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0" r:id="rId6"/>
    <p:sldId id="262" r:id="rId7"/>
  </p:sldIdLst>
  <p:sldSz cx="6858000" cy="12192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71ACE8-627F-4C56-9688-C4458D59FC55}">
          <p14:sldIdLst/>
        </p14:section>
        <p14:section name="头马七色及素材" id="{AB261918-4F3A-4D15-A6A0-2C641A2C20B6}">
          <p14:sldIdLst>
            <p14:sldId id="257"/>
          </p14:sldIdLst>
        </p14:section>
        <p14:section name="路径图标" id="{3B782E41-57FC-45E4-BF78-427B269E8EB1}">
          <p14:sldIdLst>
            <p14:sldId id="263"/>
          </p14:sldIdLst>
        </p14:section>
        <p14:section name="字体" id="{577A4D7B-D644-4B04-873D-77C1D0E2F6D0}">
          <p14:sldIdLst>
            <p14:sldId id="264"/>
            <p14:sldId id="265"/>
          </p14:sldIdLst>
        </p14:section>
        <p14:section name="素材下载" id="{B6530E1E-C177-4908-867A-19C50B990AA4}">
          <p14:sldIdLst>
            <p14:sldId id="260"/>
          </p14:sldIdLst>
        </p14:section>
        <p14:section name="PR工具及插件" id="{4D62471A-BC57-4563-A8E9-69D96B68CB58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CD202C"/>
    <a:srgbClr val="FFFFFF"/>
    <a:srgbClr val="F2DF74"/>
    <a:srgbClr val="969497"/>
    <a:srgbClr val="959396"/>
    <a:srgbClr val="FFEC88"/>
    <a:srgbClr val="004165"/>
    <a:srgbClr val="C80036"/>
    <a:srgbClr val="A9B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660"/>
  </p:normalViewPr>
  <p:slideViewPr>
    <p:cSldViewPr snapToGrid="0">
      <p:cViewPr>
        <p:scale>
          <a:sx n="100" d="100"/>
          <a:sy n="100" d="100"/>
        </p:scale>
        <p:origin x="486" y="13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54AEAAD-5140-43AC-8472-3D9257DC4C2A}"/>
              </a:ext>
            </a:extLst>
          </p:cNvPr>
          <p:cNvSpPr/>
          <p:nvPr userDrawn="1"/>
        </p:nvSpPr>
        <p:spPr>
          <a:xfrm>
            <a:off x="-259080" y="-198120"/>
            <a:ext cx="7330440" cy="12512040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DD8F1F-7987-4820-A263-528DFD2F9FEC}"/>
              </a:ext>
            </a:extLst>
          </p:cNvPr>
          <p:cNvSpPr txBox="1"/>
          <p:nvPr userDrawn="1"/>
        </p:nvSpPr>
        <p:spPr>
          <a:xfrm>
            <a:off x="4210050" y="118226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忠诚</a:t>
            </a:r>
            <a:r>
              <a:rPr lang="en-US" altLang="zh-CN" dirty="0"/>
              <a:t>-</a:t>
            </a:r>
            <a:r>
              <a:rPr lang="zh-CN" altLang="en-US" dirty="0"/>
              <a:t>头马品牌荣誉右护法</a:t>
            </a:r>
          </a:p>
        </p:txBody>
      </p:sp>
    </p:spTree>
    <p:extLst>
      <p:ext uri="{BB962C8B-B14F-4D97-AF65-F5344CB8AC3E}">
        <p14:creationId xmlns:p14="http://schemas.microsoft.com/office/powerpoint/2010/main" val="72133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E71B71-A161-45FD-9B69-BC095430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B160-E474-4484-9D32-6507F453DEBC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BE5B8B-A770-44A2-8E76-300C08A0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60DC0-8E63-4122-8537-9E18FC8C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A67-1829-432D-A7F1-525162287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8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73AE32-C914-4852-9491-CE456487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C46AA-18CE-4DF0-822C-4406C367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60"/>
            <a:ext cx="5915025" cy="773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E357C-39FD-45EA-B8A4-608816896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160-E474-4484-9D32-6507F453DEBC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7BA5C-A009-4140-BB4B-BADEB5CB5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BF3B5-9E1E-4F16-8123-26E3451CD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AA67-1829-432D-A7F1-52516228721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6E3C6B-C98A-4865-99F2-E85E4BCADE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5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l" defTabSz="514336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6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1574" kern="1200">
          <a:solidFill>
            <a:schemeClr val="tx1"/>
          </a:solidFill>
          <a:latin typeface="+mn-lt"/>
          <a:ea typeface="+mn-ea"/>
          <a:cs typeface="+mn-cs"/>
        </a:defRPr>
      </a:lvl1pPr>
      <a:lvl2pPr marL="385752" indent="-128585" algn="l" defTabSz="514336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5" algn="l" defTabSz="514336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089" indent="-128585" algn="l" defTabSz="514336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8" indent="-128585" algn="l" defTabSz="514336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5" indent="-128585" algn="l" defTabSz="514336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2" indent="-128585" algn="l" defTabSz="514336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1" indent="-128585" algn="l" defTabSz="514336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185928" indent="-128585" algn="l" defTabSz="514336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36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1pPr>
      <a:lvl2pPr marL="257167" algn="l" defTabSz="514336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2pPr>
      <a:lvl3pPr marL="514336" algn="l" defTabSz="514336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3pPr>
      <a:lvl4pPr marL="771503" algn="l" defTabSz="514336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3" algn="l" defTabSz="514336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0" algn="l" defTabSz="514336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543009" algn="l" defTabSz="514336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800176" algn="l" defTabSz="514336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3" algn="l" defTabSz="514336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5.png"/><Relationship Id="rId20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png"/><Relationship Id="rId21" Type="http://schemas.openxmlformats.org/officeDocument/2006/relationships/image" Target="../media/image42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63" Type="http://schemas.openxmlformats.org/officeDocument/2006/relationships/image" Target="../media/image84.png"/><Relationship Id="rId68" Type="http://schemas.openxmlformats.org/officeDocument/2006/relationships/image" Target="../media/image89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9" Type="http://schemas.openxmlformats.org/officeDocument/2006/relationships/image" Target="../media/image5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image" Target="../media/image79.png"/><Relationship Id="rId66" Type="http://schemas.openxmlformats.org/officeDocument/2006/relationships/image" Target="../media/image87.png"/><Relationship Id="rId74" Type="http://schemas.openxmlformats.org/officeDocument/2006/relationships/hyperlink" Target="http://www.toastmasters.org/Logos" TargetMode="External"/><Relationship Id="rId5" Type="http://schemas.openxmlformats.org/officeDocument/2006/relationships/image" Target="../media/image26.png"/><Relationship Id="rId61" Type="http://schemas.openxmlformats.org/officeDocument/2006/relationships/image" Target="../media/image82.png"/><Relationship Id="rId19" Type="http://schemas.openxmlformats.org/officeDocument/2006/relationships/image" Target="../media/image4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56" Type="http://schemas.openxmlformats.org/officeDocument/2006/relationships/image" Target="../media/image77.png"/><Relationship Id="rId64" Type="http://schemas.openxmlformats.org/officeDocument/2006/relationships/image" Target="../media/image85.png"/><Relationship Id="rId69" Type="http://schemas.openxmlformats.org/officeDocument/2006/relationships/image" Target="../media/image90.png"/><Relationship Id="rId8" Type="http://schemas.openxmlformats.org/officeDocument/2006/relationships/image" Target="../media/image29.png"/><Relationship Id="rId51" Type="http://schemas.openxmlformats.org/officeDocument/2006/relationships/image" Target="../media/image72.png"/><Relationship Id="rId72" Type="http://schemas.openxmlformats.org/officeDocument/2006/relationships/image" Target="../media/image93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46" Type="http://schemas.openxmlformats.org/officeDocument/2006/relationships/image" Target="../media/image67.png"/><Relationship Id="rId59" Type="http://schemas.openxmlformats.org/officeDocument/2006/relationships/image" Target="../media/image80.png"/><Relationship Id="rId67" Type="http://schemas.openxmlformats.org/officeDocument/2006/relationships/image" Target="../media/image88.png"/><Relationship Id="rId20" Type="http://schemas.openxmlformats.org/officeDocument/2006/relationships/image" Target="../media/image41.png"/><Relationship Id="rId41" Type="http://schemas.openxmlformats.org/officeDocument/2006/relationships/image" Target="../media/image62.png"/><Relationship Id="rId54" Type="http://schemas.openxmlformats.org/officeDocument/2006/relationships/image" Target="../media/image75.png"/><Relationship Id="rId62" Type="http://schemas.openxmlformats.org/officeDocument/2006/relationships/image" Target="../media/image83.png"/><Relationship Id="rId7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49" Type="http://schemas.openxmlformats.org/officeDocument/2006/relationships/image" Target="../media/image70.png"/><Relationship Id="rId57" Type="http://schemas.openxmlformats.org/officeDocument/2006/relationships/image" Target="../media/image78.png"/><Relationship Id="rId10" Type="http://schemas.openxmlformats.org/officeDocument/2006/relationships/image" Target="../media/image31.png"/><Relationship Id="rId31" Type="http://schemas.openxmlformats.org/officeDocument/2006/relationships/image" Target="../media/image52.png"/><Relationship Id="rId44" Type="http://schemas.openxmlformats.org/officeDocument/2006/relationships/image" Target="../media/image65.png"/><Relationship Id="rId52" Type="http://schemas.openxmlformats.org/officeDocument/2006/relationships/image" Target="../media/image73.png"/><Relationship Id="rId60" Type="http://schemas.openxmlformats.org/officeDocument/2006/relationships/image" Target="../media/image81.png"/><Relationship Id="rId65" Type="http://schemas.openxmlformats.org/officeDocument/2006/relationships/image" Target="../media/image86.png"/><Relationship Id="rId73" Type="http://schemas.openxmlformats.org/officeDocument/2006/relationships/image" Target="../media/image94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9" Type="http://schemas.openxmlformats.org/officeDocument/2006/relationships/image" Target="../media/image60.png"/><Relationship Id="rId34" Type="http://schemas.openxmlformats.org/officeDocument/2006/relationships/image" Target="../media/image55.png"/><Relationship Id="rId50" Type="http://schemas.openxmlformats.org/officeDocument/2006/relationships/image" Target="../media/image71.png"/><Relationship Id="rId55" Type="http://schemas.openxmlformats.org/officeDocument/2006/relationships/image" Target="../media/image76.png"/><Relationship Id="rId7" Type="http://schemas.openxmlformats.org/officeDocument/2006/relationships/image" Target="../media/image28.png"/><Relationship Id="rId71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.png"/><Relationship Id="rId21" Type="http://schemas.openxmlformats.org/officeDocument/2006/relationships/image" Target="../media/image113.png"/><Relationship Id="rId34" Type="http://schemas.openxmlformats.org/officeDocument/2006/relationships/image" Target="../media/image126.png"/><Relationship Id="rId42" Type="http://schemas.openxmlformats.org/officeDocument/2006/relationships/image" Target="../media/image134.png"/><Relationship Id="rId47" Type="http://schemas.openxmlformats.org/officeDocument/2006/relationships/image" Target="../media/image139.png"/><Relationship Id="rId50" Type="http://schemas.openxmlformats.org/officeDocument/2006/relationships/image" Target="../media/image142.png"/><Relationship Id="rId55" Type="http://schemas.openxmlformats.org/officeDocument/2006/relationships/image" Target="../media/image147.png"/><Relationship Id="rId63" Type="http://schemas.openxmlformats.org/officeDocument/2006/relationships/image" Target="../media/image155.png"/><Relationship Id="rId7" Type="http://schemas.openxmlformats.org/officeDocument/2006/relationships/image" Target="../media/image99.png"/><Relationship Id="rId2" Type="http://schemas.openxmlformats.org/officeDocument/2006/relationships/image" Target="../media/image96.png"/><Relationship Id="rId16" Type="http://schemas.openxmlformats.org/officeDocument/2006/relationships/image" Target="../media/image108.png"/><Relationship Id="rId29" Type="http://schemas.openxmlformats.org/officeDocument/2006/relationships/image" Target="../media/image121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32" Type="http://schemas.openxmlformats.org/officeDocument/2006/relationships/image" Target="../media/image124.png"/><Relationship Id="rId37" Type="http://schemas.openxmlformats.org/officeDocument/2006/relationships/image" Target="../media/image129.png"/><Relationship Id="rId40" Type="http://schemas.openxmlformats.org/officeDocument/2006/relationships/image" Target="../media/image132.png"/><Relationship Id="rId45" Type="http://schemas.openxmlformats.org/officeDocument/2006/relationships/image" Target="../media/image137.png"/><Relationship Id="rId53" Type="http://schemas.openxmlformats.org/officeDocument/2006/relationships/image" Target="../media/image145.png"/><Relationship Id="rId58" Type="http://schemas.openxmlformats.org/officeDocument/2006/relationships/image" Target="../media/image150.png"/><Relationship Id="rId66" Type="http://schemas.openxmlformats.org/officeDocument/2006/relationships/image" Target="../media/image158.png"/><Relationship Id="rId5" Type="http://schemas.openxmlformats.org/officeDocument/2006/relationships/image" Target="../media/image97.png"/><Relationship Id="rId61" Type="http://schemas.openxmlformats.org/officeDocument/2006/relationships/image" Target="../media/image153.png"/><Relationship Id="rId19" Type="http://schemas.openxmlformats.org/officeDocument/2006/relationships/image" Target="../media/image11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Relationship Id="rId35" Type="http://schemas.openxmlformats.org/officeDocument/2006/relationships/image" Target="../media/image127.png"/><Relationship Id="rId43" Type="http://schemas.openxmlformats.org/officeDocument/2006/relationships/image" Target="../media/image135.png"/><Relationship Id="rId48" Type="http://schemas.openxmlformats.org/officeDocument/2006/relationships/image" Target="../media/image140.png"/><Relationship Id="rId56" Type="http://schemas.openxmlformats.org/officeDocument/2006/relationships/image" Target="../media/image148.png"/><Relationship Id="rId64" Type="http://schemas.openxmlformats.org/officeDocument/2006/relationships/image" Target="../media/image156.png"/><Relationship Id="rId8" Type="http://schemas.openxmlformats.org/officeDocument/2006/relationships/image" Target="../media/image100.png"/><Relationship Id="rId51" Type="http://schemas.openxmlformats.org/officeDocument/2006/relationships/image" Target="../media/image143.png"/><Relationship Id="rId3" Type="http://schemas.openxmlformats.org/officeDocument/2006/relationships/image" Target="../media/image94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33" Type="http://schemas.openxmlformats.org/officeDocument/2006/relationships/image" Target="../media/image125.png"/><Relationship Id="rId38" Type="http://schemas.openxmlformats.org/officeDocument/2006/relationships/image" Target="../media/image130.png"/><Relationship Id="rId46" Type="http://schemas.openxmlformats.org/officeDocument/2006/relationships/image" Target="../media/image138.png"/><Relationship Id="rId59" Type="http://schemas.openxmlformats.org/officeDocument/2006/relationships/image" Target="../media/image151.png"/><Relationship Id="rId20" Type="http://schemas.openxmlformats.org/officeDocument/2006/relationships/image" Target="../media/image112.png"/><Relationship Id="rId41" Type="http://schemas.openxmlformats.org/officeDocument/2006/relationships/image" Target="../media/image133.png"/><Relationship Id="rId54" Type="http://schemas.openxmlformats.org/officeDocument/2006/relationships/image" Target="../media/image146.png"/><Relationship Id="rId6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36" Type="http://schemas.openxmlformats.org/officeDocument/2006/relationships/image" Target="../media/image128.png"/><Relationship Id="rId49" Type="http://schemas.openxmlformats.org/officeDocument/2006/relationships/image" Target="../media/image141.png"/><Relationship Id="rId57" Type="http://schemas.openxmlformats.org/officeDocument/2006/relationships/image" Target="../media/image149.png"/><Relationship Id="rId10" Type="http://schemas.openxmlformats.org/officeDocument/2006/relationships/image" Target="../media/image102.png"/><Relationship Id="rId31" Type="http://schemas.openxmlformats.org/officeDocument/2006/relationships/image" Target="../media/image123.png"/><Relationship Id="rId44" Type="http://schemas.openxmlformats.org/officeDocument/2006/relationships/image" Target="../media/image136.png"/><Relationship Id="rId52" Type="http://schemas.openxmlformats.org/officeDocument/2006/relationships/image" Target="../media/image144.png"/><Relationship Id="rId60" Type="http://schemas.openxmlformats.org/officeDocument/2006/relationships/image" Target="../media/image152.png"/><Relationship Id="rId65" Type="http://schemas.openxmlformats.org/officeDocument/2006/relationships/image" Target="../media/image157.png"/><Relationship Id="rId4" Type="http://schemas.openxmlformats.org/officeDocument/2006/relationships/hyperlink" Target="http://www.toastmasters.photoshelter.com/galleries" TargetMode="External"/><Relationship Id="rId9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9" Type="http://schemas.openxmlformats.org/officeDocument/2006/relationships/image" Target="../media/image1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cool.com.cn/" TargetMode="External"/><Relationship Id="rId2" Type="http://schemas.openxmlformats.org/officeDocument/2006/relationships/hyperlink" Target="https://huaban.com/ho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duzeedo.com/" TargetMode="External"/><Relationship Id="rId4" Type="http://schemas.openxmlformats.org/officeDocument/2006/relationships/hyperlink" Target="http://bestfolios.com/ho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iciyun.com/u/create#/?k=k88ybhxk" TargetMode="External"/><Relationship Id="rId2" Type="http://schemas.openxmlformats.org/officeDocument/2006/relationships/hyperlink" Target="https://www.gaoding.com/kout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lide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3">
            <a:extLst>
              <a:ext uri="{FF2B5EF4-FFF2-40B4-BE49-F238E27FC236}">
                <a16:creationId xmlns:a16="http://schemas.microsoft.com/office/drawing/2014/main" id="{9388E808-AF88-4F48-8E0E-7935D086CE1F}"/>
              </a:ext>
            </a:extLst>
          </p:cNvPr>
          <p:cNvSpPr/>
          <p:nvPr/>
        </p:nvSpPr>
        <p:spPr>
          <a:xfrm>
            <a:off x="-350892" y="-286928"/>
            <a:ext cx="7402180" cy="1256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6E1F40-8F92-4ED4-AA6B-850C9B55F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30" y="7412714"/>
            <a:ext cx="1924520" cy="3835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5E8E95-0AC7-4887-AA1A-B182EA211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5" y="7510488"/>
            <a:ext cx="2214135" cy="4408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22EC16-5BC0-45FD-8432-07C394235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69" y="8082326"/>
            <a:ext cx="1505837" cy="8474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5B31693-D6BA-481B-A95C-60CE5CB34C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86" y="8082328"/>
            <a:ext cx="1584377" cy="89169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8A68A6E4-F315-475F-9434-0452E2A5B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7" y="5524945"/>
            <a:ext cx="1100691" cy="44015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9634EB3-C8F9-4161-AD44-FC3B8793D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4" y="6261045"/>
            <a:ext cx="1838568" cy="73522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0432E56-E8AB-41F4-BB51-CEC1A4BC76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13" y="5610282"/>
            <a:ext cx="1100691" cy="29010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11152EE-31EE-47DE-8C80-2A587082B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93" y="5610282"/>
            <a:ext cx="1100691" cy="290105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86F366F-7BB2-4DF9-9798-D45308D12D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53" y="5610282"/>
            <a:ext cx="1100691" cy="29010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A4D0D5C6-E356-43D6-B492-85155A7D76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74" y="5610284"/>
            <a:ext cx="1190701" cy="31382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07CC4E5-9852-4CB2-95C8-7662AB96E9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0" y="9179145"/>
            <a:ext cx="2660004" cy="665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965DA895-1568-4E3E-A2C2-9ED690FC7E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2" y="8374392"/>
            <a:ext cx="2014277" cy="503569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D0AA2099-5D95-4999-9B0B-81B6D43798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40" y="6456768"/>
            <a:ext cx="1943028" cy="56496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EED72E5F-09CA-43F1-83CA-25062D4D60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80" y="6373917"/>
            <a:ext cx="2009495" cy="69125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C853058-88CE-449D-A4A7-E4F51D20B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28256"/>
              </p:ext>
            </p:extLst>
          </p:nvPr>
        </p:nvGraphicFramePr>
        <p:xfrm>
          <a:off x="3079705" y="9302744"/>
          <a:ext cx="14716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包装程序外壳对象" showAsIcon="1" r:id="rId19" imgW="1472400" imgH="711360" progId="Package">
                  <p:embed/>
                </p:oleObj>
              </mc:Choice>
              <mc:Fallback>
                <p:oleObj name="包装程序外壳对象" showAsIcon="1" r:id="rId19" imgW="14724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79705" y="9302744"/>
                        <a:ext cx="147161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AD9FFDDB-35EF-4C6A-B27F-02CFB7DB97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53" y="2148648"/>
            <a:ext cx="1735508" cy="144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8D1C118-B55B-40E4-A634-8E09BC18ED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56" y="2148648"/>
            <a:ext cx="1732035" cy="144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CF803B5-9444-418A-AA85-7D7F1603189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50" y="2148648"/>
            <a:ext cx="1735508" cy="1440000"/>
          </a:xfrm>
          <a:prstGeom prst="rect">
            <a:avLst/>
          </a:prstGeom>
        </p:spPr>
      </p:pic>
      <p:sp>
        <p:nvSpPr>
          <p:cNvPr id="67" name="object 15">
            <a:extLst>
              <a:ext uri="{FF2B5EF4-FFF2-40B4-BE49-F238E27FC236}">
                <a16:creationId xmlns:a16="http://schemas.microsoft.com/office/drawing/2014/main" id="{4383FA74-725C-4535-B4DC-B8DB07ACF5D6}"/>
              </a:ext>
            </a:extLst>
          </p:cNvPr>
          <p:cNvSpPr/>
          <p:nvPr/>
        </p:nvSpPr>
        <p:spPr>
          <a:xfrm>
            <a:off x="207940" y="920220"/>
            <a:ext cx="759460" cy="759460"/>
          </a:xfrm>
          <a:custGeom>
            <a:avLst/>
            <a:gdLst/>
            <a:ahLst/>
            <a:cxnLst/>
            <a:rect l="l" t="t" r="r" b="b"/>
            <a:pathLst>
              <a:path w="759460" h="759460">
                <a:moveTo>
                  <a:pt x="758960" y="387934"/>
                </a:moveTo>
                <a:lnTo>
                  <a:pt x="215" y="387934"/>
                </a:lnTo>
                <a:lnTo>
                  <a:pt x="2090" y="418492"/>
                </a:lnTo>
                <a:lnTo>
                  <a:pt x="12832" y="477418"/>
                </a:lnTo>
                <a:lnTo>
                  <a:pt x="32272" y="532798"/>
                </a:lnTo>
                <a:lnTo>
                  <a:pt x="59660" y="583881"/>
                </a:lnTo>
                <a:lnTo>
                  <a:pt x="94246" y="629915"/>
                </a:lnTo>
                <a:lnTo>
                  <a:pt x="135281" y="670150"/>
                </a:lnTo>
                <a:lnTo>
                  <a:pt x="182015" y="703834"/>
                </a:lnTo>
                <a:lnTo>
                  <a:pt x="233698" y="730216"/>
                </a:lnTo>
                <a:lnTo>
                  <a:pt x="289581" y="748544"/>
                </a:lnTo>
                <a:lnTo>
                  <a:pt x="348914" y="758069"/>
                </a:lnTo>
                <a:lnTo>
                  <a:pt x="379641" y="759294"/>
                </a:lnTo>
                <a:lnTo>
                  <a:pt x="410778" y="758036"/>
                </a:lnTo>
                <a:lnTo>
                  <a:pt x="470876" y="748261"/>
                </a:lnTo>
                <a:lnTo>
                  <a:pt x="527419" y="729460"/>
                </a:lnTo>
                <a:lnTo>
                  <a:pt x="579626" y="702414"/>
                </a:lnTo>
                <a:lnTo>
                  <a:pt x="626715" y="667906"/>
                </a:lnTo>
                <a:lnTo>
                  <a:pt x="667905" y="626717"/>
                </a:lnTo>
                <a:lnTo>
                  <a:pt x="702414" y="579630"/>
                </a:lnTo>
                <a:lnTo>
                  <a:pt x="729459" y="527424"/>
                </a:lnTo>
                <a:lnTo>
                  <a:pt x="748261" y="470884"/>
                </a:lnTo>
                <a:lnTo>
                  <a:pt x="758036" y="410789"/>
                </a:lnTo>
                <a:lnTo>
                  <a:pt x="758960" y="387934"/>
                </a:lnTo>
                <a:close/>
              </a:path>
              <a:path w="759460" h="759460">
                <a:moveTo>
                  <a:pt x="0" y="0"/>
                </a:moveTo>
                <a:lnTo>
                  <a:pt x="0" y="388150"/>
                </a:lnTo>
                <a:lnTo>
                  <a:pt x="215" y="387934"/>
                </a:lnTo>
                <a:lnTo>
                  <a:pt x="758960" y="387934"/>
                </a:lnTo>
                <a:lnTo>
                  <a:pt x="758048" y="348666"/>
                </a:lnTo>
                <a:lnTo>
                  <a:pt x="748364" y="288847"/>
                </a:lnTo>
                <a:lnTo>
                  <a:pt x="729735" y="232546"/>
                </a:lnTo>
                <a:lnTo>
                  <a:pt x="702932" y="180531"/>
                </a:lnTo>
                <a:lnTo>
                  <a:pt x="668725" y="133573"/>
                </a:lnTo>
                <a:lnTo>
                  <a:pt x="627884" y="92441"/>
                </a:lnTo>
                <a:lnTo>
                  <a:pt x="581181" y="57905"/>
                </a:lnTo>
                <a:lnTo>
                  <a:pt x="529385" y="30733"/>
                </a:lnTo>
                <a:lnTo>
                  <a:pt x="473268" y="11696"/>
                </a:lnTo>
                <a:lnTo>
                  <a:pt x="413601" y="1563"/>
                </a:lnTo>
                <a:lnTo>
                  <a:pt x="382676" y="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6">
            <a:extLst>
              <a:ext uri="{FF2B5EF4-FFF2-40B4-BE49-F238E27FC236}">
                <a16:creationId xmlns:a16="http://schemas.microsoft.com/office/drawing/2014/main" id="{6C915170-FF93-4B64-8ABF-C7AE0D867453}"/>
              </a:ext>
            </a:extLst>
          </p:cNvPr>
          <p:cNvSpPr txBox="1"/>
          <p:nvPr/>
        </p:nvSpPr>
        <p:spPr>
          <a:xfrm>
            <a:off x="193911" y="133865"/>
            <a:ext cx="88265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Hex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#772432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14599"/>
              </a:lnSpc>
            </a:pP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C12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M95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Y59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K54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R119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G36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B50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188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9" name="object 17">
            <a:extLst>
              <a:ext uri="{FF2B5EF4-FFF2-40B4-BE49-F238E27FC236}">
                <a16:creationId xmlns:a16="http://schemas.microsoft.com/office/drawing/2014/main" id="{39701374-D4EB-4D36-B8A7-FAAC2BC5D33A}"/>
              </a:ext>
            </a:extLst>
          </p:cNvPr>
          <p:cNvSpPr txBox="1"/>
          <p:nvPr/>
        </p:nvSpPr>
        <p:spPr>
          <a:xfrm>
            <a:off x="207499" y="1717320"/>
            <a:ext cx="7626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rue</a:t>
            </a:r>
            <a:r>
              <a:rPr sz="1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oon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0" name="object 18">
            <a:extLst>
              <a:ext uri="{FF2B5EF4-FFF2-40B4-BE49-F238E27FC236}">
                <a16:creationId xmlns:a16="http://schemas.microsoft.com/office/drawing/2014/main" id="{A6CD71AE-61B7-4825-B380-B569D9675B09}"/>
              </a:ext>
            </a:extLst>
          </p:cNvPr>
          <p:cNvSpPr/>
          <p:nvPr/>
        </p:nvSpPr>
        <p:spPr>
          <a:xfrm>
            <a:off x="206611" y="791111"/>
            <a:ext cx="759460" cy="759460"/>
          </a:xfrm>
          <a:custGeom>
            <a:avLst/>
            <a:gdLst/>
            <a:ahLst/>
            <a:cxnLst/>
            <a:rect l="l" t="t" r="r" b="b"/>
            <a:pathLst>
              <a:path w="759460" h="759460">
                <a:moveTo>
                  <a:pt x="758960" y="387934"/>
                </a:moveTo>
                <a:lnTo>
                  <a:pt x="215" y="387934"/>
                </a:lnTo>
                <a:lnTo>
                  <a:pt x="2090" y="418492"/>
                </a:lnTo>
                <a:lnTo>
                  <a:pt x="12832" y="477418"/>
                </a:lnTo>
                <a:lnTo>
                  <a:pt x="32272" y="532798"/>
                </a:lnTo>
                <a:lnTo>
                  <a:pt x="59660" y="583881"/>
                </a:lnTo>
                <a:lnTo>
                  <a:pt x="94246" y="629915"/>
                </a:lnTo>
                <a:lnTo>
                  <a:pt x="135281" y="670150"/>
                </a:lnTo>
                <a:lnTo>
                  <a:pt x="182015" y="703834"/>
                </a:lnTo>
                <a:lnTo>
                  <a:pt x="233698" y="730216"/>
                </a:lnTo>
                <a:lnTo>
                  <a:pt x="289581" y="748544"/>
                </a:lnTo>
                <a:lnTo>
                  <a:pt x="348914" y="758069"/>
                </a:lnTo>
                <a:lnTo>
                  <a:pt x="379641" y="759294"/>
                </a:lnTo>
                <a:lnTo>
                  <a:pt x="410778" y="758036"/>
                </a:lnTo>
                <a:lnTo>
                  <a:pt x="470876" y="748261"/>
                </a:lnTo>
                <a:lnTo>
                  <a:pt x="527419" y="729460"/>
                </a:lnTo>
                <a:lnTo>
                  <a:pt x="579626" y="702414"/>
                </a:lnTo>
                <a:lnTo>
                  <a:pt x="626715" y="667906"/>
                </a:lnTo>
                <a:lnTo>
                  <a:pt x="667905" y="626717"/>
                </a:lnTo>
                <a:lnTo>
                  <a:pt x="702414" y="579630"/>
                </a:lnTo>
                <a:lnTo>
                  <a:pt x="729459" y="527424"/>
                </a:lnTo>
                <a:lnTo>
                  <a:pt x="748261" y="470884"/>
                </a:lnTo>
                <a:lnTo>
                  <a:pt x="758036" y="410789"/>
                </a:lnTo>
                <a:lnTo>
                  <a:pt x="758960" y="387934"/>
                </a:lnTo>
                <a:close/>
              </a:path>
              <a:path w="759460" h="759460">
                <a:moveTo>
                  <a:pt x="0" y="0"/>
                </a:moveTo>
                <a:lnTo>
                  <a:pt x="0" y="388150"/>
                </a:lnTo>
                <a:lnTo>
                  <a:pt x="215" y="387934"/>
                </a:lnTo>
                <a:lnTo>
                  <a:pt x="758960" y="387934"/>
                </a:lnTo>
                <a:lnTo>
                  <a:pt x="758048" y="348666"/>
                </a:lnTo>
                <a:lnTo>
                  <a:pt x="748364" y="288847"/>
                </a:lnTo>
                <a:lnTo>
                  <a:pt x="729735" y="232546"/>
                </a:lnTo>
                <a:lnTo>
                  <a:pt x="702932" y="180531"/>
                </a:lnTo>
                <a:lnTo>
                  <a:pt x="668725" y="133573"/>
                </a:lnTo>
                <a:lnTo>
                  <a:pt x="627884" y="92441"/>
                </a:lnTo>
                <a:lnTo>
                  <a:pt x="581181" y="57905"/>
                </a:lnTo>
                <a:lnTo>
                  <a:pt x="529385" y="30733"/>
                </a:lnTo>
                <a:lnTo>
                  <a:pt x="473268" y="11696"/>
                </a:lnTo>
                <a:lnTo>
                  <a:pt x="413601" y="1563"/>
                </a:lnTo>
                <a:lnTo>
                  <a:pt x="382676" y="76"/>
                </a:lnTo>
                <a:lnTo>
                  <a:pt x="0" y="0"/>
                </a:lnTo>
                <a:close/>
              </a:path>
            </a:pathLst>
          </a:custGeom>
          <a:solidFill>
            <a:srgbClr val="770D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9">
            <a:extLst>
              <a:ext uri="{FF2B5EF4-FFF2-40B4-BE49-F238E27FC236}">
                <a16:creationId xmlns:a16="http://schemas.microsoft.com/office/drawing/2014/main" id="{0A16E059-7255-426C-9053-C8B5B78437CF}"/>
              </a:ext>
            </a:extLst>
          </p:cNvPr>
          <p:cNvSpPr/>
          <p:nvPr/>
        </p:nvSpPr>
        <p:spPr>
          <a:xfrm>
            <a:off x="1286538" y="920220"/>
            <a:ext cx="759460" cy="759460"/>
          </a:xfrm>
          <a:custGeom>
            <a:avLst/>
            <a:gdLst/>
            <a:ahLst/>
            <a:cxnLst/>
            <a:rect l="l" t="t" r="r" b="b"/>
            <a:pathLst>
              <a:path w="759460" h="759460">
                <a:moveTo>
                  <a:pt x="758960" y="387934"/>
                </a:moveTo>
                <a:lnTo>
                  <a:pt x="215" y="387934"/>
                </a:lnTo>
                <a:lnTo>
                  <a:pt x="2090" y="418492"/>
                </a:lnTo>
                <a:lnTo>
                  <a:pt x="12832" y="477418"/>
                </a:lnTo>
                <a:lnTo>
                  <a:pt x="32272" y="532798"/>
                </a:lnTo>
                <a:lnTo>
                  <a:pt x="59660" y="583881"/>
                </a:lnTo>
                <a:lnTo>
                  <a:pt x="94246" y="629915"/>
                </a:lnTo>
                <a:lnTo>
                  <a:pt x="135281" y="670150"/>
                </a:lnTo>
                <a:lnTo>
                  <a:pt x="182015" y="703834"/>
                </a:lnTo>
                <a:lnTo>
                  <a:pt x="233698" y="730216"/>
                </a:lnTo>
                <a:lnTo>
                  <a:pt x="289581" y="748544"/>
                </a:lnTo>
                <a:lnTo>
                  <a:pt x="348914" y="758069"/>
                </a:lnTo>
                <a:lnTo>
                  <a:pt x="379641" y="759294"/>
                </a:lnTo>
                <a:lnTo>
                  <a:pt x="410778" y="758036"/>
                </a:lnTo>
                <a:lnTo>
                  <a:pt x="470876" y="748261"/>
                </a:lnTo>
                <a:lnTo>
                  <a:pt x="527419" y="729460"/>
                </a:lnTo>
                <a:lnTo>
                  <a:pt x="579626" y="702414"/>
                </a:lnTo>
                <a:lnTo>
                  <a:pt x="626715" y="667906"/>
                </a:lnTo>
                <a:lnTo>
                  <a:pt x="667905" y="626717"/>
                </a:lnTo>
                <a:lnTo>
                  <a:pt x="702414" y="579630"/>
                </a:lnTo>
                <a:lnTo>
                  <a:pt x="729459" y="527424"/>
                </a:lnTo>
                <a:lnTo>
                  <a:pt x="748261" y="470884"/>
                </a:lnTo>
                <a:lnTo>
                  <a:pt x="758036" y="410789"/>
                </a:lnTo>
                <a:lnTo>
                  <a:pt x="758960" y="387934"/>
                </a:lnTo>
                <a:close/>
              </a:path>
              <a:path w="759460" h="759460">
                <a:moveTo>
                  <a:pt x="0" y="0"/>
                </a:moveTo>
                <a:lnTo>
                  <a:pt x="0" y="388150"/>
                </a:lnTo>
                <a:lnTo>
                  <a:pt x="215" y="387934"/>
                </a:lnTo>
                <a:lnTo>
                  <a:pt x="758960" y="387934"/>
                </a:lnTo>
                <a:lnTo>
                  <a:pt x="758048" y="348666"/>
                </a:lnTo>
                <a:lnTo>
                  <a:pt x="748364" y="288847"/>
                </a:lnTo>
                <a:lnTo>
                  <a:pt x="729735" y="232546"/>
                </a:lnTo>
                <a:lnTo>
                  <a:pt x="702932" y="180531"/>
                </a:lnTo>
                <a:lnTo>
                  <a:pt x="668725" y="133573"/>
                </a:lnTo>
                <a:lnTo>
                  <a:pt x="627884" y="92441"/>
                </a:lnTo>
                <a:lnTo>
                  <a:pt x="581181" y="57905"/>
                </a:lnTo>
                <a:lnTo>
                  <a:pt x="529385" y="30733"/>
                </a:lnTo>
                <a:lnTo>
                  <a:pt x="473268" y="11696"/>
                </a:lnTo>
                <a:lnTo>
                  <a:pt x="413601" y="1563"/>
                </a:lnTo>
                <a:lnTo>
                  <a:pt x="382676" y="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0">
            <a:extLst>
              <a:ext uri="{FF2B5EF4-FFF2-40B4-BE49-F238E27FC236}">
                <a16:creationId xmlns:a16="http://schemas.microsoft.com/office/drawing/2014/main" id="{0A60661F-FA59-4B4D-B77E-BF03487D9841}"/>
              </a:ext>
            </a:extLst>
          </p:cNvPr>
          <p:cNvSpPr txBox="1"/>
          <p:nvPr/>
        </p:nvSpPr>
        <p:spPr>
          <a:xfrm>
            <a:off x="1272504" y="133865"/>
            <a:ext cx="934719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Hex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#004165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14599"/>
              </a:lnSpc>
            </a:pP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C100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M43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Y12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K56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R0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G65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B101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302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3" name="object 21">
            <a:extLst>
              <a:ext uri="{FF2B5EF4-FFF2-40B4-BE49-F238E27FC236}">
                <a16:creationId xmlns:a16="http://schemas.microsoft.com/office/drawing/2014/main" id="{DA895892-DEEB-4044-A090-CA4FAF8DDBE1}"/>
              </a:ext>
            </a:extLst>
          </p:cNvPr>
          <p:cNvSpPr txBox="1"/>
          <p:nvPr/>
        </p:nvSpPr>
        <p:spPr>
          <a:xfrm>
            <a:off x="1391529" y="1717320"/>
            <a:ext cx="6229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4" name="object 22">
            <a:extLst>
              <a:ext uri="{FF2B5EF4-FFF2-40B4-BE49-F238E27FC236}">
                <a16:creationId xmlns:a16="http://schemas.microsoft.com/office/drawing/2014/main" id="{8CBFEA50-43EE-4094-860E-ED79800D5D14}"/>
              </a:ext>
            </a:extLst>
          </p:cNvPr>
          <p:cNvSpPr/>
          <p:nvPr/>
        </p:nvSpPr>
        <p:spPr>
          <a:xfrm>
            <a:off x="1285204" y="791111"/>
            <a:ext cx="759460" cy="759460"/>
          </a:xfrm>
          <a:custGeom>
            <a:avLst/>
            <a:gdLst/>
            <a:ahLst/>
            <a:cxnLst/>
            <a:rect l="l" t="t" r="r" b="b"/>
            <a:pathLst>
              <a:path w="759460" h="759460">
                <a:moveTo>
                  <a:pt x="758960" y="387934"/>
                </a:moveTo>
                <a:lnTo>
                  <a:pt x="215" y="387934"/>
                </a:lnTo>
                <a:lnTo>
                  <a:pt x="2090" y="418492"/>
                </a:lnTo>
                <a:lnTo>
                  <a:pt x="12832" y="477418"/>
                </a:lnTo>
                <a:lnTo>
                  <a:pt x="32272" y="532798"/>
                </a:lnTo>
                <a:lnTo>
                  <a:pt x="59660" y="583881"/>
                </a:lnTo>
                <a:lnTo>
                  <a:pt x="94246" y="629915"/>
                </a:lnTo>
                <a:lnTo>
                  <a:pt x="135281" y="670150"/>
                </a:lnTo>
                <a:lnTo>
                  <a:pt x="182015" y="703834"/>
                </a:lnTo>
                <a:lnTo>
                  <a:pt x="233698" y="730216"/>
                </a:lnTo>
                <a:lnTo>
                  <a:pt x="289581" y="748544"/>
                </a:lnTo>
                <a:lnTo>
                  <a:pt x="348914" y="758069"/>
                </a:lnTo>
                <a:lnTo>
                  <a:pt x="379641" y="759294"/>
                </a:lnTo>
                <a:lnTo>
                  <a:pt x="410778" y="758036"/>
                </a:lnTo>
                <a:lnTo>
                  <a:pt x="470876" y="748261"/>
                </a:lnTo>
                <a:lnTo>
                  <a:pt x="527419" y="729460"/>
                </a:lnTo>
                <a:lnTo>
                  <a:pt x="579626" y="702414"/>
                </a:lnTo>
                <a:lnTo>
                  <a:pt x="626715" y="667906"/>
                </a:lnTo>
                <a:lnTo>
                  <a:pt x="667905" y="626717"/>
                </a:lnTo>
                <a:lnTo>
                  <a:pt x="702414" y="579630"/>
                </a:lnTo>
                <a:lnTo>
                  <a:pt x="729459" y="527424"/>
                </a:lnTo>
                <a:lnTo>
                  <a:pt x="748261" y="470884"/>
                </a:lnTo>
                <a:lnTo>
                  <a:pt x="758036" y="410789"/>
                </a:lnTo>
                <a:lnTo>
                  <a:pt x="758960" y="387934"/>
                </a:lnTo>
                <a:close/>
              </a:path>
              <a:path w="759460" h="759460">
                <a:moveTo>
                  <a:pt x="0" y="0"/>
                </a:moveTo>
                <a:lnTo>
                  <a:pt x="0" y="388150"/>
                </a:lnTo>
                <a:lnTo>
                  <a:pt x="215" y="387934"/>
                </a:lnTo>
                <a:lnTo>
                  <a:pt x="758960" y="387934"/>
                </a:lnTo>
                <a:lnTo>
                  <a:pt x="758048" y="348666"/>
                </a:lnTo>
                <a:lnTo>
                  <a:pt x="748364" y="288847"/>
                </a:lnTo>
                <a:lnTo>
                  <a:pt x="729735" y="232546"/>
                </a:lnTo>
                <a:lnTo>
                  <a:pt x="702932" y="180531"/>
                </a:lnTo>
                <a:lnTo>
                  <a:pt x="668725" y="133573"/>
                </a:lnTo>
                <a:lnTo>
                  <a:pt x="627884" y="92441"/>
                </a:lnTo>
                <a:lnTo>
                  <a:pt x="581181" y="57905"/>
                </a:lnTo>
                <a:lnTo>
                  <a:pt x="529385" y="30733"/>
                </a:lnTo>
                <a:lnTo>
                  <a:pt x="473268" y="11696"/>
                </a:lnTo>
                <a:lnTo>
                  <a:pt x="413601" y="1563"/>
                </a:lnTo>
                <a:lnTo>
                  <a:pt x="382676" y="76"/>
                </a:lnTo>
                <a:lnTo>
                  <a:pt x="0" y="0"/>
                </a:lnTo>
                <a:close/>
              </a:path>
            </a:pathLst>
          </a:custGeom>
          <a:solidFill>
            <a:srgbClr val="004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A87AC3D7-FE7E-4F13-AADD-69C5AECBF222}"/>
              </a:ext>
            </a:extLst>
          </p:cNvPr>
          <p:cNvSpPr/>
          <p:nvPr/>
        </p:nvSpPr>
        <p:spPr>
          <a:xfrm>
            <a:off x="2365123" y="920220"/>
            <a:ext cx="759460" cy="759460"/>
          </a:xfrm>
          <a:custGeom>
            <a:avLst/>
            <a:gdLst/>
            <a:ahLst/>
            <a:cxnLst/>
            <a:rect l="l" t="t" r="r" b="b"/>
            <a:pathLst>
              <a:path w="759460" h="759460">
                <a:moveTo>
                  <a:pt x="758960" y="387934"/>
                </a:moveTo>
                <a:lnTo>
                  <a:pt x="215" y="387934"/>
                </a:lnTo>
                <a:lnTo>
                  <a:pt x="2090" y="418492"/>
                </a:lnTo>
                <a:lnTo>
                  <a:pt x="12832" y="477418"/>
                </a:lnTo>
                <a:lnTo>
                  <a:pt x="32272" y="532798"/>
                </a:lnTo>
                <a:lnTo>
                  <a:pt x="59660" y="583881"/>
                </a:lnTo>
                <a:lnTo>
                  <a:pt x="94246" y="629915"/>
                </a:lnTo>
                <a:lnTo>
                  <a:pt x="135281" y="670150"/>
                </a:lnTo>
                <a:lnTo>
                  <a:pt x="182015" y="703834"/>
                </a:lnTo>
                <a:lnTo>
                  <a:pt x="233698" y="730216"/>
                </a:lnTo>
                <a:lnTo>
                  <a:pt x="289581" y="748544"/>
                </a:lnTo>
                <a:lnTo>
                  <a:pt x="348914" y="758069"/>
                </a:lnTo>
                <a:lnTo>
                  <a:pt x="379641" y="759294"/>
                </a:lnTo>
                <a:lnTo>
                  <a:pt x="410778" y="758036"/>
                </a:lnTo>
                <a:lnTo>
                  <a:pt x="470876" y="748261"/>
                </a:lnTo>
                <a:lnTo>
                  <a:pt x="527419" y="729460"/>
                </a:lnTo>
                <a:lnTo>
                  <a:pt x="579626" y="702414"/>
                </a:lnTo>
                <a:lnTo>
                  <a:pt x="626715" y="667906"/>
                </a:lnTo>
                <a:lnTo>
                  <a:pt x="667905" y="626717"/>
                </a:lnTo>
                <a:lnTo>
                  <a:pt x="702414" y="579630"/>
                </a:lnTo>
                <a:lnTo>
                  <a:pt x="729459" y="527424"/>
                </a:lnTo>
                <a:lnTo>
                  <a:pt x="748261" y="470884"/>
                </a:lnTo>
                <a:lnTo>
                  <a:pt x="758036" y="410789"/>
                </a:lnTo>
                <a:lnTo>
                  <a:pt x="758960" y="387934"/>
                </a:lnTo>
                <a:close/>
              </a:path>
              <a:path w="759460" h="759460">
                <a:moveTo>
                  <a:pt x="0" y="0"/>
                </a:moveTo>
                <a:lnTo>
                  <a:pt x="0" y="388150"/>
                </a:lnTo>
                <a:lnTo>
                  <a:pt x="215" y="387934"/>
                </a:lnTo>
                <a:lnTo>
                  <a:pt x="758960" y="387934"/>
                </a:lnTo>
                <a:lnTo>
                  <a:pt x="758048" y="348666"/>
                </a:lnTo>
                <a:lnTo>
                  <a:pt x="748364" y="288847"/>
                </a:lnTo>
                <a:lnTo>
                  <a:pt x="729735" y="232546"/>
                </a:lnTo>
                <a:lnTo>
                  <a:pt x="702932" y="180531"/>
                </a:lnTo>
                <a:lnTo>
                  <a:pt x="668725" y="133573"/>
                </a:lnTo>
                <a:lnTo>
                  <a:pt x="627884" y="92441"/>
                </a:lnTo>
                <a:lnTo>
                  <a:pt x="581181" y="57905"/>
                </a:lnTo>
                <a:lnTo>
                  <a:pt x="529385" y="30733"/>
                </a:lnTo>
                <a:lnTo>
                  <a:pt x="473268" y="11696"/>
                </a:lnTo>
                <a:lnTo>
                  <a:pt x="413601" y="1563"/>
                </a:lnTo>
                <a:lnTo>
                  <a:pt x="382676" y="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4">
            <a:extLst>
              <a:ext uri="{FF2B5EF4-FFF2-40B4-BE49-F238E27FC236}">
                <a16:creationId xmlns:a16="http://schemas.microsoft.com/office/drawing/2014/main" id="{4E6BE0C1-2735-455C-8023-B6D5C71E37FE}"/>
              </a:ext>
            </a:extLst>
          </p:cNvPr>
          <p:cNvSpPr txBox="1"/>
          <p:nvPr/>
        </p:nvSpPr>
        <p:spPr>
          <a:xfrm>
            <a:off x="2351090" y="133865"/>
            <a:ext cx="83058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Hex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#A9B2B1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14599"/>
              </a:lnSpc>
            </a:pP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C23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Calibri"/>
                <a:cs typeface="Calibri"/>
              </a:rPr>
              <a:t>M7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Y12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K18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R169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G178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B177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442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7" name="object 25">
            <a:extLst>
              <a:ext uri="{FF2B5EF4-FFF2-40B4-BE49-F238E27FC236}">
                <a16:creationId xmlns:a16="http://schemas.microsoft.com/office/drawing/2014/main" id="{71281B2B-9E4A-49CB-978B-86CB5CFDC6C7}"/>
              </a:ext>
            </a:extLst>
          </p:cNvPr>
          <p:cNvSpPr txBox="1"/>
          <p:nvPr/>
        </p:nvSpPr>
        <p:spPr>
          <a:xfrm>
            <a:off x="2465987" y="1717320"/>
            <a:ext cx="5797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ool</a:t>
            </a:r>
            <a:r>
              <a:rPr sz="1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8" name="object 26">
            <a:extLst>
              <a:ext uri="{FF2B5EF4-FFF2-40B4-BE49-F238E27FC236}">
                <a16:creationId xmlns:a16="http://schemas.microsoft.com/office/drawing/2014/main" id="{682521A9-2B2B-400C-B807-283DE4C952B8}"/>
              </a:ext>
            </a:extLst>
          </p:cNvPr>
          <p:cNvSpPr/>
          <p:nvPr/>
        </p:nvSpPr>
        <p:spPr>
          <a:xfrm>
            <a:off x="2363790" y="791111"/>
            <a:ext cx="759460" cy="759460"/>
          </a:xfrm>
          <a:custGeom>
            <a:avLst/>
            <a:gdLst/>
            <a:ahLst/>
            <a:cxnLst/>
            <a:rect l="l" t="t" r="r" b="b"/>
            <a:pathLst>
              <a:path w="759460" h="759460">
                <a:moveTo>
                  <a:pt x="758960" y="387934"/>
                </a:moveTo>
                <a:lnTo>
                  <a:pt x="215" y="387934"/>
                </a:lnTo>
                <a:lnTo>
                  <a:pt x="2090" y="418492"/>
                </a:lnTo>
                <a:lnTo>
                  <a:pt x="12832" y="477418"/>
                </a:lnTo>
                <a:lnTo>
                  <a:pt x="32272" y="532798"/>
                </a:lnTo>
                <a:lnTo>
                  <a:pt x="59660" y="583881"/>
                </a:lnTo>
                <a:lnTo>
                  <a:pt x="94246" y="629915"/>
                </a:lnTo>
                <a:lnTo>
                  <a:pt x="135281" y="670150"/>
                </a:lnTo>
                <a:lnTo>
                  <a:pt x="182015" y="703834"/>
                </a:lnTo>
                <a:lnTo>
                  <a:pt x="233698" y="730216"/>
                </a:lnTo>
                <a:lnTo>
                  <a:pt x="289581" y="748544"/>
                </a:lnTo>
                <a:lnTo>
                  <a:pt x="348914" y="758069"/>
                </a:lnTo>
                <a:lnTo>
                  <a:pt x="379641" y="759294"/>
                </a:lnTo>
                <a:lnTo>
                  <a:pt x="410778" y="758036"/>
                </a:lnTo>
                <a:lnTo>
                  <a:pt x="470876" y="748261"/>
                </a:lnTo>
                <a:lnTo>
                  <a:pt x="527419" y="729460"/>
                </a:lnTo>
                <a:lnTo>
                  <a:pt x="579626" y="702414"/>
                </a:lnTo>
                <a:lnTo>
                  <a:pt x="626715" y="667906"/>
                </a:lnTo>
                <a:lnTo>
                  <a:pt x="667905" y="626717"/>
                </a:lnTo>
                <a:lnTo>
                  <a:pt x="702414" y="579630"/>
                </a:lnTo>
                <a:lnTo>
                  <a:pt x="729459" y="527424"/>
                </a:lnTo>
                <a:lnTo>
                  <a:pt x="748261" y="470884"/>
                </a:lnTo>
                <a:lnTo>
                  <a:pt x="758036" y="410789"/>
                </a:lnTo>
                <a:lnTo>
                  <a:pt x="758960" y="387934"/>
                </a:lnTo>
                <a:close/>
              </a:path>
              <a:path w="759460" h="759460">
                <a:moveTo>
                  <a:pt x="0" y="0"/>
                </a:moveTo>
                <a:lnTo>
                  <a:pt x="0" y="388150"/>
                </a:lnTo>
                <a:lnTo>
                  <a:pt x="215" y="387934"/>
                </a:lnTo>
                <a:lnTo>
                  <a:pt x="758960" y="387934"/>
                </a:lnTo>
                <a:lnTo>
                  <a:pt x="758048" y="348666"/>
                </a:lnTo>
                <a:lnTo>
                  <a:pt x="748364" y="288847"/>
                </a:lnTo>
                <a:lnTo>
                  <a:pt x="729735" y="232546"/>
                </a:lnTo>
                <a:lnTo>
                  <a:pt x="702932" y="180531"/>
                </a:lnTo>
                <a:lnTo>
                  <a:pt x="668725" y="133573"/>
                </a:lnTo>
                <a:lnTo>
                  <a:pt x="627884" y="92441"/>
                </a:lnTo>
                <a:lnTo>
                  <a:pt x="581181" y="57905"/>
                </a:lnTo>
                <a:lnTo>
                  <a:pt x="529385" y="30733"/>
                </a:lnTo>
                <a:lnTo>
                  <a:pt x="473268" y="11696"/>
                </a:lnTo>
                <a:lnTo>
                  <a:pt x="413601" y="1563"/>
                </a:lnTo>
                <a:lnTo>
                  <a:pt x="382676" y="76"/>
                </a:lnTo>
                <a:lnTo>
                  <a:pt x="0" y="0"/>
                </a:lnTo>
                <a:close/>
              </a:path>
            </a:pathLst>
          </a:custGeom>
          <a:solidFill>
            <a:srgbClr val="A5B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79140C8A-4805-4B8A-BAFE-A2723B9F3506}"/>
              </a:ext>
            </a:extLst>
          </p:cNvPr>
          <p:cNvSpPr/>
          <p:nvPr/>
        </p:nvSpPr>
        <p:spPr>
          <a:xfrm>
            <a:off x="4911932" y="10522685"/>
            <a:ext cx="76200" cy="177800"/>
          </a:xfrm>
          <a:custGeom>
            <a:avLst/>
            <a:gdLst/>
            <a:ahLst/>
            <a:cxnLst/>
            <a:rect l="l" t="t" r="r" b="b"/>
            <a:pathLst>
              <a:path w="76200" h="177800">
                <a:moveTo>
                  <a:pt x="38100" y="0"/>
                </a:moveTo>
                <a:lnTo>
                  <a:pt x="4061" y="20963"/>
                </a:lnTo>
                <a:lnTo>
                  <a:pt x="0" y="139700"/>
                </a:lnTo>
                <a:lnTo>
                  <a:pt x="2671" y="153744"/>
                </a:lnTo>
                <a:lnTo>
                  <a:pt x="10001" y="165433"/>
                </a:lnTo>
                <a:lnTo>
                  <a:pt x="20963" y="173738"/>
                </a:lnTo>
                <a:lnTo>
                  <a:pt x="34531" y="177635"/>
                </a:lnTo>
                <a:lnTo>
                  <a:pt x="49857" y="175292"/>
                </a:lnTo>
                <a:lnTo>
                  <a:pt x="62253" y="168640"/>
                </a:lnTo>
                <a:lnTo>
                  <a:pt x="71074" y="158578"/>
                </a:lnTo>
                <a:lnTo>
                  <a:pt x="75677" y="146003"/>
                </a:lnTo>
                <a:lnTo>
                  <a:pt x="76200" y="38100"/>
                </a:lnTo>
                <a:lnTo>
                  <a:pt x="73528" y="24055"/>
                </a:lnTo>
                <a:lnTo>
                  <a:pt x="66198" y="12366"/>
                </a:lnTo>
                <a:lnTo>
                  <a:pt x="55236" y="4061"/>
                </a:lnTo>
                <a:lnTo>
                  <a:pt x="41668" y="164"/>
                </a:lnTo>
                <a:lnTo>
                  <a:pt x="3810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D3344CC0-7FE5-4351-B5A9-E23F436A3FBC}"/>
              </a:ext>
            </a:extLst>
          </p:cNvPr>
          <p:cNvSpPr/>
          <p:nvPr/>
        </p:nvSpPr>
        <p:spPr>
          <a:xfrm>
            <a:off x="4861132" y="10636985"/>
            <a:ext cx="177800" cy="113664"/>
          </a:xfrm>
          <a:custGeom>
            <a:avLst/>
            <a:gdLst/>
            <a:ahLst/>
            <a:cxnLst/>
            <a:rect l="l" t="t" r="r" b="b"/>
            <a:pathLst>
              <a:path w="177800" h="113664">
                <a:moveTo>
                  <a:pt x="177800" y="0"/>
                </a:moveTo>
                <a:lnTo>
                  <a:pt x="177800" y="25400"/>
                </a:lnTo>
                <a:lnTo>
                  <a:pt x="176613" y="39962"/>
                </a:lnTo>
                <a:lnTo>
                  <a:pt x="160317" y="78350"/>
                </a:lnTo>
                <a:lnTo>
                  <a:pt x="128882" y="104823"/>
                </a:lnTo>
                <a:lnTo>
                  <a:pt x="102030" y="113337"/>
                </a:lnTo>
                <a:lnTo>
                  <a:pt x="85193" y="112565"/>
                </a:lnTo>
                <a:lnTo>
                  <a:pt x="42576" y="98985"/>
                </a:lnTo>
                <a:lnTo>
                  <a:pt x="13585" y="71737"/>
                </a:lnTo>
                <a:lnTo>
                  <a:pt x="513" y="34978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62A49B12-6074-4163-B066-51C0A1450169}"/>
              </a:ext>
            </a:extLst>
          </p:cNvPr>
          <p:cNvSpPr/>
          <p:nvPr/>
        </p:nvSpPr>
        <p:spPr>
          <a:xfrm>
            <a:off x="4937332" y="107766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5B15A67E-52AC-4B04-A582-8EF20800B793}"/>
              </a:ext>
            </a:extLst>
          </p:cNvPr>
          <p:cNvSpPr/>
          <p:nvPr/>
        </p:nvSpPr>
        <p:spPr>
          <a:xfrm>
            <a:off x="4899232" y="1080208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9">
            <a:extLst>
              <a:ext uri="{FF2B5EF4-FFF2-40B4-BE49-F238E27FC236}">
                <a16:creationId xmlns:a16="http://schemas.microsoft.com/office/drawing/2014/main" id="{52829651-8C42-4560-A516-DC9F881395A7}"/>
              </a:ext>
            </a:extLst>
          </p:cNvPr>
          <p:cNvSpPr/>
          <p:nvPr/>
        </p:nvSpPr>
        <p:spPr>
          <a:xfrm>
            <a:off x="4302834" y="3635256"/>
            <a:ext cx="188595" cy="1253490"/>
          </a:xfrm>
          <a:custGeom>
            <a:avLst/>
            <a:gdLst/>
            <a:ahLst/>
            <a:cxnLst/>
            <a:rect l="l" t="t" r="r" b="b"/>
            <a:pathLst>
              <a:path w="188595" h="1253490">
                <a:moveTo>
                  <a:pt x="0" y="1253489"/>
                </a:moveTo>
                <a:lnTo>
                  <a:pt x="187998" y="1253489"/>
                </a:lnTo>
                <a:lnTo>
                  <a:pt x="187998" y="0"/>
                </a:lnTo>
                <a:lnTo>
                  <a:pt x="0" y="0"/>
                </a:lnTo>
                <a:lnTo>
                  <a:pt x="0" y="1253489"/>
                </a:lnTo>
                <a:close/>
              </a:path>
            </a:pathLst>
          </a:custGeom>
          <a:solidFill>
            <a:srgbClr val="004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7">
            <a:extLst>
              <a:ext uri="{FF2B5EF4-FFF2-40B4-BE49-F238E27FC236}">
                <a16:creationId xmlns:a16="http://schemas.microsoft.com/office/drawing/2014/main" id="{A385DB53-E5A3-446B-85DF-6A183757A723}"/>
              </a:ext>
            </a:extLst>
          </p:cNvPr>
          <p:cNvSpPr/>
          <p:nvPr/>
        </p:nvSpPr>
        <p:spPr>
          <a:xfrm>
            <a:off x="3383528" y="887718"/>
            <a:ext cx="806710" cy="806710"/>
          </a:xfrm>
          <a:custGeom>
            <a:avLst/>
            <a:gdLst/>
            <a:ahLst/>
            <a:cxnLst/>
            <a:rect l="l" t="t" r="r" b="b"/>
            <a:pathLst>
              <a:path w="456565" h="456565">
                <a:moveTo>
                  <a:pt x="456198" y="233171"/>
                </a:moveTo>
                <a:lnTo>
                  <a:pt x="126" y="233171"/>
                </a:lnTo>
                <a:lnTo>
                  <a:pt x="1253" y="251539"/>
                </a:lnTo>
                <a:lnTo>
                  <a:pt x="12926" y="303897"/>
                </a:lnTo>
                <a:lnTo>
                  <a:pt x="35856" y="350953"/>
                </a:lnTo>
                <a:lnTo>
                  <a:pt x="68522" y="391182"/>
                </a:lnTo>
                <a:lnTo>
                  <a:pt x="109404" y="423059"/>
                </a:lnTo>
                <a:lnTo>
                  <a:pt x="156982" y="445061"/>
                </a:lnTo>
                <a:lnTo>
                  <a:pt x="209734" y="455663"/>
                </a:lnTo>
                <a:lnTo>
                  <a:pt x="228206" y="456399"/>
                </a:lnTo>
                <a:lnTo>
                  <a:pt x="246920" y="455643"/>
                </a:lnTo>
                <a:lnTo>
                  <a:pt x="300330" y="444765"/>
                </a:lnTo>
                <a:lnTo>
                  <a:pt x="348406" y="422209"/>
                </a:lnTo>
                <a:lnTo>
                  <a:pt x="389561" y="389559"/>
                </a:lnTo>
                <a:lnTo>
                  <a:pt x="422209" y="348402"/>
                </a:lnTo>
                <a:lnTo>
                  <a:pt x="444765" y="300324"/>
                </a:lnTo>
                <a:lnTo>
                  <a:pt x="455643" y="246910"/>
                </a:lnTo>
                <a:lnTo>
                  <a:pt x="456198" y="233171"/>
                </a:lnTo>
                <a:close/>
              </a:path>
              <a:path w="456565" h="456565">
                <a:moveTo>
                  <a:pt x="0" y="0"/>
                </a:moveTo>
                <a:lnTo>
                  <a:pt x="0" y="233298"/>
                </a:lnTo>
                <a:lnTo>
                  <a:pt x="126" y="233171"/>
                </a:lnTo>
                <a:lnTo>
                  <a:pt x="456198" y="233171"/>
                </a:lnTo>
                <a:lnTo>
                  <a:pt x="453441" y="191353"/>
                </a:lnTo>
                <a:lnTo>
                  <a:pt x="438632" y="139769"/>
                </a:lnTo>
                <a:lnTo>
                  <a:pt x="412767" y="93984"/>
                </a:lnTo>
                <a:lnTo>
                  <a:pt x="377411" y="55558"/>
                </a:lnTo>
                <a:lnTo>
                  <a:pt x="334126" y="26051"/>
                </a:lnTo>
                <a:lnTo>
                  <a:pt x="284475" y="7024"/>
                </a:lnTo>
                <a:lnTo>
                  <a:pt x="230022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8">
            <a:extLst>
              <a:ext uri="{FF2B5EF4-FFF2-40B4-BE49-F238E27FC236}">
                <a16:creationId xmlns:a16="http://schemas.microsoft.com/office/drawing/2014/main" id="{71BB9A78-8F0E-4921-9C06-7B1E79DD3E9B}"/>
              </a:ext>
            </a:extLst>
          </p:cNvPr>
          <p:cNvSpPr txBox="1"/>
          <p:nvPr/>
        </p:nvSpPr>
        <p:spPr>
          <a:xfrm>
            <a:off x="3270723" y="83715"/>
            <a:ext cx="1703070" cy="397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720"/>
              </a:spcBef>
            </a:pP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Hex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#F2DF74</a:t>
            </a:r>
            <a:endParaRPr sz="800" dirty="0">
              <a:latin typeface="Calibri"/>
              <a:cs typeface="Calibri"/>
            </a:endParaRPr>
          </a:p>
          <a:p>
            <a:pPr marL="45085" marR="875665">
              <a:lnSpc>
                <a:spcPct val="114599"/>
              </a:lnSpc>
            </a:pPr>
            <a:r>
              <a:rPr sz="800" spc="20" dirty="0">
                <a:solidFill>
                  <a:srgbClr val="FFFFFF"/>
                </a:solidFill>
                <a:latin typeface="Calibri"/>
                <a:cs typeface="Calibri"/>
              </a:rPr>
              <a:t>C0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Calibri"/>
                <a:cs typeface="Calibri"/>
              </a:rPr>
              <a:t>M5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Calibri"/>
                <a:cs typeface="Calibri"/>
              </a:rPr>
              <a:t>Y57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K0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R242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G223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B116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87" name="object 29">
            <a:extLst>
              <a:ext uri="{FF2B5EF4-FFF2-40B4-BE49-F238E27FC236}">
                <a16:creationId xmlns:a16="http://schemas.microsoft.com/office/drawing/2014/main" id="{4CBDEEFD-7685-4537-864F-B36F7DFCA53D}"/>
              </a:ext>
            </a:extLst>
          </p:cNvPr>
          <p:cNvSpPr txBox="1"/>
          <p:nvPr/>
        </p:nvSpPr>
        <p:spPr>
          <a:xfrm>
            <a:off x="3302084" y="541171"/>
            <a:ext cx="55626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127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88" name="object 30">
            <a:extLst>
              <a:ext uri="{FF2B5EF4-FFF2-40B4-BE49-F238E27FC236}">
                <a16:creationId xmlns:a16="http://schemas.microsoft.com/office/drawing/2014/main" id="{BDC7708E-E83C-48D7-84EB-3C0EC36970FD}"/>
              </a:ext>
            </a:extLst>
          </p:cNvPr>
          <p:cNvSpPr txBox="1"/>
          <p:nvPr/>
        </p:nvSpPr>
        <p:spPr>
          <a:xfrm>
            <a:off x="3407551" y="1698218"/>
            <a:ext cx="71470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250"/>
              </a:lnSpc>
            </a:pP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Hap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8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ell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9" name="object 31">
            <a:extLst>
              <a:ext uri="{FF2B5EF4-FFF2-40B4-BE49-F238E27FC236}">
                <a16:creationId xmlns:a16="http://schemas.microsoft.com/office/drawing/2014/main" id="{2949CB84-9FCC-49FF-B00F-D409D65A698C}"/>
              </a:ext>
            </a:extLst>
          </p:cNvPr>
          <p:cNvSpPr/>
          <p:nvPr/>
        </p:nvSpPr>
        <p:spPr>
          <a:xfrm>
            <a:off x="3382729" y="810095"/>
            <a:ext cx="806710" cy="806710"/>
          </a:xfrm>
          <a:custGeom>
            <a:avLst/>
            <a:gdLst/>
            <a:ahLst/>
            <a:cxnLst/>
            <a:rect l="l" t="t" r="r" b="b"/>
            <a:pathLst>
              <a:path w="456565" h="456564">
                <a:moveTo>
                  <a:pt x="456198" y="233184"/>
                </a:moveTo>
                <a:lnTo>
                  <a:pt x="126" y="233184"/>
                </a:lnTo>
                <a:lnTo>
                  <a:pt x="1253" y="251552"/>
                </a:lnTo>
                <a:lnTo>
                  <a:pt x="12926" y="303908"/>
                </a:lnTo>
                <a:lnTo>
                  <a:pt x="35856" y="350962"/>
                </a:lnTo>
                <a:lnTo>
                  <a:pt x="68522" y="391188"/>
                </a:lnTo>
                <a:lnTo>
                  <a:pt x="109404" y="423063"/>
                </a:lnTo>
                <a:lnTo>
                  <a:pt x="156982" y="445062"/>
                </a:lnTo>
                <a:lnTo>
                  <a:pt x="209734" y="455663"/>
                </a:lnTo>
                <a:lnTo>
                  <a:pt x="228206" y="456399"/>
                </a:lnTo>
                <a:lnTo>
                  <a:pt x="246920" y="455643"/>
                </a:lnTo>
                <a:lnTo>
                  <a:pt x="300330" y="444765"/>
                </a:lnTo>
                <a:lnTo>
                  <a:pt x="348406" y="422209"/>
                </a:lnTo>
                <a:lnTo>
                  <a:pt x="389561" y="389561"/>
                </a:lnTo>
                <a:lnTo>
                  <a:pt x="422209" y="348406"/>
                </a:lnTo>
                <a:lnTo>
                  <a:pt x="444765" y="300330"/>
                </a:lnTo>
                <a:lnTo>
                  <a:pt x="455643" y="246920"/>
                </a:lnTo>
                <a:lnTo>
                  <a:pt x="456198" y="233184"/>
                </a:lnTo>
                <a:close/>
              </a:path>
              <a:path w="456565" h="456564">
                <a:moveTo>
                  <a:pt x="0" y="0"/>
                </a:moveTo>
                <a:lnTo>
                  <a:pt x="0" y="233311"/>
                </a:lnTo>
                <a:lnTo>
                  <a:pt x="126" y="233184"/>
                </a:lnTo>
                <a:lnTo>
                  <a:pt x="456198" y="233184"/>
                </a:lnTo>
                <a:lnTo>
                  <a:pt x="453441" y="191366"/>
                </a:lnTo>
                <a:lnTo>
                  <a:pt x="438632" y="139780"/>
                </a:lnTo>
                <a:lnTo>
                  <a:pt x="412767" y="93993"/>
                </a:lnTo>
                <a:lnTo>
                  <a:pt x="377411" y="55565"/>
                </a:lnTo>
                <a:lnTo>
                  <a:pt x="334126" y="26058"/>
                </a:lnTo>
                <a:lnTo>
                  <a:pt x="284475" y="7032"/>
                </a:lnTo>
                <a:lnTo>
                  <a:pt x="230022" y="50"/>
                </a:lnTo>
                <a:lnTo>
                  <a:pt x="0" y="0"/>
                </a:lnTo>
                <a:close/>
              </a:path>
            </a:pathLst>
          </a:custGeom>
          <a:solidFill>
            <a:srgbClr val="FFEB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F432044-460E-4E42-8F95-340D8E1D079F}"/>
              </a:ext>
            </a:extLst>
          </p:cNvPr>
          <p:cNvSpPr txBox="1"/>
          <p:nvPr/>
        </p:nvSpPr>
        <p:spPr>
          <a:xfrm>
            <a:off x="5096804" y="1186076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头马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 忠诚</a:t>
            </a:r>
          </a:p>
        </p:txBody>
      </p:sp>
      <p:sp>
        <p:nvSpPr>
          <p:cNvPr id="183" name="object 44">
            <a:extLst>
              <a:ext uri="{FF2B5EF4-FFF2-40B4-BE49-F238E27FC236}">
                <a16:creationId xmlns:a16="http://schemas.microsoft.com/office/drawing/2014/main" id="{92B5C7A5-17B4-4D2B-8C9B-CA014811C0BA}"/>
              </a:ext>
            </a:extLst>
          </p:cNvPr>
          <p:cNvSpPr/>
          <p:nvPr/>
        </p:nvSpPr>
        <p:spPr>
          <a:xfrm>
            <a:off x="248529" y="4047483"/>
            <a:ext cx="1143000" cy="7897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45">
            <a:extLst>
              <a:ext uri="{FF2B5EF4-FFF2-40B4-BE49-F238E27FC236}">
                <a16:creationId xmlns:a16="http://schemas.microsoft.com/office/drawing/2014/main" id="{4993C71B-7053-44D6-A8A0-3F02E3101CAD}"/>
              </a:ext>
            </a:extLst>
          </p:cNvPr>
          <p:cNvSpPr txBox="1"/>
          <p:nvPr/>
        </p:nvSpPr>
        <p:spPr>
          <a:xfrm>
            <a:off x="635218" y="4901010"/>
            <a:ext cx="3689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5" name="object 42">
            <a:extLst>
              <a:ext uri="{FF2B5EF4-FFF2-40B4-BE49-F238E27FC236}">
                <a16:creationId xmlns:a16="http://schemas.microsoft.com/office/drawing/2014/main" id="{E691B67E-9587-408B-BFDB-6E092DDC87F4}"/>
              </a:ext>
            </a:extLst>
          </p:cNvPr>
          <p:cNvSpPr/>
          <p:nvPr/>
        </p:nvSpPr>
        <p:spPr>
          <a:xfrm>
            <a:off x="1691906" y="4114398"/>
            <a:ext cx="1139825" cy="7866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43">
            <a:extLst>
              <a:ext uri="{FF2B5EF4-FFF2-40B4-BE49-F238E27FC236}">
                <a16:creationId xmlns:a16="http://schemas.microsoft.com/office/drawing/2014/main" id="{AADE6131-8F06-4F09-8DE9-E3C9506F6FD0}"/>
              </a:ext>
            </a:extLst>
          </p:cNvPr>
          <p:cNvSpPr txBox="1"/>
          <p:nvPr/>
        </p:nvSpPr>
        <p:spPr>
          <a:xfrm>
            <a:off x="1970430" y="4966338"/>
            <a:ext cx="58293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cale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7" name="object 90">
            <a:extLst>
              <a:ext uri="{FF2B5EF4-FFF2-40B4-BE49-F238E27FC236}">
                <a16:creationId xmlns:a16="http://schemas.microsoft.com/office/drawing/2014/main" id="{1906837C-1B8D-4AA9-ABA6-39FDED22BED3}"/>
              </a:ext>
            </a:extLst>
          </p:cNvPr>
          <p:cNvSpPr/>
          <p:nvPr/>
        </p:nvSpPr>
        <p:spPr>
          <a:xfrm>
            <a:off x="3046779" y="4036807"/>
            <a:ext cx="1139825" cy="786765"/>
          </a:xfrm>
          <a:custGeom>
            <a:avLst/>
            <a:gdLst/>
            <a:ahLst/>
            <a:cxnLst/>
            <a:rect l="l" t="t" r="r" b="b"/>
            <a:pathLst>
              <a:path w="1139825" h="786764">
                <a:moveTo>
                  <a:pt x="0" y="786612"/>
                </a:moveTo>
                <a:lnTo>
                  <a:pt x="1139825" y="786612"/>
                </a:lnTo>
                <a:lnTo>
                  <a:pt x="1139825" y="0"/>
                </a:lnTo>
                <a:lnTo>
                  <a:pt x="0" y="0"/>
                </a:lnTo>
                <a:lnTo>
                  <a:pt x="0" y="786612"/>
                </a:lnTo>
                <a:close/>
              </a:path>
            </a:pathLst>
          </a:custGeom>
          <a:ln w="3175">
            <a:solidFill>
              <a:srgbClr val="E6EA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91">
            <a:extLst>
              <a:ext uri="{FF2B5EF4-FFF2-40B4-BE49-F238E27FC236}">
                <a16:creationId xmlns:a16="http://schemas.microsoft.com/office/drawing/2014/main" id="{48A55A0A-6878-4983-9547-954928528011}"/>
              </a:ext>
            </a:extLst>
          </p:cNvPr>
          <p:cNvSpPr/>
          <p:nvPr/>
        </p:nvSpPr>
        <p:spPr>
          <a:xfrm>
            <a:off x="3985601" y="445017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8064" y="0"/>
                </a:moveTo>
                <a:lnTo>
                  <a:pt x="2273" y="0"/>
                </a:lnTo>
                <a:lnTo>
                  <a:pt x="24" y="2349"/>
                </a:lnTo>
                <a:lnTo>
                  <a:pt x="0" y="8051"/>
                </a:lnTo>
                <a:lnTo>
                  <a:pt x="2247" y="10388"/>
                </a:lnTo>
                <a:lnTo>
                  <a:pt x="8039" y="10388"/>
                </a:lnTo>
                <a:lnTo>
                  <a:pt x="8573" y="9829"/>
                </a:lnTo>
                <a:lnTo>
                  <a:pt x="2540" y="9829"/>
                </a:lnTo>
                <a:lnTo>
                  <a:pt x="584" y="7746"/>
                </a:lnTo>
                <a:lnTo>
                  <a:pt x="608" y="2654"/>
                </a:lnTo>
                <a:lnTo>
                  <a:pt x="2578" y="571"/>
                </a:lnTo>
                <a:lnTo>
                  <a:pt x="8611" y="571"/>
                </a:lnTo>
                <a:lnTo>
                  <a:pt x="8064" y="0"/>
                </a:lnTo>
                <a:close/>
              </a:path>
              <a:path w="10795" h="10795">
                <a:moveTo>
                  <a:pt x="8611" y="571"/>
                </a:moveTo>
                <a:lnTo>
                  <a:pt x="7772" y="571"/>
                </a:lnTo>
                <a:lnTo>
                  <a:pt x="9728" y="2654"/>
                </a:lnTo>
                <a:lnTo>
                  <a:pt x="9704" y="7746"/>
                </a:lnTo>
                <a:lnTo>
                  <a:pt x="7734" y="9829"/>
                </a:lnTo>
                <a:lnTo>
                  <a:pt x="8573" y="9829"/>
                </a:lnTo>
                <a:lnTo>
                  <a:pt x="10275" y="8051"/>
                </a:lnTo>
                <a:lnTo>
                  <a:pt x="10312" y="2349"/>
                </a:lnTo>
                <a:lnTo>
                  <a:pt x="8611" y="571"/>
                </a:lnTo>
                <a:close/>
              </a:path>
              <a:path w="10795" h="10795">
                <a:moveTo>
                  <a:pt x="6667" y="2463"/>
                </a:moveTo>
                <a:lnTo>
                  <a:pt x="3136" y="2463"/>
                </a:lnTo>
                <a:lnTo>
                  <a:pt x="3136" y="7721"/>
                </a:lnTo>
                <a:lnTo>
                  <a:pt x="4140" y="7721"/>
                </a:lnTo>
                <a:lnTo>
                  <a:pt x="4140" y="5905"/>
                </a:lnTo>
                <a:lnTo>
                  <a:pt x="6436" y="5905"/>
                </a:lnTo>
                <a:lnTo>
                  <a:pt x="6311" y="5727"/>
                </a:lnTo>
                <a:lnTo>
                  <a:pt x="7023" y="5524"/>
                </a:lnTo>
                <a:lnTo>
                  <a:pt x="7446" y="5079"/>
                </a:lnTo>
                <a:lnTo>
                  <a:pt x="4140" y="5079"/>
                </a:lnTo>
                <a:lnTo>
                  <a:pt x="4140" y="3365"/>
                </a:lnTo>
                <a:lnTo>
                  <a:pt x="7531" y="3365"/>
                </a:lnTo>
                <a:lnTo>
                  <a:pt x="7531" y="3035"/>
                </a:lnTo>
                <a:lnTo>
                  <a:pt x="6667" y="2463"/>
                </a:lnTo>
                <a:close/>
              </a:path>
              <a:path w="10795" h="10795">
                <a:moveTo>
                  <a:pt x="6436" y="5905"/>
                </a:moveTo>
                <a:lnTo>
                  <a:pt x="5245" y="5905"/>
                </a:lnTo>
                <a:lnTo>
                  <a:pt x="6489" y="7721"/>
                </a:lnTo>
                <a:lnTo>
                  <a:pt x="7708" y="7721"/>
                </a:lnTo>
                <a:lnTo>
                  <a:pt x="6436" y="5905"/>
                </a:lnTo>
                <a:close/>
              </a:path>
              <a:path w="10795" h="10795">
                <a:moveTo>
                  <a:pt x="7531" y="3365"/>
                </a:moveTo>
                <a:lnTo>
                  <a:pt x="6108" y="3365"/>
                </a:lnTo>
                <a:lnTo>
                  <a:pt x="6489" y="3657"/>
                </a:lnTo>
                <a:lnTo>
                  <a:pt x="6489" y="4724"/>
                </a:lnTo>
                <a:lnTo>
                  <a:pt x="6108" y="5079"/>
                </a:lnTo>
                <a:lnTo>
                  <a:pt x="7446" y="5079"/>
                </a:lnTo>
                <a:lnTo>
                  <a:pt x="7531" y="33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92">
            <a:extLst>
              <a:ext uri="{FF2B5EF4-FFF2-40B4-BE49-F238E27FC236}">
                <a16:creationId xmlns:a16="http://schemas.microsoft.com/office/drawing/2014/main" id="{BC6C67AC-2EE7-4B37-AA2C-639BD9C36B7B}"/>
              </a:ext>
            </a:extLst>
          </p:cNvPr>
          <p:cNvSpPr/>
          <p:nvPr/>
        </p:nvSpPr>
        <p:spPr>
          <a:xfrm>
            <a:off x="3247941" y="4449544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28"/>
                </a:lnTo>
              </a:path>
            </a:pathLst>
          </a:custGeom>
          <a:ln w="58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93">
            <a:extLst>
              <a:ext uri="{FF2B5EF4-FFF2-40B4-BE49-F238E27FC236}">
                <a16:creationId xmlns:a16="http://schemas.microsoft.com/office/drawing/2014/main" id="{6DE6A766-5727-464D-AE5F-8D632A38E3E2}"/>
              </a:ext>
            </a:extLst>
          </p:cNvPr>
          <p:cNvSpPr/>
          <p:nvPr/>
        </p:nvSpPr>
        <p:spPr>
          <a:xfrm>
            <a:off x="3277030" y="4449544"/>
            <a:ext cx="43815" cy="51435"/>
          </a:xfrm>
          <a:custGeom>
            <a:avLst/>
            <a:gdLst/>
            <a:ahLst/>
            <a:cxnLst/>
            <a:rect l="l" t="t" r="r" b="b"/>
            <a:pathLst>
              <a:path w="43814" h="51435">
                <a:moveTo>
                  <a:pt x="5461" y="0"/>
                </a:moveTo>
                <a:lnTo>
                  <a:pt x="0" y="0"/>
                </a:lnTo>
                <a:lnTo>
                  <a:pt x="63" y="51028"/>
                </a:lnTo>
                <a:lnTo>
                  <a:pt x="5575" y="51028"/>
                </a:lnTo>
                <a:lnTo>
                  <a:pt x="5727" y="9271"/>
                </a:lnTo>
                <a:lnTo>
                  <a:pt x="12768" y="9271"/>
                </a:lnTo>
                <a:lnTo>
                  <a:pt x="5461" y="0"/>
                </a:lnTo>
                <a:close/>
              </a:path>
              <a:path w="43814" h="51435">
                <a:moveTo>
                  <a:pt x="12768" y="9271"/>
                </a:moveTo>
                <a:lnTo>
                  <a:pt x="5727" y="9271"/>
                </a:lnTo>
                <a:lnTo>
                  <a:pt x="38722" y="51028"/>
                </a:lnTo>
                <a:lnTo>
                  <a:pt x="43243" y="51028"/>
                </a:lnTo>
                <a:lnTo>
                  <a:pt x="43243" y="40779"/>
                </a:lnTo>
                <a:lnTo>
                  <a:pt x="37604" y="40779"/>
                </a:lnTo>
                <a:lnTo>
                  <a:pt x="12768" y="9271"/>
                </a:lnTo>
                <a:close/>
              </a:path>
              <a:path w="43814" h="51435">
                <a:moveTo>
                  <a:pt x="43243" y="0"/>
                </a:moveTo>
                <a:lnTo>
                  <a:pt x="37617" y="0"/>
                </a:lnTo>
                <a:lnTo>
                  <a:pt x="37604" y="40779"/>
                </a:lnTo>
                <a:lnTo>
                  <a:pt x="43243" y="40779"/>
                </a:lnTo>
                <a:lnTo>
                  <a:pt x="43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94">
            <a:extLst>
              <a:ext uri="{FF2B5EF4-FFF2-40B4-BE49-F238E27FC236}">
                <a16:creationId xmlns:a16="http://schemas.microsoft.com/office/drawing/2014/main" id="{E19E1BB4-A801-40B0-88AA-BADE80BC62B5}"/>
              </a:ext>
            </a:extLst>
          </p:cNvPr>
          <p:cNvSpPr/>
          <p:nvPr/>
        </p:nvSpPr>
        <p:spPr>
          <a:xfrm>
            <a:off x="3342384" y="4449583"/>
            <a:ext cx="40640" cy="51435"/>
          </a:xfrm>
          <a:custGeom>
            <a:avLst/>
            <a:gdLst/>
            <a:ahLst/>
            <a:cxnLst/>
            <a:rect l="l" t="t" r="r" b="b"/>
            <a:pathLst>
              <a:path w="40639" h="51435">
                <a:moveTo>
                  <a:pt x="40131" y="0"/>
                </a:moveTo>
                <a:lnTo>
                  <a:pt x="0" y="0"/>
                </a:lnTo>
                <a:lnTo>
                  <a:pt x="0" y="5334"/>
                </a:lnTo>
                <a:lnTo>
                  <a:pt x="17106" y="5334"/>
                </a:lnTo>
                <a:lnTo>
                  <a:pt x="17144" y="51028"/>
                </a:lnTo>
                <a:lnTo>
                  <a:pt x="22986" y="51028"/>
                </a:lnTo>
                <a:lnTo>
                  <a:pt x="22986" y="5295"/>
                </a:lnTo>
                <a:lnTo>
                  <a:pt x="40106" y="5295"/>
                </a:lnTo>
                <a:lnTo>
                  <a:pt x="40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95">
            <a:extLst>
              <a:ext uri="{FF2B5EF4-FFF2-40B4-BE49-F238E27FC236}">
                <a16:creationId xmlns:a16="http://schemas.microsoft.com/office/drawing/2014/main" id="{BDB3C132-87D9-4E97-89F1-9DBEA0874D73}"/>
              </a:ext>
            </a:extLst>
          </p:cNvPr>
          <p:cNvSpPr/>
          <p:nvPr/>
        </p:nvSpPr>
        <p:spPr>
          <a:xfrm>
            <a:off x="3404652" y="4449366"/>
            <a:ext cx="37465" cy="51435"/>
          </a:xfrm>
          <a:custGeom>
            <a:avLst/>
            <a:gdLst/>
            <a:ahLst/>
            <a:cxnLst/>
            <a:rect l="l" t="t" r="r" b="b"/>
            <a:pathLst>
              <a:path w="37464" h="51435">
                <a:moveTo>
                  <a:pt x="36906" y="0"/>
                </a:moveTo>
                <a:lnTo>
                  <a:pt x="0" y="0"/>
                </a:lnTo>
                <a:lnTo>
                  <a:pt x="0" y="51028"/>
                </a:lnTo>
                <a:lnTo>
                  <a:pt x="37274" y="51028"/>
                </a:lnTo>
                <a:lnTo>
                  <a:pt x="37249" y="45885"/>
                </a:lnTo>
                <a:lnTo>
                  <a:pt x="5829" y="45770"/>
                </a:lnTo>
                <a:lnTo>
                  <a:pt x="5778" y="27952"/>
                </a:lnTo>
                <a:lnTo>
                  <a:pt x="33616" y="27914"/>
                </a:lnTo>
                <a:lnTo>
                  <a:pt x="33655" y="22694"/>
                </a:lnTo>
                <a:lnTo>
                  <a:pt x="5778" y="22618"/>
                </a:lnTo>
                <a:lnTo>
                  <a:pt x="5829" y="5257"/>
                </a:lnTo>
                <a:lnTo>
                  <a:pt x="36906" y="5257"/>
                </a:lnTo>
                <a:lnTo>
                  <a:pt x="36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96">
            <a:extLst>
              <a:ext uri="{FF2B5EF4-FFF2-40B4-BE49-F238E27FC236}">
                <a16:creationId xmlns:a16="http://schemas.microsoft.com/office/drawing/2014/main" id="{44200D75-FEAE-48B5-AB9F-D510757B2FFE}"/>
              </a:ext>
            </a:extLst>
          </p:cNvPr>
          <p:cNvSpPr/>
          <p:nvPr/>
        </p:nvSpPr>
        <p:spPr>
          <a:xfrm>
            <a:off x="3464837" y="4449544"/>
            <a:ext cx="42545" cy="51435"/>
          </a:xfrm>
          <a:custGeom>
            <a:avLst/>
            <a:gdLst/>
            <a:ahLst/>
            <a:cxnLst/>
            <a:rect l="l" t="t" r="r" b="b"/>
            <a:pathLst>
              <a:path w="42545" h="51435">
                <a:moveTo>
                  <a:pt x="28117" y="0"/>
                </a:moveTo>
                <a:lnTo>
                  <a:pt x="0" y="0"/>
                </a:lnTo>
                <a:lnTo>
                  <a:pt x="0" y="51015"/>
                </a:lnTo>
                <a:lnTo>
                  <a:pt x="5753" y="51015"/>
                </a:lnTo>
                <a:lnTo>
                  <a:pt x="5841" y="31242"/>
                </a:lnTo>
                <a:lnTo>
                  <a:pt x="27446" y="31242"/>
                </a:lnTo>
                <a:lnTo>
                  <a:pt x="26644" y="30175"/>
                </a:lnTo>
                <a:lnTo>
                  <a:pt x="35559" y="28524"/>
                </a:lnTo>
                <a:lnTo>
                  <a:pt x="37759" y="26123"/>
                </a:lnTo>
                <a:lnTo>
                  <a:pt x="31000" y="26123"/>
                </a:lnTo>
                <a:lnTo>
                  <a:pt x="5714" y="25996"/>
                </a:lnTo>
                <a:lnTo>
                  <a:pt x="5740" y="5346"/>
                </a:lnTo>
                <a:lnTo>
                  <a:pt x="36717" y="5245"/>
                </a:lnTo>
                <a:lnTo>
                  <a:pt x="33273" y="1651"/>
                </a:lnTo>
                <a:lnTo>
                  <a:pt x="28117" y="0"/>
                </a:lnTo>
                <a:close/>
              </a:path>
              <a:path w="42545" h="51435">
                <a:moveTo>
                  <a:pt x="27446" y="31242"/>
                </a:moveTo>
                <a:lnTo>
                  <a:pt x="20332" y="31242"/>
                </a:lnTo>
                <a:lnTo>
                  <a:pt x="35191" y="51015"/>
                </a:lnTo>
                <a:lnTo>
                  <a:pt x="42303" y="51015"/>
                </a:lnTo>
                <a:lnTo>
                  <a:pt x="27446" y="31242"/>
                </a:lnTo>
                <a:close/>
              </a:path>
              <a:path w="42545" h="51435">
                <a:moveTo>
                  <a:pt x="36717" y="5245"/>
                </a:moveTo>
                <a:lnTo>
                  <a:pt x="31661" y="5245"/>
                </a:lnTo>
                <a:lnTo>
                  <a:pt x="33934" y="9855"/>
                </a:lnTo>
                <a:lnTo>
                  <a:pt x="34683" y="14909"/>
                </a:lnTo>
                <a:lnTo>
                  <a:pt x="34556" y="21094"/>
                </a:lnTo>
                <a:lnTo>
                  <a:pt x="31000" y="26123"/>
                </a:lnTo>
                <a:lnTo>
                  <a:pt x="37759" y="26123"/>
                </a:lnTo>
                <a:lnTo>
                  <a:pt x="40424" y="23215"/>
                </a:lnTo>
                <a:lnTo>
                  <a:pt x="40424" y="11036"/>
                </a:lnTo>
                <a:lnTo>
                  <a:pt x="38214" y="6807"/>
                </a:lnTo>
                <a:lnTo>
                  <a:pt x="36717" y="52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97">
            <a:extLst>
              <a:ext uri="{FF2B5EF4-FFF2-40B4-BE49-F238E27FC236}">
                <a16:creationId xmlns:a16="http://schemas.microsoft.com/office/drawing/2014/main" id="{9488771C-F0E1-47FB-8195-4FC8850C1993}"/>
              </a:ext>
            </a:extLst>
          </p:cNvPr>
          <p:cNvSpPr/>
          <p:nvPr/>
        </p:nvSpPr>
        <p:spPr>
          <a:xfrm>
            <a:off x="3528922" y="4449544"/>
            <a:ext cx="43815" cy="51435"/>
          </a:xfrm>
          <a:custGeom>
            <a:avLst/>
            <a:gdLst/>
            <a:ahLst/>
            <a:cxnLst/>
            <a:rect l="l" t="t" r="r" b="b"/>
            <a:pathLst>
              <a:path w="43814" h="51435">
                <a:moveTo>
                  <a:pt x="5499" y="0"/>
                </a:moveTo>
                <a:lnTo>
                  <a:pt x="0" y="0"/>
                </a:lnTo>
                <a:lnTo>
                  <a:pt x="76" y="51028"/>
                </a:lnTo>
                <a:lnTo>
                  <a:pt x="5715" y="51028"/>
                </a:lnTo>
                <a:lnTo>
                  <a:pt x="5753" y="9271"/>
                </a:lnTo>
                <a:lnTo>
                  <a:pt x="12777" y="9271"/>
                </a:lnTo>
                <a:lnTo>
                  <a:pt x="5499" y="0"/>
                </a:lnTo>
                <a:close/>
              </a:path>
              <a:path w="43814" h="51435">
                <a:moveTo>
                  <a:pt x="12777" y="9271"/>
                </a:moveTo>
                <a:lnTo>
                  <a:pt x="5753" y="9271"/>
                </a:lnTo>
                <a:lnTo>
                  <a:pt x="38633" y="51028"/>
                </a:lnTo>
                <a:lnTo>
                  <a:pt x="43268" y="51028"/>
                </a:lnTo>
                <a:lnTo>
                  <a:pt x="43263" y="40944"/>
                </a:lnTo>
                <a:lnTo>
                  <a:pt x="37642" y="40944"/>
                </a:lnTo>
                <a:lnTo>
                  <a:pt x="12777" y="9271"/>
                </a:lnTo>
                <a:close/>
              </a:path>
              <a:path w="43814" h="51435">
                <a:moveTo>
                  <a:pt x="43243" y="0"/>
                </a:moveTo>
                <a:lnTo>
                  <a:pt x="37630" y="0"/>
                </a:lnTo>
                <a:lnTo>
                  <a:pt x="37642" y="40944"/>
                </a:lnTo>
                <a:lnTo>
                  <a:pt x="43263" y="40944"/>
                </a:lnTo>
                <a:lnTo>
                  <a:pt x="43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98">
            <a:extLst>
              <a:ext uri="{FF2B5EF4-FFF2-40B4-BE49-F238E27FC236}">
                <a16:creationId xmlns:a16="http://schemas.microsoft.com/office/drawing/2014/main" id="{054AB9C8-5617-42E0-BB8D-7F79671126CE}"/>
              </a:ext>
            </a:extLst>
          </p:cNvPr>
          <p:cNvSpPr/>
          <p:nvPr/>
        </p:nvSpPr>
        <p:spPr>
          <a:xfrm>
            <a:off x="3593552" y="4449176"/>
            <a:ext cx="52069" cy="51435"/>
          </a:xfrm>
          <a:custGeom>
            <a:avLst/>
            <a:gdLst/>
            <a:ahLst/>
            <a:cxnLst/>
            <a:rect l="l" t="t" r="r" b="b"/>
            <a:pathLst>
              <a:path w="52070" h="51435">
                <a:moveTo>
                  <a:pt x="28676" y="0"/>
                </a:moveTo>
                <a:lnTo>
                  <a:pt x="23291" y="0"/>
                </a:lnTo>
                <a:lnTo>
                  <a:pt x="0" y="51384"/>
                </a:lnTo>
                <a:lnTo>
                  <a:pt x="5943" y="51384"/>
                </a:lnTo>
                <a:lnTo>
                  <a:pt x="12001" y="37947"/>
                </a:lnTo>
                <a:lnTo>
                  <a:pt x="45849" y="37947"/>
                </a:lnTo>
                <a:lnTo>
                  <a:pt x="43458" y="32664"/>
                </a:lnTo>
                <a:lnTo>
                  <a:pt x="14236" y="32664"/>
                </a:lnTo>
                <a:lnTo>
                  <a:pt x="25920" y="6743"/>
                </a:lnTo>
                <a:lnTo>
                  <a:pt x="31728" y="6743"/>
                </a:lnTo>
                <a:lnTo>
                  <a:pt x="28676" y="0"/>
                </a:lnTo>
                <a:close/>
              </a:path>
              <a:path w="52070" h="51435">
                <a:moveTo>
                  <a:pt x="45849" y="37947"/>
                </a:moveTo>
                <a:lnTo>
                  <a:pt x="12001" y="37947"/>
                </a:lnTo>
                <a:lnTo>
                  <a:pt x="39865" y="37985"/>
                </a:lnTo>
                <a:lnTo>
                  <a:pt x="45745" y="51384"/>
                </a:lnTo>
                <a:lnTo>
                  <a:pt x="51930" y="51384"/>
                </a:lnTo>
                <a:lnTo>
                  <a:pt x="45849" y="37947"/>
                </a:lnTo>
                <a:close/>
              </a:path>
              <a:path w="52070" h="51435">
                <a:moveTo>
                  <a:pt x="31728" y="6743"/>
                </a:moveTo>
                <a:lnTo>
                  <a:pt x="25920" y="6743"/>
                </a:lnTo>
                <a:lnTo>
                  <a:pt x="37477" y="32664"/>
                </a:lnTo>
                <a:lnTo>
                  <a:pt x="43458" y="32664"/>
                </a:lnTo>
                <a:lnTo>
                  <a:pt x="31728" y="67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99">
            <a:extLst>
              <a:ext uri="{FF2B5EF4-FFF2-40B4-BE49-F238E27FC236}">
                <a16:creationId xmlns:a16="http://schemas.microsoft.com/office/drawing/2014/main" id="{64AD291E-06E2-4795-B316-39E8647BD838}"/>
              </a:ext>
            </a:extLst>
          </p:cNvPr>
          <p:cNvSpPr/>
          <p:nvPr/>
        </p:nvSpPr>
        <p:spPr>
          <a:xfrm>
            <a:off x="3656709" y="4449531"/>
            <a:ext cx="40640" cy="51435"/>
          </a:xfrm>
          <a:custGeom>
            <a:avLst/>
            <a:gdLst/>
            <a:ahLst/>
            <a:cxnLst/>
            <a:rect l="l" t="t" r="r" b="b"/>
            <a:pathLst>
              <a:path w="40639" h="51435">
                <a:moveTo>
                  <a:pt x="40119" y="5308"/>
                </a:moveTo>
                <a:lnTo>
                  <a:pt x="17081" y="5308"/>
                </a:lnTo>
                <a:lnTo>
                  <a:pt x="17132" y="51028"/>
                </a:lnTo>
                <a:lnTo>
                  <a:pt x="22923" y="51028"/>
                </a:lnTo>
                <a:lnTo>
                  <a:pt x="22961" y="5359"/>
                </a:lnTo>
                <a:lnTo>
                  <a:pt x="40119" y="5359"/>
                </a:lnTo>
                <a:close/>
              </a:path>
              <a:path w="40639" h="51435">
                <a:moveTo>
                  <a:pt x="40119" y="0"/>
                </a:moveTo>
                <a:lnTo>
                  <a:pt x="0" y="0"/>
                </a:lnTo>
                <a:lnTo>
                  <a:pt x="0" y="5359"/>
                </a:lnTo>
                <a:lnTo>
                  <a:pt x="40119" y="5308"/>
                </a:lnTo>
                <a:lnTo>
                  <a:pt x="40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100">
            <a:extLst>
              <a:ext uri="{FF2B5EF4-FFF2-40B4-BE49-F238E27FC236}">
                <a16:creationId xmlns:a16="http://schemas.microsoft.com/office/drawing/2014/main" id="{309ABCD7-6CEC-468E-9548-44445528D59D}"/>
              </a:ext>
            </a:extLst>
          </p:cNvPr>
          <p:cNvSpPr/>
          <p:nvPr/>
        </p:nvSpPr>
        <p:spPr>
          <a:xfrm>
            <a:off x="3722349" y="4449544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28"/>
                </a:lnTo>
              </a:path>
            </a:pathLst>
          </a:custGeom>
          <a:ln w="57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101">
            <a:extLst>
              <a:ext uri="{FF2B5EF4-FFF2-40B4-BE49-F238E27FC236}">
                <a16:creationId xmlns:a16="http://schemas.microsoft.com/office/drawing/2014/main" id="{D2FC97F4-A0EE-4749-A4DD-C9D984CC0649}"/>
              </a:ext>
            </a:extLst>
          </p:cNvPr>
          <p:cNvSpPr/>
          <p:nvPr/>
        </p:nvSpPr>
        <p:spPr>
          <a:xfrm>
            <a:off x="3749303" y="4451924"/>
            <a:ext cx="50800" cy="49530"/>
          </a:xfrm>
          <a:custGeom>
            <a:avLst/>
            <a:gdLst/>
            <a:ahLst/>
            <a:cxnLst/>
            <a:rect l="l" t="t" r="r" b="b"/>
            <a:pathLst>
              <a:path w="50800" h="49529">
                <a:moveTo>
                  <a:pt x="13112" y="0"/>
                </a:moveTo>
                <a:lnTo>
                  <a:pt x="3516" y="9682"/>
                </a:lnTo>
                <a:lnTo>
                  <a:pt x="0" y="23032"/>
                </a:lnTo>
                <a:lnTo>
                  <a:pt x="74" y="23720"/>
                </a:lnTo>
                <a:lnTo>
                  <a:pt x="2303" y="33860"/>
                </a:lnTo>
                <a:lnTo>
                  <a:pt x="10577" y="43781"/>
                </a:lnTo>
                <a:lnTo>
                  <a:pt x="24452" y="49535"/>
                </a:lnTo>
                <a:lnTo>
                  <a:pt x="35697" y="47415"/>
                </a:lnTo>
                <a:lnTo>
                  <a:pt x="40405" y="43543"/>
                </a:lnTo>
                <a:lnTo>
                  <a:pt x="20550" y="43543"/>
                </a:lnTo>
                <a:lnTo>
                  <a:pt x="14035" y="41752"/>
                </a:lnTo>
                <a:lnTo>
                  <a:pt x="6009" y="35186"/>
                </a:lnTo>
                <a:lnTo>
                  <a:pt x="5971" y="23032"/>
                </a:lnTo>
                <a:lnTo>
                  <a:pt x="6940" y="16386"/>
                </a:lnTo>
                <a:lnTo>
                  <a:pt x="14469" y="6310"/>
                </a:lnTo>
                <a:lnTo>
                  <a:pt x="30065" y="2413"/>
                </a:lnTo>
                <a:lnTo>
                  <a:pt x="36781" y="2413"/>
                </a:lnTo>
                <a:lnTo>
                  <a:pt x="31997" y="357"/>
                </a:lnTo>
                <a:lnTo>
                  <a:pt x="13112" y="0"/>
                </a:lnTo>
                <a:close/>
              </a:path>
              <a:path w="50800" h="49529">
                <a:moveTo>
                  <a:pt x="36781" y="2413"/>
                </a:moveTo>
                <a:lnTo>
                  <a:pt x="30065" y="2413"/>
                </a:lnTo>
                <a:lnTo>
                  <a:pt x="41383" y="9280"/>
                </a:lnTo>
                <a:lnTo>
                  <a:pt x="46077" y="23032"/>
                </a:lnTo>
                <a:lnTo>
                  <a:pt x="46092" y="23720"/>
                </a:lnTo>
                <a:lnTo>
                  <a:pt x="42603" y="35340"/>
                </a:lnTo>
                <a:lnTo>
                  <a:pt x="33329" y="42908"/>
                </a:lnTo>
                <a:lnTo>
                  <a:pt x="20550" y="43543"/>
                </a:lnTo>
                <a:lnTo>
                  <a:pt x="40405" y="43543"/>
                </a:lnTo>
                <a:lnTo>
                  <a:pt x="44315" y="40327"/>
                </a:lnTo>
                <a:lnTo>
                  <a:pt x="49504" y="28999"/>
                </a:lnTo>
                <a:lnTo>
                  <a:pt x="50462" y="14160"/>
                </a:lnTo>
                <a:lnTo>
                  <a:pt x="44129" y="5570"/>
                </a:lnTo>
                <a:lnTo>
                  <a:pt x="36781" y="24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102">
            <a:extLst>
              <a:ext uri="{FF2B5EF4-FFF2-40B4-BE49-F238E27FC236}">
                <a16:creationId xmlns:a16="http://schemas.microsoft.com/office/drawing/2014/main" id="{8DED83C2-B4C5-456F-8344-B8DD65750007}"/>
              </a:ext>
            </a:extLst>
          </p:cNvPr>
          <p:cNvSpPr/>
          <p:nvPr/>
        </p:nvSpPr>
        <p:spPr>
          <a:xfrm>
            <a:off x="3824845" y="4449544"/>
            <a:ext cx="43815" cy="51435"/>
          </a:xfrm>
          <a:custGeom>
            <a:avLst/>
            <a:gdLst/>
            <a:ahLst/>
            <a:cxnLst/>
            <a:rect l="l" t="t" r="r" b="b"/>
            <a:pathLst>
              <a:path w="43814" h="51435">
                <a:moveTo>
                  <a:pt x="5410" y="0"/>
                </a:moveTo>
                <a:lnTo>
                  <a:pt x="0" y="0"/>
                </a:lnTo>
                <a:lnTo>
                  <a:pt x="25" y="51028"/>
                </a:lnTo>
                <a:lnTo>
                  <a:pt x="5626" y="51028"/>
                </a:lnTo>
                <a:lnTo>
                  <a:pt x="5664" y="9232"/>
                </a:lnTo>
                <a:lnTo>
                  <a:pt x="12667" y="9232"/>
                </a:lnTo>
                <a:lnTo>
                  <a:pt x="5410" y="0"/>
                </a:lnTo>
                <a:close/>
              </a:path>
              <a:path w="43814" h="51435">
                <a:moveTo>
                  <a:pt x="12667" y="9232"/>
                </a:moveTo>
                <a:lnTo>
                  <a:pt x="5664" y="9232"/>
                </a:lnTo>
                <a:lnTo>
                  <a:pt x="38595" y="51028"/>
                </a:lnTo>
                <a:lnTo>
                  <a:pt x="43243" y="51028"/>
                </a:lnTo>
                <a:lnTo>
                  <a:pt x="43243" y="40894"/>
                </a:lnTo>
                <a:lnTo>
                  <a:pt x="37553" y="40894"/>
                </a:lnTo>
                <a:lnTo>
                  <a:pt x="12667" y="9232"/>
                </a:lnTo>
                <a:close/>
              </a:path>
              <a:path w="43814" h="51435">
                <a:moveTo>
                  <a:pt x="43243" y="0"/>
                </a:moveTo>
                <a:lnTo>
                  <a:pt x="37566" y="0"/>
                </a:lnTo>
                <a:lnTo>
                  <a:pt x="37553" y="40894"/>
                </a:lnTo>
                <a:lnTo>
                  <a:pt x="43243" y="40894"/>
                </a:lnTo>
                <a:lnTo>
                  <a:pt x="43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103">
            <a:extLst>
              <a:ext uri="{FF2B5EF4-FFF2-40B4-BE49-F238E27FC236}">
                <a16:creationId xmlns:a16="http://schemas.microsoft.com/office/drawing/2014/main" id="{5F3A3DA9-49E4-4776-8D12-D0FFD0245E5B}"/>
              </a:ext>
            </a:extLst>
          </p:cNvPr>
          <p:cNvSpPr/>
          <p:nvPr/>
        </p:nvSpPr>
        <p:spPr>
          <a:xfrm>
            <a:off x="3889488" y="4449176"/>
            <a:ext cx="52069" cy="51435"/>
          </a:xfrm>
          <a:custGeom>
            <a:avLst/>
            <a:gdLst/>
            <a:ahLst/>
            <a:cxnLst/>
            <a:rect l="l" t="t" r="r" b="b"/>
            <a:pathLst>
              <a:path w="52070" h="51435">
                <a:moveTo>
                  <a:pt x="28651" y="0"/>
                </a:moveTo>
                <a:lnTo>
                  <a:pt x="23266" y="0"/>
                </a:lnTo>
                <a:lnTo>
                  <a:pt x="0" y="51384"/>
                </a:lnTo>
                <a:lnTo>
                  <a:pt x="5867" y="51384"/>
                </a:lnTo>
                <a:lnTo>
                  <a:pt x="11976" y="37934"/>
                </a:lnTo>
                <a:lnTo>
                  <a:pt x="45819" y="37896"/>
                </a:lnTo>
                <a:lnTo>
                  <a:pt x="43455" y="32677"/>
                </a:lnTo>
                <a:lnTo>
                  <a:pt x="14224" y="32677"/>
                </a:lnTo>
                <a:lnTo>
                  <a:pt x="25819" y="6705"/>
                </a:lnTo>
                <a:lnTo>
                  <a:pt x="31689" y="6705"/>
                </a:lnTo>
                <a:lnTo>
                  <a:pt x="28651" y="0"/>
                </a:lnTo>
                <a:close/>
              </a:path>
              <a:path w="52070" h="51435">
                <a:moveTo>
                  <a:pt x="45819" y="37896"/>
                </a:moveTo>
                <a:lnTo>
                  <a:pt x="39662" y="37896"/>
                </a:lnTo>
                <a:lnTo>
                  <a:pt x="45720" y="51384"/>
                </a:lnTo>
                <a:lnTo>
                  <a:pt x="51930" y="51384"/>
                </a:lnTo>
                <a:lnTo>
                  <a:pt x="45819" y="37896"/>
                </a:lnTo>
                <a:close/>
              </a:path>
              <a:path w="52070" h="51435">
                <a:moveTo>
                  <a:pt x="31689" y="6705"/>
                </a:moveTo>
                <a:lnTo>
                  <a:pt x="25819" y="6705"/>
                </a:lnTo>
                <a:lnTo>
                  <a:pt x="37452" y="32600"/>
                </a:lnTo>
                <a:lnTo>
                  <a:pt x="14224" y="32677"/>
                </a:lnTo>
                <a:lnTo>
                  <a:pt x="43455" y="32677"/>
                </a:lnTo>
                <a:lnTo>
                  <a:pt x="31689" y="67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104">
            <a:extLst>
              <a:ext uri="{FF2B5EF4-FFF2-40B4-BE49-F238E27FC236}">
                <a16:creationId xmlns:a16="http://schemas.microsoft.com/office/drawing/2014/main" id="{8BFD2180-2F5E-4CE9-9C9E-14E0AB30CD2F}"/>
              </a:ext>
            </a:extLst>
          </p:cNvPr>
          <p:cNvSpPr/>
          <p:nvPr/>
        </p:nvSpPr>
        <p:spPr>
          <a:xfrm>
            <a:off x="3962805" y="4449544"/>
            <a:ext cx="34925" cy="51435"/>
          </a:xfrm>
          <a:custGeom>
            <a:avLst/>
            <a:gdLst/>
            <a:ahLst/>
            <a:cxnLst/>
            <a:rect l="l" t="t" r="r" b="b"/>
            <a:pathLst>
              <a:path w="34925" h="51435">
                <a:moveTo>
                  <a:pt x="5765" y="0"/>
                </a:moveTo>
                <a:lnTo>
                  <a:pt x="0" y="0"/>
                </a:lnTo>
                <a:lnTo>
                  <a:pt x="0" y="51028"/>
                </a:lnTo>
                <a:lnTo>
                  <a:pt x="34493" y="51028"/>
                </a:lnTo>
                <a:lnTo>
                  <a:pt x="34544" y="45770"/>
                </a:lnTo>
                <a:lnTo>
                  <a:pt x="5740" y="45732"/>
                </a:lnTo>
                <a:lnTo>
                  <a:pt x="57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105">
            <a:extLst>
              <a:ext uri="{FF2B5EF4-FFF2-40B4-BE49-F238E27FC236}">
                <a16:creationId xmlns:a16="http://schemas.microsoft.com/office/drawing/2014/main" id="{1666D373-53F0-4FCC-9977-F85C0F70D994}"/>
              </a:ext>
            </a:extLst>
          </p:cNvPr>
          <p:cNvSpPr/>
          <p:nvPr/>
        </p:nvSpPr>
        <p:spPr>
          <a:xfrm>
            <a:off x="3133076" y="4350903"/>
            <a:ext cx="67945" cy="78105"/>
          </a:xfrm>
          <a:custGeom>
            <a:avLst/>
            <a:gdLst/>
            <a:ahLst/>
            <a:cxnLst/>
            <a:rect l="l" t="t" r="r" b="b"/>
            <a:pathLst>
              <a:path w="67945" h="78104">
                <a:moveTo>
                  <a:pt x="42798" y="15786"/>
                </a:moveTo>
                <a:lnTo>
                  <a:pt x="24841" y="15786"/>
                </a:lnTo>
                <a:lnTo>
                  <a:pt x="24841" y="77812"/>
                </a:lnTo>
                <a:lnTo>
                  <a:pt x="42798" y="77812"/>
                </a:lnTo>
                <a:lnTo>
                  <a:pt x="42798" y="15786"/>
                </a:lnTo>
                <a:close/>
              </a:path>
              <a:path w="67945" h="78104">
                <a:moveTo>
                  <a:pt x="67652" y="0"/>
                </a:moveTo>
                <a:lnTo>
                  <a:pt x="0" y="0"/>
                </a:lnTo>
                <a:lnTo>
                  <a:pt x="0" y="15786"/>
                </a:lnTo>
                <a:lnTo>
                  <a:pt x="67652" y="15786"/>
                </a:lnTo>
                <a:lnTo>
                  <a:pt x="67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106">
            <a:extLst>
              <a:ext uri="{FF2B5EF4-FFF2-40B4-BE49-F238E27FC236}">
                <a16:creationId xmlns:a16="http://schemas.microsoft.com/office/drawing/2014/main" id="{3A79146A-D1F7-4C10-8B16-B8B1797BF890}"/>
              </a:ext>
            </a:extLst>
          </p:cNvPr>
          <p:cNvSpPr/>
          <p:nvPr/>
        </p:nvSpPr>
        <p:spPr>
          <a:xfrm>
            <a:off x="3207371" y="4350637"/>
            <a:ext cx="86995" cy="78740"/>
          </a:xfrm>
          <a:custGeom>
            <a:avLst/>
            <a:gdLst/>
            <a:ahLst/>
            <a:cxnLst/>
            <a:rect l="l" t="t" r="r" b="b"/>
            <a:pathLst>
              <a:path w="86995" h="78739">
                <a:moveTo>
                  <a:pt x="33171" y="0"/>
                </a:moveTo>
                <a:lnTo>
                  <a:pt x="19671" y="5221"/>
                </a:lnTo>
                <a:lnTo>
                  <a:pt x="9192" y="14046"/>
                </a:lnTo>
                <a:lnTo>
                  <a:pt x="2410" y="25639"/>
                </a:lnTo>
                <a:lnTo>
                  <a:pt x="0" y="39166"/>
                </a:lnTo>
                <a:lnTo>
                  <a:pt x="195" y="43332"/>
                </a:lnTo>
                <a:lnTo>
                  <a:pt x="35438" y="77034"/>
                </a:lnTo>
                <a:lnTo>
                  <a:pt x="53628" y="78344"/>
                </a:lnTo>
                <a:lnTo>
                  <a:pt x="67125" y="73123"/>
                </a:lnTo>
                <a:lnTo>
                  <a:pt x="77601" y="64299"/>
                </a:lnTo>
                <a:lnTo>
                  <a:pt x="79310" y="61375"/>
                </a:lnTo>
                <a:lnTo>
                  <a:pt x="32841" y="61375"/>
                </a:lnTo>
                <a:lnTo>
                  <a:pt x="22592" y="52461"/>
                </a:lnTo>
                <a:lnTo>
                  <a:pt x="18783" y="39166"/>
                </a:lnTo>
                <a:lnTo>
                  <a:pt x="19339" y="33731"/>
                </a:lnTo>
                <a:lnTo>
                  <a:pt x="24550" y="24149"/>
                </a:lnTo>
                <a:lnTo>
                  <a:pt x="35841" y="18046"/>
                </a:lnTo>
                <a:lnTo>
                  <a:pt x="53943" y="16966"/>
                </a:lnTo>
                <a:lnTo>
                  <a:pt x="78868" y="16966"/>
                </a:lnTo>
                <a:lnTo>
                  <a:pt x="76531" y="13647"/>
                </a:lnTo>
                <a:lnTo>
                  <a:pt x="65821" y="6055"/>
                </a:lnTo>
                <a:lnTo>
                  <a:pt x="51359" y="1310"/>
                </a:lnTo>
                <a:lnTo>
                  <a:pt x="33171" y="0"/>
                </a:lnTo>
                <a:close/>
              </a:path>
              <a:path w="86995" h="78739">
                <a:moveTo>
                  <a:pt x="78868" y="16966"/>
                </a:moveTo>
                <a:lnTo>
                  <a:pt x="53943" y="16966"/>
                </a:lnTo>
                <a:lnTo>
                  <a:pt x="64197" y="25877"/>
                </a:lnTo>
                <a:lnTo>
                  <a:pt x="68008" y="39166"/>
                </a:lnTo>
                <a:lnTo>
                  <a:pt x="68008" y="39395"/>
                </a:lnTo>
                <a:lnTo>
                  <a:pt x="67451" y="44622"/>
                </a:lnTo>
                <a:lnTo>
                  <a:pt x="62238" y="54203"/>
                </a:lnTo>
                <a:lnTo>
                  <a:pt x="50945" y="60300"/>
                </a:lnTo>
                <a:lnTo>
                  <a:pt x="32841" y="61375"/>
                </a:lnTo>
                <a:lnTo>
                  <a:pt x="79310" y="61375"/>
                </a:lnTo>
                <a:lnTo>
                  <a:pt x="84381" y="52702"/>
                </a:lnTo>
                <a:lnTo>
                  <a:pt x="86791" y="39166"/>
                </a:lnTo>
                <a:lnTo>
                  <a:pt x="86596" y="35019"/>
                </a:lnTo>
                <a:lnTo>
                  <a:pt x="83465" y="23497"/>
                </a:lnTo>
                <a:lnTo>
                  <a:pt x="78868" y="169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107">
            <a:extLst>
              <a:ext uri="{FF2B5EF4-FFF2-40B4-BE49-F238E27FC236}">
                <a16:creationId xmlns:a16="http://schemas.microsoft.com/office/drawing/2014/main" id="{CA02E4B2-820D-4CCE-BDEB-0591F1924CE5}"/>
              </a:ext>
            </a:extLst>
          </p:cNvPr>
          <p:cNvSpPr/>
          <p:nvPr/>
        </p:nvSpPr>
        <p:spPr>
          <a:xfrm>
            <a:off x="3297896" y="4350344"/>
            <a:ext cx="86995" cy="78740"/>
          </a:xfrm>
          <a:custGeom>
            <a:avLst/>
            <a:gdLst/>
            <a:ahLst/>
            <a:cxnLst/>
            <a:rect l="l" t="t" r="r" b="b"/>
            <a:pathLst>
              <a:path w="86995" h="78739">
                <a:moveTo>
                  <a:pt x="51549" y="0"/>
                </a:moveTo>
                <a:lnTo>
                  <a:pt x="34988" y="0"/>
                </a:lnTo>
                <a:lnTo>
                  <a:pt x="0" y="78384"/>
                </a:lnTo>
                <a:lnTo>
                  <a:pt x="18313" y="78384"/>
                </a:lnTo>
                <a:lnTo>
                  <a:pt x="25780" y="60921"/>
                </a:lnTo>
                <a:lnTo>
                  <a:pt x="78752" y="60921"/>
                </a:lnTo>
                <a:lnTo>
                  <a:pt x="72004" y="45808"/>
                </a:lnTo>
                <a:lnTo>
                  <a:pt x="32194" y="45808"/>
                </a:lnTo>
                <a:lnTo>
                  <a:pt x="43040" y="20574"/>
                </a:lnTo>
                <a:lnTo>
                  <a:pt x="60736" y="20574"/>
                </a:lnTo>
                <a:lnTo>
                  <a:pt x="51549" y="0"/>
                </a:lnTo>
                <a:close/>
              </a:path>
              <a:path w="86995" h="78739">
                <a:moveTo>
                  <a:pt x="78752" y="60921"/>
                </a:moveTo>
                <a:lnTo>
                  <a:pt x="60299" y="60921"/>
                </a:lnTo>
                <a:lnTo>
                  <a:pt x="67767" y="78384"/>
                </a:lnTo>
                <a:lnTo>
                  <a:pt x="86550" y="78384"/>
                </a:lnTo>
                <a:lnTo>
                  <a:pt x="78752" y="60921"/>
                </a:lnTo>
                <a:close/>
              </a:path>
              <a:path w="86995" h="78739">
                <a:moveTo>
                  <a:pt x="60736" y="20574"/>
                </a:moveTo>
                <a:lnTo>
                  <a:pt x="43040" y="20574"/>
                </a:lnTo>
                <a:lnTo>
                  <a:pt x="53886" y="45808"/>
                </a:lnTo>
                <a:lnTo>
                  <a:pt x="72004" y="45808"/>
                </a:lnTo>
                <a:lnTo>
                  <a:pt x="60736" y="20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108">
            <a:extLst>
              <a:ext uri="{FF2B5EF4-FFF2-40B4-BE49-F238E27FC236}">
                <a16:creationId xmlns:a16="http://schemas.microsoft.com/office/drawing/2014/main" id="{6BFFCFD7-DBD7-4AC1-9BE1-8F03355EC1E3}"/>
              </a:ext>
            </a:extLst>
          </p:cNvPr>
          <p:cNvSpPr/>
          <p:nvPr/>
        </p:nvSpPr>
        <p:spPr>
          <a:xfrm>
            <a:off x="3390276" y="4351570"/>
            <a:ext cx="64769" cy="78740"/>
          </a:xfrm>
          <a:custGeom>
            <a:avLst/>
            <a:gdLst/>
            <a:ahLst/>
            <a:cxnLst/>
            <a:rect l="l" t="t" r="r" b="b"/>
            <a:pathLst>
              <a:path w="64770" h="78739">
                <a:moveTo>
                  <a:pt x="10617" y="53690"/>
                </a:moveTo>
                <a:lnTo>
                  <a:pt x="0" y="65805"/>
                </a:lnTo>
                <a:lnTo>
                  <a:pt x="10119" y="72498"/>
                </a:lnTo>
                <a:lnTo>
                  <a:pt x="22227" y="76818"/>
                </a:lnTo>
                <a:lnTo>
                  <a:pt x="35152" y="78249"/>
                </a:lnTo>
                <a:lnTo>
                  <a:pt x="50500" y="75325"/>
                </a:lnTo>
                <a:lnTo>
                  <a:pt x="60832" y="67153"/>
                </a:lnTo>
                <a:lnTo>
                  <a:pt x="61999" y="63138"/>
                </a:lnTo>
                <a:lnTo>
                  <a:pt x="34201" y="63130"/>
                </a:lnTo>
                <a:lnTo>
                  <a:pt x="21725" y="60440"/>
                </a:lnTo>
                <a:lnTo>
                  <a:pt x="10617" y="53690"/>
                </a:lnTo>
                <a:close/>
              </a:path>
              <a:path w="64770" h="78739">
                <a:moveTo>
                  <a:pt x="35938" y="0"/>
                </a:moveTo>
                <a:lnTo>
                  <a:pt x="17804" y="819"/>
                </a:lnTo>
                <a:lnTo>
                  <a:pt x="7187" y="8998"/>
                </a:lnTo>
                <a:lnTo>
                  <a:pt x="3263" y="21673"/>
                </a:lnTo>
                <a:lnTo>
                  <a:pt x="5916" y="32949"/>
                </a:lnTo>
                <a:lnTo>
                  <a:pt x="15322" y="40860"/>
                </a:lnTo>
                <a:lnTo>
                  <a:pt x="30327" y="45689"/>
                </a:lnTo>
                <a:lnTo>
                  <a:pt x="43980" y="49016"/>
                </a:lnTo>
                <a:lnTo>
                  <a:pt x="46774" y="51238"/>
                </a:lnTo>
                <a:lnTo>
                  <a:pt x="46774" y="60357"/>
                </a:lnTo>
                <a:lnTo>
                  <a:pt x="42341" y="63138"/>
                </a:lnTo>
                <a:lnTo>
                  <a:pt x="62002" y="63130"/>
                </a:lnTo>
                <a:lnTo>
                  <a:pt x="64617" y="54134"/>
                </a:lnTo>
                <a:lnTo>
                  <a:pt x="62598" y="44485"/>
                </a:lnTo>
                <a:lnTo>
                  <a:pt x="53847" y="35987"/>
                </a:lnTo>
                <a:lnTo>
                  <a:pt x="38722" y="30563"/>
                </a:lnTo>
                <a:lnTo>
                  <a:pt x="24612" y="27121"/>
                </a:lnTo>
                <a:lnTo>
                  <a:pt x="21107" y="25445"/>
                </a:lnTo>
                <a:lnTo>
                  <a:pt x="21107" y="16339"/>
                </a:lnTo>
                <a:lnTo>
                  <a:pt x="24726" y="13329"/>
                </a:lnTo>
                <a:lnTo>
                  <a:pt x="55146" y="13329"/>
                </a:lnTo>
                <a:lnTo>
                  <a:pt x="57620" y="5082"/>
                </a:lnTo>
                <a:lnTo>
                  <a:pt x="48628" y="1562"/>
                </a:lnTo>
                <a:lnTo>
                  <a:pt x="35938" y="0"/>
                </a:lnTo>
                <a:close/>
              </a:path>
              <a:path w="64770" h="78739">
                <a:moveTo>
                  <a:pt x="55146" y="13329"/>
                </a:moveTo>
                <a:lnTo>
                  <a:pt x="38493" y="13329"/>
                </a:lnTo>
                <a:lnTo>
                  <a:pt x="45605" y="16225"/>
                </a:lnTo>
                <a:lnTo>
                  <a:pt x="52844" y="21000"/>
                </a:lnTo>
                <a:lnTo>
                  <a:pt x="55146" y="133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109">
            <a:extLst>
              <a:ext uri="{FF2B5EF4-FFF2-40B4-BE49-F238E27FC236}">
                <a16:creationId xmlns:a16="http://schemas.microsoft.com/office/drawing/2014/main" id="{A927B8EF-E701-48B0-8D64-07CEE52E22A7}"/>
              </a:ext>
            </a:extLst>
          </p:cNvPr>
          <p:cNvSpPr/>
          <p:nvPr/>
        </p:nvSpPr>
        <p:spPr>
          <a:xfrm>
            <a:off x="3462945" y="4350903"/>
            <a:ext cx="67945" cy="78105"/>
          </a:xfrm>
          <a:custGeom>
            <a:avLst/>
            <a:gdLst/>
            <a:ahLst/>
            <a:cxnLst/>
            <a:rect l="l" t="t" r="r" b="b"/>
            <a:pathLst>
              <a:path w="67945" h="78104">
                <a:moveTo>
                  <a:pt x="42799" y="15786"/>
                </a:moveTo>
                <a:lnTo>
                  <a:pt x="24841" y="15786"/>
                </a:lnTo>
                <a:lnTo>
                  <a:pt x="24841" y="77812"/>
                </a:lnTo>
                <a:lnTo>
                  <a:pt x="42799" y="77812"/>
                </a:lnTo>
                <a:lnTo>
                  <a:pt x="42799" y="15786"/>
                </a:lnTo>
                <a:close/>
              </a:path>
              <a:path w="67945" h="78104">
                <a:moveTo>
                  <a:pt x="67652" y="0"/>
                </a:moveTo>
                <a:lnTo>
                  <a:pt x="0" y="0"/>
                </a:lnTo>
                <a:lnTo>
                  <a:pt x="0" y="15786"/>
                </a:lnTo>
                <a:lnTo>
                  <a:pt x="67652" y="15786"/>
                </a:lnTo>
                <a:lnTo>
                  <a:pt x="67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110">
            <a:extLst>
              <a:ext uri="{FF2B5EF4-FFF2-40B4-BE49-F238E27FC236}">
                <a16:creationId xmlns:a16="http://schemas.microsoft.com/office/drawing/2014/main" id="{60F12856-0343-465A-B26D-45D686E29878}"/>
              </a:ext>
            </a:extLst>
          </p:cNvPr>
          <p:cNvSpPr/>
          <p:nvPr/>
        </p:nvSpPr>
        <p:spPr>
          <a:xfrm>
            <a:off x="3544365" y="4350903"/>
            <a:ext cx="81915" cy="78105"/>
          </a:xfrm>
          <a:custGeom>
            <a:avLst/>
            <a:gdLst/>
            <a:ahLst/>
            <a:cxnLst/>
            <a:rect l="l" t="t" r="r" b="b"/>
            <a:pathLst>
              <a:path w="81914" h="78104">
                <a:moveTo>
                  <a:pt x="19367" y="0"/>
                </a:moveTo>
                <a:lnTo>
                  <a:pt x="0" y="0"/>
                </a:lnTo>
                <a:lnTo>
                  <a:pt x="0" y="77825"/>
                </a:lnTo>
                <a:lnTo>
                  <a:pt x="17614" y="77825"/>
                </a:lnTo>
                <a:lnTo>
                  <a:pt x="17614" y="27343"/>
                </a:lnTo>
                <a:lnTo>
                  <a:pt x="37202" y="27343"/>
                </a:lnTo>
                <a:lnTo>
                  <a:pt x="19367" y="0"/>
                </a:lnTo>
                <a:close/>
              </a:path>
              <a:path w="81914" h="78104">
                <a:moveTo>
                  <a:pt x="81648" y="27012"/>
                </a:moveTo>
                <a:lnTo>
                  <a:pt x="63804" y="27012"/>
                </a:lnTo>
                <a:lnTo>
                  <a:pt x="63804" y="77825"/>
                </a:lnTo>
                <a:lnTo>
                  <a:pt x="81648" y="77825"/>
                </a:lnTo>
                <a:lnTo>
                  <a:pt x="81648" y="27012"/>
                </a:lnTo>
                <a:close/>
              </a:path>
              <a:path w="81914" h="78104">
                <a:moveTo>
                  <a:pt x="37202" y="27343"/>
                </a:moveTo>
                <a:lnTo>
                  <a:pt x="17614" y="27343"/>
                </a:lnTo>
                <a:lnTo>
                  <a:pt x="40360" y="60248"/>
                </a:lnTo>
                <a:lnTo>
                  <a:pt x="40830" y="60248"/>
                </a:lnTo>
                <a:lnTo>
                  <a:pt x="59731" y="32905"/>
                </a:lnTo>
                <a:lnTo>
                  <a:pt x="40830" y="32905"/>
                </a:lnTo>
                <a:lnTo>
                  <a:pt x="37202" y="27343"/>
                </a:lnTo>
                <a:close/>
              </a:path>
              <a:path w="81914" h="78104">
                <a:moveTo>
                  <a:pt x="81648" y="0"/>
                </a:moveTo>
                <a:lnTo>
                  <a:pt x="62293" y="0"/>
                </a:lnTo>
                <a:lnTo>
                  <a:pt x="40830" y="32905"/>
                </a:lnTo>
                <a:lnTo>
                  <a:pt x="59731" y="32905"/>
                </a:lnTo>
                <a:lnTo>
                  <a:pt x="63804" y="27012"/>
                </a:lnTo>
                <a:lnTo>
                  <a:pt x="81648" y="27012"/>
                </a:lnTo>
                <a:lnTo>
                  <a:pt x="81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111">
            <a:extLst>
              <a:ext uri="{FF2B5EF4-FFF2-40B4-BE49-F238E27FC236}">
                <a16:creationId xmlns:a16="http://schemas.microsoft.com/office/drawing/2014/main" id="{DACF04A0-9F5E-40E6-829C-90471359D677}"/>
              </a:ext>
            </a:extLst>
          </p:cNvPr>
          <p:cNvSpPr/>
          <p:nvPr/>
        </p:nvSpPr>
        <p:spPr>
          <a:xfrm>
            <a:off x="3638612" y="4350344"/>
            <a:ext cx="86995" cy="78740"/>
          </a:xfrm>
          <a:custGeom>
            <a:avLst/>
            <a:gdLst/>
            <a:ahLst/>
            <a:cxnLst/>
            <a:rect l="l" t="t" r="r" b="b"/>
            <a:pathLst>
              <a:path w="86995" h="78739">
                <a:moveTo>
                  <a:pt x="51549" y="0"/>
                </a:moveTo>
                <a:lnTo>
                  <a:pt x="34988" y="0"/>
                </a:lnTo>
                <a:lnTo>
                  <a:pt x="0" y="78384"/>
                </a:lnTo>
                <a:lnTo>
                  <a:pt x="18313" y="78384"/>
                </a:lnTo>
                <a:lnTo>
                  <a:pt x="25780" y="60921"/>
                </a:lnTo>
                <a:lnTo>
                  <a:pt x="78752" y="60921"/>
                </a:lnTo>
                <a:lnTo>
                  <a:pt x="72004" y="45808"/>
                </a:lnTo>
                <a:lnTo>
                  <a:pt x="32181" y="45808"/>
                </a:lnTo>
                <a:lnTo>
                  <a:pt x="43040" y="20574"/>
                </a:lnTo>
                <a:lnTo>
                  <a:pt x="60736" y="20574"/>
                </a:lnTo>
                <a:lnTo>
                  <a:pt x="51549" y="0"/>
                </a:lnTo>
                <a:close/>
              </a:path>
              <a:path w="86995" h="78739">
                <a:moveTo>
                  <a:pt x="78752" y="60921"/>
                </a:moveTo>
                <a:lnTo>
                  <a:pt x="60299" y="60921"/>
                </a:lnTo>
                <a:lnTo>
                  <a:pt x="67767" y="78384"/>
                </a:lnTo>
                <a:lnTo>
                  <a:pt x="86550" y="78384"/>
                </a:lnTo>
                <a:lnTo>
                  <a:pt x="78752" y="60921"/>
                </a:lnTo>
                <a:close/>
              </a:path>
              <a:path w="86995" h="78739">
                <a:moveTo>
                  <a:pt x="60736" y="20574"/>
                </a:moveTo>
                <a:lnTo>
                  <a:pt x="43040" y="20574"/>
                </a:lnTo>
                <a:lnTo>
                  <a:pt x="53886" y="45808"/>
                </a:lnTo>
                <a:lnTo>
                  <a:pt x="72004" y="45808"/>
                </a:lnTo>
                <a:lnTo>
                  <a:pt x="60736" y="20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112">
            <a:extLst>
              <a:ext uri="{FF2B5EF4-FFF2-40B4-BE49-F238E27FC236}">
                <a16:creationId xmlns:a16="http://schemas.microsoft.com/office/drawing/2014/main" id="{F4049261-FEA4-478B-A977-E5A131482917}"/>
              </a:ext>
            </a:extLst>
          </p:cNvPr>
          <p:cNvSpPr/>
          <p:nvPr/>
        </p:nvSpPr>
        <p:spPr>
          <a:xfrm>
            <a:off x="3730991" y="4351570"/>
            <a:ext cx="64769" cy="78740"/>
          </a:xfrm>
          <a:custGeom>
            <a:avLst/>
            <a:gdLst/>
            <a:ahLst/>
            <a:cxnLst/>
            <a:rect l="l" t="t" r="r" b="b"/>
            <a:pathLst>
              <a:path w="64770" h="78739">
                <a:moveTo>
                  <a:pt x="10617" y="53690"/>
                </a:moveTo>
                <a:lnTo>
                  <a:pt x="0" y="65805"/>
                </a:lnTo>
                <a:lnTo>
                  <a:pt x="10119" y="72498"/>
                </a:lnTo>
                <a:lnTo>
                  <a:pt x="22227" y="76818"/>
                </a:lnTo>
                <a:lnTo>
                  <a:pt x="35152" y="78249"/>
                </a:lnTo>
                <a:lnTo>
                  <a:pt x="50500" y="75325"/>
                </a:lnTo>
                <a:lnTo>
                  <a:pt x="60832" y="67153"/>
                </a:lnTo>
                <a:lnTo>
                  <a:pt x="61999" y="63138"/>
                </a:lnTo>
                <a:lnTo>
                  <a:pt x="34201" y="63129"/>
                </a:lnTo>
                <a:lnTo>
                  <a:pt x="21716" y="60438"/>
                </a:lnTo>
                <a:lnTo>
                  <a:pt x="10617" y="53690"/>
                </a:lnTo>
                <a:close/>
              </a:path>
              <a:path w="64770" h="78739">
                <a:moveTo>
                  <a:pt x="35938" y="0"/>
                </a:moveTo>
                <a:lnTo>
                  <a:pt x="17804" y="819"/>
                </a:lnTo>
                <a:lnTo>
                  <a:pt x="7187" y="8998"/>
                </a:lnTo>
                <a:lnTo>
                  <a:pt x="3263" y="21673"/>
                </a:lnTo>
                <a:lnTo>
                  <a:pt x="5916" y="32949"/>
                </a:lnTo>
                <a:lnTo>
                  <a:pt x="15322" y="40860"/>
                </a:lnTo>
                <a:lnTo>
                  <a:pt x="30327" y="45689"/>
                </a:lnTo>
                <a:lnTo>
                  <a:pt x="43980" y="49016"/>
                </a:lnTo>
                <a:lnTo>
                  <a:pt x="46774" y="51238"/>
                </a:lnTo>
                <a:lnTo>
                  <a:pt x="46774" y="60357"/>
                </a:lnTo>
                <a:lnTo>
                  <a:pt x="42341" y="63138"/>
                </a:lnTo>
                <a:lnTo>
                  <a:pt x="62002" y="63129"/>
                </a:lnTo>
                <a:lnTo>
                  <a:pt x="64617" y="54134"/>
                </a:lnTo>
                <a:lnTo>
                  <a:pt x="62598" y="44485"/>
                </a:lnTo>
                <a:lnTo>
                  <a:pt x="53847" y="35987"/>
                </a:lnTo>
                <a:lnTo>
                  <a:pt x="38722" y="30563"/>
                </a:lnTo>
                <a:lnTo>
                  <a:pt x="24612" y="27121"/>
                </a:lnTo>
                <a:lnTo>
                  <a:pt x="21107" y="25445"/>
                </a:lnTo>
                <a:lnTo>
                  <a:pt x="21107" y="16339"/>
                </a:lnTo>
                <a:lnTo>
                  <a:pt x="24726" y="13329"/>
                </a:lnTo>
                <a:lnTo>
                  <a:pt x="55146" y="13329"/>
                </a:lnTo>
                <a:lnTo>
                  <a:pt x="57620" y="5082"/>
                </a:lnTo>
                <a:lnTo>
                  <a:pt x="48628" y="1562"/>
                </a:lnTo>
                <a:lnTo>
                  <a:pt x="35938" y="0"/>
                </a:lnTo>
                <a:close/>
              </a:path>
              <a:path w="64770" h="78739">
                <a:moveTo>
                  <a:pt x="55146" y="13329"/>
                </a:moveTo>
                <a:lnTo>
                  <a:pt x="38493" y="13329"/>
                </a:lnTo>
                <a:lnTo>
                  <a:pt x="45605" y="16225"/>
                </a:lnTo>
                <a:lnTo>
                  <a:pt x="52844" y="21000"/>
                </a:lnTo>
                <a:lnTo>
                  <a:pt x="55146" y="133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113">
            <a:extLst>
              <a:ext uri="{FF2B5EF4-FFF2-40B4-BE49-F238E27FC236}">
                <a16:creationId xmlns:a16="http://schemas.microsoft.com/office/drawing/2014/main" id="{6E72A618-F10E-412C-AE75-C234C62B077A}"/>
              </a:ext>
            </a:extLst>
          </p:cNvPr>
          <p:cNvSpPr/>
          <p:nvPr/>
        </p:nvSpPr>
        <p:spPr>
          <a:xfrm>
            <a:off x="3803661" y="4350903"/>
            <a:ext cx="67945" cy="78105"/>
          </a:xfrm>
          <a:custGeom>
            <a:avLst/>
            <a:gdLst/>
            <a:ahLst/>
            <a:cxnLst/>
            <a:rect l="l" t="t" r="r" b="b"/>
            <a:pathLst>
              <a:path w="67945" h="78104">
                <a:moveTo>
                  <a:pt x="42811" y="15786"/>
                </a:moveTo>
                <a:lnTo>
                  <a:pt x="24841" y="15786"/>
                </a:lnTo>
                <a:lnTo>
                  <a:pt x="24841" y="77812"/>
                </a:lnTo>
                <a:lnTo>
                  <a:pt x="42811" y="77812"/>
                </a:lnTo>
                <a:lnTo>
                  <a:pt x="42811" y="15786"/>
                </a:lnTo>
                <a:close/>
              </a:path>
              <a:path w="67945" h="78104">
                <a:moveTo>
                  <a:pt x="67652" y="0"/>
                </a:moveTo>
                <a:lnTo>
                  <a:pt x="0" y="0"/>
                </a:lnTo>
                <a:lnTo>
                  <a:pt x="0" y="15786"/>
                </a:lnTo>
                <a:lnTo>
                  <a:pt x="67652" y="15786"/>
                </a:lnTo>
                <a:lnTo>
                  <a:pt x="67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114">
            <a:extLst>
              <a:ext uri="{FF2B5EF4-FFF2-40B4-BE49-F238E27FC236}">
                <a16:creationId xmlns:a16="http://schemas.microsoft.com/office/drawing/2014/main" id="{60C2EC70-9BF1-4E6E-8422-48A4E3653B5C}"/>
              </a:ext>
            </a:extLst>
          </p:cNvPr>
          <p:cNvSpPr/>
          <p:nvPr/>
        </p:nvSpPr>
        <p:spPr>
          <a:xfrm>
            <a:off x="3885080" y="4350903"/>
            <a:ext cx="62230" cy="78105"/>
          </a:xfrm>
          <a:custGeom>
            <a:avLst/>
            <a:gdLst/>
            <a:ahLst/>
            <a:cxnLst/>
            <a:rect l="l" t="t" r="r" b="b"/>
            <a:pathLst>
              <a:path w="62229" h="78104">
                <a:moveTo>
                  <a:pt x="61582" y="0"/>
                </a:moveTo>
                <a:lnTo>
                  <a:pt x="0" y="0"/>
                </a:lnTo>
                <a:lnTo>
                  <a:pt x="0" y="77825"/>
                </a:lnTo>
                <a:lnTo>
                  <a:pt x="62166" y="77825"/>
                </a:lnTo>
                <a:lnTo>
                  <a:pt x="62166" y="62585"/>
                </a:lnTo>
                <a:lnTo>
                  <a:pt x="17843" y="62585"/>
                </a:lnTo>
                <a:lnTo>
                  <a:pt x="17843" y="46253"/>
                </a:lnTo>
                <a:lnTo>
                  <a:pt x="56337" y="46253"/>
                </a:lnTo>
                <a:lnTo>
                  <a:pt x="56337" y="31013"/>
                </a:lnTo>
                <a:lnTo>
                  <a:pt x="17843" y="31013"/>
                </a:lnTo>
                <a:lnTo>
                  <a:pt x="17843" y="15227"/>
                </a:lnTo>
                <a:lnTo>
                  <a:pt x="61582" y="15227"/>
                </a:lnTo>
                <a:lnTo>
                  <a:pt x="61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115">
            <a:extLst>
              <a:ext uri="{FF2B5EF4-FFF2-40B4-BE49-F238E27FC236}">
                <a16:creationId xmlns:a16="http://schemas.microsoft.com/office/drawing/2014/main" id="{F279DB9E-35E6-4297-AD43-19FF4F69DE1C}"/>
              </a:ext>
            </a:extLst>
          </p:cNvPr>
          <p:cNvSpPr/>
          <p:nvPr/>
        </p:nvSpPr>
        <p:spPr>
          <a:xfrm>
            <a:off x="3963237" y="4350903"/>
            <a:ext cx="71120" cy="78105"/>
          </a:xfrm>
          <a:custGeom>
            <a:avLst/>
            <a:gdLst/>
            <a:ahLst/>
            <a:cxnLst/>
            <a:rect l="l" t="t" r="r" b="b"/>
            <a:pathLst>
              <a:path w="71120" h="78104">
                <a:moveTo>
                  <a:pt x="47701" y="0"/>
                </a:moveTo>
                <a:lnTo>
                  <a:pt x="0" y="0"/>
                </a:lnTo>
                <a:lnTo>
                  <a:pt x="0" y="77812"/>
                </a:lnTo>
                <a:lnTo>
                  <a:pt x="17957" y="77812"/>
                </a:lnTo>
                <a:lnTo>
                  <a:pt x="17957" y="52908"/>
                </a:lnTo>
                <a:lnTo>
                  <a:pt x="57509" y="52908"/>
                </a:lnTo>
                <a:lnTo>
                  <a:pt x="54999" y="48118"/>
                </a:lnTo>
                <a:lnTo>
                  <a:pt x="64542" y="39450"/>
                </a:lnTo>
                <a:lnTo>
                  <a:pt x="64979" y="37795"/>
                </a:lnTo>
                <a:lnTo>
                  <a:pt x="17957" y="37795"/>
                </a:lnTo>
                <a:lnTo>
                  <a:pt x="17957" y="15455"/>
                </a:lnTo>
                <a:lnTo>
                  <a:pt x="66966" y="15455"/>
                </a:lnTo>
                <a:lnTo>
                  <a:pt x="65671" y="12230"/>
                </a:lnTo>
                <a:lnTo>
                  <a:pt x="55752" y="2781"/>
                </a:lnTo>
                <a:lnTo>
                  <a:pt x="47701" y="0"/>
                </a:lnTo>
                <a:close/>
              </a:path>
              <a:path w="71120" h="78104">
                <a:moveTo>
                  <a:pt x="57509" y="52908"/>
                </a:moveTo>
                <a:lnTo>
                  <a:pt x="32080" y="52908"/>
                </a:lnTo>
                <a:lnTo>
                  <a:pt x="49568" y="77812"/>
                </a:lnTo>
                <a:lnTo>
                  <a:pt x="70561" y="77812"/>
                </a:lnTo>
                <a:lnTo>
                  <a:pt x="57509" y="52908"/>
                </a:lnTo>
                <a:close/>
              </a:path>
              <a:path w="71120" h="78104">
                <a:moveTo>
                  <a:pt x="66966" y="15455"/>
                </a:moveTo>
                <a:lnTo>
                  <a:pt x="44551" y="15455"/>
                </a:lnTo>
                <a:lnTo>
                  <a:pt x="49923" y="19227"/>
                </a:lnTo>
                <a:lnTo>
                  <a:pt x="49923" y="33350"/>
                </a:lnTo>
                <a:lnTo>
                  <a:pt x="44907" y="37795"/>
                </a:lnTo>
                <a:lnTo>
                  <a:pt x="64979" y="37795"/>
                </a:lnTo>
                <a:lnTo>
                  <a:pt x="68122" y="25895"/>
                </a:lnTo>
                <a:lnTo>
                  <a:pt x="68122" y="18338"/>
                </a:lnTo>
                <a:lnTo>
                  <a:pt x="66966" y="15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116">
            <a:extLst>
              <a:ext uri="{FF2B5EF4-FFF2-40B4-BE49-F238E27FC236}">
                <a16:creationId xmlns:a16="http://schemas.microsoft.com/office/drawing/2014/main" id="{0C2C0ECF-AFA9-436D-BABE-3A2F73A592D6}"/>
              </a:ext>
            </a:extLst>
          </p:cNvPr>
          <p:cNvSpPr/>
          <p:nvPr/>
        </p:nvSpPr>
        <p:spPr>
          <a:xfrm>
            <a:off x="4041964" y="4351570"/>
            <a:ext cx="64769" cy="78740"/>
          </a:xfrm>
          <a:custGeom>
            <a:avLst/>
            <a:gdLst/>
            <a:ahLst/>
            <a:cxnLst/>
            <a:rect l="l" t="t" r="r" b="b"/>
            <a:pathLst>
              <a:path w="64770" h="78739">
                <a:moveTo>
                  <a:pt x="10617" y="53690"/>
                </a:moveTo>
                <a:lnTo>
                  <a:pt x="0" y="65805"/>
                </a:lnTo>
                <a:lnTo>
                  <a:pt x="10119" y="72498"/>
                </a:lnTo>
                <a:lnTo>
                  <a:pt x="22227" y="76818"/>
                </a:lnTo>
                <a:lnTo>
                  <a:pt x="35152" y="78249"/>
                </a:lnTo>
                <a:lnTo>
                  <a:pt x="50500" y="75325"/>
                </a:lnTo>
                <a:lnTo>
                  <a:pt x="60832" y="67153"/>
                </a:lnTo>
                <a:lnTo>
                  <a:pt x="61999" y="63138"/>
                </a:lnTo>
                <a:lnTo>
                  <a:pt x="34201" y="63130"/>
                </a:lnTo>
                <a:lnTo>
                  <a:pt x="21720" y="60440"/>
                </a:lnTo>
                <a:lnTo>
                  <a:pt x="10617" y="53690"/>
                </a:lnTo>
                <a:close/>
              </a:path>
              <a:path w="64770" h="78739">
                <a:moveTo>
                  <a:pt x="35938" y="0"/>
                </a:moveTo>
                <a:lnTo>
                  <a:pt x="17804" y="819"/>
                </a:lnTo>
                <a:lnTo>
                  <a:pt x="7187" y="8998"/>
                </a:lnTo>
                <a:lnTo>
                  <a:pt x="3263" y="21673"/>
                </a:lnTo>
                <a:lnTo>
                  <a:pt x="5916" y="32949"/>
                </a:lnTo>
                <a:lnTo>
                  <a:pt x="15322" y="40860"/>
                </a:lnTo>
                <a:lnTo>
                  <a:pt x="30327" y="45689"/>
                </a:lnTo>
                <a:lnTo>
                  <a:pt x="43980" y="49016"/>
                </a:lnTo>
                <a:lnTo>
                  <a:pt x="46774" y="51238"/>
                </a:lnTo>
                <a:lnTo>
                  <a:pt x="46774" y="60357"/>
                </a:lnTo>
                <a:lnTo>
                  <a:pt x="42341" y="63138"/>
                </a:lnTo>
                <a:lnTo>
                  <a:pt x="62002" y="63130"/>
                </a:lnTo>
                <a:lnTo>
                  <a:pt x="64617" y="54134"/>
                </a:lnTo>
                <a:lnTo>
                  <a:pt x="62598" y="44485"/>
                </a:lnTo>
                <a:lnTo>
                  <a:pt x="53847" y="35987"/>
                </a:lnTo>
                <a:lnTo>
                  <a:pt x="38722" y="30563"/>
                </a:lnTo>
                <a:lnTo>
                  <a:pt x="24612" y="27121"/>
                </a:lnTo>
                <a:lnTo>
                  <a:pt x="21107" y="25445"/>
                </a:lnTo>
                <a:lnTo>
                  <a:pt x="21107" y="16339"/>
                </a:lnTo>
                <a:lnTo>
                  <a:pt x="24726" y="13329"/>
                </a:lnTo>
                <a:lnTo>
                  <a:pt x="55146" y="13329"/>
                </a:lnTo>
                <a:lnTo>
                  <a:pt x="57620" y="5082"/>
                </a:lnTo>
                <a:lnTo>
                  <a:pt x="48628" y="1562"/>
                </a:lnTo>
                <a:lnTo>
                  <a:pt x="35938" y="0"/>
                </a:lnTo>
                <a:close/>
              </a:path>
              <a:path w="64770" h="78739">
                <a:moveTo>
                  <a:pt x="55146" y="13329"/>
                </a:moveTo>
                <a:lnTo>
                  <a:pt x="38493" y="13329"/>
                </a:lnTo>
                <a:lnTo>
                  <a:pt x="45605" y="16225"/>
                </a:lnTo>
                <a:lnTo>
                  <a:pt x="52844" y="21000"/>
                </a:lnTo>
                <a:lnTo>
                  <a:pt x="55146" y="133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117">
            <a:extLst>
              <a:ext uri="{FF2B5EF4-FFF2-40B4-BE49-F238E27FC236}">
                <a16:creationId xmlns:a16="http://schemas.microsoft.com/office/drawing/2014/main" id="{4AD82ECF-B54A-431E-A677-AF955E09FDB5}"/>
              </a:ext>
            </a:extLst>
          </p:cNvPr>
          <p:cNvSpPr txBox="1"/>
          <p:nvPr/>
        </p:nvSpPr>
        <p:spPr>
          <a:xfrm>
            <a:off x="3431881" y="4888746"/>
            <a:ext cx="3689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5" name="object 62">
            <a:extLst>
              <a:ext uri="{FF2B5EF4-FFF2-40B4-BE49-F238E27FC236}">
                <a16:creationId xmlns:a16="http://schemas.microsoft.com/office/drawing/2014/main" id="{F17204B1-A8E3-4F37-8C0A-C9FEF4EA1C14}"/>
              </a:ext>
            </a:extLst>
          </p:cNvPr>
          <p:cNvSpPr/>
          <p:nvPr/>
        </p:nvSpPr>
        <p:spPr>
          <a:xfrm>
            <a:off x="4552827" y="4070341"/>
            <a:ext cx="1139825" cy="786765"/>
          </a:xfrm>
          <a:custGeom>
            <a:avLst/>
            <a:gdLst/>
            <a:ahLst/>
            <a:cxnLst/>
            <a:rect l="l" t="t" r="r" b="b"/>
            <a:pathLst>
              <a:path w="1139825" h="786764">
                <a:moveTo>
                  <a:pt x="0" y="786612"/>
                </a:moveTo>
                <a:lnTo>
                  <a:pt x="1139825" y="786612"/>
                </a:lnTo>
                <a:lnTo>
                  <a:pt x="1139825" y="0"/>
                </a:lnTo>
                <a:lnTo>
                  <a:pt x="0" y="0"/>
                </a:lnTo>
                <a:lnTo>
                  <a:pt x="0" y="786612"/>
                </a:lnTo>
                <a:close/>
              </a:path>
            </a:pathLst>
          </a:custGeom>
          <a:solidFill>
            <a:srgbClr val="E6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63">
            <a:extLst>
              <a:ext uri="{FF2B5EF4-FFF2-40B4-BE49-F238E27FC236}">
                <a16:creationId xmlns:a16="http://schemas.microsoft.com/office/drawing/2014/main" id="{103845E0-A09D-47A0-B493-8E74B8BC070B}"/>
              </a:ext>
            </a:extLst>
          </p:cNvPr>
          <p:cNvSpPr/>
          <p:nvPr/>
        </p:nvSpPr>
        <p:spPr>
          <a:xfrm>
            <a:off x="5504349" y="450184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064" y="0"/>
                </a:moveTo>
                <a:lnTo>
                  <a:pt x="2273" y="0"/>
                </a:lnTo>
                <a:lnTo>
                  <a:pt x="24" y="2349"/>
                </a:lnTo>
                <a:lnTo>
                  <a:pt x="0" y="8051"/>
                </a:lnTo>
                <a:lnTo>
                  <a:pt x="2247" y="10388"/>
                </a:lnTo>
                <a:lnTo>
                  <a:pt x="8039" y="10388"/>
                </a:lnTo>
                <a:lnTo>
                  <a:pt x="8573" y="9829"/>
                </a:lnTo>
                <a:lnTo>
                  <a:pt x="2540" y="9829"/>
                </a:lnTo>
                <a:lnTo>
                  <a:pt x="584" y="7746"/>
                </a:lnTo>
                <a:lnTo>
                  <a:pt x="608" y="2654"/>
                </a:lnTo>
                <a:lnTo>
                  <a:pt x="2578" y="571"/>
                </a:lnTo>
                <a:lnTo>
                  <a:pt x="8611" y="571"/>
                </a:lnTo>
                <a:lnTo>
                  <a:pt x="8064" y="0"/>
                </a:lnTo>
                <a:close/>
              </a:path>
              <a:path w="10795" h="10794">
                <a:moveTo>
                  <a:pt x="8611" y="571"/>
                </a:moveTo>
                <a:lnTo>
                  <a:pt x="7772" y="571"/>
                </a:lnTo>
                <a:lnTo>
                  <a:pt x="9728" y="2654"/>
                </a:lnTo>
                <a:lnTo>
                  <a:pt x="9704" y="7746"/>
                </a:lnTo>
                <a:lnTo>
                  <a:pt x="7734" y="9829"/>
                </a:lnTo>
                <a:lnTo>
                  <a:pt x="8573" y="9829"/>
                </a:lnTo>
                <a:lnTo>
                  <a:pt x="10275" y="8051"/>
                </a:lnTo>
                <a:lnTo>
                  <a:pt x="10312" y="2349"/>
                </a:lnTo>
                <a:lnTo>
                  <a:pt x="8611" y="571"/>
                </a:lnTo>
                <a:close/>
              </a:path>
              <a:path w="10795" h="10794">
                <a:moveTo>
                  <a:pt x="6667" y="2463"/>
                </a:moveTo>
                <a:lnTo>
                  <a:pt x="3136" y="2463"/>
                </a:lnTo>
                <a:lnTo>
                  <a:pt x="3136" y="7721"/>
                </a:lnTo>
                <a:lnTo>
                  <a:pt x="4140" y="7721"/>
                </a:lnTo>
                <a:lnTo>
                  <a:pt x="4140" y="5905"/>
                </a:lnTo>
                <a:lnTo>
                  <a:pt x="6436" y="5905"/>
                </a:lnTo>
                <a:lnTo>
                  <a:pt x="6311" y="5727"/>
                </a:lnTo>
                <a:lnTo>
                  <a:pt x="7023" y="5524"/>
                </a:lnTo>
                <a:lnTo>
                  <a:pt x="7446" y="5079"/>
                </a:lnTo>
                <a:lnTo>
                  <a:pt x="4140" y="5079"/>
                </a:lnTo>
                <a:lnTo>
                  <a:pt x="4140" y="3365"/>
                </a:lnTo>
                <a:lnTo>
                  <a:pt x="7531" y="3365"/>
                </a:lnTo>
                <a:lnTo>
                  <a:pt x="7531" y="3035"/>
                </a:lnTo>
                <a:lnTo>
                  <a:pt x="6667" y="2463"/>
                </a:lnTo>
                <a:close/>
              </a:path>
              <a:path w="10795" h="10794">
                <a:moveTo>
                  <a:pt x="6436" y="5905"/>
                </a:moveTo>
                <a:lnTo>
                  <a:pt x="5245" y="5905"/>
                </a:lnTo>
                <a:lnTo>
                  <a:pt x="6489" y="7721"/>
                </a:lnTo>
                <a:lnTo>
                  <a:pt x="7708" y="7721"/>
                </a:lnTo>
                <a:lnTo>
                  <a:pt x="6436" y="5905"/>
                </a:lnTo>
                <a:close/>
              </a:path>
              <a:path w="10795" h="10794">
                <a:moveTo>
                  <a:pt x="7531" y="3365"/>
                </a:moveTo>
                <a:lnTo>
                  <a:pt x="6108" y="3365"/>
                </a:lnTo>
                <a:lnTo>
                  <a:pt x="6489" y="3657"/>
                </a:lnTo>
                <a:lnTo>
                  <a:pt x="6489" y="4724"/>
                </a:lnTo>
                <a:lnTo>
                  <a:pt x="6108" y="5079"/>
                </a:lnTo>
                <a:lnTo>
                  <a:pt x="7446" y="5079"/>
                </a:lnTo>
                <a:lnTo>
                  <a:pt x="7531" y="3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64">
            <a:extLst>
              <a:ext uri="{FF2B5EF4-FFF2-40B4-BE49-F238E27FC236}">
                <a16:creationId xmlns:a16="http://schemas.microsoft.com/office/drawing/2014/main" id="{BA178D50-B968-4230-AF15-060B5C11BE69}"/>
              </a:ext>
            </a:extLst>
          </p:cNvPr>
          <p:cNvSpPr/>
          <p:nvPr/>
        </p:nvSpPr>
        <p:spPr>
          <a:xfrm>
            <a:off x="4766689" y="4501214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28"/>
                </a:lnTo>
              </a:path>
            </a:pathLst>
          </a:custGeom>
          <a:ln w="58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65">
            <a:extLst>
              <a:ext uri="{FF2B5EF4-FFF2-40B4-BE49-F238E27FC236}">
                <a16:creationId xmlns:a16="http://schemas.microsoft.com/office/drawing/2014/main" id="{2AA51E9F-9021-447B-A748-EA61A9C5C8D3}"/>
              </a:ext>
            </a:extLst>
          </p:cNvPr>
          <p:cNvSpPr/>
          <p:nvPr/>
        </p:nvSpPr>
        <p:spPr>
          <a:xfrm>
            <a:off x="4795778" y="4501214"/>
            <a:ext cx="43815" cy="51435"/>
          </a:xfrm>
          <a:custGeom>
            <a:avLst/>
            <a:gdLst/>
            <a:ahLst/>
            <a:cxnLst/>
            <a:rect l="l" t="t" r="r" b="b"/>
            <a:pathLst>
              <a:path w="43814" h="51435">
                <a:moveTo>
                  <a:pt x="5461" y="0"/>
                </a:moveTo>
                <a:lnTo>
                  <a:pt x="0" y="0"/>
                </a:lnTo>
                <a:lnTo>
                  <a:pt x="63" y="51028"/>
                </a:lnTo>
                <a:lnTo>
                  <a:pt x="5575" y="51028"/>
                </a:lnTo>
                <a:lnTo>
                  <a:pt x="5727" y="9271"/>
                </a:lnTo>
                <a:lnTo>
                  <a:pt x="12768" y="9271"/>
                </a:lnTo>
                <a:lnTo>
                  <a:pt x="5461" y="0"/>
                </a:lnTo>
                <a:close/>
              </a:path>
              <a:path w="43814" h="51435">
                <a:moveTo>
                  <a:pt x="12768" y="9271"/>
                </a:moveTo>
                <a:lnTo>
                  <a:pt x="5727" y="9271"/>
                </a:lnTo>
                <a:lnTo>
                  <a:pt x="38722" y="51028"/>
                </a:lnTo>
                <a:lnTo>
                  <a:pt x="43243" y="51028"/>
                </a:lnTo>
                <a:lnTo>
                  <a:pt x="43243" y="40779"/>
                </a:lnTo>
                <a:lnTo>
                  <a:pt x="37604" y="40779"/>
                </a:lnTo>
                <a:lnTo>
                  <a:pt x="12768" y="9271"/>
                </a:lnTo>
                <a:close/>
              </a:path>
              <a:path w="43814" h="51435">
                <a:moveTo>
                  <a:pt x="43243" y="0"/>
                </a:moveTo>
                <a:lnTo>
                  <a:pt x="37617" y="0"/>
                </a:lnTo>
                <a:lnTo>
                  <a:pt x="37604" y="40779"/>
                </a:lnTo>
                <a:lnTo>
                  <a:pt x="43243" y="40779"/>
                </a:lnTo>
                <a:lnTo>
                  <a:pt x="43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66">
            <a:extLst>
              <a:ext uri="{FF2B5EF4-FFF2-40B4-BE49-F238E27FC236}">
                <a16:creationId xmlns:a16="http://schemas.microsoft.com/office/drawing/2014/main" id="{A8F558A9-73FD-4CC8-900E-0C4BC3A4CE57}"/>
              </a:ext>
            </a:extLst>
          </p:cNvPr>
          <p:cNvSpPr/>
          <p:nvPr/>
        </p:nvSpPr>
        <p:spPr>
          <a:xfrm>
            <a:off x="4861132" y="4501252"/>
            <a:ext cx="40640" cy="51435"/>
          </a:xfrm>
          <a:custGeom>
            <a:avLst/>
            <a:gdLst/>
            <a:ahLst/>
            <a:cxnLst/>
            <a:rect l="l" t="t" r="r" b="b"/>
            <a:pathLst>
              <a:path w="40639" h="51435">
                <a:moveTo>
                  <a:pt x="40131" y="0"/>
                </a:moveTo>
                <a:lnTo>
                  <a:pt x="0" y="0"/>
                </a:lnTo>
                <a:lnTo>
                  <a:pt x="0" y="5334"/>
                </a:lnTo>
                <a:lnTo>
                  <a:pt x="17106" y="5334"/>
                </a:lnTo>
                <a:lnTo>
                  <a:pt x="17144" y="51028"/>
                </a:lnTo>
                <a:lnTo>
                  <a:pt x="22986" y="51028"/>
                </a:lnTo>
                <a:lnTo>
                  <a:pt x="22986" y="5295"/>
                </a:lnTo>
                <a:lnTo>
                  <a:pt x="40106" y="5295"/>
                </a:lnTo>
                <a:lnTo>
                  <a:pt x="40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67">
            <a:extLst>
              <a:ext uri="{FF2B5EF4-FFF2-40B4-BE49-F238E27FC236}">
                <a16:creationId xmlns:a16="http://schemas.microsoft.com/office/drawing/2014/main" id="{681E4051-848E-4CF6-A161-4B0791006C60}"/>
              </a:ext>
            </a:extLst>
          </p:cNvPr>
          <p:cNvSpPr/>
          <p:nvPr/>
        </p:nvSpPr>
        <p:spPr>
          <a:xfrm>
            <a:off x="4923400" y="4501037"/>
            <a:ext cx="37465" cy="51435"/>
          </a:xfrm>
          <a:custGeom>
            <a:avLst/>
            <a:gdLst/>
            <a:ahLst/>
            <a:cxnLst/>
            <a:rect l="l" t="t" r="r" b="b"/>
            <a:pathLst>
              <a:path w="37464" h="51435">
                <a:moveTo>
                  <a:pt x="36906" y="0"/>
                </a:moveTo>
                <a:lnTo>
                  <a:pt x="0" y="0"/>
                </a:lnTo>
                <a:lnTo>
                  <a:pt x="0" y="51028"/>
                </a:lnTo>
                <a:lnTo>
                  <a:pt x="37274" y="51028"/>
                </a:lnTo>
                <a:lnTo>
                  <a:pt x="37249" y="45885"/>
                </a:lnTo>
                <a:lnTo>
                  <a:pt x="5829" y="45770"/>
                </a:lnTo>
                <a:lnTo>
                  <a:pt x="5791" y="27952"/>
                </a:lnTo>
                <a:lnTo>
                  <a:pt x="33616" y="27914"/>
                </a:lnTo>
                <a:lnTo>
                  <a:pt x="33655" y="22694"/>
                </a:lnTo>
                <a:lnTo>
                  <a:pt x="5791" y="22618"/>
                </a:lnTo>
                <a:lnTo>
                  <a:pt x="5829" y="5257"/>
                </a:lnTo>
                <a:lnTo>
                  <a:pt x="36906" y="5257"/>
                </a:lnTo>
                <a:lnTo>
                  <a:pt x="36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68">
            <a:extLst>
              <a:ext uri="{FF2B5EF4-FFF2-40B4-BE49-F238E27FC236}">
                <a16:creationId xmlns:a16="http://schemas.microsoft.com/office/drawing/2014/main" id="{F316230B-E5F4-446A-8C6E-C50B8E27B64A}"/>
              </a:ext>
            </a:extLst>
          </p:cNvPr>
          <p:cNvSpPr/>
          <p:nvPr/>
        </p:nvSpPr>
        <p:spPr>
          <a:xfrm>
            <a:off x="4983585" y="4501202"/>
            <a:ext cx="42545" cy="51435"/>
          </a:xfrm>
          <a:custGeom>
            <a:avLst/>
            <a:gdLst/>
            <a:ahLst/>
            <a:cxnLst/>
            <a:rect l="l" t="t" r="r" b="b"/>
            <a:pathLst>
              <a:path w="42545" h="51435">
                <a:moveTo>
                  <a:pt x="28117" y="0"/>
                </a:moveTo>
                <a:lnTo>
                  <a:pt x="0" y="0"/>
                </a:lnTo>
                <a:lnTo>
                  <a:pt x="0" y="51028"/>
                </a:lnTo>
                <a:lnTo>
                  <a:pt x="5753" y="51028"/>
                </a:lnTo>
                <a:lnTo>
                  <a:pt x="5841" y="31254"/>
                </a:lnTo>
                <a:lnTo>
                  <a:pt x="27446" y="31254"/>
                </a:lnTo>
                <a:lnTo>
                  <a:pt x="26644" y="30187"/>
                </a:lnTo>
                <a:lnTo>
                  <a:pt x="35559" y="28536"/>
                </a:lnTo>
                <a:lnTo>
                  <a:pt x="37759" y="26136"/>
                </a:lnTo>
                <a:lnTo>
                  <a:pt x="31000" y="26136"/>
                </a:lnTo>
                <a:lnTo>
                  <a:pt x="5714" y="26009"/>
                </a:lnTo>
                <a:lnTo>
                  <a:pt x="5740" y="5359"/>
                </a:lnTo>
                <a:lnTo>
                  <a:pt x="36717" y="5257"/>
                </a:lnTo>
                <a:lnTo>
                  <a:pt x="33273" y="1663"/>
                </a:lnTo>
                <a:lnTo>
                  <a:pt x="28117" y="0"/>
                </a:lnTo>
                <a:close/>
              </a:path>
              <a:path w="42545" h="51435">
                <a:moveTo>
                  <a:pt x="27446" y="31254"/>
                </a:moveTo>
                <a:lnTo>
                  <a:pt x="20332" y="31254"/>
                </a:lnTo>
                <a:lnTo>
                  <a:pt x="35191" y="51028"/>
                </a:lnTo>
                <a:lnTo>
                  <a:pt x="42303" y="51028"/>
                </a:lnTo>
                <a:lnTo>
                  <a:pt x="27446" y="31254"/>
                </a:lnTo>
                <a:close/>
              </a:path>
              <a:path w="42545" h="51435">
                <a:moveTo>
                  <a:pt x="36717" y="5257"/>
                </a:moveTo>
                <a:lnTo>
                  <a:pt x="31661" y="5257"/>
                </a:lnTo>
                <a:lnTo>
                  <a:pt x="33934" y="9867"/>
                </a:lnTo>
                <a:lnTo>
                  <a:pt x="34683" y="14922"/>
                </a:lnTo>
                <a:lnTo>
                  <a:pt x="34556" y="21107"/>
                </a:lnTo>
                <a:lnTo>
                  <a:pt x="31000" y="26136"/>
                </a:lnTo>
                <a:lnTo>
                  <a:pt x="37759" y="26136"/>
                </a:lnTo>
                <a:lnTo>
                  <a:pt x="40424" y="23228"/>
                </a:lnTo>
                <a:lnTo>
                  <a:pt x="40424" y="11048"/>
                </a:lnTo>
                <a:lnTo>
                  <a:pt x="38214" y="6819"/>
                </a:lnTo>
                <a:lnTo>
                  <a:pt x="36717" y="5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69">
            <a:extLst>
              <a:ext uri="{FF2B5EF4-FFF2-40B4-BE49-F238E27FC236}">
                <a16:creationId xmlns:a16="http://schemas.microsoft.com/office/drawing/2014/main" id="{F541EB47-ACFE-4A62-8568-64AC18540912}"/>
              </a:ext>
            </a:extLst>
          </p:cNvPr>
          <p:cNvSpPr/>
          <p:nvPr/>
        </p:nvSpPr>
        <p:spPr>
          <a:xfrm>
            <a:off x="5047670" y="4501214"/>
            <a:ext cx="43815" cy="51435"/>
          </a:xfrm>
          <a:custGeom>
            <a:avLst/>
            <a:gdLst/>
            <a:ahLst/>
            <a:cxnLst/>
            <a:rect l="l" t="t" r="r" b="b"/>
            <a:pathLst>
              <a:path w="43814" h="51435">
                <a:moveTo>
                  <a:pt x="5499" y="0"/>
                </a:moveTo>
                <a:lnTo>
                  <a:pt x="0" y="0"/>
                </a:lnTo>
                <a:lnTo>
                  <a:pt x="76" y="51028"/>
                </a:lnTo>
                <a:lnTo>
                  <a:pt x="5715" y="51028"/>
                </a:lnTo>
                <a:lnTo>
                  <a:pt x="5753" y="9271"/>
                </a:lnTo>
                <a:lnTo>
                  <a:pt x="12777" y="9271"/>
                </a:lnTo>
                <a:lnTo>
                  <a:pt x="5499" y="0"/>
                </a:lnTo>
                <a:close/>
              </a:path>
              <a:path w="43814" h="51435">
                <a:moveTo>
                  <a:pt x="12777" y="9271"/>
                </a:moveTo>
                <a:lnTo>
                  <a:pt x="5753" y="9271"/>
                </a:lnTo>
                <a:lnTo>
                  <a:pt x="38633" y="51028"/>
                </a:lnTo>
                <a:lnTo>
                  <a:pt x="43268" y="51028"/>
                </a:lnTo>
                <a:lnTo>
                  <a:pt x="43263" y="40944"/>
                </a:lnTo>
                <a:lnTo>
                  <a:pt x="37642" y="40944"/>
                </a:lnTo>
                <a:lnTo>
                  <a:pt x="12777" y="9271"/>
                </a:lnTo>
                <a:close/>
              </a:path>
              <a:path w="43814" h="51435">
                <a:moveTo>
                  <a:pt x="43243" y="0"/>
                </a:moveTo>
                <a:lnTo>
                  <a:pt x="37630" y="0"/>
                </a:lnTo>
                <a:lnTo>
                  <a:pt x="37642" y="40944"/>
                </a:lnTo>
                <a:lnTo>
                  <a:pt x="43263" y="40944"/>
                </a:lnTo>
                <a:lnTo>
                  <a:pt x="43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70">
            <a:extLst>
              <a:ext uri="{FF2B5EF4-FFF2-40B4-BE49-F238E27FC236}">
                <a16:creationId xmlns:a16="http://schemas.microsoft.com/office/drawing/2014/main" id="{A91D8A20-3D36-4AEF-A1FC-5DF54E8D9551}"/>
              </a:ext>
            </a:extLst>
          </p:cNvPr>
          <p:cNvSpPr/>
          <p:nvPr/>
        </p:nvSpPr>
        <p:spPr>
          <a:xfrm>
            <a:off x="5112300" y="4500846"/>
            <a:ext cx="52069" cy="51435"/>
          </a:xfrm>
          <a:custGeom>
            <a:avLst/>
            <a:gdLst/>
            <a:ahLst/>
            <a:cxnLst/>
            <a:rect l="l" t="t" r="r" b="b"/>
            <a:pathLst>
              <a:path w="52070" h="51435">
                <a:moveTo>
                  <a:pt x="28676" y="0"/>
                </a:moveTo>
                <a:lnTo>
                  <a:pt x="23291" y="0"/>
                </a:lnTo>
                <a:lnTo>
                  <a:pt x="0" y="51384"/>
                </a:lnTo>
                <a:lnTo>
                  <a:pt x="5943" y="51384"/>
                </a:lnTo>
                <a:lnTo>
                  <a:pt x="12001" y="37947"/>
                </a:lnTo>
                <a:lnTo>
                  <a:pt x="45849" y="37947"/>
                </a:lnTo>
                <a:lnTo>
                  <a:pt x="43458" y="32664"/>
                </a:lnTo>
                <a:lnTo>
                  <a:pt x="14236" y="32664"/>
                </a:lnTo>
                <a:lnTo>
                  <a:pt x="25933" y="6743"/>
                </a:lnTo>
                <a:lnTo>
                  <a:pt x="31728" y="6743"/>
                </a:lnTo>
                <a:lnTo>
                  <a:pt x="28676" y="0"/>
                </a:lnTo>
                <a:close/>
              </a:path>
              <a:path w="52070" h="51435">
                <a:moveTo>
                  <a:pt x="45849" y="37947"/>
                </a:moveTo>
                <a:lnTo>
                  <a:pt x="12001" y="37947"/>
                </a:lnTo>
                <a:lnTo>
                  <a:pt x="39865" y="37985"/>
                </a:lnTo>
                <a:lnTo>
                  <a:pt x="45745" y="51384"/>
                </a:lnTo>
                <a:lnTo>
                  <a:pt x="51930" y="51384"/>
                </a:lnTo>
                <a:lnTo>
                  <a:pt x="45849" y="37947"/>
                </a:lnTo>
                <a:close/>
              </a:path>
              <a:path w="52070" h="51435">
                <a:moveTo>
                  <a:pt x="31728" y="6743"/>
                </a:moveTo>
                <a:lnTo>
                  <a:pt x="25933" y="6743"/>
                </a:lnTo>
                <a:lnTo>
                  <a:pt x="37477" y="32664"/>
                </a:lnTo>
                <a:lnTo>
                  <a:pt x="43458" y="32664"/>
                </a:lnTo>
                <a:lnTo>
                  <a:pt x="31728" y="6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71">
            <a:extLst>
              <a:ext uri="{FF2B5EF4-FFF2-40B4-BE49-F238E27FC236}">
                <a16:creationId xmlns:a16="http://schemas.microsoft.com/office/drawing/2014/main" id="{2ACA4C0A-006D-4548-B143-2C6CFD1C0B7E}"/>
              </a:ext>
            </a:extLst>
          </p:cNvPr>
          <p:cNvSpPr/>
          <p:nvPr/>
        </p:nvSpPr>
        <p:spPr>
          <a:xfrm>
            <a:off x="5175457" y="4501202"/>
            <a:ext cx="40640" cy="51435"/>
          </a:xfrm>
          <a:custGeom>
            <a:avLst/>
            <a:gdLst/>
            <a:ahLst/>
            <a:cxnLst/>
            <a:rect l="l" t="t" r="r" b="b"/>
            <a:pathLst>
              <a:path w="40639" h="51435">
                <a:moveTo>
                  <a:pt x="40119" y="5308"/>
                </a:moveTo>
                <a:lnTo>
                  <a:pt x="17081" y="5308"/>
                </a:lnTo>
                <a:lnTo>
                  <a:pt x="17132" y="51028"/>
                </a:lnTo>
                <a:lnTo>
                  <a:pt x="22923" y="51028"/>
                </a:lnTo>
                <a:lnTo>
                  <a:pt x="22961" y="5346"/>
                </a:lnTo>
                <a:lnTo>
                  <a:pt x="40119" y="5346"/>
                </a:lnTo>
                <a:close/>
              </a:path>
              <a:path w="40639" h="51435">
                <a:moveTo>
                  <a:pt x="40119" y="0"/>
                </a:moveTo>
                <a:lnTo>
                  <a:pt x="0" y="0"/>
                </a:lnTo>
                <a:lnTo>
                  <a:pt x="0" y="5346"/>
                </a:lnTo>
                <a:lnTo>
                  <a:pt x="40119" y="5308"/>
                </a:lnTo>
                <a:lnTo>
                  <a:pt x="40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72">
            <a:extLst>
              <a:ext uri="{FF2B5EF4-FFF2-40B4-BE49-F238E27FC236}">
                <a16:creationId xmlns:a16="http://schemas.microsoft.com/office/drawing/2014/main" id="{28C673EE-B51F-42C9-9F8C-655E3C342C08}"/>
              </a:ext>
            </a:extLst>
          </p:cNvPr>
          <p:cNvSpPr/>
          <p:nvPr/>
        </p:nvSpPr>
        <p:spPr>
          <a:xfrm>
            <a:off x="5241097" y="4501214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028"/>
                </a:lnTo>
              </a:path>
            </a:pathLst>
          </a:custGeom>
          <a:ln w="5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73">
            <a:extLst>
              <a:ext uri="{FF2B5EF4-FFF2-40B4-BE49-F238E27FC236}">
                <a16:creationId xmlns:a16="http://schemas.microsoft.com/office/drawing/2014/main" id="{7D717AEA-9AB8-4AD4-831C-C561CEE305E4}"/>
              </a:ext>
            </a:extLst>
          </p:cNvPr>
          <p:cNvSpPr/>
          <p:nvPr/>
        </p:nvSpPr>
        <p:spPr>
          <a:xfrm>
            <a:off x="5268054" y="4503594"/>
            <a:ext cx="50800" cy="49530"/>
          </a:xfrm>
          <a:custGeom>
            <a:avLst/>
            <a:gdLst/>
            <a:ahLst/>
            <a:cxnLst/>
            <a:rect l="l" t="t" r="r" b="b"/>
            <a:pathLst>
              <a:path w="50800" h="49530">
                <a:moveTo>
                  <a:pt x="13109" y="0"/>
                </a:moveTo>
                <a:lnTo>
                  <a:pt x="3513" y="9682"/>
                </a:lnTo>
                <a:lnTo>
                  <a:pt x="0" y="23019"/>
                </a:lnTo>
                <a:lnTo>
                  <a:pt x="71" y="23720"/>
                </a:lnTo>
                <a:lnTo>
                  <a:pt x="2299" y="33860"/>
                </a:lnTo>
                <a:lnTo>
                  <a:pt x="10574" y="43781"/>
                </a:lnTo>
                <a:lnTo>
                  <a:pt x="24448" y="49535"/>
                </a:lnTo>
                <a:lnTo>
                  <a:pt x="35693" y="47415"/>
                </a:lnTo>
                <a:lnTo>
                  <a:pt x="40402" y="43543"/>
                </a:lnTo>
                <a:lnTo>
                  <a:pt x="20547" y="43543"/>
                </a:lnTo>
                <a:lnTo>
                  <a:pt x="14032" y="41752"/>
                </a:lnTo>
                <a:lnTo>
                  <a:pt x="6005" y="35186"/>
                </a:lnTo>
                <a:lnTo>
                  <a:pt x="5969" y="23019"/>
                </a:lnTo>
                <a:lnTo>
                  <a:pt x="6938" y="16382"/>
                </a:lnTo>
                <a:lnTo>
                  <a:pt x="14469" y="6309"/>
                </a:lnTo>
                <a:lnTo>
                  <a:pt x="30070" y="2411"/>
                </a:lnTo>
                <a:lnTo>
                  <a:pt x="36773" y="2411"/>
                </a:lnTo>
                <a:lnTo>
                  <a:pt x="31994" y="357"/>
                </a:lnTo>
                <a:lnTo>
                  <a:pt x="13109" y="0"/>
                </a:lnTo>
                <a:close/>
              </a:path>
              <a:path w="50800" h="49530">
                <a:moveTo>
                  <a:pt x="36773" y="2411"/>
                </a:moveTo>
                <a:lnTo>
                  <a:pt x="30070" y="2411"/>
                </a:lnTo>
                <a:lnTo>
                  <a:pt x="41382" y="9277"/>
                </a:lnTo>
                <a:lnTo>
                  <a:pt x="46074" y="23019"/>
                </a:lnTo>
                <a:lnTo>
                  <a:pt x="46088" y="23720"/>
                </a:lnTo>
                <a:lnTo>
                  <a:pt x="42600" y="35340"/>
                </a:lnTo>
                <a:lnTo>
                  <a:pt x="33326" y="42908"/>
                </a:lnTo>
                <a:lnTo>
                  <a:pt x="20547" y="43543"/>
                </a:lnTo>
                <a:lnTo>
                  <a:pt x="40402" y="43543"/>
                </a:lnTo>
                <a:lnTo>
                  <a:pt x="44311" y="40327"/>
                </a:lnTo>
                <a:lnTo>
                  <a:pt x="49500" y="28999"/>
                </a:lnTo>
                <a:lnTo>
                  <a:pt x="50458" y="14160"/>
                </a:lnTo>
                <a:lnTo>
                  <a:pt x="44126" y="5570"/>
                </a:lnTo>
                <a:lnTo>
                  <a:pt x="36773" y="2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74">
            <a:extLst>
              <a:ext uri="{FF2B5EF4-FFF2-40B4-BE49-F238E27FC236}">
                <a16:creationId xmlns:a16="http://schemas.microsoft.com/office/drawing/2014/main" id="{48A93EED-3DB9-49D4-B634-367FAB29481A}"/>
              </a:ext>
            </a:extLst>
          </p:cNvPr>
          <p:cNvSpPr/>
          <p:nvPr/>
        </p:nvSpPr>
        <p:spPr>
          <a:xfrm>
            <a:off x="5343593" y="4501214"/>
            <a:ext cx="43815" cy="51435"/>
          </a:xfrm>
          <a:custGeom>
            <a:avLst/>
            <a:gdLst/>
            <a:ahLst/>
            <a:cxnLst/>
            <a:rect l="l" t="t" r="r" b="b"/>
            <a:pathLst>
              <a:path w="43814" h="51435">
                <a:moveTo>
                  <a:pt x="5410" y="0"/>
                </a:moveTo>
                <a:lnTo>
                  <a:pt x="0" y="0"/>
                </a:lnTo>
                <a:lnTo>
                  <a:pt x="25" y="51028"/>
                </a:lnTo>
                <a:lnTo>
                  <a:pt x="5626" y="51028"/>
                </a:lnTo>
                <a:lnTo>
                  <a:pt x="5664" y="9232"/>
                </a:lnTo>
                <a:lnTo>
                  <a:pt x="12667" y="9232"/>
                </a:lnTo>
                <a:lnTo>
                  <a:pt x="5410" y="0"/>
                </a:lnTo>
                <a:close/>
              </a:path>
              <a:path w="43814" h="51435">
                <a:moveTo>
                  <a:pt x="12667" y="9232"/>
                </a:moveTo>
                <a:lnTo>
                  <a:pt x="5664" y="9232"/>
                </a:lnTo>
                <a:lnTo>
                  <a:pt x="38595" y="51028"/>
                </a:lnTo>
                <a:lnTo>
                  <a:pt x="43243" y="51028"/>
                </a:lnTo>
                <a:lnTo>
                  <a:pt x="43243" y="40894"/>
                </a:lnTo>
                <a:lnTo>
                  <a:pt x="37553" y="40894"/>
                </a:lnTo>
                <a:lnTo>
                  <a:pt x="12667" y="9232"/>
                </a:lnTo>
                <a:close/>
              </a:path>
              <a:path w="43814" h="51435">
                <a:moveTo>
                  <a:pt x="43243" y="0"/>
                </a:moveTo>
                <a:lnTo>
                  <a:pt x="37566" y="0"/>
                </a:lnTo>
                <a:lnTo>
                  <a:pt x="37553" y="40894"/>
                </a:lnTo>
                <a:lnTo>
                  <a:pt x="43243" y="40894"/>
                </a:lnTo>
                <a:lnTo>
                  <a:pt x="43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75">
            <a:extLst>
              <a:ext uri="{FF2B5EF4-FFF2-40B4-BE49-F238E27FC236}">
                <a16:creationId xmlns:a16="http://schemas.microsoft.com/office/drawing/2014/main" id="{33090F09-8B0B-4F57-A268-83A5D56DD8A5}"/>
              </a:ext>
            </a:extLst>
          </p:cNvPr>
          <p:cNvSpPr/>
          <p:nvPr/>
        </p:nvSpPr>
        <p:spPr>
          <a:xfrm>
            <a:off x="5408236" y="4500846"/>
            <a:ext cx="52069" cy="51435"/>
          </a:xfrm>
          <a:custGeom>
            <a:avLst/>
            <a:gdLst/>
            <a:ahLst/>
            <a:cxnLst/>
            <a:rect l="l" t="t" r="r" b="b"/>
            <a:pathLst>
              <a:path w="52070" h="51435">
                <a:moveTo>
                  <a:pt x="28651" y="0"/>
                </a:moveTo>
                <a:lnTo>
                  <a:pt x="23266" y="0"/>
                </a:lnTo>
                <a:lnTo>
                  <a:pt x="0" y="51384"/>
                </a:lnTo>
                <a:lnTo>
                  <a:pt x="5867" y="51384"/>
                </a:lnTo>
                <a:lnTo>
                  <a:pt x="11976" y="37934"/>
                </a:lnTo>
                <a:lnTo>
                  <a:pt x="45819" y="37896"/>
                </a:lnTo>
                <a:lnTo>
                  <a:pt x="43455" y="32677"/>
                </a:lnTo>
                <a:lnTo>
                  <a:pt x="14224" y="32677"/>
                </a:lnTo>
                <a:lnTo>
                  <a:pt x="25819" y="6705"/>
                </a:lnTo>
                <a:lnTo>
                  <a:pt x="31689" y="6705"/>
                </a:lnTo>
                <a:lnTo>
                  <a:pt x="28651" y="0"/>
                </a:lnTo>
                <a:close/>
              </a:path>
              <a:path w="52070" h="51435">
                <a:moveTo>
                  <a:pt x="45819" y="37896"/>
                </a:moveTo>
                <a:lnTo>
                  <a:pt x="39662" y="37896"/>
                </a:lnTo>
                <a:lnTo>
                  <a:pt x="45720" y="51384"/>
                </a:lnTo>
                <a:lnTo>
                  <a:pt x="51930" y="51384"/>
                </a:lnTo>
                <a:lnTo>
                  <a:pt x="45819" y="37896"/>
                </a:lnTo>
                <a:close/>
              </a:path>
              <a:path w="52070" h="51435">
                <a:moveTo>
                  <a:pt x="31689" y="6705"/>
                </a:moveTo>
                <a:lnTo>
                  <a:pt x="25819" y="6705"/>
                </a:lnTo>
                <a:lnTo>
                  <a:pt x="37452" y="32600"/>
                </a:lnTo>
                <a:lnTo>
                  <a:pt x="14224" y="32677"/>
                </a:lnTo>
                <a:lnTo>
                  <a:pt x="43455" y="32677"/>
                </a:lnTo>
                <a:lnTo>
                  <a:pt x="31689" y="6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76">
            <a:extLst>
              <a:ext uri="{FF2B5EF4-FFF2-40B4-BE49-F238E27FC236}">
                <a16:creationId xmlns:a16="http://schemas.microsoft.com/office/drawing/2014/main" id="{C1518369-03B6-4485-9C7D-01EC86CBD046}"/>
              </a:ext>
            </a:extLst>
          </p:cNvPr>
          <p:cNvSpPr/>
          <p:nvPr/>
        </p:nvSpPr>
        <p:spPr>
          <a:xfrm>
            <a:off x="5481553" y="4501214"/>
            <a:ext cx="34925" cy="51435"/>
          </a:xfrm>
          <a:custGeom>
            <a:avLst/>
            <a:gdLst/>
            <a:ahLst/>
            <a:cxnLst/>
            <a:rect l="l" t="t" r="r" b="b"/>
            <a:pathLst>
              <a:path w="34925" h="51435">
                <a:moveTo>
                  <a:pt x="5765" y="0"/>
                </a:moveTo>
                <a:lnTo>
                  <a:pt x="0" y="0"/>
                </a:lnTo>
                <a:lnTo>
                  <a:pt x="0" y="51028"/>
                </a:lnTo>
                <a:lnTo>
                  <a:pt x="34493" y="51028"/>
                </a:lnTo>
                <a:lnTo>
                  <a:pt x="34544" y="45770"/>
                </a:lnTo>
                <a:lnTo>
                  <a:pt x="5740" y="45732"/>
                </a:lnTo>
                <a:lnTo>
                  <a:pt x="5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77">
            <a:extLst>
              <a:ext uri="{FF2B5EF4-FFF2-40B4-BE49-F238E27FC236}">
                <a16:creationId xmlns:a16="http://schemas.microsoft.com/office/drawing/2014/main" id="{7FBDDCAE-0E57-4A45-911E-1116C6D45786}"/>
              </a:ext>
            </a:extLst>
          </p:cNvPr>
          <p:cNvSpPr/>
          <p:nvPr/>
        </p:nvSpPr>
        <p:spPr>
          <a:xfrm>
            <a:off x="4651824" y="4402573"/>
            <a:ext cx="67945" cy="78105"/>
          </a:xfrm>
          <a:custGeom>
            <a:avLst/>
            <a:gdLst/>
            <a:ahLst/>
            <a:cxnLst/>
            <a:rect l="l" t="t" r="r" b="b"/>
            <a:pathLst>
              <a:path w="67945" h="78105">
                <a:moveTo>
                  <a:pt x="42798" y="15786"/>
                </a:moveTo>
                <a:lnTo>
                  <a:pt x="24841" y="15786"/>
                </a:lnTo>
                <a:lnTo>
                  <a:pt x="24841" y="77812"/>
                </a:lnTo>
                <a:lnTo>
                  <a:pt x="42798" y="77812"/>
                </a:lnTo>
                <a:lnTo>
                  <a:pt x="42798" y="15786"/>
                </a:lnTo>
                <a:close/>
              </a:path>
              <a:path w="67945" h="78105">
                <a:moveTo>
                  <a:pt x="67652" y="0"/>
                </a:moveTo>
                <a:lnTo>
                  <a:pt x="0" y="0"/>
                </a:lnTo>
                <a:lnTo>
                  <a:pt x="0" y="15786"/>
                </a:lnTo>
                <a:lnTo>
                  <a:pt x="67652" y="15786"/>
                </a:lnTo>
                <a:lnTo>
                  <a:pt x="67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78">
            <a:extLst>
              <a:ext uri="{FF2B5EF4-FFF2-40B4-BE49-F238E27FC236}">
                <a16:creationId xmlns:a16="http://schemas.microsoft.com/office/drawing/2014/main" id="{700C7CA2-BBDD-470D-9E1C-0EF765DFE7EA}"/>
              </a:ext>
            </a:extLst>
          </p:cNvPr>
          <p:cNvSpPr/>
          <p:nvPr/>
        </p:nvSpPr>
        <p:spPr>
          <a:xfrm>
            <a:off x="4726119" y="4402307"/>
            <a:ext cx="86995" cy="78740"/>
          </a:xfrm>
          <a:custGeom>
            <a:avLst/>
            <a:gdLst/>
            <a:ahLst/>
            <a:cxnLst/>
            <a:rect l="l" t="t" r="r" b="b"/>
            <a:pathLst>
              <a:path w="86995" h="78739">
                <a:moveTo>
                  <a:pt x="33171" y="0"/>
                </a:moveTo>
                <a:lnTo>
                  <a:pt x="19671" y="5221"/>
                </a:lnTo>
                <a:lnTo>
                  <a:pt x="9192" y="14046"/>
                </a:lnTo>
                <a:lnTo>
                  <a:pt x="2410" y="25639"/>
                </a:lnTo>
                <a:lnTo>
                  <a:pt x="0" y="39166"/>
                </a:lnTo>
                <a:lnTo>
                  <a:pt x="195" y="43332"/>
                </a:lnTo>
                <a:lnTo>
                  <a:pt x="35438" y="77034"/>
                </a:lnTo>
                <a:lnTo>
                  <a:pt x="53628" y="78344"/>
                </a:lnTo>
                <a:lnTo>
                  <a:pt x="67125" y="73123"/>
                </a:lnTo>
                <a:lnTo>
                  <a:pt x="77601" y="64299"/>
                </a:lnTo>
                <a:lnTo>
                  <a:pt x="79310" y="61375"/>
                </a:lnTo>
                <a:lnTo>
                  <a:pt x="32841" y="61375"/>
                </a:lnTo>
                <a:lnTo>
                  <a:pt x="22592" y="52461"/>
                </a:lnTo>
                <a:lnTo>
                  <a:pt x="18783" y="39166"/>
                </a:lnTo>
                <a:lnTo>
                  <a:pt x="19339" y="33731"/>
                </a:lnTo>
                <a:lnTo>
                  <a:pt x="24550" y="24149"/>
                </a:lnTo>
                <a:lnTo>
                  <a:pt x="35841" y="18046"/>
                </a:lnTo>
                <a:lnTo>
                  <a:pt x="53943" y="16966"/>
                </a:lnTo>
                <a:lnTo>
                  <a:pt x="78868" y="16966"/>
                </a:lnTo>
                <a:lnTo>
                  <a:pt x="76531" y="13647"/>
                </a:lnTo>
                <a:lnTo>
                  <a:pt x="65821" y="6055"/>
                </a:lnTo>
                <a:lnTo>
                  <a:pt x="51359" y="1310"/>
                </a:lnTo>
                <a:lnTo>
                  <a:pt x="33171" y="0"/>
                </a:lnTo>
                <a:close/>
              </a:path>
              <a:path w="86995" h="78739">
                <a:moveTo>
                  <a:pt x="78868" y="16966"/>
                </a:moveTo>
                <a:lnTo>
                  <a:pt x="53943" y="16966"/>
                </a:lnTo>
                <a:lnTo>
                  <a:pt x="64197" y="25877"/>
                </a:lnTo>
                <a:lnTo>
                  <a:pt x="68008" y="39166"/>
                </a:lnTo>
                <a:lnTo>
                  <a:pt x="68008" y="39395"/>
                </a:lnTo>
                <a:lnTo>
                  <a:pt x="67451" y="44622"/>
                </a:lnTo>
                <a:lnTo>
                  <a:pt x="62238" y="54203"/>
                </a:lnTo>
                <a:lnTo>
                  <a:pt x="50945" y="60300"/>
                </a:lnTo>
                <a:lnTo>
                  <a:pt x="32841" y="61375"/>
                </a:lnTo>
                <a:lnTo>
                  <a:pt x="79310" y="61375"/>
                </a:lnTo>
                <a:lnTo>
                  <a:pt x="84381" y="52702"/>
                </a:lnTo>
                <a:lnTo>
                  <a:pt x="86791" y="39166"/>
                </a:lnTo>
                <a:lnTo>
                  <a:pt x="86596" y="35019"/>
                </a:lnTo>
                <a:lnTo>
                  <a:pt x="83465" y="23497"/>
                </a:lnTo>
                <a:lnTo>
                  <a:pt x="78868" y="16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79">
            <a:extLst>
              <a:ext uri="{FF2B5EF4-FFF2-40B4-BE49-F238E27FC236}">
                <a16:creationId xmlns:a16="http://schemas.microsoft.com/office/drawing/2014/main" id="{2DDE043E-69F9-464D-B324-08F2CD101FBC}"/>
              </a:ext>
            </a:extLst>
          </p:cNvPr>
          <p:cNvSpPr/>
          <p:nvPr/>
        </p:nvSpPr>
        <p:spPr>
          <a:xfrm>
            <a:off x="4816644" y="4402015"/>
            <a:ext cx="86995" cy="78740"/>
          </a:xfrm>
          <a:custGeom>
            <a:avLst/>
            <a:gdLst/>
            <a:ahLst/>
            <a:cxnLst/>
            <a:rect l="l" t="t" r="r" b="b"/>
            <a:pathLst>
              <a:path w="86995" h="78739">
                <a:moveTo>
                  <a:pt x="51549" y="0"/>
                </a:moveTo>
                <a:lnTo>
                  <a:pt x="34988" y="0"/>
                </a:lnTo>
                <a:lnTo>
                  <a:pt x="0" y="78384"/>
                </a:lnTo>
                <a:lnTo>
                  <a:pt x="18313" y="78384"/>
                </a:lnTo>
                <a:lnTo>
                  <a:pt x="25780" y="60921"/>
                </a:lnTo>
                <a:lnTo>
                  <a:pt x="78752" y="60921"/>
                </a:lnTo>
                <a:lnTo>
                  <a:pt x="72004" y="45808"/>
                </a:lnTo>
                <a:lnTo>
                  <a:pt x="32194" y="45808"/>
                </a:lnTo>
                <a:lnTo>
                  <a:pt x="43040" y="20574"/>
                </a:lnTo>
                <a:lnTo>
                  <a:pt x="60736" y="20574"/>
                </a:lnTo>
                <a:lnTo>
                  <a:pt x="51549" y="0"/>
                </a:lnTo>
                <a:close/>
              </a:path>
              <a:path w="86995" h="78739">
                <a:moveTo>
                  <a:pt x="78752" y="60921"/>
                </a:moveTo>
                <a:lnTo>
                  <a:pt x="60299" y="60921"/>
                </a:lnTo>
                <a:lnTo>
                  <a:pt x="67767" y="78384"/>
                </a:lnTo>
                <a:lnTo>
                  <a:pt x="86550" y="78384"/>
                </a:lnTo>
                <a:lnTo>
                  <a:pt x="78752" y="60921"/>
                </a:lnTo>
                <a:close/>
              </a:path>
              <a:path w="86995" h="78739">
                <a:moveTo>
                  <a:pt x="60736" y="20574"/>
                </a:moveTo>
                <a:lnTo>
                  <a:pt x="43040" y="20574"/>
                </a:lnTo>
                <a:lnTo>
                  <a:pt x="53886" y="45808"/>
                </a:lnTo>
                <a:lnTo>
                  <a:pt x="72004" y="45808"/>
                </a:lnTo>
                <a:lnTo>
                  <a:pt x="60736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80">
            <a:extLst>
              <a:ext uri="{FF2B5EF4-FFF2-40B4-BE49-F238E27FC236}">
                <a16:creationId xmlns:a16="http://schemas.microsoft.com/office/drawing/2014/main" id="{E4134DE5-9C2B-498A-BB83-D5394171A403}"/>
              </a:ext>
            </a:extLst>
          </p:cNvPr>
          <p:cNvSpPr/>
          <p:nvPr/>
        </p:nvSpPr>
        <p:spPr>
          <a:xfrm>
            <a:off x="4909024" y="4403239"/>
            <a:ext cx="64769" cy="78740"/>
          </a:xfrm>
          <a:custGeom>
            <a:avLst/>
            <a:gdLst/>
            <a:ahLst/>
            <a:cxnLst/>
            <a:rect l="l" t="t" r="r" b="b"/>
            <a:pathLst>
              <a:path w="64770" h="78739">
                <a:moveTo>
                  <a:pt x="10617" y="53690"/>
                </a:moveTo>
                <a:lnTo>
                  <a:pt x="0" y="65805"/>
                </a:lnTo>
                <a:lnTo>
                  <a:pt x="10119" y="72498"/>
                </a:lnTo>
                <a:lnTo>
                  <a:pt x="22227" y="76818"/>
                </a:lnTo>
                <a:lnTo>
                  <a:pt x="35152" y="78249"/>
                </a:lnTo>
                <a:lnTo>
                  <a:pt x="50500" y="75325"/>
                </a:lnTo>
                <a:lnTo>
                  <a:pt x="60832" y="67153"/>
                </a:lnTo>
                <a:lnTo>
                  <a:pt x="61999" y="63138"/>
                </a:lnTo>
                <a:lnTo>
                  <a:pt x="34201" y="63130"/>
                </a:lnTo>
                <a:lnTo>
                  <a:pt x="21725" y="60440"/>
                </a:lnTo>
                <a:lnTo>
                  <a:pt x="10617" y="53690"/>
                </a:lnTo>
                <a:close/>
              </a:path>
              <a:path w="64770" h="78739">
                <a:moveTo>
                  <a:pt x="35938" y="0"/>
                </a:moveTo>
                <a:lnTo>
                  <a:pt x="17804" y="819"/>
                </a:lnTo>
                <a:lnTo>
                  <a:pt x="7187" y="8998"/>
                </a:lnTo>
                <a:lnTo>
                  <a:pt x="3263" y="21673"/>
                </a:lnTo>
                <a:lnTo>
                  <a:pt x="5916" y="32949"/>
                </a:lnTo>
                <a:lnTo>
                  <a:pt x="15322" y="40860"/>
                </a:lnTo>
                <a:lnTo>
                  <a:pt x="30327" y="45689"/>
                </a:lnTo>
                <a:lnTo>
                  <a:pt x="43980" y="49016"/>
                </a:lnTo>
                <a:lnTo>
                  <a:pt x="46774" y="51238"/>
                </a:lnTo>
                <a:lnTo>
                  <a:pt x="46774" y="60357"/>
                </a:lnTo>
                <a:lnTo>
                  <a:pt x="42341" y="63138"/>
                </a:lnTo>
                <a:lnTo>
                  <a:pt x="62002" y="63130"/>
                </a:lnTo>
                <a:lnTo>
                  <a:pt x="64617" y="54134"/>
                </a:lnTo>
                <a:lnTo>
                  <a:pt x="62598" y="44485"/>
                </a:lnTo>
                <a:lnTo>
                  <a:pt x="53847" y="35987"/>
                </a:lnTo>
                <a:lnTo>
                  <a:pt x="38722" y="30563"/>
                </a:lnTo>
                <a:lnTo>
                  <a:pt x="24612" y="27121"/>
                </a:lnTo>
                <a:lnTo>
                  <a:pt x="21107" y="25445"/>
                </a:lnTo>
                <a:lnTo>
                  <a:pt x="21107" y="16339"/>
                </a:lnTo>
                <a:lnTo>
                  <a:pt x="24726" y="13329"/>
                </a:lnTo>
                <a:lnTo>
                  <a:pt x="55146" y="13329"/>
                </a:lnTo>
                <a:lnTo>
                  <a:pt x="57620" y="5082"/>
                </a:lnTo>
                <a:lnTo>
                  <a:pt x="48628" y="1562"/>
                </a:lnTo>
                <a:lnTo>
                  <a:pt x="35938" y="0"/>
                </a:lnTo>
                <a:close/>
              </a:path>
              <a:path w="64770" h="78739">
                <a:moveTo>
                  <a:pt x="55146" y="13329"/>
                </a:moveTo>
                <a:lnTo>
                  <a:pt x="38493" y="13329"/>
                </a:lnTo>
                <a:lnTo>
                  <a:pt x="45605" y="16225"/>
                </a:lnTo>
                <a:lnTo>
                  <a:pt x="52844" y="21000"/>
                </a:lnTo>
                <a:lnTo>
                  <a:pt x="55146" y="1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81">
            <a:extLst>
              <a:ext uri="{FF2B5EF4-FFF2-40B4-BE49-F238E27FC236}">
                <a16:creationId xmlns:a16="http://schemas.microsoft.com/office/drawing/2014/main" id="{1E03CDB4-05FC-4867-8E13-CF6AC32D5640}"/>
              </a:ext>
            </a:extLst>
          </p:cNvPr>
          <p:cNvSpPr/>
          <p:nvPr/>
        </p:nvSpPr>
        <p:spPr>
          <a:xfrm>
            <a:off x="4981693" y="4402573"/>
            <a:ext cx="67945" cy="78105"/>
          </a:xfrm>
          <a:custGeom>
            <a:avLst/>
            <a:gdLst/>
            <a:ahLst/>
            <a:cxnLst/>
            <a:rect l="l" t="t" r="r" b="b"/>
            <a:pathLst>
              <a:path w="67945" h="78105">
                <a:moveTo>
                  <a:pt x="42799" y="15786"/>
                </a:moveTo>
                <a:lnTo>
                  <a:pt x="24841" y="15786"/>
                </a:lnTo>
                <a:lnTo>
                  <a:pt x="24841" y="77812"/>
                </a:lnTo>
                <a:lnTo>
                  <a:pt x="42799" y="77812"/>
                </a:lnTo>
                <a:lnTo>
                  <a:pt x="42799" y="15786"/>
                </a:lnTo>
                <a:close/>
              </a:path>
              <a:path w="67945" h="78105">
                <a:moveTo>
                  <a:pt x="67652" y="0"/>
                </a:moveTo>
                <a:lnTo>
                  <a:pt x="0" y="0"/>
                </a:lnTo>
                <a:lnTo>
                  <a:pt x="0" y="15786"/>
                </a:lnTo>
                <a:lnTo>
                  <a:pt x="67652" y="15786"/>
                </a:lnTo>
                <a:lnTo>
                  <a:pt x="67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82">
            <a:extLst>
              <a:ext uri="{FF2B5EF4-FFF2-40B4-BE49-F238E27FC236}">
                <a16:creationId xmlns:a16="http://schemas.microsoft.com/office/drawing/2014/main" id="{7EAB7494-48F3-42BC-868A-E6854D3C0587}"/>
              </a:ext>
            </a:extLst>
          </p:cNvPr>
          <p:cNvSpPr/>
          <p:nvPr/>
        </p:nvSpPr>
        <p:spPr>
          <a:xfrm>
            <a:off x="5063113" y="4402573"/>
            <a:ext cx="81915" cy="78105"/>
          </a:xfrm>
          <a:custGeom>
            <a:avLst/>
            <a:gdLst/>
            <a:ahLst/>
            <a:cxnLst/>
            <a:rect l="l" t="t" r="r" b="b"/>
            <a:pathLst>
              <a:path w="81914" h="78105">
                <a:moveTo>
                  <a:pt x="19367" y="0"/>
                </a:moveTo>
                <a:lnTo>
                  <a:pt x="0" y="0"/>
                </a:lnTo>
                <a:lnTo>
                  <a:pt x="0" y="77825"/>
                </a:lnTo>
                <a:lnTo>
                  <a:pt x="17614" y="77825"/>
                </a:lnTo>
                <a:lnTo>
                  <a:pt x="17614" y="27343"/>
                </a:lnTo>
                <a:lnTo>
                  <a:pt x="37202" y="27343"/>
                </a:lnTo>
                <a:lnTo>
                  <a:pt x="19367" y="0"/>
                </a:lnTo>
                <a:close/>
              </a:path>
              <a:path w="81914" h="78105">
                <a:moveTo>
                  <a:pt x="81648" y="27012"/>
                </a:moveTo>
                <a:lnTo>
                  <a:pt x="63804" y="27012"/>
                </a:lnTo>
                <a:lnTo>
                  <a:pt x="63804" y="77825"/>
                </a:lnTo>
                <a:lnTo>
                  <a:pt x="81648" y="77825"/>
                </a:lnTo>
                <a:lnTo>
                  <a:pt x="81648" y="27012"/>
                </a:lnTo>
                <a:close/>
              </a:path>
              <a:path w="81914" h="78105">
                <a:moveTo>
                  <a:pt x="37202" y="27343"/>
                </a:moveTo>
                <a:lnTo>
                  <a:pt x="17614" y="27343"/>
                </a:lnTo>
                <a:lnTo>
                  <a:pt x="40360" y="60248"/>
                </a:lnTo>
                <a:lnTo>
                  <a:pt x="40830" y="60248"/>
                </a:lnTo>
                <a:lnTo>
                  <a:pt x="59731" y="32905"/>
                </a:lnTo>
                <a:lnTo>
                  <a:pt x="40830" y="32905"/>
                </a:lnTo>
                <a:lnTo>
                  <a:pt x="37202" y="27343"/>
                </a:lnTo>
                <a:close/>
              </a:path>
              <a:path w="81914" h="78105">
                <a:moveTo>
                  <a:pt x="81648" y="0"/>
                </a:moveTo>
                <a:lnTo>
                  <a:pt x="62293" y="0"/>
                </a:lnTo>
                <a:lnTo>
                  <a:pt x="40830" y="32905"/>
                </a:lnTo>
                <a:lnTo>
                  <a:pt x="59731" y="32905"/>
                </a:lnTo>
                <a:lnTo>
                  <a:pt x="63804" y="27012"/>
                </a:lnTo>
                <a:lnTo>
                  <a:pt x="81648" y="27012"/>
                </a:lnTo>
                <a:lnTo>
                  <a:pt x="81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83">
            <a:extLst>
              <a:ext uri="{FF2B5EF4-FFF2-40B4-BE49-F238E27FC236}">
                <a16:creationId xmlns:a16="http://schemas.microsoft.com/office/drawing/2014/main" id="{19941B22-517A-4325-836C-A241FA107F5A}"/>
              </a:ext>
            </a:extLst>
          </p:cNvPr>
          <p:cNvSpPr/>
          <p:nvPr/>
        </p:nvSpPr>
        <p:spPr>
          <a:xfrm>
            <a:off x="5157360" y="4402015"/>
            <a:ext cx="86995" cy="78740"/>
          </a:xfrm>
          <a:custGeom>
            <a:avLst/>
            <a:gdLst/>
            <a:ahLst/>
            <a:cxnLst/>
            <a:rect l="l" t="t" r="r" b="b"/>
            <a:pathLst>
              <a:path w="86995" h="78739">
                <a:moveTo>
                  <a:pt x="51549" y="0"/>
                </a:moveTo>
                <a:lnTo>
                  <a:pt x="34988" y="0"/>
                </a:lnTo>
                <a:lnTo>
                  <a:pt x="0" y="78384"/>
                </a:lnTo>
                <a:lnTo>
                  <a:pt x="18313" y="78384"/>
                </a:lnTo>
                <a:lnTo>
                  <a:pt x="25780" y="60921"/>
                </a:lnTo>
                <a:lnTo>
                  <a:pt x="78752" y="60921"/>
                </a:lnTo>
                <a:lnTo>
                  <a:pt x="72004" y="45808"/>
                </a:lnTo>
                <a:lnTo>
                  <a:pt x="32181" y="45808"/>
                </a:lnTo>
                <a:lnTo>
                  <a:pt x="43040" y="20574"/>
                </a:lnTo>
                <a:lnTo>
                  <a:pt x="60736" y="20574"/>
                </a:lnTo>
                <a:lnTo>
                  <a:pt x="51549" y="0"/>
                </a:lnTo>
                <a:close/>
              </a:path>
              <a:path w="86995" h="78739">
                <a:moveTo>
                  <a:pt x="78752" y="60921"/>
                </a:moveTo>
                <a:lnTo>
                  <a:pt x="60299" y="60921"/>
                </a:lnTo>
                <a:lnTo>
                  <a:pt x="67767" y="78384"/>
                </a:lnTo>
                <a:lnTo>
                  <a:pt x="86550" y="78384"/>
                </a:lnTo>
                <a:lnTo>
                  <a:pt x="78752" y="60921"/>
                </a:lnTo>
                <a:close/>
              </a:path>
              <a:path w="86995" h="78739">
                <a:moveTo>
                  <a:pt x="60736" y="20574"/>
                </a:moveTo>
                <a:lnTo>
                  <a:pt x="43040" y="20574"/>
                </a:lnTo>
                <a:lnTo>
                  <a:pt x="53886" y="45808"/>
                </a:lnTo>
                <a:lnTo>
                  <a:pt x="72004" y="45808"/>
                </a:lnTo>
                <a:lnTo>
                  <a:pt x="60736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84">
            <a:extLst>
              <a:ext uri="{FF2B5EF4-FFF2-40B4-BE49-F238E27FC236}">
                <a16:creationId xmlns:a16="http://schemas.microsoft.com/office/drawing/2014/main" id="{68FF51C1-9A82-4DB1-964D-98590F2D0D0A}"/>
              </a:ext>
            </a:extLst>
          </p:cNvPr>
          <p:cNvSpPr/>
          <p:nvPr/>
        </p:nvSpPr>
        <p:spPr>
          <a:xfrm>
            <a:off x="5249739" y="4403239"/>
            <a:ext cx="64769" cy="78740"/>
          </a:xfrm>
          <a:custGeom>
            <a:avLst/>
            <a:gdLst/>
            <a:ahLst/>
            <a:cxnLst/>
            <a:rect l="l" t="t" r="r" b="b"/>
            <a:pathLst>
              <a:path w="64770" h="78739">
                <a:moveTo>
                  <a:pt x="10617" y="53690"/>
                </a:moveTo>
                <a:lnTo>
                  <a:pt x="0" y="65805"/>
                </a:lnTo>
                <a:lnTo>
                  <a:pt x="10119" y="72498"/>
                </a:lnTo>
                <a:lnTo>
                  <a:pt x="22227" y="76818"/>
                </a:lnTo>
                <a:lnTo>
                  <a:pt x="35152" y="78249"/>
                </a:lnTo>
                <a:lnTo>
                  <a:pt x="50500" y="75325"/>
                </a:lnTo>
                <a:lnTo>
                  <a:pt x="60832" y="67153"/>
                </a:lnTo>
                <a:lnTo>
                  <a:pt x="61999" y="63138"/>
                </a:lnTo>
                <a:lnTo>
                  <a:pt x="34201" y="63129"/>
                </a:lnTo>
                <a:lnTo>
                  <a:pt x="21716" y="60438"/>
                </a:lnTo>
                <a:lnTo>
                  <a:pt x="10617" y="53690"/>
                </a:lnTo>
                <a:close/>
              </a:path>
              <a:path w="64770" h="78739">
                <a:moveTo>
                  <a:pt x="35938" y="0"/>
                </a:moveTo>
                <a:lnTo>
                  <a:pt x="17804" y="819"/>
                </a:lnTo>
                <a:lnTo>
                  <a:pt x="7187" y="8998"/>
                </a:lnTo>
                <a:lnTo>
                  <a:pt x="3263" y="21673"/>
                </a:lnTo>
                <a:lnTo>
                  <a:pt x="5916" y="32949"/>
                </a:lnTo>
                <a:lnTo>
                  <a:pt x="15322" y="40860"/>
                </a:lnTo>
                <a:lnTo>
                  <a:pt x="30327" y="45689"/>
                </a:lnTo>
                <a:lnTo>
                  <a:pt x="43967" y="49016"/>
                </a:lnTo>
                <a:lnTo>
                  <a:pt x="46774" y="51238"/>
                </a:lnTo>
                <a:lnTo>
                  <a:pt x="46774" y="60357"/>
                </a:lnTo>
                <a:lnTo>
                  <a:pt x="42341" y="63138"/>
                </a:lnTo>
                <a:lnTo>
                  <a:pt x="62002" y="63129"/>
                </a:lnTo>
                <a:lnTo>
                  <a:pt x="64617" y="54134"/>
                </a:lnTo>
                <a:lnTo>
                  <a:pt x="62598" y="44485"/>
                </a:lnTo>
                <a:lnTo>
                  <a:pt x="53847" y="35987"/>
                </a:lnTo>
                <a:lnTo>
                  <a:pt x="38722" y="30563"/>
                </a:lnTo>
                <a:lnTo>
                  <a:pt x="24612" y="27121"/>
                </a:lnTo>
                <a:lnTo>
                  <a:pt x="21107" y="25445"/>
                </a:lnTo>
                <a:lnTo>
                  <a:pt x="21107" y="16339"/>
                </a:lnTo>
                <a:lnTo>
                  <a:pt x="24726" y="13329"/>
                </a:lnTo>
                <a:lnTo>
                  <a:pt x="55146" y="13329"/>
                </a:lnTo>
                <a:lnTo>
                  <a:pt x="57620" y="5082"/>
                </a:lnTo>
                <a:lnTo>
                  <a:pt x="48628" y="1562"/>
                </a:lnTo>
                <a:lnTo>
                  <a:pt x="35938" y="0"/>
                </a:lnTo>
                <a:close/>
              </a:path>
              <a:path w="64770" h="78739">
                <a:moveTo>
                  <a:pt x="55146" y="13329"/>
                </a:moveTo>
                <a:lnTo>
                  <a:pt x="38493" y="13329"/>
                </a:lnTo>
                <a:lnTo>
                  <a:pt x="45605" y="16225"/>
                </a:lnTo>
                <a:lnTo>
                  <a:pt x="52844" y="21000"/>
                </a:lnTo>
                <a:lnTo>
                  <a:pt x="55146" y="1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85">
            <a:extLst>
              <a:ext uri="{FF2B5EF4-FFF2-40B4-BE49-F238E27FC236}">
                <a16:creationId xmlns:a16="http://schemas.microsoft.com/office/drawing/2014/main" id="{56F136F1-6146-4ECF-8EDF-506C2B1BBE22}"/>
              </a:ext>
            </a:extLst>
          </p:cNvPr>
          <p:cNvSpPr/>
          <p:nvPr/>
        </p:nvSpPr>
        <p:spPr>
          <a:xfrm>
            <a:off x="5322409" y="4402573"/>
            <a:ext cx="67945" cy="78105"/>
          </a:xfrm>
          <a:custGeom>
            <a:avLst/>
            <a:gdLst/>
            <a:ahLst/>
            <a:cxnLst/>
            <a:rect l="l" t="t" r="r" b="b"/>
            <a:pathLst>
              <a:path w="67945" h="78105">
                <a:moveTo>
                  <a:pt x="42811" y="15786"/>
                </a:moveTo>
                <a:lnTo>
                  <a:pt x="24841" y="15786"/>
                </a:lnTo>
                <a:lnTo>
                  <a:pt x="24841" y="77812"/>
                </a:lnTo>
                <a:lnTo>
                  <a:pt x="42811" y="77812"/>
                </a:lnTo>
                <a:lnTo>
                  <a:pt x="42811" y="15786"/>
                </a:lnTo>
                <a:close/>
              </a:path>
              <a:path w="67945" h="78105">
                <a:moveTo>
                  <a:pt x="67652" y="0"/>
                </a:moveTo>
                <a:lnTo>
                  <a:pt x="0" y="0"/>
                </a:lnTo>
                <a:lnTo>
                  <a:pt x="0" y="15786"/>
                </a:lnTo>
                <a:lnTo>
                  <a:pt x="67652" y="15786"/>
                </a:lnTo>
                <a:lnTo>
                  <a:pt x="67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86">
            <a:extLst>
              <a:ext uri="{FF2B5EF4-FFF2-40B4-BE49-F238E27FC236}">
                <a16:creationId xmlns:a16="http://schemas.microsoft.com/office/drawing/2014/main" id="{8061DC41-D314-496B-8026-4684C79224FE}"/>
              </a:ext>
            </a:extLst>
          </p:cNvPr>
          <p:cNvSpPr/>
          <p:nvPr/>
        </p:nvSpPr>
        <p:spPr>
          <a:xfrm>
            <a:off x="5403828" y="4402573"/>
            <a:ext cx="62230" cy="78105"/>
          </a:xfrm>
          <a:custGeom>
            <a:avLst/>
            <a:gdLst/>
            <a:ahLst/>
            <a:cxnLst/>
            <a:rect l="l" t="t" r="r" b="b"/>
            <a:pathLst>
              <a:path w="62229" h="78105">
                <a:moveTo>
                  <a:pt x="61582" y="0"/>
                </a:moveTo>
                <a:lnTo>
                  <a:pt x="0" y="0"/>
                </a:lnTo>
                <a:lnTo>
                  <a:pt x="0" y="77825"/>
                </a:lnTo>
                <a:lnTo>
                  <a:pt x="62166" y="77825"/>
                </a:lnTo>
                <a:lnTo>
                  <a:pt x="62166" y="62585"/>
                </a:lnTo>
                <a:lnTo>
                  <a:pt x="17843" y="62585"/>
                </a:lnTo>
                <a:lnTo>
                  <a:pt x="17843" y="46253"/>
                </a:lnTo>
                <a:lnTo>
                  <a:pt x="56337" y="46253"/>
                </a:lnTo>
                <a:lnTo>
                  <a:pt x="56337" y="31013"/>
                </a:lnTo>
                <a:lnTo>
                  <a:pt x="17843" y="31013"/>
                </a:lnTo>
                <a:lnTo>
                  <a:pt x="17843" y="15227"/>
                </a:lnTo>
                <a:lnTo>
                  <a:pt x="61582" y="15227"/>
                </a:lnTo>
                <a:lnTo>
                  <a:pt x="61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87">
            <a:extLst>
              <a:ext uri="{FF2B5EF4-FFF2-40B4-BE49-F238E27FC236}">
                <a16:creationId xmlns:a16="http://schemas.microsoft.com/office/drawing/2014/main" id="{A82062EE-DF2D-4835-A3F0-92B5ED2A070D}"/>
              </a:ext>
            </a:extLst>
          </p:cNvPr>
          <p:cNvSpPr/>
          <p:nvPr/>
        </p:nvSpPr>
        <p:spPr>
          <a:xfrm>
            <a:off x="5481985" y="4402573"/>
            <a:ext cx="71120" cy="78105"/>
          </a:xfrm>
          <a:custGeom>
            <a:avLst/>
            <a:gdLst/>
            <a:ahLst/>
            <a:cxnLst/>
            <a:rect l="l" t="t" r="r" b="b"/>
            <a:pathLst>
              <a:path w="71120" h="78105">
                <a:moveTo>
                  <a:pt x="47701" y="0"/>
                </a:moveTo>
                <a:lnTo>
                  <a:pt x="0" y="0"/>
                </a:lnTo>
                <a:lnTo>
                  <a:pt x="0" y="77812"/>
                </a:lnTo>
                <a:lnTo>
                  <a:pt x="17957" y="77812"/>
                </a:lnTo>
                <a:lnTo>
                  <a:pt x="17957" y="52908"/>
                </a:lnTo>
                <a:lnTo>
                  <a:pt x="57509" y="52908"/>
                </a:lnTo>
                <a:lnTo>
                  <a:pt x="54999" y="48118"/>
                </a:lnTo>
                <a:lnTo>
                  <a:pt x="64542" y="39450"/>
                </a:lnTo>
                <a:lnTo>
                  <a:pt x="64979" y="37795"/>
                </a:lnTo>
                <a:lnTo>
                  <a:pt x="17957" y="37795"/>
                </a:lnTo>
                <a:lnTo>
                  <a:pt x="17957" y="15455"/>
                </a:lnTo>
                <a:lnTo>
                  <a:pt x="66966" y="15455"/>
                </a:lnTo>
                <a:lnTo>
                  <a:pt x="65671" y="12230"/>
                </a:lnTo>
                <a:lnTo>
                  <a:pt x="55752" y="2781"/>
                </a:lnTo>
                <a:lnTo>
                  <a:pt x="47701" y="0"/>
                </a:lnTo>
                <a:close/>
              </a:path>
              <a:path w="71120" h="78105">
                <a:moveTo>
                  <a:pt x="57509" y="52908"/>
                </a:moveTo>
                <a:lnTo>
                  <a:pt x="32080" y="52908"/>
                </a:lnTo>
                <a:lnTo>
                  <a:pt x="49568" y="77812"/>
                </a:lnTo>
                <a:lnTo>
                  <a:pt x="70561" y="77812"/>
                </a:lnTo>
                <a:lnTo>
                  <a:pt x="57509" y="52908"/>
                </a:lnTo>
                <a:close/>
              </a:path>
              <a:path w="71120" h="78105">
                <a:moveTo>
                  <a:pt x="66966" y="15455"/>
                </a:moveTo>
                <a:lnTo>
                  <a:pt x="44551" y="15455"/>
                </a:lnTo>
                <a:lnTo>
                  <a:pt x="49923" y="19227"/>
                </a:lnTo>
                <a:lnTo>
                  <a:pt x="49923" y="33350"/>
                </a:lnTo>
                <a:lnTo>
                  <a:pt x="44907" y="37795"/>
                </a:lnTo>
                <a:lnTo>
                  <a:pt x="64979" y="37795"/>
                </a:lnTo>
                <a:lnTo>
                  <a:pt x="68122" y="25895"/>
                </a:lnTo>
                <a:lnTo>
                  <a:pt x="68122" y="18338"/>
                </a:lnTo>
                <a:lnTo>
                  <a:pt x="66966" y="15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88">
            <a:extLst>
              <a:ext uri="{FF2B5EF4-FFF2-40B4-BE49-F238E27FC236}">
                <a16:creationId xmlns:a16="http://schemas.microsoft.com/office/drawing/2014/main" id="{12F95379-95C6-49E1-9E05-1350FFC9E19C}"/>
              </a:ext>
            </a:extLst>
          </p:cNvPr>
          <p:cNvSpPr/>
          <p:nvPr/>
        </p:nvSpPr>
        <p:spPr>
          <a:xfrm>
            <a:off x="5560712" y="4403239"/>
            <a:ext cx="64769" cy="78740"/>
          </a:xfrm>
          <a:custGeom>
            <a:avLst/>
            <a:gdLst/>
            <a:ahLst/>
            <a:cxnLst/>
            <a:rect l="l" t="t" r="r" b="b"/>
            <a:pathLst>
              <a:path w="64770" h="78739">
                <a:moveTo>
                  <a:pt x="10617" y="53690"/>
                </a:moveTo>
                <a:lnTo>
                  <a:pt x="0" y="65805"/>
                </a:lnTo>
                <a:lnTo>
                  <a:pt x="10119" y="72498"/>
                </a:lnTo>
                <a:lnTo>
                  <a:pt x="22227" y="76818"/>
                </a:lnTo>
                <a:lnTo>
                  <a:pt x="35152" y="78249"/>
                </a:lnTo>
                <a:lnTo>
                  <a:pt x="50500" y="75325"/>
                </a:lnTo>
                <a:lnTo>
                  <a:pt x="60832" y="67153"/>
                </a:lnTo>
                <a:lnTo>
                  <a:pt x="61999" y="63138"/>
                </a:lnTo>
                <a:lnTo>
                  <a:pt x="34201" y="63130"/>
                </a:lnTo>
                <a:lnTo>
                  <a:pt x="21720" y="60440"/>
                </a:lnTo>
                <a:lnTo>
                  <a:pt x="10617" y="53690"/>
                </a:lnTo>
                <a:close/>
              </a:path>
              <a:path w="64770" h="78739">
                <a:moveTo>
                  <a:pt x="35938" y="0"/>
                </a:moveTo>
                <a:lnTo>
                  <a:pt x="17804" y="819"/>
                </a:lnTo>
                <a:lnTo>
                  <a:pt x="7187" y="8998"/>
                </a:lnTo>
                <a:lnTo>
                  <a:pt x="3263" y="21673"/>
                </a:lnTo>
                <a:lnTo>
                  <a:pt x="5916" y="32949"/>
                </a:lnTo>
                <a:lnTo>
                  <a:pt x="15322" y="40860"/>
                </a:lnTo>
                <a:lnTo>
                  <a:pt x="30327" y="45689"/>
                </a:lnTo>
                <a:lnTo>
                  <a:pt x="43980" y="49016"/>
                </a:lnTo>
                <a:lnTo>
                  <a:pt x="46774" y="51238"/>
                </a:lnTo>
                <a:lnTo>
                  <a:pt x="46774" y="60357"/>
                </a:lnTo>
                <a:lnTo>
                  <a:pt x="42341" y="63138"/>
                </a:lnTo>
                <a:lnTo>
                  <a:pt x="62002" y="63130"/>
                </a:lnTo>
                <a:lnTo>
                  <a:pt x="64617" y="54134"/>
                </a:lnTo>
                <a:lnTo>
                  <a:pt x="62598" y="44485"/>
                </a:lnTo>
                <a:lnTo>
                  <a:pt x="53847" y="35987"/>
                </a:lnTo>
                <a:lnTo>
                  <a:pt x="38722" y="30563"/>
                </a:lnTo>
                <a:lnTo>
                  <a:pt x="24612" y="27121"/>
                </a:lnTo>
                <a:lnTo>
                  <a:pt x="21107" y="25445"/>
                </a:lnTo>
                <a:lnTo>
                  <a:pt x="21107" y="16339"/>
                </a:lnTo>
                <a:lnTo>
                  <a:pt x="24726" y="13329"/>
                </a:lnTo>
                <a:lnTo>
                  <a:pt x="55146" y="13329"/>
                </a:lnTo>
                <a:lnTo>
                  <a:pt x="57620" y="5082"/>
                </a:lnTo>
                <a:lnTo>
                  <a:pt x="48628" y="1562"/>
                </a:lnTo>
                <a:lnTo>
                  <a:pt x="35938" y="0"/>
                </a:lnTo>
                <a:close/>
              </a:path>
              <a:path w="64770" h="78739">
                <a:moveTo>
                  <a:pt x="55146" y="13329"/>
                </a:moveTo>
                <a:lnTo>
                  <a:pt x="38493" y="13329"/>
                </a:lnTo>
                <a:lnTo>
                  <a:pt x="45605" y="16225"/>
                </a:lnTo>
                <a:lnTo>
                  <a:pt x="52844" y="21000"/>
                </a:lnTo>
                <a:lnTo>
                  <a:pt x="55146" y="1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89">
            <a:extLst>
              <a:ext uri="{FF2B5EF4-FFF2-40B4-BE49-F238E27FC236}">
                <a16:creationId xmlns:a16="http://schemas.microsoft.com/office/drawing/2014/main" id="{542024FC-7AE1-49CE-A018-9C8FCECA4C1C}"/>
              </a:ext>
            </a:extLst>
          </p:cNvPr>
          <p:cNvSpPr txBox="1"/>
          <p:nvPr/>
        </p:nvSpPr>
        <p:spPr>
          <a:xfrm>
            <a:off x="4953576" y="4922281"/>
            <a:ext cx="3384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Black</a:t>
            </a:r>
            <a:endParaRPr sz="1100">
              <a:latin typeface="Calibri"/>
              <a:cs typeface="Calibri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5756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">
            <a:extLst>
              <a:ext uri="{FF2B5EF4-FFF2-40B4-BE49-F238E27FC236}">
                <a16:creationId xmlns:a16="http://schemas.microsoft.com/office/drawing/2014/main" id="{AF972E3C-7891-4819-B5C1-B4F6B3102767}"/>
              </a:ext>
            </a:extLst>
          </p:cNvPr>
          <p:cNvSpPr/>
          <p:nvPr/>
        </p:nvSpPr>
        <p:spPr>
          <a:xfrm>
            <a:off x="0" y="0"/>
            <a:ext cx="4457700" cy="7772400"/>
          </a:xfrm>
          <a:custGeom>
            <a:avLst/>
            <a:gdLst/>
            <a:ahLst/>
            <a:cxnLst/>
            <a:rect l="l" t="t" r="r" b="b"/>
            <a:pathLst>
              <a:path w="4457700" h="7772400">
                <a:moveTo>
                  <a:pt x="4457700" y="0"/>
                </a:moveTo>
                <a:lnTo>
                  <a:pt x="0" y="0"/>
                </a:lnTo>
                <a:lnTo>
                  <a:pt x="0" y="7772400"/>
                </a:lnTo>
                <a:lnTo>
                  <a:pt x="4457700" y="7772400"/>
                </a:lnTo>
                <a:lnTo>
                  <a:pt x="4457700" y="0"/>
                </a:lnTo>
                <a:close/>
              </a:path>
            </a:pathLst>
          </a:custGeom>
          <a:solidFill>
            <a:srgbClr val="004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1FC576F9-DFBE-49C0-931E-B0FD7D05660F}"/>
              </a:ext>
            </a:extLst>
          </p:cNvPr>
          <p:cNvSpPr/>
          <p:nvPr/>
        </p:nvSpPr>
        <p:spPr>
          <a:xfrm>
            <a:off x="4645152" y="0"/>
            <a:ext cx="91440" cy="7355840"/>
          </a:xfrm>
          <a:custGeom>
            <a:avLst/>
            <a:gdLst/>
            <a:ahLst/>
            <a:cxnLst/>
            <a:rect l="l" t="t" r="r" b="b"/>
            <a:pathLst>
              <a:path w="91439" h="7355840">
                <a:moveTo>
                  <a:pt x="0" y="7355787"/>
                </a:moveTo>
                <a:lnTo>
                  <a:pt x="91439" y="7355787"/>
                </a:lnTo>
                <a:lnTo>
                  <a:pt x="91439" y="0"/>
                </a:lnTo>
                <a:lnTo>
                  <a:pt x="0" y="0"/>
                </a:lnTo>
                <a:lnTo>
                  <a:pt x="0" y="7355787"/>
                </a:lnTo>
                <a:close/>
              </a:path>
            </a:pathLst>
          </a:custGeom>
          <a:solidFill>
            <a:srgbClr val="CCD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D2C4AEFB-7454-428B-AAFE-E0C5C9C2E091}"/>
              </a:ext>
            </a:extLst>
          </p:cNvPr>
          <p:cNvSpPr/>
          <p:nvPr/>
        </p:nvSpPr>
        <p:spPr>
          <a:xfrm>
            <a:off x="4937455" y="11619406"/>
            <a:ext cx="91440" cy="229235"/>
          </a:xfrm>
          <a:custGeom>
            <a:avLst/>
            <a:gdLst/>
            <a:ahLst/>
            <a:cxnLst/>
            <a:rect l="l" t="t" r="r" b="b"/>
            <a:pathLst>
              <a:path w="91439" h="229234">
                <a:moveTo>
                  <a:pt x="0" y="228652"/>
                </a:moveTo>
                <a:lnTo>
                  <a:pt x="91439" y="228652"/>
                </a:lnTo>
                <a:lnTo>
                  <a:pt x="91439" y="0"/>
                </a:lnTo>
                <a:lnTo>
                  <a:pt x="0" y="0"/>
                </a:lnTo>
                <a:lnTo>
                  <a:pt x="0" y="228652"/>
                </a:lnTo>
                <a:close/>
              </a:path>
            </a:pathLst>
          </a:custGeom>
          <a:solidFill>
            <a:srgbClr val="CCD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2A26B9FA-0B69-4D4D-ADC5-79E149571DC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928F0AC6-BF41-44A8-812E-384322D75DA4}"/>
              </a:ext>
            </a:extLst>
          </p:cNvPr>
          <p:cNvSpPr/>
          <p:nvPr/>
        </p:nvSpPr>
        <p:spPr>
          <a:xfrm>
            <a:off x="576173" y="9816058"/>
            <a:ext cx="76200" cy="177800"/>
          </a:xfrm>
          <a:custGeom>
            <a:avLst/>
            <a:gdLst/>
            <a:ahLst/>
            <a:cxnLst/>
            <a:rect l="l" t="t" r="r" b="b"/>
            <a:pathLst>
              <a:path w="76200" h="177800">
                <a:moveTo>
                  <a:pt x="38100" y="0"/>
                </a:moveTo>
                <a:lnTo>
                  <a:pt x="4061" y="20963"/>
                </a:lnTo>
                <a:lnTo>
                  <a:pt x="0" y="139700"/>
                </a:lnTo>
                <a:lnTo>
                  <a:pt x="2671" y="153744"/>
                </a:lnTo>
                <a:lnTo>
                  <a:pt x="10001" y="165433"/>
                </a:lnTo>
                <a:lnTo>
                  <a:pt x="20963" y="173738"/>
                </a:lnTo>
                <a:lnTo>
                  <a:pt x="34531" y="177635"/>
                </a:lnTo>
                <a:lnTo>
                  <a:pt x="49857" y="175292"/>
                </a:lnTo>
                <a:lnTo>
                  <a:pt x="62253" y="168640"/>
                </a:lnTo>
                <a:lnTo>
                  <a:pt x="71074" y="158578"/>
                </a:lnTo>
                <a:lnTo>
                  <a:pt x="75677" y="146003"/>
                </a:lnTo>
                <a:lnTo>
                  <a:pt x="76200" y="38100"/>
                </a:lnTo>
                <a:lnTo>
                  <a:pt x="73528" y="24055"/>
                </a:lnTo>
                <a:lnTo>
                  <a:pt x="66198" y="12366"/>
                </a:lnTo>
                <a:lnTo>
                  <a:pt x="55236" y="4061"/>
                </a:lnTo>
                <a:lnTo>
                  <a:pt x="41668" y="164"/>
                </a:lnTo>
                <a:lnTo>
                  <a:pt x="3810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16444226-C99E-4775-AACF-566728CF5764}"/>
              </a:ext>
            </a:extLst>
          </p:cNvPr>
          <p:cNvSpPr/>
          <p:nvPr/>
        </p:nvSpPr>
        <p:spPr>
          <a:xfrm>
            <a:off x="525373" y="9930358"/>
            <a:ext cx="177800" cy="113664"/>
          </a:xfrm>
          <a:custGeom>
            <a:avLst/>
            <a:gdLst/>
            <a:ahLst/>
            <a:cxnLst/>
            <a:rect l="l" t="t" r="r" b="b"/>
            <a:pathLst>
              <a:path w="177800" h="113664">
                <a:moveTo>
                  <a:pt x="177800" y="0"/>
                </a:moveTo>
                <a:lnTo>
                  <a:pt x="177800" y="25400"/>
                </a:lnTo>
                <a:lnTo>
                  <a:pt x="176613" y="39962"/>
                </a:lnTo>
                <a:lnTo>
                  <a:pt x="160317" y="78350"/>
                </a:lnTo>
                <a:lnTo>
                  <a:pt x="128882" y="104823"/>
                </a:lnTo>
                <a:lnTo>
                  <a:pt x="102030" y="113337"/>
                </a:lnTo>
                <a:lnTo>
                  <a:pt x="85193" y="112565"/>
                </a:lnTo>
                <a:lnTo>
                  <a:pt x="42576" y="98985"/>
                </a:lnTo>
                <a:lnTo>
                  <a:pt x="13585" y="71737"/>
                </a:lnTo>
                <a:lnTo>
                  <a:pt x="513" y="34978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48A5A252-D2A0-4385-A591-3380969227C9}"/>
              </a:ext>
            </a:extLst>
          </p:cNvPr>
          <p:cNvSpPr/>
          <p:nvPr/>
        </p:nvSpPr>
        <p:spPr>
          <a:xfrm>
            <a:off x="601573" y="1007005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0B587188-EA6E-4F7F-BB03-40A582407031}"/>
              </a:ext>
            </a:extLst>
          </p:cNvPr>
          <p:cNvSpPr/>
          <p:nvPr/>
        </p:nvSpPr>
        <p:spPr>
          <a:xfrm>
            <a:off x="563473" y="1009545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FAC151D4-CE34-4734-9C6F-45A15D91AB32}"/>
              </a:ext>
            </a:extLst>
          </p:cNvPr>
          <p:cNvSpPr/>
          <p:nvPr/>
        </p:nvSpPr>
        <p:spPr>
          <a:xfrm>
            <a:off x="520903" y="11431446"/>
            <a:ext cx="4508500" cy="187960"/>
          </a:xfrm>
          <a:custGeom>
            <a:avLst/>
            <a:gdLst/>
            <a:ahLst/>
            <a:cxnLst/>
            <a:rect l="l" t="t" r="r" b="b"/>
            <a:pathLst>
              <a:path w="4508500" h="187959">
                <a:moveTo>
                  <a:pt x="0" y="187960"/>
                </a:moveTo>
                <a:lnTo>
                  <a:pt x="4507992" y="187960"/>
                </a:lnTo>
                <a:lnTo>
                  <a:pt x="4507992" y="0"/>
                </a:lnTo>
                <a:lnTo>
                  <a:pt x="0" y="0"/>
                </a:lnTo>
                <a:lnTo>
                  <a:pt x="0" y="187960"/>
                </a:lnTo>
                <a:close/>
              </a:path>
            </a:pathLst>
          </a:custGeom>
          <a:solidFill>
            <a:srgbClr val="004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E739945A-B7C0-4C0E-9776-C8A933E6D257}"/>
              </a:ext>
            </a:extLst>
          </p:cNvPr>
          <p:cNvSpPr/>
          <p:nvPr/>
        </p:nvSpPr>
        <p:spPr>
          <a:xfrm>
            <a:off x="520903" y="10177956"/>
            <a:ext cx="188595" cy="1253490"/>
          </a:xfrm>
          <a:custGeom>
            <a:avLst/>
            <a:gdLst/>
            <a:ahLst/>
            <a:cxnLst/>
            <a:rect l="l" t="t" r="r" b="b"/>
            <a:pathLst>
              <a:path w="188595" h="1253490">
                <a:moveTo>
                  <a:pt x="0" y="1253489"/>
                </a:moveTo>
                <a:lnTo>
                  <a:pt x="187998" y="1253489"/>
                </a:lnTo>
                <a:lnTo>
                  <a:pt x="187998" y="0"/>
                </a:lnTo>
                <a:lnTo>
                  <a:pt x="0" y="0"/>
                </a:lnTo>
                <a:lnTo>
                  <a:pt x="0" y="1253489"/>
                </a:lnTo>
                <a:close/>
              </a:path>
            </a:pathLst>
          </a:custGeom>
          <a:solidFill>
            <a:srgbClr val="004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95FA9ACC-6A4A-4BFC-B734-077F9088EB32}"/>
              </a:ext>
            </a:extLst>
          </p:cNvPr>
          <p:cNvSpPr txBox="1"/>
          <p:nvPr/>
        </p:nvSpPr>
        <p:spPr>
          <a:xfrm>
            <a:off x="734357" y="1870510"/>
            <a:ext cx="614680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0">
              <a:lnSpc>
                <a:spcPct val="75700"/>
              </a:lnSpc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ynamic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eadership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24179A0A-8DB5-485B-B34D-E318CCBE7F3D}"/>
              </a:ext>
            </a:extLst>
          </p:cNvPr>
          <p:cNvSpPr/>
          <p:nvPr/>
        </p:nvSpPr>
        <p:spPr>
          <a:xfrm>
            <a:off x="676783" y="1051686"/>
            <a:ext cx="729208" cy="729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3CE0DB09-28AC-49D1-918D-5025E620FF70}"/>
              </a:ext>
            </a:extLst>
          </p:cNvPr>
          <p:cNvSpPr/>
          <p:nvPr/>
        </p:nvSpPr>
        <p:spPr>
          <a:xfrm>
            <a:off x="694575" y="1069416"/>
            <a:ext cx="693661" cy="6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BEA3F38E-9855-4272-97E1-D4B6C6F58EBB}"/>
              </a:ext>
            </a:extLst>
          </p:cNvPr>
          <p:cNvSpPr/>
          <p:nvPr/>
        </p:nvSpPr>
        <p:spPr>
          <a:xfrm>
            <a:off x="711441" y="1086357"/>
            <a:ext cx="659892" cy="659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DC921EA6-211B-4F73-8FF9-2F2A2BA9A36C}"/>
              </a:ext>
            </a:extLst>
          </p:cNvPr>
          <p:cNvSpPr/>
          <p:nvPr/>
        </p:nvSpPr>
        <p:spPr>
          <a:xfrm>
            <a:off x="756996" y="1124432"/>
            <a:ext cx="578713" cy="578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E250AEBD-04E9-42C5-8B1C-B8055AF77DDF}"/>
              </a:ext>
            </a:extLst>
          </p:cNvPr>
          <p:cNvSpPr/>
          <p:nvPr/>
        </p:nvSpPr>
        <p:spPr>
          <a:xfrm>
            <a:off x="807736" y="1241112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30" y="13265"/>
                </a:moveTo>
                <a:lnTo>
                  <a:pt x="113178" y="15842"/>
                </a:lnTo>
                <a:lnTo>
                  <a:pt x="68883" y="22086"/>
                </a:lnTo>
                <a:lnTo>
                  <a:pt x="31141" y="31564"/>
                </a:lnTo>
                <a:lnTo>
                  <a:pt x="0" y="67457"/>
                </a:lnTo>
                <a:lnTo>
                  <a:pt x="65963" y="383484"/>
                </a:lnTo>
                <a:lnTo>
                  <a:pt x="86078" y="371283"/>
                </a:lnTo>
                <a:lnTo>
                  <a:pt x="105585" y="361029"/>
                </a:lnTo>
                <a:lnTo>
                  <a:pt x="142963" y="345793"/>
                </a:lnTo>
                <a:lnTo>
                  <a:pt x="195656" y="333972"/>
                </a:lnTo>
                <a:lnTo>
                  <a:pt x="229090" y="331779"/>
                </a:lnTo>
                <a:lnTo>
                  <a:pt x="497519" y="331779"/>
                </a:lnTo>
                <a:lnTo>
                  <a:pt x="502194" y="328741"/>
                </a:lnTo>
                <a:lnTo>
                  <a:pt x="510864" y="321910"/>
                </a:lnTo>
                <a:lnTo>
                  <a:pt x="520283" y="313524"/>
                </a:lnTo>
                <a:lnTo>
                  <a:pt x="530890" y="303423"/>
                </a:lnTo>
                <a:lnTo>
                  <a:pt x="543128" y="291447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3"/>
                </a:lnTo>
                <a:lnTo>
                  <a:pt x="289890" y="29788"/>
                </a:lnTo>
                <a:lnTo>
                  <a:pt x="223558" y="19673"/>
                </a:lnTo>
                <a:lnTo>
                  <a:pt x="210480" y="17738"/>
                </a:lnTo>
                <a:lnTo>
                  <a:pt x="197320" y="16040"/>
                </a:lnTo>
                <a:lnTo>
                  <a:pt x="184016" y="14669"/>
                </a:lnTo>
                <a:lnTo>
                  <a:pt x="170507" y="13714"/>
                </a:lnTo>
                <a:lnTo>
                  <a:pt x="156730" y="13265"/>
                </a:lnTo>
                <a:close/>
              </a:path>
              <a:path w="543560" h="383539">
                <a:moveTo>
                  <a:pt x="497519" y="331779"/>
                </a:moveTo>
                <a:lnTo>
                  <a:pt x="229090" y="331779"/>
                </a:lnTo>
                <a:lnTo>
                  <a:pt x="245441" y="331960"/>
                </a:lnTo>
                <a:lnTo>
                  <a:pt x="261612" y="332802"/>
                </a:lnTo>
                <a:lnTo>
                  <a:pt x="277650" y="334163"/>
                </a:lnTo>
                <a:lnTo>
                  <a:pt x="293602" y="335898"/>
                </a:lnTo>
                <a:lnTo>
                  <a:pt x="341422" y="341925"/>
                </a:lnTo>
                <a:lnTo>
                  <a:pt x="357508" y="343732"/>
                </a:lnTo>
                <a:lnTo>
                  <a:pt x="373747" y="345198"/>
                </a:lnTo>
                <a:lnTo>
                  <a:pt x="390185" y="346183"/>
                </a:lnTo>
                <a:lnTo>
                  <a:pt x="406871" y="346541"/>
                </a:lnTo>
                <a:lnTo>
                  <a:pt x="425424" y="346410"/>
                </a:lnTo>
                <a:lnTo>
                  <a:pt x="466178" y="343703"/>
                </a:lnTo>
                <a:lnTo>
                  <a:pt x="493852" y="334163"/>
                </a:lnTo>
                <a:lnTo>
                  <a:pt x="497519" y="331779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20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2">
            <a:extLst>
              <a:ext uri="{FF2B5EF4-FFF2-40B4-BE49-F238E27FC236}">
                <a16:creationId xmlns:a16="http://schemas.microsoft.com/office/drawing/2014/main" id="{AB48D6C9-33D6-452E-A4EA-B0DC6747103F}"/>
              </a:ext>
            </a:extLst>
          </p:cNvPr>
          <p:cNvSpPr/>
          <p:nvPr/>
        </p:nvSpPr>
        <p:spPr>
          <a:xfrm>
            <a:off x="807425" y="1239778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30" y="13265"/>
                </a:moveTo>
                <a:lnTo>
                  <a:pt x="113178" y="15842"/>
                </a:lnTo>
                <a:lnTo>
                  <a:pt x="68883" y="22086"/>
                </a:lnTo>
                <a:lnTo>
                  <a:pt x="31141" y="31564"/>
                </a:lnTo>
                <a:lnTo>
                  <a:pt x="0" y="67457"/>
                </a:lnTo>
                <a:lnTo>
                  <a:pt x="65963" y="383484"/>
                </a:lnTo>
                <a:lnTo>
                  <a:pt x="86078" y="371283"/>
                </a:lnTo>
                <a:lnTo>
                  <a:pt x="105585" y="361029"/>
                </a:lnTo>
                <a:lnTo>
                  <a:pt x="142963" y="345793"/>
                </a:lnTo>
                <a:lnTo>
                  <a:pt x="195656" y="333972"/>
                </a:lnTo>
                <a:lnTo>
                  <a:pt x="229090" y="331779"/>
                </a:lnTo>
                <a:lnTo>
                  <a:pt x="497519" y="331779"/>
                </a:lnTo>
                <a:lnTo>
                  <a:pt x="502194" y="328741"/>
                </a:lnTo>
                <a:lnTo>
                  <a:pt x="510864" y="321910"/>
                </a:lnTo>
                <a:lnTo>
                  <a:pt x="520283" y="313524"/>
                </a:lnTo>
                <a:lnTo>
                  <a:pt x="530890" y="303423"/>
                </a:lnTo>
                <a:lnTo>
                  <a:pt x="543128" y="291447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3"/>
                </a:lnTo>
                <a:lnTo>
                  <a:pt x="289890" y="29788"/>
                </a:lnTo>
                <a:lnTo>
                  <a:pt x="223558" y="19673"/>
                </a:lnTo>
                <a:lnTo>
                  <a:pt x="210480" y="17738"/>
                </a:lnTo>
                <a:lnTo>
                  <a:pt x="197320" y="16040"/>
                </a:lnTo>
                <a:lnTo>
                  <a:pt x="184016" y="14669"/>
                </a:lnTo>
                <a:lnTo>
                  <a:pt x="170507" y="13714"/>
                </a:lnTo>
                <a:lnTo>
                  <a:pt x="156730" y="13265"/>
                </a:lnTo>
                <a:close/>
              </a:path>
              <a:path w="543560" h="383539">
                <a:moveTo>
                  <a:pt x="497519" y="331779"/>
                </a:moveTo>
                <a:lnTo>
                  <a:pt x="229090" y="331779"/>
                </a:lnTo>
                <a:lnTo>
                  <a:pt x="245441" y="331960"/>
                </a:lnTo>
                <a:lnTo>
                  <a:pt x="261612" y="332802"/>
                </a:lnTo>
                <a:lnTo>
                  <a:pt x="277650" y="334163"/>
                </a:lnTo>
                <a:lnTo>
                  <a:pt x="293602" y="335898"/>
                </a:lnTo>
                <a:lnTo>
                  <a:pt x="341422" y="341925"/>
                </a:lnTo>
                <a:lnTo>
                  <a:pt x="357508" y="343732"/>
                </a:lnTo>
                <a:lnTo>
                  <a:pt x="373747" y="345198"/>
                </a:lnTo>
                <a:lnTo>
                  <a:pt x="390185" y="346183"/>
                </a:lnTo>
                <a:lnTo>
                  <a:pt x="406871" y="346541"/>
                </a:lnTo>
                <a:lnTo>
                  <a:pt x="425424" y="346410"/>
                </a:lnTo>
                <a:lnTo>
                  <a:pt x="466178" y="343703"/>
                </a:lnTo>
                <a:lnTo>
                  <a:pt x="493852" y="334163"/>
                </a:lnTo>
                <a:lnTo>
                  <a:pt x="497519" y="331779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20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6A031BE4-2F56-4E81-BE6C-D9B5D5356FBF}"/>
              </a:ext>
            </a:extLst>
          </p:cNvPr>
          <p:cNvSpPr/>
          <p:nvPr/>
        </p:nvSpPr>
        <p:spPr>
          <a:xfrm>
            <a:off x="788622" y="1290510"/>
            <a:ext cx="123825" cy="520700"/>
          </a:xfrm>
          <a:custGeom>
            <a:avLst/>
            <a:gdLst/>
            <a:ahLst/>
            <a:cxnLst/>
            <a:rect l="l" t="t" r="r" b="b"/>
            <a:pathLst>
              <a:path w="123825" h="520700">
                <a:moveTo>
                  <a:pt x="14133" y="0"/>
                </a:moveTo>
                <a:lnTo>
                  <a:pt x="0" y="3418"/>
                </a:lnTo>
                <a:lnTo>
                  <a:pt x="24" y="7924"/>
                </a:lnTo>
                <a:lnTo>
                  <a:pt x="104185" y="520128"/>
                </a:lnTo>
                <a:lnTo>
                  <a:pt x="123676" y="520128"/>
                </a:lnTo>
                <a:lnTo>
                  <a:pt x="16483" y="3860"/>
                </a:lnTo>
                <a:lnTo>
                  <a:pt x="14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0C3D1215-830B-46B3-AB44-592DD6C5B268}"/>
              </a:ext>
            </a:extLst>
          </p:cNvPr>
          <p:cNvSpPr/>
          <p:nvPr/>
        </p:nvSpPr>
        <p:spPr>
          <a:xfrm>
            <a:off x="790738" y="1305140"/>
            <a:ext cx="83185" cy="323215"/>
          </a:xfrm>
          <a:custGeom>
            <a:avLst/>
            <a:gdLst/>
            <a:ahLst/>
            <a:cxnLst/>
            <a:rect l="l" t="t" r="r" b="b"/>
            <a:pathLst>
              <a:path w="83184" h="323214">
                <a:moveTo>
                  <a:pt x="64738" y="321819"/>
                </a:moveTo>
                <a:lnTo>
                  <a:pt x="64935" y="322783"/>
                </a:lnTo>
                <a:lnTo>
                  <a:pt x="64738" y="321819"/>
                </a:lnTo>
                <a:close/>
              </a:path>
              <a:path w="83184" h="323214">
                <a:moveTo>
                  <a:pt x="12217" y="0"/>
                </a:moveTo>
                <a:lnTo>
                  <a:pt x="3390" y="2197"/>
                </a:lnTo>
                <a:lnTo>
                  <a:pt x="0" y="4229"/>
                </a:lnTo>
                <a:lnTo>
                  <a:pt x="342" y="5600"/>
                </a:lnTo>
                <a:lnTo>
                  <a:pt x="64738" y="321819"/>
                </a:lnTo>
                <a:lnTo>
                  <a:pt x="68579" y="319735"/>
                </a:lnTo>
                <a:lnTo>
                  <a:pt x="78333" y="317461"/>
                </a:lnTo>
                <a:lnTo>
                  <a:pt x="82308" y="317220"/>
                </a:lnTo>
                <a:lnTo>
                  <a:pt x="82461" y="317220"/>
                </a:lnTo>
                <a:lnTo>
                  <a:pt x="16759" y="1346"/>
                </a:lnTo>
                <a:lnTo>
                  <a:pt x="16611" y="1346"/>
                </a:lnTo>
                <a:lnTo>
                  <a:pt x="15951" y="152"/>
                </a:lnTo>
                <a:lnTo>
                  <a:pt x="12217" y="0"/>
                </a:lnTo>
                <a:close/>
              </a:path>
              <a:path w="83184" h="323214">
                <a:moveTo>
                  <a:pt x="82461" y="317220"/>
                </a:moveTo>
                <a:lnTo>
                  <a:pt x="82308" y="317220"/>
                </a:lnTo>
                <a:lnTo>
                  <a:pt x="82651" y="318135"/>
                </a:lnTo>
                <a:lnTo>
                  <a:pt x="82461" y="317220"/>
                </a:lnTo>
                <a:close/>
              </a:path>
              <a:path w="83184" h="323214">
                <a:moveTo>
                  <a:pt x="16751" y="1308"/>
                </a:moveTo>
                <a:lnTo>
                  <a:pt x="16611" y="1346"/>
                </a:lnTo>
                <a:lnTo>
                  <a:pt x="16759" y="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3495D68A-0BAB-4D62-9AB6-932BA922D413}"/>
              </a:ext>
            </a:extLst>
          </p:cNvPr>
          <p:cNvSpPr/>
          <p:nvPr/>
        </p:nvSpPr>
        <p:spPr>
          <a:xfrm>
            <a:off x="979223" y="1311414"/>
            <a:ext cx="219075" cy="203200"/>
          </a:xfrm>
          <a:custGeom>
            <a:avLst/>
            <a:gdLst/>
            <a:ahLst/>
            <a:cxnLst/>
            <a:rect l="l" t="t" r="r" b="b"/>
            <a:pathLst>
              <a:path w="219075" h="203200">
                <a:moveTo>
                  <a:pt x="36106" y="0"/>
                </a:moveTo>
                <a:lnTo>
                  <a:pt x="0" y="203047"/>
                </a:lnTo>
                <a:lnTo>
                  <a:pt x="88176" y="203047"/>
                </a:lnTo>
                <a:lnTo>
                  <a:pt x="132208" y="197915"/>
                </a:lnTo>
                <a:lnTo>
                  <a:pt x="174607" y="175726"/>
                </a:lnTo>
                <a:lnTo>
                  <a:pt x="177284" y="173316"/>
                </a:lnTo>
                <a:lnTo>
                  <a:pt x="85890" y="173316"/>
                </a:lnTo>
                <a:lnTo>
                  <a:pt x="103441" y="112991"/>
                </a:lnTo>
                <a:lnTo>
                  <a:pt x="64503" y="112991"/>
                </a:lnTo>
                <a:lnTo>
                  <a:pt x="88087" y="42227"/>
                </a:lnTo>
                <a:lnTo>
                  <a:pt x="139636" y="41681"/>
                </a:lnTo>
                <a:lnTo>
                  <a:pt x="209013" y="41681"/>
                </a:lnTo>
                <a:lnTo>
                  <a:pt x="205482" y="35565"/>
                </a:lnTo>
                <a:lnTo>
                  <a:pt x="165326" y="6971"/>
                </a:lnTo>
                <a:lnTo>
                  <a:pt x="127739" y="445"/>
                </a:lnTo>
                <a:lnTo>
                  <a:pt x="112777" y="20"/>
                </a:lnTo>
                <a:lnTo>
                  <a:pt x="36106" y="0"/>
                </a:lnTo>
                <a:close/>
              </a:path>
              <a:path w="219075" h="203200">
                <a:moveTo>
                  <a:pt x="209013" y="41681"/>
                </a:moveTo>
                <a:lnTo>
                  <a:pt x="139636" y="41681"/>
                </a:lnTo>
                <a:lnTo>
                  <a:pt x="123177" y="86664"/>
                </a:lnTo>
                <a:lnTo>
                  <a:pt x="150609" y="87210"/>
                </a:lnTo>
                <a:lnTo>
                  <a:pt x="85890" y="173316"/>
                </a:lnTo>
                <a:lnTo>
                  <a:pt x="177284" y="173316"/>
                </a:lnTo>
                <a:lnTo>
                  <a:pt x="183674" y="167565"/>
                </a:lnTo>
                <a:lnTo>
                  <a:pt x="207461" y="135089"/>
                </a:lnTo>
                <a:lnTo>
                  <a:pt x="218998" y="85959"/>
                </a:lnTo>
                <a:lnTo>
                  <a:pt x="218240" y="71546"/>
                </a:lnTo>
                <a:lnTo>
                  <a:pt x="215849" y="58281"/>
                </a:lnTo>
                <a:lnTo>
                  <a:pt x="211655" y="46256"/>
                </a:lnTo>
                <a:lnTo>
                  <a:pt x="209013" y="41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5AB99873-F8A3-4B72-A2CE-48A145A49515}"/>
              </a:ext>
            </a:extLst>
          </p:cNvPr>
          <p:cNvSpPr/>
          <p:nvPr/>
        </p:nvSpPr>
        <p:spPr>
          <a:xfrm>
            <a:off x="788695" y="1213891"/>
            <a:ext cx="543115" cy="391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3362838E-9539-4C60-90C6-0C6561067656}"/>
              </a:ext>
            </a:extLst>
          </p:cNvPr>
          <p:cNvSpPr/>
          <p:nvPr/>
        </p:nvSpPr>
        <p:spPr>
          <a:xfrm>
            <a:off x="788377" y="1212557"/>
            <a:ext cx="543128" cy="391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8">
            <a:extLst>
              <a:ext uri="{FF2B5EF4-FFF2-40B4-BE49-F238E27FC236}">
                <a16:creationId xmlns:a16="http://schemas.microsoft.com/office/drawing/2014/main" id="{25A17AA6-0732-42D0-981C-C07B81722F2F}"/>
              </a:ext>
            </a:extLst>
          </p:cNvPr>
          <p:cNvSpPr/>
          <p:nvPr/>
        </p:nvSpPr>
        <p:spPr>
          <a:xfrm>
            <a:off x="769572" y="1272781"/>
            <a:ext cx="127631" cy="5378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9">
            <a:extLst>
              <a:ext uri="{FF2B5EF4-FFF2-40B4-BE49-F238E27FC236}">
                <a16:creationId xmlns:a16="http://schemas.microsoft.com/office/drawing/2014/main" id="{6A8D89B9-91C5-4F09-BF31-811E3969F7FB}"/>
              </a:ext>
            </a:extLst>
          </p:cNvPr>
          <p:cNvSpPr/>
          <p:nvPr/>
        </p:nvSpPr>
        <p:spPr>
          <a:xfrm>
            <a:off x="771690" y="1286446"/>
            <a:ext cx="82651" cy="3224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6ECC01C7-1292-4F6E-B03A-6D1B971916FC}"/>
              </a:ext>
            </a:extLst>
          </p:cNvPr>
          <p:cNvSpPr/>
          <p:nvPr/>
        </p:nvSpPr>
        <p:spPr>
          <a:xfrm>
            <a:off x="960173" y="1292364"/>
            <a:ext cx="219075" cy="203200"/>
          </a:xfrm>
          <a:custGeom>
            <a:avLst/>
            <a:gdLst/>
            <a:ahLst/>
            <a:cxnLst/>
            <a:rect l="l" t="t" r="r" b="b"/>
            <a:pathLst>
              <a:path w="219075" h="203200">
                <a:moveTo>
                  <a:pt x="36106" y="0"/>
                </a:moveTo>
                <a:lnTo>
                  <a:pt x="0" y="203047"/>
                </a:lnTo>
                <a:lnTo>
                  <a:pt x="88176" y="203047"/>
                </a:lnTo>
                <a:lnTo>
                  <a:pt x="132208" y="197919"/>
                </a:lnTo>
                <a:lnTo>
                  <a:pt x="174607" y="175730"/>
                </a:lnTo>
                <a:lnTo>
                  <a:pt x="177288" y="173316"/>
                </a:lnTo>
                <a:lnTo>
                  <a:pt x="85890" y="173316"/>
                </a:lnTo>
                <a:lnTo>
                  <a:pt x="103441" y="112991"/>
                </a:lnTo>
                <a:lnTo>
                  <a:pt x="64503" y="112991"/>
                </a:lnTo>
                <a:lnTo>
                  <a:pt x="88087" y="42227"/>
                </a:lnTo>
                <a:lnTo>
                  <a:pt x="139636" y="41681"/>
                </a:lnTo>
                <a:lnTo>
                  <a:pt x="209013" y="41681"/>
                </a:lnTo>
                <a:lnTo>
                  <a:pt x="205483" y="35565"/>
                </a:lnTo>
                <a:lnTo>
                  <a:pt x="165326" y="6971"/>
                </a:lnTo>
                <a:lnTo>
                  <a:pt x="127739" y="445"/>
                </a:lnTo>
                <a:lnTo>
                  <a:pt x="112777" y="20"/>
                </a:lnTo>
                <a:lnTo>
                  <a:pt x="36106" y="0"/>
                </a:lnTo>
                <a:close/>
              </a:path>
              <a:path w="219075" h="203200">
                <a:moveTo>
                  <a:pt x="209013" y="41681"/>
                </a:moveTo>
                <a:lnTo>
                  <a:pt x="139636" y="41681"/>
                </a:lnTo>
                <a:lnTo>
                  <a:pt x="123177" y="86664"/>
                </a:lnTo>
                <a:lnTo>
                  <a:pt x="150609" y="87210"/>
                </a:lnTo>
                <a:lnTo>
                  <a:pt x="85890" y="173316"/>
                </a:lnTo>
                <a:lnTo>
                  <a:pt x="177288" y="173316"/>
                </a:lnTo>
                <a:lnTo>
                  <a:pt x="183674" y="167566"/>
                </a:lnTo>
                <a:lnTo>
                  <a:pt x="207461" y="135090"/>
                </a:lnTo>
                <a:lnTo>
                  <a:pt x="218998" y="85960"/>
                </a:lnTo>
                <a:lnTo>
                  <a:pt x="218240" y="71547"/>
                </a:lnTo>
                <a:lnTo>
                  <a:pt x="215850" y="58281"/>
                </a:lnTo>
                <a:lnTo>
                  <a:pt x="211655" y="46257"/>
                </a:lnTo>
                <a:lnTo>
                  <a:pt x="209013" y="416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1">
            <a:extLst>
              <a:ext uri="{FF2B5EF4-FFF2-40B4-BE49-F238E27FC236}">
                <a16:creationId xmlns:a16="http://schemas.microsoft.com/office/drawing/2014/main" id="{CBEFE351-BD0E-4C67-A154-87EF685E3184}"/>
              </a:ext>
            </a:extLst>
          </p:cNvPr>
          <p:cNvSpPr txBox="1"/>
          <p:nvPr/>
        </p:nvSpPr>
        <p:spPr>
          <a:xfrm>
            <a:off x="1729460" y="1870510"/>
            <a:ext cx="529590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225">
              <a:lnSpc>
                <a:spcPct val="75700"/>
              </a:lnSpc>
            </a:pP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Ef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oaching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32">
            <a:extLst>
              <a:ext uri="{FF2B5EF4-FFF2-40B4-BE49-F238E27FC236}">
                <a16:creationId xmlns:a16="http://schemas.microsoft.com/office/drawing/2014/main" id="{27D306E0-C424-47D3-9BC7-AF8AFDD290A0}"/>
              </a:ext>
            </a:extLst>
          </p:cNvPr>
          <p:cNvSpPr/>
          <p:nvPr/>
        </p:nvSpPr>
        <p:spPr>
          <a:xfrm>
            <a:off x="1629282" y="1051686"/>
            <a:ext cx="729208" cy="729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C4B7FE19-703F-43EB-A2D3-5199AB1A757D}"/>
              </a:ext>
            </a:extLst>
          </p:cNvPr>
          <p:cNvSpPr/>
          <p:nvPr/>
        </p:nvSpPr>
        <p:spPr>
          <a:xfrm>
            <a:off x="1647088" y="1069416"/>
            <a:ext cx="693648" cy="6936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006F1280-FC86-4DEC-8973-F6603F5393D4}"/>
              </a:ext>
            </a:extLst>
          </p:cNvPr>
          <p:cNvSpPr/>
          <p:nvPr/>
        </p:nvSpPr>
        <p:spPr>
          <a:xfrm>
            <a:off x="1663941" y="1086357"/>
            <a:ext cx="659904" cy="659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id="{AA070E23-715A-4920-AAA6-A9B384855C0E}"/>
              </a:ext>
            </a:extLst>
          </p:cNvPr>
          <p:cNvSpPr/>
          <p:nvPr/>
        </p:nvSpPr>
        <p:spPr>
          <a:xfrm>
            <a:off x="1709508" y="1124445"/>
            <a:ext cx="578688" cy="57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B12DCBCC-03E4-4778-AA3F-438CE52B1E1C}"/>
              </a:ext>
            </a:extLst>
          </p:cNvPr>
          <p:cNvSpPr/>
          <p:nvPr/>
        </p:nvSpPr>
        <p:spPr>
          <a:xfrm>
            <a:off x="1741119" y="1239778"/>
            <a:ext cx="562241" cy="570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7">
            <a:extLst>
              <a:ext uri="{FF2B5EF4-FFF2-40B4-BE49-F238E27FC236}">
                <a16:creationId xmlns:a16="http://schemas.microsoft.com/office/drawing/2014/main" id="{1C991A46-59B6-4878-B5D6-17D8A1C162F2}"/>
              </a:ext>
            </a:extLst>
          </p:cNvPr>
          <p:cNvSpPr/>
          <p:nvPr/>
        </p:nvSpPr>
        <p:spPr>
          <a:xfrm>
            <a:off x="1741195" y="1213904"/>
            <a:ext cx="543115" cy="3916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8">
            <a:extLst>
              <a:ext uri="{FF2B5EF4-FFF2-40B4-BE49-F238E27FC236}">
                <a16:creationId xmlns:a16="http://schemas.microsoft.com/office/drawing/2014/main" id="{637278D7-E6F7-4FDA-8A36-A83CCF7D29BD}"/>
              </a:ext>
            </a:extLst>
          </p:cNvPr>
          <p:cNvSpPr/>
          <p:nvPr/>
        </p:nvSpPr>
        <p:spPr>
          <a:xfrm>
            <a:off x="1740877" y="1212557"/>
            <a:ext cx="543115" cy="3916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9">
            <a:extLst>
              <a:ext uri="{FF2B5EF4-FFF2-40B4-BE49-F238E27FC236}">
                <a16:creationId xmlns:a16="http://schemas.microsoft.com/office/drawing/2014/main" id="{97EF3140-2949-443E-83DE-1467F4E51CD7}"/>
              </a:ext>
            </a:extLst>
          </p:cNvPr>
          <p:cNvSpPr/>
          <p:nvPr/>
        </p:nvSpPr>
        <p:spPr>
          <a:xfrm>
            <a:off x="1722094" y="1272781"/>
            <a:ext cx="127617" cy="5378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0">
            <a:extLst>
              <a:ext uri="{FF2B5EF4-FFF2-40B4-BE49-F238E27FC236}">
                <a16:creationId xmlns:a16="http://schemas.microsoft.com/office/drawing/2014/main" id="{7648A5F4-1B55-4255-8E01-3F1F02E79D9D}"/>
              </a:ext>
            </a:extLst>
          </p:cNvPr>
          <p:cNvSpPr/>
          <p:nvPr/>
        </p:nvSpPr>
        <p:spPr>
          <a:xfrm>
            <a:off x="1724177" y="1286446"/>
            <a:ext cx="82664" cy="3224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1">
            <a:extLst>
              <a:ext uri="{FF2B5EF4-FFF2-40B4-BE49-F238E27FC236}">
                <a16:creationId xmlns:a16="http://schemas.microsoft.com/office/drawing/2014/main" id="{0B309A5F-9208-488E-8115-8AE36707ED1E}"/>
              </a:ext>
            </a:extLst>
          </p:cNvPr>
          <p:cNvSpPr/>
          <p:nvPr/>
        </p:nvSpPr>
        <p:spPr>
          <a:xfrm>
            <a:off x="1840572" y="1261869"/>
            <a:ext cx="368361" cy="3056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2">
            <a:extLst>
              <a:ext uri="{FF2B5EF4-FFF2-40B4-BE49-F238E27FC236}">
                <a16:creationId xmlns:a16="http://schemas.microsoft.com/office/drawing/2014/main" id="{5BE77067-6CE3-4D32-BF9C-7FFFDD0E633C}"/>
              </a:ext>
            </a:extLst>
          </p:cNvPr>
          <p:cNvSpPr txBox="1"/>
          <p:nvPr/>
        </p:nvSpPr>
        <p:spPr>
          <a:xfrm>
            <a:off x="2677769" y="1870510"/>
            <a:ext cx="537845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 marR="5080" indent="-69215">
              <a:lnSpc>
                <a:spcPct val="75700"/>
              </a:lnSpc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Enga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Humor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43">
            <a:extLst>
              <a:ext uri="{FF2B5EF4-FFF2-40B4-BE49-F238E27FC236}">
                <a16:creationId xmlns:a16="http://schemas.microsoft.com/office/drawing/2014/main" id="{76B3009F-B92F-4359-B064-ED352A61A506}"/>
              </a:ext>
            </a:extLst>
          </p:cNvPr>
          <p:cNvSpPr/>
          <p:nvPr/>
        </p:nvSpPr>
        <p:spPr>
          <a:xfrm>
            <a:off x="2581782" y="1051686"/>
            <a:ext cx="729208" cy="729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73219038-F6E7-4083-802B-D4752F0766CC}"/>
              </a:ext>
            </a:extLst>
          </p:cNvPr>
          <p:cNvSpPr/>
          <p:nvPr/>
        </p:nvSpPr>
        <p:spPr>
          <a:xfrm>
            <a:off x="2599575" y="1069416"/>
            <a:ext cx="693673" cy="693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45">
            <a:extLst>
              <a:ext uri="{FF2B5EF4-FFF2-40B4-BE49-F238E27FC236}">
                <a16:creationId xmlns:a16="http://schemas.microsoft.com/office/drawing/2014/main" id="{8FFCAD67-1223-413E-BEC6-1A58B7383ADD}"/>
              </a:ext>
            </a:extLst>
          </p:cNvPr>
          <p:cNvSpPr/>
          <p:nvPr/>
        </p:nvSpPr>
        <p:spPr>
          <a:xfrm>
            <a:off x="2616441" y="1086357"/>
            <a:ext cx="659904" cy="6598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6">
            <a:extLst>
              <a:ext uri="{FF2B5EF4-FFF2-40B4-BE49-F238E27FC236}">
                <a16:creationId xmlns:a16="http://schemas.microsoft.com/office/drawing/2014/main" id="{0FE57B0C-20C1-476C-A97E-703143E58A3D}"/>
              </a:ext>
            </a:extLst>
          </p:cNvPr>
          <p:cNvSpPr/>
          <p:nvPr/>
        </p:nvSpPr>
        <p:spPr>
          <a:xfrm>
            <a:off x="2661996" y="1124445"/>
            <a:ext cx="578713" cy="5787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47">
            <a:extLst>
              <a:ext uri="{FF2B5EF4-FFF2-40B4-BE49-F238E27FC236}">
                <a16:creationId xmlns:a16="http://schemas.microsoft.com/office/drawing/2014/main" id="{89FEFFF7-ECE3-4860-9175-30580DE406FE}"/>
              </a:ext>
            </a:extLst>
          </p:cNvPr>
          <p:cNvSpPr/>
          <p:nvPr/>
        </p:nvSpPr>
        <p:spPr>
          <a:xfrm>
            <a:off x="2712732" y="1241112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16" y="13261"/>
                </a:moveTo>
                <a:lnTo>
                  <a:pt x="113155" y="15835"/>
                </a:lnTo>
                <a:lnTo>
                  <a:pt x="68871" y="22082"/>
                </a:lnTo>
                <a:lnTo>
                  <a:pt x="31137" y="31565"/>
                </a:lnTo>
                <a:lnTo>
                  <a:pt x="0" y="67457"/>
                </a:lnTo>
                <a:lnTo>
                  <a:pt x="65963" y="383484"/>
                </a:lnTo>
                <a:lnTo>
                  <a:pt x="86078" y="371283"/>
                </a:lnTo>
                <a:lnTo>
                  <a:pt x="105584" y="361029"/>
                </a:lnTo>
                <a:lnTo>
                  <a:pt x="142962" y="345793"/>
                </a:lnTo>
                <a:lnTo>
                  <a:pt x="195653" y="333972"/>
                </a:lnTo>
                <a:lnTo>
                  <a:pt x="229085" y="331779"/>
                </a:lnTo>
                <a:lnTo>
                  <a:pt x="497525" y="331779"/>
                </a:lnTo>
                <a:lnTo>
                  <a:pt x="502193" y="328746"/>
                </a:lnTo>
                <a:lnTo>
                  <a:pt x="510863" y="321917"/>
                </a:lnTo>
                <a:lnTo>
                  <a:pt x="520282" y="313532"/>
                </a:lnTo>
                <a:lnTo>
                  <a:pt x="530890" y="303433"/>
                </a:lnTo>
                <a:lnTo>
                  <a:pt x="543128" y="291460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3"/>
                </a:lnTo>
                <a:lnTo>
                  <a:pt x="289889" y="29787"/>
                </a:lnTo>
                <a:lnTo>
                  <a:pt x="223553" y="19672"/>
                </a:lnTo>
                <a:lnTo>
                  <a:pt x="210474" y="17736"/>
                </a:lnTo>
                <a:lnTo>
                  <a:pt x="197312" y="16038"/>
                </a:lnTo>
                <a:lnTo>
                  <a:pt x="184006" y="14666"/>
                </a:lnTo>
                <a:lnTo>
                  <a:pt x="170495" y="13711"/>
                </a:lnTo>
                <a:lnTo>
                  <a:pt x="156716" y="13261"/>
                </a:lnTo>
                <a:close/>
              </a:path>
              <a:path w="543560" h="383539">
                <a:moveTo>
                  <a:pt x="497525" y="331779"/>
                </a:moveTo>
                <a:lnTo>
                  <a:pt x="229085" y="331779"/>
                </a:lnTo>
                <a:lnTo>
                  <a:pt x="245436" y="331960"/>
                </a:lnTo>
                <a:lnTo>
                  <a:pt x="261606" y="332802"/>
                </a:lnTo>
                <a:lnTo>
                  <a:pt x="277643" y="334163"/>
                </a:lnTo>
                <a:lnTo>
                  <a:pt x="293595" y="335898"/>
                </a:lnTo>
                <a:lnTo>
                  <a:pt x="341414" y="341925"/>
                </a:lnTo>
                <a:lnTo>
                  <a:pt x="357500" y="343732"/>
                </a:lnTo>
                <a:lnTo>
                  <a:pt x="373739" y="345198"/>
                </a:lnTo>
                <a:lnTo>
                  <a:pt x="390178" y="346183"/>
                </a:lnTo>
                <a:lnTo>
                  <a:pt x="406864" y="346541"/>
                </a:lnTo>
                <a:lnTo>
                  <a:pt x="425419" y="346410"/>
                </a:lnTo>
                <a:lnTo>
                  <a:pt x="466175" y="343704"/>
                </a:lnTo>
                <a:lnTo>
                  <a:pt x="493857" y="334163"/>
                </a:lnTo>
                <a:lnTo>
                  <a:pt x="497525" y="331779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20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48">
            <a:extLst>
              <a:ext uri="{FF2B5EF4-FFF2-40B4-BE49-F238E27FC236}">
                <a16:creationId xmlns:a16="http://schemas.microsoft.com/office/drawing/2014/main" id="{BCCBEED7-7D21-49BC-8C38-F15D9641A6C0}"/>
              </a:ext>
            </a:extLst>
          </p:cNvPr>
          <p:cNvSpPr/>
          <p:nvPr/>
        </p:nvSpPr>
        <p:spPr>
          <a:xfrm>
            <a:off x="2712427" y="1239790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24" y="13255"/>
                </a:moveTo>
                <a:lnTo>
                  <a:pt x="113168" y="15832"/>
                </a:lnTo>
                <a:lnTo>
                  <a:pt x="68877" y="22074"/>
                </a:lnTo>
                <a:lnTo>
                  <a:pt x="31140" y="31555"/>
                </a:lnTo>
                <a:lnTo>
                  <a:pt x="0" y="67458"/>
                </a:lnTo>
                <a:lnTo>
                  <a:pt x="65963" y="383485"/>
                </a:lnTo>
                <a:lnTo>
                  <a:pt x="86078" y="371283"/>
                </a:lnTo>
                <a:lnTo>
                  <a:pt x="105585" y="361030"/>
                </a:lnTo>
                <a:lnTo>
                  <a:pt x="142963" y="345792"/>
                </a:lnTo>
                <a:lnTo>
                  <a:pt x="195656" y="333969"/>
                </a:lnTo>
                <a:lnTo>
                  <a:pt x="229090" y="331774"/>
                </a:lnTo>
                <a:lnTo>
                  <a:pt x="497513" y="331774"/>
                </a:lnTo>
                <a:lnTo>
                  <a:pt x="502193" y="328734"/>
                </a:lnTo>
                <a:lnTo>
                  <a:pt x="510863" y="321904"/>
                </a:lnTo>
                <a:lnTo>
                  <a:pt x="520282" y="313520"/>
                </a:lnTo>
                <a:lnTo>
                  <a:pt x="530890" y="303421"/>
                </a:lnTo>
                <a:lnTo>
                  <a:pt x="543128" y="291448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2"/>
                </a:lnTo>
                <a:lnTo>
                  <a:pt x="289890" y="29785"/>
                </a:lnTo>
                <a:lnTo>
                  <a:pt x="223556" y="19666"/>
                </a:lnTo>
                <a:lnTo>
                  <a:pt x="210477" y="17730"/>
                </a:lnTo>
                <a:lnTo>
                  <a:pt x="197316" y="16031"/>
                </a:lnTo>
                <a:lnTo>
                  <a:pt x="184011" y="14660"/>
                </a:lnTo>
                <a:lnTo>
                  <a:pt x="170501" y="13704"/>
                </a:lnTo>
                <a:lnTo>
                  <a:pt x="156724" y="13255"/>
                </a:lnTo>
                <a:close/>
              </a:path>
              <a:path w="543560" h="383539">
                <a:moveTo>
                  <a:pt x="497513" y="331774"/>
                </a:moveTo>
                <a:lnTo>
                  <a:pt x="229090" y="331774"/>
                </a:lnTo>
                <a:lnTo>
                  <a:pt x="245441" y="331955"/>
                </a:lnTo>
                <a:lnTo>
                  <a:pt x="261611" y="332796"/>
                </a:lnTo>
                <a:lnTo>
                  <a:pt x="277770" y="334168"/>
                </a:lnTo>
                <a:lnTo>
                  <a:pt x="293601" y="335889"/>
                </a:lnTo>
                <a:lnTo>
                  <a:pt x="341419" y="341914"/>
                </a:lnTo>
                <a:lnTo>
                  <a:pt x="357504" y="343720"/>
                </a:lnTo>
                <a:lnTo>
                  <a:pt x="373742" y="345186"/>
                </a:lnTo>
                <a:lnTo>
                  <a:pt x="390180" y="346170"/>
                </a:lnTo>
                <a:lnTo>
                  <a:pt x="406864" y="346529"/>
                </a:lnTo>
                <a:lnTo>
                  <a:pt x="425419" y="346398"/>
                </a:lnTo>
                <a:lnTo>
                  <a:pt x="466175" y="343692"/>
                </a:lnTo>
                <a:lnTo>
                  <a:pt x="493850" y="334155"/>
                </a:lnTo>
                <a:lnTo>
                  <a:pt x="497513" y="331774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15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9">
            <a:extLst>
              <a:ext uri="{FF2B5EF4-FFF2-40B4-BE49-F238E27FC236}">
                <a16:creationId xmlns:a16="http://schemas.microsoft.com/office/drawing/2014/main" id="{243692AB-501A-4485-8420-A0077C27F678}"/>
              </a:ext>
            </a:extLst>
          </p:cNvPr>
          <p:cNvSpPr/>
          <p:nvPr/>
        </p:nvSpPr>
        <p:spPr>
          <a:xfrm>
            <a:off x="2693619" y="1290497"/>
            <a:ext cx="123825" cy="520700"/>
          </a:xfrm>
          <a:custGeom>
            <a:avLst/>
            <a:gdLst/>
            <a:ahLst/>
            <a:cxnLst/>
            <a:rect l="l" t="t" r="r" b="b"/>
            <a:pathLst>
              <a:path w="123825" h="520700">
                <a:moveTo>
                  <a:pt x="14147" y="0"/>
                </a:moveTo>
                <a:lnTo>
                  <a:pt x="0" y="3422"/>
                </a:lnTo>
                <a:lnTo>
                  <a:pt x="38" y="7924"/>
                </a:lnTo>
                <a:lnTo>
                  <a:pt x="104199" y="520141"/>
                </a:lnTo>
                <a:lnTo>
                  <a:pt x="123691" y="520141"/>
                </a:lnTo>
                <a:lnTo>
                  <a:pt x="16497" y="3860"/>
                </a:lnTo>
                <a:lnTo>
                  <a:pt x="14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0">
            <a:extLst>
              <a:ext uri="{FF2B5EF4-FFF2-40B4-BE49-F238E27FC236}">
                <a16:creationId xmlns:a16="http://schemas.microsoft.com/office/drawing/2014/main" id="{16F4E317-E226-40A4-9472-2EE73B921D1F}"/>
              </a:ext>
            </a:extLst>
          </p:cNvPr>
          <p:cNvSpPr/>
          <p:nvPr/>
        </p:nvSpPr>
        <p:spPr>
          <a:xfrm>
            <a:off x="2695740" y="1305153"/>
            <a:ext cx="83185" cy="323215"/>
          </a:xfrm>
          <a:custGeom>
            <a:avLst/>
            <a:gdLst/>
            <a:ahLst/>
            <a:cxnLst/>
            <a:rect l="l" t="t" r="r" b="b"/>
            <a:pathLst>
              <a:path w="83185" h="323214">
                <a:moveTo>
                  <a:pt x="64738" y="321819"/>
                </a:moveTo>
                <a:lnTo>
                  <a:pt x="64935" y="322783"/>
                </a:lnTo>
                <a:lnTo>
                  <a:pt x="64738" y="321819"/>
                </a:lnTo>
                <a:close/>
              </a:path>
              <a:path w="83185" h="323214">
                <a:moveTo>
                  <a:pt x="12217" y="0"/>
                </a:moveTo>
                <a:lnTo>
                  <a:pt x="3390" y="2197"/>
                </a:lnTo>
                <a:lnTo>
                  <a:pt x="0" y="4216"/>
                </a:lnTo>
                <a:lnTo>
                  <a:pt x="342" y="5587"/>
                </a:lnTo>
                <a:lnTo>
                  <a:pt x="64738" y="321819"/>
                </a:lnTo>
                <a:lnTo>
                  <a:pt x="68580" y="319722"/>
                </a:lnTo>
                <a:lnTo>
                  <a:pt x="78333" y="317461"/>
                </a:lnTo>
                <a:lnTo>
                  <a:pt x="82308" y="317220"/>
                </a:lnTo>
                <a:lnTo>
                  <a:pt x="82464" y="317220"/>
                </a:lnTo>
                <a:lnTo>
                  <a:pt x="16759" y="1333"/>
                </a:lnTo>
                <a:lnTo>
                  <a:pt x="16611" y="1333"/>
                </a:lnTo>
                <a:lnTo>
                  <a:pt x="15951" y="139"/>
                </a:lnTo>
                <a:lnTo>
                  <a:pt x="12217" y="0"/>
                </a:lnTo>
                <a:close/>
              </a:path>
              <a:path w="83185" h="323214">
                <a:moveTo>
                  <a:pt x="82464" y="317220"/>
                </a:moveTo>
                <a:lnTo>
                  <a:pt x="82308" y="317220"/>
                </a:lnTo>
                <a:lnTo>
                  <a:pt x="82651" y="318122"/>
                </a:lnTo>
                <a:lnTo>
                  <a:pt x="82464" y="317220"/>
                </a:lnTo>
                <a:close/>
              </a:path>
              <a:path w="83185" h="323214">
                <a:moveTo>
                  <a:pt x="16751" y="1295"/>
                </a:moveTo>
                <a:lnTo>
                  <a:pt x="16611" y="1333"/>
                </a:lnTo>
                <a:lnTo>
                  <a:pt x="16759" y="1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51">
            <a:extLst>
              <a:ext uri="{FF2B5EF4-FFF2-40B4-BE49-F238E27FC236}">
                <a16:creationId xmlns:a16="http://schemas.microsoft.com/office/drawing/2014/main" id="{2E62CB2E-FA32-49AA-B29D-892F68994240}"/>
              </a:ext>
            </a:extLst>
          </p:cNvPr>
          <p:cNvSpPr/>
          <p:nvPr/>
        </p:nvSpPr>
        <p:spPr>
          <a:xfrm>
            <a:off x="2693682" y="1213891"/>
            <a:ext cx="543128" cy="3916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52">
            <a:extLst>
              <a:ext uri="{FF2B5EF4-FFF2-40B4-BE49-F238E27FC236}">
                <a16:creationId xmlns:a16="http://schemas.microsoft.com/office/drawing/2014/main" id="{48132D39-213B-47D1-9D1A-827A2F629D34}"/>
              </a:ext>
            </a:extLst>
          </p:cNvPr>
          <p:cNvSpPr/>
          <p:nvPr/>
        </p:nvSpPr>
        <p:spPr>
          <a:xfrm>
            <a:off x="2693377" y="1212557"/>
            <a:ext cx="543128" cy="3916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53">
            <a:extLst>
              <a:ext uri="{FF2B5EF4-FFF2-40B4-BE49-F238E27FC236}">
                <a16:creationId xmlns:a16="http://schemas.microsoft.com/office/drawing/2014/main" id="{A255C1CD-5337-470B-A02B-CF731083FB30}"/>
              </a:ext>
            </a:extLst>
          </p:cNvPr>
          <p:cNvSpPr/>
          <p:nvPr/>
        </p:nvSpPr>
        <p:spPr>
          <a:xfrm>
            <a:off x="2674594" y="1272781"/>
            <a:ext cx="127608" cy="53785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54">
            <a:extLst>
              <a:ext uri="{FF2B5EF4-FFF2-40B4-BE49-F238E27FC236}">
                <a16:creationId xmlns:a16="http://schemas.microsoft.com/office/drawing/2014/main" id="{7320E0B2-9E99-4E9F-89C1-7B11393B4737}"/>
              </a:ext>
            </a:extLst>
          </p:cNvPr>
          <p:cNvSpPr/>
          <p:nvPr/>
        </p:nvSpPr>
        <p:spPr>
          <a:xfrm>
            <a:off x="2676690" y="1286446"/>
            <a:ext cx="82651" cy="3224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5">
            <a:extLst>
              <a:ext uri="{FF2B5EF4-FFF2-40B4-BE49-F238E27FC236}">
                <a16:creationId xmlns:a16="http://schemas.microsoft.com/office/drawing/2014/main" id="{AA65AB25-B41A-4FAC-97F4-49A66DA0B897}"/>
              </a:ext>
            </a:extLst>
          </p:cNvPr>
          <p:cNvSpPr/>
          <p:nvPr/>
        </p:nvSpPr>
        <p:spPr>
          <a:xfrm>
            <a:off x="2779585" y="1294795"/>
            <a:ext cx="359029" cy="23664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56">
            <a:extLst>
              <a:ext uri="{FF2B5EF4-FFF2-40B4-BE49-F238E27FC236}">
                <a16:creationId xmlns:a16="http://schemas.microsoft.com/office/drawing/2014/main" id="{803ECEC0-6592-494F-AE63-2349086FD391}"/>
              </a:ext>
            </a:extLst>
          </p:cNvPr>
          <p:cNvSpPr txBox="1"/>
          <p:nvPr/>
        </p:nvSpPr>
        <p:spPr>
          <a:xfrm>
            <a:off x="3604005" y="1870510"/>
            <a:ext cx="589915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75700"/>
              </a:lnSpc>
            </a:pP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Inn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lanning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AE9A42F3-150B-4F78-B8B0-553B9CDDF75B}"/>
              </a:ext>
            </a:extLst>
          </p:cNvPr>
          <p:cNvSpPr/>
          <p:nvPr/>
        </p:nvSpPr>
        <p:spPr>
          <a:xfrm>
            <a:off x="3534283" y="1051686"/>
            <a:ext cx="729208" cy="729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CC97F667-8A5A-4F97-8E75-ED5CEB1388A1}"/>
              </a:ext>
            </a:extLst>
          </p:cNvPr>
          <p:cNvSpPr/>
          <p:nvPr/>
        </p:nvSpPr>
        <p:spPr>
          <a:xfrm>
            <a:off x="3552075" y="1069416"/>
            <a:ext cx="693661" cy="693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638BFE8-3AF8-4FF3-B6DD-F78BD888A404}"/>
              </a:ext>
            </a:extLst>
          </p:cNvPr>
          <p:cNvSpPr/>
          <p:nvPr/>
        </p:nvSpPr>
        <p:spPr>
          <a:xfrm>
            <a:off x="3568941" y="1086357"/>
            <a:ext cx="659891" cy="659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A52F4E22-7B16-41B4-AB98-E55E7F1E7B57}"/>
              </a:ext>
            </a:extLst>
          </p:cNvPr>
          <p:cNvSpPr/>
          <p:nvPr/>
        </p:nvSpPr>
        <p:spPr>
          <a:xfrm>
            <a:off x="3614508" y="1124445"/>
            <a:ext cx="578688" cy="57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C430CA36-7547-4302-B9B9-0F7F030D7986}"/>
              </a:ext>
            </a:extLst>
          </p:cNvPr>
          <p:cNvSpPr/>
          <p:nvPr/>
        </p:nvSpPr>
        <p:spPr>
          <a:xfrm>
            <a:off x="3646119" y="1239778"/>
            <a:ext cx="562241" cy="5708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62">
            <a:extLst>
              <a:ext uri="{FF2B5EF4-FFF2-40B4-BE49-F238E27FC236}">
                <a16:creationId xmlns:a16="http://schemas.microsoft.com/office/drawing/2014/main" id="{E4B06348-D4F6-42AD-B211-E054AAED464A}"/>
              </a:ext>
            </a:extLst>
          </p:cNvPr>
          <p:cNvSpPr/>
          <p:nvPr/>
        </p:nvSpPr>
        <p:spPr>
          <a:xfrm>
            <a:off x="3646182" y="1213904"/>
            <a:ext cx="543115" cy="39162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63">
            <a:extLst>
              <a:ext uri="{FF2B5EF4-FFF2-40B4-BE49-F238E27FC236}">
                <a16:creationId xmlns:a16="http://schemas.microsoft.com/office/drawing/2014/main" id="{A8D3F717-8151-4FE4-B71A-88521FE81FD6}"/>
              </a:ext>
            </a:extLst>
          </p:cNvPr>
          <p:cNvSpPr/>
          <p:nvPr/>
        </p:nvSpPr>
        <p:spPr>
          <a:xfrm>
            <a:off x="3645877" y="1212557"/>
            <a:ext cx="543128" cy="3916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4">
            <a:extLst>
              <a:ext uri="{FF2B5EF4-FFF2-40B4-BE49-F238E27FC236}">
                <a16:creationId xmlns:a16="http://schemas.microsoft.com/office/drawing/2014/main" id="{6A4EDA5F-57C3-4798-8585-68774CF620F8}"/>
              </a:ext>
            </a:extLst>
          </p:cNvPr>
          <p:cNvSpPr/>
          <p:nvPr/>
        </p:nvSpPr>
        <p:spPr>
          <a:xfrm>
            <a:off x="3627094" y="1272781"/>
            <a:ext cx="127604" cy="53785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65">
            <a:extLst>
              <a:ext uri="{FF2B5EF4-FFF2-40B4-BE49-F238E27FC236}">
                <a16:creationId xmlns:a16="http://schemas.microsoft.com/office/drawing/2014/main" id="{A307B554-42CD-4BAB-AAE4-02B6A691253A}"/>
              </a:ext>
            </a:extLst>
          </p:cNvPr>
          <p:cNvSpPr/>
          <p:nvPr/>
        </p:nvSpPr>
        <p:spPr>
          <a:xfrm>
            <a:off x="3629177" y="1286446"/>
            <a:ext cx="82651" cy="3224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66">
            <a:extLst>
              <a:ext uri="{FF2B5EF4-FFF2-40B4-BE49-F238E27FC236}">
                <a16:creationId xmlns:a16="http://schemas.microsoft.com/office/drawing/2014/main" id="{CBAF38C3-4E91-48A4-9782-5FC86C1EC182}"/>
              </a:ext>
            </a:extLst>
          </p:cNvPr>
          <p:cNvSpPr/>
          <p:nvPr/>
        </p:nvSpPr>
        <p:spPr>
          <a:xfrm>
            <a:off x="3884612" y="1301457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5232" y="0"/>
                </a:moveTo>
                <a:lnTo>
                  <a:pt x="0" y="0"/>
                </a:lnTo>
                <a:lnTo>
                  <a:pt x="0" y="4076"/>
                </a:lnTo>
                <a:lnTo>
                  <a:pt x="4749" y="4076"/>
                </a:lnTo>
                <a:lnTo>
                  <a:pt x="5003" y="2819"/>
                </a:lnTo>
                <a:lnTo>
                  <a:pt x="5168" y="1460"/>
                </a:lnTo>
                <a:lnTo>
                  <a:pt x="5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67">
            <a:extLst>
              <a:ext uri="{FF2B5EF4-FFF2-40B4-BE49-F238E27FC236}">
                <a16:creationId xmlns:a16="http://schemas.microsoft.com/office/drawing/2014/main" id="{898A87A1-344E-4D6D-B51C-4796E27E9D0D}"/>
              </a:ext>
            </a:extLst>
          </p:cNvPr>
          <p:cNvSpPr/>
          <p:nvPr/>
        </p:nvSpPr>
        <p:spPr>
          <a:xfrm>
            <a:off x="3884612" y="1307820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4165" y="0"/>
                </a:moveTo>
                <a:lnTo>
                  <a:pt x="0" y="0"/>
                </a:lnTo>
                <a:lnTo>
                  <a:pt x="0" y="5829"/>
                </a:lnTo>
                <a:lnTo>
                  <a:pt x="1625" y="5156"/>
                </a:lnTo>
                <a:lnTo>
                  <a:pt x="3175" y="3073"/>
                </a:lnTo>
                <a:lnTo>
                  <a:pt x="4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8">
            <a:extLst>
              <a:ext uri="{FF2B5EF4-FFF2-40B4-BE49-F238E27FC236}">
                <a16:creationId xmlns:a16="http://schemas.microsoft.com/office/drawing/2014/main" id="{65A7C910-12DD-4D3B-B661-FA01BB9FF55E}"/>
              </a:ext>
            </a:extLst>
          </p:cNvPr>
          <p:cNvSpPr/>
          <p:nvPr/>
        </p:nvSpPr>
        <p:spPr>
          <a:xfrm>
            <a:off x="3884599" y="1295095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4762" y="0"/>
                </a:moveTo>
                <a:lnTo>
                  <a:pt x="0" y="0"/>
                </a:lnTo>
                <a:lnTo>
                  <a:pt x="0" y="4076"/>
                </a:lnTo>
                <a:lnTo>
                  <a:pt x="5232" y="4076"/>
                </a:lnTo>
                <a:lnTo>
                  <a:pt x="5168" y="2616"/>
                </a:lnTo>
                <a:lnTo>
                  <a:pt x="5016" y="1257"/>
                </a:lnTo>
                <a:lnTo>
                  <a:pt x="4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69">
            <a:extLst>
              <a:ext uri="{FF2B5EF4-FFF2-40B4-BE49-F238E27FC236}">
                <a16:creationId xmlns:a16="http://schemas.microsoft.com/office/drawing/2014/main" id="{70241253-41E4-44A4-8E93-1AD013354175}"/>
              </a:ext>
            </a:extLst>
          </p:cNvPr>
          <p:cNvSpPr/>
          <p:nvPr/>
        </p:nvSpPr>
        <p:spPr>
          <a:xfrm>
            <a:off x="3888917" y="1307820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5867" y="0"/>
                </a:moveTo>
                <a:lnTo>
                  <a:pt x="2247" y="0"/>
                </a:lnTo>
                <a:lnTo>
                  <a:pt x="1689" y="1904"/>
                </a:lnTo>
                <a:lnTo>
                  <a:pt x="927" y="3594"/>
                </a:lnTo>
                <a:lnTo>
                  <a:pt x="0" y="4927"/>
                </a:lnTo>
                <a:lnTo>
                  <a:pt x="2400" y="3873"/>
                </a:lnTo>
                <a:lnTo>
                  <a:pt x="4432" y="2146"/>
                </a:lnTo>
                <a:lnTo>
                  <a:pt x="5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70">
            <a:extLst>
              <a:ext uri="{FF2B5EF4-FFF2-40B4-BE49-F238E27FC236}">
                <a16:creationId xmlns:a16="http://schemas.microsoft.com/office/drawing/2014/main" id="{EE9052EE-BE1E-44DA-B0C4-9ED4F6C3DCB8}"/>
              </a:ext>
            </a:extLst>
          </p:cNvPr>
          <p:cNvSpPr/>
          <p:nvPr/>
        </p:nvSpPr>
        <p:spPr>
          <a:xfrm>
            <a:off x="3891686" y="1301445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5308" y="0"/>
                </a:moveTo>
                <a:lnTo>
                  <a:pt x="431" y="0"/>
                </a:lnTo>
                <a:lnTo>
                  <a:pt x="379" y="1447"/>
                </a:lnTo>
                <a:lnTo>
                  <a:pt x="224" y="2819"/>
                </a:lnTo>
                <a:lnTo>
                  <a:pt x="0" y="4089"/>
                </a:lnTo>
                <a:lnTo>
                  <a:pt x="4318" y="4089"/>
                </a:lnTo>
                <a:lnTo>
                  <a:pt x="4857" y="2794"/>
                </a:lnTo>
                <a:lnTo>
                  <a:pt x="5182" y="1435"/>
                </a:lnTo>
                <a:lnTo>
                  <a:pt x="5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71">
            <a:extLst>
              <a:ext uri="{FF2B5EF4-FFF2-40B4-BE49-F238E27FC236}">
                <a16:creationId xmlns:a16="http://schemas.microsoft.com/office/drawing/2014/main" id="{9EC796A2-A455-4EAC-8E5D-D20CF78BF364}"/>
              </a:ext>
            </a:extLst>
          </p:cNvPr>
          <p:cNvSpPr/>
          <p:nvPr/>
        </p:nvSpPr>
        <p:spPr>
          <a:xfrm>
            <a:off x="3884612" y="1286992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0" y="0"/>
                </a:moveTo>
                <a:lnTo>
                  <a:pt x="0" y="5829"/>
                </a:lnTo>
                <a:lnTo>
                  <a:pt x="4165" y="5829"/>
                </a:lnTo>
                <a:lnTo>
                  <a:pt x="3175" y="2755"/>
                </a:lnTo>
                <a:lnTo>
                  <a:pt x="1625" y="6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72">
            <a:extLst>
              <a:ext uri="{FF2B5EF4-FFF2-40B4-BE49-F238E27FC236}">
                <a16:creationId xmlns:a16="http://schemas.microsoft.com/office/drawing/2014/main" id="{2DCC5E35-C65A-464E-8CAD-AA3F9588C387}"/>
              </a:ext>
            </a:extLst>
          </p:cNvPr>
          <p:cNvSpPr/>
          <p:nvPr/>
        </p:nvSpPr>
        <p:spPr>
          <a:xfrm>
            <a:off x="3888917" y="1287881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0" y="0"/>
                </a:moveTo>
                <a:lnTo>
                  <a:pt x="914" y="1333"/>
                </a:lnTo>
                <a:lnTo>
                  <a:pt x="1676" y="3009"/>
                </a:lnTo>
                <a:lnTo>
                  <a:pt x="2235" y="4927"/>
                </a:lnTo>
                <a:lnTo>
                  <a:pt x="5854" y="4927"/>
                </a:lnTo>
                <a:lnTo>
                  <a:pt x="4419" y="2781"/>
                </a:lnTo>
                <a:lnTo>
                  <a:pt x="2387" y="10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73">
            <a:extLst>
              <a:ext uri="{FF2B5EF4-FFF2-40B4-BE49-F238E27FC236}">
                <a16:creationId xmlns:a16="http://schemas.microsoft.com/office/drawing/2014/main" id="{06DEB672-8504-4B96-913E-E48A62886BF9}"/>
              </a:ext>
            </a:extLst>
          </p:cNvPr>
          <p:cNvSpPr/>
          <p:nvPr/>
        </p:nvSpPr>
        <p:spPr>
          <a:xfrm>
            <a:off x="3891686" y="1295095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4318" y="0"/>
                </a:moveTo>
                <a:lnTo>
                  <a:pt x="0" y="0"/>
                </a:lnTo>
                <a:lnTo>
                  <a:pt x="241" y="1295"/>
                </a:lnTo>
                <a:lnTo>
                  <a:pt x="379" y="2641"/>
                </a:lnTo>
                <a:lnTo>
                  <a:pt x="444" y="4076"/>
                </a:lnTo>
                <a:lnTo>
                  <a:pt x="5308" y="4076"/>
                </a:lnTo>
                <a:lnTo>
                  <a:pt x="5194" y="2641"/>
                </a:lnTo>
                <a:lnTo>
                  <a:pt x="4838" y="1282"/>
                </a:lnTo>
                <a:lnTo>
                  <a:pt x="4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74">
            <a:extLst>
              <a:ext uri="{FF2B5EF4-FFF2-40B4-BE49-F238E27FC236}">
                <a16:creationId xmlns:a16="http://schemas.microsoft.com/office/drawing/2014/main" id="{8588F0D3-2BCB-4575-8A58-B28786E2ECFE}"/>
              </a:ext>
            </a:extLst>
          </p:cNvPr>
          <p:cNvSpPr/>
          <p:nvPr/>
        </p:nvSpPr>
        <p:spPr>
          <a:xfrm>
            <a:off x="3869944" y="1295095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5308" y="0"/>
                </a:moveTo>
                <a:lnTo>
                  <a:pt x="990" y="0"/>
                </a:lnTo>
                <a:lnTo>
                  <a:pt x="451" y="1295"/>
                </a:lnTo>
                <a:lnTo>
                  <a:pt x="125" y="2654"/>
                </a:lnTo>
                <a:lnTo>
                  <a:pt x="0" y="4076"/>
                </a:lnTo>
                <a:lnTo>
                  <a:pt x="4876" y="4076"/>
                </a:lnTo>
                <a:lnTo>
                  <a:pt x="4916" y="2641"/>
                </a:lnTo>
                <a:lnTo>
                  <a:pt x="5084" y="1270"/>
                </a:lnTo>
                <a:lnTo>
                  <a:pt x="5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75">
            <a:extLst>
              <a:ext uri="{FF2B5EF4-FFF2-40B4-BE49-F238E27FC236}">
                <a16:creationId xmlns:a16="http://schemas.microsoft.com/office/drawing/2014/main" id="{9494B69D-0B31-4E51-B815-03E291E91B5F}"/>
              </a:ext>
            </a:extLst>
          </p:cNvPr>
          <p:cNvSpPr/>
          <p:nvPr/>
        </p:nvSpPr>
        <p:spPr>
          <a:xfrm>
            <a:off x="3869931" y="1301457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4876" y="0"/>
                </a:moveTo>
                <a:lnTo>
                  <a:pt x="0" y="0"/>
                </a:lnTo>
                <a:lnTo>
                  <a:pt x="127" y="1435"/>
                </a:lnTo>
                <a:lnTo>
                  <a:pt x="482" y="2806"/>
                </a:lnTo>
                <a:lnTo>
                  <a:pt x="1003" y="4076"/>
                </a:lnTo>
                <a:lnTo>
                  <a:pt x="5308" y="4076"/>
                </a:lnTo>
                <a:lnTo>
                  <a:pt x="5080" y="2781"/>
                </a:lnTo>
                <a:lnTo>
                  <a:pt x="4929" y="1435"/>
                </a:lnTo>
                <a:lnTo>
                  <a:pt x="4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76">
            <a:extLst>
              <a:ext uri="{FF2B5EF4-FFF2-40B4-BE49-F238E27FC236}">
                <a16:creationId xmlns:a16="http://schemas.microsoft.com/office/drawing/2014/main" id="{8B292042-FA15-42CC-B9CD-68BFD3733AAD}"/>
              </a:ext>
            </a:extLst>
          </p:cNvPr>
          <p:cNvSpPr/>
          <p:nvPr/>
        </p:nvSpPr>
        <p:spPr>
          <a:xfrm>
            <a:off x="3872166" y="1287881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5854" y="0"/>
                </a:moveTo>
                <a:lnTo>
                  <a:pt x="3467" y="1054"/>
                </a:lnTo>
                <a:lnTo>
                  <a:pt x="1435" y="2781"/>
                </a:lnTo>
                <a:lnTo>
                  <a:pt x="0" y="4927"/>
                </a:lnTo>
                <a:lnTo>
                  <a:pt x="3619" y="4927"/>
                </a:lnTo>
                <a:lnTo>
                  <a:pt x="4165" y="3009"/>
                </a:lnTo>
                <a:lnTo>
                  <a:pt x="4927" y="1333"/>
                </a:lnTo>
                <a:lnTo>
                  <a:pt x="58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77">
            <a:extLst>
              <a:ext uri="{FF2B5EF4-FFF2-40B4-BE49-F238E27FC236}">
                <a16:creationId xmlns:a16="http://schemas.microsoft.com/office/drawing/2014/main" id="{7057E965-4B49-47E2-BAAC-CDB3665B7DD1}"/>
              </a:ext>
            </a:extLst>
          </p:cNvPr>
          <p:cNvSpPr/>
          <p:nvPr/>
        </p:nvSpPr>
        <p:spPr>
          <a:xfrm>
            <a:off x="3872166" y="1307820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3619" y="0"/>
                </a:moveTo>
                <a:lnTo>
                  <a:pt x="0" y="0"/>
                </a:lnTo>
                <a:lnTo>
                  <a:pt x="1435" y="2159"/>
                </a:lnTo>
                <a:lnTo>
                  <a:pt x="3467" y="3873"/>
                </a:lnTo>
                <a:lnTo>
                  <a:pt x="5854" y="4927"/>
                </a:lnTo>
                <a:lnTo>
                  <a:pt x="4927" y="3594"/>
                </a:lnTo>
                <a:lnTo>
                  <a:pt x="4165" y="1917"/>
                </a:lnTo>
                <a:lnTo>
                  <a:pt x="36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78">
            <a:extLst>
              <a:ext uri="{FF2B5EF4-FFF2-40B4-BE49-F238E27FC236}">
                <a16:creationId xmlns:a16="http://schemas.microsoft.com/office/drawing/2014/main" id="{D4EA938A-8541-4C5F-BA92-E6D9BC62E786}"/>
              </a:ext>
            </a:extLst>
          </p:cNvPr>
          <p:cNvSpPr/>
          <p:nvPr/>
        </p:nvSpPr>
        <p:spPr>
          <a:xfrm>
            <a:off x="3878160" y="1307820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4165" y="0"/>
                </a:moveTo>
                <a:lnTo>
                  <a:pt x="0" y="0"/>
                </a:lnTo>
                <a:lnTo>
                  <a:pt x="990" y="3073"/>
                </a:lnTo>
                <a:lnTo>
                  <a:pt x="2539" y="5156"/>
                </a:lnTo>
                <a:lnTo>
                  <a:pt x="4165" y="5829"/>
                </a:lnTo>
                <a:lnTo>
                  <a:pt x="4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79">
            <a:extLst>
              <a:ext uri="{FF2B5EF4-FFF2-40B4-BE49-F238E27FC236}">
                <a16:creationId xmlns:a16="http://schemas.microsoft.com/office/drawing/2014/main" id="{4882078E-8696-445C-B8CF-7AF72D5F72C8}"/>
              </a:ext>
            </a:extLst>
          </p:cNvPr>
          <p:cNvSpPr/>
          <p:nvPr/>
        </p:nvSpPr>
        <p:spPr>
          <a:xfrm>
            <a:off x="3878160" y="1286979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4165" y="0"/>
                </a:moveTo>
                <a:lnTo>
                  <a:pt x="2552" y="673"/>
                </a:lnTo>
                <a:lnTo>
                  <a:pt x="990" y="2755"/>
                </a:lnTo>
                <a:lnTo>
                  <a:pt x="0" y="5829"/>
                </a:lnTo>
                <a:lnTo>
                  <a:pt x="4165" y="5829"/>
                </a:lnTo>
                <a:lnTo>
                  <a:pt x="4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80">
            <a:extLst>
              <a:ext uri="{FF2B5EF4-FFF2-40B4-BE49-F238E27FC236}">
                <a16:creationId xmlns:a16="http://schemas.microsoft.com/office/drawing/2014/main" id="{2578F0A9-CEFA-4E01-A8DD-A779389935F2}"/>
              </a:ext>
            </a:extLst>
          </p:cNvPr>
          <p:cNvSpPr/>
          <p:nvPr/>
        </p:nvSpPr>
        <p:spPr>
          <a:xfrm>
            <a:off x="3832749" y="1261427"/>
            <a:ext cx="81280" cy="69215"/>
          </a:xfrm>
          <a:custGeom>
            <a:avLst/>
            <a:gdLst/>
            <a:ahLst/>
            <a:cxnLst/>
            <a:rect l="l" t="t" r="r" b="b"/>
            <a:pathLst>
              <a:path w="81279" h="69214">
                <a:moveTo>
                  <a:pt x="81098" y="0"/>
                </a:moveTo>
                <a:lnTo>
                  <a:pt x="41668" y="11297"/>
                </a:lnTo>
                <a:lnTo>
                  <a:pt x="11994" y="38222"/>
                </a:lnTo>
                <a:lnTo>
                  <a:pt x="0" y="62428"/>
                </a:lnTo>
                <a:lnTo>
                  <a:pt x="81098" y="68719"/>
                </a:lnTo>
                <a:lnTo>
                  <a:pt x="81098" y="54749"/>
                </a:lnTo>
                <a:lnTo>
                  <a:pt x="41969" y="54749"/>
                </a:lnTo>
                <a:lnTo>
                  <a:pt x="34857" y="47637"/>
                </a:lnTo>
                <a:lnTo>
                  <a:pt x="34857" y="30149"/>
                </a:lnTo>
                <a:lnTo>
                  <a:pt x="41969" y="23037"/>
                </a:lnTo>
                <a:lnTo>
                  <a:pt x="81098" y="23037"/>
                </a:lnTo>
                <a:lnTo>
                  <a:pt x="81098" y="0"/>
                </a:lnTo>
                <a:close/>
              </a:path>
              <a:path w="81279" h="69214">
                <a:moveTo>
                  <a:pt x="81098" y="23037"/>
                </a:moveTo>
                <a:lnTo>
                  <a:pt x="59457" y="23037"/>
                </a:lnTo>
                <a:lnTo>
                  <a:pt x="66569" y="30149"/>
                </a:lnTo>
                <a:lnTo>
                  <a:pt x="66569" y="47637"/>
                </a:lnTo>
                <a:lnTo>
                  <a:pt x="59457" y="54749"/>
                </a:lnTo>
                <a:lnTo>
                  <a:pt x="81098" y="54749"/>
                </a:lnTo>
                <a:lnTo>
                  <a:pt x="81098" y="23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81">
            <a:extLst>
              <a:ext uri="{FF2B5EF4-FFF2-40B4-BE49-F238E27FC236}">
                <a16:creationId xmlns:a16="http://schemas.microsoft.com/office/drawing/2014/main" id="{399C5FAD-E236-4D72-ACE7-E897FD95AC71}"/>
              </a:ext>
            </a:extLst>
          </p:cNvPr>
          <p:cNvSpPr/>
          <p:nvPr/>
        </p:nvSpPr>
        <p:spPr>
          <a:xfrm>
            <a:off x="3877093" y="1301445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5245" y="0"/>
                </a:moveTo>
                <a:lnTo>
                  <a:pt x="0" y="0"/>
                </a:lnTo>
                <a:lnTo>
                  <a:pt x="63" y="1473"/>
                </a:lnTo>
                <a:lnTo>
                  <a:pt x="228" y="2832"/>
                </a:lnTo>
                <a:lnTo>
                  <a:pt x="482" y="4089"/>
                </a:lnTo>
                <a:lnTo>
                  <a:pt x="5245" y="4089"/>
                </a:lnTo>
                <a:lnTo>
                  <a:pt x="5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82">
            <a:extLst>
              <a:ext uri="{FF2B5EF4-FFF2-40B4-BE49-F238E27FC236}">
                <a16:creationId xmlns:a16="http://schemas.microsoft.com/office/drawing/2014/main" id="{4E444694-294A-4246-BBDF-01613CA8D0D2}"/>
              </a:ext>
            </a:extLst>
          </p:cNvPr>
          <p:cNvSpPr/>
          <p:nvPr/>
        </p:nvSpPr>
        <p:spPr>
          <a:xfrm>
            <a:off x="3877093" y="1295095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4">
                <a:moveTo>
                  <a:pt x="5232" y="0"/>
                </a:moveTo>
                <a:lnTo>
                  <a:pt x="482" y="0"/>
                </a:lnTo>
                <a:lnTo>
                  <a:pt x="228" y="1257"/>
                </a:lnTo>
                <a:lnTo>
                  <a:pt x="63" y="2616"/>
                </a:lnTo>
                <a:lnTo>
                  <a:pt x="0" y="4076"/>
                </a:lnTo>
                <a:lnTo>
                  <a:pt x="5232" y="4076"/>
                </a:lnTo>
                <a:lnTo>
                  <a:pt x="5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83">
            <a:extLst>
              <a:ext uri="{FF2B5EF4-FFF2-40B4-BE49-F238E27FC236}">
                <a16:creationId xmlns:a16="http://schemas.microsoft.com/office/drawing/2014/main" id="{1387A0CC-46C9-4B7B-AE63-CF8737F9C981}"/>
              </a:ext>
            </a:extLst>
          </p:cNvPr>
          <p:cNvSpPr/>
          <p:nvPr/>
        </p:nvSpPr>
        <p:spPr>
          <a:xfrm>
            <a:off x="3828554" y="1337817"/>
            <a:ext cx="85725" cy="75565"/>
          </a:xfrm>
          <a:custGeom>
            <a:avLst/>
            <a:gdLst/>
            <a:ahLst/>
            <a:cxnLst/>
            <a:rect l="l" t="t" r="r" b="b"/>
            <a:pathLst>
              <a:path w="85725" h="75564">
                <a:moveTo>
                  <a:pt x="85293" y="0"/>
                </a:moveTo>
                <a:lnTo>
                  <a:pt x="977" y="0"/>
                </a:lnTo>
                <a:lnTo>
                  <a:pt x="304" y="4635"/>
                </a:lnTo>
                <a:lnTo>
                  <a:pt x="0" y="9372"/>
                </a:lnTo>
                <a:lnTo>
                  <a:pt x="88" y="14185"/>
                </a:lnTo>
                <a:lnTo>
                  <a:pt x="9394" y="52292"/>
                </a:lnTo>
                <a:lnTo>
                  <a:pt x="25615" y="75006"/>
                </a:lnTo>
                <a:lnTo>
                  <a:pt x="85293" y="75006"/>
                </a:lnTo>
                <a:lnTo>
                  <a:pt x="85293" y="49606"/>
                </a:lnTo>
                <a:lnTo>
                  <a:pt x="25704" y="49606"/>
                </a:lnTo>
                <a:lnTo>
                  <a:pt x="25704" y="29502"/>
                </a:lnTo>
                <a:lnTo>
                  <a:pt x="45288" y="29502"/>
                </a:lnTo>
                <a:lnTo>
                  <a:pt x="45288" y="26301"/>
                </a:lnTo>
                <a:lnTo>
                  <a:pt x="55079" y="26301"/>
                </a:lnTo>
                <a:lnTo>
                  <a:pt x="55079" y="18999"/>
                </a:lnTo>
                <a:lnTo>
                  <a:pt x="85293" y="18999"/>
                </a:lnTo>
                <a:lnTo>
                  <a:pt x="85293" y="0"/>
                </a:lnTo>
                <a:close/>
              </a:path>
              <a:path w="85725" h="75564">
                <a:moveTo>
                  <a:pt x="45288" y="29502"/>
                </a:moveTo>
                <a:lnTo>
                  <a:pt x="32651" y="29502"/>
                </a:lnTo>
                <a:lnTo>
                  <a:pt x="32651" y="49606"/>
                </a:lnTo>
                <a:lnTo>
                  <a:pt x="35496" y="49606"/>
                </a:lnTo>
                <a:lnTo>
                  <a:pt x="35496" y="35217"/>
                </a:lnTo>
                <a:lnTo>
                  <a:pt x="45288" y="35217"/>
                </a:lnTo>
                <a:lnTo>
                  <a:pt x="45288" y="29502"/>
                </a:lnTo>
                <a:close/>
              </a:path>
              <a:path w="85725" h="75564">
                <a:moveTo>
                  <a:pt x="45288" y="35217"/>
                </a:moveTo>
                <a:lnTo>
                  <a:pt x="42443" y="35217"/>
                </a:lnTo>
                <a:lnTo>
                  <a:pt x="42443" y="49606"/>
                </a:lnTo>
                <a:lnTo>
                  <a:pt x="45288" y="49606"/>
                </a:lnTo>
                <a:lnTo>
                  <a:pt x="45288" y="35217"/>
                </a:lnTo>
                <a:close/>
              </a:path>
              <a:path w="85725" h="75564">
                <a:moveTo>
                  <a:pt x="55079" y="26301"/>
                </a:moveTo>
                <a:lnTo>
                  <a:pt x="52235" y="26301"/>
                </a:lnTo>
                <a:lnTo>
                  <a:pt x="52235" y="49606"/>
                </a:lnTo>
                <a:lnTo>
                  <a:pt x="55079" y="49606"/>
                </a:lnTo>
                <a:lnTo>
                  <a:pt x="55079" y="26301"/>
                </a:lnTo>
                <a:close/>
              </a:path>
              <a:path w="85725" h="75564">
                <a:moveTo>
                  <a:pt x="85293" y="18999"/>
                </a:moveTo>
                <a:lnTo>
                  <a:pt x="62026" y="18999"/>
                </a:lnTo>
                <a:lnTo>
                  <a:pt x="62026" y="49606"/>
                </a:lnTo>
                <a:lnTo>
                  <a:pt x="85293" y="49606"/>
                </a:lnTo>
                <a:lnTo>
                  <a:pt x="85293" y="1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84">
            <a:extLst>
              <a:ext uri="{FF2B5EF4-FFF2-40B4-BE49-F238E27FC236}">
                <a16:creationId xmlns:a16="http://schemas.microsoft.com/office/drawing/2014/main" id="{203D2CAA-1B3C-43EB-A297-28578C986AE8}"/>
              </a:ext>
            </a:extLst>
          </p:cNvPr>
          <p:cNvSpPr/>
          <p:nvPr/>
        </p:nvSpPr>
        <p:spPr>
          <a:xfrm>
            <a:off x="3860825" y="1420507"/>
            <a:ext cx="53340" cy="68580"/>
          </a:xfrm>
          <a:custGeom>
            <a:avLst/>
            <a:gdLst/>
            <a:ahLst/>
            <a:cxnLst/>
            <a:rect l="l" t="t" r="r" b="b"/>
            <a:pathLst>
              <a:path w="53339" h="68580">
                <a:moveTo>
                  <a:pt x="53022" y="0"/>
                </a:moveTo>
                <a:lnTo>
                  <a:pt x="0" y="0"/>
                </a:lnTo>
                <a:lnTo>
                  <a:pt x="7017" y="10849"/>
                </a:lnTo>
                <a:lnTo>
                  <a:pt x="12207" y="22611"/>
                </a:lnTo>
                <a:lnTo>
                  <a:pt x="15448" y="35071"/>
                </a:lnTo>
                <a:lnTo>
                  <a:pt x="16622" y="48016"/>
                </a:lnTo>
                <a:lnTo>
                  <a:pt x="16624" y="65316"/>
                </a:lnTo>
                <a:lnTo>
                  <a:pt x="19697" y="68402"/>
                </a:lnTo>
                <a:lnTo>
                  <a:pt x="53022" y="68402"/>
                </a:lnTo>
                <a:lnTo>
                  <a:pt x="53022" y="39674"/>
                </a:lnTo>
                <a:lnTo>
                  <a:pt x="24168" y="39674"/>
                </a:lnTo>
                <a:lnTo>
                  <a:pt x="22644" y="38138"/>
                </a:lnTo>
                <a:lnTo>
                  <a:pt x="22644" y="13652"/>
                </a:lnTo>
                <a:lnTo>
                  <a:pt x="24168" y="12128"/>
                </a:lnTo>
                <a:lnTo>
                  <a:pt x="53022" y="12128"/>
                </a:lnTo>
                <a:lnTo>
                  <a:pt x="53022" y="0"/>
                </a:lnTo>
                <a:close/>
              </a:path>
              <a:path w="53339" h="68580">
                <a:moveTo>
                  <a:pt x="53022" y="12128"/>
                </a:moveTo>
                <a:lnTo>
                  <a:pt x="42735" y="12128"/>
                </a:lnTo>
                <a:lnTo>
                  <a:pt x="44259" y="13652"/>
                </a:lnTo>
                <a:lnTo>
                  <a:pt x="44259" y="38138"/>
                </a:lnTo>
                <a:lnTo>
                  <a:pt x="42735" y="39674"/>
                </a:lnTo>
                <a:lnTo>
                  <a:pt x="53022" y="39674"/>
                </a:lnTo>
                <a:lnTo>
                  <a:pt x="53022" y="1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85">
            <a:extLst>
              <a:ext uri="{FF2B5EF4-FFF2-40B4-BE49-F238E27FC236}">
                <a16:creationId xmlns:a16="http://schemas.microsoft.com/office/drawing/2014/main" id="{18949C6D-3C1F-46F2-AE69-87FF99E317CE}"/>
              </a:ext>
            </a:extLst>
          </p:cNvPr>
          <p:cNvSpPr/>
          <p:nvPr/>
        </p:nvSpPr>
        <p:spPr>
          <a:xfrm>
            <a:off x="3886034" y="1435188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10" h="22860">
                <a:moveTo>
                  <a:pt x="16116" y="0"/>
                </a:moveTo>
                <a:lnTo>
                  <a:pt x="368" y="0"/>
                </a:lnTo>
                <a:lnTo>
                  <a:pt x="0" y="380"/>
                </a:lnTo>
                <a:lnTo>
                  <a:pt x="0" y="22059"/>
                </a:lnTo>
                <a:lnTo>
                  <a:pt x="368" y="22428"/>
                </a:lnTo>
                <a:lnTo>
                  <a:pt x="16116" y="22428"/>
                </a:lnTo>
                <a:lnTo>
                  <a:pt x="16497" y="22059"/>
                </a:lnTo>
                <a:lnTo>
                  <a:pt x="16497" y="14846"/>
                </a:lnTo>
                <a:lnTo>
                  <a:pt x="2260" y="14846"/>
                </a:lnTo>
                <a:lnTo>
                  <a:pt x="2260" y="12293"/>
                </a:lnTo>
                <a:lnTo>
                  <a:pt x="16497" y="12293"/>
                </a:lnTo>
                <a:lnTo>
                  <a:pt x="16497" y="10160"/>
                </a:lnTo>
                <a:lnTo>
                  <a:pt x="2260" y="10160"/>
                </a:lnTo>
                <a:lnTo>
                  <a:pt x="2260" y="7594"/>
                </a:lnTo>
                <a:lnTo>
                  <a:pt x="16497" y="7594"/>
                </a:lnTo>
                <a:lnTo>
                  <a:pt x="16497" y="5448"/>
                </a:lnTo>
                <a:lnTo>
                  <a:pt x="2260" y="5448"/>
                </a:lnTo>
                <a:lnTo>
                  <a:pt x="2260" y="2882"/>
                </a:lnTo>
                <a:lnTo>
                  <a:pt x="16497" y="2882"/>
                </a:lnTo>
                <a:lnTo>
                  <a:pt x="16497" y="380"/>
                </a:lnTo>
                <a:lnTo>
                  <a:pt x="16116" y="0"/>
                </a:lnTo>
                <a:close/>
              </a:path>
              <a:path w="16510" h="22860">
                <a:moveTo>
                  <a:pt x="16497" y="12293"/>
                </a:moveTo>
                <a:lnTo>
                  <a:pt x="14224" y="12293"/>
                </a:lnTo>
                <a:lnTo>
                  <a:pt x="14224" y="14846"/>
                </a:lnTo>
                <a:lnTo>
                  <a:pt x="16497" y="14846"/>
                </a:lnTo>
                <a:lnTo>
                  <a:pt x="16497" y="12293"/>
                </a:lnTo>
                <a:close/>
              </a:path>
              <a:path w="16510" h="22860">
                <a:moveTo>
                  <a:pt x="16497" y="7594"/>
                </a:moveTo>
                <a:lnTo>
                  <a:pt x="14224" y="7594"/>
                </a:lnTo>
                <a:lnTo>
                  <a:pt x="14224" y="10160"/>
                </a:lnTo>
                <a:lnTo>
                  <a:pt x="16497" y="10160"/>
                </a:lnTo>
                <a:lnTo>
                  <a:pt x="16497" y="7594"/>
                </a:lnTo>
                <a:close/>
              </a:path>
              <a:path w="16510" h="22860">
                <a:moveTo>
                  <a:pt x="16497" y="2882"/>
                </a:moveTo>
                <a:lnTo>
                  <a:pt x="11023" y="2882"/>
                </a:lnTo>
                <a:lnTo>
                  <a:pt x="11023" y="5448"/>
                </a:lnTo>
                <a:lnTo>
                  <a:pt x="16497" y="5448"/>
                </a:lnTo>
                <a:lnTo>
                  <a:pt x="16497" y="2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86">
            <a:extLst>
              <a:ext uri="{FF2B5EF4-FFF2-40B4-BE49-F238E27FC236}">
                <a16:creationId xmlns:a16="http://schemas.microsoft.com/office/drawing/2014/main" id="{8E07D35F-113B-49FA-A239-73A123FD530D}"/>
              </a:ext>
            </a:extLst>
          </p:cNvPr>
          <p:cNvSpPr/>
          <p:nvPr/>
        </p:nvSpPr>
        <p:spPr>
          <a:xfrm>
            <a:off x="3921518" y="1261427"/>
            <a:ext cx="83185" cy="69215"/>
          </a:xfrm>
          <a:custGeom>
            <a:avLst/>
            <a:gdLst/>
            <a:ahLst/>
            <a:cxnLst/>
            <a:rect l="l" t="t" r="r" b="b"/>
            <a:pathLst>
              <a:path w="83185" h="69214">
                <a:moveTo>
                  <a:pt x="0" y="0"/>
                </a:moveTo>
                <a:lnTo>
                  <a:pt x="0" y="68719"/>
                </a:lnTo>
                <a:lnTo>
                  <a:pt x="82905" y="68719"/>
                </a:lnTo>
                <a:lnTo>
                  <a:pt x="78762" y="55621"/>
                </a:lnTo>
                <a:lnTo>
                  <a:pt x="75026" y="48094"/>
                </a:lnTo>
                <a:lnTo>
                  <a:pt x="10312" y="48094"/>
                </a:lnTo>
                <a:lnTo>
                  <a:pt x="10312" y="46329"/>
                </a:lnTo>
                <a:lnTo>
                  <a:pt x="11747" y="44881"/>
                </a:lnTo>
                <a:lnTo>
                  <a:pt x="24939" y="44881"/>
                </a:lnTo>
                <a:lnTo>
                  <a:pt x="25558" y="44259"/>
                </a:lnTo>
                <a:lnTo>
                  <a:pt x="14579" y="44259"/>
                </a:lnTo>
                <a:lnTo>
                  <a:pt x="12725" y="42405"/>
                </a:lnTo>
                <a:lnTo>
                  <a:pt x="12725" y="37820"/>
                </a:lnTo>
                <a:lnTo>
                  <a:pt x="14579" y="35979"/>
                </a:lnTo>
                <a:lnTo>
                  <a:pt x="28067" y="35979"/>
                </a:lnTo>
                <a:lnTo>
                  <a:pt x="28100" y="32478"/>
                </a:lnTo>
                <a:lnTo>
                  <a:pt x="30886" y="29692"/>
                </a:lnTo>
                <a:lnTo>
                  <a:pt x="62343" y="29692"/>
                </a:lnTo>
                <a:lnTo>
                  <a:pt x="55739" y="22781"/>
                </a:lnTo>
                <a:lnTo>
                  <a:pt x="45111" y="14566"/>
                </a:lnTo>
                <a:lnTo>
                  <a:pt x="33296" y="8006"/>
                </a:lnTo>
                <a:lnTo>
                  <a:pt x="20467" y="3275"/>
                </a:lnTo>
                <a:lnTo>
                  <a:pt x="6795" y="546"/>
                </a:lnTo>
                <a:lnTo>
                  <a:pt x="0" y="0"/>
                </a:lnTo>
                <a:close/>
              </a:path>
              <a:path w="83185" h="69214">
                <a:moveTo>
                  <a:pt x="24939" y="44881"/>
                </a:moveTo>
                <a:lnTo>
                  <a:pt x="21996" y="44881"/>
                </a:lnTo>
                <a:lnTo>
                  <a:pt x="23431" y="46329"/>
                </a:lnTo>
                <a:lnTo>
                  <a:pt x="23431" y="48094"/>
                </a:lnTo>
                <a:lnTo>
                  <a:pt x="24409" y="48094"/>
                </a:lnTo>
                <a:lnTo>
                  <a:pt x="24409" y="45415"/>
                </a:lnTo>
                <a:lnTo>
                  <a:pt x="24939" y="44881"/>
                </a:lnTo>
                <a:close/>
              </a:path>
              <a:path w="83185" h="69214">
                <a:moveTo>
                  <a:pt x="48539" y="43230"/>
                </a:moveTo>
                <a:lnTo>
                  <a:pt x="42151" y="43230"/>
                </a:lnTo>
                <a:lnTo>
                  <a:pt x="44323" y="45415"/>
                </a:lnTo>
                <a:lnTo>
                  <a:pt x="44323" y="48094"/>
                </a:lnTo>
                <a:lnTo>
                  <a:pt x="45300" y="48094"/>
                </a:lnTo>
                <a:lnTo>
                  <a:pt x="45300" y="46329"/>
                </a:lnTo>
                <a:lnTo>
                  <a:pt x="46736" y="44881"/>
                </a:lnTo>
                <a:lnTo>
                  <a:pt x="73432" y="44881"/>
                </a:lnTo>
                <a:lnTo>
                  <a:pt x="73123" y="44259"/>
                </a:lnTo>
                <a:lnTo>
                  <a:pt x="49568" y="44259"/>
                </a:lnTo>
                <a:lnTo>
                  <a:pt x="48539" y="43230"/>
                </a:lnTo>
                <a:close/>
              </a:path>
              <a:path w="83185" h="69214">
                <a:moveTo>
                  <a:pt x="73432" y="44881"/>
                </a:moveTo>
                <a:lnTo>
                  <a:pt x="56984" y="44881"/>
                </a:lnTo>
                <a:lnTo>
                  <a:pt x="58420" y="46329"/>
                </a:lnTo>
                <a:lnTo>
                  <a:pt x="58420" y="48094"/>
                </a:lnTo>
                <a:lnTo>
                  <a:pt x="75026" y="48094"/>
                </a:lnTo>
                <a:lnTo>
                  <a:pt x="73432" y="44881"/>
                </a:lnTo>
                <a:close/>
              </a:path>
              <a:path w="83185" h="69214">
                <a:moveTo>
                  <a:pt x="28067" y="35979"/>
                </a:moveTo>
                <a:lnTo>
                  <a:pt x="19151" y="35979"/>
                </a:lnTo>
                <a:lnTo>
                  <a:pt x="21018" y="37820"/>
                </a:lnTo>
                <a:lnTo>
                  <a:pt x="21018" y="42405"/>
                </a:lnTo>
                <a:lnTo>
                  <a:pt x="19151" y="44259"/>
                </a:lnTo>
                <a:lnTo>
                  <a:pt x="25558" y="44259"/>
                </a:lnTo>
                <a:lnTo>
                  <a:pt x="26581" y="43230"/>
                </a:lnTo>
                <a:lnTo>
                  <a:pt x="48539" y="43230"/>
                </a:lnTo>
                <a:lnTo>
                  <a:pt x="47713" y="42405"/>
                </a:lnTo>
                <a:lnTo>
                  <a:pt x="47713" y="42278"/>
                </a:lnTo>
                <a:lnTo>
                  <a:pt x="30886" y="42278"/>
                </a:lnTo>
                <a:lnTo>
                  <a:pt x="28067" y="39471"/>
                </a:lnTo>
                <a:lnTo>
                  <a:pt x="28067" y="35979"/>
                </a:lnTo>
                <a:close/>
              </a:path>
              <a:path w="83185" h="69214">
                <a:moveTo>
                  <a:pt x="67465" y="35979"/>
                </a:moveTo>
                <a:lnTo>
                  <a:pt x="54152" y="35979"/>
                </a:lnTo>
                <a:lnTo>
                  <a:pt x="56007" y="37820"/>
                </a:lnTo>
                <a:lnTo>
                  <a:pt x="56007" y="42405"/>
                </a:lnTo>
                <a:lnTo>
                  <a:pt x="54152" y="44259"/>
                </a:lnTo>
                <a:lnTo>
                  <a:pt x="73123" y="44259"/>
                </a:lnTo>
                <a:lnTo>
                  <a:pt x="72737" y="43482"/>
                </a:lnTo>
                <a:lnTo>
                  <a:pt x="67465" y="35979"/>
                </a:lnTo>
                <a:close/>
              </a:path>
              <a:path w="83185" h="69214">
                <a:moveTo>
                  <a:pt x="62343" y="29692"/>
                </a:moveTo>
                <a:lnTo>
                  <a:pt x="37846" y="29692"/>
                </a:lnTo>
                <a:lnTo>
                  <a:pt x="40631" y="32478"/>
                </a:lnTo>
                <a:lnTo>
                  <a:pt x="40665" y="39471"/>
                </a:lnTo>
                <a:lnTo>
                  <a:pt x="37846" y="42278"/>
                </a:lnTo>
                <a:lnTo>
                  <a:pt x="47713" y="42278"/>
                </a:lnTo>
                <a:lnTo>
                  <a:pt x="47713" y="37820"/>
                </a:lnTo>
                <a:lnTo>
                  <a:pt x="49568" y="35979"/>
                </a:lnTo>
                <a:lnTo>
                  <a:pt x="67465" y="35979"/>
                </a:lnTo>
                <a:lnTo>
                  <a:pt x="65005" y="32478"/>
                </a:lnTo>
                <a:lnTo>
                  <a:pt x="62343" y="29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87">
            <a:extLst>
              <a:ext uri="{FF2B5EF4-FFF2-40B4-BE49-F238E27FC236}">
                <a16:creationId xmlns:a16="http://schemas.microsoft.com/office/drawing/2014/main" id="{09FCFF16-18AB-444C-A7BE-7D0759CED95A}"/>
              </a:ext>
            </a:extLst>
          </p:cNvPr>
          <p:cNvSpPr/>
          <p:nvPr/>
        </p:nvSpPr>
        <p:spPr>
          <a:xfrm>
            <a:off x="3921518" y="1420495"/>
            <a:ext cx="52705" cy="68580"/>
          </a:xfrm>
          <a:custGeom>
            <a:avLst/>
            <a:gdLst/>
            <a:ahLst/>
            <a:cxnLst/>
            <a:rect l="l" t="t" r="r" b="b"/>
            <a:pathLst>
              <a:path w="52704" h="68580">
                <a:moveTo>
                  <a:pt x="0" y="0"/>
                </a:moveTo>
                <a:lnTo>
                  <a:pt x="0" y="68414"/>
                </a:lnTo>
                <a:lnTo>
                  <a:pt x="33312" y="68414"/>
                </a:lnTo>
                <a:lnTo>
                  <a:pt x="36398" y="65328"/>
                </a:lnTo>
                <a:lnTo>
                  <a:pt x="36398" y="49199"/>
                </a:lnTo>
                <a:lnTo>
                  <a:pt x="37455" y="36239"/>
                </a:lnTo>
                <a:lnTo>
                  <a:pt x="38539" y="31864"/>
                </a:lnTo>
                <a:lnTo>
                  <a:pt x="9575" y="31864"/>
                </a:lnTo>
                <a:lnTo>
                  <a:pt x="7734" y="30010"/>
                </a:lnTo>
                <a:lnTo>
                  <a:pt x="7734" y="25463"/>
                </a:lnTo>
                <a:lnTo>
                  <a:pt x="9575" y="23609"/>
                </a:lnTo>
                <a:lnTo>
                  <a:pt x="13791" y="23609"/>
                </a:lnTo>
                <a:lnTo>
                  <a:pt x="14135" y="20548"/>
                </a:lnTo>
                <a:lnTo>
                  <a:pt x="17106" y="17818"/>
                </a:lnTo>
                <a:lnTo>
                  <a:pt x="43061" y="17818"/>
                </a:lnTo>
                <a:lnTo>
                  <a:pt x="45567" y="11907"/>
                </a:lnTo>
                <a:lnTo>
                  <a:pt x="52391" y="947"/>
                </a:lnTo>
                <a:lnTo>
                  <a:pt x="0" y="0"/>
                </a:lnTo>
                <a:close/>
              </a:path>
              <a:path w="52704" h="68580">
                <a:moveTo>
                  <a:pt x="43061" y="17818"/>
                </a:moveTo>
                <a:lnTo>
                  <a:pt x="24612" y="17818"/>
                </a:lnTo>
                <a:lnTo>
                  <a:pt x="27762" y="20954"/>
                </a:lnTo>
                <a:lnTo>
                  <a:pt x="27762" y="24828"/>
                </a:lnTo>
                <a:lnTo>
                  <a:pt x="29705" y="24828"/>
                </a:lnTo>
                <a:lnTo>
                  <a:pt x="31267" y="26403"/>
                </a:lnTo>
                <a:lnTo>
                  <a:pt x="31267" y="30289"/>
                </a:lnTo>
                <a:lnTo>
                  <a:pt x="29705" y="31864"/>
                </a:lnTo>
                <a:lnTo>
                  <a:pt x="38539" y="31864"/>
                </a:lnTo>
                <a:lnTo>
                  <a:pt x="40550" y="23740"/>
                </a:lnTo>
                <a:lnTo>
                  <a:pt x="43061" y="17818"/>
                </a:lnTo>
                <a:close/>
              </a:path>
              <a:path w="52704" h="68580">
                <a:moveTo>
                  <a:pt x="13791" y="23609"/>
                </a:moveTo>
                <a:lnTo>
                  <a:pt x="12534" y="23609"/>
                </a:lnTo>
                <a:lnTo>
                  <a:pt x="13182" y="23774"/>
                </a:lnTo>
                <a:lnTo>
                  <a:pt x="13741" y="24053"/>
                </a:lnTo>
                <a:lnTo>
                  <a:pt x="13791" y="23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88">
            <a:extLst>
              <a:ext uri="{FF2B5EF4-FFF2-40B4-BE49-F238E27FC236}">
                <a16:creationId xmlns:a16="http://schemas.microsoft.com/office/drawing/2014/main" id="{E29905CC-AD74-44E4-B218-C954495499C8}"/>
              </a:ext>
            </a:extLst>
          </p:cNvPr>
          <p:cNvSpPr/>
          <p:nvPr/>
        </p:nvSpPr>
        <p:spPr>
          <a:xfrm>
            <a:off x="3944670" y="1373644"/>
            <a:ext cx="26670" cy="10795"/>
          </a:xfrm>
          <a:custGeom>
            <a:avLst/>
            <a:gdLst/>
            <a:ahLst/>
            <a:cxnLst/>
            <a:rect l="l" t="t" r="r" b="b"/>
            <a:pathLst>
              <a:path w="26670" h="10794">
                <a:moveTo>
                  <a:pt x="8508" y="0"/>
                </a:moveTo>
                <a:lnTo>
                  <a:pt x="0" y="9817"/>
                </a:lnTo>
                <a:lnTo>
                  <a:pt x="546" y="10147"/>
                </a:lnTo>
                <a:lnTo>
                  <a:pt x="1181" y="10350"/>
                </a:lnTo>
                <a:lnTo>
                  <a:pt x="25476" y="10350"/>
                </a:lnTo>
                <a:lnTo>
                  <a:pt x="26123" y="10147"/>
                </a:lnTo>
                <a:lnTo>
                  <a:pt x="26657" y="9817"/>
                </a:lnTo>
                <a:lnTo>
                  <a:pt x="22397" y="4902"/>
                </a:lnTo>
                <a:lnTo>
                  <a:pt x="12763" y="4902"/>
                </a:lnTo>
                <a:lnTo>
                  <a:pt x="8508" y="0"/>
                </a:lnTo>
                <a:close/>
              </a:path>
              <a:path w="26670" h="10794">
                <a:moveTo>
                  <a:pt x="18148" y="0"/>
                </a:moveTo>
                <a:lnTo>
                  <a:pt x="13893" y="4902"/>
                </a:lnTo>
                <a:lnTo>
                  <a:pt x="22397" y="4902"/>
                </a:lnTo>
                <a:lnTo>
                  <a:pt x="181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89">
            <a:extLst>
              <a:ext uri="{FF2B5EF4-FFF2-40B4-BE49-F238E27FC236}">
                <a16:creationId xmlns:a16="http://schemas.microsoft.com/office/drawing/2014/main" id="{5F0DFFCA-604A-431D-9867-F99DAB106A84}"/>
              </a:ext>
            </a:extLst>
          </p:cNvPr>
          <p:cNvSpPr/>
          <p:nvPr/>
        </p:nvSpPr>
        <p:spPr>
          <a:xfrm>
            <a:off x="3964152" y="1362303"/>
            <a:ext cx="8890" cy="19685"/>
          </a:xfrm>
          <a:custGeom>
            <a:avLst/>
            <a:gdLst/>
            <a:ahLst/>
            <a:cxnLst/>
            <a:rect l="l" t="t" r="r" b="b"/>
            <a:pathLst>
              <a:path w="8889" h="19685">
                <a:moveTo>
                  <a:pt x="8521" y="0"/>
                </a:moveTo>
                <a:lnTo>
                  <a:pt x="0" y="9817"/>
                </a:lnTo>
                <a:lnTo>
                  <a:pt x="8521" y="19634"/>
                </a:lnTo>
                <a:lnTo>
                  <a:pt x="8712" y="19202"/>
                </a:lnTo>
                <a:lnTo>
                  <a:pt x="8712" y="444"/>
                </a:lnTo>
                <a:lnTo>
                  <a:pt x="85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90">
            <a:extLst>
              <a:ext uri="{FF2B5EF4-FFF2-40B4-BE49-F238E27FC236}">
                <a16:creationId xmlns:a16="http://schemas.microsoft.com/office/drawing/2014/main" id="{DCD450F1-5E70-4B15-B2D4-7BF1D5FCE41E}"/>
              </a:ext>
            </a:extLst>
          </p:cNvPr>
          <p:cNvSpPr/>
          <p:nvPr/>
        </p:nvSpPr>
        <p:spPr>
          <a:xfrm>
            <a:off x="3921518" y="1337817"/>
            <a:ext cx="85725" cy="75565"/>
          </a:xfrm>
          <a:custGeom>
            <a:avLst/>
            <a:gdLst/>
            <a:ahLst/>
            <a:cxnLst/>
            <a:rect l="l" t="t" r="r" b="b"/>
            <a:pathLst>
              <a:path w="85725" h="75564">
                <a:moveTo>
                  <a:pt x="84328" y="0"/>
                </a:moveTo>
                <a:lnTo>
                  <a:pt x="0" y="0"/>
                </a:lnTo>
                <a:lnTo>
                  <a:pt x="0" y="75006"/>
                </a:lnTo>
                <a:lnTo>
                  <a:pt x="59867" y="74802"/>
                </a:lnTo>
                <a:lnTo>
                  <a:pt x="21971" y="48158"/>
                </a:lnTo>
                <a:lnTo>
                  <a:pt x="19494" y="45694"/>
                </a:lnTo>
                <a:lnTo>
                  <a:pt x="19494" y="22898"/>
                </a:lnTo>
                <a:lnTo>
                  <a:pt x="21971" y="20434"/>
                </a:lnTo>
                <a:lnTo>
                  <a:pt x="84662" y="20434"/>
                </a:lnTo>
                <a:lnTo>
                  <a:pt x="85135" y="16420"/>
                </a:lnTo>
                <a:lnTo>
                  <a:pt x="85217" y="8305"/>
                </a:lnTo>
                <a:lnTo>
                  <a:pt x="84912" y="4114"/>
                </a:lnTo>
                <a:lnTo>
                  <a:pt x="84328" y="0"/>
                </a:lnTo>
                <a:close/>
              </a:path>
              <a:path w="85725" h="75564">
                <a:moveTo>
                  <a:pt x="84662" y="20434"/>
                </a:moveTo>
                <a:lnTo>
                  <a:pt x="50977" y="20434"/>
                </a:lnTo>
                <a:lnTo>
                  <a:pt x="53454" y="22898"/>
                </a:lnTo>
                <a:lnTo>
                  <a:pt x="53454" y="45694"/>
                </a:lnTo>
                <a:lnTo>
                  <a:pt x="50977" y="48158"/>
                </a:lnTo>
                <a:lnTo>
                  <a:pt x="77562" y="48158"/>
                </a:lnTo>
                <a:lnTo>
                  <a:pt x="80117" y="42341"/>
                </a:lnTo>
                <a:lnTo>
                  <a:pt x="83567" y="29716"/>
                </a:lnTo>
                <a:lnTo>
                  <a:pt x="84662" y="204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91">
            <a:extLst>
              <a:ext uri="{FF2B5EF4-FFF2-40B4-BE49-F238E27FC236}">
                <a16:creationId xmlns:a16="http://schemas.microsoft.com/office/drawing/2014/main" id="{EB575ADB-0677-4A7D-BA71-1AF4D789841B}"/>
              </a:ext>
            </a:extLst>
          </p:cNvPr>
          <p:cNvSpPr/>
          <p:nvPr/>
        </p:nvSpPr>
        <p:spPr>
          <a:xfrm>
            <a:off x="3944683" y="1360246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25476" y="0"/>
                </a:moveTo>
                <a:lnTo>
                  <a:pt x="1168" y="0"/>
                </a:lnTo>
                <a:lnTo>
                  <a:pt x="533" y="203"/>
                </a:lnTo>
                <a:lnTo>
                  <a:pt x="0" y="533"/>
                </a:lnTo>
                <a:lnTo>
                  <a:pt x="13322" y="15900"/>
                </a:lnTo>
                <a:lnTo>
                  <a:pt x="26644" y="533"/>
                </a:lnTo>
                <a:lnTo>
                  <a:pt x="26098" y="203"/>
                </a:lnTo>
                <a:lnTo>
                  <a:pt x="25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92">
            <a:extLst>
              <a:ext uri="{FF2B5EF4-FFF2-40B4-BE49-F238E27FC236}">
                <a16:creationId xmlns:a16="http://schemas.microsoft.com/office/drawing/2014/main" id="{B2D25CAC-B115-4111-9552-13880E085D00}"/>
              </a:ext>
            </a:extLst>
          </p:cNvPr>
          <p:cNvSpPr/>
          <p:nvPr/>
        </p:nvSpPr>
        <p:spPr>
          <a:xfrm>
            <a:off x="3943134" y="1362290"/>
            <a:ext cx="8890" cy="19685"/>
          </a:xfrm>
          <a:custGeom>
            <a:avLst/>
            <a:gdLst/>
            <a:ahLst/>
            <a:cxnLst/>
            <a:rect l="l" t="t" r="r" b="b"/>
            <a:pathLst>
              <a:path w="8889" h="19685">
                <a:moveTo>
                  <a:pt x="203" y="0"/>
                </a:moveTo>
                <a:lnTo>
                  <a:pt x="0" y="444"/>
                </a:lnTo>
                <a:lnTo>
                  <a:pt x="0" y="19202"/>
                </a:lnTo>
                <a:lnTo>
                  <a:pt x="203" y="19646"/>
                </a:lnTo>
                <a:lnTo>
                  <a:pt x="8724" y="9817"/>
                </a:lnTo>
                <a:lnTo>
                  <a:pt x="2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93">
            <a:extLst>
              <a:ext uri="{FF2B5EF4-FFF2-40B4-BE49-F238E27FC236}">
                <a16:creationId xmlns:a16="http://schemas.microsoft.com/office/drawing/2014/main" id="{3B403378-FDB2-4E3E-B13B-E4109F361C1A}"/>
              </a:ext>
            </a:extLst>
          </p:cNvPr>
          <p:cNvSpPr/>
          <p:nvPr/>
        </p:nvSpPr>
        <p:spPr>
          <a:xfrm>
            <a:off x="3877373" y="1493139"/>
            <a:ext cx="80645" cy="12700"/>
          </a:xfrm>
          <a:custGeom>
            <a:avLst/>
            <a:gdLst/>
            <a:ahLst/>
            <a:cxnLst/>
            <a:rect l="l" t="t" r="r" b="b"/>
            <a:pathLst>
              <a:path w="80645" h="12700">
                <a:moveTo>
                  <a:pt x="77914" y="0"/>
                </a:moveTo>
                <a:lnTo>
                  <a:pt x="2717" y="0"/>
                </a:lnTo>
                <a:lnTo>
                  <a:pt x="0" y="2717"/>
                </a:lnTo>
                <a:lnTo>
                  <a:pt x="0" y="9398"/>
                </a:lnTo>
                <a:lnTo>
                  <a:pt x="2717" y="12115"/>
                </a:lnTo>
                <a:lnTo>
                  <a:pt x="77914" y="12115"/>
                </a:lnTo>
                <a:lnTo>
                  <a:pt x="80632" y="9398"/>
                </a:lnTo>
                <a:lnTo>
                  <a:pt x="80632" y="2717"/>
                </a:lnTo>
                <a:lnTo>
                  <a:pt x="77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94">
            <a:extLst>
              <a:ext uri="{FF2B5EF4-FFF2-40B4-BE49-F238E27FC236}">
                <a16:creationId xmlns:a16="http://schemas.microsoft.com/office/drawing/2014/main" id="{FCF391A2-4EA5-4AB0-A349-A9577C107105}"/>
              </a:ext>
            </a:extLst>
          </p:cNvPr>
          <p:cNvSpPr/>
          <p:nvPr/>
        </p:nvSpPr>
        <p:spPr>
          <a:xfrm>
            <a:off x="3877373" y="1509483"/>
            <a:ext cx="80645" cy="12700"/>
          </a:xfrm>
          <a:custGeom>
            <a:avLst/>
            <a:gdLst/>
            <a:ahLst/>
            <a:cxnLst/>
            <a:rect l="l" t="t" r="r" b="b"/>
            <a:pathLst>
              <a:path w="80645" h="12700">
                <a:moveTo>
                  <a:pt x="77914" y="0"/>
                </a:moveTo>
                <a:lnTo>
                  <a:pt x="2717" y="0"/>
                </a:lnTo>
                <a:lnTo>
                  <a:pt x="0" y="2717"/>
                </a:lnTo>
                <a:lnTo>
                  <a:pt x="0" y="9398"/>
                </a:lnTo>
                <a:lnTo>
                  <a:pt x="2717" y="12115"/>
                </a:lnTo>
                <a:lnTo>
                  <a:pt x="77914" y="12115"/>
                </a:lnTo>
                <a:lnTo>
                  <a:pt x="80632" y="9398"/>
                </a:lnTo>
                <a:lnTo>
                  <a:pt x="80632" y="2717"/>
                </a:lnTo>
                <a:lnTo>
                  <a:pt x="77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95">
            <a:extLst>
              <a:ext uri="{FF2B5EF4-FFF2-40B4-BE49-F238E27FC236}">
                <a16:creationId xmlns:a16="http://schemas.microsoft.com/office/drawing/2014/main" id="{5968C740-4D13-499A-A208-8661CEC88872}"/>
              </a:ext>
            </a:extLst>
          </p:cNvPr>
          <p:cNvSpPr/>
          <p:nvPr/>
        </p:nvSpPr>
        <p:spPr>
          <a:xfrm>
            <a:off x="3887723" y="1525828"/>
            <a:ext cx="59055" cy="12700"/>
          </a:xfrm>
          <a:custGeom>
            <a:avLst/>
            <a:gdLst/>
            <a:ahLst/>
            <a:cxnLst/>
            <a:rect l="l" t="t" r="r" b="b"/>
            <a:pathLst>
              <a:path w="59054" h="12700">
                <a:moveTo>
                  <a:pt x="55943" y="0"/>
                </a:moveTo>
                <a:lnTo>
                  <a:pt x="2705" y="0"/>
                </a:lnTo>
                <a:lnTo>
                  <a:pt x="0" y="2717"/>
                </a:lnTo>
                <a:lnTo>
                  <a:pt x="0" y="9398"/>
                </a:lnTo>
                <a:lnTo>
                  <a:pt x="2705" y="12115"/>
                </a:lnTo>
                <a:lnTo>
                  <a:pt x="55943" y="12115"/>
                </a:lnTo>
                <a:lnTo>
                  <a:pt x="58661" y="9398"/>
                </a:lnTo>
                <a:lnTo>
                  <a:pt x="58661" y="2717"/>
                </a:lnTo>
                <a:lnTo>
                  <a:pt x="55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96">
            <a:extLst>
              <a:ext uri="{FF2B5EF4-FFF2-40B4-BE49-F238E27FC236}">
                <a16:creationId xmlns:a16="http://schemas.microsoft.com/office/drawing/2014/main" id="{7E4D1ECE-6B25-4D0B-9CED-81D563ED60B0}"/>
              </a:ext>
            </a:extLst>
          </p:cNvPr>
          <p:cNvSpPr txBox="1"/>
          <p:nvPr/>
        </p:nvSpPr>
        <p:spPr>
          <a:xfrm>
            <a:off x="669828" y="3745030"/>
            <a:ext cx="757555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1120">
              <a:lnSpc>
                <a:spcPct val="75800"/>
              </a:lnSpc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eadership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elopme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5" name="object 97">
            <a:extLst>
              <a:ext uri="{FF2B5EF4-FFF2-40B4-BE49-F238E27FC236}">
                <a16:creationId xmlns:a16="http://schemas.microsoft.com/office/drawing/2014/main" id="{62B63D22-C215-4906-9103-4B57CC4A9F97}"/>
              </a:ext>
            </a:extLst>
          </p:cNvPr>
          <p:cNvSpPr/>
          <p:nvPr/>
        </p:nvSpPr>
        <p:spPr>
          <a:xfrm>
            <a:off x="683641" y="2926207"/>
            <a:ext cx="729208" cy="7291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98">
            <a:extLst>
              <a:ext uri="{FF2B5EF4-FFF2-40B4-BE49-F238E27FC236}">
                <a16:creationId xmlns:a16="http://schemas.microsoft.com/office/drawing/2014/main" id="{704FE8E3-6227-45C2-BC39-9C5000C02925}"/>
              </a:ext>
            </a:extLst>
          </p:cNvPr>
          <p:cNvSpPr/>
          <p:nvPr/>
        </p:nvSpPr>
        <p:spPr>
          <a:xfrm>
            <a:off x="701433" y="2943936"/>
            <a:ext cx="693661" cy="69366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99">
            <a:extLst>
              <a:ext uri="{FF2B5EF4-FFF2-40B4-BE49-F238E27FC236}">
                <a16:creationId xmlns:a16="http://schemas.microsoft.com/office/drawing/2014/main" id="{ED0B6E81-1192-4DF9-AF57-9ABF4285DDDA}"/>
              </a:ext>
            </a:extLst>
          </p:cNvPr>
          <p:cNvSpPr/>
          <p:nvPr/>
        </p:nvSpPr>
        <p:spPr>
          <a:xfrm>
            <a:off x="718299" y="2960877"/>
            <a:ext cx="659892" cy="65986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00">
            <a:extLst>
              <a:ext uri="{FF2B5EF4-FFF2-40B4-BE49-F238E27FC236}">
                <a16:creationId xmlns:a16="http://schemas.microsoft.com/office/drawing/2014/main" id="{0C7025BF-C6B0-484C-8C48-5C2148A42F5A}"/>
              </a:ext>
            </a:extLst>
          </p:cNvPr>
          <p:cNvSpPr/>
          <p:nvPr/>
        </p:nvSpPr>
        <p:spPr>
          <a:xfrm>
            <a:off x="763854" y="2998965"/>
            <a:ext cx="578700" cy="57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01">
            <a:extLst>
              <a:ext uri="{FF2B5EF4-FFF2-40B4-BE49-F238E27FC236}">
                <a16:creationId xmlns:a16="http://schemas.microsoft.com/office/drawing/2014/main" id="{32FEE89A-6ABA-4DA5-AC25-53D39AC1C53F}"/>
              </a:ext>
            </a:extLst>
          </p:cNvPr>
          <p:cNvSpPr/>
          <p:nvPr/>
        </p:nvSpPr>
        <p:spPr>
          <a:xfrm>
            <a:off x="795480" y="3114298"/>
            <a:ext cx="562241" cy="5708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02">
            <a:extLst>
              <a:ext uri="{FF2B5EF4-FFF2-40B4-BE49-F238E27FC236}">
                <a16:creationId xmlns:a16="http://schemas.microsoft.com/office/drawing/2014/main" id="{E83F2DD0-C7C6-4CD9-AFC3-9CC88746F0E8}"/>
              </a:ext>
            </a:extLst>
          </p:cNvPr>
          <p:cNvSpPr/>
          <p:nvPr/>
        </p:nvSpPr>
        <p:spPr>
          <a:xfrm>
            <a:off x="795553" y="3088411"/>
            <a:ext cx="543115" cy="39165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03">
            <a:extLst>
              <a:ext uri="{FF2B5EF4-FFF2-40B4-BE49-F238E27FC236}">
                <a16:creationId xmlns:a16="http://schemas.microsoft.com/office/drawing/2014/main" id="{4C1661E6-6AA4-4BF3-B376-FC0645333AD9}"/>
              </a:ext>
            </a:extLst>
          </p:cNvPr>
          <p:cNvSpPr/>
          <p:nvPr/>
        </p:nvSpPr>
        <p:spPr>
          <a:xfrm>
            <a:off x="795235" y="3087077"/>
            <a:ext cx="543128" cy="39165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04">
            <a:extLst>
              <a:ext uri="{FF2B5EF4-FFF2-40B4-BE49-F238E27FC236}">
                <a16:creationId xmlns:a16="http://schemas.microsoft.com/office/drawing/2014/main" id="{3C32A394-2B3F-4D26-A6B3-D6573F799416}"/>
              </a:ext>
            </a:extLst>
          </p:cNvPr>
          <p:cNvSpPr/>
          <p:nvPr/>
        </p:nvSpPr>
        <p:spPr>
          <a:xfrm>
            <a:off x="776430" y="3147301"/>
            <a:ext cx="127630" cy="53785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05">
            <a:extLst>
              <a:ext uri="{FF2B5EF4-FFF2-40B4-BE49-F238E27FC236}">
                <a16:creationId xmlns:a16="http://schemas.microsoft.com/office/drawing/2014/main" id="{DBEAD6A8-2F26-409F-AEBB-3C32ACEEFDF7}"/>
              </a:ext>
            </a:extLst>
          </p:cNvPr>
          <p:cNvSpPr/>
          <p:nvPr/>
        </p:nvSpPr>
        <p:spPr>
          <a:xfrm>
            <a:off x="778548" y="3160966"/>
            <a:ext cx="82651" cy="32147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06">
            <a:extLst>
              <a:ext uri="{FF2B5EF4-FFF2-40B4-BE49-F238E27FC236}">
                <a16:creationId xmlns:a16="http://schemas.microsoft.com/office/drawing/2014/main" id="{974DC6AC-CE0B-429F-B3A9-1749FEC03333}"/>
              </a:ext>
            </a:extLst>
          </p:cNvPr>
          <p:cNvSpPr/>
          <p:nvPr/>
        </p:nvSpPr>
        <p:spPr>
          <a:xfrm>
            <a:off x="897727" y="3147158"/>
            <a:ext cx="409935" cy="29556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07">
            <a:extLst>
              <a:ext uri="{FF2B5EF4-FFF2-40B4-BE49-F238E27FC236}">
                <a16:creationId xmlns:a16="http://schemas.microsoft.com/office/drawing/2014/main" id="{B876F2A2-FDDB-4E8F-82B8-0C0F19BB0AF4}"/>
              </a:ext>
            </a:extLst>
          </p:cNvPr>
          <p:cNvSpPr txBox="1"/>
          <p:nvPr/>
        </p:nvSpPr>
        <p:spPr>
          <a:xfrm>
            <a:off x="1634909" y="3745030"/>
            <a:ext cx="703580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75800"/>
              </a:lnSpc>
            </a:pPr>
            <a:r>
              <a:rPr sz="1100" spc="-1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oti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tional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ies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6" name="object 108">
            <a:extLst>
              <a:ext uri="{FF2B5EF4-FFF2-40B4-BE49-F238E27FC236}">
                <a16:creationId xmlns:a16="http://schemas.microsoft.com/office/drawing/2014/main" id="{71C9695F-0CCD-4427-8697-F414C64D8479}"/>
              </a:ext>
            </a:extLst>
          </p:cNvPr>
          <p:cNvSpPr/>
          <p:nvPr/>
        </p:nvSpPr>
        <p:spPr>
          <a:xfrm>
            <a:off x="1622044" y="2926207"/>
            <a:ext cx="729208" cy="72919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09">
            <a:extLst>
              <a:ext uri="{FF2B5EF4-FFF2-40B4-BE49-F238E27FC236}">
                <a16:creationId xmlns:a16="http://schemas.microsoft.com/office/drawing/2014/main" id="{69445A7D-0463-4B5E-BC6D-95C7CFF310AD}"/>
              </a:ext>
            </a:extLst>
          </p:cNvPr>
          <p:cNvSpPr/>
          <p:nvPr/>
        </p:nvSpPr>
        <p:spPr>
          <a:xfrm>
            <a:off x="1639836" y="2943936"/>
            <a:ext cx="693661" cy="69366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10">
            <a:extLst>
              <a:ext uri="{FF2B5EF4-FFF2-40B4-BE49-F238E27FC236}">
                <a16:creationId xmlns:a16="http://schemas.microsoft.com/office/drawing/2014/main" id="{0E5DF146-792E-4C2C-A903-9DF00995C9DB}"/>
              </a:ext>
            </a:extLst>
          </p:cNvPr>
          <p:cNvSpPr/>
          <p:nvPr/>
        </p:nvSpPr>
        <p:spPr>
          <a:xfrm>
            <a:off x="1656702" y="2960877"/>
            <a:ext cx="659904" cy="6598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11">
            <a:extLst>
              <a:ext uri="{FF2B5EF4-FFF2-40B4-BE49-F238E27FC236}">
                <a16:creationId xmlns:a16="http://schemas.microsoft.com/office/drawing/2014/main" id="{691FBFF7-D614-4155-BEDC-F8D216FC87D0}"/>
              </a:ext>
            </a:extLst>
          </p:cNvPr>
          <p:cNvSpPr/>
          <p:nvPr/>
        </p:nvSpPr>
        <p:spPr>
          <a:xfrm>
            <a:off x="1702257" y="2998965"/>
            <a:ext cx="578713" cy="5787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12">
            <a:extLst>
              <a:ext uri="{FF2B5EF4-FFF2-40B4-BE49-F238E27FC236}">
                <a16:creationId xmlns:a16="http://schemas.microsoft.com/office/drawing/2014/main" id="{C2E27ECC-FF3A-4CC7-B99A-64AAE6CD1144}"/>
              </a:ext>
            </a:extLst>
          </p:cNvPr>
          <p:cNvSpPr/>
          <p:nvPr/>
        </p:nvSpPr>
        <p:spPr>
          <a:xfrm>
            <a:off x="1733880" y="3114310"/>
            <a:ext cx="562241" cy="57084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13">
            <a:extLst>
              <a:ext uri="{FF2B5EF4-FFF2-40B4-BE49-F238E27FC236}">
                <a16:creationId xmlns:a16="http://schemas.microsoft.com/office/drawing/2014/main" id="{58FD97D6-B3C3-4C6B-A5E7-85F548FAA1E8}"/>
              </a:ext>
            </a:extLst>
          </p:cNvPr>
          <p:cNvSpPr/>
          <p:nvPr/>
        </p:nvSpPr>
        <p:spPr>
          <a:xfrm>
            <a:off x="1733956" y="3088411"/>
            <a:ext cx="543115" cy="39165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14">
            <a:extLst>
              <a:ext uri="{FF2B5EF4-FFF2-40B4-BE49-F238E27FC236}">
                <a16:creationId xmlns:a16="http://schemas.microsoft.com/office/drawing/2014/main" id="{52F8458A-84B2-4C53-912C-867B1CACCB9D}"/>
              </a:ext>
            </a:extLst>
          </p:cNvPr>
          <p:cNvSpPr/>
          <p:nvPr/>
        </p:nvSpPr>
        <p:spPr>
          <a:xfrm>
            <a:off x="1733638" y="3087077"/>
            <a:ext cx="543128" cy="39166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15">
            <a:extLst>
              <a:ext uri="{FF2B5EF4-FFF2-40B4-BE49-F238E27FC236}">
                <a16:creationId xmlns:a16="http://schemas.microsoft.com/office/drawing/2014/main" id="{79F64372-1371-4B2F-99AA-54DE06CF40A2}"/>
              </a:ext>
            </a:extLst>
          </p:cNvPr>
          <p:cNvSpPr/>
          <p:nvPr/>
        </p:nvSpPr>
        <p:spPr>
          <a:xfrm>
            <a:off x="1714830" y="3147301"/>
            <a:ext cx="127642" cy="53785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16">
            <a:extLst>
              <a:ext uri="{FF2B5EF4-FFF2-40B4-BE49-F238E27FC236}">
                <a16:creationId xmlns:a16="http://schemas.microsoft.com/office/drawing/2014/main" id="{E4616F6C-EA72-420D-A847-047ED7B64AD5}"/>
              </a:ext>
            </a:extLst>
          </p:cNvPr>
          <p:cNvSpPr/>
          <p:nvPr/>
        </p:nvSpPr>
        <p:spPr>
          <a:xfrm>
            <a:off x="1716951" y="3160966"/>
            <a:ext cx="82651" cy="32244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17">
            <a:extLst>
              <a:ext uri="{FF2B5EF4-FFF2-40B4-BE49-F238E27FC236}">
                <a16:creationId xmlns:a16="http://schemas.microsoft.com/office/drawing/2014/main" id="{06D546F8-281B-4BD6-BEC3-AEEBCE70E020}"/>
              </a:ext>
            </a:extLst>
          </p:cNvPr>
          <p:cNvSpPr/>
          <p:nvPr/>
        </p:nvSpPr>
        <p:spPr>
          <a:xfrm>
            <a:off x="1821239" y="3141764"/>
            <a:ext cx="380851" cy="2798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18">
            <a:extLst>
              <a:ext uri="{FF2B5EF4-FFF2-40B4-BE49-F238E27FC236}">
                <a16:creationId xmlns:a16="http://schemas.microsoft.com/office/drawing/2014/main" id="{63555182-2335-414A-A2BB-7F1FF2CCA78C}"/>
              </a:ext>
            </a:extLst>
          </p:cNvPr>
          <p:cNvSpPr txBox="1"/>
          <p:nvPr/>
        </p:nvSpPr>
        <p:spPr>
          <a:xfrm>
            <a:off x="2652979" y="3745030"/>
            <a:ext cx="587375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 marR="5080" indent="-31750">
              <a:lnSpc>
                <a:spcPct val="75800"/>
              </a:lnSpc>
            </a:pP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ersuasi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Influen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7" name="object 119">
            <a:extLst>
              <a:ext uri="{FF2B5EF4-FFF2-40B4-BE49-F238E27FC236}">
                <a16:creationId xmlns:a16="http://schemas.microsoft.com/office/drawing/2014/main" id="{5C489BF7-A24F-4E39-8720-C10D2284FC95}"/>
              </a:ext>
            </a:extLst>
          </p:cNvPr>
          <p:cNvSpPr/>
          <p:nvPr/>
        </p:nvSpPr>
        <p:spPr>
          <a:xfrm>
            <a:off x="2581782" y="2926207"/>
            <a:ext cx="729208" cy="7291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20">
            <a:extLst>
              <a:ext uri="{FF2B5EF4-FFF2-40B4-BE49-F238E27FC236}">
                <a16:creationId xmlns:a16="http://schemas.microsoft.com/office/drawing/2014/main" id="{49E9B72C-8CF8-4030-AEB2-CE1DB4742B94}"/>
              </a:ext>
            </a:extLst>
          </p:cNvPr>
          <p:cNvSpPr/>
          <p:nvPr/>
        </p:nvSpPr>
        <p:spPr>
          <a:xfrm>
            <a:off x="2599575" y="2943936"/>
            <a:ext cx="693673" cy="69366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21">
            <a:extLst>
              <a:ext uri="{FF2B5EF4-FFF2-40B4-BE49-F238E27FC236}">
                <a16:creationId xmlns:a16="http://schemas.microsoft.com/office/drawing/2014/main" id="{7186B7F0-3F0F-43B6-9BF8-B1B91148892B}"/>
              </a:ext>
            </a:extLst>
          </p:cNvPr>
          <p:cNvSpPr/>
          <p:nvPr/>
        </p:nvSpPr>
        <p:spPr>
          <a:xfrm>
            <a:off x="2616441" y="2960877"/>
            <a:ext cx="659904" cy="659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22">
            <a:extLst>
              <a:ext uri="{FF2B5EF4-FFF2-40B4-BE49-F238E27FC236}">
                <a16:creationId xmlns:a16="http://schemas.microsoft.com/office/drawing/2014/main" id="{F772773D-1F26-4AE6-B6FF-2A7588ACE206}"/>
              </a:ext>
            </a:extLst>
          </p:cNvPr>
          <p:cNvSpPr/>
          <p:nvPr/>
        </p:nvSpPr>
        <p:spPr>
          <a:xfrm>
            <a:off x="2661996" y="2998965"/>
            <a:ext cx="578700" cy="57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23">
            <a:extLst>
              <a:ext uri="{FF2B5EF4-FFF2-40B4-BE49-F238E27FC236}">
                <a16:creationId xmlns:a16="http://schemas.microsoft.com/office/drawing/2014/main" id="{BF0F27F4-6D61-4FA1-B3E1-3FD302BFB68A}"/>
              </a:ext>
            </a:extLst>
          </p:cNvPr>
          <p:cNvSpPr/>
          <p:nvPr/>
        </p:nvSpPr>
        <p:spPr>
          <a:xfrm>
            <a:off x="2712732" y="3115632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24" y="13259"/>
                </a:moveTo>
                <a:lnTo>
                  <a:pt x="113168" y="15832"/>
                </a:lnTo>
                <a:lnTo>
                  <a:pt x="68877" y="22080"/>
                </a:lnTo>
                <a:lnTo>
                  <a:pt x="31140" y="31564"/>
                </a:lnTo>
                <a:lnTo>
                  <a:pt x="0" y="67457"/>
                </a:lnTo>
                <a:lnTo>
                  <a:pt x="65963" y="383484"/>
                </a:lnTo>
                <a:lnTo>
                  <a:pt x="86078" y="371283"/>
                </a:lnTo>
                <a:lnTo>
                  <a:pt x="105585" y="361029"/>
                </a:lnTo>
                <a:lnTo>
                  <a:pt x="142963" y="345793"/>
                </a:lnTo>
                <a:lnTo>
                  <a:pt x="195656" y="333972"/>
                </a:lnTo>
                <a:lnTo>
                  <a:pt x="229090" y="331779"/>
                </a:lnTo>
                <a:lnTo>
                  <a:pt x="497519" y="331779"/>
                </a:lnTo>
                <a:lnTo>
                  <a:pt x="502194" y="328741"/>
                </a:lnTo>
                <a:lnTo>
                  <a:pt x="510864" y="321910"/>
                </a:lnTo>
                <a:lnTo>
                  <a:pt x="520283" y="313524"/>
                </a:lnTo>
                <a:lnTo>
                  <a:pt x="530890" y="303423"/>
                </a:lnTo>
                <a:lnTo>
                  <a:pt x="543128" y="291447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3"/>
                </a:lnTo>
                <a:lnTo>
                  <a:pt x="289890" y="29787"/>
                </a:lnTo>
                <a:lnTo>
                  <a:pt x="223556" y="19671"/>
                </a:lnTo>
                <a:lnTo>
                  <a:pt x="210477" y="17735"/>
                </a:lnTo>
                <a:lnTo>
                  <a:pt x="197316" y="16036"/>
                </a:lnTo>
                <a:lnTo>
                  <a:pt x="184011" y="14665"/>
                </a:lnTo>
                <a:lnTo>
                  <a:pt x="170501" y="13709"/>
                </a:lnTo>
                <a:lnTo>
                  <a:pt x="156724" y="13259"/>
                </a:lnTo>
                <a:close/>
              </a:path>
              <a:path w="543560" h="383539">
                <a:moveTo>
                  <a:pt x="497519" y="331779"/>
                </a:moveTo>
                <a:lnTo>
                  <a:pt x="229090" y="331779"/>
                </a:lnTo>
                <a:lnTo>
                  <a:pt x="245441" y="331960"/>
                </a:lnTo>
                <a:lnTo>
                  <a:pt x="261612" y="332802"/>
                </a:lnTo>
                <a:lnTo>
                  <a:pt x="277650" y="334163"/>
                </a:lnTo>
                <a:lnTo>
                  <a:pt x="293602" y="335898"/>
                </a:lnTo>
                <a:lnTo>
                  <a:pt x="341422" y="341925"/>
                </a:lnTo>
                <a:lnTo>
                  <a:pt x="357508" y="343732"/>
                </a:lnTo>
                <a:lnTo>
                  <a:pt x="373747" y="345198"/>
                </a:lnTo>
                <a:lnTo>
                  <a:pt x="390185" y="346183"/>
                </a:lnTo>
                <a:lnTo>
                  <a:pt x="406871" y="346541"/>
                </a:lnTo>
                <a:lnTo>
                  <a:pt x="425424" y="346410"/>
                </a:lnTo>
                <a:lnTo>
                  <a:pt x="466178" y="343703"/>
                </a:lnTo>
                <a:lnTo>
                  <a:pt x="493852" y="334163"/>
                </a:lnTo>
                <a:lnTo>
                  <a:pt x="497519" y="331779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20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24">
            <a:extLst>
              <a:ext uri="{FF2B5EF4-FFF2-40B4-BE49-F238E27FC236}">
                <a16:creationId xmlns:a16="http://schemas.microsoft.com/office/drawing/2014/main" id="{67362C57-08B8-40C5-A306-460863F8C4DF}"/>
              </a:ext>
            </a:extLst>
          </p:cNvPr>
          <p:cNvSpPr/>
          <p:nvPr/>
        </p:nvSpPr>
        <p:spPr>
          <a:xfrm>
            <a:off x="2712427" y="3114298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24" y="13259"/>
                </a:moveTo>
                <a:lnTo>
                  <a:pt x="113168" y="15832"/>
                </a:lnTo>
                <a:lnTo>
                  <a:pt x="68877" y="22080"/>
                </a:lnTo>
                <a:lnTo>
                  <a:pt x="31140" y="31564"/>
                </a:lnTo>
                <a:lnTo>
                  <a:pt x="0" y="67457"/>
                </a:lnTo>
                <a:lnTo>
                  <a:pt x="65963" y="383484"/>
                </a:lnTo>
                <a:lnTo>
                  <a:pt x="86078" y="371283"/>
                </a:lnTo>
                <a:lnTo>
                  <a:pt x="105585" y="361029"/>
                </a:lnTo>
                <a:lnTo>
                  <a:pt x="142963" y="345793"/>
                </a:lnTo>
                <a:lnTo>
                  <a:pt x="195656" y="333972"/>
                </a:lnTo>
                <a:lnTo>
                  <a:pt x="229090" y="331779"/>
                </a:lnTo>
                <a:lnTo>
                  <a:pt x="497519" y="331779"/>
                </a:lnTo>
                <a:lnTo>
                  <a:pt x="502194" y="328741"/>
                </a:lnTo>
                <a:lnTo>
                  <a:pt x="510864" y="321910"/>
                </a:lnTo>
                <a:lnTo>
                  <a:pt x="520283" y="313524"/>
                </a:lnTo>
                <a:lnTo>
                  <a:pt x="530890" y="303423"/>
                </a:lnTo>
                <a:lnTo>
                  <a:pt x="543128" y="291447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3"/>
                </a:lnTo>
                <a:lnTo>
                  <a:pt x="289890" y="29787"/>
                </a:lnTo>
                <a:lnTo>
                  <a:pt x="223556" y="19671"/>
                </a:lnTo>
                <a:lnTo>
                  <a:pt x="210477" y="17735"/>
                </a:lnTo>
                <a:lnTo>
                  <a:pt x="197316" y="16036"/>
                </a:lnTo>
                <a:lnTo>
                  <a:pt x="184011" y="14665"/>
                </a:lnTo>
                <a:lnTo>
                  <a:pt x="170501" y="13709"/>
                </a:lnTo>
                <a:lnTo>
                  <a:pt x="156724" y="13259"/>
                </a:lnTo>
                <a:close/>
              </a:path>
              <a:path w="543560" h="383539">
                <a:moveTo>
                  <a:pt x="497519" y="331779"/>
                </a:moveTo>
                <a:lnTo>
                  <a:pt x="229090" y="331779"/>
                </a:lnTo>
                <a:lnTo>
                  <a:pt x="245441" y="331960"/>
                </a:lnTo>
                <a:lnTo>
                  <a:pt x="261612" y="332802"/>
                </a:lnTo>
                <a:lnTo>
                  <a:pt x="277650" y="334163"/>
                </a:lnTo>
                <a:lnTo>
                  <a:pt x="293602" y="335898"/>
                </a:lnTo>
                <a:lnTo>
                  <a:pt x="341422" y="341925"/>
                </a:lnTo>
                <a:lnTo>
                  <a:pt x="357508" y="343732"/>
                </a:lnTo>
                <a:lnTo>
                  <a:pt x="373747" y="345198"/>
                </a:lnTo>
                <a:lnTo>
                  <a:pt x="390185" y="346183"/>
                </a:lnTo>
                <a:lnTo>
                  <a:pt x="406871" y="346541"/>
                </a:lnTo>
                <a:lnTo>
                  <a:pt x="425424" y="346410"/>
                </a:lnTo>
                <a:lnTo>
                  <a:pt x="466178" y="343703"/>
                </a:lnTo>
                <a:lnTo>
                  <a:pt x="493852" y="334163"/>
                </a:lnTo>
                <a:lnTo>
                  <a:pt x="497519" y="331779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20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25">
            <a:extLst>
              <a:ext uri="{FF2B5EF4-FFF2-40B4-BE49-F238E27FC236}">
                <a16:creationId xmlns:a16="http://schemas.microsoft.com/office/drawing/2014/main" id="{455F9620-039C-42B8-BC9D-6954DF249CC4}"/>
              </a:ext>
            </a:extLst>
          </p:cNvPr>
          <p:cNvSpPr/>
          <p:nvPr/>
        </p:nvSpPr>
        <p:spPr>
          <a:xfrm>
            <a:off x="2693619" y="3165030"/>
            <a:ext cx="123825" cy="520700"/>
          </a:xfrm>
          <a:custGeom>
            <a:avLst/>
            <a:gdLst/>
            <a:ahLst/>
            <a:cxnLst/>
            <a:rect l="l" t="t" r="r" b="b"/>
            <a:pathLst>
              <a:path w="123825" h="520700">
                <a:moveTo>
                  <a:pt x="14135" y="0"/>
                </a:moveTo>
                <a:lnTo>
                  <a:pt x="0" y="3419"/>
                </a:lnTo>
                <a:lnTo>
                  <a:pt x="25" y="7924"/>
                </a:lnTo>
                <a:lnTo>
                  <a:pt x="104186" y="520128"/>
                </a:lnTo>
                <a:lnTo>
                  <a:pt x="123678" y="520128"/>
                </a:lnTo>
                <a:lnTo>
                  <a:pt x="16484" y="3848"/>
                </a:lnTo>
                <a:lnTo>
                  <a:pt x="14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26">
            <a:extLst>
              <a:ext uri="{FF2B5EF4-FFF2-40B4-BE49-F238E27FC236}">
                <a16:creationId xmlns:a16="http://schemas.microsoft.com/office/drawing/2014/main" id="{55644960-ACCE-48B6-B4C3-FD67D0ED6C0B}"/>
              </a:ext>
            </a:extLst>
          </p:cNvPr>
          <p:cNvSpPr/>
          <p:nvPr/>
        </p:nvSpPr>
        <p:spPr>
          <a:xfrm>
            <a:off x="2695740" y="3179660"/>
            <a:ext cx="83185" cy="323215"/>
          </a:xfrm>
          <a:custGeom>
            <a:avLst/>
            <a:gdLst/>
            <a:ahLst/>
            <a:cxnLst/>
            <a:rect l="l" t="t" r="r" b="b"/>
            <a:pathLst>
              <a:path w="83185" h="323214">
                <a:moveTo>
                  <a:pt x="64738" y="321819"/>
                </a:moveTo>
                <a:lnTo>
                  <a:pt x="64935" y="322783"/>
                </a:lnTo>
                <a:lnTo>
                  <a:pt x="64738" y="321819"/>
                </a:lnTo>
                <a:close/>
              </a:path>
              <a:path w="83185" h="323214">
                <a:moveTo>
                  <a:pt x="12217" y="0"/>
                </a:moveTo>
                <a:lnTo>
                  <a:pt x="3390" y="2197"/>
                </a:lnTo>
                <a:lnTo>
                  <a:pt x="0" y="4216"/>
                </a:lnTo>
                <a:lnTo>
                  <a:pt x="342" y="5600"/>
                </a:lnTo>
                <a:lnTo>
                  <a:pt x="64738" y="321819"/>
                </a:lnTo>
                <a:lnTo>
                  <a:pt x="68580" y="319735"/>
                </a:lnTo>
                <a:lnTo>
                  <a:pt x="78333" y="317461"/>
                </a:lnTo>
                <a:lnTo>
                  <a:pt x="82308" y="317220"/>
                </a:lnTo>
                <a:lnTo>
                  <a:pt x="82464" y="317220"/>
                </a:lnTo>
                <a:lnTo>
                  <a:pt x="16759" y="1346"/>
                </a:lnTo>
                <a:lnTo>
                  <a:pt x="16611" y="1346"/>
                </a:lnTo>
                <a:lnTo>
                  <a:pt x="15951" y="152"/>
                </a:lnTo>
                <a:lnTo>
                  <a:pt x="12217" y="0"/>
                </a:lnTo>
                <a:close/>
              </a:path>
              <a:path w="83185" h="323214">
                <a:moveTo>
                  <a:pt x="82464" y="317220"/>
                </a:moveTo>
                <a:lnTo>
                  <a:pt x="82308" y="317220"/>
                </a:lnTo>
                <a:lnTo>
                  <a:pt x="82651" y="318122"/>
                </a:lnTo>
                <a:lnTo>
                  <a:pt x="82464" y="317220"/>
                </a:lnTo>
                <a:close/>
              </a:path>
              <a:path w="83185" h="323214">
                <a:moveTo>
                  <a:pt x="16751" y="1308"/>
                </a:moveTo>
                <a:lnTo>
                  <a:pt x="16611" y="1346"/>
                </a:lnTo>
                <a:lnTo>
                  <a:pt x="16759" y="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27">
            <a:extLst>
              <a:ext uri="{FF2B5EF4-FFF2-40B4-BE49-F238E27FC236}">
                <a16:creationId xmlns:a16="http://schemas.microsoft.com/office/drawing/2014/main" id="{77CDDBF3-B809-41BB-A61F-5CC2F4972320}"/>
              </a:ext>
            </a:extLst>
          </p:cNvPr>
          <p:cNvSpPr/>
          <p:nvPr/>
        </p:nvSpPr>
        <p:spPr>
          <a:xfrm>
            <a:off x="2733509" y="3140303"/>
            <a:ext cx="508000" cy="309880"/>
          </a:xfrm>
          <a:custGeom>
            <a:avLst/>
            <a:gdLst/>
            <a:ahLst/>
            <a:cxnLst/>
            <a:rect l="l" t="t" r="r" b="b"/>
            <a:pathLst>
              <a:path w="508000" h="309879">
                <a:moveTo>
                  <a:pt x="0" y="135890"/>
                </a:moveTo>
                <a:lnTo>
                  <a:pt x="34328" y="306070"/>
                </a:lnTo>
                <a:lnTo>
                  <a:pt x="36195" y="307340"/>
                </a:lnTo>
                <a:lnTo>
                  <a:pt x="40195" y="309880"/>
                </a:lnTo>
                <a:lnTo>
                  <a:pt x="67183" y="309880"/>
                </a:lnTo>
                <a:lnTo>
                  <a:pt x="117755" y="304800"/>
                </a:lnTo>
                <a:lnTo>
                  <a:pt x="138099" y="302260"/>
                </a:lnTo>
                <a:lnTo>
                  <a:pt x="163309" y="299720"/>
                </a:lnTo>
                <a:lnTo>
                  <a:pt x="190100" y="295910"/>
                </a:lnTo>
                <a:lnTo>
                  <a:pt x="201053" y="294640"/>
                </a:lnTo>
                <a:lnTo>
                  <a:pt x="202095" y="294640"/>
                </a:lnTo>
                <a:lnTo>
                  <a:pt x="205689" y="293370"/>
                </a:lnTo>
                <a:lnTo>
                  <a:pt x="207124" y="290830"/>
                </a:lnTo>
                <a:lnTo>
                  <a:pt x="208153" y="284480"/>
                </a:lnTo>
                <a:lnTo>
                  <a:pt x="208648" y="280670"/>
                </a:lnTo>
                <a:lnTo>
                  <a:pt x="209575" y="274320"/>
                </a:lnTo>
                <a:lnTo>
                  <a:pt x="176517" y="274320"/>
                </a:lnTo>
                <a:lnTo>
                  <a:pt x="174713" y="271780"/>
                </a:lnTo>
                <a:lnTo>
                  <a:pt x="174421" y="271780"/>
                </a:lnTo>
                <a:lnTo>
                  <a:pt x="167097" y="233680"/>
                </a:lnTo>
                <a:lnTo>
                  <a:pt x="166712" y="224790"/>
                </a:lnTo>
                <a:lnTo>
                  <a:pt x="167119" y="215900"/>
                </a:lnTo>
                <a:lnTo>
                  <a:pt x="167576" y="212090"/>
                </a:lnTo>
                <a:lnTo>
                  <a:pt x="168808" y="205740"/>
                </a:lnTo>
                <a:lnTo>
                  <a:pt x="58026" y="205740"/>
                </a:lnTo>
                <a:lnTo>
                  <a:pt x="46583" y="201930"/>
                </a:lnTo>
                <a:lnTo>
                  <a:pt x="39560" y="199390"/>
                </a:lnTo>
                <a:lnTo>
                  <a:pt x="32016" y="195580"/>
                </a:lnTo>
                <a:lnTo>
                  <a:pt x="31229" y="195580"/>
                </a:lnTo>
                <a:lnTo>
                  <a:pt x="29337" y="193040"/>
                </a:lnTo>
                <a:lnTo>
                  <a:pt x="28295" y="193040"/>
                </a:lnTo>
                <a:lnTo>
                  <a:pt x="26695" y="190500"/>
                </a:lnTo>
                <a:lnTo>
                  <a:pt x="26136" y="190500"/>
                </a:lnTo>
                <a:lnTo>
                  <a:pt x="25323" y="189230"/>
                </a:lnTo>
                <a:lnTo>
                  <a:pt x="24993" y="189230"/>
                </a:lnTo>
                <a:lnTo>
                  <a:pt x="21996" y="184150"/>
                </a:lnTo>
                <a:lnTo>
                  <a:pt x="20497" y="179070"/>
                </a:lnTo>
                <a:lnTo>
                  <a:pt x="15405" y="170180"/>
                </a:lnTo>
                <a:lnTo>
                  <a:pt x="10807" y="161290"/>
                </a:lnTo>
                <a:lnTo>
                  <a:pt x="0" y="135890"/>
                </a:lnTo>
                <a:close/>
              </a:path>
              <a:path w="508000" h="309879">
                <a:moveTo>
                  <a:pt x="332896" y="262890"/>
                </a:moveTo>
                <a:lnTo>
                  <a:pt x="284924" y="262890"/>
                </a:lnTo>
                <a:lnTo>
                  <a:pt x="286499" y="264160"/>
                </a:lnTo>
                <a:lnTo>
                  <a:pt x="288086" y="264160"/>
                </a:lnTo>
                <a:lnTo>
                  <a:pt x="297738" y="266700"/>
                </a:lnTo>
                <a:lnTo>
                  <a:pt x="306171" y="266700"/>
                </a:lnTo>
                <a:lnTo>
                  <a:pt x="317030" y="271780"/>
                </a:lnTo>
                <a:lnTo>
                  <a:pt x="320014" y="273050"/>
                </a:lnTo>
                <a:lnTo>
                  <a:pt x="324548" y="276860"/>
                </a:lnTo>
                <a:lnTo>
                  <a:pt x="333514" y="276860"/>
                </a:lnTo>
                <a:lnTo>
                  <a:pt x="335572" y="275590"/>
                </a:lnTo>
                <a:lnTo>
                  <a:pt x="336562" y="274320"/>
                </a:lnTo>
                <a:lnTo>
                  <a:pt x="337400" y="271780"/>
                </a:lnTo>
                <a:lnTo>
                  <a:pt x="337248" y="269240"/>
                </a:lnTo>
                <a:lnTo>
                  <a:pt x="336169" y="267970"/>
                </a:lnTo>
                <a:lnTo>
                  <a:pt x="335788" y="266700"/>
                </a:lnTo>
                <a:lnTo>
                  <a:pt x="334835" y="265430"/>
                </a:lnTo>
                <a:lnTo>
                  <a:pt x="333768" y="264160"/>
                </a:lnTo>
                <a:lnTo>
                  <a:pt x="332896" y="262890"/>
                </a:lnTo>
                <a:close/>
              </a:path>
              <a:path w="508000" h="309879">
                <a:moveTo>
                  <a:pt x="277482" y="115570"/>
                </a:moveTo>
                <a:lnTo>
                  <a:pt x="213296" y="115570"/>
                </a:lnTo>
                <a:lnTo>
                  <a:pt x="225984" y="116840"/>
                </a:lnTo>
                <a:lnTo>
                  <a:pt x="250583" y="118110"/>
                </a:lnTo>
                <a:lnTo>
                  <a:pt x="252476" y="118110"/>
                </a:lnTo>
                <a:lnTo>
                  <a:pt x="251643" y="134620"/>
                </a:lnTo>
                <a:lnTo>
                  <a:pt x="273050" y="168910"/>
                </a:lnTo>
                <a:lnTo>
                  <a:pt x="285483" y="171450"/>
                </a:lnTo>
                <a:lnTo>
                  <a:pt x="277317" y="172720"/>
                </a:lnTo>
                <a:lnTo>
                  <a:pt x="217322" y="172720"/>
                </a:lnTo>
                <a:lnTo>
                  <a:pt x="214287" y="173990"/>
                </a:lnTo>
                <a:lnTo>
                  <a:pt x="207505" y="176530"/>
                </a:lnTo>
                <a:lnTo>
                  <a:pt x="203822" y="177800"/>
                </a:lnTo>
                <a:lnTo>
                  <a:pt x="199072" y="180340"/>
                </a:lnTo>
                <a:lnTo>
                  <a:pt x="197802" y="181610"/>
                </a:lnTo>
                <a:lnTo>
                  <a:pt x="193509" y="184150"/>
                </a:lnTo>
                <a:lnTo>
                  <a:pt x="190665" y="186690"/>
                </a:lnTo>
                <a:lnTo>
                  <a:pt x="187388" y="190500"/>
                </a:lnTo>
                <a:lnTo>
                  <a:pt x="186791" y="190500"/>
                </a:lnTo>
                <a:lnTo>
                  <a:pt x="185115" y="193040"/>
                </a:lnTo>
                <a:lnTo>
                  <a:pt x="184073" y="194310"/>
                </a:lnTo>
                <a:lnTo>
                  <a:pt x="180225" y="199390"/>
                </a:lnTo>
                <a:lnTo>
                  <a:pt x="178041" y="203200"/>
                </a:lnTo>
                <a:lnTo>
                  <a:pt x="176466" y="207010"/>
                </a:lnTo>
                <a:lnTo>
                  <a:pt x="173567" y="219710"/>
                </a:lnTo>
                <a:lnTo>
                  <a:pt x="173612" y="232410"/>
                </a:lnTo>
                <a:lnTo>
                  <a:pt x="185855" y="240030"/>
                </a:lnTo>
                <a:lnTo>
                  <a:pt x="196929" y="243840"/>
                </a:lnTo>
                <a:lnTo>
                  <a:pt x="194911" y="257810"/>
                </a:lnTo>
                <a:lnTo>
                  <a:pt x="187731" y="267970"/>
                </a:lnTo>
                <a:lnTo>
                  <a:pt x="183400" y="270510"/>
                </a:lnTo>
                <a:lnTo>
                  <a:pt x="181622" y="271780"/>
                </a:lnTo>
                <a:lnTo>
                  <a:pt x="177660" y="274320"/>
                </a:lnTo>
                <a:lnTo>
                  <a:pt x="209575" y="274320"/>
                </a:lnTo>
                <a:lnTo>
                  <a:pt x="209994" y="270510"/>
                </a:lnTo>
                <a:lnTo>
                  <a:pt x="210642" y="264160"/>
                </a:lnTo>
                <a:lnTo>
                  <a:pt x="211213" y="256540"/>
                </a:lnTo>
                <a:lnTo>
                  <a:pt x="211366" y="252730"/>
                </a:lnTo>
                <a:lnTo>
                  <a:pt x="211582" y="250190"/>
                </a:lnTo>
                <a:lnTo>
                  <a:pt x="319375" y="250190"/>
                </a:lnTo>
                <a:lnTo>
                  <a:pt x="317601" y="248920"/>
                </a:lnTo>
                <a:lnTo>
                  <a:pt x="308902" y="242570"/>
                </a:lnTo>
                <a:lnTo>
                  <a:pt x="297216" y="233680"/>
                </a:lnTo>
                <a:lnTo>
                  <a:pt x="277314" y="217170"/>
                </a:lnTo>
                <a:lnTo>
                  <a:pt x="259016" y="203200"/>
                </a:lnTo>
                <a:lnTo>
                  <a:pt x="256451" y="200660"/>
                </a:lnTo>
                <a:lnTo>
                  <a:pt x="253758" y="198120"/>
                </a:lnTo>
                <a:lnTo>
                  <a:pt x="254749" y="195580"/>
                </a:lnTo>
                <a:lnTo>
                  <a:pt x="267881" y="195580"/>
                </a:lnTo>
                <a:lnTo>
                  <a:pt x="275424" y="194310"/>
                </a:lnTo>
                <a:lnTo>
                  <a:pt x="280454" y="194310"/>
                </a:lnTo>
                <a:lnTo>
                  <a:pt x="286931" y="193040"/>
                </a:lnTo>
                <a:lnTo>
                  <a:pt x="288518" y="193040"/>
                </a:lnTo>
                <a:lnTo>
                  <a:pt x="291033" y="191770"/>
                </a:lnTo>
                <a:lnTo>
                  <a:pt x="291998" y="191770"/>
                </a:lnTo>
                <a:lnTo>
                  <a:pt x="294817" y="190500"/>
                </a:lnTo>
                <a:lnTo>
                  <a:pt x="296608" y="189230"/>
                </a:lnTo>
                <a:lnTo>
                  <a:pt x="298780" y="186690"/>
                </a:lnTo>
                <a:lnTo>
                  <a:pt x="299427" y="185420"/>
                </a:lnTo>
                <a:lnTo>
                  <a:pt x="300342" y="184150"/>
                </a:lnTo>
                <a:lnTo>
                  <a:pt x="300570" y="184150"/>
                </a:lnTo>
                <a:lnTo>
                  <a:pt x="300748" y="182880"/>
                </a:lnTo>
                <a:lnTo>
                  <a:pt x="300824" y="180340"/>
                </a:lnTo>
                <a:lnTo>
                  <a:pt x="300672" y="179070"/>
                </a:lnTo>
                <a:lnTo>
                  <a:pt x="300431" y="173990"/>
                </a:lnTo>
                <a:lnTo>
                  <a:pt x="500421" y="173990"/>
                </a:lnTo>
                <a:lnTo>
                  <a:pt x="491794" y="133350"/>
                </a:lnTo>
                <a:lnTo>
                  <a:pt x="286969" y="133350"/>
                </a:lnTo>
                <a:lnTo>
                  <a:pt x="285153" y="132080"/>
                </a:lnTo>
                <a:lnTo>
                  <a:pt x="284073" y="132080"/>
                </a:lnTo>
                <a:lnTo>
                  <a:pt x="282054" y="128270"/>
                </a:lnTo>
                <a:lnTo>
                  <a:pt x="281114" y="127000"/>
                </a:lnTo>
                <a:lnTo>
                  <a:pt x="278231" y="118110"/>
                </a:lnTo>
                <a:lnTo>
                  <a:pt x="277482" y="115570"/>
                </a:lnTo>
                <a:close/>
              </a:path>
              <a:path w="508000" h="309879">
                <a:moveTo>
                  <a:pt x="319375" y="250190"/>
                </a:moveTo>
                <a:lnTo>
                  <a:pt x="211582" y="250190"/>
                </a:lnTo>
                <a:lnTo>
                  <a:pt x="220205" y="252730"/>
                </a:lnTo>
                <a:lnTo>
                  <a:pt x="227266" y="257810"/>
                </a:lnTo>
                <a:lnTo>
                  <a:pt x="234315" y="257810"/>
                </a:lnTo>
                <a:lnTo>
                  <a:pt x="246109" y="259080"/>
                </a:lnTo>
                <a:lnTo>
                  <a:pt x="257700" y="262890"/>
                </a:lnTo>
                <a:lnTo>
                  <a:pt x="269348" y="265430"/>
                </a:lnTo>
                <a:lnTo>
                  <a:pt x="281317" y="264160"/>
                </a:lnTo>
                <a:lnTo>
                  <a:pt x="284429" y="262890"/>
                </a:lnTo>
                <a:lnTo>
                  <a:pt x="332896" y="262890"/>
                </a:lnTo>
                <a:lnTo>
                  <a:pt x="331152" y="260350"/>
                </a:lnTo>
                <a:lnTo>
                  <a:pt x="329565" y="259080"/>
                </a:lnTo>
                <a:lnTo>
                  <a:pt x="322922" y="252730"/>
                </a:lnTo>
                <a:lnTo>
                  <a:pt x="319375" y="250190"/>
                </a:lnTo>
                <a:close/>
              </a:path>
              <a:path w="508000" h="309879">
                <a:moveTo>
                  <a:pt x="500421" y="173990"/>
                </a:moveTo>
                <a:lnTo>
                  <a:pt x="300431" y="173990"/>
                </a:lnTo>
                <a:lnTo>
                  <a:pt x="337899" y="179070"/>
                </a:lnTo>
                <a:lnTo>
                  <a:pt x="350524" y="181610"/>
                </a:lnTo>
                <a:lnTo>
                  <a:pt x="366243" y="184150"/>
                </a:lnTo>
                <a:lnTo>
                  <a:pt x="378969" y="186690"/>
                </a:lnTo>
                <a:lnTo>
                  <a:pt x="401396" y="190500"/>
                </a:lnTo>
                <a:lnTo>
                  <a:pt x="405536" y="191770"/>
                </a:lnTo>
                <a:lnTo>
                  <a:pt x="414108" y="193040"/>
                </a:lnTo>
                <a:lnTo>
                  <a:pt x="429615" y="195580"/>
                </a:lnTo>
                <a:lnTo>
                  <a:pt x="438480" y="198120"/>
                </a:lnTo>
                <a:lnTo>
                  <a:pt x="442925" y="198120"/>
                </a:lnTo>
                <a:lnTo>
                  <a:pt x="497130" y="207010"/>
                </a:lnTo>
                <a:lnTo>
                  <a:pt x="507700" y="208280"/>
                </a:lnTo>
                <a:lnTo>
                  <a:pt x="500421" y="173990"/>
                </a:lnTo>
                <a:close/>
              </a:path>
              <a:path w="508000" h="309879">
                <a:moveTo>
                  <a:pt x="190817" y="181610"/>
                </a:moveTo>
                <a:lnTo>
                  <a:pt x="185940" y="181610"/>
                </a:lnTo>
                <a:lnTo>
                  <a:pt x="134163" y="194310"/>
                </a:lnTo>
                <a:lnTo>
                  <a:pt x="110667" y="200660"/>
                </a:lnTo>
                <a:lnTo>
                  <a:pt x="105625" y="200660"/>
                </a:lnTo>
                <a:lnTo>
                  <a:pt x="102222" y="201930"/>
                </a:lnTo>
                <a:lnTo>
                  <a:pt x="98285" y="201930"/>
                </a:lnTo>
                <a:lnTo>
                  <a:pt x="93421" y="203200"/>
                </a:lnTo>
                <a:lnTo>
                  <a:pt x="87896" y="203200"/>
                </a:lnTo>
                <a:lnTo>
                  <a:pt x="83807" y="204470"/>
                </a:lnTo>
                <a:lnTo>
                  <a:pt x="62852" y="204470"/>
                </a:lnTo>
                <a:lnTo>
                  <a:pt x="58026" y="205740"/>
                </a:lnTo>
                <a:lnTo>
                  <a:pt x="168808" y="205740"/>
                </a:lnTo>
                <a:lnTo>
                  <a:pt x="169519" y="203200"/>
                </a:lnTo>
                <a:lnTo>
                  <a:pt x="171907" y="196850"/>
                </a:lnTo>
                <a:lnTo>
                  <a:pt x="173901" y="194310"/>
                </a:lnTo>
                <a:lnTo>
                  <a:pt x="176593" y="190500"/>
                </a:lnTo>
                <a:lnTo>
                  <a:pt x="179298" y="187960"/>
                </a:lnTo>
                <a:lnTo>
                  <a:pt x="182702" y="186690"/>
                </a:lnTo>
                <a:lnTo>
                  <a:pt x="187261" y="184150"/>
                </a:lnTo>
                <a:lnTo>
                  <a:pt x="188074" y="184150"/>
                </a:lnTo>
                <a:lnTo>
                  <a:pt x="189255" y="182880"/>
                </a:lnTo>
                <a:lnTo>
                  <a:pt x="189928" y="182880"/>
                </a:lnTo>
                <a:lnTo>
                  <a:pt x="190817" y="181610"/>
                </a:lnTo>
                <a:close/>
              </a:path>
              <a:path w="508000" h="309879">
                <a:moveTo>
                  <a:pt x="315290" y="72390"/>
                </a:moveTo>
                <a:lnTo>
                  <a:pt x="315201" y="73660"/>
                </a:lnTo>
                <a:lnTo>
                  <a:pt x="315341" y="74930"/>
                </a:lnTo>
                <a:lnTo>
                  <a:pt x="315048" y="76200"/>
                </a:lnTo>
                <a:lnTo>
                  <a:pt x="314579" y="76200"/>
                </a:lnTo>
                <a:lnTo>
                  <a:pt x="313639" y="81280"/>
                </a:lnTo>
                <a:lnTo>
                  <a:pt x="312496" y="86360"/>
                </a:lnTo>
                <a:lnTo>
                  <a:pt x="298818" y="124460"/>
                </a:lnTo>
                <a:lnTo>
                  <a:pt x="297484" y="125730"/>
                </a:lnTo>
                <a:lnTo>
                  <a:pt x="296773" y="127000"/>
                </a:lnTo>
                <a:lnTo>
                  <a:pt x="292836" y="130810"/>
                </a:lnTo>
                <a:lnTo>
                  <a:pt x="290360" y="132080"/>
                </a:lnTo>
                <a:lnTo>
                  <a:pt x="287616" y="133350"/>
                </a:lnTo>
                <a:lnTo>
                  <a:pt x="491794" y="133350"/>
                </a:lnTo>
                <a:lnTo>
                  <a:pt x="485863" y="105410"/>
                </a:lnTo>
                <a:lnTo>
                  <a:pt x="476169" y="104140"/>
                </a:lnTo>
                <a:lnTo>
                  <a:pt x="443861" y="99060"/>
                </a:lnTo>
                <a:lnTo>
                  <a:pt x="431664" y="97790"/>
                </a:lnTo>
                <a:lnTo>
                  <a:pt x="425538" y="96520"/>
                </a:lnTo>
                <a:lnTo>
                  <a:pt x="422389" y="96520"/>
                </a:lnTo>
                <a:lnTo>
                  <a:pt x="406648" y="93980"/>
                </a:lnTo>
                <a:lnTo>
                  <a:pt x="394059" y="92710"/>
                </a:lnTo>
                <a:lnTo>
                  <a:pt x="381536" y="90170"/>
                </a:lnTo>
                <a:lnTo>
                  <a:pt x="376402" y="88900"/>
                </a:lnTo>
                <a:lnTo>
                  <a:pt x="372186" y="88900"/>
                </a:lnTo>
                <a:lnTo>
                  <a:pt x="362064" y="86360"/>
                </a:lnTo>
                <a:lnTo>
                  <a:pt x="356158" y="83820"/>
                </a:lnTo>
                <a:lnTo>
                  <a:pt x="338531" y="80010"/>
                </a:lnTo>
                <a:lnTo>
                  <a:pt x="315290" y="72390"/>
                </a:lnTo>
                <a:close/>
              </a:path>
              <a:path w="508000" h="309879">
                <a:moveTo>
                  <a:pt x="304139" y="71120"/>
                </a:moveTo>
                <a:lnTo>
                  <a:pt x="114007" y="71120"/>
                </a:lnTo>
                <a:lnTo>
                  <a:pt x="108077" y="74930"/>
                </a:lnTo>
                <a:lnTo>
                  <a:pt x="105778" y="76200"/>
                </a:lnTo>
                <a:lnTo>
                  <a:pt x="106095" y="82550"/>
                </a:lnTo>
                <a:lnTo>
                  <a:pt x="106514" y="82550"/>
                </a:lnTo>
                <a:lnTo>
                  <a:pt x="108191" y="85090"/>
                </a:lnTo>
                <a:lnTo>
                  <a:pt x="109778" y="85090"/>
                </a:lnTo>
                <a:lnTo>
                  <a:pt x="114490" y="88900"/>
                </a:lnTo>
                <a:lnTo>
                  <a:pt x="115697" y="88900"/>
                </a:lnTo>
                <a:lnTo>
                  <a:pt x="116789" y="90170"/>
                </a:lnTo>
                <a:lnTo>
                  <a:pt x="116827" y="93980"/>
                </a:lnTo>
                <a:lnTo>
                  <a:pt x="117221" y="96520"/>
                </a:lnTo>
                <a:lnTo>
                  <a:pt x="117386" y="97790"/>
                </a:lnTo>
                <a:lnTo>
                  <a:pt x="117602" y="97790"/>
                </a:lnTo>
                <a:lnTo>
                  <a:pt x="118198" y="99060"/>
                </a:lnTo>
                <a:lnTo>
                  <a:pt x="120891" y="99060"/>
                </a:lnTo>
                <a:lnTo>
                  <a:pt x="122097" y="100330"/>
                </a:lnTo>
                <a:lnTo>
                  <a:pt x="131889" y="100330"/>
                </a:lnTo>
                <a:lnTo>
                  <a:pt x="145034" y="101600"/>
                </a:lnTo>
                <a:lnTo>
                  <a:pt x="144703" y="104140"/>
                </a:lnTo>
                <a:lnTo>
                  <a:pt x="144716" y="107950"/>
                </a:lnTo>
                <a:lnTo>
                  <a:pt x="146138" y="111760"/>
                </a:lnTo>
                <a:lnTo>
                  <a:pt x="149009" y="113030"/>
                </a:lnTo>
                <a:lnTo>
                  <a:pt x="159766" y="115570"/>
                </a:lnTo>
                <a:lnTo>
                  <a:pt x="164896" y="116840"/>
                </a:lnTo>
                <a:lnTo>
                  <a:pt x="175107" y="116840"/>
                </a:lnTo>
                <a:lnTo>
                  <a:pt x="181495" y="115570"/>
                </a:lnTo>
                <a:lnTo>
                  <a:pt x="277482" y="115570"/>
                </a:lnTo>
                <a:lnTo>
                  <a:pt x="274485" y="105410"/>
                </a:lnTo>
                <a:lnTo>
                  <a:pt x="294855" y="105410"/>
                </a:lnTo>
                <a:lnTo>
                  <a:pt x="299796" y="93980"/>
                </a:lnTo>
                <a:lnTo>
                  <a:pt x="301599" y="87630"/>
                </a:lnTo>
                <a:lnTo>
                  <a:pt x="302666" y="82550"/>
                </a:lnTo>
                <a:lnTo>
                  <a:pt x="303606" y="76200"/>
                </a:lnTo>
                <a:lnTo>
                  <a:pt x="303326" y="73660"/>
                </a:lnTo>
                <a:lnTo>
                  <a:pt x="304558" y="72390"/>
                </a:lnTo>
                <a:lnTo>
                  <a:pt x="304139" y="71120"/>
                </a:lnTo>
                <a:close/>
              </a:path>
              <a:path w="508000" h="309879">
                <a:moveTo>
                  <a:pt x="294855" y="105410"/>
                </a:moveTo>
                <a:lnTo>
                  <a:pt x="274485" y="105410"/>
                </a:lnTo>
                <a:lnTo>
                  <a:pt x="279920" y="109220"/>
                </a:lnTo>
                <a:lnTo>
                  <a:pt x="284645" y="111760"/>
                </a:lnTo>
                <a:lnTo>
                  <a:pt x="286588" y="113030"/>
                </a:lnTo>
                <a:lnTo>
                  <a:pt x="288963" y="113030"/>
                </a:lnTo>
                <a:lnTo>
                  <a:pt x="289648" y="111760"/>
                </a:lnTo>
                <a:lnTo>
                  <a:pt x="291261" y="111760"/>
                </a:lnTo>
                <a:lnTo>
                  <a:pt x="292125" y="110490"/>
                </a:lnTo>
                <a:lnTo>
                  <a:pt x="293916" y="106680"/>
                </a:lnTo>
                <a:lnTo>
                  <a:pt x="294855" y="105410"/>
                </a:lnTo>
                <a:close/>
              </a:path>
              <a:path w="508000" h="309879">
                <a:moveTo>
                  <a:pt x="207848" y="0"/>
                </a:moveTo>
                <a:lnTo>
                  <a:pt x="206629" y="0"/>
                </a:lnTo>
                <a:lnTo>
                  <a:pt x="204355" y="1270"/>
                </a:lnTo>
                <a:lnTo>
                  <a:pt x="203276" y="2540"/>
                </a:lnTo>
                <a:lnTo>
                  <a:pt x="197726" y="7620"/>
                </a:lnTo>
                <a:lnTo>
                  <a:pt x="197739" y="13970"/>
                </a:lnTo>
                <a:lnTo>
                  <a:pt x="203847" y="21590"/>
                </a:lnTo>
                <a:lnTo>
                  <a:pt x="205092" y="22860"/>
                </a:lnTo>
                <a:lnTo>
                  <a:pt x="207733" y="25400"/>
                </a:lnTo>
                <a:lnTo>
                  <a:pt x="212229" y="30480"/>
                </a:lnTo>
                <a:lnTo>
                  <a:pt x="219570" y="35560"/>
                </a:lnTo>
                <a:lnTo>
                  <a:pt x="221780" y="38100"/>
                </a:lnTo>
                <a:lnTo>
                  <a:pt x="222478" y="38100"/>
                </a:lnTo>
                <a:lnTo>
                  <a:pt x="223774" y="39370"/>
                </a:lnTo>
                <a:lnTo>
                  <a:pt x="224409" y="40640"/>
                </a:lnTo>
                <a:lnTo>
                  <a:pt x="224294" y="43180"/>
                </a:lnTo>
                <a:lnTo>
                  <a:pt x="223850" y="44450"/>
                </a:lnTo>
                <a:lnTo>
                  <a:pt x="222224" y="45720"/>
                </a:lnTo>
                <a:lnTo>
                  <a:pt x="221132" y="45720"/>
                </a:lnTo>
                <a:lnTo>
                  <a:pt x="211747" y="48260"/>
                </a:lnTo>
                <a:lnTo>
                  <a:pt x="203428" y="49530"/>
                </a:lnTo>
                <a:lnTo>
                  <a:pt x="182541" y="49530"/>
                </a:lnTo>
                <a:lnTo>
                  <a:pt x="169845" y="50800"/>
                </a:lnTo>
                <a:lnTo>
                  <a:pt x="144260" y="50800"/>
                </a:lnTo>
                <a:lnTo>
                  <a:pt x="138176" y="52070"/>
                </a:lnTo>
                <a:lnTo>
                  <a:pt x="123672" y="52070"/>
                </a:lnTo>
                <a:lnTo>
                  <a:pt x="121970" y="53340"/>
                </a:lnTo>
                <a:lnTo>
                  <a:pt x="119418" y="54610"/>
                </a:lnTo>
                <a:lnTo>
                  <a:pt x="118465" y="55880"/>
                </a:lnTo>
                <a:lnTo>
                  <a:pt x="117284" y="55880"/>
                </a:lnTo>
                <a:lnTo>
                  <a:pt x="116928" y="57150"/>
                </a:lnTo>
                <a:lnTo>
                  <a:pt x="116332" y="57150"/>
                </a:lnTo>
                <a:lnTo>
                  <a:pt x="116078" y="58420"/>
                </a:lnTo>
                <a:lnTo>
                  <a:pt x="115849" y="58420"/>
                </a:lnTo>
                <a:lnTo>
                  <a:pt x="115608" y="59690"/>
                </a:lnTo>
                <a:lnTo>
                  <a:pt x="116179" y="62230"/>
                </a:lnTo>
                <a:lnTo>
                  <a:pt x="117386" y="64770"/>
                </a:lnTo>
                <a:lnTo>
                  <a:pt x="119049" y="67310"/>
                </a:lnTo>
                <a:lnTo>
                  <a:pt x="119583" y="68580"/>
                </a:lnTo>
                <a:lnTo>
                  <a:pt x="120002" y="69850"/>
                </a:lnTo>
                <a:lnTo>
                  <a:pt x="117640" y="71120"/>
                </a:lnTo>
                <a:lnTo>
                  <a:pt x="304800" y="71120"/>
                </a:lnTo>
                <a:lnTo>
                  <a:pt x="305054" y="69850"/>
                </a:lnTo>
                <a:lnTo>
                  <a:pt x="289077" y="64770"/>
                </a:lnTo>
                <a:lnTo>
                  <a:pt x="285940" y="63500"/>
                </a:lnTo>
                <a:lnTo>
                  <a:pt x="284391" y="63500"/>
                </a:lnTo>
                <a:lnTo>
                  <a:pt x="281660" y="62230"/>
                </a:lnTo>
                <a:lnTo>
                  <a:pt x="280479" y="60960"/>
                </a:lnTo>
                <a:lnTo>
                  <a:pt x="279590" y="59690"/>
                </a:lnTo>
                <a:lnTo>
                  <a:pt x="270929" y="49530"/>
                </a:lnTo>
                <a:lnTo>
                  <a:pt x="261444" y="41910"/>
                </a:lnTo>
                <a:lnTo>
                  <a:pt x="250050" y="33020"/>
                </a:lnTo>
                <a:lnTo>
                  <a:pt x="246329" y="29210"/>
                </a:lnTo>
                <a:lnTo>
                  <a:pt x="216471" y="3810"/>
                </a:lnTo>
                <a:lnTo>
                  <a:pt x="214858" y="2540"/>
                </a:lnTo>
                <a:lnTo>
                  <a:pt x="214083" y="2540"/>
                </a:lnTo>
                <a:lnTo>
                  <a:pt x="211848" y="1270"/>
                </a:lnTo>
                <a:lnTo>
                  <a:pt x="210451" y="1270"/>
                </a:lnTo>
                <a:lnTo>
                  <a:pt x="207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8">
            <a:extLst>
              <a:ext uri="{FF2B5EF4-FFF2-40B4-BE49-F238E27FC236}">
                <a16:creationId xmlns:a16="http://schemas.microsoft.com/office/drawing/2014/main" id="{D672877A-7887-4221-B8B4-8C321DF75133}"/>
              </a:ext>
            </a:extLst>
          </p:cNvPr>
          <p:cNvSpPr/>
          <p:nvPr/>
        </p:nvSpPr>
        <p:spPr>
          <a:xfrm>
            <a:off x="2693682" y="3088424"/>
            <a:ext cx="543128" cy="39162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29">
            <a:extLst>
              <a:ext uri="{FF2B5EF4-FFF2-40B4-BE49-F238E27FC236}">
                <a16:creationId xmlns:a16="http://schemas.microsoft.com/office/drawing/2014/main" id="{60161161-201A-4CBB-AF77-F329A10BA70F}"/>
              </a:ext>
            </a:extLst>
          </p:cNvPr>
          <p:cNvSpPr/>
          <p:nvPr/>
        </p:nvSpPr>
        <p:spPr>
          <a:xfrm>
            <a:off x="2693377" y="3087077"/>
            <a:ext cx="543115" cy="39165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30">
            <a:extLst>
              <a:ext uri="{FF2B5EF4-FFF2-40B4-BE49-F238E27FC236}">
                <a16:creationId xmlns:a16="http://schemas.microsoft.com/office/drawing/2014/main" id="{9771B285-F7EC-4428-B22C-C7EB5B187C0B}"/>
              </a:ext>
            </a:extLst>
          </p:cNvPr>
          <p:cNvSpPr/>
          <p:nvPr/>
        </p:nvSpPr>
        <p:spPr>
          <a:xfrm>
            <a:off x="2674594" y="3147301"/>
            <a:ext cx="127608" cy="53785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31">
            <a:extLst>
              <a:ext uri="{FF2B5EF4-FFF2-40B4-BE49-F238E27FC236}">
                <a16:creationId xmlns:a16="http://schemas.microsoft.com/office/drawing/2014/main" id="{6462033C-BE6E-417D-BF25-8EEA86EB80DA}"/>
              </a:ext>
            </a:extLst>
          </p:cNvPr>
          <p:cNvSpPr/>
          <p:nvPr/>
        </p:nvSpPr>
        <p:spPr>
          <a:xfrm>
            <a:off x="2676677" y="3160966"/>
            <a:ext cx="82676" cy="3224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32">
            <a:extLst>
              <a:ext uri="{FF2B5EF4-FFF2-40B4-BE49-F238E27FC236}">
                <a16:creationId xmlns:a16="http://schemas.microsoft.com/office/drawing/2014/main" id="{ABDC2D8C-709A-453E-9D2E-072235356059}"/>
              </a:ext>
            </a:extLst>
          </p:cNvPr>
          <p:cNvSpPr/>
          <p:nvPr/>
        </p:nvSpPr>
        <p:spPr>
          <a:xfrm>
            <a:off x="2714459" y="3121253"/>
            <a:ext cx="508000" cy="309880"/>
          </a:xfrm>
          <a:custGeom>
            <a:avLst/>
            <a:gdLst/>
            <a:ahLst/>
            <a:cxnLst/>
            <a:rect l="l" t="t" r="r" b="b"/>
            <a:pathLst>
              <a:path w="508000" h="309879">
                <a:moveTo>
                  <a:pt x="0" y="135890"/>
                </a:moveTo>
                <a:lnTo>
                  <a:pt x="34328" y="306070"/>
                </a:lnTo>
                <a:lnTo>
                  <a:pt x="36195" y="307340"/>
                </a:lnTo>
                <a:lnTo>
                  <a:pt x="40195" y="309880"/>
                </a:lnTo>
                <a:lnTo>
                  <a:pt x="67183" y="309880"/>
                </a:lnTo>
                <a:lnTo>
                  <a:pt x="117755" y="304800"/>
                </a:lnTo>
                <a:lnTo>
                  <a:pt x="138099" y="302260"/>
                </a:lnTo>
                <a:lnTo>
                  <a:pt x="163309" y="299720"/>
                </a:lnTo>
                <a:lnTo>
                  <a:pt x="190100" y="295910"/>
                </a:lnTo>
                <a:lnTo>
                  <a:pt x="201053" y="294640"/>
                </a:lnTo>
                <a:lnTo>
                  <a:pt x="202095" y="294640"/>
                </a:lnTo>
                <a:lnTo>
                  <a:pt x="205689" y="293370"/>
                </a:lnTo>
                <a:lnTo>
                  <a:pt x="207124" y="290830"/>
                </a:lnTo>
                <a:lnTo>
                  <a:pt x="208153" y="284480"/>
                </a:lnTo>
                <a:lnTo>
                  <a:pt x="208648" y="280670"/>
                </a:lnTo>
                <a:lnTo>
                  <a:pt x="209575" y="274320"/>
                </a:lnTo>
                <a:lnTo>
                  <a:pt x="176517" y="274320"/>
                </a:lnTo>
                <a:lnTo>
                  <a:pt x="174713" y="271780"/>
                </a:lnTo>
                <a:lnTo>
                  <a:pt x="174421" y="271780"/>
                </a:lnTo>
                <a:lnTo>
                  <a:pt x="167097" y="233680"/>
                </a:lnTo>
                <a:lnTo>
                  <a:pt x="166712" y="224790"/>
                </a:lnTo>
                <a:lnTo>
                  <a:pt x="167119" y="215900"/>
                </a:lnTo>
                <a:lnTo>
                  <a:pt x="167576" y="212090"/>
                </a:lnTo>
                <a:lnTo>
                  <a:pt x="168808" y="205740"/>
                </a:lnTo>
                <a:lnTo>
                  <a:pt x="58026" y="205740"/>
                </a:lnTo>
                <a:lnTo>
                  <a:pt x="46583" y="201930"/>
                </a:lnTo>
                <a:lnTo>
                  <a:pt x="39560" y="199390"/>
                </a:lnTo>
                <a:lnTo>
                  <a:pt x="32016" y="195580"/>
                </a:lnTo>
                <a:lnTo>
                  <a:pt x="31229" y="195580"/>
                </a:lnTo>
                <a:lnTo>
                  <a:pt x="29337" y="193040"/>
                </a:lnTo>
                <a:lnTo>
                  <a:pt x="28295" y="193040"/>
                </a:lnTo>
                <a:lnTo>
                  <a:pt x="26695" y="190500"/>
                </a:lnTo>
                <a:lnTo>
                  <a:pt x="26136" y="190500"/>
                </a:lnTo>
                <a:lnTo>
                  <a:pt x="25323" y="189230"/>
                </a:lnTo>
                <a:lnTo>
                  <a:pt x="24993" y="189230"/>
                </a:lnTo>
                <a:lnTo>
                  <a:pt x="21996" y="184150"/>
                </a:lnTo>
                <a:lnTo>
                  <a:pt x="20497" y="179070"/>
                </a:lnTo>
                <a:lnTo>
                  <a:pt x="15405" y="170180"/>
                </a:lnTo>
                <a:lnTo>
                  <a:pt x="10807" y="161290"/>
                </a:lnTo>
                <a:lnTo>
                  <a:pt x="0" y="135890"/>
                </a:lnTo>
                <a:close/>
              </a:path>
              <a:path w="508000" h="309879">
                <a:moveTo>
                  <a:pt x="332896" y="262890"/>
                </a:moveTo>
                <a:lnTo>
                  <a:pt x="284924" y="262890"/>
                </a:lnTo>
                <a:lnTo>
                  <a:pt x="286499" y="264160"/>
                </a:lnTo>
                <a:lnTo>
                  <a:pt x="288086" y="264160"/>
                </a:lnTo>
                <a:lnTo>
                  <a:pt x="297738" y="266700"/>
                </a:lnTo>
                <a:lnTo>
                  <a:pt x="306171" y="266700"/>
                </a:lnTo>
                <a:lnTo>
                  <a:pt x="317030" y="271780"/>
                </a:lnTo>
                <a:lnTo>
                  <a:pt x="320014" y="273050"/>
                </a:lnTo>
                <a:lnTo>
                  <a:pt x="324548" y="276860"/>
                </a:lnTo>
                <a:lnTo>
                  <a:pt x="333514" y="276860"/>
                </a:lnTo>
                <a:lnTo>
                  <a:pt x="335572" y="275590"/>
                </a:lnTo>
                <a:lnTo>
                  <a:pt x="336562" y="274320"/>
                </a:lnTo>
                <a:lnTo>
                  <a:pt x="337400" y="271780"/>
                </a:lnTo>
                <a:lnTo>
                  <a:pt x="337248" y="269240"/>
                </a:lnTo>
                <a:lnTo>
                  <a:pt x="336169" y="267970"/>
                </a:lnTo>
                <a:lnTo>
                  <a:pt x="335788" y="266700"/>
                </a:lnTo>
                <a:lnTo>
                  <a:pt x="334835" y="265430"/>
                </a:lnTo>
                <a:lnTo>
                  <a:pt x="333768" y="264160"/>
                </a:lnTo>
                <a:lnTo>
                  <a:pt x="332896" y="262890"/>
                </a:lnTo>
                <a:close/>
              </a:path>
              <a:path w="508000" h="309879">
                <a:moveTo>
                  <a:pt x="277482" y="115570"/>
                </a:moveTo>
                <a:lnTo>
                  <a:pt x="213296" y="115570"/>
                </a:lnTo>
                <a:lnTo>
                  <a:pt x="225984" y="116840"/>
                </a:lnTo>
                <a:lnTo>
                  <a:pt x="250583" y="118110"/>
                </a:lnTo>
                <a:lnTo>
                  <a:pt x="252476" y="118110"/>
                </a:lnTo>
                <a:lnTo>
                  <a:pt x="251643" y="134620"/>
                </a:lnTo>
                <a:lnTo>
                  <a:pt x="273050" y="168910"/>
                </a:lnTo>
                <a:lnTo>
                  <a:pt x="285483" y="171450"/>
                </a:lnTo>
                <a:lnTo>
                  <a:pt x="277317" y="172720"/>
                </a:lnTo>
                <a:lnTo>
                  <a:pt x="217322" y="172720"/>
                </a:lnTo>
                <a:lnTo>
                  <a:pt x="214287" y="173990"/>
                </a:lnTo>
                <a:lnTo>
                  <a:pt x="207505" y="176530"/>
                </a:lnTo>
                <a:lnTo>
                  <a:pt x="203822" y="177800"/>
                </a:lnTo>
                <a:lnTo>
                  <a:pt x="199072" y="180340"/>
                </a:lnTo>
                <a:lnTo>
                  <a:pt x="197802" y="181610"/>
                </a:lnTo>
                <a:lnTo>
                  <a:pt x="193509" y="184150"/>
                </a:lnTo>
                <a:lnTo>
                  <a:pt x="190665" y="186690"/>
                </a:lnTo>
                <a:lnTo>
                  <a:pt x="187388" y="190500"/>
                </a:lnTo>
                <a:lnTo>
                  <a:pt x="186791" y="190500"/>
                </a:lnTo>
                <a:lnTo>
                  <a:pt x="185115" y="193040"/>
                </a:lnTo>
                <a:lnTo>
                  <a:pt x="184073" y="194310"/>
                </a:lnTo>
                <a:lnTo>
                  <a:pt x="180225" y="199390"/>
                </a:lnTo>
                <a:lnTo>
                  <a:pt x="178041" y="203200"/>
                </a:lnTo>
                <a:lnTo>
                  <a:pt x="176466" y="207010"/>
                </a:lnTo>
                <a:lnTo>
                  <a:pt x="173567" y="219710"/>
                </a:lnTo>
                <a:lnTo>
                  <a:pt x="173612" y="232410"/>
                </a:lnTo>
                <a:lnTo>
                  <a:pt x="185855" y="240030"/>
                </a:lnTo>
                <a:lnTo>
                  <a:pt x="196929" y="243840"/>
                </a:lnTo>
                <a:lnTo>
                  <a:pt x="194911" y="257810"/>
                </a:lnTo>
                <a:lnTo>
                  <a:pt x="187731" y="267970"/>
                </a:lnTo>
                <a:lnTo>
                  <a:pt x="183400" y="270510"/>
                </a:lnTo>
                <a:lnTo>
                  <a:pt x="181622" y="271780"/>
                </a:lnTo>
                <a:lnTo>
                  <a:pt x="177660" y="274320"/>
                </a:lnTo>
                <a:lnTo>
                  <a:pt x="209575" y="274320"/>
                </a:lnTo>
                <a:lnTo>
                  <a:pt x="209994" y="270510"/>
                </a:lnTo>
                <a:lnTo>
                  <a:pt x="210642" y="264160"/>
                </a:lnTo>
                <a:lnTo>
                  <a:pt x="211213" y="256540"/>
                </a:lnTo>
                <a:lnTo>
                  <a:pt x="211366" y="252730"/>
                </a:lnTo>
                <a:lnTo>
                  <a:pt x="211582" y="250190"/>
                </a:lnTo>
                <a:lnTo>
                  <a:pt x="319375" y="250190"/>
                </a:lnTo>
                <a:lnTo>
                  <a:pt x="317601" y="248920"/>
                </a:lnTo>
                <a:lnTo>
                  <a:pt x="308902" y="242570"/>
                </a:lnTo>
                <a:lnTo>
                  <a:pt x="297216" y="233680"/>
                </a:lnTo>
                <a:lnTo>
                  <a:pt x="277314" y="217170"/>
                </a:lnTo>
                <a:lnTo>
                  <a:pt x="259016" y="203200"/>
                </a:lnTo>
                <a:lnTo>
                  <a:pt x="256451" y="200660"/>
                </a:lnTo>
                <a:lnTo>
                  <a:pt x="253758" y="198120"/>
                </a:lnTo>
                <a:lnTo>
                  <a:pt x="254749" y="195580"/>
                </a:lnTo>
                <a:lnTo>
                  <a:pt x="267881" y="195580"/>
                </a:lnTo>
                <a:lnTo>
                  <a:pt x="275424" y="194310"/>
                </a:lnTo>
                <a:lnTo>
                  <a:pt x="280454" y="194310"/>
                </a:lnTo>
                <a:lnTo>
                  <a:pt x="286931" y="193040"/>
                </a:lnTo>
                <a:lnTo>
                  <a:pt x="288518" y="193040"/>
                </a:lnTo>
                <a:lnTo>
                  <a:pt x="291033" y="191770"/>
                </a:lnTo>
                <a:lnTo>
                  <a:pt x="291998" y="191770"/>
                </a:lnTo>
                <a:lnTo>
                  <a:pt x="294817" y="190500"/>
                </a:lnTo>
                <a:lnTo>
                  <a:pt x="296608" y="189230"/>
                </a:lnTo>
                <a:lnTo>
                  <a:pt x="298780" y="186690"/>
                </a:lnTo>
                <a:lnTo>
                  <a:pt x="299427" y="185420"/>
                </a:lnTo>
                <a:lnTo>
                  <a:pt x="300342" y="184150"/>
                </a:lnTo>
                <a:lnTo>
                  <a:pt x="300570" y="184150"/>
                </a:lnTo>
                <a:lnTo>
                  <a:pt x="300748" y="182880"/>
                </a:lnTo>
                <a:lnTo>
                  <a:pt x="300824" y="180340"/>
                </a:lnTo>
                <a:lnTo>
                  <a:pt x="300672" y="179070"/>
                </a:lnTo>
                <a:lnTo>
                  <a:pt x="300431" y="173990"/>
                </a:lnTo>
                <a:lnTo>
                  <a:pt x="500421" y="173990"/>
                </a:lnTo>
                <a:lnTo>
                  <a:pt x="491794" y="133350"/>
                </a:lnTo>
                <a:lnTo>
                  <a:pt x="286969" y="133350"/>
                </a:lnTo>
                <a:lnTo>
                  <a:pt x="285153" y="132080"/>
                </a:lnTo>
                <a:lnTo>
                  <a:pt x="284073" y="132080"/>
                </a:lnTo>
                <a:lnTo>
                  <a:pt x="282054" y="128270"/>
                </a:lnTo>
                <a:lnTo>
                  <a:pt x="281114" y="127000"/>
                </a:lnTo>
                <a:lnTo>
                  <a:pt x="278231" y="118110"/>
                </a:lnTo>
                <a:lnTo>
                  <a:pt x="277482" y="115570"/>
                </a:lnTo>
                <a:close/>
              </a:path>
              <a:path w="508000" h="309879">
                <a:moveTo>
                  <a:pt x="319375" y="250190"/>
                </a:moveTo>
                <a:lnTo>
                  <a:pt x="211582" y="250190"/>
                </a:lnTo>
                <a:lnTo>
                  <a:pt x="220205" y="252730"/>
                </a:lnTo>
                <a:lnTo>
                  <a:pt x="227266" y="257810"/>
                </a:lnTo>
                <a:lnTo>
                  <a:pt x="234315" y="257810"/>
                </a:lnTo>
                <a:lnTo>
                  <a:pt x="246109" y="259080"/>
                </a:lnTo>
                <a:lnTo>
                  <a:pt x="257700" y="262890"/>
                </a:lnTo>
                <a:lnTo>
                  <a:pt x="269348" y="265430"/>
                </a:lnTo>
                <a:lnTo>
                  <a:pt x="281317" y="264160"/>
                </a:lnTo>
                <a:lnTo>
                  <a:pt x="284429" y="262890"/>
                </a:lnTo>
                <a:lnTo>
                  <a:pt x="332896" y="262890"/>
                </a:lnTo>
                <a:lnTo>
                  <a:pt x="331152" y="260350"/>
                </a:lnTo>
                <a:lnTo>
                  <a:pt x="329565" y="259080"/>
                </a:lnTo>
                <a:lnTo>
                  <a:pt x="322922" y="252730"/>
                </a:lnTo>
                <a:lnTo>
                  <a:pt x="319375" y="250190"/>
                </a:lnTo>
                <a:close/>
              </a:path>
              <a:path w="508000" h="309879">
                <a:moveTo>
                  <a:pt x="500421" y="173990"/>
                </a:moveTo>
                <a:lnTo>
                  <a:pt x="300431" y="173990"/>
                </a:lnTo>
                <a:lnTo>
                  <a:pt x="337899" y="179070"/>
                </a:lnTo>
                <a:lnTo>
                  <a:pt x="350524" y="181610"/>
                </a:lnTo>
                <a:lnTo>
                  <a:pt x="366243" y="184150"/>
                </a:lnTo>
                <a:lnTo>
                  <a:pt x="378969" y="186690"/>
                </a:lnTo>
                <a:lnTo>
                  <a:pt x="401396" y="190500"/>
                </a:lnTo>
                <a:lnTo>
                  <a:pt x="405536" y="191770"/>
                </a:lnTo>
                <a:lnTo>
                  <a:pt x="414108" y="193040"/>
                </a:lnTo>
                <a:lnTo>
                  <a:pt x="429615" y="195580"/>
                </a:lnTo>
                <a:lnTo>
                  <a:pt x="438480" y="198120"/>
                </a:lnTo>
                <a:lnTo>
                  <a:pt x="442925" y="198120"/>
                </a:lnTo>
                <a:lnTo>
                  <a:pt x="497130" y="207010"/>
                </a:lnTo>
                <a:lnTo>
                  <a:pt x="507700" y="208280"/>
                </a:lnTo>
                <a:lnTo>
                  <a:pt x="500421" y="173990"/>
                </a:lnTo>
                <a:close/>
              </a:path>
              <a:path w="508000" h="309879">
                <a:moveTo>
                  <a:pt x="190817" y="181610"/>
                </a:moveTo>
                <a:lnTo>
                  <a:pt x="185940" y="181610"/>
                </a:lnTo>
                <a:lnTo>
                  <a:pt x="134163" y="194310"/>
                </a:lnTo>
                <a:lnTo>
                  <a:pt x="110667" y="200660"/>
                </a:lnTo>
                <a:lnTo>
                  <a:pt x="105625" y="200660"/>
                </a:lnTo>
                <a:lnTo>
                  <a:pt x="102222" y="201930"/>
                </a:lnTo>
                <a:lnTo>
                  <a:pt x="98285" y="201930"/>
                </a:lnTo>
                <a:lnTo>
                  <a:pt x="93421" y="203200"/>
                </a:lnTo>
                <a:lnTo>
                  <a:pt x="87896" y="203200"/>
                </a:lnTo>
                <a:lnTo>
                  <a:pt x="83807" y="204470"/>
                </a:lnTo>
                <a:lnTo>
                  <a:pt x="62852" y="204470"/>
                </a:lnTo>
                <a:lnTo>
                  <a:pt x="58026" y="205740"/>
                </a:lnTo>
                <a:lnTo>
                  <a:pt x="168808" y="205740"/>
                </a:lnTo>
                <a:lnTo>
                  <a:pt x="169519" y="203200"/>
                </a:lnTo>
                <a:lnTo>
                  <a:pt x="171907" y="196850"/>
                </a:lnTo>
                <a:lnTo>
                  <a:pt x="173901" y="194310"/>
                </a:lnTo>
                <a:lnTo>
                  <a:pt x="176593" y="190500"/>
                </a:lnTo>
                <a:lnTo>
                  <a:pt x="179298" y="187960"/>
                </a:lnTo>
                <a:lnTo>
                  <a:pt x="182702" y="186690"/>
                </a:lnTo>
                <a:lnTo>
                  <a:pt x="187261" y="184150"/>
                </a:lnTo>
                <a:lnTo>
                  <a:pt x="188074" y="184150"/>
                </a:lnTo>
                <a:lnTo>
                  <a:pt x="189255" y="182880"/>
                </a:lnTo>
                <a:lnTo>
                  <a:pt x="189928" y="182880"/>
                </a:lnTo>
                <a:lnTo>
                  <a:pt x="190817" y="181610"/>
                </a:lnTo>
                <a:close/>
              </a:path>
              <a:path w="508000" h="309879">
                <a:moveTo>
                  <a:pt x="315290" y="72390"/>
                </a:moveTo>
                <a:lnTo>
                  <a:pt x="315201" y="73660"/>
                </a:lnTo>
                <a:lnTo>
                  <a:pt x="315341" y="74930"/>
                </a:lnTo>
                <a:lnTo>
                  <a:pt x="315048" y="76200"/>
                </a:lnTo>
                <a:lnTo>
                  <a:pt x="314579" y="76200"/>
                </a:lnTo>
                <a:lnTo>
                  <a:pt x="313639" y="81280"/>
                </a:lnTo>
                <a:lnTo>
                  <a:pt x="312496" y="86360"/>
                </a:lnTo>
                <a:lnTo>
                  <a:pt x="298818" y="124460"/>
                </a:lnTo>
                <a:lnTo>
                  <a:pt x="297484" y="125730"/>
                </a:lnTo>
                <a:lnTo>
                  <a:pt x="296773" y="127000"/>
                </a:lnTo>
                <a:lnTo>
                  <a:pt x="292836" y="130810"/>
                </a:lnTo>
                <a:lnTo>
                  <a:pt x="290360" y="132080"/>
                </a:lnTo>
                <a:lnTo>
                  <a:pt x="287616" y="133350"/>
                </a:lnTo>
                <a:lnTo>
                  <a:pt x="491794" y="133350"/>
                </a:lnTo>
                <a:lnTo>
                  <a:pt x="485863" y="105410"/>
                </a:lnTo>
                <a:lnTo>
                  <a:pt x="476169" y="104140"/>
                </a:lnTo>
                <a:lnTo>
                  <a:pt x="443861" y="99060"/>
                </a:lnTo>
                <a:lnTo>
                  <a:pt x="431664" y="97790"/>
                </a:lnTo>
                <a:lnTo>
                  <a:pt x="422389" y="96520"/>
                </a:lnTo>
                <a:lnTo>
                  <a:pt x="406648" y="93980"/>
                </a:lnTo>
                <a:lnTo>
                  <a:pt x="394059" y="92710"/>
                </a:lnTo>
                <a:lnTo>
                  <a:pt x="381536" y="90170"/>
                </a:lnTo>
                <a:lnTo>
                  <a:pt x="376402" y="88900"/>
                </a:lnTo>
                <a:lnTo>
                  <a:pt x="372186" y="88900"/>
                </a:lnTo>
                <a:lnTo>
                  <a:pt x="362064" y="86360"/>
                </a:lnTo>
                <a:lnTo>
                  <a:pt x="356158" y="83820"/>
                </a:lnTo>
                <a:lnTo>
                  <a:pt x="338531" y="80010"/>
                </a:lnTo>
                <a:lnTo>
                  <a:pt x="315290" y="72390"/>
                </a:lnTo>
                <a:close/>
              </a:path>
              <a:path w="508000" h="309879">
                <a:moveTo>
                  <a:pt x="304139" y="71120"/>
                </a:moveTo>
                <a:lnTo>
                  <a:pt x="114007" y="71120"/>
                </a:lnTo>
                <a:lnTo>
                  <a:pt x="108077" y="74930"/>
                </a:lnTo>
                <a:lnTo>
                  <a:pt x="105778" y="76200"/>
                </a:lnTo>
                <a:lnTo>
                  <a:pt x="106095" y="82550"/>
                </a:lnTo>
                <a:lnTo>
                  <a:pt x="106514" y="82550"/>
                </a:lnTo>
                <a:lnTo>
                  <a:pt x="108191" y="85090"/>
                </a:lnTo>
                <a:lnTo>
                  <a:pt x="109778" y="85090"/>
                </a:lnTo>
                <a:lnTo>
                  <a:pt x="114490" y="88900"/>
                </a:lnTo>
                <a:lnTo>
                  <a:pt x="115697" y="88900"/>
                </a:lnTo>
                <a:lnTo>
                  <a:pt x="116789" y="90170"/>
                </a:lnTo>
                <a:lnTo>
                  <a:pt x="116827" y="93980"/>
                </a:lnTo>
                <a:lnTo>
                  <a:pt x="117221" y="96520"/>
                </a:lnTo>
                <a:lnTo>
                  <a:pt x="117386" y="97790"/>
                </a:lnTo>
                <a:lnTo>
                  <a:pt x="117602" y="97790"/>
                </a:lnTo>
                <a:lnTo>
                  <a:pt x="118198" y="99060"/>
                </a:lnTo>
                <a:lnTo>
                  <a:pt x="120891" y="99060"/>
                </a:lnTo>
                <a:lnTo>
                  <a:pt x="122097" y="100330"/>
                </a:lnTo>
                <a:lnTo>
                  <a:pt x="137147" y="100330"/>
                </a:lnTo>
                <a:lnTo>
                  <a:pt x="142405" y="101600"/>
                </a:lnTo>
                <a:lnTo>
                  <a:pt x="145034" y="101600"/>
                </a:lnTo>
                <a:lnTo>
                  <a:pt x="144703" y="104140"/>
                </a:lnTo>
                <a:lnTo>
                  <a:pt x="144716" y="107950"/>
                </a:lnTo>
                <a:lnTo>
                  <a:pt x="146138" y="111760"/>
                </a:lnTo>
                <a:lnTo>
                  <a:pt x="149009" y="113030"/>
                </a:lnTo>
                <a:lnTo>
                  <a:pt x="159766" y="115570"/>
                </a:lnTo>
                <a:lnTo>
                  <a:pt x="164896" y="116840"/>
                </a:lnTo>
                <a:lnTo>
                  <a:pt x="175107" y="116840"/>
                </a:lnTo>
                <a:lnTo>
                  <a:pt x="181495" y="115570"/>
                </a:lnTo>
                <a:lnTo>
                  <a:pt x="277482" y="115570"/>
                </a:lnTo>
                <a:lnTo>
                  <a:pt x="274485" y="105410"/>
                </a:lnTo>
                <a:lnTo>
                  <a:pt x="294855" y="105410"/>
                </a:lnTo>
                <a:lnTo>
                  <a:pt x="296367" y="101600"/>
                </a:lnTo>
                <a:lnTo>
                  <a:pt x="299796" y="93980"/>
                </a:lnTo>
                <a:lnTo>
                  <a:pt x="301599" y="87630"/>
                </a:lnTo>
                <a:lnTo>
                  <a:pt x="302666" y="82550"/>
                </a:lnTo>
                <a:lnTo>
                  <a:pt x="303606" y="76200"/>
                </a:lnTo>
                <a:lnTo>
                  <a:pt x="303326" y="73660"/>
                </a:lnTo>
                <a:lnTo>
                  <a:pt x="304558" y="72390"/>
                </a:lnTo>
                <a:lnTo>
                  <a:pt x="304139" y="71120"/>
                </a:lnTo>
                <a:close/>
              </a:path>
              <a:path w="508000" h="309879">
                <a:moveTo>
                  <a:pt x="294855" y="105410"/>
                </a:moveTo>
                <a:lnTo>
                  <a:pt x="274485" y="105410"/>
                </a:lnTo>
                <a:lnTo>
                  <a:pt x="279920" y="109220"/>
                </a:lnTo>
                <a:lnTo>
                  <a:pt x="284645" y="111760"/>
                </a:lnTo>
                <a:lnTo>
                  <a:pt x="286588" y="113030"/>
                </a:lnTo>
                <a:lnTo>
                  <a:pt x="288963" y="113030"/>
                </a:lnTo>
                <a:lnTo>
                  <a:pt x="289648" y="111760"/>
                </a:lnTo>
                <a:lnTo>
                  <a:pt x="291261" y="111760"/>
                </a:lnTo>
                <a:lnTo>
                  <a:pt x="292125" y="110490"/>
                </a:lnTo>
                <a:lnTo>
                  <a:pt x="293916" y="106680"/>
                </a:lnTo>
                <a:lnTo>
                  <a:pt x="294855" y="105410"/>
                </a:lnTo>
                <a:close/>
              </a:path>
              <a:path w="508000" h="309879">
                <a:moveTo>
                  <a:pt x="207848" y="0"/>
                </a:moveTo>
                <a:lnTo>
                  <a:pt x="206629" y="0"/>
                </a:lnTo>
                <a:lnTo>
                  <a:pt x="204355" y="1270"/>
                </a:lnTo>
                <a:lnTo>
                  <a:pt x="203276" y="2540"/>
                </a:lnTo>
                <a:lnTo>
                  <a:pt x="197726" y="7620"/>
                </a:lnTo>
                <a:lnTo>
                  <a:pt x="197739" y="13970"/>
                </a:lnTo>
                <a:lnTo>
                  <a:pt x="203847" y="21590"/>
                </a:lnTo>
                <a:lnTo>
                  <a:pt x="205092" y="22860"/>
                </a:lnTo>
                <a:lnTo>
                  <a:pt x="207733" y="25400"/>
                </a:lnTo>
                <a:lnTo>
                  <a:pt x="212229" y="30480"/>
                </a:lnTo>
                <a:lnTo>
                  <a:pt x="219570" y="35560"/>
                </a:lnTo>
                <a:lnTo>
                  <a:pt x="221780" y="38100"/>
                </a:lnTo>
                <a:lnTo>
                  <a:pt x="222478" y="38100"/>
                </a:lnTo>
                <a:lnTo>
                  <a:pt x="223774" y="39370"/>
                </a:lnTo>
                <a:lnTo>
                  <a:pt x="224409" y="40640"/>
                </a:lnTo>
                <a:lnTo>
                  <a:pt x="224294" y="43180"/>
                </a:lnTo>
                <a:lnTo>
                  <a:pt x="223850" y="44450"/>
                </a:lnTo>
                <a:lnTo>
                  <a:pt x="222224" y="45720"/>
                </a:lnTo>
                <a:lnTo>
                  <a:pt x="221132" y="45720"/>
                </a:lnTo>
                <a:lnTo>
                  <a:pt x="211747" y="48260"/>
                </a:lnTo>
                <a:lnTo>
                  <a:pt x="203428" y="49530"/>
                </a:lnTo>
                <a:lnTo>
                  <a:pt x="182541" y="49530"/>
                </a:lnTo>
                <a:lnTo>
                  <a:pt x="169845" y="50800"/>
                </a:lnTo>
                <a:lnTo>
                  <a:pt x="144260" y="50800"/>
                </a:lnTo>
                <a:lnTo>
                  <a:pt x="138176" y="52070"/>
                </a:lnTo>
                <a:lnTo>
                  <a:pt x="123672" y="52070"/>
                </a:lnTo>
                <a:lnTo>
                  <a:pt x="121970" y="53340"/>
                </a:lnTo>
                <a:lnTo>
                  <a:pt x="119418" y="54610"/>
                </a:lnTo>
                <a:lnTo>
                  <a:pt x="118465" y="55880"/>
                </a:lnTo>
                <a:lnTo>
                  <a:pt x="117284" y="55880"/>
                </a:lnTo>
                <a:lnTo>
                  <a:pt x="116928" y="57150"/>
                </a:lnTo>
                <a:lnTo>
                  <a:pt x="116332" y="57150"/>
                </a:lnTo>
                <a:lnTo>
                  <a:pt x="116078" y="58420"/>
                </a:lnTo>
                <a:lnTo>
                  <a:pt x="115849" y="58420"/>
                </a:lnTo>
                <a:lnTo>
                  <a:pt x="115608" y="59690"/>
                </a:lnTo>
                <a:lnTo>
                  <a:pt x="116179" y="62230"/>
                </a:lnTo>
                <a:lnTo>
                  <a:pt x="117386" y="64770"/>
                </a:lnTo>
                <a:lnTo>
                  <a:pt x="119049" y="67310"/>
                </a:lnTo>
                <a:lnTo>
                  <a:pt x="119583" y="68580"/>
                </a:lnTo>
                <a:lnTo>
                  <a:pt x="120002" y="69850"/>
                </a:lnTo>
                <a:lnTo>
                  <a:pt x="117640" y="71120"/>
                </a:lnTo>
                <a:lnTo>
                  <a:pt x="304800" y="71120"/>
                </a:lnTo>
                <a:lnTo>
                  <a:pt x="305054" y="69850"/>
                </a:lnTo>
                <a:lnTo>
                  <a:pt x="289077" y="64770"/>
                </a:lnTo>
                <a:lnTo>
                  <a:pt x="285940" y="63500"/>
                </a:lnTo>
                <a:lnTo>
                  <a:pt x="284391" y="63500"/>
                </a:lnTo>
                <a:lnTo>
                  <a:pt x="281660" y="62230"/>
                </a:lnTo>
                <a:lnTo>
                  <a:pt x="280479" y="60960"/>
                </a:lnTo>
                <a:lnTo>
                  <a:pt x="279590" y="59690"/>
                </a:lnTo>
                <a:lnTo>
                  <a:pt x="270929" y="49530"/>
                </a:lnTo>
                <a:lnTo>
                  <a:pt x="261444" y="41910"/>
                </a:lnTo>
                <a:lnTo>
                  <a:pt x="250050" y="33020"/>
                </a:lnTo>
                <a:lnTo>
                  <a:pt x="246329" y="29210"/>
                </a:lnTo>
                <a:lnTo>
                  <a:pt x="216471" y="3810"/>
                </a:lnTo>
                <a:lnTo>
                  <a:pt x="214858" y="2540"/>
                </a:lnTo>
                <a:lnTo>
                  <a:pt x="214083" y="2540"/>
                </a:lnTo>
                <a:lnTo>
                  <a:pt x="211848" y="1270"/>
                </a:lnTo>
                <a:lnTo>
                  <a:pt x="210451" y="1270"/>
                </a:lnTo>
                <a:lnTo>
                  <a:pt x="207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33">
            <a:extLst>
              <a:ext uri="{FF2B5EF4-FFF2-40B4-BE49-F238E27FC236}">
                <a16:creationId xmlns:a16="http://schemas.microsoft.com/office/drawing/2014/main" id="{7CAD29CF-901A-4092-A35C-72F0FA1B7880}"/>
              </a:ext>
            </a:extLst>
          </p:cNvPr>
          <p:cNvSpPr txBox="1"/>
          <p:nvPr/>
        </p:nvSpPr>
        <p:spPr>
          <a:xfrm>
            <a:off x="3547706" y="3745030"/>
            <a:ext cx="702945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 marR="5080" indent="-123825">
              <a:lnSpc>
                <a:spcPct val="75800"/>
              </a:lnSpc>
            </a:pP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ese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2" name="object 134">
            <a:extLst>
              <a:ext uri="{FF2B5EF4-FFF2-40B4-BE49-F238E27FC236}">
                <a16:creationId xmlns:a16="http://schemas.microsoft.com/office/drawing/2014/main" id="{36DFD3F6-A2AA-4951-BD67-A03F4E3445F0}"/>
              </a:ext>
            </a:extLst>
          </p:cNvPr>
          <p:cNvSpPr/>
          <p:nvPr/>
        </p:nvSpPr>
        <p:spPr>
          <a:xfrm>
            <a:off x="3534283" y="2926207"/>
            <a:ext cx="729208" cy="72918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35">
            <a:extLst>
              <a:ext uri="{FF2B5EF4-FFF2-40B4-BE49-F238E27FC236}">
                <a16:creationId xmlns:a16="http://schemas.microsoft.com/office/drawing/2014/main" id="{3C453EA5-9F14-4336-953B-E4500F8983EB}"/>
              </a:ext>
            </a:extLst>
          </p:cNvPr>
          <p:cNvSpPr/>
          <p:nvPr/>
        </p:nvSpPr>
        <p:spPr>
          <a:xfrm>
            <a:off x="3552088" y="2943936"/>
            <a:ext cx="693648" cy="69364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36">
            <a:extLst>
              <a:ext uri="{FF2B5EF4-FFF2-40B4-BE49-F238E27FC236}">
                <a16:creationId xmlns:a16="http://schemas.microsoft.com/office/drawing/2014/main" id="{E91F4EC9-D92C-479D-B05F-256E038347E2}"/>
              </a:ext>
            </a:extLst>
          </p:cNvPr>
          <p:cNvSpPr/>
          <p:nvPr/>
        </p:nvSpPr>
        <p:spPr>
          <a:xfrm>
            <a:off x="3568941" y="2960877"/>
            <a:ext cx="659891" cy="659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37">
            <a:extLst>
              <a:ext uri="{FF2B5EF4-FFF2-40B4-BE49-F238E27FC236}">
                <a16:creationId xmlns:a16="http://schemas.microsoft.com/office/drawing/2014/main" id="{DCA0638B-2241-4627-BA0D-D51EEF6F1366}"/>
              </a:ext>
            </a:extLst>
          </p:cNvPr>
          <p:cNvSpPr/>
          <p:nvPr/>
        </p:nvSpPr>
        <p:spPr>
          <a:xfrm>
            <a:off x="3614508" y="2998965"/>
            <a:ext cx="578688" cy="57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38">
            <a:extLst>
              <a:ext uri="{FF2B5EF4-FFF2-40B4-BE49-F238E27FC236}">
                <a16:creationId xmlns:a16="http://schemas.microsoft.com/office/drawing/2014/main" id="{976DB26E-A27E-43CC-ACA0-9B0507F3740A}"/>
              </a:ext>
            </a:extLst>
          </p:cNvPr>
          <p:cNvSpPr/>
          <p:nvPr/>
        </p:nvSpPr>
        <p:spPr>
          <a:xfrm>
            <a:off x="3646119" y="3114291"/>
            <a:ext cx="562241" cy="57086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39">
            <a:extLst>
              <a:ext uri="{FF2B5EF4-FFF2-40B4-BE49-F238E27FC236}">
                <a16:creationId xmlns:a16="http://schemas.microsoft.com/office/drawing/2014/main" id="{D965D091-C9C0-4421-9AAA-0D2C15BB4617}"/>
              </a:ext>
            </a:extLst>
          </p:cNvPr>
          <p:cNvSpPr/>
          <p:nvPr/>
        </p:nvSpPr>
        <p:spPr>
          <a:xfrm>
            <a:off x="3646182" y="3088411"/>
            <a:ext cx="543128" cy="39164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40">
            <a:extLst>
              <a:ext uri="{FF2B5EF4-FFF2-40B4-BE49-F238E27FC236}">
                <a16:creationId xmlns:a16="http://schemas.microsoft.com/office/drawing/2014/main" id="{A6BC1500-C774-4514-9911-F2D810FA53A6}"/>
              </a:ext>
            </a:extLst>
          </p:cNvPr>
          <p:cNvSpPr/>
          <p:nvPr/>
        </p:nvSpPr>
        <p:spPr>
          <a:xfrm>
            <a:off x="3645877" y="3087077"/>
            <a:ext cx="543128" cy="39165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41">
            <a:extLst>
              <a:ext uri="{FF2B5EF4-FFF2-40B4-BE49-F238E27FC236}">
                <a16:creationId xmlns:a16="http://schemas.microsoft.com/office/drawing/2014/main" id="{F4E8462E-566D-46CF-AE38-9450310EA52B}"/>
              </a:ext>
            </a:extLst>
          </p:cNvPr>
          <p:cNvSpPr/>
          <p:nvPr/>
        </p:nvSpPr>
        <p:spPr>
          <a:xfrm>
            <a:off x="3627069" y="3147301"/>
            <a:ext cx="127630" cy="53785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42">
            <a:extLst>
              <a:ext uri="{FF2B5EF4-FFF2-40B4-BE49-F238E27FC236}">
                <a16:creationId xmlns:a16="http://schemas.microsoft.com/office/drawing/2014/main" id="{F1F4E2CC-1046-4D86-8B63-7EC4F8A67511}"/>
              </a:ext>
            </a:extLst>
          </p:cNvPr>
          <p:cNvSpPr/>
          <p:nvPr/>
        </p:nvSpPr>
        <p:spPr>
          <a:xfrm>
            <a:off x="3629190" y="3160966"/>
            <a:ext cx="82638" cy="32242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43">
            <a:extLst>
              <a:ext uri="{FF2B5EF4-FFF2-40B4-BE49-F238E27FC236}">
                <a16:creationId xmlns:a16="http://schemas.microsoft.com/office/drawing/2014/main" id="{6484E5AF-211B-4F15-BDC2-57321A6A12A5}"/>
              </a:ext>
            </a:extLst>
          </p:cNvPr>
          <p:cNvSpPr/>
          <p:nvPr/>
        </p:nvSpPr>
        <p:spPr>
          <a:xfrm>
            <a:off x="3811663" y="332936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24777" y="0"/>
                </a:moveTo>
                <a:lnTo>
                  <a:pt x="0" y="34404"/>
                </a:lnTo>
                <a:lnTo>
                  <a:pt x="20281" y="54673"/>
                </a:lnTo>
                <a:lnTo>
                  <a:pt x="54610" y="29832"/>
                </a:lnTo>
                <a:lnTo>
                  <a:pt x="24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44">
            <a:extLst>
              <a:ext uri="{FF2B5EF4-FFF2-40B4-BE49-F238E27FC236}">
                <a16:creationId xmlns:a16="http://schemas.microsoft.com/office/drawing/2014/main" id="{4ED4B8ED-7D0B-4241-974C-6DD62B5AB0E3}"/>
              </a:ext>
            </a:extLst>
          </p:cNvPr>
          <p:cNvSpPr/>
          <p:nvPr/>
        </p:nvSpPr>
        <p:spPr>
          <a:xfrm>
            <a:off x="3811752" y="332953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24853" y="0"/>
                </a:moveTo>
                <a:lnTo>
                  <a:pt x="0" y="34340"/>
                </a:lnTo>
                <a:lnTo>
                  <a:pt x="20294" y="54622"/>
                </a:lnTo>
                <a:lnTo>
                  <a:pt x="54698" y="29844"/>
                </a:lnTo>
                <a:lnTo>
                  <a:pt x="24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45">
            <a:extLst>
              <a:ext uri="{FF2B5EF4-FFF2-40B4-BE49-F238E27FC236}">
                <a16:creationId xmlns:a16="http://schemas.microsoft.com/office/drawing/2014/main" id="{11B2E691-4793-440F-927F-4C395342DF1E}"/>
              </a:ext>
            </a:extLst>
          </p:cNvPr>
          <p:cNvSpPr/>
          <p:nvPr/>
        </p:nvSpPr>
        <p:spPr>
          <a:xfrm>
            <a:off x="3811663" y="332936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24777" y="0"/>
                </a:moveTo>
                <a:lnTo>
                  <a:pt x="0" y="34416"/>
                </a:lnTo>
                <a:lnTo>
                  <a:pt x="20281" y="54686"/>
                </a:lnTo>
                <a:lnTo>
                  <a:pt x="54609" y="29844"/>
                </a:lnTo>
                <a:lnTo>
                  <a:pt x="24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46">
            <a:extLst>
              <a:ext uri="{FF2B5EF4-FFF2-40B4-BE49-F238E27FC236}">
                <a16:creationId xmlns:a16="http://schemas.microsoft.com/office/drawing/2014/main" id="{6737C885-E4C2-4664-BE29-5406EF89572B}"/>
              </a:ext>
            </a:extLst>
          </p:cNvPr>
          <p:cNvSpPr/>
          <p:nvPr/>
        </p:nvSpPr>
        <p:spPr>
          <a:xfrm>
            <a:off x="3787921" y="3369995"/>
            <a:ext cx="197485" cy="71120"/>
          </a:xfrm>
          <a:custGeom>
            <a:avLst/>
            <a:gdLst/>
            <a:ahLst/>
            <a:cxnLst/>
            <a:rect l="l" t="t" r="r" b="b"/>
            <a:pathLst>
              <a:path w="197485" h="71120">
                <a:moveTo>
                  <a:pt x="179493" y="30225"/>
                </a:moveTo>
                <a:lnTo>
                  <a:pt x="161969" y="30225"/>
                </a:lnTo>
                <a:lnTo>
                  <a:pt x="173665" y="34542"/>
                </a:lnTo>
                <a:lnTo>
                  <a:pt x="181560" y="45211"/>
                </a:lnTo>
                <a:lnTo>
                  <a:pt x="186819" y="58813"/>
                </a:lnTo>
                <a:lnTo>
                  <a:pt x="189157" y="66907"/>
                </a:lnTo>
                <a:lnTo>
                  <a:pt x="191180" y="67184"/>
                </a:lnTo>
                <a:lnTo>
                  <a:pt x="197051" y="67918"/>
                </a:lnTo>
                <a:lnTo>
                  <a:pt x="196335" y="65366"/>
                </a:lnTo>
                <a:lnTo>
                  <a:pt x="192470" y="52596"/>
                </a:lnTo>
                <a:lnTo>
                  <a:pt x="186852" y="39605"/>
                </a:lnTo>
                <a:lnTo>
                  <a:pt x="179493" y="30225"/>
                </a:lnTo>
                <a:close/>
              </a:path>
              <a:path w="197485" h="71120">
                <a:moveTo>
                  <a:pt x="161715" y="22910"/>
                </a:moveTo>
                <a:lnTo>
                  <a:pt x="116086" y="45296"/>
                </a:lnTo>
                <a:lnTo>
                  <a:pt x="101324" y="57214"/>
                </a:lnTo>
                <a:lnTo>
                  <a:pt x="112219" y="57803"/>
                </a:lnTo>
                <a:lnTo>
                  <a:pt x="124519" y="47993"/>
                </a:lnTo>
                <a:lnTo>
                  <a:pt x="135730" y="40029"/>
                </a:lnTo>
                <a:lnTo>
                  <a:pt x="147236" y="33745"/>
                </a:lnTo>
                <a:lnTo>
                  <a:pt x="158613" y="30440"/>
                </a:lnTo>
                <a:lnTo>
                  <a:pt x="161969" y="30225"/>
                </a:lnTo>
                <a:lnTo>
                  <a:pt x="179493" y="30225"/>
                </a:lnTo>
                <a:lnTo>
                  <a:pt x="178509" y="28971"/>
                </a:lnTo>
                <a:lnTo>
                  <a:pt x="166466" y="23272"/>
                </a:lnTo>
                <a:lnTo>
                  <a:pt x="161715" y="22910"/>
                </a:lnTo>
                <a:close/>
              </a:path>
              <a:path w="197485" h="71120">
                <a:moveTo>
                  <a:pt x="24491" y="0"/>
                </a:moveTo>
                <a:lnTo>
                  <a:pt x="20605" y="3886"/>
                </a:lnTo>
                <a:lnTo>
                  <a:pt x="24910" y="8178"/>
                </a:lnTo>
                <a:lnTo>
                  <a:pt x="17467" y="17297"/>
                </a:lnTo>
                <a:lnTo>
                  <a:pt x="10377" y="28059"/>
                </a:lnTo>
                <a:lnTo>
                  <a:pt x="4313" y="40115"/>
                </a:lnTo>
                <a:lnTo>
                  <a:pt x="132" y="52826"/>
                </a:lnTo>
                <a:lnTo>
                  <a:pt x="0" y="68209"/>
                </a:lnTo>
                <a:lnTo>
                  <a:pt x="696" y="71078"/>
                </a:lnTo>
                <a:lnTo>
                  <a:pt x="7177" y="69159"/>
                </a:lnTo>
                <a:lnTo>
                  <a:pt x="6016" y="64022"/>
                </a:lnTo>
                <a:lnTo>
                  <a:pt x="8373" y="51227"/>
                </a:lnTo>
                <a:lnTo>
                  <a:pt x="13131" y="38775"/>
                </a:lnTo>
                <a:lnTo>
                  <a:pt x="19556" y="27201"/>
                </a:lnTo>
                <a:lnTo>
                  <a:pt x="26915" y="17043"/>
                </a:lnTo>
                <a:lnTo>
                  <a:pt x="34270" y="17043"/>
                </a:lnTo>
                <a:lnTo>
                  <a:pt x="37902" y="13423"/>
                </a:lnTo>
                <a:lnTo>
                  <a:pt x="24491" y="0"/>
                </a:lnTo>
                <a:close/>
              </a:path>
              <a:path w="197485" h="71120">
                <a:moveTo>
                  <a:pt x="34270" y="17043"/>
                </a:moveTo>
                <a:lnTo>
                  <a:pt x="26915" y="17043"/>
                </a:lnTo>
                <a:lnTo>
                  <a:pt x="34016" y="17297"/>
                </a:lnTo>
                <a:lnTo>
                  <a:pt x="34270" y="17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47">
            <a:extLst>
              <a:ext uri="{FF2B5EF4-FFF2-40B4-BE49-F238E27FC236}">
                <a16:creationId xmlns:a16="http://schemas.microsoft.com/office/drawing/2014/main" id="{4141AAE5-B50E-44EC-B011-BB0023FF3216}"/>
              </a:ext>
            </a:extLst>
          </p:cNvPr>
          <p:cNvSpPr/>
          <p:nvPr/>
        </p:nvSpPr>
        <p:spPr>
          <a:xfrm>
            <a:off x="3947655" y="316444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9220" y="0"/>
                </a:moveTo>
                <a:lnTo>
                  <a:pt x="0" y="9207"/>
                </a:lnTo>
                <a:lnTo>
                  <a:pt x="292" y="11099"/>
                </a:lnTo>
                <a:lnTo>
                  <a:pt x="72428" y="83261"/>
                </a:lnTo>
                <a:lnTo>
                  <a:pt x="74333" y="83540"/>
                </a:lnTo>
                <a:lnTo>
                  <a:pt x="83540" y="74333"/>
                </a:lnTo>
                <a:lnTo>
                  <a:pt x="83261" y="72440"/>
                </a:lnTo>
                <a:lnTo>
                  <a:pt x="11112" y="292"/>
                </a:lnTo>
                <a:lnTo>
                  <a:pt x="9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48">
            <a:extLst>
              <a:ext uri="{FF2B5EF4-FFF2-40B4-BE49-F238E27FC236}">
                <a16:creationId xmlns:a16="http://schemas.microsoft.com/office/drawing/2014/main" id="{3F54229C-3378-430C-BF12-4A1A7DEF9C1C}"/>
              </a:ext>
            </a:extLst>
          </p:cNvPr>
          <p:cNvSpPr/>
          <p:nvPr/>
        </p:nvSpPr>
        <p:spPr>
          <a:xfrm>
            <a:off x="3992346" y="322254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0" y="1676"/>
                </a:lnTo>
                <a:lnTo>
                  <a:pt x="1676" y="1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49">
            <a:extLst>
              <a:ext uri="{FF2B5EF4-FFF2-40B4-BE49-F238E27FC236}">
                <a16:creationId xmlns:a16="http://schemas.microsoft.com/office/drawing/2014/main" id="{FD4A1A34-1BF1-41D0-B959-1C2D4B4FBD46}"/>
              </a:ext>
            </a:extLst>
          </p:cNvPr>
          <p:cNvSpPr/>
          <p:nvPr/>
        </p:nvSpPr>
        <p:spPr>
          <a:xfrm>
            <a:off x="3946753" y="318168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724" y="0"/>
                </a:moveTo>
                <a:lnTo>
                  <a:pt x="0" y="0"/>
                </a:lnTo>
                <a:lnTo>
                  <a:pt x="0" y="6083"/>
                </a:lnTo>
                <a:lnTo>
                  <a:pt x="6083" y="6083"/>
                </a:lnTo>
                <a:lnTo>
                  <a:pt x="6083" y="1371"/>
                </a:lnTo>
                <a:lnTo>
                  <a:pt x="4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50">
            <a:extLst>
              <a:ext uri="{FF2B5EF4-FFF2-40B4-BE49-F238E27FC236}">
                <a16:creationId xmlns:a16="http://schemas.microsoft.com/office/drawing/2014/main" id="{A9EA45D0-9A7B-46CB-8286-939D03435BBE}"/>
              </a:ext>
            </a:extLst>
          </p:cNvPr>
          <p:cNvSpPr/>
          <p:nvPr/>
        </p:nvSpPr>
        <p:spPr>
          <a:xfrm>
            <a:off x="4023880" y="322727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892" y="0"/>
                </a:moveTo>
                <a:lnTo>
                  <a:pt x="0" y="0"/>
                </a:lnTo>
                <a:lnTo>
                  <a:pt x="1892" y="1879"/>
                </a:lnTo>
                <a:lnTo>
                  <a:pt x="1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51">
            <a:extLst>
              <a:ext uri="{FF2B5EF4-FFF2-40B4-BE49-F238E27FC236}">
                <a16:creationId xmlns:a16="http://schemas.microsoft.com/office/drawing/2014/main" id="{BCB25C36-62F8-43A9-BB23-B1983027581F}"/>
              </a:ext>
            </a:extLst>
          </p:cNvPr>
          <p:cNvSpPr/>
          <p:nvPr/>
        </p:nvSpPr>
        <p:spPr>
          <a:xfrm>
            <a:off x="4010571" y="324078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0" y="1689"/>
                </a:lnTo>
                <a:lnTo>
                  <a:pt x="1676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52">
            <a:extLst>
              <a:ext uri="{FF2B5EF4-FFF2-40B4-BE49-F238E27FC236}">
                <a16:creationId xmlns:a16="http://schemas.microsoft.com/office/drawing/2014/main" id="{5C4A104F-9885-4E8A-AF59-BD7FDB200E59}"/>
              </a:ext>
            </a:extLst>
          </p:cNvPr>
          <p:cNvSpPr/>
          <p:nvPr/>
        </p:nvSpPr>
        <p:spPr>
          <a:xfrm>
            <a:off x="4014761" y="321814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879" y="0"/>
                </a:moveTo>
                <a:lnTo>
                  <a:pt x="0" y="0"/>
                </a:lnTo>
                <a:lnTo>
                  <a:pt x="1879" y="1892"/>
                </a:lnTo>
                <a:lnTo>
                  <a:pt x="1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53">
            <a:extLst>
              <a:ext uri="{FF2B5EF4-FFF2-40B4-BE49-F238E27FC236}">
                <a16:creationId xmlns:a16="http://schemas.microsoft.com/office/drawing/2014/main" id="{626B7C37-9C88-4357-9E32-A60EC4EB3A93}"/>
              </a:ext>
            </a:extLst>
          </p:cNvPr>
          <p:cNvSpPr/>
          <p:nvPr/>
        </p:nvSpPr>
        <p:spPr>
          <a:xfrm>
            <a:off x="4001465" y="323166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0" y="1676"/>
                </a:lnTo>
                <a:lnTo>
                  <a:pt x="1676" y="1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54">
            <a:extLst>
              <a:ext uri="{FF2B5EF4-FFF2-40B4-BE49-F238E27FC236}">
                <a16:creationId xmlns:a16="http://schemas.microsoft.com/office/drawing/2014/main" id="{705F12A8-F919-4E9F-A821-93FAB56CB1DE}"/>
              </a:ext>
            </a:extLst>
          </p:cNvPr>
          <p:cNvSpPr/>
          <p:nvPr/>
        </p:nvSpPr>
        <p:spPr>
          <a:xfrm>
            <a:off x="3946753" y="322726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83" y="0"/>
                </a:moveTo>
                <a:lnTo>
                  <a:pt x="0" y="0"/>
                </a:lnTo>
                <a:lnTo>
                  <a:pt x="0" y="126"/>
                </a:lnTo>
                <a:lnTo>
                  <a:pt x="5956" y="6083"/>
                </a:lnTo>
                <a:lnTo>
                  <a:pt x="6083" y="6083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55">
            <a:extLst>
              <a:ext uri="{FF2B5EF4-FFF2-40B4-BE49-F238E27FC236}">
                <a16:creationId xmlns:a16="http://schemas.microsoft.com/office/drawing/2014/main" id="{D8322AA9-0B17-40E7-AA9B-065DF77C8E47}"/>
              </a:ext>
            </a:extLst>
          </p:cNvPr>
          <p:cNvSpPr/>
          <p:nvPr/>
        </p:nvSpPr>
        <p:spPr>
          <a:xfrm>
            <a:off x="3946753" y="317755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660" y="0"/>
                </a:moveTo>
                <a:lnTo>
                  <a:pt x="0" y="876"/>
                </a:lnTo>
                <a:lnTo>
                  <a:pt x="0" y="1092"/>
                </a:lnTo>
                <a:lnTo>
                  <a:pt x="1689" y="1092"/>
                </a:lnTo>
                <a:lnTo>
                  <a:pt x="1016" y="431"/>
                </a:lnTo>
                <a:lnTo>
                  <a:pt x="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56">
            <a:extLst>
              <a:ext uri="{FF2B5EF4-FFF2-40B4-BE49-F238E27FC236}">
                <a16:creationId xmlns:a16="http://schemas.microsoft.com/office/drawing/2014/main" id="{19707B6D-88AD-4937-AB98-3B81ED979838}"/>
              </a:ext>
            </a:extLst>
          </p:cNvPr>
          <p:cNvSpPr/>
          <p:nvPr/>
        </p:nvSpPr>
        <p:spPr>
          <a:xfrm>
            <a:off x="3965003" y="319991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711" y="0"/>
                </a:moveTo>
                <a:lnTo>
                  <a:pt x="0" y="0"/>
                </a:lnTo>
                <a:lnTo>
                  <a:pt x="0" y="6083"/>
                </a:lnTo>
                <a:lnTo>
                  <a:pt x="6083" y="6083"/>
                </a:lnTo>
                <a:lnTo>
                  <a:pt x="6083" y="1371"/>
                </a:lnTo>
                <a:lnTo>
                  <a:pt x="4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57">
            <a:extLst>
              <a:ext uri="{FF2B5EF4-FFF2-40B4-BE49-F238E27FC236}">
                <a16:creationId xmlns:a16="http://schemas.microsoft.com/office/drawing/2014/main" id="{2A73EAA7-0E09-43A6-8EDA-5661EF911758}"/>
              </a:ext>
            </a:extLst>
          </p:cNvPr>
          <p:cNvSpPr/>
          <p:nvPr/>
        </p:nvSpPr>
        <p:spPr>
          <a:xfrm>
            <a:off x="3974109" y="320432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0" y="1676"/>
                </a:lnTo>
                <a:lnTo>
                  <a:pt x="1676" y="1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58">
            <a:extLst>
              <a:ext uri="{FF2B5EF4-FFF2-40B4-BE49-F238E27FC236}">
                <a16:creationId xmlns:a16="http://schemas.microsoft.com/office/drawing/2014/main" id="{36900F3B-48B6-4241-9F3F-980245B4348E}"/>
              </a:ext>
            </a:extLst>
          </p:cNvPr>
          <p:cNvSpPr/>
          <p:nvPr/>
        </p:nvSpPr>
        <p:spPr>
          <a:xfrm>
            <a:off x="3964990" y="324549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83" y="0"/>
                </a:moveTo>
                <a:lnTo>
                  <a:pt x="0" y="114"/>
                </a:lnTo>
                <a:lnTo>
                  <a:pt x="5956" y="6070"/>
                </a:lnTo>
                <a:lnTo>
                  <a:pt x="6083" y="6070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59">
            <a:extLst>
              <a:ext uri="{FF2B5EF4-FFF2-40B4-BE49-F238E27FC236}">
                <a16:creationId xmlns:a16="http://schemas.microsoft.com/office/drawing/2014/main" id="{72001151-AB18-4407-8FFF-1AEC5324DB44}"/>
              </a:ext>
            </a:extLst>
          </p:cNvPr>
          <p:cNvSpPr/>
          <p:nvPr/>
        </p:nvSpPr>
        <p:spPr>
          <a:xfrm>
            <a:off x="3983228" y="321343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0" y="1676"/>
                </a:lnTo>
                <a:lnTo>
                  <a:pt x="1676" y="1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60">
            <a:extLst>
              <a:ext uri="{FF2B5EF4-FFF2-40B4-BE49-F238E27FC236}">
                <a16:creationId xmlns:a16="http://schemas.microsoft.com/office/drawing/2014/main" id="{51FE4FB6-DEBF-4622-8E36-0FAAEF74CEE3}"/>
              </a:ext>
            </a:extLst>
          </p:cNvPr>
          <p:cNvSpPr/>
          <p:nvPr/>
        </p:nvSpPr>
        <p:spPr>
          <a:xfrm>
            <a:off x="4010583" y="317560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61">
            <a:extLst>
              <a:ext uri="{FF2B5EF4-FFF2-40B4-BE49-F238E27FC236}">
                <a16:creationId xmlns:a16="http://schemas.microsoft.com/office/drawing/2014/main" id="{E6F1E2A2-3DC0-4B85-A5BB-D73A8DA4866E}"/>
              </a:ext>
            </a:extLst>
          </p:cNvPr>
          <p:cNvSpPr/>
          <p:nvPr/>
        </p:nvSpPr>
        <p:spPr>
          <a:xfrm>
            <a:off x="4010571" y="318472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62">
            <a:extLst>
              <a:ext uri="{FF2B5EF4-FFF2-40B4-BE49-F238E27FC236}">
                <a16:creationId xmlns:a16="http://schemas.microsoft.com/office/drawing/2014/main" id="{DAAAF3E4-C571-425E-9211-F97ED1C63DE2}"/>
              </a:ext>
            </a:extLst>
          </p:cNvPr>
          <p:cNvSpPr/>
          <p:nvPr/>
        </p:nvSpPr>
        <p:spPr>
          <a:xfrm>
            <a:off x="4019689" y="321207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63">
            <a:extLst>
              <a:ext uri="{FF2B5EF4-FFF2-40B4-BE49-F238E27FC236}">
                <a16:creationId xmlns:a16="http://schemas.microsoft.com/office/drawing/2014/main" id="{AD815E77-626C-45AC-8644-0662EAF4BBD0}"/>
              </a:ext>
            </a:extLst>
          </p:cNvPr>
          <p:cNvSpPr/>
          <p:nvPr/>
        </p:nvSpPr>
        <p:spPr>
          <a:xfrm>
            <a:off x="4010571" y="316345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400" y="0"/>
                </a:moveTo>
                <a:lnTo>
                  <a:pt x="0" y="0"/>
                </a:lnTo>
                <a:lnTo>
                  <a:pt x="0" y="6070"/>
                </a:lnTo>
                <a:lnTo>
                  <a:pt x="6083" y="6070"/>
                </a:lnTo>
                <a:lnTo>
                  <a:pt x="6083" y="2286"/>
                </a:lnTo>
                <a:lnTo>
                  <a:pt x="4889" y="1460"/>
                </a:lnTo>
                <a:lnTo>
                  <a:pt x="3644" y="698"/>
                </a:lnTo>
                <a:lnTo>
                  <a:pt x="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64">
            <a:extLst>
              <a:ext uri="{FF2B5EF4-FFF2-40B4-BE49-F238E27FC236}">
                <a16:creationId xmlns:a16="http://schemas.microsoft.com/office/drawing/2014/main" id="{0368B5FF-56C6-40FD-A575-41B367B4D57D}"/>
              </a:ext>
            </a:extLst>
          </p:cNvPr>
          <p:cNvSpPr/>
          <p:nvPr/>
        </p:nvSpPr>
        <p:spPr>
          <a:xfrm>
            <a:off x="4010583" y="319383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65">
            <a:extLst>
              <a:ext uri="{FF2B5EF4-FFF2-40B4-BE49-F238E27FC236}">
                <a16:creationId xmlns:a16="http://schemas.microsoft.com/office/drawing/2014/main" id="{97DF0590-485E-49AD-A4C2-5B68201788FF}"/>
              </a:ext>
            </a:extLst>
          </p:cNvPr>
          <p:cNvSpPr/>
          <p:nvPr/>
        </p:nvSpPr>
        <p:spPr>
          <a:xfrm>
            <a:off x="4010583" y="320295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66">
            <a:extLst>
              <a:ext uri="{FF2B5EF4-FFF2-40B4-BE49-F238E27FC236}">
                <a16:creationId xmlns:a16="http://schemas.microsoft.com/office/drawing/2014/main" id="{44C01037-E276-4494-A345-B6D8A2D3081E}"/>
              </a:ext>
            </a:extLst>
          </p:cNvPr>
          <p:cNvSpPr/>
          <p:nvPr/>
        </p:nvSpPr>
        <p:spPr>
          <a:xfrm>
            <a:off x="4019689" y="318472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67">
            <a:extLst>
              <a:ext uri="{FF2B5EF4-FFF2-40B4-BE49-F238E27FC236}">
                <a16:creationId xmlns:a16="http://schemas.microsoft.com/office/drawing/2014/main" id="{39EC7026-1AAF-449F-A743-AC1846F0EC65}"/>
              </a:ext>
            </a:extLst>
          </p:cNvPr>
          <p:cNvSpPr/>
          <p:nvPr/>
        </p:nvSpPr>
        <p:spPr>
          <a:xfrm>
            <a:off x="4019689" y="3168757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84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68">
            <a:extLst>
              <a:ext uri="{FF2B5EF4-FFF2-40B4-BE49-F238E27FC236}">
                <a16:creationId xmlns:a16="http://schemas.microsoft.com/office/drawing/2014/main" id="{DFD0416A-1079-4250-A8A0-72457E5A4A36}"/>
              </a:ext>
            </a:extLst>
          </p:cNvPr>
          <p:cNvSpPr/>
          <p:nvPr/>
        </p:nvSpPr>
        <p:spPr>
          <a:xfrm>
            <a:off x="4019689" y="317257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991" y="0"/>
                </a:moveTo>
                <a:lnTo>
                  <a:pt x="0" y="0"/>
                </a:lnTo>
                <a:lnTo>
                  <a:pt x="0" y="6070"/>
                </a:lnTo>
                <a:lnTo>
                  <a:pt x="6083" y="6070"/>
                </a:lnTo>
                <a:lnTo>
                  <a:pt x="6083" y="1143"/>
                </a:lnTo>
                <a:lnTo>
                  <a:pt x="5727" y="749"/>
                </a:lnTo>
                <a:lnTo>
                  <a:pt x="4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69">
            <a:extLst>
              <a:ext uri="{FF2B5EF4-FFF2-40B4-BE49-F238E27FC236}">
                <a16:creationId xmlns:a16="http://schemas.microsoft.com/office/drawing/2014/main" id="{95779890-C5EF-4E0A-806C-6ACD2E913146}"/>
              </a:ext>
            </a:extLst>
          </p:cNvPr>
          <p:cNvSpPr/>
          <p:nvPr/>
        </p:nvSpPr>
        <p:spPr>
          <a:xfrm>
            <a:off x="4019689" y="321814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83" y="0"/>
                </a:moveTo>
                <a:lnTo>
                  <a:pt x="0" y="0"/>
                </a:lnTo>
                <a:lnTo>
                  <a:pt x="0" y="4927"/>
                </a:lnTo>
                <a:lnTo>
                  <a:pt x="1155" y="6070"/>
                </a:lnTo>
                <a:lnTo>
                  <a:pt x="6083" y="6070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70">
            <a:extLst>
              <a:ext uri="{FF2B5EF4-FFF2-40B4-BE49-F238E27FC236}">
                <a16:creationId xmlns:a16="http://schemas.microsoft.com/office/drawing/2014/main" id="{23EB9C50-D48C-44B4-A694-C2D5E72EFB34}"/>
              </a:ext>
            </a:extLst>
          </p:cNvPr>
          <p:cNvSpPr/>
          <p:nvPr/>
        </p:nvSpPr>
        <p:spPr>
          <a:xfrm>
            <a:off x="4019689" y="320295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71">
            <a:extLst>
              <a:ext uri="{FF2B5EF4-FFF2-40B4-BE49-F238E27FC236}">
                <a16:creationId xmlns:a16="http://schemas.microsoft.com/office/drawing/2014/main" id="{AB89D1C5-6CA6-4CC3-AEF9-FA2E02D44DA0}"/>
              </a:ext>
            </a:extLst>
          </p:cNvPr>
          <p:cNvSpPr/>
          <p:nvPr/>
        </p:nvSpPr>
        <p:spPr>
          <a:xfrm>
            <a:off x="4019689" y="319383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72">
            <a:extLst>
              <a:ext uri="{FF2B5EF4-FFF2-40B4-BE49-F238E27FC236}">
                <a16:creationId xmlns:a16="http://schemas.microsoft.com/office/drawing/2014/main" id="{8054AB92-08EC-465C-B3F8-760D3C5133C0}"/>
              </a:ext>
            </a:extLst>
          </p:cNvPr>
          <p:cNvSpPr/>
          <p:nvPr/>
        </p:nvSpPr>
        <p:spPr>
          <a:xfrm>
            <a:off x="3964990" y="322118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73">
            <a:extLst>
              <a:ext uri="{FF2B5EF4-FFF2-40B4-BE49-F238E27FC236}">
                <a16:creationId xmlns:a16="http://schemas.microsoft.com/office/drawing/2014/main" id="{51AD3E12-CFFB-4EFB-8483-F3BB1B5C2E9B}"/>
              </a:ext>
            </a:extLst>
          </p:cNvPr>
          <p:cNvSpPr/>
          <p:nvPr/>
        </p:nvSpPr>
        <p:spPr>
          <a:xfrm>
            <a:off x="3978312" y="318169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879" y="0"/>
                </a:moveTo>
                <a:lnTo>
                  <a:pt x="0" y="0"/>
                </a:lnTo>
                <a:lnTo>
                  <a:pt x="1879" y="1879"/>
                </a:lnTo>
                <a:lnTo>
                  <a:pt x="1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74">
            <a:extLst>
              <a:ext uri="{FF2B5EF4-FFF2-40B4-BE49-F238E27FC236}">
                <a16:creationId xmlns:a16="http://schemas.microsoft.com/office/drawing/2014/main" id="{CCA23301-945A-4EBD-B583-8468DF609297}"/>
              </a:ext>
            </a:extLst>
          </p:cNvPr>
          <p:cNvSpPr/>
          <p:nvPr/>
        </p:nvSpPr>
        <p:spPr>
          <a:xfrm>
            <a:off x="3996525" y="319991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892" y="0"/>
                </a:moveTo>
                <a:lnTo>
                  <a:pt x="0" y="0"/>
                </a:lnTo>
                <a:lnTo>
                  <a:pt x="1892" y="1879"/>
                </a:lnTo>
                <a:lnTo>
                  <a:pt x="1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75">
            <a:extLst>
              <a:ext uri="{FF2B5EF4-FFF2-40B4-BE49-F238E27FC236}">
                <a16:creationId xmlns:a16="http://schemas.microsoft.com/office/drawing/2014/main" id="{7B4B3A94-8506-46FB-9F71-D5C52EE9152A}"/>
              </a:ext>
            </a:extLst>
          </p:cNvPr>
          <p:cNvSpPr/>
          <p:nvPr/>
        </p:nvSpPr>
        <p:spPr>
          <a:xfrm>
            <a:off x="3955884" y="321207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76">
            <a:extLst>
              <a:ext uri="{FF2B5EF4-FFF2-40B4-BE49-F238E27FC236}">
                <a16:creationId xmlns:a16="http://schemas.microsoft.com/office/drawing/2014/main" id="{9DB66541-EC64-4F31-B26A-A666162C97C6}"/>
              </a:ext>
            </a:extLst>
          </p:cNvPr>
          <p:cNvSpPr/>
          <p:nvPr/>
        </p:nvSpPr>
        <p:spPr>
          <a:xfrm>
            <a:off x="3987419" y="319079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879" y="0"/>
                </a:moveTo>
                <a:lnTo>
                  <a:pt x="0" y="0"/>
                </a:lnTo>
                <a:lnTo>
                  <a:pt x="1879" y="1892"/>
                </a:lnTo>
                <a:lnTo>
                  <a:pt x="1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77">
            <a:extLst>
              <a:ext uri="{FF2B5EF4-FFF2-40B4-BE49-F238E27FC236}">
                <a16:creationId xmlns:a16="http://schemas.microsoft.com/office/drawing/2014/main" id="{855135AF-1754-4A64-89A5-BA5B8C204B3D}"/>
              </a:ext>
            </a:extLst>
          </p:cNvPr>
          <p:cNvSpPr/>
          <p:nvPr/>
        </p:nvSpPr>
        <p:spPr>
          <a:xfrm>
            <a:off x="3946753" y="319383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78">
            <a:extLst>
              <a:ext uri="{FF2B5EF4-FFF2-40B4-BE49-F238E27FC236}">
                <a16:creationId xmlns:a16="http://schemas.microsoft.com/office/drawing/2014/main" id="{FFDF94F3-F44A-4CF4-A0F6-D1044EADC5BF}"/>
              </a:ext>
            </a:extLst>
          </p:cNvPr>
          <p:cNvSpPr/>
          <p:nvPr/>
        </p:nvSpPr>
        <p:spPr>
          <a:xfrm>
            <a:off x="3955884" y="323637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70" y="0"/>
                </a:moveTo>
                <a:lnTo>
                  <a:pt x="0" y="114"/>
                </a:lnTo>
                <a:lnTo>
                  <a:pt x="5956" y="6070"/>
                </a:lnTo>
                <a:lnTo>
                  <a:pt x="6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79">
            <a:extLst>
              <a:ext uri="{FF2B5EF4-FFF2-40B4-BE49-F238E27FC236}">
                <a16:creationId xmlns:a16="http://schemas.microsoft.com/office/drawing/2014/main" id="{BE64548C-E6DE-4A77-965F-DE5829B6D0A8}"/>
              </a:ext>
            </a:extLst>
          </p:cNvPr>
          <p:cNvSpPr/>
          <p:nvPr/>
        </p:nvSpPr>
        <p:spPr>
          <a:xfrm>
            <a:off x="3969181" y="317257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892" y="0"/>
                </a:moveTo>
                <a:lnTo>
                  <a:pt x="0" y="0"/>
                </a:lnTo>
                <a:lnTo>
                  <a:pt x="1892" y="1879"/>
                </a:lnTo>
                <a:lnTo>
                  <a:pt x="1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80">
            <a:extLst>
              <a:ext uri="{FF2B5EF4-FFF2-40B4-BE49-F238E27FC236}">
                <a16:creationId xmlns:a16="http://schemas.microsoft.com/office/drawing/2014/main" id="{F0B22899-DEAB-4A44-8A1C-9C7B36E299B9}"/>
              </a:ext>
            </a:extLst>
          </p:cNvPr>
          <p:cNvSpPr/>
          <p:nvPr/>
        </p:nvSpPr>
        <p:spPr>
          <a:xfrm>
            <a:off x="4037926" y="3199917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215" y="0"/>
                </a:moveTo>
                <a:lnTo>
                  <a:pt x="0" y="0"/>
                </a:lnTo>
                <a:lnTo>
                  <a:pt x="0" y="6083"/>
                </a:lnTo>
                <a:lnTo>
                  <a:pt x="749" y="6083"/>
                </a:lnTo>
                <a:lnTo>
                  <a:pt x="698" y="4051"/>
                </a:lnTo>
                <a:lnTo>
                  <a:pt x="520" y="2019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81">
            <a:extLst>
              <a:ext uri="{FF2B5EF4-FFF2-40B4-BE49-F238E27FC236}">
                <a16:creationId xmlns:a16="http://schemas.microsoft.com/office/drawing/2014/main" id="{C48C19D3-C3CF-4DFB-B670-E29AFDC38DF8}"/>
              </a:ext>
            </a:extLst>
          </p:cNvPr>
          <p:cNvSpPr/>
          <p:nvPr/>
        </p:nvSpPr>
        <p:spPr>
          <a:xfrm>
            <a:off x="4028808" y="317743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1206"/>
                </a:lnTo>
                <a:lnTo>
                  <a:pt x="863" y="12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82">
            <a:extLst>
              <a:ext uri="{FF2B5EF4-FFF2-40B4-BE49-F238E27FC236}">
                <a16:creationId xmlns:a16="http://schemas.microsoft.com/office/drawing/2014/main" id="{36F35FC0-CA13-4BDE-8AF6-E5A5FD2AFA67}"/>
              </a:ext>
            </a:extLst>
          </p:cNvPr>
          <p:cNvSpPr/>
          <p:nvPr/>
        </p:nvSpPr>
        <p:spPr>
          <a:xfrm>
            <a:off x="4028795" y="318168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832" y="0"/>
                </a:moveTo>
                <a:lnTo>
                  <a:pt x="0" y="0"/>
                </a:lnTo>
                <a:lnTo>
                  <a:pt x="0" y="6083"/>
                </a:lnTo>
                <a:lnTo>
                  <a:pt x="5892" y="6083"/>
                </a:lnTo>
                <a:lnTo>
                  <a:pt x="5016" y="4000"/>
                </a:lnTo>
                <a:lnTo>
                  <a:pt x="4000" y="1981"/>
                </a:lnTo>
                <a:lnTo>
                  <a:pt x="2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83">
            <a:extLst>
              <a:ext uri="{FF2B5EF4-FFF2-40B4-BE49-F238E27FC236}">
                <a16:creationId xmlns:a16="http://schemas.microsoft.com/office/drawing/2014/main" id="{CAFB08D0-F2FA-40AB-95AB-8E89CAB819FA}"/>
              </a:ext>
            </a:extLst>
          </p:cNvPr>
          <p:cNvSpPr/>
          <p:nvPr/>
        </p:nvSpPr>
        <p:spPr>
          <a:xfrm>
            <a:off x="4005656" y="320903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879" y="0"/>
                </a:moveTo>
                <a:lnTo>
                  <a:pt x="0" y="0"/>
                </a:lnTo>
                <a:lnTo>
                  <a:pt x="1879" y="1879"/>
                </a:lnTo>
                <a:lnTo>
                  <a:pt x="1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84">
            <a:extLst>
              <a:ext uri="{FF2B5EF4-FFF2-40B4-BE49-F238E27FC236}">
                <a16:creationId xmlns:a16="http://schemas.microsoft.com/office/drawing/2014/main" id="{88397B48-6434-43E2-BED0-9E537210D7E4}"/>
              </a:ext>
            </a:extLst>
          </p:cNvPr>
          <p:cNvSpPr/>
          <p:nvPr/>
        </p:nvSpPr>
        <p:spPr>
          <a:xfrm>
            <a:off x="3938689" y="3218154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5041" y="0"/>
                </a:moveTo>
                <a:lnTo>
                  <a:pt x="0" y="0"/>
                </a:lnTo>
                <a:lnTo>
                  <a:pt x="380" y="1536"/>
                </a:lnTo>
                <a:lnTo>
                  <a:pt x="4927" y="6070"/>
                </a:lnTo>
                <a:lnTo>
                  <a:pt x="5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85">
            <a:extLst>
              <a:ext uri="{FF2B5EF4-FFF2-40B4-BE49-F238E27FC236}">
                <a16:creationId xmlns:a16="http://schemas.microsoft.com/office/drawing/2014/main" id="{9F77C60A-6826-410E-BED6-3D9D03493432}"/>
              </a:ext>
            </a:extLst>
          </p:cNvPr>
          <p:cNvSpPr/>
          <p:nvPr/>
        </p:nvSpPr>
        <p:spPr>
          <a:xfrm>
            <a:off x="3964978" y="319520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0" y="1676"/>
                </a:lnTo>
                <a:lnTo>
                  <a:pt x="1689" y="1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186">
            <a:extLst>
              <a:ext uri="{FF2B5EF4-FFF2-40B4-BE49-F238E27FC236}">
                <a16:creationId xmlns:a16="http://schemas.microsoft.com/office/drawing/2014/main" id="{B7B9511D-65BC-45D8-91D7-32B569D250F5}"/>
              </a:ext>
            </a:extLst>
          </p:cNvPr>
          <p:cNvSpPr/>
          <p:nvPr/>
        </p:nvSpPr>
        <p:spPr>
          <a:xfrm>
            <a:off x="3946753" y="321207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187">
            <a:extLst>
              <a:ext uri="{FF2B5EF4-FFF2-40B4-BE49-F238E27FC236}">
                <a16:creationId xmlns:a16="http://schemas.microsoft.com/office/drawing/2014/main" id="{5749A0E2-52B8-49C9-97D8-7250D2614D4F}"/>
              </a:ext>
            </a:extLst>
          </p:cNvPr>
          <p:cNvSpPr/>
          <p:nvPr/>
        </p:nvSpPr>
        <p:spPr>
          <a:xfrm>
            <a:off x="3955884" y="318607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0" y="1689"/>
                </a:lnTo>
                <a:lnTo>
                  <a:pt x="1676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188">
            <a:extLst>
              <a:ext uri="{FF2B5EF4-FFF2-40B4-BE49-F238E27FC236}">
                <a16:creationId xmlns:a16="http://schemas.microsoft.com/office/drawing/2014/main" id="{3D90773B-F923-454D-B7DE-DD2867D3AA9D}"/>
              </a:ext>
            </a:extLst>
          </p:cNvPr>
          <p:cNvSpPr/>
          <p:nvPr/>
        </p:nvSpPr>
        <p:spPr>
          <a:xfrm>
            <a:off x="3955884" y="319079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711" y="0"/>
                </a:moveTo>
                <a:lnTo>
                  <a:pt x="0" y="0"/>
                </a:lnTo>
                <a:lnTo>
                  <a:pt x="0" y="6070"/>
                </a:lnTo>
                <a:lnTo>
                  <a:pt x="6070" y="6070"/>
                </a:lnTo>
                <a:lnTo>
                  <a:pt x="6070" y="1358"/>
                </a:lnTo>
                <a:lnTo>
                  <a:pt x="4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189">
            <a:extLst>
              <a:ext uri="{FF2B5EF4-FFF2-40B4-BE49-F238E27FC236}">
                <a16:creationId xmlns:a16="http://schemas.microsoft.com/office/drawing/2014/main" id="{358D6672-CE3A-42C7-8A57-502FB6ACD9E8}"/>
              </a:ext>
            </a:extLst>
          </p:cNvPr>
          <p:cNvSpPr/>
          <p:nvPr/>
        </p:nvSpPr>
        <p:spPr>
          <a:xfrm>
            <a:off x="3946753" y="322118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190">
            <a:extLst>
              <a:ext uri="{FF2B5EF4-FFF2-40B4-BE49-F238E27FC236}">
                <a16:creationId xmlns:a16="http://schemas.microsoft.com/office/drawing/2014/main" id="{98024FD7-11B0-4DA9-89DC-E1AE23B2354E}"/>
              </a:ext>
            </a:extLst>
          </p:cNvPr>
          <p:cNvSpPr/>
          <p:nvPr/>
        </p:nvSpPr>
        <p:spPr>
          <a:xfrm>
            <a:off x="3946753" y="320295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191">
            <a:extLst>
              <a:ext uri="{FF2B5EF4-FFF2-40B4-BE49-F238E27FC236}">
                <a16:creationId xmlns:a16="http://schemas.microsoft.com/office/drawing/2014/main" id="{926760E7-67C7-4676-B942-D5853AB4F80D}"/>
              </a:ext>
            </a:extLst>
          </p:cNvPr>
          <p:cNvSpPr/>
          <p:nvPr/>
        </p:nvSpPr>
        <p:spPr>
          <a:xfrm>
            <a:off x="3964990" y="321207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192">
            <a:extLst>
              <a:ext uri="{FF2B5EF4-FFF2-40B4-BE49-F238E27FC236}">
                <a16:creationId xmlns:a16="http://schemas.microsoft.com/office/drawing/2014/main" id="{2C6C5B3A-BFC8-42AA-BBAC-E7E9F9D1CF67}"/>
              </a:ext>
            </a:extLst>
          </p:cNvPr>
          <p:cNvSpPr/>
          <p:nvPr/>
        </p:nvSpPr>
        <p:spPr>
          <a:xfrm>
            <a:off x="3955884" y="323030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193">
            <a:extLst>
              <a:ext uri="{FF2B5EF4-FFF2-40B4-BE49-F238E27FC236}">
                <a16:creationId xmlns:a16="http://schemas.microsoft.com/office/drawing/2014/main" id="{8B0BECBF-119E-44B5-B08E-0C60D93FB38F}"/>
              </a:ext>
            </a:extLst>
          </p:cNvPr>
          <p:cNvSpPr/>
          <p:nvPr/>
        </p:nvSpPr>
        <p:spPr>
          <a:xfrm>
            <a:off x="3955884" y="320295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194">
            <a:extLst>
              <a:ext uri="{FF2B5EF4-FFF2-40B4-BE49-F238E27FC236}">
                <a16:creationId xmlns:a16="http://schemas.microsoft.com/office/drawing/2014/main" id="{2C2EA084-F29F-45AA-93AE-6D0BB2F92FD1}"/>
              </a:ext>
            </a:extLst>
          </p:cNvPr>
          <p:cNvSpPr/>
          <p:nvPr/>
        </p:nvSpPr>
        <p:spPr>
          <a:xfrm>
            <a:off x="3955884" y="322118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195">
            <a:extLst>
              <a:ext uri="{FF2B5EF4-FFF2-40B4-BE49-F238E27FC236}">
                <a16:creationId xmlns:a16="http://schemas.microsoft.com/office/drawing/2014/main" id="{BBC05D19-6166-4717-BC10-FDE05BFD46BF}"/>
              </a:ext>
            </a:extLst>
          </p:cNvPr>
          <p:cNvSpPr/>
          <p:nvPr/>
        </p:nvSpPr>
        <p:spPr>
          <a:xfrm>
            <a:off x="3964990" y="32303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196">
            <a:extLst>
              <a:ext uri="{FF2B5EF4-FFF2-40B4-BE49-F238E27FC236}">
                <a16:creationId xmlns:a16="http://schemas.microsoft.com/office/drawing/2014/main" id="{7F30BBBF-8536-4B2B-BA65-BE823DC3CFD1}"/>
              </a:ext>
            </a:extLst>
          </p:cNvPr>
          <p:cNvSpPr/>
          <p:nvPr/>
        </p:nvSpPr>
        <p:spPr>
          <a:xfrm>
            <a:off x="3964990" y="32394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197">
            <a:extLst>
              <a:ext uri="{FF2B5EF4-FFF2-40B4-BE49-F238E27FC236}">
                <a16:creationId xmlns:a16="http://schemas.microsoft.com/office/drawing/2014/main" id="{4F8A4382-964C-4A34-81FD-8C3F8A729B2F}"/>
              </a:ext>
            </a:extLst>
          </p:cNvPr>
          <p:cNvSpPr/>
          <p:nvPr/>
        </p:nvSpPr>
        <p:spPr>
          <a:xfrm>
            <a:off x="4010571" y="320903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70" y="0"/>
                </a:moveTo>
                <a:lnTo>
                  <a:pt x="0" y="0"/>
                </a:lnTo>
                <a:lnTo>
                  <a:pt x="0" y="4927"/>
                </a:lnTo>
                <a:lnTo>
                  <a:pt x="1155" y="6070"/>
                </a:lnTo>
                <a:lnTo>
                  <a:pt x="6070" y="6070"/>
                </a:lnTo>
                <a:lnTo>
                  <a:pt x="6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198">
            <a:extLst>
              <a:ext uri="{FF2B5EF4-FFF2-40B4-BE49-F238E27FC236}">
                <a16:creationId xmlns:a16="http://schemas.microsoft.com/office/drawing/2014/main" id="{9ECDCAC0-AE86-4748-832A-7AE84F085060}"/>
              </a:ext>
            </a:extLst>
          </p:cNvPr>
          <p:cNvSpPr/>
          <p:nvPr/>
        </p:nvSpPr>
        <p:spPr>
          <a:xfrm>
            <a:off x="3983228" y="32303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199">
            <a:extLst>
              <a:ext uri="{FF2B5EF4-FFF2-40B4-BE49-F238E27FC236}">
                <a16:creationId xmlns:a16="http://schemas.microsoft.com/office/drawing/2014/main" id="{0D57918E-23DD-453C-AE54-220A94DE224E}"/>
              </a:ext>
            </a:extLst>
          </p:cNvPr>
          <p:cNvSpPr/>
          <p:nvPr/>
        </p:nvSpPr>
        <p:spPr>
          <a:xfrm>
            <a:off x="3983228" y="32394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00">
            <a:extLst>
              <a:ext uri="{FF2B5EF4-FFF2-40B4-BE49-F238E27FC236}">
                <a16:creationId xmlns:a16="http://schemas.microsoft.com/office/drawing/2014/main" id="{E28EB8BA-79D9-4449-A355-586357D7A2A4}"/>
              </a:ext>
            </a:extLst>
          </p:cNvPr>
          <p:cNvSpPr/>
          <p:nvPr/>
        </p:nvSpPr>
        <p:spPr>
          <a:xfrm>
            <a:off x="3983228" y="3254603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083" y="0"/>
                </a:moveTo>
                <a:lnTo>
                  <a:pt x="0" y="12"/>
                </a:lnTo>
                <a:lnTo>
                  <a:pt x="0" y="3251"/>
                </a:lnTo>
                <a:lnTo>
                  <a:pt x="2019" y="3441"/>
                </a:lnTo>
                <a:lnTo>
                  <a:pt x="6083" y="3467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01">
            <a:extLst>
              <a:ext uri="{FF2B5EF4-FFF2-40B4-BE49-F238E27FC236}">
                <a16:creationId xmlns:a16="http://schemas.microsoft.com/office/drawing/2014/main" id="{462BB3F5-7576-4768-84CC-8FDCC9C49724}"/>
              </a:ext>
            </a:extLst>
          </p:cNvPr>
          <p:cNvSpPr/>
          <p:nvPr/>
        </p:nvSpPr>
        <p:spPr>
          <a:xfrm>
            <a:off x="3983228" y="32485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02">
            <a:extLst>
              <a:ext uri="{FF2B5EF4-FFF2-40B4-BE49-F238E27FC236}">
                <a16:creationId xmlns:a16="http://schemas.microsoft.com/office/drawing/2014/main" id="{55C4F244-86D7-45B1-8C81-CD2413DA4A9F}"/>
              </a:ext>
            </a:extLst>
          </p:cNvPr>
          <p:cNvSpPr/>
          <p:nvPr/>
        </p:nvSpPr>
        <p:spPr>
          <a:xfrm>
            <a:off x="3992346" y="32485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03">
            <a:extLst>
              <a:ext uri="{FF2B5EF4-FFF2-40B4-BE49-F238E27FC236}">
                <a16:creationId xmlns:a16="http://schemas.microsoft.com/office/drawing/2014/main" id="{4D0C20F7-1F79-4938-9E53-B03134A71C4A}"/>
              </a:ext>
            </a:extLst>
          </p:cNvPr>
          <p:cNvSpPr/>
          <p:nvPr/>
        </p:nvSpPr>
        <p:spPr>
          <a:xfrm>
            <a:off x="3992346" y="3254603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070" y="0"/>
                </a:moveTo>
                <a:lnTo>
                  <a:pt x="0" y="0"/>
                </a:lnTo>
                <a:lnTo>
                  <a:pt x="0" y="3301"/>
                </a:lnTo>
                <a:lnTo>
                  <a:pt x="2032" y="3136"/>
                </a:lnTo>
                <a:lnTo>
                  <a:pt x="4064" y="2844"/>
                </a:lnTo>
                <a:lnTo>
                  <a:pt x="6070" y="2425"/>
                </a:lnTo>
                <a:lnTo>
                  <a:pt x="6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04">
            <a:extLst>
              <a:ext uri="{FF2B5EF4-FFF2-40B4-BE49-F238E27FC236}">
                <a16:creationId xmlns:a16="http://schemas.microsoft.com/office/drawing/2014/main" id="{BF116AC5-30AA-47A4-BB3C-B0F43ACA5A3F}"/>
              </a:ext>
            </a:extLst>
          </p:cNvPr>
          <p:cNvSpPr/>
          <p:nvPr/>
        </p:nvSpPr>
        <p:spPr>
          <a:xfrm>
            <a:off x="3983228" y="321814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724" y="0"/>
                </a:moveTo>
                <a:lnTo>
                  <a:pt x="0" y="0"/>
                </a:lnTo>
                <a:lnTo>
                  <a:pt x="0" y="6070"/>
                </a:lnTo>
                <a:lnTo>
                  <a:pt x="6083" y="6070"/>
                </a:lnTo>
                <a:lnTo>
                  <a:pt x="6083" y="1358"/>
                </a:lnTo>
                <a:lnTo>
                  <a:pt x="4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05">
            <a:extLst>
              <a:ext uri="{FF2B5EF4-FFF2-40B4-BE49-F238E27FC236}">
                <a16:creationId xmlns:a16="http://schemas.microsoft.com/office/drawing/2014/main" id="{097677A0-7C26-431D-98F7-49BCBD9A2974}"/>
              </a:ext>
            </a:extLst>
          </p:cNvPr>
          <p:cNvSpPr/>
          <p:nvPr/>
        </p:nvSpPr>
        <p:spPr>
          <a:xfrm>
            <a:off x="3974109" y="32485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06">
            <a:extLst>
              <a:ext uri="{FF2B5EF4-FFF2-40B4-BE49-F238E27FC236}">
                <a16:creationId xmlns:a16="http://schemas.microsoft.com/office/drawing/2014/main" id="{4494DB9C-C4E1-4736-8052-558A30FFBEDB}"/>
              </a:ext>
            </a:extLst>
          </p:cNvPr>
          <p:cNvSpPr/>
          <p:nvPr/>
        </p:nvSpPr>
        <p:spPr>
          <a:xfrm>
            <a:off x="3974109" y="323941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07">
            <a:extLst>
              <a:ext uri="{FF2B5EF4-FFF2-40B4-BE49-F238E27FC236}">
                <a16:creationId xmlns:a16="http://schemas.microsoft.com/office/drawing/2014/main" id="{446A7148-8141-42CF-B469-317EFD6D146B}"/>
              </a:ext>
            </a:extLst>
          </p:cNvPr>
          <p:cNvSpPr/>
          <p:nvPr/>
        </p:nvSpPr>
        <p:spPr>
          <a:xfrm>
            <a:off x="3974109" y="32303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08">
            <a:extLst>
              <a:ext uri="{FF2B5EF4-FFF2-40B4-BE49-F238E27FC236}">
                <a16:creationId xmlns:a16="http://schemas.microsoft.com/office/drawing/2014/main" id="{7E501A84-1344-44AC-9BFA-020C4EBA3E46}"/>
              </a:ext>
            </a:extLst>
          </p:cNvPr>
          <p:cNvSpPr/>
          <p:nvPr/>
        </p:nvSpPr>
        <p:spPr>
          <a:xfrm>
            <a:off x="3974109" y="320903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711" y="0"/>
                </a:moveTo>
                <a:lnTo>
                  <a:pt x="0" y="12"/>
                </a:lnTo>
                <a:lnTo>
                  <a:pt x="0" y="6070"/>
                </a:lnTo>
                <a:lnTo>
                  <a:pt x="6083" y="6070"/>
                </a:lnTo>
                <a:lnTo>
                  <a:pt x="6083" y="1371"/>
                </a:lnTo>
                <a:lnTo>
                  <a:pt x="4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09">
            <a:extLst>
              <a:ext uri="{FF2B5EF4-FFF2-40B4-BE49-F238E27FC236}">
                <a16:creationId xmlns:a16="http://schemas.microsoft.com/office/drawing/2014/main" id="{148616E6-01D3-40D1-9FF6-CDEF749EFD64}"/>
              </a:ext>
            </a:extLst>
          </p:cNvPr>
          <p:cNvSpPr/>
          <p:nvPr/>
        </p:nvSpPr>
        <p:spPr>
          <a:xfrm>
            <a:off x="3974109" y="322118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10">
            <a:extLst>
              <a:ext uri="{FF2B5EF4-FFF2-40B4-BE49-F238E27FC236}">
                <a16:creationId xmlns:a16="http://schemas.microsoft.com/office/drawing/2014/main" id="{4AB6101D-37D5-4A52-914C-C40B38328758}"/>
              </a:ext>
            </a:extLst>
          </p:cNvPr>
          <p:cNvSpPr/>
          <p:nvPr/>
        </p:nvSpPr>
        <p:spPr>
          <a:xfrm>
            <a:off x="4037926" y="3209035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749" y="0"/>
                </a:moveTo>
                <a:lnTo>
                  <a:pt x="0" y="0"/>
                </a:lnTo>
                <a:lnTo>
                  <a:pt x="0" y="6070"/>
                </a:lnTo>
                <a:lnTo>
                  <a:pt x="215" y="6070"/>
                </a:lnTo>
                <a:lnTo>
                  <a:pt x="520" y="4064"/>
                </a:lnTo>
                <a:lnTo>
                  <a:pt x="698" y="2032"/>
                </a:lnTo>
                <a:lnTo>
                  <a:pt x="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11">
            <a:extLst>
              <a:ext uri="{FF2B5EF4-FFF2-40B4-BE49-F238E27FC236}">
                <a16:creationId xmlns:a16="http://schemas.microsoft.com/office/drawing/2014/main" id="{CD27F3E3-9461-48F0-8A2B-9F445209EA8C}"/>
              </a:ext>
            </a:extLst>
          </p:cNvPr>
          <p:cNvSpPr/>
          <p:nvPr/>
        </p:nvSpPr>
        <p:spPr>
          <a:xfrm>
            <a:off x="4028808" y="321207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12">
            <a:extLst>
              <a:ext uri="{FF2B5EF4-FFF2-40B4-BE49-F238E27FC236}">
                <a16:creationId xmlns:a16="http://schemas.microsoft.com/office/drawing/2014/main" id="{DDB3BDB5-BA0C-4841-8AFE-856CEAB1F82A}"/>
              </a:ext>
            </a:extLst>
          </p:cNvPr>
          <p:cNvSpPr/>
          <p:nvPr/>
        </p:nvSpPr>
        <p:spPr>
          <a:xfrm>
            <a:off x="4028808" y="320294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13">
            <a:extLst>
              <a:ext uri="{FF2B5EF4-FFF2-40B4-BE49-F238E27FC236}">
                <a16:creationId xmlns:a16="http://schemas.microsoft.com/office/drawing/2014/main" id="{1551E243-EF0C-4767-8AF6-C50EA90F5A97}"/>
              </a:ext>
            </a:extLst>
          </p:cNvPr>
          <p:cNvSpPr/>
          <p:nvPr/>
        </p:nvSpPr>
        <p:spPr>
          <a:xfrm>
            <a:off x="4028808" y="322118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14">
            <a:extLst>
              <a:ext uri="{FF2B5EF4-FFF2-40B4-BE49-F238E27FC236}">
                <a16:creationId xmlns:a16="http://schemas.microsoft.com/office/drawing/2014/main" id="{2FC6DD1E-BEC0-444B-A289-ECD2C5CE8929}"/>
              </a:ext>
            </a:extLst>
          </p:cNvPr>
          <p:cNvSpPr/>
          <p:nvPr/>
        </p:nvSpPr>
        <p:spPr>
          <a:xfrm>
            <a:off x="4028808" y="319384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15">
            <a:extLst>
              <a:ext uri="{FF2B5EF4-FFF2-40B4-BE49-F238E27FC236}">
                <a16:creationId xmlns:a16="http://schemas.microsoft.com/office/drawing/2014/main" id="{61EB171D-4277-43C0-840B-B0AC5D16AFAF}"/>
              </a:ext>
            </a:extLst>
          </p:cNvPr>
          <p:cNvSpPr/>
          <p:nvPr/>
        </p:nvSpPr>
        <p:spPr>
          <a:xfrm>
            <a:off x="3974109" y="3254616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6070" y="0"/>
                </a:moveTo>
                <a:lnTo>
                  <a:pt x="0" y="114"/>
                </a:lnTo>
                <a:lnTo>
                  <a:pt x="1854" y="1981"/>
                </a:lnTo>
                <a:lnTo>
                  <a:pt x="3251" y="2324"/>
                </a:lnTo>
                <a:lnTo>
                  <a:pt x="4648" y="2628"/>
                </a:lnTo>
                <a:lnTo>
                  <a:pt x="6070" y="2844"/>
                </a:lnTo>
                <a:lnTo>
                  <a:pt x="6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16">
            <a:extLst>
              <a:ext uri="{FF2B5EF4-FFF2-40B4-BE49-F238E27FC236}">
                <a16:creationId xmlns:a16="http://schemas.microsoft.com/office/drawing/2014/main" id="{450C35D6-E37D-4CE8-B5E2-96DEF4539DF1}"/>
              </a:ext>
            </a:extLst>
          </p:cNvPr>
          <p:cNvSpPr/>
          <p:nvPr/>
        </p:nvSpPr>
        <p:spPr>
          <a:xfrm>
            <a:off x="4028808" y="322726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0" y="4927"/>
                </a:lnTo>
                <a:lnTo>
                  <a:pt x="1155" y="6083"/>
                </a:lnTo>
                <a:lnTo>
                  <a:pt x="2832" y="6083"/>
                </a:lnTo>
                <a:lnTo>
                  <a:pt x="4000" y="4114"/>
                </a:lnTo>
                <a:lnTo>
                  <a:pt x="5016" y="2082"/>
                </a:lnTo>
                <a:lnTo>
                  <a:pt x="5892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17">
            <a:extLst>
              <a:ext uri="{FF2B5EF4-FFF2-40B4-BE49-F238E27FC236}">
                <a16:creationId xmlns:a16="http://schemas.microsoft.com/office/drawing/2014/main" id="{1230410F-A0E4-4772-908D-080FF714351B}"/>
              </a:ext>
            </a:extLst>
          </p:cNvPr>
          <p:cNvSpPr/>
          <p:nvPr/>
        </p:nvSpPr>
        <p:spPr>
          <a:xfrm>
            <a:off x="4001465" y="325460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0"/>
                </a:moveTo>
                <a:lnTo>
                  <a:pt x="0" y="1701"/>
                </a:lnTo>
                <a:lnTo>
                  <a:pt x="1727" y="1231"/>
                </a:lnTo>
                <a:lnTo>
                  <a:pt x="3441" y="673"/>
                </a:lnTo>
                <a:lnTo>
                  <a:pt x="5118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18">
            <a:extLst>
              <a:ext uri="{FF2B5EF4-FFF2-40B4-BE49-F238E27FC236}">
                <a16:creationId xmlns:a16="http://schemas.microsoft.com/office/drawing/2014/main" id="{82D88DEC-A849-44FD-B8EF-829EE517E08F}"/>
              </a:ext>
            </a:extLst>
          </p:cNvPr>
          <p:cNvSpPr/>
          <p:nvPr/>
        </p:nvSpPr>
        <p:spPr>
          <a:xfrm>
            <a:off x="3992346" y="322726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711" y="0"/>
                </a:moveTo>
                <a:lnTo>
                  <a:pt x="0" y="0"/>
                </a:lnTo>
                <a:lnTo>
                  <a:pt x="0" y="6083"/>
                </a:lnTo>
                <a:lnTo>
                  <a:pt x="6070" y="6083"/>
                </a:lnTo>
                <a:lnTo>
                  <a:pt x="6070" y="1358"/>
                </a:lnTo>
                <a:lnTo>
                  <a:pt x="4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19">
            <a:extLst>
              <a:ext uri="{FF2B5EF4-FFF2-40B4-BE49-F238E27FC236}">
                <a16:creationId xmlns:a16="http://schemas.microsoft.com/office/drawing/2014/main" id="{0737E4BE-1EE3-4ACC-98B4-FEA9A54344C4}"/>
              </a:ext>
            </a:extLst>
          </p:cNvPr>
          <p:cNvSpPr/>
          <p:nvPr/>
        </p:nvSpPr>
        <p:spPr>
          <a:xfrm>
            <a:off x="3992346" y="32394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20">
            <a:extLst>
              <a:ext uri="{FF2B5EF4-FFF2-40B4-BE49-F238E27FC236}">
                <a16:creationId xmlns:a16="http://schemas.microsoft.com/office/drawing/2014/main" id="{5C5C9461-536E-4504-8C04-04FCA6014BE2}"/>
              </a:ext>
            </a:extLst>
          </p:cNvPr>
          <p:cNvSpPr/>
          <p:nvPr/>
        </p:nvSpPr>
        <p:spPr>
          <a:xfrm>
            <a:off x="4010583" y="324549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711" y="0"/>
                </a:moveTo>
                <a:lnTo>
                  <a:pt x="0" y="0"/>
                </a:lnTo>
                <a:lnTo>
                  <a:pt x="0" y="6070"/>
                </a:lnTo>
                <a:lnTo>
                  <a:pt x="2400" y="6070"/>
                </a:lnTo>
                <a:lnTo>
                  <a:pt x="3632" y="5372"/>
                </a:lnTo>
                <a:lnTo>
                  <a:pt x="4864" y="4610"/>
                </a:lnTo>
                <a:lnTo>
                  <a:pt x="6070" y="3784"/>
                </a:lnTo>
                <a:lnTo>
                  <a:pt x="6070" y="1358"/>
                </a:lnTo>
                <a:lnTo>
                  <a:pt x="4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21">
            <a:extLst>
              <a:ext uri="{FF2B5EF4-FFF2-40B4-BE49-F238E27FC236}">
                <a16:creationId xmlns:a16="http://schemas.microsoft.com/office/drawing/2014/main" id="{EA4581C9-F488-4278-A905-8D443BCDEDAC}"/>
              </a:ext>
            </a:extLst>
          </p:cNvPr>
          <p:cNvSpPr/>
          <p:nvPr/>
        </p:nvSpPr>
        <p:spPr>
          <a:xfrm>
            <a:off x="4001465" y="32485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22">
            <a:extLst>
              <a:ext uri="{FF2B5EF4-FFF2-40B4-BE49-F238E27FC236}">
                <a16:creationId xmlns:a16="http://schemas.microsoft.com/office/drawing/2014/main" id="{958946E2-10EF-4D8A-96C9-88CF527554C5}"/>
              </a:ext>
            </a:extLst>
          </p:cNvPr>
          <p:cNvSpPr/>
          <p:nvPr/>
        </p:nvSpPr>
        <p:spPr>
          <a:xfrm>
            <a:off x="4001465" y="323637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711" y="0"/>
                </a:moveTo>
                <a:lnTo>
                  <a:pt x="0" y="0"/>
                </a:lnTo>
                <a:lnTo>
                  <a:pt x="0" y="6083"/>
                </a:lnTo>
                <a:lnTo>
                  <a:pt x="6070" y="6083"/>
                </a:lnTo>
                <a:lnTo>
                  <a:pt x="6070" y="1358"/>
                </a:lnTo>
                <a:lnTo>
                  <a:pt x="4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23">
            <a:extLst>
              <a:ext uri="{FF2B5EF4-FFF2-40B4-BE49-F238E27FC236}">
                <a16:creationId xmlns:a16="http://schemas.microsoft.com/office/drawing/2014/main" id="{5ACA5707-73FC-40B3-848C-711271A4043F}"/>
              </a:ext>
            </a:extLst>
          </p:cNvPr>
          <p:cNvSpPr/>
          <p:nvPr/>
        </p:nvSpPr>
        <p:spPr>
          <a:xfrm>
            <a:off x="3974109" y="317257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83" y="0"/>
                </a:moveTo>
                <a:lnTo>
                  <a:pt x="0" y="0"/>
                </a:lnTo>
                <a:lnTo>
                  <a:pt x="0" y="4927"/>
                </a:lnTo>
                <a:lnTo>
                  <a:pt x="1155" y="6070"/>
                </a:lnTo>
                <a:lnTo>
                  <a:pt x="6083" y="6070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24">
            <a:extLst>
              <a:ext uri="{FF2B5EF4-FFF2-40B4-BE49-F238E27FC236}">
                <a16:creationId xmlns:a16="http://schemas.microsoft.com/office/drawing/2014/main" id="{A7D7B585-4068-4BAB-867C-E88FB3A7AFB5}"/>
              </a:ext>
            </a:extLst>
          </p:cNvPr>
          <p:cNvSpPr/>
          <p:nvPr/>
        </p:nvSpPr>
        <p:spPr>
          <a:xfrm>
            <a:off x="3983228" y="31664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25">
            <a:extLst>
              <a:ext uri="{FF2B5EF4-FFF2-40B4-BE49-F238E27FC236}">
                <a16:creationId xmlns:a16="http://schemas.microsoft.com/office/drawing/2014/main" id="{5CBC45DC-5B26-4C90-BEDD-F05653F9CB9C}"/>
              </a:ext>
            </a:extLst>
          </p:cNvPr>
          <p:cNvSpPr/>
          <p:nvPr/>
        </p:nvSpPr>
        <p:spPr>
          <a:xfrm>
            <a:off x="3992333" y="315711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0" y="0"/>
                </a:moveTo>
                <a:lnTo>
                  <a:pt x="0" y="3302"/>
                </a:lnTo>
                <a:lnTo>
                  <a:pt x="6083" y="3302"/>
                </a:lnTo>
                <a:lnTo>
                  <a:pt x="6083" y="876"/>
                </a:lnTo>
                <a:lnTo>
                  <a:pt x="4076" y="457"/>
                </a:lnTo>
                <a:lnTo>
                  <a:pt x="2031" y="1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26">
            <a:extLst>
              <a:ext uri="{FF2B5EF4-FFF2-40B4-BE49-F238E27FC236}">
                <a16:creationId xmlns:a16="http://schemas.microsoft.com/office/drawing/2014/main" id="{F0284086-2161-4470-9C93-A12EEA8D91FC}"/>
              </a:ext>
            </a:extLst>
          </p:cNvPr>
          <p:cNvSpPr/>
          <p:nvPr/>
        </p:nvSpPr>
        <p:spPr>
          <a:xfrm>
            <a:off x="3992346" y="318472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27">
            <a:extLst>
              <a:ext uri="{FF2B5EF4-FFF2-40B4-BE49-F238E27FC236}">
                <a16:creationId xmlns:a16="http://schemas.microsoft.com/office/drawing/2014/main" id="{52CA4DAE-AFC2-424F-9715-5820BF660ECC}"/>
              </a:ext>
            </a:extLst>
          </p:cNvPr>
          <p:cNvSpPr/>
          <p:nvPr/>
        </p:nvSpPr>
        <p:spPr>
          <a:xfrm>
            <a:off x="3992346" y="31664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28">
            <a:extLst>
              <a:ext uri="{FF2B5EF4-FFF2-40B4-BE49-F238E27FC236}">
                <a16:creationId xmlns:a16="http://schemas.microsoft.com/office/drawing/2014/main" id="{596AAAB3-2D00-4A0E-AE2F-B66C6EEB9FC7}"/>
              </a:ext>
            </a:extLst>
          </p:cNvPr>
          <p:cNvSpPr/>
          <p:nvPr/>
        </p:nvSpPr>
        <p:spPr>
          <a:xfrm>
            <a:off x="3992333" y="319081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83" y="0"/>
                </a:moveTo>
                <a:lnTo>
                  <a:pt x="0" y="0"/>
                </a:lnTo>
                <a:lnTo>
                  <a:pt x="0" y="4914"/>
                </a:lnTo>
                <a:lnTo>
                  <a:pt x="1155" y="6070"/>
                </a:lnTo>
                <a:lnTo>
                  <a:pt x="6083" y="6070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29">
            <a:extLst>
              <a:ext uri="{FF2B5EF4-FFF2-40B4-BE49-F238E27FC236}">
                <a16:creationId xmlns:a16="http://schemas.microsoft.com/office/drawing/2014/main" id="{32C931E5-D20E-4EB2-B315-D4C4EDC4F567}"/>
              </a:ext>
            </a:extLst>
          </p:cNvPr>
          <p:cNvSpPr/>
          <p:nvPr/>
        </p:nvSpPr>
        <p:spPr>
          <a:xfrm>
            <a:off x="3983215" y="3156966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6083" y="0"/>
                </a:moveTo>
                <a:lnTo>
                  <a:pt x="2019" y="12"/>
                </a:lnTo>
                <a:lnTo>
                  <a:pt x="0" y="203"/>
                </a:lnTo>
                <a:lnTo>
                  <a:pt x="0" y="3454"/>
                </a:lnTo>
                <a:lnTo>
                  <a:pt x="6083" y="3454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30">
            <a:extLst>
              <a:ext uri="{FF2B5EF4-FFF2-40B4-BE49-F238E27FC236}">
                <a16:creationId xmlns:a16="http://schemas.microsoft.com/office/drawing/2014/main" id="{EC528E56-7B2F-4162-8571-0633D42F4070}"/>
              </a:ext>
            </a:extLst>
          </p:cNvPr>
          <p:cNvSpPr/>
          <p:nvPr/>
        </p:nvSpPr>
        <p:spPr>
          <a:xfrm>
            <a:off x="3992333" y="317560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31">
            <a:extLst>
              <a:ext uri="{FF2B5EF4-FFF2-40B4-BE49-F238E27FC236}">
                <a16:creationId xmlns:a16="http://schemas.microsoft.com/office/drawing/2014/main" id="{452AF4CF-40BD-4FD2-BDC4-663547BB1464}"/>
              </a:ext>
            </a:extLst>
          </p:cNvPr>
          <p:cNvSpPr/>
          <p:nvPr/>
        </p:nvSpPr>
        <p:spPr>
          <a:xfrm>
            <a:off x="4001465" y="31755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32">
            <a:extLst>
              <a:ext uri="{FF2B5EF4-FFF2-40B4-BE49-F238E27FC236}">
                <a16:creationId xmlns:a16="http://schemas.microsoft.com/office/drawing/2014/main" id="{3649478E-707E-423A-835E-C1E7977F34FC}"/>
              </a:ext>
            </a:extLst>
          </p:cNvPr>
          <p:cNvSpPr/>
          <p:nvPr/>
        </p:nvSpPr>
        <p:spPr>
          <a:xfrm>
            <a:off x="4001465" y="31664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33">
            <a:extLst>
              <a:ext uri="{FF2B5EF4-FFF2-40B4-BE49-F238E27FC236}">
                <a16:creationId xmlns:a16="http://schemas.microsoft.com/office/drawing/2014/main" id="{9E90A800-DBAE-41FA-BBBA-5DE8611AE02F}"/>
              </a:ext>
            </a:extLst>
          </p:cNvPr>
          <p:cNvSpPr/>
          <p:nvPr/>
        </p:nvSpPr>
        <p:spPr>
          <a:xfrm>
            <a:off x="4001452" y="319991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70" y="0"/>
                </a:moveTo>
                <a:lnTo>
                  <a:pt x="0" y="0"/>
                </a:lnTo>
                <a:lnTo>
                  <a:pt x="0" y="4914"/>
                </a:lnTo>
                <a:lnTo>
                  <a:pt x="1155" y="6070"/>
                </a:lnTo>
                <a:lnTo>
                  <a:pt x="6070" y="6070"/>
                </a:lnTo>
                <a:lnTo>
                  <a:pt x="6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34">
            <a:extLst>
              <a:ext uri="{FF2B5EF4-FFF2-40B4-BE49-F238E27FC236}">
                <a16:creationId xmlns:a16="http://schemas.microsoft.com/office/drawing/2014/main" id="{A1E07428-D8AD-4A26-A649-EDB1A5000C3B}"/>
              </a:ext>
            </a:extLst>
          </p:cNvPr>
          <p:cNvSpPr/>
          <p:nvPr/>
        </p:nvSpPr>
        <p:spPr>
          <a:xfrm>
            <a:off x="4001465" y="318472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35">
            <a:extLst>
              <a:ext uri="{FF2B5EF4-FFF2-40B4-BE49-F238E27FC236}">
                <a16:creationId xmlns:a16="http://schemas.microsoft.com/office/drawing/2014/main" id="{B4F620DB-8AE8-4213-995D-074DAD30D25E}"/>
              </a:ext>
            </a:extLst>
          </p:cNvPr>
          <p:cNvSpPr/>
          <p:nvPr/>
        </p:nvSpPr>
        <p:spPr>
          <a:xfrm>
            <a:off x="4001465" y="319383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36">
            <a:extLst>
              <a:ext uri="{FF2B5EF4-FFF2-40B4-BE49-F238E27FC236}">
                <a16:creationId xmlns:a16="http://schemas.microsoft.com/office/drawing/2014/main" id="{72BCAFAD-542F-46C8-BF41-08E936062D1A}"/>
              </a:ext>
            </a:extLst>
          </p:cNvPr>
          <p:cNvSpPr/>
          <p:nvPr/>
        </p:nvSpPr>
        <p:spPr>
          <a:xfrm>
            <a:off x="3974122" y="315756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6070" y="0"/>
                </a:moveTo>
                <a:lnTo>
                  <a:pt x="4025" y="330"/>
                </a:lnTo>
                <a:lnTo>
                  <a:pt x="1981" y="774"/>
                </a:lnTo>
                <a:lnTo>
                  <a:pt x="0" y="1346"/>
                </a:lnTo>
                <a:lnTo>
                  <a:pt x="0" y="2844"/>
                </a:lnTo>
                <a:lnTo>
                  <a:pt x="6070" y="2844"/>
                </a:lnTo>
                <a:lnTo>
                  <a:pt x="6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37">
            <a:extLst>
              <a:ext uri="{FF2B5EF4-FFF2-40B4-BE49-F238E27FC236}">
                <a16:creationId xmlns:a16="http://schemas.microsoft.com/office/drawing/2014/main" id="{BD53197F-9B4A-4B2A-BD7A-318F5A496847}"/>
              </a:ext>
            </a:extLst>
          </p:cNvPr>
          <p:cNvSpPr/>
          <p:nvPr/>
        </p:nvSpPr>
        <p:spPr>
          <a:xfrm>
            <a:off x="3961257" y="3164782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698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38">
            <a:extLst>
              <a:ext uri="{FF2B5EF4-FFF2-40B4-BE49-F238E27FC236}">
                <a16:creationId xmlns:a16="http://schemas.microsoft.com/office/drawing/2014/main" id="{D363B088-EB55-4C9A-9AD1-40BB0EC7F037}"/>
              </a:ext>
            </a:extLst>
          </p:cNvPr>
          <p:cNvSpPr/>
          <p:nvPr/>
        </p:nvSpPr>
        <p:spPr>
          <a:xfrm>
            <a:off x="3941571" y="3183293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159" y="0"/>
                </a:moveTo>
                <a:lnTo>
                  <a:pt x="1358" y="1460"/>
                </a:lnTo>
                <a:lnTo>
                  <a:pt x="635" y="2959"/>
                </a:lnTo>
                <a:lnTo>
                  <a:pt x="0" y="4470"/>
                </a:lnTo>
                <a:lnTo>
                  <a:pt x="2159" y="4470"/>
                </a:lnTo>
                <a:lnTo>
                  <a:pt x="2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39">
            <a:extLst>
              <a:ext uri="{FF2B5EF4-FFF2-40B4-BE49-F238E27FC236}">
                <a16:creationId xmlns:a16="http://schemas.microsoft.com/office/drawing/2014/main" id="{F56D3C50-8AE5-455A-917F-6309F5295C94}"/>
              </a:ext>
            </a:extLst>
          </p:cNvPr>
          <p:cNvSpPr/>
          <p:nvPr/>
        </p:nvSpPr>
        <p:spPr>
          <a:xfrm>
            <a:off x="3938689" y="3190798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5041" y="0"/>
                </a:moveTo>
                <a:lnTo>
                  <a:pt x="1689" y="0"/>
                </a:lnTo>
                <a:lnTo>
                  <a:pt x="990" y="1993"/>
                </a:lnTo>
                <a:lnTo>
                  <a:pt x="444" y="4025"/>
                </a:lnTo>
                <a:lnTo>
                  <a:pt x="0" y="6070"/>
                </a:lnTo>
                <a:lnTo>
                  <a:pt x="5041" y="6070"/>
                </a:lnTo>
                <a:lnTo>
                  <a:pt x="5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40">
            <a:extLst>
              <a:ext uri="{FF2B5EF4-FFF2-40B4-BE49-F238E27FC236}">
                <a16:creationId xmlns:a16="http://schemas.microsoft.com/office/drawing/2014/main" id="{8163EA84-C3D6-4A62-ABCD-F2E5703FEEE0}"/>
              </a:ext>
            </a:extLst>
          </p:cNvPr>
          <p:cNvSpPr/>
          <p:nvPr/>
        </p:nvSpPr>
        <p:spPr>
          <a:xfrm>
            <a:off x="3964978" y="316345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83" y="0"/>
                </a:moveTo>
                <a:lnTo>
                  <a:pt x="0" y="0"/>
                </a:lnTo>
                <a:lnTo>
                  <a:pt x="12" y="4927"/>
                </a:lnTo>
                <a:lnTo>
                  <a:pt x="1168" y="6070"/>
                </a:lnTo>
                <a:lnTo>
                  <a:pt x="6083" y="6070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41">
            <a:extLst>
              <a:ext uri="{FF2B5EF4-FFF2-40B4-BE49-F238E27FC236}">
                <a16:creationId xmlns:a16="http://schemas.microsoft.com/office/drawing/2014/main" id="{C138E661-655F-46A0-A36B-BA7FEA150B48}"/>
              </a:ext>
            </a:extLst>
          </p:cNvPr>
          <p:cNvSpPr/>
          <p:nvPr/>
        </p:nvSpPr>
        <p:spPr>
          <a:xfrm>
            <a:off x="3937647" y="319991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83" y="0"/>
                </a:moveTo>
                <a:lnTo>
                  <a:pt x="495" y="0"/>
                </a:lnTo>
                <a:lnTo>
                  <a:pt x="241" y="1536"/>
                </a:lnTo>
                <a:lnTo>
                  <a:pt x="101" y="3086"/>
                </a:lnTo>
                <a:lnTo>
                  <a:pt x="0" y="6083"/>
                </a:lnTo>
                <a:lnTo>
                  <a:pt x="6083" y="6083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42">
            <a:extLst>
              <a:ext uri="{FF2B5EF4-FFF2-40B4-BE49-F238E27FC236}">
                <a16:creationId xmlns:a16="http://schemas.microsoft.com/office/drawing/2014/main" id="{142A5228-BF56-4A00-8CBF-E18FD6B88A9A}"/>
              </a:ext>
            </a:extLst>
          </p:cNvPr>
          <p:cNvSpPr/>
          <p:nvPr/>
        </p:nvSpPr>
        <p:spPr>
          <a:xfrm>
            <a:off x="3983228" y="318168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83" y="0"/>
                </a:moveTo>
                <a:lnTo>
                  <a:pt x="0" y="0"/>
                </a:lnTo>
                <a:lnTo>
                  <a:pt x="0" y="4927"/>
                </a:lnTo>
                <a:lnTo>
                  <a:pt x="1155" y="6083"/>
                </a:lnTo>
                <a:lnTo>
                  <a:pt x="6083" y="6083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43">
            <a:extLst>
              <a:ext uri="{FF2B5EF4-FFF2-40B4-BE49-F238E27FC236}">
                <a16:creationId xmlns:a16="http://schemas.microsoft.com/office/drawing/2014/main" id="{361EB824-9F3C-4CB4-ADE8-99628AABA94B}"/>
              </a:ext>
            </a:extLst>
          </p:cNvPr>
          <p:cNvSpPr/>
          <p:nvPr/>
        </p:nvSpPr>
        <p:spPr>
          <a:xfrm>
            <a:off x="3983228" y="31755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44">
            <a:extLst>
              <a:ext uri="{FF2B5EF4-FFF2-40B4-BE49-F238E27FC236}">
                <a16:creationId xmlns:a16="http://schemas.microsoft.com/office/drawing/2014/main" id="{9E1221DD-8FE4-4E4D-B44E-2AAD93DCEB25}"/>
              </a:ext>
            </a:extLst>
          </p:cNvPr>
          <p:cNvSpPr/>
          <p:nvPr/>
        </p:nvSpPr>
        <p:spPr>
          <a:xfrm>
            <a:off x="3937647" y="320903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83" y="0"/>
                </a:moveTo>
                <a:lnTo>
                  <a:pt x="0" y="0"/>
                </a:lnTo>
                <a:lnTo>
                  <a:pt x="101" y="2997"/>
                </a:lnTo>
                <a:lnTo>
                  <a:pt x="241" y="4546"/>
                </a:lnTo>
                <a:lnTo>
                  <a:pt x="482" y="6070"/>
                </a:lnTo>
                <a:lnTo>
                  <a:pt x="6083" y="6070"/>
                </a:lnTo>
                <a:lnTo>
                  <a:pt x="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45">
            <a:extLst>
              <a:ext uri="{FF2B5EF4-FFF2-40B4-BE49-F238E27FC236}">
                <a16:creationId xmlns:a16="http://schemas.microsoft.com/office/drawing/2014/main" id="{EBC06F8E-8C62-44FD-BE6F-0D8C59789E97}"/>
              </a:ext>
            </a:extLst>
          </p:cNvPr>
          <p:cNvSpPr/>
          <p:nvPr/>
        </p:nvSpPr>
        <p:spPr>
          <a:xfrm>
            <a:off x="4001465" y="315871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0" y="1701"/>
                </a:lnTo>
                <a:lnTo>
                  <a:pt x="5130" y="1701"/>
                </a:lnTo>
                <a:lnTo>
                  <a:pt x="3441" y="1041"/>
                </a:lnTo>
                <a:lnTo>
                  <a:pt x="1727" y="4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46">
            <a:extLst>
              <a:ext uri="{FF2B5EF4-FFF2-40B4-BE49-F238E27FC236}">
                <a16:creationId xmlns:a16="http://schemas.microsoft.com/office/drawing/2014/main" id="{43CE78A4-CE47-4DF0-B214-D3E6EAC04EF4}"/>
              </a:ext>
            </a:extLst>
          </p:cNvPr>
          <p:cNvSpPr/>
          <p:nvPr/>
        </p:nvSpPr>
        <p:spPr>
          <a:xfrm>
            <a:off x="3974122" y="31664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70" y="0"/>
                </a:lnTo>
              </a:path>
            </a:pathLst>
          </a:custGeom>
          <a:ln w="6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47">
            <a:extLst>
              <a:ext uri="{FF2B5EF4-FFF2-40B4-BE49-F238E27FC236}">
                <a16:creationId xmlns:a16="http://schemas.microsoft.com/office/drawing/2014/main" id="{6C67B6F4-F8E5-4DB0-B7AE-BDDE29A95E48}"/>
              </a:ext>
            </a:extLst>
          </p:cNvPr>
          <p:cNvSpPr/>
          <p:nvPr/>
        </p:nvSpPr>
        <p:spPr>
          <a:xfrm>
            <a:off x="3969677" y="315988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397" y="0"/>
                </a:moveTo>
                <a:lnTo>
                  <a:pt x="0" y="533"/>
                </a:lnTo>
                <a:lnTo>
                  <a:pt x="1397" y="53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48">
            <a:extLst>
              <a:ext uri="{FF2B5EF4-FFF2-40B4-BE49-F238E27FC236}">
                <a16:creationId xmlns:a16="http://schemas.microsoft.com/office/drawing/2014/main" id="{2CA5E4CF-4138-42E1-8FC9-326C287E1B83}"/>
              </a:ext>
            </a:extLst>
          </p:cNvPr>
          <p:cNvSpPr/>
          <p:nvPr/>
        </p:nvSpPr>
        <p:spPr>
          <a:xfrm>
            <a:off x="3907104" y="325749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0" y="0"/>
                </a:moveTo>
                <a:lnTo>
                  <a:pt x="23666" y="12"/>
                </a:lnTo>
                <a:lnTo>
                  <a:pt x="22631" y="431"/>
                </a:lnTo>
                <a:lnTo>
                  <a:pt x="279" y="22783"/>
                </a:lnTo>
                <a:lnTo>
                  <a:pt x="0" y="24003"/>
                </a:lnTo>
                <a:lnTo>
                  <a:pt x="88" y="24371"/>
                </a:lnTo>
                <a:lnTo>
                  <a:pt x="7086" y="31368"/>
                </a:lnTo>
                <a:lnTo>
                  <a:pt x="7848" y="31381"/>
                </a:lnTo>
                <a:lnTo>
                  <a:pt x="8915" y="30949"/>
                </a:lnTo>
                <a:lnTo>
                  <a:pt x="31280" y="8597"/>
                </a:lnTo>
                <a:lnTo>
                  <a:pt x="31546" y="7378"/>
                </a:lnTo>
                <a:lnTo>
                  <a:pt x="31457" y="7010"/>
                </a:lnTo>
                <a:lnTo>
                  <a:pt x="24460" y="12"/>
                </a:lnTo>
                <a:lnTo>
                  <a:pt x="24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49">
            <a:extLst>
              <a:ext uri="{FF2B5EF4-FFF2-40B4-BE49-F238E27FC236}">
                <a16:creationId xmlns:a16="http://schemas.microsoft.com/office/drawing/2014/main" id="{ED422C5F-CE31-43CC-803C-5EB52A55DEE1}"/>
              </a:ext>
            </a:extLst>
          </p:cNvPr>
          <p:cNvSpPr/>
          <p:nvPr/>
        </p:nvSpPr>
        <p:spPr>
          <a:xfrm>
            <a:off x="3839057" y="322279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97942" y="0"/>
                </a:moveTo>
                <a:lnTo>
                  <a:pt x="0" y="103962"/>
                </a:lnTo>
                <a:lnTo>
                  <a:pt x="29832" y="133807"/>
                </a:lnTo>
                <a:lnTo>
                  <a:pt x="133794" y="35852"/>
                </a:lnTo>
                <a:lnTo>
                  <a:pt x="979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50">
            <a:extLst>
              <a:ext uri="{FF2B5EF4-FFF2-40B4-BE49-F238E27FC236}">
                <a16:creationId xmlns:a16="http://schemas.microsoft.com/office/drawing/2014/main" id="{C2A756E8-EAE2-48C3-A69D-A7E3C75B7993}"/>
              </a:ext>
            </a:extLst>
          </p:cNvPr>
          <p:cNvSpPr/>
          <p:nvPr/>
        </p:nvSpPr>
        <p:spPr>
          <a:xfrm>
            <a:off x="3903776" y="3254755"/>
            <a:ext cx="38735" cy="37465"/>
          </a:xfrm>
          <a:custGeom>
            <a:avLst/>
            <a:gdLst/>
            <a:ahLst/>
            <a:cxnLst/>
            <a:rect l="l" t="t" r="r" b="b"/>
            <a:pathLst>
              <a:path w="38735" h="37464">
                <a:moveTo>
                  <a:pt x="28460" y="0"/>
                </a:moveTo>
                <a:lnTo>
                  <a:pt x="26212" y="0"/>
                </a:lnTo>
                <a:lnTo>
                  <a:pt x="24472" y="787"/>
                </a:lnTo>
                <a:lnTo>
                  <a:pt x="660" y="24599"/>
                </a:lnTo>
                <a:lnTo>
                  <a:pt x="0" y="27571"/>
                </a:lnTo>
                <a:lnTo>
                  <a:pt x="9042" y="36614"/>
                </a:lnTo>
                <a:lnTo>
                  <a:pt x="9766" y="36868"/>
                </a:lnTo>
                <a:lnTo>
                  <a:pt x="12001" y="36868"/>
                </a:lnTo>
                <a:lnTo>
                  <a:pt x="13741" y="36080"/>
                </a:lnTo>
                <a:lnTo>
                  <a:pt x="37553" y="12255"/>
                </a:lnTo>
                <a:lnTo>
                  <a:pt x="38214" y="9296"/>
                </a:lnTo>
                <a:lnTo>
                  <a:pt x="29171" y="241"/>
                </a:lnTo>
                <a:lnTo>
                  <a:pt x="28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51">
            <a:extLst>
              <a:ext uri="{FF2B5EF4-FFF2-40B4-BE49-F238E27FC236}">
                <a16:creationId xmlns:a16="http://schemas.microsoft.com/office/drawing/2014/main" id="{6D0179BF-390D-4982-922A-784B356A8AFC}"/>
              </a:ext>
            </a:extLst>
          </p:cNvPr>
          <p:cNvSpPr txBox="1"/>
          <p:nvPr/>
        </p:nvSpPr>
        <p:spPr>
          <a:xfrm>
            <a:off x="676950" y="5049675"/>
            <a:ext cx="742950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1920">
              <a:lnSpc>
                <a:spcPct val="75800"/>
              </a:lnSpc>
            </a:pP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Rel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tionships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0" name="object 252">
            <a:extLst>
              <a:ext uri="{FF2B5EF4-FFF2-40B4-BE49-F238E27FC236}">
                <a16:creationId xmlns:a16="http://schemas.microsoft.com/office/drawing/2014/main" id="{986FE4D4-0A27-450B-A2B2-3947CAECFE5D}"/>
              </a:ext>
            </a:extLst>
          </p:cNvPr>
          <p:cNvSpPr/>
          <p:nvPr/>
        </p:nvSpPr>
        <p:spPr>
          <a:xfrm>
            <a:off x="683641" y="4219321"/>
            <a:ext cx="729208" cy="7291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53">
            <a:extLst>
              <a:ext uri="{FF2B5EF4-FFF2-40B4-BE49-F238E27FC236}">
                <a16:creationId xmlns:a16="http://schemas.microsoft.com/office/drawing/2014/main" id="{42F927A2-6CBD-4684-BA98-B63FA5BC970F}"/>
              </a:ext>
            </a:extLst>
          </p:cNvPr>
          <p:cNvSpPr/>
          <p:nvPr/>
        </p:nvSpPr>
        <p:spPr>
          <a:xfrm>
            <a:off x="701433" y="4237050"/>
            <a:ext cx="693661" cy="69366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54">
            <a:extLst>
              <a:ext uri="{FF2B5EF4-FFF2-40B4-BE49-F238E27FC236}">
                <a16:creationId xmlns:a16="http://schemas.microsoft.com/office/drawing/2014/main" id="{E487692F-5CC9-46BB-8A77-EBF0BDBEC71D}"/>
              </a:ext>
            </a:extLst>
          </p:cNvPr>
          <p:cNvSpPr/>
          <p:nvPr/>
        </p:nvSpPr>
        <p:spPr>
          <a:xfrm>
            <a:off x="718299" y="4253979"/>
            <a:ext cx="659892" cy="65986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55">
            <a:extLst>
              <a:ext uri="{FF2B5EF4-FFF2-40B4-BE49-F238E27FC236}">
                <a16:creationId xmlns:a16="http://schemas.microsoft.com/office/drawing/2014/main" id="{45DC60B5-9E51-4044-8EE3-87377636627D}"/>
              </a:ext>
            </a:extLst>
          </p:cNvPr>
          <p:cNvSpPr/>
          <p:nvPr/>
        </p:nvSpPr>
        <p:spPr>
          <a:xfrm>
            <a:off x="763866" y="4292079"/>
            <a:ext cx="578688" cy="578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56">
            <a:extLst>
              <a:ext uri="{FF2B5EF4-FFF2-40B4-BE49-F238E27FC236}">
                <a16:creationId xmlns:a16="http://schemas.microsoft.com/office/drawing/2014/main" id="{E7A4C8E8-4A3E-46E1-A84F-5A0C2011269E}"/>
              </a:ext>
            </a:extLst>
          </p:cNvPr>
          <p:cNvSpPr/>
          <p:nvPr/>
        </p:nvSpPr>
        <p:spPr>
          <a:xfrm>
            <a:off x="814590" y="4408746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30" y="13265"/>
                </a:moveTo>
                <a:lnTo>
                  <a:pt x="113178" y="15842"/>
                </a:lnTo>
                <a:lnTo>
                  <a:pt x="68883" y="22086"/>
                </a:lnTo>
                <a:lnTo>
                  <a:pt x="31141" y="31564"/>
                </a:lnTo>
                <a:lnTo>
                  <a:pt x="0" y="67457"/>
                </a:lnTo>
                <a:lnTo>
                  <a:pt x="65963" y="383484"/>
                </a:lnTo>
                <a:lnTo>
                  <a:pt x="86078" y="371283"/>
                </a:lnTo>
                <a:lnTo>
                  <a:pt x="105585" y="361029"/>
                </a:lnTo>
                <a:lnTo>
                  <a:pt x="142963" y="345793"/>
                </a:lnTo>
                <a:lnTo>
                  <a:pt x="195656" y="333972"/>
                </a:lnTo>
                <a:lnTo>
                  <a:pt x="229090" y="331779"/>
                </a:lnTo>
                <a:lnTo>
                  <a:pt x="497519" y="331779"/>
                </a:lnTo>
                <a:lnTo>
                  <a:pt x="502194" y="328741"/>
                </a:lnTo>
                <a:lnTo>
                  <a:pt x="510864" y="321910"/>
                </a:lnTo>
                <a:lnTo>
                  <a:pt x="520283" y="313524"/>
                </a:lnTo>
                <a:lnTo>
                  <a:pt x="530890" y="303423"/>
                </a:lnTo>
                <a:lnTo>
                  <a:pt x="543128" y="291447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3"/>
                </a:lnTo>
                <a:lnTo>
                  <a:pt x="289890" y="29788"/>
                </a:lnTo>
                <a:lnTo>
                  <a:pt x="223558" y="19673"/>
                </a:lnTo>
                <a:lnTo>
                  <a:pt x="210480" y="17738"/>
                </a:lnTo>
                <a:lnTo>
                  <a:pt x="197320" y="16040"/>
                </a:lnTo>
                <a:lnTo>
                  <a:pt x="184016" y="14669"/>
                </a:lnTo>
                <a:lnTo>
                  <a:pt x="170507" y="13714"/>
                </a:lnTo>
                <a:lnTo>
                  <a:pt x="156730" y="13265"/>
                </a:lnTo>
                <a:close/>
              </a:path>
              <a:path w="543560" h="383539">
                <a:moveTo>
                  <a:pt x="497519" y="331779"/>
                </a:moveTo>
                <a:lnTo>
                  <a:pt x="229090" y="331779"/>
                </a:lnTo>
                <a:lnTo>
                  <a:pt x="245441" y="331960"/>
                </a:lnTo>
                <a:lnTo>
                  <a:pt x="261612" y="332802"/>
                </a:lnTo>
                <a:lnTo>
                  <a:pt x="277650" y="334163"/>
                </a:lnTo>
                <a:lnTo>
                  <a:pt x="293602" y="335898"/>
                </a:lnTo>
                <a:lnTo>
                  <a:pt x="341422" y="341925"/>
                </a:lnTo>
                <a:lnTo>
                  <a:pt x="357508" y="343732"/>
                </a:lnTo>
                <a:lnTo>
                  <a:pt x="373747" y="345198"/>
                </a:lnTo>
                <a:lnTo>
                  <a:pt x="390185" y="346183"/>
                </a:lnTo>
                <a:lnTo>
                  <a:pt x="406871" y="346541"/>
                </a:lnTo>
                <a:lnTo>
                  <a:pt x="425424" y="346410"/>
                </a:lnTo>
                <a:lnTo>
                  <a:pt x="466178" y="343703"/>
                </a:lnTo>
                <a:lnTo>
                  <a:pt x="493852" y="334163"/>
                </a:lnTo>
                <a:lnTo>
                  <a:pt x="497519" y="331779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20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57">
            <a:extLst>
              <a:ext uri="{FF2B5EF4-FFF2-40B4-BE49-F238E27FC236}">
                <a16:creationId xmlns:a16="http://schemas.microsoft.com/office/drawing/2014/main" id="{AB7A3356-78D0-4A2B-8216-E4EF06039A24}"/>
              </a:ext>
            </a:extLst>
          </p:cNvPr>
          <p:cNvSpPr/>
          <p:nvPr/>
        </p:nvSpPr>
        <p:spPr>
          <a:xfrm>
            <a:off x="814287" y="4407412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30" y="13265"/>
                </a:moveTo>
                <a:lnTo>
                  <a:pt x="113178" y="15842"/>
                </a:lnTo>
                <a:lnTo>
                  <a:pt x="68883" y="22086"/>
                </a:lnTo>
                <a:lnTo>
                  <a:pt x="31141" y="31564"/>
                </a:lnTo>
                <a:lnTo>
                  <a:pt x="0" y="67457"/>
                </a:lnTo>
                <a:lnTo>
                  <a:pt x="65963" y="383484"/>
                </a:lnTo>
                <a:lnTo>
                  <a:pt x="86078" y="371283"/>
                </a:lnTo>
                <a:lnTo>
                  <a:pt x="105585" y="361029"/>
                </a:lnTo>
                <a:lnTo>
                  <a:pt x="142963" y="345793"/>
                </a:lnTo>
                <a:lnTo>
                  <a:pt x="195656" y="333972"/>
                </a:lnTo>
                <a:lnTo>
                  <a:pt x="229090" y="331779"/>
                </a:lnTo>
                <a:lnTo>
                  <a:pt x="497519" y="331779"/>
                </a:lnTo>
                <a:lnTo>
                  <a:pt x="502194" y="328741"/>
                </a:lnTo>
                <a:lnTo>
                  <a:pt x="510864" y="321910"/>
                </a:lnTo>
                <a:lnTo>
                  <a:pt x="520283" y="313524"/>
                </a:lnTo>
                <a:lnTo>
                  <a:pt x="530890" y="303423"/>
                </a:lnTo>
                <a:lnTo>
                  <a:pt x="543128" y="291447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3"/>
                </a:lnTo>
                <a:lnTo>
                  <a:pt x="289890" y="29788"/>
                </a:lnTo>
                <a:lnTo>
                  <a:pt x="223558" y="19673"/>
                </a:lnTo>
                <a:lnTo>
                  <a:pt x="210480" y="17738"/>
                </a:lnTo>
                <a:lnTo>
                  <a:pt x="197320" y="16040"/>
                </a:lnTo>
                <a:lnTo>
                  <a:pt x="184016" y="14669"/>
                </a:lnTo>
                <a:lnTo>
                  <a:pt x="170507" y="13714"/>
                </a:lnTo>
                <a:lnTo>
                  <a:pt x="156730" y="13265"/>
                </a:lnTo>
                <a:close/>
              </a:path>
              <a:path w="543560" h="383539">
                <a:moveTo>
                  <a:pt x="497519" y="331779"/>
                </a:moveTo>
                <a:lnTo>
                  <a:pt x="229090" y="331779"/>
                </a:lnTo>
                <a:lnTo>
                  <a:pt x="245441" y="331960"/>
                </a:lnTo>
                <a:lnTo>
                  <a:pt x="261612" y="332802"/>
                </a:lnTo>
                <a:lnTo>
                  <a:pt x="277650" y="334163"/>
                </a:lnTo>
                <a:lnTo>
                  <a:pt x="293602" y="335898"/>
                </a:lnTo>
                <a:lnTo>
                  <a:pt x="341422" y="341925"/>
                </a:lnTo>
                <a:lnTo>
                  <a:pt x="357508" y="343732"/>
                </a:lnTo>
                <a:lnTo>
                  <a:pt x="373747" y="345198"/>
                </a:lnTo>
                <a:lnTo>
                  <a:pt x="390185" y="346183"/>
                </a:lnTo>
                <a:lnTo>
                  <a:pt x="406871" y="346541"/>
                </a:lnTo>
                <a:lnTo>
                  <a:pt x="425424" y="346410"/>
                </a:lnTo>
                <a:lnTo>
                  <a:pt x="466178" y="343703"/>
                </a:lnTo>
                <a:lnTo>
                  <a:pt x="493852" y="334163"/>
                </a:lnTo>
                <a:lnTo>
                  <a:pt x="497519" y="331779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20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58">
            <a:extLst>
              <a:ext uri="{FF2B5EF4-FFF2-40B4-BE49-F238E27FC236}">
                <a16:creationId xmlns:a16="http://schemas.microsoft.com/office/drawing/2014/main" id="{0FF10488-262F-4A07-BF16-AD8293AE3454}"/>
              </a:ext>
            </a:extLst>
          </p:cNvPr>
          <p:cNvSpPr/>
          <p:nvPr/>
        </p:nvSpPr>
        <p:spPr>
          <a:xfrm>
            <a:off x="795481" y="4458144"/>
            <a:ext cx="123825" cy="520700"/>
          </a:xfrm>
          <a:custGeom>
            <a:avLst/>
            <a:gdLst/>
            <a:ahLst/>
            <a:cxnLst/>
            <a:rect l="l" t="t" r="r" b="b"/>
            <a:pathLst>
              <a:path w="123825" h="520700">
                <a:moveTo>
                  <a:pt x="14131" y="0"/>
                </a:moveTo>
                <a:lnTo>
                  <a:pt x="0" y="3418"/>
                </a:lnTo>
                <a:lnTo>
                  <a:pt x="21" y="7924"/>
                </a:lnTo>
                <a:lnTo>
                  <a:pt x="104185" y="520141"/>
                </a:lnTo>
                <a:lnTo>
                  <a:pt x="123676" y="520141"/>
                </a:lnTo>
                <a:lnTo>
                  <a:pt x="16480" y="3860"/>
                </a:lnTo>
                <a:lnTo>
                  <a:pt x="14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59">
            <a:extLst>
              <a:ext uri="{FF2B5EF4-FFF2-40B4-BE49-F238E27FC236}">
                <a16:creationId xmlns:a16="http://schemas.microsoft.com/office/drawing/2014/main" id="{4395C6A8-CE11-4891-812C-3597F603B571}"/>
              </a:ext>
            </a:extLst>
          </p:cNvPr>
          <p:cNvSpPr/>
          <p:nvPr/>
        </p:nvSpPr>
        <p:spPr>
          <a:xfrm>
            <a:off x="797594" y="4472775"/>
            <a:ext cx="83185" cy="323215"/>
          </a:xfrm>
          <a:custGeom>
            <a:avLst/>
            <a:gdLst/>
            <a:ahLst/>
            <a:cxnLst/>
            <a:rect l="l" t="t" r="r" b="b"/>
            <a:pathLst>
              <a:path w="83184" h="323214">
                <a:moveTo>
                  <a:pt x="64750" y="321813"/>
                </a:moveTo>
                <a:lnTo>
                  <a:pt x="64947" y="322783"/>
                </a:lnTo>
                <a:lnTo>
                  <a:pt x="64750" y="321813"/>
                </a:lnTo>
                <a:close/>
              </a:path>
              <a:path w="83184" h="323214">
                <a:moveTo>
                  <a:pt x="12217" y="0"/>
                </a:moveTo>
                <a:lnTo>
                  <a:pt x="3390" y="2197"/>
                </a:lnTo>
                <a:lnTo>
                  <a:pt x="0" y="4229"/>
                </a:lnTo>
                <a:lnTo>
                  <a:pt x="342" y="5600"/>
                </a:lnTo>
                <a:lnTo>
                  <a:pt x="64750" y="321813"/>
                </a:lnTo>
                <a:lnTo>
                  <a:pt x="68579" y="319735"/>
                </a:lnTo>
                <a:lnTo>
                  <a:pt x="78333" y="317461"/>
                </a:lnTo>
                <a:lnTo>
                  <a:pt x="82308" y="317220"/>
                </a:lnTo>
                <a:lnTo>
                  <a:pt x="82461" y="317220"/>
                </a:lnTo>
                <a:lnTo>
                  <a:pt x="16759" y="1346"/>
                </a:lnTo>
                <a:lnTo>
                  <a:pt x="16624" y="1346"/>
                </a:lnTo>
                <a:lnTo>
                  <a:pt x="15963" y="152"/>
                </a:lnTo>
                <a:lnTo>
                  <a:pt x="12217" y="0"/>
                </a:lnTo>
                <a:close/>
              </a:path>
              <a:path w="83184" h="323214">
                <a:moveTo>
                  <a:pt x="82461" y="317220"/>
                </a:moveTo>
                <a:lnTo>
                  <a:pt x="82308" y="317220"/>
                </a:lnTo>
                <a:lnTo>
                  <a:pt x="82651" y="318134"/>
                </a:lnTo>
                <a:lnTo>
                  <a:pt x="82461" y="317220"/>
                </a:lnTo>
                <a:close/>
              </a:path>
              <a:path w="83184" h="323214">
                <a:moveTo>
                  <a:pt x="16751" y="130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60">
            <a:extLst>
              <a:ext uri="{FF2B5EF4-FFF2-40B4-BE49-F238E27FC236}">
                <a16:creationId xmlns:a16="http://schemas.microsoft.com/office/drawing/2014/main" id="{06BAD33B-2A6A-4DC5-866B-9BC1FB90A0CE}"/>
              </a:ext>
            </a:extLst>
          </p:cNvPr>
          <p:cNvSpPr/>
          <p:nvPr/>
        </p:nvSpPr>
        <p:spPr>
          <a:xfrm>
            <a:off x="795540" y="4381525"/>
            <a:ext cx="543115" cy="39166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61">
            <a:extLst>
              <a:ext uri="{FF2B5EF4-FFF2-40B4-BE49-F238E27FC236}">
                <a16:creationId xmlns:a16="http://schemas.microsoft.com/office/drawing/2014/main" id="{A9DDEFE7-9D24-4C34-B305-5F73EF1DCAC4}"/>
              </a:ext>
            </a:extLst>
          </p:cNvPr>
          <p:cNvSpPr/>
          <p:nvPr/>
        </p:nvSpPr>
        <p:spPr>
          <a:xfrm>
            <a:off x="795235" y="4380191"/>
            <a:ext cx="543128" cy="39165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62">
            <a:extLst>
              <a:ext uri="{FF2B5EF4-FFF2-40B4-BE49-F238E27FC236}">
                <a16:creationId xmlns:a16="http://schemas.microsoft.com/office/drawing/2014/main" id="{BC0DCC62-A17A-4383-A8F4-53F071C3B636}"/>
              </a:ext>
            </a:extLst>
          </p:cNvPr>
          <p:cNvSpPr/>
          <p:nvPr/>
        </p:nvSpPr>
        <p:spPr>
          <a:xfrm>
            <a:off x="776452" y="4440415"/>
            <a:ext cx="127607" cy="53787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63">
            <a:extLst>
              <a:ext uri="{FF2B5EF4-FFF2-40B4-BE49-F238E27FC236}">
                <a16:creationId xmlns:a16="http://schemas.microsoft.com/office/drawing/2014/main" id="{CEDD6661-A88F-4C4F-B2FD-25213B20918D}"/>
              </a:ext>
            </a:extLst>
          </p:cNvPr>
          <p:cNvSpPr/>
          <p:nvPr/>
        </p:nvSpPr>
        <p:spPr>
          <a:xfrm>
            <a:off x="778535" y="4454080"/>
            <a:ext cx="82664" cy="32244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64">
            <a:extLst>
              <a:ext uri="{FF2B5EF4-FFF2-40B4-BE49-F238E27FC236}">
                <a16:creationId xmlns:a16="http://schemas.microsoft.com/office/drawing/2014/main" id="{9BD954E5-B72D-41CE-80C6-4665A64F0696}"/>
              </a:ext>
            </a:extLst>
          </p:cNvPr>
          <p:cNvSpPr/>
          <p:nvPr/>
        </p:nvSpPr>
        <p:spPr>
          <a:xfrm>
            <a:off x="908602" y="4461547"/>
            <a:ext cx="321310" cy="231140"/>
          </a:xfrm>
          <a:custGeom>
            <a:avLst/>
            <a:gdLst/>
            <a:ahLst/>
            <a:cxnLst/>
            <a:rect l="l" t="t" r="r" b="b"/>
            <a:pathLst>
              <a:path w="321309" h="231139">
                <a:moveTo>
                  <a:pt x="131087" y="205141"/>
                </a:moveTo>
                <a:lnTo>
                  <a:pt x="94543" y="205141"/>
                </a:lnTo>
                <a:lnTo>
                  <a:pt x="91235" y="215104"/>
                </a:lnTo>
                <a:lnTo>
                  <a:pt x="94180" y="226273"/>
                </a:lnTo>
                <a:lnTo>
                  <a:pt x="104124" y="230911"/>
                </a:lnTo>
                <a:lnTo>
                  <a:pt x="116220" y="229069"/>
                </a:lnTo>
                <a:lnTo>
                  <a:pt x="127865" y="217185"/>
                </a:lnTo>
                <a:lnTo>
                  <a:pt x="131570" y="206683"/>
                </a:lnTo>
                <a:lnTo>
                  <a:pt x="131087" y="205141"/>
                </a:lnTo>
                <a:close/>
              </a:path>
              <a:path w="321309" h="231139">
                <a:moveTo>
                  <a:pt x="222413" y="110249"/>
                </a:moveTo>
                <a:lnTo>
                  <a:pt x="49021" y="110249"/>
                </a:lnTo>
                <a:lnTo>
                  <a:pt x="61133" y="111541"/>
                </a:lnTo>
                <a:lnTo>
                  <a:pt x="71871" y="116950"/>
                </a:lnTo>
                <a:lnTo>
                  <a:pt x="78600" y="123520"/>
                </a:lnTo>
                <a:lnTo>
                  <a:pt x="81203" y="128143"/>
                </a:lnTo>
                <a:lnTo>
                  <a:pt x="82537" y="133261"/>
                </a:lnTo>
                <a:lnTo>
                  <a:pt x="87528" y="134798"/>
                </a:lnTo>
                <a:lnTo>
                  <a:pt x="92036" y="137528"/>
                </a:lnTo>
                <a:lnTo>
                  <a:pt x="99415" y="145110"/>
                </a:lnTo>
                <a:lnTo>
                  <a:pt x="102006" y="149758"/>
                </a:lnTo>
                <a:lnTo>
                  <a:pt x="103352" y="154838"/>
                </a:lnTo>
                <a:lnTo>
                  <a:pt x="108331" y="156388"/>
                </a:lnTo>
                <a:lnTo>
                  <a:pt x="112852" y="159118"/>
                </a:lnTo>
                <a:lnTo>
                  <a:pt x="120586" y="167094"/>
                </a:lnTo>
                <a:lnTo>
                  <a:pt x="123329" y="172199"/>
                </a:lnTo>
                <a:lnTo>
                  <a:pt x="124599" y="177749"/>
                </a:lnTo>
                <a:lnTo>
                  <a:pt x="129819" y="179260"/>
                </a:lnTo>
                <a:lnTo>
                  <a:pt x="134518" y="182092"/>
                </a:lnTo>
                <a:lnTo>
                  <a:pt x="138315" y="185966"/>
                </a:lnTo>
                <a:lnTo>
                  <a:pt x="145169" y="196762"/>
                </a:lnTo>
                <a:lnTo>
                  <a:pt x="147233" y="209062"/>
                </a:lnTo>
                <a:lnTo>
                  <a:pt x="146812" y="213982"/>
                </a:lnTo>
                <a:lnTo>
                  <a:pt x="151460" y="219164"/>
                </a:lnTo>
                <a:lnTo>
                  <a:pt x="159740" y="227482"/>
                </a:lnTo>
                <a:lnTo>
                  <a:pt x="168694" y="227482"/>
                </a:lnTo>
                <a:lnTo>
                  <a:pt x="179666" y="216497"/>
                </a:lnTo>
                <a:lnTo>
                  <a:pt x="179692" y="207556"/>
                </a:lnTo>
                <a:lnTo>
                  <a:pt x="174205" y="202044"/>
                </a:lnTo>
                <a:lnTo>
                  <a:pt x="166933" y="194224"/>
                </a:lnTo>
                <a:lnTo>
                  <a:pt x="156913" y="182175"/>
                </a:lnTo>
                <a:lnTo>
                  <a:pt x="200250" y="182175"/>
                </a:lnTo>
                <a:lnTo>
                  <a:pt x="183088" y="166737"/>
                </a:lnTo>
                <a:lnTo>
                  <a:pt x="177631" y="160762"/>
                </a:lnTo>
                <a:lnTo>
                  <a:pt x="225673" y="160762"/>
                </a:lnTo>
                <a:lnTo>
                  <a:pt x="224525" y="159510"/>
                </a:lnTo>
                <a:lnTo>
                  <a:pt x="213401" y="146745"/>
                </a:lnTo>
                <a:lnTo>
                  <a:pt x="217196" y="146417"/>
                </a:lnTo>
                <a:lnTo>
                  <a:pt x="258622" y="146417"/>
                </a:lnTo>
                <a:lnTo>
                  <a:pt x="254304" y="142049"/>
                </a:lnTo>
                <a:lnTo>
                  <a:pt x="254050" y="141910"/>
                </a:lnTo>
                <a:lnTo>
                  <a:pt x="222413" y="110249"/>
                </a:lnTo>
                <a:close/>
              </a:path>
              <a:path w="321309" h="231139">
                <a:moveTo>
                  <a:pt x="200250" y="182175"/>
                </a:moveTo>
                <a:lnTo>
                  <a:pt x="156913" y="182175"/>
                </a:lnTo>
                <a:lnTo>
                  <a:pt x="163294" y="185642"/>
                </a:lnTo>
                <a:lnTo>
                  <a:pt x="175006" y="196575"/>
                </a:lnTo>
                <a:lnTo>
                  <a:pt x="188455" y="210109"/>
                </a:lnTo>
                <a:lnTo>
                  <a:pt x="197408" y="210109"/>
                </a:lnTo>
                <a:lnTo>
                  <a:pt x="208407" y="199148"/>
                </a:lnTo>
                <a:lnTo>
                  <a:pt x="208394" y="190208"/>
                </a:lnTo>
                <a:lnTo>
                  <a:pt x="202641" y="184442"/>
                </a:lnTo>
                <a:lnTo>
                  <a:pt x="201104" y="182943"/>
                </a:lnTo>
                <a:lnTo>
                  <a:pt x="200250" y="182175"/>
                </a:lnTo>
                <a:close/>
              </a:path>
              <a:path w="321309" h="231139">
                <a:moveTo>
                  <a:pt x="111156" y="183673"/>
                </a:moveTo>
                <a:lnTo>
                  <a:pt x="72912" y="183673"/>
                </a:lnTo>
                <a:lnTo>
                  <a:pt x="71374" y="189738"/>
                </a:lnTo>
                <a:lnTo>
                  <a:pt x="66459" y="196012"/>
                </a:lnTo>
                <a:lnTo>
                  <a:pt x="72555" y="203441"/>
                </a:lnTo>
                <a:lnTo>
                  <a:pt x="83274" y="207754"/>
                </a:lnTo>
                <a:lnTo>
                  <a:pt x="94543" y="205141"/>
                </a:lnTo>
                <a:lnTo>
                  <a:pt x="131087" y="205141"/>
                </a:lnTo>
                <a:lnTo>
                  <a:pt x="128905" y="198172"/>
                </a:lnTo>
                <a:lnTo>
                  <a:pt x="123503" y="192430"/>
                </a:lnTo>
                <a:lnTo>
                  <a:pt x="108826" y="192430"/>
                </a:lnTo>
                <a:lnTo>
                  <a:pt x="111340" y="185966"/>
                </a:lnTo>
                <a:lnTo>
                  <a:pt x="111245" y="184442"/>
                </a:lnTo>
                <a:lnTo>
                  <a:pt x="111156" y="183673"/>
                </a:lnTo>
                <a:close/>
              </a:path>
              <a:path w="321309" h="231139">
                <a:moveTo>
                  <a:pt x="115455" y="190360"/>
                </a:moveTo>
                <a:lnTo>
                  <a:pt x="108826" y="192430"/>
                </a:lnTo>
                <a:lnTo>
                  <a:pt x="123503" y="192430"/>
                </a:lnTo>
                <a:lnTo>
                  <a:pt x="122631" y="191503"/>
                </a:lnTo>
                <a:lnTo>
                  <a:pt x="115455" y="190360"/>
                </a:lnTo>
                <a:close/>
              </a:path>
              <a:path w="321309" h="231139">
                <a:moveTo>
                  <a:pt x="225673" y="160762"/>
                </a:moveTo>
                <a:lnTo>
                  <a:pt x="177631" y="160762"/>
                </a:lnTo>
                <a:lnTo>
                  <a:pt x="184821" y="163778"/>
                </a:lnTo>
                <a:lnTo>
                  <a:pt x="197489" y="173850"/>
                </a:lnTo>
                <a:lnTo>
                  <a:pt x="208287" y="183386"/>
                </a:lnTo>
                <a:lnTo>
                  <a:pt x="220350" y="189172"/>
                </a:lnTo>
                <a:lnTo>
                  <a:pt x="230274" y="185448"/>
                </a:lnTo>
                <a:lnTo>
                  <a:pt x="235470" y="180251"/>
                </a:lnTo>
                <a:lnTo>
                  <a:pt x="235572" y="172072"/>
                </a:lnTo>
                <a:lnTo>
                  <a:pt x="230987" y="166560"/>
                </a:lnTo>
                <a:lnTo>
                  <a:pt x="225673" y="160762"/>
                </a:lnTo>
                <a:close/>
              </a:path>
              <a:path w="321309" h="231139">
                <a:moveTo>
                  <a:pt x="90153" y="162471"/>
                </a:moveTo>
                <a:lnTo>
                  <a:pt x="50613" y="162471"/>
                </a:lnTo>
                <a:lnTo>
                  <a:pt x="50584" y="168148"/>
                </a:lnTo>
                <a:lnTo>
                  <a:pt x="45427" y="173850"/>
                </a:lnTo>
                <a:lnTo>
                  <a:pt x="51777" y="181876"/>
                </a:lnTo>
                <a:lnTo>
                  <a:pt x="62382" y="186293"/>
                </a:lnTo>
                <a:lnTo>
                  <a:pt x="72912" y="183673"/>
                </a:lnTo>
                <a:lnTo>
                  <a:pt x="111156" y="183673"/>
                </a:lnTo>
                <a:lnTo>
                  <a:pt x="110540" y="178397"/>
                </a:lnTo>
                <a:lnTo>
                  <a:pt x="101378" y="168986"/>
                </a:lnTo>
                <a:lnTo>
                  <a:pt x="88480" y="168986"/>
                </a:lnTo>
                <a:lnTo>
                  <a:pt x="90208" y="162839"/>
                </a:lnTo>
                <a:lnTo>
                  <a:pt x="90153" y="162471"/>
                </a:lnTo>
                <a:close/>
              </a:path>
              <a:path w="321309" h="231139">
                <a:moveTo>
                  <a:pt x="94653" y="167564"/>
                </a:moveTo>
                <a:lnTo>
                  <a:pt x="88480" y="168986"/>
                </a:lnTo>
                <a:lnTo>
                  <a:pt x="101378" y="168986"/>
                </a:lnTo>
                <a:lnTo>
                  <a:pt x="101155" y="168757"/>
                </a:lnTo>
                <a:lnTo>
                  <a:pt x="94653" y="167564"/>
                </a:lnTo>
                <a:close/>
              </a:path>
              <a:path w="321309" h="231139">
                <a:moveTo>
                  <a:pt x="258622" y="146417"/>
                </a:moveTo>
                <a:lnTo>
                  <a:pt x="217196" y="146417"/>
                </a:lnTo>
                <a:lnTo>
                  <a:pt x="226913" y="154688"/>
                </a:lnTo>
                <a:lnTo>
                  <a:pt x="234004" y="161642"/>
                </a:lnTo>
                <a:lnTo>
                  <a:pt x="239839" y="167487"/>
                </a:lnTo>
                <a:lnTo>
                  <a:pt x="248793" y="167487"/>
                </a:lnTo>
                <a:lnTo>
                  <a:pt x="259778" y="156527"/>
                </a:lnTo>
                <a:lnTo>
                  <a:pt x="259778" y="147586"/>
                </a:lnTo>
                <a:lnTo>
                  <a:pt x="258622" y="146417"/>
                </a:lnTo>
                <a:close/>
              </a:path>
              <a:path w="321309" h="231139">
                <a:moveTo>
                  <a:pt x="53407" y="125056"/>
                </a:moveTo>
                <a:lnTo>
                  <a:pt x="41535" y="127451"/>
                </a:lnTo>
                <a:lnTo>
                  <a:pt x="32173" y="138177"/>
                </a:lnTo>
                <a:lnTo>
                  <a:pt x="27931" y="149006"/>
                </a:lnTo>
                <a:lnTo>
                  <a:pt x="29632" y="158434"/>
                </a:lnTo>
                <a:lnTo>
                  <a:pt x="40768" y="164482"/>
                </a:lnTo>
                <a:lnTo>
                  <a:pt x="50613" y="162471"/>
                </a:lnTo>
                <a:lnTo>
                  <a:pt x="90153" y="162471"/>
                </a:lnTo>
                <a:lnTo>
                  <a:pt x="89242" y="156311"/>
                </a:lnTo>
                <a:lnTo>
                  <a:pt x="84785" y="151701"/>
                </a:lnTo>
                <a:lnTo>
                  <a:pt x="80527" y="147371"/>
                </a:lnTo>
                <a:lnTo>
                  <a:pt x="67652" y="147371"/>
                </a:lnTo>
                <a:lnTo>
                  <a:pt x="69380" y="141249"/>
                </a:lnTo>
                <a:lnTo>
                  <a:pt x="68427" y="134721"/>
                </a:lnTo>
                <a:lnTo>
                  <a:pt x="63957" y="130124"/>
                </a:lnTo>
                <a:lnTo>
                  <a:pt x="53407" y="125056"/>
                </a:lnTo>
                <a:close/>
              </a:path>
              <a:path w="321309" h="231139">
                <a:moveTo>
                  <a:pt x="73850" y="145948"/>
                </a:moveTo>
                <a:lnTo>
                  <a:pt x="67652" y="147371"/>
                </a:lnTo>
                <a:lnTo>
                  <a:pt x="80527" y="147371"/>
                </a:lnTo>
                <a:lnTo>
                  <a:pt x="80327" y="147167"/>
                </a:lnTo>
                <a:lnTo>
                  <a:pt x="73850" y="145948"/>
                </a:lnTo>
                <a:close/>
              </a:path>
              <a:path w="321309" h="231139">
                <a:moveTo>
                  <a:pt x="0" y="17056"/>
                </a:moveTo>
                <a:lnTo>
                  <a:pt x="0" y="128194"/>
                </a:lnTo>
                <a:lnTo>
                  <a:pt x="9131" y="130835"/>
                </a:lnTo>
                <a:lnTo>
                  <a:pt x="17335" y="134188"/>
                </a:lnTo>
                <a:lnTo>
                  <a:pt x="49021" y="110249"/>
                </a:lnTo>
                <a:lnTo>
                  <a:pt x="222413" y="110249"/>
                </a:lnTo>
                <a:lnTo>
                  <a:pt x="207844" y="95669"/>
                </a:lnTo>
                <a:lnTo>
                  <a:pt x="124155" y="95656"/>
                </a:lnTo>
                <a:lnTo>
                  <a:pt x="110304" y="92466"/>
                </a:lnTo>
                <a:lnTo>
                  <a:pt x="99476" y="84043"/>
                </a:lnTo>
                <a:lnTo>
                  <a:pt x="93123" y="71787"/>
                </a:lnTo>
                <a:lnTo>
                  <a:pt x="94224" y="55425"/>
                </a:lnTo>
                <a:lnTo>
                  <a:pt x="99033" y="44134"/>
                </a:lnTo>
                <a:lnTo>
                  <a:pt x="106688" y="36795"/>
                </a:lnTo>
                <a:lnTo>
                  <a:pt x="113376" y="32583"/>
                </a:lnTo>
                <a:lnTo>
                  <a:pt x="50654" y="32583"/>
                </a:lnTo>
                <a:lnTo>
                  <a:pt x="41233" y="31765"/>
                </a:lnTo>
                <a:lnTo>
                  <a:pt x="0" y="17056"/>
                </a:lnTo>
                <a:close/>
              </a:path>
              <a:path w="321309" h="231139">
                <a:moveTo>
                  <a:pt x="320840" y="51077"/>
                </a:moveTo>
                <a:lnTo>
                  <a:pt x="191390" y="51077"/>
                </a:lnTo>
                <a:lnTo>
                  <a:pt x="200125" y="57821"/>
                </a:lnTo>
                <a:lnTo>
                  <a:pt x="218487" y="75966"/>
                </a:lnTo>
                <a:lnTo>
                  <a:pt x="253891" y="110366"/>
                </a:lnTo>
                <a:lnTo>
                  <a:pt x="286779" y="131006"/>
                </a:lnTo>
                <a:lnTo>
                  <a:pt x="302148" y="128644"/>
                </a:lnTo>
                <a:lnTo>
                  <a:pt x="320840" y="125006"/>
                </a:lnTo>
                <a:lnTo>
                  <a:pt x="320840" y="51077"/>
                </a:lnTo>
                <a:close/>
              </a:path>
              <a:path w="321309" h="231139">
                <a:moveTo>
                  <a:pt x="178341" y="73654"/>
                </a:moveTo>
                <a:lnTo>
                  <a:pt x="164154" y="79728"/>
                </a:lnTo>
                <a:lnTo>
                  <a:pt x="152648" y="84891"/>
                </a:lnTo>
                <a:lnTo>
                  <a:pt x="143384" y="89207"/>
                </a:lnTo>
                <a:lnTo>
                  <a:pt x="133845" y="94183"/>
                </a:lnTo>
                <a:lnTo>
                  <a:pt x="127241" y="95669"/>
                </a:lnTo>
                <a:lnTo>
                  <a:pt x="207844" y="95669"/>
                </a:lnTo>
                <a:lnTo>
                  <a:pt x="198163" y="85982"/>
                </a:lnTo>
                <a:lnTo>
                  <a:pt x="186272" y="75045"/>
                </a:lnTo>
                <a:lnTo>
                  <a:pt x="178341" y="73654"/>
                </a:lnTo>
                <a:close/>
              </a:path>
              <a:path w="321309" h="231139">
                <a:moveTo>
                  <a:pt x="209083" y="0"/>
                </a:moveTo>
                <a:lnTo>
                  <a:pt x="150503" y="26540"/>
                </a:lnTo>
                <a:lnTo>
                  <a:pt x="117195" y="45898"/>
                </a:lnTo>
                <a:lnTo>
                  <a:pt x="110147" y="49847"/>
                </a:lnTo>
                <a:lnTo>
                  <a:pt x="105219" y="55207"/>
                </a:lnTo>
                <a:lnTo>
                  <a:pt x="105970" y="67527"/>
                </a:lnTo>
                <a:lnTo>
                  <a:pt x="111675" y="75925"/>
                </a:lnTo>
                <a:lnTo>
                  <a:pt x="121890" y="80522"/>
                </a:lnTo>
                <a:lnTo>
                  <a:pt x="135302" y="77712"/>
                </a:lnTo>
                <a:lnTo>
                  <a:pt x="143749" y="73457"/>
                </a:lnTo>
                <a:lnTo>
                  <a:pt x="181295" y="53921"/>
                </a:lnTo>
                <a:lnTo>
                  <a:pt x="191390" y="51077"/>
                </a:lnTo>
                <a:lnTo>
                  <a:pt x="320840" y="51077"/>
                </a:lnTo>
                <a:lnTo>
                  <a:pt x="320840" y="40589"/>
                </a:lnTo>
                <a:lnTo>
                  <a:pt x="262521" y="40589"/>
                </a:lnTo>
                <a:lnTo>
                  <a:pt x="245888" y="26540"/>
                </a:lnTo>
                <a:lnTo>
                  <a:pt x="234972" y="17389"/>
                </a:lnTo>
                <a:lnTo>
                  <a:pt x="219025" y="4205"/>
                </a:lnTo>
                <a:lnTo>
                  <a:pt x="209083" y="0"/>
                </a:lnTo>
                <a:close/>
              </a:path>
              <a:path w="321309" h="231139">
                <a:moveTo>
                  <a:pt x="320840" y="27876"/>
                </a:moveTo>
                <a:lnTo>
                  <a:pt x="262521" y="40589"/>
                </a:lnTo>
                <a:lnTo>
                  <a:pt x="320840" y="40589"/>
                </a:lnTo>
                <a:lnTo>
                  <a:pt x="320840" y="27876"/>
                </a:lnTo>
                <a:close/>
              </a:path>
              <a:path w="321309" h="231139">
                <a:moveTo>
                  <a:pt x="125845" y="582"/>
                </a:moveTo>
                <a:lnTo>
                  <a:pt x="80874" y="15504"/>
                </a:lnTo>
                <a:lnTo>
                  <a:pt x="61493" y="26622"/>
                </a:lnTo>
                <a:lnTo>
                  <a:pt x="50654" y="32583"/>
                </a:lnTo>
                <a:lnTo>
                  <a:pt x="113376" y="32583"/>
                </a:lnTo>
                <a:lnTo>
                  <a:pt x="119379" y="28801"/>
                </a:lnTo>
                <a:lnTo>
                  <a:pt x="133805" y="20505"/>
                </a:lnTo>
                <a:lnTo>
                  <a:pt x="145347" y="14148"/>
                </a:lnTo>
                <a:lnTo>
                  <a:pt x="139459" y="2787"/>
                </a:lnTo>
                <a:lnTo>
                  <a:pt x="125845" y="5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65">
            <a:extLst>
              <a:ext uri="{FF2B5EF4-FFF2-40B4-BE49-F238E27FC236}">
                <a16:creationId xmlns:a16="http://schemas.microsoft.com/office/drawing/2014/main" id="{3EF5C2AB-13C4-489B-A8AB-306308FC48D6}"/>
              </a:ext>
            </a:extLst>
          </p:cNvPr>
          <p:cNvSpPr txBox="1"/>
          <p:nvPr/>
        </p:nvSpPr>
        <p:spPr>
          <a:xfrm>
            <a:off x="1611655" y="5038144"/>
            <a:ext cx="750570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7804">
              <a:lnSpc>
                <a:spcPct val="75800"/>
              </a:lnSpc>
            </a:pPr>
            <a:r>
              <a:rPr sz="1100" spc="-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eam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ollabo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4" name="object 266">
            <a:extLst>
              <a:ext uri="{FF2B5EF4-FFF2-40B4-BE49-F238E27FC236}">
                <a16:creationId xmlns:a16="http://schemas.microsoft.com/office/drawing/2014/main" id="{0DD0A857-FA0A-4176-A334-073A32D9E9A4}"/>
              </a:ext>
            </a:extLst>
          </p:cNvPr>
          <p:cNvSpPr/>
          <p:nvPr/>
        </p:nvSpPr>
        <p:spPr>
          <a:xfrm>
            <a:off x="1622044" y="4219321"/>
            <a:ext cx="729208" cy="72919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67">
            <a:extLst>
              <a:ext uri="{FF2B5EF4-FFF2-40B4-BE49-F238E27FC236}">
                <a16:creationId xmlns:a16="http://schemas.microsoft.com/office/drawing/2014/main" id="{A0A38B11-8F53-4A3A-B54C-8D7E96E625E5}"/>
              </a:ext>
            </a:extLst>
          </p:cNvPr>
          <p:cNvSpPr/>
          <p:nvPr/>
        </p:nvSpPr>
        <p:spPr>
          <a:xfrm>
            <a:off x="1639836" y="4237050"/>
            <a:ext cx="693661" cy="69366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68">
            <a:extLst>
              <a:ext uri="{FF2B5EF4-FFF2-40B4-BE49-F238E27FC236}">
                <a16:creationId xmlns:a16="http://schemas.microsoft.com/office/drawing/2014/main" id="{68709B62-9561-4211-B534-CD4D763F6CB6}"/>
              </a:ext>
            </a:extLst>
          </p:cNvPr>
          <p:cNvSpPr/>
          <p:nvPr/>
        </p:nvSpPr>
        <p:spPr>
          <a:xfrm>
            <a:off x="1656702" y="4253979"/>
            <a:ext cx="659891" cy="65986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69">
            <a:extLst>
              <a:ext uri="{FF2B5EF4-FFF2-40B4-BE49-F238E27FC236}">
                <a16:creationId xmlns:a16="http://schemas.microsoft.com/office/drawing/2014/main" id="{7DE550DE-D686-4CCE-851B-076874FCC1AF}"/>
              </a:ext>
            </a:extLst>
          </p:cNvPr>
          <p:cNvSpPr/>
          <p:nvPr/>
        </p:nvSpPr>
        <p:spPr>
          <a:xfrm>
            <a:off x="1702257" y="4292079"/>
            <a:ext cx="578700" cy="57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70">
            <a:extLst>
              <a:ext uri="{FF2B5EF4-FFF2-40B4-BE49-F238E27FC236}">
                <a16:creationId xmlns:a16="http://schemas.microsoft.com/office/drawing/2014/main" id="{4BA93C90-DB32-4051-AA87-E2E3BF8FE962}"/>
              </a:ext>
            </a:extLst>
          </p:cNvPr>
          <p:cNvSpPr/>
          <p:nvPr/>
        </p:nvSpPr>
        <p:spPr>
          <a:xfrm>
            <a:off x="1733880" y="4407412"/>
            <a:ext cx="562241" cy="57087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71">
            <a:extLst>
              <a:ext uri="{FF2B5EF4-FFF2-40B4-BE49-F238E27FC236}">
                <a16:creationId xmlns:a16="http://schemas.microsoft.com/office/drawing/2014/main" id="{7C4E6EAC-5A51-4817-9825-71414762B4AC}"/>
              </a:ext>
            </a:extLst>
          </p:cNvPr>
          <p:cNvSpPr/>
          <p:nvPr/>
        </p:nvSpPr>
        <p:spPr>
          <a:xfrm>
            <a:off x="1733956" y="4381525"/>
            <a:ext cx="543115" cy="39166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72">
            <a:extLst>
              <a:ext uri="{FF2B5EF4-FFF2-40B4-BE49-F238E27FC236}">
                <a16:creationId xmlns:a16="http://schemas.microsoft.com/office/drawing/2014/main" id="{71A3A16E-922A-4399-931D-3CDF647150C2}"/>
              </a:ext>
            </a:extLst>
          </p:cNvPr>
          <p:cNvSpPr/>
          <p:nvPr/>
        </p:nvSpPr>
        <p:spPr>
          <a:xfrm>
            <a:off x="1733638" y="4380191"/>
            <a:ext cx="543128" cy="39165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73">
            <a:extLst>
              <a:ext uri="{FF2B5EF4-FFF2-40B4-BE49-F238E27FC236}">
                <a16:creationId xmlns:a16="http://schemas.microsoft.com/office/drawing/2014/main" id="{ABA3C49B-1163-4C0B-B941-A4B5911EDF30}"/>
              </a:ext>
            </a:extLst>
          </p:cNvPr>
          <p:cNvSpPr/>
          <p:nvPr/>
        </p:nvSpPr>
        <p:spPr>
          <a:xfrm>
            <a:off x="1714830" y="4440415"/>
            <a:ext cx="127636" cy="53787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74">
            <a:extLst>
              <a:ext uri="{FF2B5EF4-FFF2-40B4-BE49-F238E27FC236}">
                <a16:creationId xmlns:a16="http://schemas.microsoft.com/office/drawing/2014/main" id="{8FE97BFA-A02D-47E1-9E73-B152E28D8CC0}"/>
              </a:ext>
            </a:extLst>
          </p:cNvPr>
          <p:cNvSpPr/>
          <p:nvPr/>
        </p:nvSpPr>
        <p:spPr>
          <a:xfrm>
            <a:off x="1716951" y="4454080"/>
            <a:ext cx="82651" cy="32147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75">
            <a:extLst>
              <a:ext uri="{FF2B5EF4-FFF2-40B4-BE49-F238E27FC236}">
                <a16:creationId xmlns:a16="http://schemas.microsoft.com/office/drawing/2014/main" id="{58B0B14B-7041-44E8-8B24-A4BC12ED9693}"/>
              </a:ext>
            </a:extLst>
          </p:cNvPr>
          <p:cNvSpPr/>
          <p:nvPr/>
        </p:nvSpPr>
        <p:spPr>
          <a:xfrm>
            <a:off x="1837937" y="4433638"/>
            <a:ext cx="361315" cy="299720"/>
          </a:xfrm>
          <a:custGeom>
            <a:avLst/>
            <a:gdLst/>
            <a:ahLst/>
            <a:cxnLst/>
            <a:rect l="l" t="t" r="r" b="b"/>
            <a:pathLst>
              <a:path w="361314" h="299720">
                <a:moveTo>
                  <a:pt x="303739" y="287019"/>
                </a:moveTo>
                <a:lnTo>
                  <a:pt x="139788" y="287019"/>
                </a:lnTo>
                <a:lnTo>
                  <a:pt x="151234" y="288289"/>
                </a:lnTo>
                <a:lnTo>
                  <a:pt x="161480" y="288289"/>
                </a:lnTo>
                <a:lnTo>
                  <a:pt x="189118" y="292099"/>
                </a:lnTo>
                <a:lnTo>
                  <a:pt x="196653" y="293369"/>
                </a:lnTo>
                <a:lnTo>
                  <a:pt x="208502" y="294639"/>
                </a:lnTo>
                <a:lnTo>
                  <a:pt x="222264" y="295909"/>
                </a:lnTo>
                <a:lnTo>
                  <a:pt x="236584" y="298449"/>
                </a:lnTo>
                <a:lnTo>
                  <a:pt x="248886" y="299719"/>
                </a:lnTo>
                <a:lnTo>
                  <a:pt x="270458" y="299719"/>
                </a:lnTo>
                <a:lnTo>
                  <a:pt x="287668" y="295909"/>
                </a:lnTo>
                <a:lnTo>
                  <a:pt x="300945" y="289559"/>
                </a:lnTo>
                <a:lnTo>
                  <a:pt x="303739" y="287019"/>
                </a:lnTo>
                <a:close/>
              </a:path>
              <a:path w="361314" h="299720">
                <a:moveTo>
                  <a:pt x="28828" y="128269"/>
                </a:moveTo>
                <a:lnTo>
                  <a:pt x="17315" y="133349"/>
                </a:lnTo>
                <a:lnTo>
                  <a:pt x="12140" y="137159"/>
                </a:lnTo>
                <a:lnTo>
                  <a:pt x="12744" y="149859"/>
                </a:lnTo>
                <a:lnTo>
                  <a:pt x="5276" y="152399"/>
                </a:lnTo>
                <a:lnTo>
                  <a:pt x="16935" y="162559"/>
                </a:lnTo>
                <a:lnTo>
                  <a:pt x="19170" y="168909"/>
                </a:lnTo>
                <a:lnTo>
                  <a:pt x="17036" y="171449"/>
                </a:lnTo>
                <a:lnTo>
                  <a:pt x="17049" y="176529"/>
                </a:lnTo>
                <a:lnTo>
                  <a:pt x="12731" y="177799"/>
                </a:lnTo>
                <a:lnTo>
                  <a:pt x="3001" y="185419"/>
                </a:lnTo>
                <a:lnTo>
                  <a:pt x="0" y="196849"/>
                </a:lnTo>
                <a:lnTo>
                  <a:pt x="1454" y="208279"/>
                </a:lnTo>
                <a:lnTo>
                  <a:pt x="5091" y="219709"/>
                </a:lnTo>
                <a:lnTo>
                  <a:pt x="8638" y="226059"/>
                </a:lnTo>
                <a:lnTo>
                  <a:pt x="22230" y="262889"/>
                </a:lnTo>
                <a:lnTo>
                  <a:pt x="27612" y="271779"/>
                </a:lnTo>
                <a:lnTo>
                  <a:pt x="36778" y="283209"/>
                </a:lnTo>
                <a:lnTo>
                  <a:pt x="46758" y="293369"/>
                </a:lnTo>
                <a:lnTo>
                  <a:pt x="51270" y="297180"/>
                </a:lnTo>
                <a:lnTo>
                  <a:pt x="66478" y="293369"/>
                </a:lnTo>
                <a:lnTo>
                  <a:pt x="58024" y="281939"/>
                </a:lnTo>
                <a:lnTo>
                  <a:pt x="58270" y="271779"/>
                </a:lnTo>
                <a:lnTo>
                  <a:pt x="58616" y="269239"/>
                </a:lnTo>
                <a:lnTo>
                  <a:pt x="60686" y="259079"/>
                </a:lnTo>
                <a:lnTo>
                  <a:pt x="71011" y="248919"/>
                </a:lnTo>
                <a:lnTo>
                  <a:pt x="82670" y="227329"/>
                </a:lnTo>
                <a:lnTo>
                  <a:pt x="84346" y="214629"/>
                </a:lnTo>
                <a:lnTo>
                  <a:pt x="83267" y="210819"/>
                </a:lnTo>
                <a:lnTo>
                  <a:pt x="77553" y="201929"/>
                </a:lnTo>
                <a:lnTo>
                  <a:pt x="67253" y="187959"/>
                </a:lnTo>
                <a:lnTo>
                  <a:pt x="59177" y="176529"/>
                </a:lnTo>
                <a:lnTo>
                  <a:pt x="45688" y="175259"/>
                </a:lnTo>
                <a:lnTo>
                  <a:pt x="40760" y="170179"/>
                </a:lnTo>
                <a:lnTo>
                  <a:pt x="45662" y="167639"/>
                </a:lnTo>
                <a:lnTo>
                  <a:pt x="43719" y="158749"/>
                </a:lnTo>
                <a:lnTo>
                  <a:pt x="46221" y="154939"/>
                </a:lnTo>
                <a:lnTo>
                  <a:pt x="44456" y="151129"/>
                </a:lnTo>
                <a:lnTo>
                  <a:pt x="41852" y="140969"/>
                </a:lnTo>
                <a:lnTo>
                  <a:pt x="50275" y="138429"/>
                </a:lnTo>
                <a:lnTo>
                  <a:pt x="41741" y="130809"/>
                </a:lnTo>
                <a:lnTo>
                  <a:pt x="28828" y="128269"/>
                </a:lnTo>
                <a:close/>
              </a:path>
              <a:path w="361314" h="299720">
                <a:moveTo>
                  <a:pt x="318768" y="215899"/>
                </a:moveTo>
                <a:lnTo>
                  <a:pt x="134905" y="215899"/>
                </a:lnTo>
                <a:lnTo>
                  <a:pt x="136569" y="218439"/>
                </a:lnTo>
                <a:lnTo>
                  <a:pt x="137458" y="219709"/>
                </a:lnTo>
                <a:lnTo>
                  <a:pt x="84296" y="236219"/>
                </a:lnTo>
                <a:lnTo>
                  <a:pt x="77708" y="245109"/>
                </a:lnTo>
                <a:lnTo>
                  <a:pt x="69540" y="256539"/>
                </a:lnTo>
                <a:lnTo>
                  <a:pt x="64898" y="267969"/>
                </a:lnTo>
                <a:lnTo>
                  <a:pt x="67082" y="283209"/>
                </a:lnTo>
                <a:lnTo>
                  <a:pt x="73786" y="290830"/>
                </a:lnTo>
                <a:lnTo>
                  <a:pt x="94140" y="289559"/>
                </a:lnTo>
                <a:lnTo>
                  <a:pt x="111652" y="288289"/>
                </a:lnTo>
                <a:lnTo>
                  <a:pt x="126731" y="287019"/>
                </a:lnTo>
                <a:lnTo>
                  <a:pt x="303739" y="287019"/>
                </a:lnTo>
                <a:lnTo>
                  <a:pt x="323367" y="248919"/>
                </a:lnTo>
                <a:lnTo>
                  <a:pt x="323456" y="237489"/>
                </a:lnTo>
                <a:lnTo>
                  <a:pt x="322203" y="227329"/>
                </a:lnTo>
                <a:lnTo>
                  <a:pt x="320038" y="219709"/>
                </a:lnTo>
                <a:lnTo>
                  <a:pt x="319703" y="218439"/>
                </a:lnTo>
                <a:lnTo>
                  <a:pt x="318768" y="215899"/>
                </a:lnTo>
                <a:close/>
              </a:path>
              <a:path w="361314" h="299720">
                <a:moveTo>
                  <a:pt x="332867" y="85089"/>
                </a:moveTo>
                <a:lnTo>
                  <a:pt x="321223" y="86359"/>
                </a:lnTo>
                <a:lnTo>
                  <a:pt x="309650" y="90169"/>
                </a:lnTo>
                <a:lnTo>
                  <a:pt x="302833" y="97789"/>
                </a:lnTo>
                <a:lnTo>
                  <a:pt x="306767" y="102869"/>
                </a:lnTo>
                <a:lnTo>
                  <a:pt x="307348" y="119379"/>
                </a:lnTo>
                <a:lnTo>
                  <a:pt x="310534" y="126999"/>
                </a:lnTo>
                <a:lnTo>
                  <a:pt x="318166" y="129539"/>
                </a:lnTo>
                <a:lnTo>
                  <a:pt x="318357" y="134619"/>
                </a:lnTo>
                <a:lnTo>
                  <a:pt x="314890" y="135889"/>
                </a:lnTo>
                <a:lnTo>
                  <a:pt x="315398" y="138429"/>
                </a:lnTo>
                <a:lnTo>
                  <a:pt x="304844" y="146049"/>
                </a:lnTo>
                <a:lnTo>
                  <a:pt x="298418" y="167639"/>
                </a:lnTo>
                <a:lnTo>
                  <a:pt x="296252" y="176529"/>
                </a:lnTo>
                <a:lnTo>
                  <a:pt x="296745" y="182879"/>
                </a:lnTo>
                <a:lnTo>
                  <a:pt x="298329" y="190499"/>
                </a:lnTo>
                <a:lnTo>
                  <a:pt x="308667" y="201929"/>
                </a:lnTo>
                <a:lnTo>
                  <a:pt x="322947" y="210819"/>
                </a:lnTo>
                <a:lnTo>
                  <a:pt x="327215" y="219709"/>
                </a:lnTo>
                <a:lnTo>
                  <a:pt x="328235" y="233679"/>
                </a:lnTo>
                <a:lnTo>
                  <a:pt x="327353" y="250189"/>
                </a:lnTo>
                <a:lnTo>
                  <a:pt x="325410" y="265429"/>
                </a:lnTo>
                <a:lnTo>
                  <a:pt x="323248" y="279399"/>
                </a:lnTo>
                <a:lnTo>
                  <a:pt x="322813" y="281939"/>
                </a:lnTo>
                <a:lnTo>
                  <a:pt x="323758" y="280669"/>
                </a:lnTo>
                <a:lnTo>
                  <a:pt x="348833" y="241299"/>
                </a:lnTo>
                <a:lnTo>
                  <a:pt x="360935" y="210819"/>
                </a:lnTo>
                <a:lnTo>
                  <a:pt x="350170" y="195579"/>
                </a:lnTo>
                <a:lnTo>
                  <a:pt x="353053" y="185419"/>
                </a:lnTo>
                <a:lnTo>
                  <a:pt x="360343" y="173989"/>
                </a:lnTo>
                <a:lnTo>
                  <a:pt x="360673" y="142239"/>
                </a:lnTo>
                <a:lnTo>
                  <a:pt x="348900" y="137159"/>
                </a:lnTo>
                <a:lnTo>
                  <a:pt x="356419" y="134619"/>
                </a:lnTo>
                <a:lnTo>
                  <a:pt x="359012" y="116839"/>
                </a:lnTo>
                <a:lnTo>
                  <a:pt x="347948" y="116839"/>
                </a:lnTo>
                <a:lnTo>
                  <a:pt x="350386" y="110489"/>
                </a:lnTo>
                <a:lnTo>
                  <a:pt x="349078" y="102869"/>
                </a:lnTo>
                <a:lnTo>
                  <a:pt x="341750" y="91439"/>
                </a:lnTo>
                <a:lnTo>
                  <a:pt x="332867" y="85089"/>
                </a:lnTo>
                <a:close/>
              </a:path>
              <a:path w="361314" h="299720">
                <a:moveTo>
                  <a:pt x="101707" y="153669"/>
                </a:moveTo>
                <a:lnTo>
                  <a:pt x="95110" y="162559"/>
                </a:lnTo>
                <a:lnTo>
                  <a:pt x="88792" y="172719"/>
                </a:lnTo>
                <a:lnTo>
                  <a:pt x="82723" y="185419"/>
                </a:lnTo>
                <a:lnTo>
                  <a:pt x="77196" y="198119"/>
                </a:lnTo>
                <a:lnTo>
                  <a:pt x="81044" y="198119"/>
                </a:lnTo>
                <a:lnTo>
                  <a:pt x="80409" y="199389"/>
                </a:lnTo>
                <a:lnTo>
                  <a:pt x="86990" y="212089"/>
                </a:lnTo>
                <a:lnTo>
                  <a:pt x="87459" y="224789"/>
                </a:lnTo>
                <a:lnTo>
                  <a:pt x="134905" y="215899"/>
                </a:lnTo>
                <a:lnTo>
                  <a:pt x="318768" y="215899"/>
                </a:lnTo>
                <a:lnTo>
                  <a:pt x="317366" y="212089"/>
                </a:lnTo>
                <a:lnTo>
                  <a:pt x="308273" y="207009"/>
                </a:lnTo>
                <a:lnTo>
                  <a:pt x="303383" y="201929"/>
                </a:lnTo>
                <a:lnTo>
                  <a:pt x="240417" y="201929"/>
                </a:lnTo>
                <a:lnTo>
                  <a:pt x="240912" y="200659"/>
                </a:lnTo>
                <a:lnTo>
                  <a:pt x="241725" y="198119"/>
                </a:lnTo>
                <a:lnTo>
                  <a:pt x="300361" y="196849"/>
                </a:lnTo>
                <a:lnTo>
                  <a:pt x="294040" y="186689"/>
                </a:lnTo>
                <a:lnTo>
                  <a:pt x="293342" y="180339"/>
                </a:lnTo>
                <a:lnTo>
                  <a:pt x="286657" y="168909"/>
                </a:lnTo>
                <a:lnTo>
                  <a:pt x="282416" y="163829"/>
                </a:lnTo>
                <a:lnTo>
                  <a:pt x="130600" y="163829"/>
                </a:lnTo>
                <a:lnTo>
                  <a:pt x="101707" y="153669"/>
                </a:lnTo>
                <a:close/>
              </a:path>
              <a:path w="361314" h="299720">
                <a:moveTo>
                  <a:pt x="84164" y="170179"/>
                </a:moveTo>
                <a:lnTo>
                  <a:pt x="60280" y="170179"/>
                </a:lnTo>
                <a:lnTo>
                  <a:pt x="67417" y="177799"/>
                </a:lnTo>
                <a:lnTo>
                  <a:pt x="76168" y="190499"/>
                </a:lnTo>
                <a:lnTo>
                  <a:pt x="81781" y="173989"/>
                </a:lnTo>
                <a:lnTo>
                  <a:pt x="84164" y="170179"/>
                </a:lnTo>
                <a:close/>
              </a:path>
              <a:path w="361314" h="299720">
                <a:moveTo>
                  <a:pt x="89851" y="110489"/>
                </a:moveTo>
                <a:lnTo>
                  <a:pt x="47237" y="110489"/>
                </a:lnTo>
                <a:lnTo>
                  <a:pt x="37331" y="115569"/>
                </a:lnTo>
                <a:lnTo>
                  <a:pt x="35629" y="121919"/>
                </a:lnTo>
                <a:lnTo>
                  <a:pt x="40938" y="123189"/>
                </a:lnTo>
                <a:lnTo>
                  <a:pt x="46513" y="125729"/>
                </a:lnTo>
                <a:lnTo>
                  <a:pt x="48723" y="129539"/>
                </a:lnTo>
                <a:lnTo>
                  <a:pt x="52736" y="137159"/>
                </a:lnTo>
                <a:lnTo>
                  <a:pt x="46094" y="143509"/>
                </a:lnTo>
                <a:lnTo>
                  <a:pt x="50463" y="171449"/>
                </a:lnTo>
                <a:lnTo>
                  <a:pt x="60280" y="170179"/>
                </a:lnTo>
                <a:lnTo>
                  <a:pt x="84164" y="170179"/>
                </a:lnTo>
                <a:lnTo>
                  <a:pt x="93694" y="154939"/>
                </a:lnTo>
                <a:lnTo>
                  <a:pt x="109924" y="139699"/>
                </a:lnTo>
                <a:lnTo>
                  <a:pt x="89851" y="110489"/>
                </a:lnTo>
                <a:close/>
              </a:path>
              <a:path w="361314" h="299720">
                <a:moveTo>
                  <a:pt x="265368" y="21589"/>
                </a:moveTo>
                <a:lnTo>
                  <a:pt x="252514" y="21589"/>
                </a:lnTo>
                <a:lnTo>
                  <a:pt x="243743" y="34289"/>
                </a:lnTo>
                <a:lnTo>
                  <a:pt x="246270" y="36829"/>
                </a:lnTo>
                <a:lnTo>
                  <a:pt x="247122" y="36829"/>
                </a:lnTo>
                <a:lnTo>
                  <a:pt x="247516" y="45719"/>
                </a:lnTo>
                <a:lnTo>
                  <a:pt x="247072" y="49529"/>
                </a:lnTo>
                <a:lnTo>
                  <a:pt x="250120" y="52069"/>
                </a:lnTo>
                <a:lnTo>
                  <a:pt x="250970" y="59689"/>
                </a:lnTo>
                <a:lnTo>
                  <a:pt x="256038" y="60959"/>
                </a:lnTo>
                <a:lnTo>
                  <a:pt x="253218" y="67309"/>
                </a:lnTo>
                <a:lnTo>
                  <a:pt x="242360" y="69849"/>
                </a:lnTo>
                <a:lnTo>
                  <a:pt x="233023" y="93979"/>
                </a:lnTo>
                <a:lnTo>
                  <a:pt x="229662" y="102869"/>
                </a:lnTo>
                <a:lnTo>
                  <a:pt x="228860" y="107949"/>
                </a:lnTo>
                <a:lnTo>
                  <a:pt x="229927" y="118109"/>
                </a:lnTo>
                <a:lnTo>
                  <a:pt x="258298" y="130809"/>
                </a:lnTo>
                <a:lnTo>
                  <a:pt x="275443" y="146049"/>
                </a:lnTo>
                <a:lnTo>
                  <a:pt x="290582" y="167639"/>
                </a:lnTo>
                <a:lnTo>
                  <a:pt x="301453" y="139699"/>
                </a:lnTo>
                <a:lnTo>
                  <a:pt x="310394" y="135889"/>
                </a:lnTo>
                <a:lnTo>
                  <a:pt x="304336" y="126999"/>
                </a:lnTo>
                <a:lnTo>
                  <a:pt x="297592" y="113029"/>
                </a:lnTo>
                <a:lnTo>
                  <a:pt x="301047" y="104139"/>
                </a:lnTo>
                <a:lnTo>
                  <a:pt x="294481" y="101599"/>
                </a:lnTo>
                <a:lnTo>
                  <a:pt x="298176" y="91439"/>
                </a:lnTo>
                <a:lnTo>
                  <a:pt x="298773" y="88899"/>
                </a:lnTo>
                <a:lnTo>
                  <a:pt x="303866" y="86359"/>
                </a:lnTo>
                <a:lnTo>
                  <a:pt x="307625" y="85089"/>
                </a:lnTo>
                <a:lnTo>
                  <a:pt x="304743" y="77469"/>
                </a:lnTo>
                <a:lnTo>
                  <a:pt x="256546" y="77469"/>
                </a:lnTo>
                <a:lnTo>
                  <a:pt x="257559" y="74929"/>
                </a:lnTo>
                <a:lnTo>
                  <a:pt x="255441" y="74929"/>
                </a:lnTo>
                <a:lnTo>
                  <a:pt x="252825" y="71119"/>
                </a:lnTo>
                <a:lnTo>
                  <a:pt x="257701" y="62229"/>
                </a:lnTo>
                <a:lnTo>
                  <a:pt x="260924" y="62229"/>
                </a:lnTo>
                <a:lnTo>
                  <a:pt x="260864" y="60959"/>
                </a:lnTo>
                <a:lnTo>
                  <a:pt x="284514" y="60959"/>
                </a:lnTo>
                <a:lnTo>
                  <a:pt x="279863" y="59689"/>
                </a:lnTo>
                <a:lnTo>
                  <a:pt x="278364" y="54609"/>
                </a:lnTo>
                <a:lnTo>
                  <a:pt x="275875" y="53339"/>
                </a:lnTo>
                <a:lnTo>
                  <a:pt x="276028" y="46989"/>
                </a:lnTo>
                <a:lnTo>
                  <a:pt x="278961" y="29209"/>
                </a:lnTo>
                <a:lnTo>
                  <a:pt x="273399" y="24129"/>
                </a:lnTo>
                <a:lnTo>
                  <a:pt x="265368" y="21589"/>
                </a:lnTo>
                <a:close/>
              </a:path>
              <a:path w="361314" h="299720">
                <a:moveTo>
                  <a:pt x="172116" y="124459"/>
                </a:moveTo>
                <a:lnTo>
                  <a:pt x="133146" y="133349"/>
                </a:lnTo>
                <a:lnTo>
                  <a:pt x="111635" y="144779"/>
                </a:lnTo>
                <a:lnTo>
                  <a:pt x="131502" y="162559"/>
                </a:lnTo>
                <a:lnTo>
                  <a:pt x="131171" y="162559"/>
                </a:lnTo>
                <a:lnTo>
                  <a:pt x="130905" y="163829"/>
                </a:lnTo>
                <a:lnTo>
                  <a:pt x="282416" y="163829"/>
                </a:lnTo>
                <a:lnTo>
                  <a:pt x="273037" y="152399"/>
                </a:lnTo>
                <a:lnTo>
                  <a:pt x="271764" y="151129"/>
                </a:lnTo>
                <a:lnTo>
                  <a:pt x="231933" y="151129"/>
                </a:lnTo>
                <a:lnTo>
                  <a:pt x="231031" y="149859"/>
                </a:lnTo>
                <a:lnTo>
                  <a:pt x="229101" y="147319"/>
                </a:lnTo>
                <a:lnTo>
                  <a:pt x="251936" y="133349"/>
                </a:lnTo>
                <a:lnTo>
                  <a:pt x="242241" y="128269"/>
                </a:lnTo>
                <a:lnTo>
                  <a:pt x="172611" y="128269"/>
                </a:lnTo>
                <a:lnTo>
                  <a:pt x="172116" y="124459"/>
                </a:lnTo>
                <a:close/>
              </a:path>
              <a:path w="361314" h="299720">
                <a:moveTo>
                  <a:pt x="264127" y="143509"/>
                </a:moveTo>
                <a:lnTo>
                  <a:pt x="231933" y="151129"/>
                </a:lnTo>
                <a:lnTo>
                  <a:pt x="271764" y="151129"/>
                </a:lnTo>
                <a:lnTo>
                  <a:pt x="264127" y="143509"/>
                </a:lnTo>
                <a:close/>
              </a:path>
              <a:path w="361314" h="299720">
                <a:moveTo>
                  <a:pt x="216595" y="119379"/>
                </a:moveTo>
                <a:lnTo>
                  <a:pt x="205021" y="119379"/>
                </a:lnTo>
                <a:lnTo>
                  <a:pt x="193158" y="120649"/>
                </a:lnTo>
                <a:lnTo>
                  <a:pt x="180770" y="123189"/>
                </a:lnTo>
                <a:lnTo>
                  <a:pt x="176104" y="128269"/>
                </a:lnTo>
                <a:lnTo>
                  <a:pt x="242241" y="128269"/>
                </a:lnTo>
                <a:lnTo>
                  <a:pt x="239817" y="126999"/>
                </a:lnTo>
                <a:lnTo>
                  <a:pt x="228116" y="121919"/>
                </a:lnTo>
                <a:lnTo>
                  <a:pt x="216595" y="119379"/>
                </a:lnTo>
                <a:close/>
              </a:path>
              <a:path w="361314" h="299720">
                <a:moveTo>
                  <a:pt x="191140" y="81279"/>
                </a:moveTo>
                <a:lnTo>
                  <a:pt x="139996" y="81279"/>
                </a:lnTo>
                <a:lnTo>
                  <a:pt x="146411" y="101599"/>
                </a:lnTo>
                <a:lnTo>
                  <a:pt x="150336" y="123189"/>
                </a:lnTo>
                <a:lnTo>
                  <a:pt x="195649" y="114299"/>
                </a:lnTo>
                <a:lnTo>
                  <a:pt x="191140" y="81279"/>
                </a:lnTo>
                <a:close/>
              </a:path>
              <a:path w="361314" h="299720">
                <a:moveTo>
                  <a:pt x="359568" y="113029"/>
                </a:moveTo>
                <a:lnTo>
                  <a:pt x="347948" y="116839"/>
                </a:lnTo>
                <a:lnTo>
                  <a:pt x="359012" y="116839"/>
                </a:lnTo>
                <a:lnTo>
                  <a:pt x="359568" y="113029"/>
                </a:lnTo>
                <a:close/>
              </a:path>
              <a:path w="361314" h="299720">
                <a:moveTo>
                  <a:pt x="58982" y="60959"/>
                </a:moveTo>
                <a:lnTo>
                  <a:pt x="46376" y="64769"/>
                </a:lnTo>
                <a:lnTo>
                  <a:pt x="40369" y="82549"/>
                </a:lnTo>
                <a:lnTo>
                  <a:pt x="40415" y="91439"/>
                </a:lnTo>
                <a:lnTo>
                  <a:pt x="43173" y="95249"/>
                </a:lnTo>
                <a:lnTo>
                  <a:pt x="32238" y="95249"/>
                </a:lnTo>
                <a:lnTo>
                  <a:pt x="40798" y="113029"/>
                </a:lnTo>
                <a:lnTo>
                  <a:pt x="47237" y="110489"/>
                </a:lnTo>
                <a:lnTo>
                  <a:pt x="89851" y="110489"/>
                </a:lnTo>
                <a:lnTo>
                  <a:pt x="88106" y="107949"/>
                </a:lnTo>
                <a:lnTo>
                  <a:pt x="77260" y="105409"/>
                </a:lnTo>
                <a:lnTo>
                  <a:pt x="76739" y="101599"/>
                </a:lnTo>
                <a:lnTo>
                  <a:pt x="73437" y="101599"/>
                </a:lnTo>
                <a:lnTo>
                  <a:pt x="72116" y="97789"/>
                </a:lnTo>
                <a:lnTo>
                  <a:pt x="78009" y="92709"/>
                </a:lnTo>
                <a:lnTo>
                  <a:pt x="81083" y="81279"/>
                </a:lnTo>
                <a:lnTo>
                  <a:pt x="74517" y="71119"/>
                </a:lnTo>
                <a:lnTo>
                  <a:pt x="82835" y="63499"/>
                </a:lnTo>
                <a:lnTo>
                  <a:pt x="72408" y="62229"/>
                </a:lnTo>
                <a:lnTo>
                  <a:pt x="58982" y="60959"/>
                </a:lnTo>
                <a:close/>
              </a:path>
              <a:path w="361314" h="299720">
                <a:moveTo>
                  <a:pt x="106546" y="67309"/>
                </a:moveTo>
                <a:lnTo>
                  <a:pt x="104235" y="68579"/>
                </a:lnTo>
                <a:lnTo>
                  <a:pt x="92932" y="68579"/>
                </a:lnTo>
                <a:lnTo>
                  <a:pt x="88957" y="71119"/>
                </a:lnTo>
                <a:lnTo>
                  <a:pt x="83483" y="73659"/>
                </a:lnTo>
                <a:lnTo>
                  <a:pt x="98799" y="73659"/>
                </a:lnTo>
                <a:lnTo>
                  <a:pt x="97504" y="78739"/>
                </a:lnTo>
                <a:lnTo>
                  <a:pt x="114582" y="96519"/>
                </a:lnTo>
                <a:lnTo>
                  <a:pt x="122052" y="104139"/>
                </a:lnTo>
                <a:lnTo>
                  <a:pt x="125181" y="105409"/>
                </a:lnTo>
                <a:lnTo>
                  <a:pt x="132753" y="95249"/>
                </a:lnTo>
                <a:lnTo>
                  <a:pt x="139996" y="81279"/>
                </a:lnTo>
                <a:lnTo>
                  <a:pt x="191140" y="81279"/>
                </a:lnTo>
                <a:lnTo>
                  <a:pt x="190967" y="80009"/>
                </a:lnTo>
                <a:lnTo>
                  <a:pt x="120834" y="80009"/>
                </a:lnTo>
                <a:lnTo>
                  <a:pt x="112477" y="72389"/>
                </a:lnTo>
                <a:lnTo>
                  <a:pt x="106546" y="67309"/>
                </a:lnTo>
                <a:close/>
              </a:path>
              <a:path w="361314" h="299720">
                <a:moveTo>
                  <a:pt x="214251" y="73659"/>
                </a:moveTo>
                <a:lnTo>
                  <a:pt x="190099" y="73659"/>
                </a:lnTo>
                <a:lnTo>
                  <a:pt x="204044" y="86359"/>
                </a:lnTo>
                <a:lnTo>
                  <a:pt x="206635" y="85089"/>
                </a:lnTo>
                <a:lnTo>
                  <a:pt x="214251" y="73659"/>
                </a:lnTo>
                <a:close/>
              </a:path>
              <a:path w="361314" h="299720">
                <a:moveTo>
                  <a:pt x="140760" y="7619"/>
                </a:moveTo>
                <a:lnTo>
                  <a:pt x="140011" y="13969"/>
                </a:lnTo>
                <a:lnTo>
                  <a:pt x="141052" y="16509"/>
                </a:lnTo>
                <a:lnTo>
                  <a:pt x="141903" y="20319"/>
                </a:lnTo>
                <a:lnTo>
                  <a:pt x="139185" y="21589"/>
                </a:lnTo>
                <a:lnTo>
                  <a:pt x="142309" y="29209"/>
                </a:lnTo>
                <a:lnTo>
                  <a:pt x="144659" y="30479"/>
                </a:lnTo>
                <a:lnTo>
                  <a:pt x="146373" y="38099"/>
                </a:lnTo>
                <a:lnTo>
                  <a:pt x="144697" y="38099"/>
                </a:lnTo>
                <a:lnTo>
                  <a:pt x="145230" y="43179"/>
                </a:lnTo>
                <a:lnTo>
                  <a:pt x="130105" y="50799"/>
                </a:lnTo>
                <a:lnTo>
                  <a:pt x="130168" y="53339"/>
                </a:lnTo>
                <a:lnTo>
                  <a:pt x="120834" y="80009"/>
                </a:lnTo>
                <a:lnTo>
                  <a:pt x="190967" y="80009"/>
                </a:lnTo>
                <a:lnTo>
                  <a:pt x="190099" y="73659"/>
                </a:lnTo>
                <a:lnTo>
                  <a:pt x="214251" y="73659"/>
                </a:lnTo>
                <a:lnTo>
                  <a:pt x="219252" y="66039"/>
                </a:lnTo>
                <a:lnTo>
                  <a:pt x="160280" y="66039"/>
                </a:lnTo>
                <a:lnTo>
                  <a:pt x="148647" y="46989"/>
                </a:lnTo>
                <a:lnTo>
                  <a:pt x="155568" y="44449"/>
                </a:lnTo>
                <a:lnTo>
                  <a:pt x="146970" y="43179"/>
                </a:lnTo>
                <a:lnTo>
                  <a:pt x="146361" y="39369"/>
                </a:lnTo>
                <a:lnTo>
                  <a:pt x="160966" y="39369"/>
                </a:lnTo>
                <a:lnTo>
                  <a:pt x="165931" y="36829"/>
                </a:lnTo>
                <a:lnTo>
                  <a:pt x="167735" y="36829"/>
                </a:lnTo>
                <a:lnTo>
                  <a:pt x="167189" y="35559"/>
                </a:lnTo>
                <a:lnTo>
                  <a:pt x="168446" y="34289"/>
                </a:lnTo>
                <a:lnTo>
                  <a:pt x="168954" y="30479"/>
                </a:lnTo>
                <a:lnTo>
                  <a:pt x="168954" y="24129"/>
                </a:lnTo>
                <a:lnTo>
                  <a:pt x="169894" y="24129"/>
                </a:lnTo>
                <a:lnTo>
                  <a:pt x="170503" y="17779"/>
                </a:lnTo>
                <a:lnTo>
                  <a:pt x="168293" y="17779"/>
                </a:lnTo>
                <a:lnTo>
                  <a:pt x="166719" y="11429"/>
                </a:lnTo>
                <a:lnTo>
                  <a:pt x="167345" y="8889"/>
                </a:lnTo>
                <a:lnTo>
                  <a:pt x="141839" y="8889"/>
                </a:lnTo>
                <a:lnTo>
                  <a:pt x="140760" y="7619"/>
                </a:lnTo>
                <a:close/>
              </a:path>
              <a:path w="361314" h="299720">
                <a:moveTo>
                  <a:pt x="98799" y="73659"/>
                </a:moveTo>
                <a:lnTo>
                  <a:pt x="81387" y="73659"/>
                </a:lnTo>
                <a:lnTo>
                  <a:pt x="84029" y="77469"/>
                </a:lnTo>
                <a:lnTo>
                  <a:pt x="90925" y="78739"/>
                </a:lnTo>
                <a:lnTo>
                  <a:pt x="92424" y="77469"/>
                </a:lnTo>
                <a:lnTo>
                  <a:pt x="93922" y="77469"/>
                </a:lnTo>
                <a:lnTo>
                  <a:pt x="98799" y="73659"/>
                </a:lnTo>
                <a:close/>
              </a:path>
              <a:path w="361314" h="299720">
                <a:moveTo>
                  <a:pt x="289165" y="62229"/>
                </a:moveTo>
                <a:lnTo>
                  <a:pt x="275799" y="62229"/>
                </a:lnTo>
                <a:lnTo>
                  <a:pt x="263353" y="66039"/>
                </a:lnTo>
                <a:lnTo>
                  <a:pt x="256546" y="77469"/>
                </a:lnTo>
                <a:lnTo>
                  <a:pt x="304743" y="77469"/>
                </a:lnTo>
                <a:lnTo>
                  <a:pt x="302822" y="72389"/>
                </a:lnTo>
                <a:lnTo>
                  <a:pt x="293816" y="63499"/>
                </a:lnTo>
                <a:lnTo>
                  <a:pt x="289165" y="62229"/>
                </a:lnTo>
                <a:close/>
              </a:path>
              <a:path w="361314" h="299720">
                <a:moveTo>
                  <a:pt x="260924" y="62229"/>
                </a:moveTo>
                <a:lnTo>
                  <a:pt x="257701" y="62229"/>
                </a:lnTo>
                <a:lnTo>
                  <a:pt x="258476" y="66039"/>
                </a:lnTo>
                <a:lnTo>
                  <a:pt x="255441" y="74929"/>
                </a:lnTo>
                <a:lnTo>
                  <a:pt x="257559" y="74929"/>
                </a:lnTo>
                <a:lnTo>
                  <a:pt x="261105" y="66039"/>
                </a:lnTo>
                <a:lnTo>
                  <a:pt x="260924" y="62229"/>
                </a:lnTo>
                <a:close/>
              </a:path>
              <a:path w="361314" h="299720">
                <a:moveTo>
                  <a:pt x="101669" y="58419"/>
                </a:moveTo>
                <a:lnTo>
                  <a:pt x="96462" y="63499"/>
                </a:lnTo>
                <a:lnTo>
                  <a:pt x="84588" y="67309"/>
                </a:lnTo>
                <a:lnTo>
                  <a:pt x="89858" y="69849"/>
                </a:lnTo>
                <a:lnTo>
                  <a:pt x="92932" y="68579"/>
                </a:lnTo>
                <a:lnTo>
                  <a:pt x="104235" y="68579"/>
                </a:lnTo>
                <a:lnTo>
                  <a:pt x="104717" y="66039"/>
                </a:lnTo>
                <a:lnTo>
                  <a:pt x="101669" y="58419"/>
                </a:lnTo>
                <a:close/>
              </a:path>
              <a:path w="361314" h="299720">
                <a:moveTo>
                  <a:pt x="160966" y="39369"/>
                </a:moveTo>
                <a:lnTo>
                  <a:pt x="156635" y="39369"/>
                </a:lnTo>
                <a:lnTo>
                  <a:pt x="157968" y="44449"/>
                </a:lnTo>
                <a:lnTo>
                  <a:pt x="160280" y="66039"/>
                </a:lnTo>
                <a:lnTo>
                  <a:pt x="219252" y="66039"/>
                </a:lnTo>
                <a:lnTo>
                  <a:pt x="220086" y="64769"/>
                </a:lnTo>
                <a:lnTo>
                  <a:pt x="169081" y="64769"/>
                </a:lnTo>
                <a:lnTo>
                  <a:pt x="160762" y="43179"/>
                </a:lnTo>
                <a:lnTo>
                  <a:pt x="160966" y="39369"/>
                </a:lnTo>
                <a:close/>
              </a:path>
              <a:path w="361314" h="299720">
                <a:moveTo>
                  <a:pt x="167735" y="36829"/>
                </a:moveTo>
                <a:lnTo>
                  <a:pt x="165931" y="36829"/>
                </a:lnTo>
                <a:lnTo>
                  <a:pt x="167443" y="40639"/>
                </a:lnTo>
                <a:lnTo>
                  <a:pt x="163963" y="41909"/>
                </a:lnTo>
                <a:lnTo>
                  <a:pt x="170846" y="44449"/>
                </a:lnTo>
                <a:lnTo>
                  <a:pt x="169081" y="64769"/>
                </a:lnTo>
                <a:lnTo>
                  <a:pt x="203663" y="64769"/>
                </a:lnTo>
                <a:lnTo>
                  <a:pt x="184867" y="43179"/>
                </a:lnTo>
                <a:lnTo>
                  <a:pt x="183241" y="40639"/>
                </a:lnTo>
                <a:lnTo>
                  <a:pt x="169373" y="40639"/>
                </a:lnTo>
                <a:lnTo>
                  <a:pt x="167735" y="36829"/>
                </a:lnTo>
                <a:close/>
              </a:path>
              <a:path w="361314" h="299720">
                <a:moveTo>
                  <a:pt x="217061" y="46989"/>
                </a:moveTo>
                <a:lnTo>
                  <a:pt x="203663" y="64769"/>
                </a:lnTo>
                <a:lnTo>
                  <a:pt x="220086" y="64769"/>
                </a:lnTo>
                <a:lnTo>
                  <a:pt x="222586" y="60959"/>
                </a:lnTo>
                <a:lnTo>
                  <a:pt x="224351" y="53339"/>
                </a:lnTo>
                <a:lnTo>
                  <a:pt x="231285" y="53339"/>
                </a:lnTo>
                <a:lnTo>
                  <a:pt x="238156" y="49529"/>
                </a:lnTo>
                <a:lnTo>
                  <a:pt x="238410" y="48259"/>
                </a:lnTo>
                <a:lnTo>
                  <a:pt x="219424" y="48259"/>
                </a:lnTo>
                <a:lnTo>
                  <a:pt x="217061" y="46989"/>
                </a:lnTo>
                <a:close/>
              </a:path>
              <a:path w="361314" h="299720">
                <a:moveTo>
                  <a:pt x="284514" y="60959"/>
                </a:moveTo>
                <a:lnTo>
                  <a:pt x="262502" y="60959"/>
                </a:lnTo>
                <a:lnTo>
                  <a:pt x="263188" y="64769"/>
                </a:lnTo>
                <a:lnTo>
                  <a:pt x="275799" y="62229"/>
                </a:lnTo>
                <a:lnTo>
                  <a:pt x="289165" y="62229"/>
                </a:lnTo>
                <a:lnTo>
                  <a:pt x="284514" y="60959"/>
                </a:lnTo>
                <a:close/>
              </a:path>
              <a:path w="361314" h="299720">
                <a:moveTo>
                  <a:pt x="227501" y="41909"/>
                </a:moveTo>
                <a:lnTo>
                  <a:pt x="220122" y="44449"/>
                </a:lnTo>
                <a:lnTo>
                  <a:pt x="219424" y="48259"/>
                </a:lnTo>
                <a:lnTo>
                  <a:pt x="238410" y="48259"/>
                </a:lnTo>
                <a:lnTo>
                  <a:pt x="239172" y="44449"/>
                </a:lnTo>
                <a:lnTo>
                  <a:pt x="227895" y="44449"/>
                </a:lnTo>
                <a:lnTo>
                  <a:pt x="227501" y="41909"/>
                </a:lnTo>
                <a:close/>
              </a:path>
              <a:path w="361314" h="299720">
                <a:moveTo>
                  <a:pt x="238728" y="41909"/>
                </a:moveTo>
                <a:lnTo>
                  <a:pt x="233114" y="44449"/>
                </a:lnTo>
                <a:lnTo>
                  <a:pt x="239172" y="44449"/>
                </a:lnTo>
                <a:lnTo>
                  <a:pt x="239426" y="43179"/>
                </a:lnTo>
                <a:lnTo>
                  <a:pt x="238728" y="41909"/>
                </a:lnTo>
                <a:close/>
              </a:path>
              <a:path w="361314" h="299720">
                <a:moveTo>
                  <a:pt x="149459" y="0"/>
                </a:moveTo>
                <a:lnTo>
                  <a:pt x="141839" y="8889"/>
                </a:lnTo>
                <a:lnTo>
                  <a:pt x="167345" y="8889"/>
                </a:lnTo>
                <a:lnTo>
                  <a:pt x="167658" y="7619"/>
                </a:lnTo>
                <a:lnTo>
                  <a:pt x="162934" y="1269"/>
                </a:lnTo>
                <a:lnTo>
                  <a:pt x="149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76">
            <a:extLst>
              <a:ext uri="{FF2B5EF4-FFF2-40B4-BE49-F238E27FC236}">
                <a16:creationId xmlns:a16="http://schemas.microsoft.com/office/drawing/2014/main" id="{B088C46B-DE0A-44E4-A20A-62F456CFE924}"/>
              </a:ext>
            </a:extLst>
          </p:cNvPr>
          <p:cNvSpPr txBox="1"/>
          <p:nvPr/>
        </p:nvSpPr>
        <p:spPr>
          <a:xfrm>
            <a:off x="2503563" y="5038525"/>
            <a:ext cx="885825" cy="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0">
              <a:lnSpc>
                <a:spcPct val="75700"/>
              </a:lnSpc>
            </a:pPr>
            <a:r>
              <a:rPr sz="1100" spc="-8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isiona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ommunic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5" name="object 277">
            <a:extLst>
              <a:ext uri="{FF2B5EF4-FFF2-40B4-BE49-F238E27FC236}">
                <a16:creationId xmlns:a16="http://schemas.microsoft.com/office/drawing/2014/main" id="{4C0C3AAC-85D3-4E32-B652-7E7DCBE2F4C8}"/>
              </a:ext>
            </a:extLst>
          </p:cNvPr>
          <p:cNvSpPr/>
          <p:nvPr/>
        </p:nvSpPr>
        <p:spPr>
          <a:xfrm>
            <a:off x="2581782" y="4219321"/>
            <a:ext cx="729208" cy="7291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78">
            <a:extLst>
              <a:ext uri="{FF2B5EF4-FFF2-40B4-BE49-F238E27FC236}">
                <a16:creationId xmlns:a16="http://schemas.microsoft.com/office/drawing/2014/main" id="{93A98D0D-CE91-403A-8E04-CD6463B77830}"/>
              </a:ext>
            </a:extLst>
          </p:cNvPr>
          <p:cNvSpPr/>
          <p:nvPr/>
        </p:nvSpPr>
        <p:spPr>
          <a:xfrm>
            <a:off x="2599575" y="4237050"/>
            <a:ext cx="693661" cy="69366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79">
            <a:extLst>
              <a:ext uri="{FF2B5EF4-FFF2-40B4-BE49-F238E27FC236}">
                <a16:creationId xmlns:a16="http://schemas.microsoft.com/office/drawing/2014/main" id="{DEC0B72C-49B4-44DC-9FA6-EC74D7E49460}"/>
              </a:ext>
            </a:extLst>
          </p:cNvPr>
          <p:cNvSpPr/>
          <p:nvPr/>
        </p:nvSpPr>
        <p:spPr>
          <a:xfrm>
            <a:off x="2616441" y="4253979"/>
            <a:ext cx="659891" cy="65986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80">
            <a:extLst>
              <a:ext uri="{FF2B5EF4-FFF2-40B4-BE49-F238E27FC236}">
                <a16:creationId xmlns:a16="http://schemas.microsoft.com/office/drawing/2014/main" id="{07D5CB10-7F7A-4AFE-88F8-9F6AD97053A3}"/>
              </a:ext>
            </a:extLst>
          </p:cNvPr>
          <p:cNvSpPr/>
          <p:nvPr/>
        </p:nvSpPr>
        <p:spPr>
          <a:xfrm>
            <a:off x="2662008" y="4292079"/>
            <a:ext cx="578688" cy="578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81">
            <a:extLst>
              <a:ext uri="{FF2B5EF4-FFF2-40B4-BE49-F238E27FC236}">
                <a16:creationId xmlns:a16="http://schemas.microsoft.com/office/drawing/2014/main" id="{9F5BB850-4F0D-4D79-9676-E64DDC55955C}"/>
              </a:ext>
            </a:extLst>
          </p:cNvPr>
          <p:cNvSpPr/>
          <p:nvPr/>
        </p:nvSpPr>
        <p:spPr>
          <a:xfrm>
            <a:off x="2712732" y="4408746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24" y="13259"/>
                </a:moveTo>
                <a:lnTo>
                  <a:pt x="113168" y="15832"/>
                </a:lnTo>
                <a:lnTo>
                  <a:pt x="68877" y="22080"/>
                </a:lnTo>
                <a:lnTo>
                  <a:pt x="31140" y="31564"/>
                </a:lnTo>
                <a:lnTo>
                  <a:pt x="0" y="67457"/>
                </a:lnTo>
                <a:lnTo>
                  <a:pt x="65963" y="383484"/>
                </a:lnTo>
                <a:lnTo>
                  <a:pt x="86078" y="371283"/>
                </a:lnTo>
                <a:lnTo>
                  <a:pt x="105585" y="361029"/>
                </a:lnTo>
                <a:lnTo>
                  <a:pt x="142963" y="345793"/>
                </a:lnTo>
                <a:lnTo>
                  <a:pt x="195656" y="333972"/>
                </a:lnTo>
                <a:lnTo>
                  <a:pt x="229090" y="331779"/>
                </a:lnTo>
                <a:lnTo>
                  <a:pt x="497519" y="331779"/>
                </a:lnTo>
                <a:lnTo>
                  <a:pt x="502194" y="328741"/>
                </a:lnTo>
                <a:lnTo>
                  <a:pt x="510864" y="321910"/>
                </a:lnTo>
                <a:lnTo>
                  <a:pt x="520283" y="313524"/>
                </a:lnTo>
                <a:lnTo>
                  <a:pt x="530890" y="303423"/>
                </a:lnTo>
                <a:lnTo>
                  <a:pt x="543128" y="291447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3"/>
                </a:lnTo>
                <a:lnTo>
                  <a:pt x="289890" y="29787"/>
                </a:lnTo>
                <a:lnTo>
                  <a:pt x="223556" y="19671"/>
                </a:lnTo>
                <a:lnTo>
                  <a:pt x="210477" y="17735"/>
                </a:lnTo>
                <a:lnTo>
                  <a:pt x="197316" y="16036"/>
                </a:lnTo>
                <a:lnTo>
                  <a:pt x="184011" y="14665"/>
                </a:lnTo>
                <a:lnTo>
                  <a:pt x="170501" y="13709"/>
                </a:lnTo>
                <a:lnTo>
                  <a:pt x="156724" y="13259"/>
                </a:lnTo>
                <a:close/>
              </a:path>
              <a:path w="543560" h="383539">
                <a:moveTo>
                  <a:pt x="497519" y="331779"/>
                </a:moveTo>
                <a:lnTo>
                  <a:pt x="229090" y="331779"/>
                </a:lnTo>
                <a:lnTo>
                  <a:pt x="245441" y="331960"/>
                </a:lnTo>
                <a:lnTo>
                  <a:pt x="261612" y="332802"/>
                </a:lnTo>
                <a:lnTo>
                  <a:pt x="277650" y="334163"/>
                </a:lnTo>
                <a:lnTo>
                  <a:pt x="293602" y="335898"/>
                </a:lnTo>
                <a:lnTo>
                  <a:pt x="341422" y="341925"/>
                </a:lnTo>
                <a:lnTo>
                  <a:pt x="357508" y="343732"/>
                </a:lnTo>
                <a:lnTo>
                  <a:pt x="373747" y="345198"/>
                </a:lnTo>
                <a:lnTo>
                  <a:pt x="390185" y="346183"/>
                </a:lnTo>
                <a:lnTo>
                  <a:pt x="406871" y="346541"/>
                </a:lnTo>
                <a:lnTo>
                  <a:pt x="425424" y="346410"/>
                </a:lnTo>
                <a:lnTo>
                  <a:pt x="466178" y="343703"/>
                </a:lnTo>
                <a:lnTo>
                  <a:pt x="493852" y="334163"/>
                </a:lnTo>
                <a:lnTo>
                  <a:pt x="497519" y="331779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20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82">
            <a:extLst>
              <a:ext uri="{FF2B5EF4-FFF2-40B4-BE49-F238E27FC236}">
                <a16:creationId xmlns:a16="http://schemas.microsoft.com/office/drawing/2014/main" id="{CEF86AEF-CBEB-4710-BB21-51FDFE1189B5}"/>
              </a:ext>
            </a:extLst>
          </p:cNvPr>
          <p:cNvSpPr/>
          <p:nvPr/>
        </p:nvSpPr>
        <p:spPr>
          <a:xfrm>
            <a:off x="2712427" y="4407412"/>
            <a:ext cx="543560" cy="383540"/>
          </a:xfrm>
          <a:custGeom>
            <a:avLst/>
            <a:gdLst/>
            <a:ahLst/>
            <a:cxnLst/>
            <a:rect l="l" t="t" r="r" b="b"/>
            <a:pathLst>
              <a:path w="543560" h="383539">
                <a:moveTo>
                  <a:pt x="156730" y="13265"/>
                </a:moveTo>
                <a:lnTo>
                  <a:pt x="113178" y="15842"/>
                </a:lnTo>
                <a:lnTo>
                  <a:pt x="68883" y="22086"/>
                </a:lnTo>
                <a:lnTo>
                  <a:pt x="31141" y="31564"/>
                </a:lnTo>
                <a:lnTo>
                  <a:pt x="0" y="67457"/>
                </a:lnTo>
                <a:lnTo>
                  <a:pt x="65963" y="383484"/>
                </a:lnTo>
                <a:lnTo>
                  <a:pt x="86078" y="371283"/>
                </a:lnTo>
                <a:lnTo>
                  <a:pt x="105585" y="361029"/>
                </a:lnTo>
                <a:lnTo>
                  <a:pt x="142963" y="345793"/>
                </a:lnTo>
                <a:lnTo>
                  <a:pt x="195656" y="333972"/>
                </a:lnTo>
                <a:lnTo>
                  <a:pt x="229090" y="331779"/>
                </a:lnTo>
                <a:lnTo>
                  <a:pt x="497519" y="331779"/>
                </a:lnTo>
                <a:lnTo>
                  <a:pt x="502194" y="328741"/>
                </a:lnTo>
                <a:lnTo>
                  <a:pt x="510864" y="321910"/>
                </a:lnTo>
                <a:lnTo>
                  <a:pt x="520283" y="313524"/>
                </a:lnTo>
                <a:lnTo>
                  <a:pt x="530890" y="303423"/>
                </a:lnTo>
                <a:lnTo>
                  <a:pt x="543128" y="291447"/>
                </a:lnTo>
                <a:lnTo>
                  <a:pt x="479545" y="33048"/>
                </a:lnTo>
                <a:lnTo>
                  <a:pt x="347795" y="33048"/>
                </a:lnTo>
                <a:lnTo>
                  <a:pt x="332668" y="32993"/>
                </a:lnTo>
                <a:lnTo>
                  <a:pt x="289890" y="29788"/>
                </a:lnTo>
                <a:lnTo>
                  <a:pt x="223558" y="19673"/>
                </a:lnTo>
                <a:lnTo>
                  <a:pt x="210480" y="17738"/>
                </a:lnTo>
                <a:lnTo>
                  <a:pt x="197320" y="16040"/>
                </a:lnTo>
                <a:lnTo>
                  <a:pt x="184016" y="14669"/>
                </a:lnTo>
                <a:lnTo>
                  <a:pt x="170507" y="13714"/>
                </a:lnTo>
                <a:lnTo>
                  <a:pt x="156730" y="13265"/>
                </a:lnTo>
                <a:close/>
              </a:path>
              <a:path w="543560" h="383539">
                <a:moveTo>
                  <a:pt x="497519" y="331779"/>
                </a:moveTo>
                <a:lnTo>
                  <a:pt x="229090" y="331779"/>
                </a:lnTo>
                <a:lnTo>
                  <a:pt x="245441" y="331960"/>
                </a:lnTo>
                <a:lnTo>
                  <a:pt x="261612" y="332802"/>
                </a:lnTo>
                <a:lnTo>
                  <a:pt x="277650" y="334163"/>
                </a:lnTo>
                <a:lnTo>
                  <a:pt x="293602" y="335898"/>
                </a:lnTo>
                <a:lnTo>
                  <a:pt x="341422" y="341925"/>
                </a:lnTo>
                <a:lnTo>
                  <a:pt x="357508" y="343732"/>
                </a:lnTo>
                <a:lnTo>
                  <a:pt x="373747" y="345198"/>
                </a:lnTo>
                <a:lnTo>
                  <a:pt x="390185" y="346183"/>
                </a:lnTo>
                <a:lnTo>
                  <a:pt x="406871" y="346541"/>
                </a:lnTo>
                <a:lnTo>
                  <a:pt x="425424" y="346410"/>
                </a:lnTo>
                <a:lnTo>
                  <a:pt x="466178" y="343703"/>
                </a:lnTo>
                <a:lnTo>
                  <a:pt x="493852" y="334163"/>
                </a:lnTo>
                <a:lnTo>
                  <a:pt x="497519" y="331779"/>
                </a:lnTo>
                <a:close/>
              </a:path>
              <a:path w="543560" h="383539">
                <a:moveTo>
                  <a:pt x="471413" y="0"/>
                </a:moveTo>
                <a:lnTo>
                  <a:pt x="429278" y="22920"/>
                </a:lnTo>
                <a:lnTo>
                  <a:pt x="379722" y="31104"/>
                </a:lnTo>
                <a:lnTo>
                  <a:pt x="347795" y="33048"/>
                </a:lnTo>
                <a:lnTo>
                  <a:pt x="479545" y="33048"/>
                </a:lnTo>
                <a:lnTo>
                  <a:pt x="47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283">
            <a:extLst>
              <a:ext uri="{FF2B5EF4-FFF2-40B4-BE49-F238E27FC236}">
                <a16:creationId xmlns:a16="http://schemas.microsoft.com/office/drawing/2014/main" id="{45CA35E2-78B3-4CFC-9523-ABFD3E044FAF}"/>
              </a:ext>
            </a:extLst>
          </p:cNvPr>
          <p:cNvSpPr/>
          <p:nvPr/>
        </p:nvSpPr>
        <p:spPr>
          <a:xfrm>
            <a:off x="2693619" y="4458144"/>
            <a:ext cx="123825" cy="520700"/>
          </a:xfrm>
          <a:custGeom>
            <a:avLst/>
            <a:gdLst/>
            <a:ahLst/>
            <a:cxnLst/>
            <a:rect l="l" t="t" r="r" b="b"/>
            <a:pathLst>
              <a:path w="123825" h="520700">
                <a:moveTo>
                  <a:pt x="14135" y="0"/>
                </a:moveTo>
                <a:lnTo>
                  <a:pt x="0" y="3419"/>
                </a:lnTo>
                <a:lnTo>
                  <a:pt x="25" y="7924"/>
                </a:lnTo>
                <a:lnTo>
                  <a:pt x="104189" y="520141"/>
                </a:lnTo>
                <a:lnTo>
                  <a:pt x="123681" y="520141"/>
                </a:lnTo>
                <a:lnTo>
                  <a:pt x="16484" y="3848"/>
                </a:lnTo>
                <a:lnTo>
                  <a:pt x="14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284">
            <a:extLst>
              <a:ext uri="{FF2B5EF4-FFF2-40B4-BE49-F238E27FC236}">
                <a16:creationId xmlns:a16="http://schemas.microsoft.com/office/drawing/2014/main" id="{B8C0547D-8616-4487-B9E1-DEC8667C4647}"/>
              </a:ext>
            </a:extLst>
          </p:cNvPr>
          <p:cNvSpPr/>
          <p:nvPr/>
        </p:nvSpPr>
        <p:spPr>
          <a:xfrm>
            <a:off x="2695740" y="4472775"/>
            <a:ext cx="83185" cy="323215"/>
          </a:xfrm>
          <a:custGeom>
            <a:avLst/>
            <a:gdLst/>
            <a:ahLst/>
            <a:cxnLst/>
            <a:rect l="l" t="t" r="r" b="b"/>
            <a:pathLst>
              <a:path w="83185" h="323214">
                <a:moveTo>
                  <a:pt x="64750" y="321813"/>
                </a:moveTo>
                <a:lnTo>
                  <a:pt x="64947" y="322783"/>
                </a:lnTo>
                <a:lnTo>
                  <a:pt x="64750" y="321813"/>
                </a:lnTo>
                <a:close/>
              </a:path>
              <a:path w="83185" h="323214">
                <a:moveTo>
                  <a:pt x="12217" y="0"/>
                </a:moveTo>
                <a:lnTo>
                  <a:pt x="3390" y="2197"/>
                </a:lnTo>
                <a:lnTo>
                  <a:pt x="0" y="4216"/>
                </a:lnTo>
                <a:lnTo>
                  <a:pt x="342" y="5600"/>
                </a:lnTo>
                <a:lnTo>
                  <a:pt x="64750" y="321813"/>
                </a:lnTo>
                <a:lnTo>
                  <a:pt x="68580" y="319735"/>
                </a:lnTo>
                <a:lnTo>
                  <a:pt x="78333" y="317461"/>
                </a:lnTo>
                <a:lnTo>
                  <a:pt x="82308" y="317220"/>
                </a:lnTo>
                <a:lnTo>
                  <a:pt x="82464" y="317220"/>
                </a:lnTo>
                <a:lnTo>
                  <a:pt x="16759" y="1346"/>
                </a:lnTo>
                <a:lnTo>
                  <a:pt x="16624" y="1346"/>
                </a:lnTo>
                <a:lnTo>
                  <a:pt x="15963" y="152"/>
                </a:lnTo>
                <a:lnTo>
                  <a:pt x="12217" y="0"/>
                </a:lnTo>
                <a:close/>
              </a:path>
              <a:path w="83185" h="323214">
                <a:moveTo>
                  <a:pt x="82464" y="317220"/>
                </a:moveTo>
                <a:lnTo>
                  <a:pt x="82308" y="317220"/>
                </a:lnTo>
                <a:lnTo>
                  <a:pt x="82651" y="318122"/>
                </a:lnTo>
                <a:lnTo>
                  <a:pt x="82464" y="317220"/>
                </a:lnTo>
                <a:close/>
              </a:path>
              <a:path w="83185" h="323214">
                <a:moveTo>
                  <a:pt x="16751" y="130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285">
            <a:extLst>
              <a:ext uri="{FF2B5EF4-FFF2-40B4-BE49-F238E27FC236}">
                <a16:creationId xmlns:a16="http://schemas.microsoft.com/office/drawing/2014/main" id="{19BEBA25-D7B9-4E4C-9A88-3AA7E5872425}"/>
              </a:ext>
            </a:extLst>
          </p:cNvPr>
          <p:cNvSpPr/>
          <p:nvPr/>
        </p:nvSpPr>
        <p:spPr>
          <a:xfrm>
            <a:off x="2943250" y="4611522"/>
            <a:ext cx="137160" cy="141605"/>
          </a:xfrm>
          <a:custGeom>
            <a:avLst/>
            <a:gdLst/>
            <a:ahLst/>
            <a:cxnLst/>
            <a:rect l="l" t="t" r="r" b="b"/>
            <a:pathLst>
              <a:path w="137160" h="141604">
                <a:moveTo>
                  <a:pt x="89012" y="74053"/>
                </a:moveTo>
                <a:lnTo>
                  <a:pt x="70980" y="74053"/>
                </a:lnTo>
                <a:lnTo>
                  <a:pt x="118643" y="139814"/>
                </a:lnTo>
                <a:lnTo>
                  <a:pt x="124675" y="140500"/>
                </a:lnTo>
                <a:lnTo>
                  <a:pt x="130708" y="141071"/>
                </a:lnTo>
                <a:lnTo>
                  <a:pt x="136728" y="141516"/>
                </a:lnTo>
                <a:lnTo>
                  <a:pt x="89012" y="74053"/>
                </a:lnTo>
                <a:close/>
              </a:path>
              <a:path w="137160" h="141604">
                <a:moveTo>
                  <a:pt x="70980" y="75374"/>
                </a:moveTo>
                <a:lnTo>
                  <a:pt x="56095" y="75374"/>
                </a:lnTo>
                <a:lnTo>
                  <a:pt x="56095" y="131521"/>
                </a:lnTo>
                <a:lnTo>
                  <a:pt x="61086" y="132130"/>
                </a:lnTo>
                <a:lnTo>
                  <a:pt x="70980" y="133464"/>
                </a:lnTo>
                <a:lnTo>
                  <a:pt x="70980" y="75374"/>
                </a:lnTo>
                <a:close/>
              </a:path>
              <a:path w="137160" h="141604">
                <a:moveTo>
                  <a:pt x="18228" y="127660"/>
                </a:moveTo>
                <a:lnTo>
                  <a:pt x="6032" y="127660"/>
                </a:lnTo>
                <a:lnTo>
                  <a:pt x="12001" y="127825"/>
                </a:lnTo>
                <a:lnTo>
                  <a:pt x="17906" y="128104"/>
                </a:lnTo>
                <a:lnTo>
                  <a:pt x="18228" y="127660"/>
                </a:lnTo>
                <a:close/>
              </a:path>
              <a:path w="137160" h="141604">
                <a:moveTo>
                  <a:pt x="82041" y="64198"/>
                </a:moveTo>
                <a:lnTo>
                  <a:pt x="45872" y="64198"/>
                </a:lnTo>
                <a:lnTo>
                  <a:pt x="0" y="127685"/>
                </a:lnTo>
                <a:lnTo>
                  <a:pt x="18228" y="127660"/>
                </a:lnTo>
                <a:lnTo>
                  <a:pt x="56095" y="75374"/>
                </a:lnTo>
                <a:lnTo>
                  <a:pt x="70980" y="75374"/>
                </a:lnTo>
                <a:lnTo>
                  <a:pt x="70980" y="74053"/>
                </a:lnTo>
                <a:lnTo>
                  <a:pt x="89012" y="74053"/>
                </a:lnTo>
                <a:lnTo>
                  <a:pt x="82041" y="64198"/>
                </a:lnTo>
                <a:close/>
              </a:path>
              <a:path w="137160" h="141604">
                <a:moveTo>
                  <a:pt x="95326" y="0"/>
                </a:moveTo>
                <a:lnTo>
                  <a:pt x="31813" y="0"/>
                </a:lnTo>
                <a:lnTo>
                  <a:pt x="31813" y="64198"/>
                </a:lnTo>
                <a:lnTo>
                  <a:pt x="95326" y="64198"/>
                </a:lnTo>
                <a:lnTo>
                  <a:pt x="95326" y="43103"/>
                </a:lnTo>
                <a:lnTo>
                  <a:pt x="56438" y="43103"/>
                </a:lnTo>
                <a:lnTo>
                  <a:pt x="51523" y="38227"/>
                </a:lnTo>
                <a:lnTo>
                  <a:pt x="51523" y="25971"/>
                </a:lnTo>
                <a:lnTo>
                  <a:pt x="56438" y="21094"/>
                </a:lnTo>
                <a:lnTo>
                  <a:pt x="95326" y="21094"/>
                </a:lnTo>
                <a:lnTo>
                  <a:pt x="95326" y="0"/>
                </a:lnTo>
                <a:close/>
              </a:path>
              <a:path w="137160" h="141604">
                <a:moveTo>
                  <a:pt x="95326" y="21094"/>
                </a:moveTo>
                <a:lnTo>
                  <a:pt x="68643" y="21094"/>
                </a:lnTo>
                <a:lnTo>
                  <a:pt x="73571" y="25971"/>
                </a:lnTo>
                <a:lnTo>
                  <a:pt x="73571" y="38227"/>
                </a:lnTo>
                <a:lnTo>
                  <a:pt x="68643" y="43103"/>
                </a:lnTo>
                <a:lnTo>
                  <a:pt x="95326" y="43103"/>
                </a:lnTo>
                <a:lnTo>
                  <a:pt x="95326" y="21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286">
            <a:extLst>
              <a:ext uri="{FF2B5EF4-FFF2-40B4-BE49-F238E27FC236}">
                <a16:creationId xmlns:a16="http://schemas.microsoft.com/office/drawing/2014/main" id="{E89D1062-FE99-464B-8207-DD83A9333355}"/>
              </a:ext>
            </a:extLst>
          </p:cNvPr>
          <p:cNvSpPr/>
          <p:nvPr/>
        </p:nvSpPr>
        <p:spPr>
          <a:xfrm>
            <a:off x="2794533" y="4611522"/>
            <a:ext cx="37465" cy="46355"/>
          </a:xfrm>
          <a:custGeom>
            <a:avLst/>
            <a:gdLst/>
            <a:ahLst/>
            <a:cxnLst/>
            <a:rect l="l" t="t" r="r" b="b"/>
            <a:pathLst>
              <a:path w="37464" h="46354">
                <a:moveTo>
                  <a:pt x="15760" y="0"/>
                </a:moveTo>
                <a:lnTo>
                  <a:pt x="0" y="6184"/>
                </a:lnTo>
                <a:lnTo>
                  <a:pt x="15582" y="45910"/>
                </a:lnTo>
                <a:lnTo>
                  <a:pt x="31318" y="39725"/>
                </a:lnTo>
                <a:lnTo>
                  <a:pt x="27901" y="31000"/>
                </a:lnTo>
                <a:lnTo>
                  <a:pt x="37274" y="27343"/>
                </a:lnTo>
                <a:lnTo>
                  <a:pt x="29995" y="8762"/>
                </a:lnTo>
                <a:lnTo>
                  <a:pt x="19164" y="8762"/>
                </a:lnTo>
                <a:lnTo>
                  <a:pt x="15760" y="0"/>
                </a:lnTo>
                <a:close/>
              </a:path>
              <a:path w="37464" h="46354">
                <a:moveTo>
                  <a:pt x="28562" y="5105"/>
                </a:moveTo>
                <a:lnTo>
                  <a:pt x="19164" y="8762"/>
                </a:lnTo>
                <a:lnTo>
                  <a:pt x="29995" y="8762"/>
                </a:lnTo>
                <a:lnTo>
                  <a:pt x="28562" y="5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287">
            <a:extLst>
              <a:ext uri="{FF2B5EF4-FFF2-40B4-BE49-F238E27FC236}">
                <a16:creationId xmlns:a16="http://schemas.microsoft.com/office/drawing/2014/main" id="{2AACBC12-3315-4E2E-A190-1985777C831A}"/>
              </a:ext>
            </a:extLst>
          </p:cNvPr>
          <p:cNvSpPr/>
          <p:nvPr/>
        </p:nvSpPr>
        <p:spPr>
          <a:xfrm>
            <a:off x="3103892" y="4459795"/>
            <a:ext cx="50165" cy="90805"/>
          </a:xfrm>
          <a:custGeom>
            <a:avLst/>
            <a:gdLst/>
            <a:ahLst/>
            <a:cxnLst/>
            <a:rect l="l" t="t" r="r" b="b"/>
            <a:pathLst>
              <a:path w="50164" h="90804">
                <a:moveTo>
                  <a:pt x="16878" y="0"/>
                </a:moveTo>
                <a:lnTo>
                  <a:pt x="0" y="6616"/>
                </a:lnTo>
                <a:lnTo>
                  <a:pt x="32867" y="90462"/>
                </a:lnTo>
                <a:lnTo>
                  <a:pt x="49758" y="83858"/>
                </a:lnTo>
                <a:lnTo>
                  <a:pt x="168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288">
            <a:extLst>
              <a:ext uri="{FF2B5EF4-FFF2-40B4-BE49-F238E27FC236}">
                <a16:creationId xmlns:a16="http://schemas.microsoft.com/office/drawing/2014/main" id="{AED47AF4-C2B5-4D06-9931-BEB1D755F9BA}"/>
              </a:ext>
            </a:extLst>
          </p:cNvPr>
          <p:cNvSpPr/>
          <p:nvPr/>
        </p:nvSpPr>
        <p:spPr>
          <a:xfrm>
            <a:off x="3043402" y="4481017"/>
            <a:ext cx="82550" cy="88265"/>
          </a:xfrm>
          <a:custGeom>
            <a:avLst/>
            <a:gdLst/>
            <a:ahLst/>
            <a:cxnLst/>
            <a:rect l="l" t="t" r="r" b="b"/>
            <a:pathLst>
              <a:path w="82550" h="88264">
                <a:moveTo>
                  <a:pt x="56197" y="0"/>
                </a:moveTo>
                <a:lnTo>
                  <a:pt x="0" y="21996"/>
                </a:lnTo>
                <a:lnTo>
                  <a:pt x="25793" y="87807"/>
                </a:lnTo>
                <a:lnTo>
                  <a:pt x="81991" y="65760"/>
                </a:lnTo>
                <a:lnTo>
                  <a:pt x="56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289">
            <a:extLst>
              <a:ext uri="{FF2B5EF4-FFF2-40B4-BE49-F238E27FC236}">
                <a16:creationId xmlns:a16="http://schemas.microsoft.com/office/drawing/2014/main" id="{8AD71EE0-19D5-4F9E-A20D-12FB9DAF7E9B}"/>
              </a:ext>
            </a:extLst>
          </p:cNvPr>
          <p:cNvSpPr/>
          <p:nvPr/>
        </p:nvSpPr>
        <p:spPr>
          <a:xfrm>
            <a:off x="2877616" y="4515281"/>
            <a:ext cx="180975" cy="113030"/>
          </a:xfrm>
          <a:custGeom>
            <a:avLst/>
            <a:gdLst/>
            <a:ahLst/>
            <a:cxnLst/>
            <a:rect l="l" t="t" r="r" b="b"/>
            <a:pathLst>
              <a:path w="180975" h="113029">
                <a:moveTo>
                  <a:pt x="161162" y="0"/>
                </a:moveTo>
                <a:lnTo>
                  <a:pt x="0" y="63169"/>
                </a:lnTo>
                <a:lnTo>
                  <a:pt x="19354" y="112648"/>
                </a:lnTo>
                <a:lnTo>
                  <a:pt x="180581" y="49479"/>
                </a:lnTo>
                <a:lnTo>
                  <a:pt x="161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290">
            <a:extLst>
              <a:ext uri="{FF2B5EF4-FFF2-40B4-BE49-F238E27FC236}">
                <a16:creationId xmlns:a16="http://schemas.microsoft.com/office/drawing/2014/main" id="{7EF5E867-1679-48E4-AEFA-AF146CCEB23E}"/>
              </a:ext>
            </a:extLst>
          </p:cNvPr>
          <p:cNvSpPr/>
          <p:nvPr/>
        </p:nvSpPr>
        <p:spPr>
          <a:xfrm>
            <a:off x="2849664" y="4585182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39" h="49529">
                <a:moveTo>
                  <a:pt x="25006" y="0"/>
                </a:moveTo>
                <a:lnTo>
                  <a:pt x="0" y="9804"/>
                </a:lnTo>
                <a:lnTo>
                  <a:pt x="15570" y="49529"/>
                </a:lnTo>
                <a:lnTo>
                  <a:pt x="40513" y="39738"/>
                </a:lnTo>
                <a:lnTo>
                  <a:pt x="25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291">
            <a:extLst>
              <a:ext uri="{FF2B5EF4-FFF2-40B4-BE49-F238E27FC236}">
                <a16:creationId xmlns:a16="http://schemas.microsoft.com/office/drawing/2014/main" id="{A9185D57-B930-4051-90D7-E12B7E5CF9FA}"/>
              </a:ext>
            </a:extLst>
          </p:cNvPr>
          <p:cNvSpPr/>
          <p:nvPr/>
        </p:nvSpPr>
        <p:spPr>
          <a:xfrm>
            <a:off x="2825140" y="4602060"/>
            <a:ext cx="34290" cy="39370"/>
          </a:xfrm>
          <a:custGeom>
            <a:avLst/>
            <a:gdLst/>
            <a:ahLst/>
            <a:cxnLst/>
            <a:rect l="l" t="t" r="r" b="b"/>
            <a:pathLst>
              <a:path w="34289" h="39370">
                <a:moveTo>
                  <a:pt x="21691" y="0"/>
                </a:moveTo>
                <a:lnTo>
                  <a:pt x="0" y="8483"/>
                </a:lnTo>
                <a:lnTo>
                  <a:pt x="12026" y="39192"/>
                </a:lnTo>
                <a:lnTo>
                  <a:pt x="33731" y="30670"/>
                </a:lnTo>
                <a:lnTo>
                  <a:pt x="21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292">
            <a:extLst>
              <a:ext uri="{FF2B5EF4-FFF2-40B4-BE49-F238E27FC236}">
                <a16:creationId xmlns:a16="http://schemas.microsoft.com/office/drawing/2014/main" id="{F7303F59-B17F-4BE1-8FFA-F31CEB156A52}"/>
              </a:ext>
            </a:extLst>
          </p:cNvPr>
          <p:cNvSpPr/>
          <p:nvPr/>
        </p:nvSpPr>
        <p:spPr>
          <a:xfrm>
            <a:off x="2693682" y="4381525"/>
            <a:ext cx="543128" cy="39165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293">
            <a:extLst>
              <a:ext uri="{FF2B5EF4-FFF2-40B4-BE49-F238E27FC236}">
                <a16:creationId xmlns:a16="http://schemas.microsoft.com/office/drawing/2014/main" id="{46C938DA-7239-480D-B6B9-62EB7C523F7E}"/>
              </a:ext>
            </a:extLst>
          </p:cNvPr>
          <p:cNvSpPr/>
          <p:nvPr/>
        </p:nvSpPr>
        <p:spPr>
          <a:xfrm>
            <a:off x="2693377" y="4380204"/>
            <a:ext cx="543128" cy="39164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294">
            <a:extLst>
              <a:ext uri="{FF2B5EF4-FFF2-40B4-BE49-F238E27FC236}">
                <a16:creationId xmlns:a16="http://schemas.microsoft.com/office/drawing/2014/main" id="{545D935A-005D-4F2A-95B8-D873D5F1AC13}"/>
              </a:ext>
            </a:extLst>
          </p:cNvPr>
          <p:cNvSpPr/>
          <p:nvPr/>
        </p:nvSpPr>
        <p:spPr>
          <a:xfrm>
            <a:off x="2674594" y="4440415"/>
            <a:ext cx="127598" cy="53787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295">
            <a:extLst>
              <a:ext uri="{FF2B5EF4-FFF2-40B4-BE49-F238E27FC236}">
                <a16:creationId xmlns:a16="http://schemas.microsoft.com/office/drawing/2014/main" id="{33762E91-1298-432A-AEB5-7368721EE5D2}"/>
              </a:ext>
            </a:extLst>
          </p:cNvPr>
          <p:cNvSpPr/>
          <p:nvPr/>
        </p:nvSpPr>
        <p:spPr>
          <a:xfrm>
            <a:off x="2676677" y="4454080"/>
            <a:ext cx="82664" cy="32244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296">
            <a:extLst>
              <a:ext uri="{FF2B5EF4-FFF2-40B4-BE49-F238E27FC236}">
                <a16:creationId xmlns:a16="http://schemas.microsoft.com/office/drawing/2014/main" id="{E7E62883-BA3A-4788-AA98-C871787B30A6}"/>
              </a:ext>
            </a:extLst>
          </p:cNvPr>
          <p:cNvSpPr/>
          <p:nvPr/>
        </p:nvSpPr>
        <p:spPr>
          <a:xfrm>
            <a:off x="2924200" y="4592472"/>
            <a:ext cx="137160" cy="141605"/>
          </a:xfrm>
          <a:custGeom>
            <a:avLst/>
            <a:gdLst/>
            <a:ahLst/>
            <a:cxnLst/>
            <a:rect l="l" t="t" r="r" b="b"/>
            <a:pathLst>
              <a:path w="137160" h="141604">
                <a:moveTo>
                  <a:pt x="89012" y="74053"/>
                </a:moveTo>
                <a:lnTo>
                  <a:pt x="70980" y="74053"/>
                </a:lnTo>
                <a:lnTo>
                  <a:pt x="118643" y="139814"/>
                </a:lnTo>
                <a:lnTo>
                  <a:pt x="124675" y="140500"/>
                </a:lnTo>
                <a:lnTo>
                  <a:pt x="130708" y="141071"/>
                </a:lnTo>
                <a:lnTo>
                  <a:pt x="136728" y="141516"/>
                </a:lnTo>
                <a:lnTo>
                  <a:pt x="89012" y="74053"/>
                </a:lnTo>
                <a:close/>
              </a:path>
              <a:path w="137160" h="141604">
                <a:moveTo>
                  <a:pt x="70980" y="75374"/>
                </a:moveTo>
                <a:lnTo>
                  <a:pt x="56095" y="75374"/>
                </a:lnTo>
                <a:lnTo>
                  <a:pt x="56095" y="131521"/>
                </a:lnTo>
                <a:lnTo>
                  <a:pt x="61086" y="132130"/>
                </a:lnTo>
                <a:lnTo>
                  <a:pt x="70980" y="133464"/>
                </a:lnTo>
                <a:lnTo>
                  <a:pt x="70980" y="75374"/>
                </a:lnTo>
                <a:close/>
              </a:path>
              <a:path w="137160" h="141604">
                <a:moveTo>
                  <a:pt x="18228" y="127660"/>
                </a:moveTo>
                <a:lnTo>
                  <a:pt x="6032" y="127660"/>
                </a:lnTo>
                <a:lnTo>
                  <a:pt x="12001" y="127825"/>
                </a:lnTo>
                <a:lnTo>
                  <a:pt x="17906" y="128104"/>
                </a:lnTo>
                <a:lnTo>
                  <a:pt x="18228" y="127660"/>
                </a:lnTo>
                <a:close/>
              </a:path>
              <a:path w="137160" h="141604">
                <a:moveTo>
                  <a:pt x="82041" y="64198"/>
                </a:moveTo>
                <a:lnTo>
                  <a:pt x="45872" y="64198"/>
                </a:lnTo>
                <a:lnTo>
                  <a:pt x="0" y="127685"/>
                </a:lnTo>
                <a:lnTo>
                  <a:pt x="18228" y="127660"/>
                </a:lnTo>
                <a:lnTo>
                  <a:pt x="56095" y="75374"/>
                </a:lnTo>
                <a:lnTo>
                  <a:pt x="70980" y="75374"/>
                </a:lnTo>
                <a:lnTo>
                  <a:pt x="70980" y="74053"/>
                </a:lnTo>
                <a:lnTo>
                  <a:pt x="89012" y="74053"/>
                </a:lnTo>
                <a:lnTo>
                  <a:pt x="82041" y="64198"/>
                </a:lnTo>
                <a:close/>
              </a:path>
              <a:path w="137160" h="141604">
                <a:moveTo>
                  <a:pt x="95326" y="0"/>
                </a:moveTo>
                <a:lnTo>
                  <a:pt x="31813" y="0"/>
                </a:lnTo>
                <a:lnTo>
                  <a:pt x="31813" y="64198"/>
                </a:lnTo>
                <a:lnTo>
                  <a:pt x="95326" y="64198"/>
                </a:lnTo>
                <a:lnTo>
                  <a:pt x="95326" y="43103"/>
                </a:lnTo>
                <a:lnTo>
                  <a:pt x="56438" y="43103"/>
                </a:lnTo>
                <a:lnTo>
                  <a:pt x="51523" y="38227"/>
                </a:lnTo>
                <a:lnTo>
                  <a:pt x="51523" y="25971"/>
                </a:lnTo>
                <a:lnTo>
                  <a:pt x="56438" y="21094"/>
                </a:lnTo>
                <a:lnTo>
                  <a:pt x="95326" y="21094"/>
                </a:lnTo>
                <a:lnTo>
                  <a:pt x="95326" y="0"/>
                </a:lnTo>
                <a:close/>
              </a:path>
              <a:path w="137160" h="141604">
                <a:moveTo>
                  <a:pt x="95326" y="21094"/>
                </a:moveTo>
                <a:lnTo>
                  <a:pt x="68643" y="21094"/>
                </a:lnTo>
                <a:lnTo>
                  <a:pt x="73571" y="25971"/>
                </a:lnTo>
                <a:lnTo>
                  <a:pt x="73571" y="38227"/>
                </a:lnTo>
                <a:lnTo>
                  <a:pt x="68643" y="43103"/>
                </a:lnTo>
                <a:lnTo>
                  <a:pt x="95326" y="43103"/>
                </a:lnTo>
                <a:lnTo>
                  <a:pt x="95326" y="21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297">
            <a:extLst>
              <a:ext uri="{FF2B5EF4-FFF2-40B4-BE49-F238E27FC236}">
                <a16:creationId xmlns:a16="http://schemas.microsoft.com/office/drawing/2014/main" id="{93FE1FA3-032E-4969-A711-29138E2F8C66}"/>
              </a:ext>
            </a:extLst>
          </p:cNvPr>
          <p:cNvSpPr/>
          <p:nvPr/>
        </p:nvSpPr>
        <p:spPr>
          <a:xfrm>
            <a:off x="2775483" y="4592472"/>
            <a:ext cx="37465" cy="46355"/>
          </a:xfrm>
          <a:custGeom>
            <a:avLst/>
            <a:gdLst/>
            <a:ahLst/>
            <a:cxnLst/>
            <a:rect l="l" t="t" r="r" b="b"/>
            <a:pathLst>
              <a:path w="37464" h="46354">
                <a:moveTo>
                  <a:pt x="15760" y="0"/>
                </a:moveTo>
                <a:lnTo>
                  <a:pt x="0" y="6184"/>
                </a:lnTo>
                <a:lnTo>
                  <a:pt x="15582" y="45910"/>
                </a:lnTo>
                <a:lnTo>
                  <a:pt x="31318" y="39725"/>
                </a:lnTo>
                <a:lnTo>
                  <a:pt x="27901" y="31000"/>
                </a:lnTo>
                <a:lnTo>
                  <a:pt x="37274" y="27343"/>
                </a:lnTo>
                <a:lnTo>
                  <a:pt x="29995" y="8762"/>
                </a:lnTo>
                <a:lnTo>
                  <a:pt x="19164" y="8762"/>
                </a:lnTo>
                <a:lnTo>
                  <a:pt x="15760" y="0"/>
                </a:lnTo>
                <a:close/>
              </a:path>
              <a:path w="37464" h="46354">
                <a:moveTo>
                  <a:pt x="28562" y="5105"/>
                </a:moveTo>
                <a:lnTo>
                  <a:pt x="19164" y="8762"/>
                </a:lnTo>
                <a:lnTo>
                  <a:pt x="29995" y="8762"/>
                </a:lnTo>
                <a:lnTo>
                  <a:pt x="28562" y="5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298">
            <a:extLst>
              <a:ext uri="{FF2B5EF4-FFF2-40B4-BE49-F238E27FC236}">
                <a16:creationId xmlns:a16="http://schemas.microsoft.com/office/drawing/2014/main" id="{0D9B47B9-8C35-499C-8FF1-0D7952C535EB}"/>
              </a:ext>
            </a:extLst>
          </p:cNvPr>
          <p:cNvSpPr/>
          <p:nvPr/>
        </p:nvSpPr>
        <p:spPr>
          <a:xfrm>
            <a:off x="3084842" y="4440745"/>
            <a:ext cx="50165" cy="90805"/>
          </a:xfrm>
          <a:custGeom>
            <a:avLst/>
            <a:gdLst/>
            <a:ahLst/>
            <a:cxnLst/>
            <a:rect l="l" t="t" r="r" b="b"/>
            <a:pathLst>
              <a:path w="50164" h="90804">
                <a:moveTo>
                  <a:pt x="16878" y="0"/>
                </a:moveTo>
                <a:lnTo>
                  <a:pt x="0" y="6616"/>
                </a:lnTo>
                <a:lnTo>
                  <a:pt x="32867" y="90462"/>
                </a:lnTo>
                <a:lnTo>
                  <a:pt x="49758" y="83858"/>
                </a:lnTo>
                <a:lnTo>
                  <a:pt x="16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299">
            <a:extLst>
              <a:ext uri="{FF2B5EF4-FFF2-40B4-BE49-F238E27FC236}">
                <a16:creationId xmlns:a16="http://schemas.microsoft.com/office/drawing/2014/main" id="{4F4C513C-6817-4DF5-AC77-8D912B0EF6A4}"/>
              </a:ext>
            </a:extLst>
          </p:cNvPr>
          <p:cNvSpPr/>
          <p:nvPr/>
        </p:nvSpPr>
        <p:spPr>
          <a:xfrm>
            <a:off x="3024352" y="4461967"/>
            <a:ext cx="82550" cy="88265"/>
          </a:xfrm>
          <a:custGeom>
            <a:avLst/>
            <a:gdLst/>
            <a:ahLst/>
            <a:cxnLst/>
            <a:rect l="l" t="t" r="r" b="b"/>
            <a:pathLst>
              <a:path w="82550" h="88264">
                <a:moveTo>
                  <a:pt x="56197" y="0"/>
                </a:moveTo>
                <a:lnTo>
                  <a:pt x="0" y="21996"/>
                </a:lnTo>
                <a:lnTo>
                  <a:pt x="25793" y="87807"/>
                </a:lnTo>
                <a:lnTo>
                  <a:pt x="81991" y="65760"/>
                </a:lnTo>
                <a:lnTo>
                  <a:pt x="561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00">
            <a:extLst>
              <a:ext uri="{FF2B5EF4-FFF2-40B4-BE49-F238E27FC236}">
                <a16:creationId xmlns:a16="http://schemas.microsoft.com/office/drawing/2014/main" id="{4F62ABAF-48BB-4B8B-A1D1-5F003094EE14}"/>
              </a:ext>
            </a:extLst>
          </p:cNvPr>
          <p:cNvSpPr/>
          <p:nvPr/>
        </p:nvSpPr>
        <p:spPr>
          <a:xfrm>
            <a:off x="2858566" y="4496231"/>
            <a:ext cx="180975" cy="113030"/>
          </a:xfrm>
          <a:custGeom>
            <a:avLst/>
            <a:gdLst/>
            <a:ahLst/>
            <a:cxnLst/>
            <a:rect l="l" t="t" r="r" b="b"/>
            <a:pathLst>
              <a:path w="180975" h="113029">
                <a:moveTo>
                  <a:pt x="161162" y="0"/>
                </a:moveTo>
                <a:lnTo>
                  <a:pt x="0" y="63169"/>
                </a:lnTo>
                <a:lnTo>
                  <a:pt x="19354" y="112648"/>
                </a:lnTo>
                <a:lnTo>
                  <a:pt x="180581" y="49479"/>
                </a:lnTo>
                <a:lnTo>
                  <a:pt x="161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01">
            <a:extLst>
              <a:ext uri="{FF2B5EF4-FFF2-40B4-BE49-F238E27FC236}">
                <a16:creationId xmlns:a16="http://schemas.microsoft.com/office/drawing/2014/main" id="{D30A3884-10A3-44FB-B582-A9BFBB246CB3}"/>
              </a:ext>
            </a:extLst>
          </p:cNvPr>
          <p:cNvSpPr/>
          <p:nvPr/>
        </p:nvSpPr>
        <p:spPr>
          <a:xfrm>
            <a:off x="2830614" y="4566132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39" h="49529">
                <a:moveTo>
                  <a:pt x="25006" y="0"/>
                </a:moveTo>
                <a:lnTo>
                  <a:pt x="0" y="9804"/>
                </a:lnTo>
                <a:lnTo>
                  <a:pt x="15570" y="49529"/>
                </a:lnTo>
                <a:lnTo>
                  <a:pt x="40513" y="39738"/>
                </a:lnTo>
                <a:lnTo>
                  <a:pt x="25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02">
            <a:extLst>
              <a:ext uri="{FF2B5EF4-FFF2-40B4-BE49-F238E27FC236}">
                <a16:creationId xmlns:a16="http://schemas.microsoft.com/office/drawing/2014/main" id="{319FBFB2-3B14-4C42-BC33-04FAD996E038}"/>
              </a:ext>
            </a:extLst>
          </p:cNvPr>
          <p:cNvSpPr/>
          <p:nvPr/>
        </p:nvSpPr>
        <p:spPr>
          <a:xfrm>
            <a:off x="2806090" y="4583010"/>
            <a:ext cx="34290" cy="39370"/>
          </a:xfrm>
          <a:custGeom>
            <a:avLst/>
            <a:gdLst/>
            <a:ahLst/>
            <a:cxnLst/>
            <a:rect l="l" t="t" r="r" b="b"/>
            <a:pathLst>
              <a:path w="34289" h="39370">
                <a:moveTo>
                  <a:pt x="21691" y="0"/>
                </a:moveTo>
                <a:lnTo>
                  <a:pt x="0" y="8483"/>
                </a:lnTo>
                <a:lnTo>
                  <a:pt x="12026" y="39192"/>
                </a:lnTo>
                <a:lnTo>
                  <a:pt x="33731" y="30670"/>
                </a:lnTo>
                <a:lnTo>
                  <a:pt x="216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03">
            <a:extLst>
              <a:ext uri="{FF2B5EF4-FFF2-40B4-BE49-F238E27FC236}">
                <a16:creationId xmlns:a16="http://schemas.microsoft.com/office/drawing/2014/main" id="{DDA2B82A-6D5C-4C48-ABD3-D8F571BC48EF}"/>
              </a:ext>
            </a:extLst>
          </p:cNvPr>
          <p:cNvSpPr/>
          <p:nvPr/>
        </p:nvSpPr>
        <p:spPr>
          <a:xfrm>
            <a:off x="938479" y="9782022"/>
            <a:ext cx="3429000" cy="1104265"/>
          </a:xfrm>
          <a:custGeom>
            <a:avLst/>
            <a:gdLst/>
            <a:ahLst/>
            <a:cxnLst/>
            <a:rect l="l" t="t" r="r" b="b"/>
            <a:pathLst>
              <a:path w="3429000" h="1104265">
                <a:moveTo>
                  <a:pt x="0" y="1103858"/>
                </a:moveTo>
                <a:lnTo>
                  <a:pt x="3429000" y="1103858"/>
                </a:lnTo>
                <a:lnTo>
                  <a:pt x="3429000" y="0"/>
                </a:lnTo>
                <a:lnTo>
                  <a:pt x="0" y="0"/>
                </a:lnTo>
                <a:lnTo>
                  <a:pt x="0" y="1103858"/>
                </a:lnTo>
                <a:close/>
              </a:path>
            </a:pathLst>
          </a:custGeom>
          <a:solidFill>
            <a:srgbClr val="E1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04">
            <a:extLst>
              <a:ext uri="{FF2B5EF4-FFF2-40B4-BE49-F238E27FC236}">
                <a16:creationId xmlns:a16="http://schemas.microsoft.com/office/drawing/2014/main" id="{FC7A0977-995B-4A36-AEA9-F197D1C7DF14}"/>
              </a:ext>
            </a:extLst>
          </p:cNvPr>
          <p:cNvSpPr/>
          <p:nvPr/>
        </p:nvSpPr>
        <p:spPr>
          <a:xfrm>
            <a:off x="938479" y="9724872"/>
            <a:ext cx="1386713" cy="29210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05">
            <a:extLst>
              <a:ext uri="{FF2B5EF4-FFF2-40B4-BE49-F238E27FC236}">
                <a16:creationId xmlns:a16="http://schemas.microsoft.com/office/drawing/2014/main" id="{3D53905A-A77B-442E-BC9E-4C70F9B6FCF0}"/>
              </a:ext>
            </a:extLst>
          </p:cNvPr>
          <p:cNvSpPr txBox="1"/>
          <p:nvPr/>
        </p:nvSpPr>
        <p:spPr>
          <a:xfrm>
            <a:off x="938479" y="9782022"/>
            <a:ext cx="342900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1400" b="1" spc="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b="1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wnload</a:t>
            </a:r>
            <a:endParaRPr sz="1400">
              <a:latin typeface="Trebuchet MS"/>
              <a:cs typeface="Trebuchet MS"/>
            </a:endParaRPr>
          </a:p>
          <a:p>
            <a:pPr marL="400050" marR="694690" indent="-114300" algn="ctr">
              <a:lnSpc>
                <a:spcPct val="100000"/>
              </a:lnSpc>
              <a:spcBef>
                <a:spcPts val="1190"/>
              </a:spcBef>
              <a:buClr>
                <a:srgbClr val="770D29"/>
              </a:buClr>
              <a:buSzPct val="118181"/>
              <a:buFont typeface="Book Antiqua"/>
              <a:buChar char="■"/>
              <a:tabLst>
                <a:tab pos="400050" algn="l"/>
              </a:tabLst>
            </a:pPr>
            <a:r>
              <a:rPr sz="1100" spc="20" dirty="0">
                <a:latin typeface="Arial Narrow"/>
                <a:cs typeface="Arial Narrow"/>
              </a:rPr>
              <a:t>Badges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10" dirty="0">
                <a:latin typeface="Arial Narrow"/>
                <a:cs typeface="Arial Narrow"/>
              </a:rPr>
              <a:t>a</a:t>
            </a:r>
            <a:r>
              <a:rPr sz="1100" spc="-10" dirty="0">
                <a:latin typeface="Arial Narrow"/>
                <a:cs typeface="Arial Narrow"/>
              </a:rPr>
              <a:t>r</a:t>
            </a:r>
            <a:r>
              <a:rPr sz="1100" spc="30" dirty="0">
                <a:latin typeface="Arial Narrow"/>
                <a:cs typeface="Arial Narrow"/>
              </a:rPr>
              <a:t>e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-15" dirty="0">
                <a:latin typeface="Arial Narrow"/>
                <a:cs typeface="Arial Narrow"/>
              </a:rPr>
              <a:t>a</a:t>
            </a:r>
            <a:r>
              <a:rPr sz="1100" spc="30" dirty="0">
                <a:latin typeface="Arial Narrow"/>
                <a:cs typeface="Arial Narrow"/>
              </a:rPr>
              <a:t>vailable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15" dirty="0">
                <a:latin typeface="Arial Narrow"/>
                <a:cs typeface="Arial Narrow"/>
              </a:rPr>
              <a:t>f</a:t>
            </a:r>
            <a:r>
              <a:rPr sz="1100" spc="50" dirty="0">
                <a:latin typeface="Arial Narrow"/>
                <a:cs typeface="Arial Narrow"/>
              </a:rPr>
              <a:t>or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90" dirty="0">
                <a:latin typeface="Arial Narrow"/>
                <a:cs typeface="Arial Narrow"/>
              </a:rPr>
              <a:t>d</a:t>
            </a:r>
            <a:r>
              <a:rPr sz="1100" spc="80" dirty="0">
                <a:latin typeface="Arial Narrow"/>
                <a:cs typeface="Arial Narrow"/>
              </a:rPr>
              <a:t>o</a:t>
            </a:r>
            <a:r>
              <a:rPr sz="1100" spc="70" dirty="0">
                <a:latin typeface="Arial Narrow"/>
                <a:cs typeface="Arial Narrow"/>
              </a:rPr>
              <a:t>wnload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40" dirty="0">
                <a:latin typeface="Arial Narrow"/>
                <a:cs typeface="Arial Narrow"/>
              </a:rPr>
              <a:t>at</a:t>
            </a:r>
            <a:endParaRPr sz="1100">
              <a:latin typeface="Arial Narrow"/>
              <a:cs typeface="Arial Narrow"/>
            </a:endParaRPr>
          </a:p>
          <a:p>
            <a:pPr marR="765175" algn="ctr">
              <a:lnSpc>
                <a:spcPct val="100000"/>
              </a:lnSpc>
            </a:pPr>
            <a:r>
              <a:rPr sz="1100" b="1" spc="-10" dirty="0">
                <a:latin typeface="Trebuchet MS"/>
                <a:cs typeface="Trebuchet MS"/>
                <a:hlinkClick r:id="rId74"/>
              </a:rPr>
              <a:t>ww</a:t>
            </a:r>
            <a:r>
              <a:rPr sz="1100" b="1" spc="-85" dirty="0">
                <a:latin typeface="Trebuchet MS"/>
                <a:cs typeface="Trebuchet MS"/>
                <a:hlinkClick r:id="rId74"/>
              </a:rPr>
              <a:t>w</a:t>
            </a:r>
            <a:r>
              <a:rPr sz="1100" b="1" spc="-75" dirty="0">
                <a:latin typeface="Trebuchet MS"/>
                <a:cs typeface="Trebuchet MS"/>
                <a:hlinkClick r:id="rId74"/>
              </a:rPr>
              <a:t>.</a:t>
            </a:r>
            <a:r>
              <a:rPr sz="1100" b="1" spc="-90" dirty="0">
                <a:latin typeface="Trebuchet MS"/>
                <a:cs typeface="Trebuchet MS"/>
                <a:hlinkClick r:id="rId74"/>
              </a:rPr>
              <a:t>t</a:t>
            </a:r>
            <a:r>
              <a:rPr sz="1100" b="1" spc="-10" dirty="0">
                <a:latin typeface="Trebuchet MS"/>
                <a:cs typeface="Trebuchet MS"/>
                <a:hlinkClick r:id="rId74"/>
              </a:rPr>
              <a:t>oastmas</a:t>
            </a:r>
            <a:r>
              <a:rPr sz="1100" b="1" spc="-20" dirty="0">
                <a:latin typeface="Trebuchet MS"/>
                <a:cs typeface="Trebuchet MS"/>
                <a:hlinkClick r:id="rId74"/>
              </a:rPr>
              <a:t>t</a:t>
            </a:r>
            <a:r>
              <a:rPr sz="1100" b="1" spc="-35" dirty="0">
                <a:latin typeface="Trebuchet MS"/>
                <a:cs typeface="Trebuchet MS"/>
                <a:hlinkClick r:id="rId74"/>
              </a:rPr>
              <a:t>er</a:t>
            </a:r>
            <a:r>
              <a:rPr sz="1100" b="1" spc="-50" dirty="0">
                <a:latin typeface="Trebuchet MS"/>
                <a:cs typeface="Trebuchet MS"/>
                <a:hlinkClick r:id="rId74"/>
              </a:rPr>
              <a:t>s</a:t>
            </a:r>
            <a:r>
              <a:rPr sz="1100" b="1" spc="-55" dirty="0">
                <a:latin typeface="Trebuchet MS"/>
                <a:cs typeface="Trebuchet MS"/>
                <a:hlinkClick r:id="rId74"/>
              </a:rPr>
              <a:t>.o</a:t>
            </a:r>
            <a:r>
              <a:rPr sz="1100" b="1" spc="-60" dirty="0">
                <a:latin typeface="Trebuchet MS"/>
                <a:cs typeface="Trebuchet MS"/>
                <a:hlinkClick r:id="rId74"/>
              </a:rPr>
              <a:t>r</a:t>
            </a:r>
            <a:r>
              <a:rPr sz="1100" b="1" spc="-10" dirty="0">
                <a:latin typeface="Trebuchet MS"/>
                <a:cs typeface="Trebuchet MS"/>
                <a:hlinkClick r:id="rId74"/>
              </a:rPr>
              <a:t>g/</a:t>
            </a:r>
            <a:r>
              <a:rPr sz="1100" b="1" spc="-20" dirty="0">
                <a:latin typeface="Trebuchet MS"/>
                <a:cs typeface="Trebuchet MS"/>
                <a:hlinkClick r:id="rId74"/>
              </a:rPr>
              <a:t>L</a:t>
            </a:r>
            <a:r>
              <a:rPr sz="1100" b="1" spc="25" dirty="0">
                <a:latin typeface="Trebuchet MS"/>
                <a:cs typeface="Trebuchet MS"/>
                <a:hlinkClick r:id="rId74"/>
              </a:rPr>
              <a:t>ogos</a:t>
            </a:r>
            <a:r>
              <a:rPr sz="1100" spc="-60" dirty="0">
                <a:latin typeface="Arial Narrow"/>
                <a:cs typeface="Arial Narrow"/>
              </a:rPr>
              <a:t>.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324" name="object 15">
            <a:extLst>
              <a:ext uri="{FF2B5EF4-FFF2-40B4-BE49-F238E27FC236}">
                <a16:creationId xmlns:a16="http://schemas.microsoft.com/office/drawing/2014/main" id="{660D3705-E4C0-4D82-94AB-ACD73DB31666}"/>
              </a:ext>
            </a:extLst>
          </p:cNvPr>
          <p:cNvSpPr txBox="1">
            <a:spLocks/>
          </p:cNvSpPr>
          <p:nvPr/>
        </p:nvSpPr>
        <p:spPr>
          <a:xfrm>
            <a:off x="709498" y="-22099"/>
            <a:ext cx="8871026" cy="874262"/>
          </a:xfrm>
          <a:prstGeom prst="rect">
            <a:avLst/>
          </a:prstGeom>
        </p:spPr>
        <p:txBody>
          <a:bodyPr vert="horz" wrap="square" lIns="0" tIns="378127" rIns="0" bIns="0" rtlCol="0">
            <a:spAutoFit/>
          </a:bodyPr>
          <a:lstStyle>
            <a:lvl1pPr algn="l" defTabSz="5143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3020">
              <a:lnSpc>
                <a:spcPct val="100000"/>
              </a:lnSpc>
            </a:pPr>
            <a:r>
              <a:rPr lang="en-US" sz="3200" spc="-30" dirty="0">
                <a:solidFill>
                  <a:schemeClr val="bg1"/>
                </a:solidFill>
              </a:rPr>
              <a:t>P</a:t>
            </a:r>
            <a:r>
              <a:rPr lang="en-US" sz="3200" spc="-15" dirty="0">
                <a:solidFill>
                  <a:schemeClr val="bg1"/>
                </a:solidFill>
              </a:rPr>
              <a:t>a</a:t>
            </a:r>
            <a:r>
              <a:rPr lang="en-US" sz="3200" dirty="0">
                <a:solidFill>
                  <a:schemeClr val="bg1"/>
                </a:solidFill>
              </a:rPr>
              <a:t>t</a:t>
            </a:r>
            <a:r>
              <a:rPr lang="en-US" sz="3200" spc="-45" dirty="0">
                <a:solidFill>
                  <a:schemeClr val="bg1"/>
                </a:solidFill>
              </a:rPr>
              <a:t>h</a:t>
            </a:r>
            <a:r>
              <a:rPr lang="en-US" sz="3200" spc="-60" dirty="0">
                <a:solidFill>
                  <a:schemeClr val="bg1"/>
                </a:solidFill>
              </a:rPr>
              <a:t>way</a:t>
            </a:r>
            <a:r>
              <a:rPr lang="en-US" sz="3200" dirty="0">
                <a:solidFill>
                  <a:schemeClr val="bg1"/>
                </a:solidFill>
              </a:rPr>
              <a:t>s Badges</a:t>
            </a:r>
          </a:p>
        </p:txBody>
      </p:sp>
    </p:spTree>
    <p:extLst>
      <p:ext uri="{BB962C8B-B14F-4D97-AF65-F5344CB8AC3E}">
        <p14:creationId xmlns:p14="http://schemas.microsoft.com/office/powerpoint/2010/main" val="184861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A6B30A7C-C4C1-4899-B299-F6DDB169CB57}"/>
              </a:ext>
            </a:extLst>
          </p:cNvPr>
          <p:cNvSpPr/>
          <p:nvPr/>
        </p:nvSpPr>
        <p:spPr>
          <a:xfrm>
            <a:off x="-25400" y="4095751"/>
            <a:ext cx="6972300" cy="809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5397324-3526-4D0C-B549-79B1F62C3986}"/>
              </a:ext>
            </a:extLst>
          </p:cNvPr>
          <p:cNvSpPr/>
          <p:nvPr/>
        </p:nvSpPr>
        <p:spPr>
          <a:xfrm>
            <a:off x="-25400" y="0"/>
            <a:ext cx="6972300" cy="409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1BDC583A-C01C-479E-A513-F97E4062567C}"/>
              </a:ext>
            </a:extLst>
          </p:cNvPr>
          <p:cNvSpPr txBox="1"/>
          <p:nvPr/>
        </p:nvSpPr>
        <p:spPr>
          <a:xfrm>
            <a:off x="241589" y="1462707"/>
            <a:ext cx="252031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50"/>
              </a:lnSpc>
            </a:pP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t-friendly?</a:t>
            </a:r>
            <a:r>
              <a:rPr sz="1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hese 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oastmast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ers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br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anded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ts: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702D4164-29F2-4A6A-904F-DBB2EC7CFF1E}"/>
              </a:ext>
            </a:extLst>
          </p:cNvPr>
          <p:cNvSpPr txBox="1"/>
          <p:nvPr/>
        </p:nvSpPr>
        <p:spPr>
          <a:xfrm>
            <a:off x="230122" y="2065393"/>
            <a:ext cx="280670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otham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250"/>
              </a:lnSpc>
              <a:spcBef>
                <a:spcPts val="420"/>
              </a:spcBef>
            </a:pP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otham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oastmast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ers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tern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tiona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100" spc="-14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prima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ypefa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1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wide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stan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geometric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aits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char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ers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xude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onfiden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loo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stiff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itali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100" spc="-5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69D9B70E-5718-41BF-8BD6-F4CC2D544439}"/>
              </a:ext>
            </a:extLst>
          </p:cNvPr>
          <p:cNvSpPr txBox="1"/>
          <p:nvPr/>
        </p:nvSpPr>
        <p:spPr>
          <a:xfrm>
            <a:off x="230122" y="3671302"/>
            <a:ext cx="25304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8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900" i="1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900" i="1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900" i="1" spc="5" dirty="0">
                <a:solidFill>
                  <a:srgbClr val="FFFFFF"/>
                </a:solidFill>
                <a:latin typeface="Gill Sans MT"/>
                <a:cs typeface="Gill Sans MT"/>
              </a:rPr>
              <a:t>Gotham</a:t>
            </a:r>
            <a:r>
              <a:rPr sz="900" i="1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900" i="1" spc="1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900" i="1" dirty="0">
                <a:solidFill>
                  <a:srgbClr val="FFFFFF"/>
                </a:solidFill>
                <a:latin typeface="Gill Sans MT"/>
                <a:cs typeface="Gill Sans MT"/>
              </a:rPr>
              <a:t>ype</a:t>
            </a:r>
            <a:r>
              <a:rPr sz="900" i="1" spc="-1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900" i="1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900" i="1" spc="-1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900" i="1" spc="-2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900" i="1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900" i="1" spc="5" dirty="0">
                <a:solidFill>
                  <a:srgbClr val="FFFFFF"/>
                </a:solidFill>
                <a:latin typeface="Gill Sans MT"/>
                <a:cs typeface="Gill Sans MT"/>
              </a:rPr>
              <a:t>is</a:t>
            </a:r>
            <a:r>
              <a:rPr sz="900" i="1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900" i="1" spc="10" dirty="0">
                <a:solidFill>
                  <a:srgbClr val="FFFFFF"/>
                </a:solidFill>
                <a:latin typeface="Gill Sans MT"/>
                <a:cs typeface="Gill Sans MT"/>
              </a:rPr>
              <a:t>also</a:t>
            </a:r>
            <a:r>
              <a:rPr sz="900" i="1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900" i="1" spc="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900" i="1" spc="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900" i="1" spc="10" dirty="0">
                <a:solidFill>
                  <a:srgbClr val="FFFFFF"/>
                </a:solidFill>
                <a:latin typeface="Gill Sans MT"/>
                <a:cs typeface="Gill Sans MT"/>
              </a:rPr>
              <a:t>ailable</a:t>
            </a:r>
            <a:r>
              <a:rPr sz="900" i="1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900" i="1" spc="20" dirty="0">
                <a:solidFill>
                  <a:srgbClr val="FFFFFF"/>
                </a:solidFill>
                <a:latin typeface="Gill Sans MT"/>
                <a:cs typeface="Gill Sans MT"/>
              </a:rPr>
              <a:t>in</a:t>
            </a:r>
            <a:r>
              <a:rPr sz="900" i="1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900" i="1" spc="-7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900" i="1" spc="5" dirty="0">
                <a:solidFill>
                  <a:srgbClr val="FFFFFF"/>
                </a:solidFill>
                <a:latin typeface="Gill Sans MT"/>
                <a:cs typeface="Gill Sans MT"/>
              </a:rPr>
              <a:t>ondensed</a:t>
            </a:r>
            <a:r>
              <a:rPr sz="900" i="1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900" i="1" spc="5" dirty="0">
                <a:solidFill>
                  <a:srgbClr val="FFFFFF"/>
                </a:solidFill>
                <a:latin typeface="Gill Sans MT"/>
                <a:cs typeface="Gill Sans MT"/>
              </a:rPr>
              <a:t>forma</a:t>
            </a:r>
            <a:r>
              <a:rPr sz="900" i="1" spc="-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900" i="1" spc="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BDFE13C8-A32B-4B20-85EF-CF02AE049BDC}"/>
              </a:ext>
            </a:extLst>
          </p:cNvPr>
          <p:cNvSpPr txBox="1"/>
          <p:nvPr/>
        </p:nvSpPr>
        <p:spPr>
          <a:xfrm>
            <a:off x="242822" y="3125127"/>
            <a:ext cx="2837180" cy="482600"/>
          </a:xfrm>
          <a:prstGeom prst="rect">
            <a:avLst/>
          </a:prstGeom>
          <a:solidFill>
            <a:srgbClr val="DDE3E3"/>
          </a:solidFill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1100" b="1" spc="-65" dirty="0">
                <a:latin typeface="Calibri"/>
                <a:cs typeface="Calibri"/>
              </a:rPr>
              <a:t>U</a:t>
            </a:r>
            <a:r>
              <a:rPr sz="1100" b="1" spc="-15" dirty="0">
                <a:latin typeface="Calibri"/>
                <a:cs typeface="Calibri"/>
              </a:rPr>
              <a:t>sage: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spc="-55" dirty="0">
                <a:latin typeface="Calibri"/>
                <a:cs typeface="Calibri"/>
              </a:rPr>
              <a:t>Headlines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5" dirty="0">
                <a:latin typeface="Calibri"/>
                <a:cs typeface="Calibri"/>
              </a:rPr>
              <a:t>subheads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6E7C73E8-9146-4C95-8BC0-81CD305C265E}"/>
              </a:ext>
            </a:extLst>
          </p:cNvPr>
          <p:cNvSpPr txBox="1">
            <a:spLocks/>
          </p:cNvSpPr>
          <p:nvPr/>
        </p:nvSpPr>
        <p:spPr>
          <a:xfrm>
            <a:off x="441286" y="356769"/>
            <a:ext cx="8871026" cy="825531"/>
          </a:xfrm>
          <a:prstGeom prst="rect">
            <a:avLst/>
          </a:prstGeom>
        </p:spPr>
        <p:txBody>
          <a:bodyPr vert="horz" wrap="square" lIns="0" tIns="390827" rIns="0" bIns="0" rtlCol="0">
            <a:spAutoFit/>
          </a:bodyPr>
          <a:lstStyle>
            <a:lvl1pPr algn="l" defTabSz="5143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8419">
              <a:lnSpc>
                <a:spcPct val="100000"/>
              </a:lnSpc>
            </a:pPr>
            <a:r>
              <a:rPr lang="en-US" sz="2800" spc="-45">
                <a:solidFill>
                  <a:schemeClr val="bg1"/>
                </a:solidFill>
              </a:rPr>
              <a:t>F</a:t>
            </a:r>
            <a:r>
              <a:rPr lang="en-US" sz="2800">
                <a:solidFill>
                  <a:schemeClr val="bg1"/>
                </a:solidFill>
              </a:rPr>
              <a:t>onts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270ADA5-16B7-4D2E-9BD6-9656552E3CE9}"/>
              </a:ext>
            </a:extLst>
          </p:cNvPr>
          <p:cNvSpPr/>
          <p:nvPr/>
        </p:nvSpPr>
        <p:spPr>
          <a:xfrm>
            <a:off x="1836328" y="4529181"/>
            <a:ext cx="4671060" cy="188595"/>
          </a:xfrm>
          <a:custGeom>
            <a:avLst/>
            <a:gdLst/>
            <a:ahLst/>
            <a:cxnLst/>
            <a:rect l="l" t="t" r="r" b="b"/>
            <a:pathLst>
              <a:path w="4671059" h="188595">
                <a:moveTo>
                  <a:pt x="0" y="188010"/>
                </a:moveTo>
                <a:lnTo>
                  <a:pt x="4670653" y="188010"/>
                </a:lnTo>
                <a:lnTo>
                  <a:pt x="4670653" y="0"/>
                </a:lnTo>
                <a:lnTo>
                  <a:pt x="0" y="0"/>
                </a:lnTo>
                <a:lnTo>
                  <a:pt x="0" y="188010"/>
                </a:lnTo>
              </a:path>
            </a:pathLst>
          </a:custGeom>
          <a:solidFill>
            <a:srgbClr val="004062"/>
          </a:solidFill>
        </p:spPr>
        <p:txBody>
          <a:bodyPr wrap="square" lIns="0" tIns="0" rIns="0" bIns="0" rtlCol="0"/>
          <a:lstStyle/>
          <a:p>
            <a:endParaRPr>
              <a:solidFill>
                <a:srgbClr val="080808"/>
              </a:solidFill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3A90D784-D852-4118-A72D-3E9D1BD74BD7}"/>
              </a:ext>
            </a:extLst>
          </p:cNvPr>
          <p:cNvSpPr txBox="1"/>
          <p:nvPr/>
        </p:nvSpPr>
        <p:spPr>
          <a:xfrm>
            <a:off x="3310362" y="100088"/>
            <a:ext cx="1323975" cy="2000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4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1300" b="1" spc="25" dirty="0">
                <a:solidFill>
                  <a:schemeClr val="bg1"/>
                </a:solidFill>
                <a:latin typeface="Calibri"/>
                <a:cs typeface="Calibri"/>
              </a:rPr>
              <a:t>otham</a:t>
            </a:r>
            <a:r>
              <a:rPr sz="1300" b="1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300" b="1" spc="30" dirty="0">
                <a:solidFill>
                  <a:schemeClr val="bg1"/>
                </a:solidFill>
                <a:latin typeface="Calibri"/>
                <a:cs typeface="Calibri"/>
              </a:rPr>
              <a:t>Examples</a:t>
            </a:r>
            <a:endParaRPr sz="13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1FC348CD-1F88-471C-990A-AD18BDC01C1C}"/>
              </a:ext>
            </a:extLst>
          </p:cNvPr>
          <p:cNvSpPr txBox="1"/>
          <p:nvPr/>
        </p:nvSpPr>
        <p:spPr>
          <a:xfrm>
            <a:off x="3324497" y="613189"/>
            <a:ext cx="1130300" cy="761747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4950" spc="20" dirty="0">
                <a:solidFill>
                  <a:schemeClr val="bg1"/>
                </a:solidFill>
                <a:latin typeface="Gotham"/>
                <a:cs typeface="Gotham"/>
              </a:rPr>
              <a:t>Aa</a:t>
            </a:r>
            <a:endParaRPr sz="4950" dirty="0">
              <a:solidFill>
                <a:schemeClr val="bg1"/>
              </a:solidFill>
              <a:latin typeface="Gotham"/>
              <a:cs typeface="Gotham"/>
            </a:endParaRPr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80A5B03F-CF8B-4451-BCA3-16E187177365}"/>
              </a:ext>
            </a:extLst>
          </p:cNvPr>
          <p:cNvSpPr txBox="1"/>
          <p:nvPr/>
        </p:nvSpPr>
        <p:spPr>
          <a:xfrm>
            <a:off x="3748918" y="1491986"/>
            <a:ext cx="2908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chemeClr val="bg1"/>
                </a:solidFill>
                <a:latin typeface="Arial Narrow"/>
                <a:cs typeface="Arial Narrow"/>
              </a:rPr>
              <a:t>Ultra</a:t>
            </a:r>
            <a:endParaRPr sz="11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14" name="object 22">
            <a:extLst>
              <a:ext uri="{FF2B5EF4-FFF2-40B4-BE49-F238E27FC236}">
                <a16:creationId xmlns:a16="http://schemas.microsoft.com/office/drawing/2014/main" id="{ED262B9F-C541-48CE-8BE2-F8BAA3EF2830}"/>
              </a:ext>
            </a:extLst>
          </p:cNvPr>
          <p:cNvSpPr txBox="1"/>
          <p:nvPr/>
        </p:nvSpPr>
        <p:spPr>
          <a:xfrm>
            <a:off x="4479054" y="613189"/>
            <a:ext cx="1130300" cy="761747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z="4950" b="1" spc="-135" dirty="0">
                <a:solidFill>
                  <a:schemeClr val="bg1"/>
                </a:solidFill>
                <a:latin typeface="Arial Black"/>
                <a:cs typeface="Arial Black"/>
              </a:rPr>
              <a:t>Aa</a:t>
            </a:r>
            <a:endParaRPr sz="495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23">
            <a:extLst>
              <a:ext uri="{FF2B5EF4-FFF2-40B4-BE49-F238E27FC236}">
                <a16:creationId xmlns:a16="http://schemas.microsoft.com/office/drawing/2014/main" id="{7904C915-6094-4EF5-9409-B9F9E1CFF44D}"/>
              </a:ext>
            </a:extLst>
          </p:cNvPr>
          <p:cNvSpPr txBox="1"/>
          <p:nvPr/>
        </p:nvSpPr>
        <p:spPr>
          <a:xfrm>
            <a:off x="4888832" y="1491986"/>
            <a:ext cx="3105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chemeClr val="bg1"/>
                </a:solidFill>
                <a:latin typeface="Arial Narrow"/>
                <a:cs typeface="Arial Narrow"/>
              </a:rPr>
              <a:t>Black</a:t>
            </a:r>
            <a:endParaRPr sz="11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31D0CD67-FE1E-493F-B8C5-3E0CEAF077FF}"/>
              </a:ext>
            </a:extLst>
          </p:cNvPr>
          <p:cNvSpPr txBox="1"/>
          <p:nvPr/>
        </p:nvSpPr>
        <p:spPr>
          <a:xfrm>
            <a:off x="5631319" y="613189"/>
            <a:ext cx="1130300" cy="761747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ct val="100000"/>
              </a:lnSpc>
            </a:pPr>
            <a:r>
              <a:rPr sz="4950" b="1" spc="-10" dirty="0">
                <a:solidFill>
                  <a:schemeClr val="bg1"/>
                </a:solidFill>
                <a:latin typeface="Gotham"/>
                <a:cs typeface="Gotham"/>
              </a:rPr>
              <a:t>Aa</a:t>
            </a:r>
            <a:endParaRPr sz="4950">
              <a:solidFill>
                <a:schemeClr val="bg1"/>
              </a:solidFill>
              <a:latin typeface="Gotham"/>
              <a:cs typeface="Gotham"/>
            </a:endParaRPr>
          </a:p>
        </p:txBody>
      </p:sp>
      <p:sp>
        <p:nvSpPr>
          <p:cNvPr id="17" name="object 25">
            <a:extLst>
              <a:ext uri="{FF2B5EF4-FFF2-40B4-BE49-F238E27FC236}">
                <a16:creationId xmlns:a16="http://schemas.microsoft.com/office/drawing/2014/main" id="{7D1DE971-F3A3-4C08-AE8D-E718E1CACE99}"/>
              </a:ext>
            </a:extLst>
          </p:cNvPr>
          <p:cNvSpPr txBox="1"/>
          <p:nvPr/>
        </p:nvSpPr>
        <p:spPr>
          <a:xfrm>
            <a:off x="6058344" y="1491986"/>
            <a:ext cx="2762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chemeClr val="bg1"/>
                </a:solidFill>
                <a:latin typeface="Arial Narrow"/>
                <a:cs typeface="Arial Narrow"/>
              </a:rPr>
              <a:t>Bold</a:t>
            </a:r>
            <a:endParaRPr sz="11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8A569EA7-C7E3-48D3-8C99-13062FABFB93}"/>
              </a:ext>
            </a:extLst>
          </p:cNvPr>
          <p:cNvSpPr txBox="1"/>
          <p:nvPr/>
        </p:nvSpPr>
        <p:spPr>
          <a:xfrm>
            <a:off x="3842224" y="2981070"/>
            <a:ext cx="1130300" cy="761747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z="4950" spc="-50" dirty="0">
                <a:solidFill>
                  <a:schemeClr val="bg1"/>
                </a:solidFill>
                <a:latin typeface="Gotham"/>
                <a:cs typeface="Gotham"/>
              </a:rPr>
              <a:t>Aa</a:t>
            </a:r>
            <a:endParaRPr sz="4950">
              <a:solidFill>
                <a:schemeClr val="bg1"/>
              </a:solidFill>
              <a:latin typeface="Gotham"/>
              <a:cs typeface="Gotham"/>
            </a:endParaRPr>
          </a:p>
        </p:txBody>
      </p:sp>
      <p:sp>
        <p:nvSpPr>
          <p:cNvPr id="19" name="object 27">
            <a:extLst>
              <a:ext uri="{FF2B5EF4-FFF2-40B4-BE49-F238E27FC236}">
                <a16:creationId xmlns:a16="http://schemas.microsoft.com/office/drawing/2014/main" id="{685FB385-4609-49D0-946F-579A24E34174}"/>
              </a:ext>
            </a:extLst>
          </p:cNvPr>
          <p:cNvSpPr txBox="1"/>
          <p:nvPr/>
        </p:nvSpPr>
        <p:spPr>
          <a:xfrm>
            <a:off x="4158822" y="3859867"/>
            <a:ext cx="4972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5" dirty="0">
                <a:solidFill>
                  <a:schemeClr val="bg1"/>
                </a:solidFill>
                <a:latin typeface="Arial Narrow"/>
                <a:cs typeface="Arial Narrow"/>
              </a:rPr>
              <a:t>M</a:t>
            </a:r>
            <a:r>
              <a:rPr sz="1100" spc="75" dirty="0">
                <a:solidFill>
                  <a:schemeClr val="bg1"/>
                </a:solidFill>
                <a:latin typeface="Arial Narrow"/>
                <a:cs typeface="Arial Narrow"/>
              </a:rPr>
              <a:t>edium</a:t>
            </a:r>
            <a:endParaRPr sz="11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EE291812-977E-46CD-9A58-DE4959CE17B2}"/>
              </a:ext>
            </a:extLst>
          </p:cNvPr>
          <p:cNvSpPr txBox="1"/>
          <p:nvPr/>
        </p:nvSpPr>
        <p:spPr>
          <a:xfrm>
            <a:off x="3324497" y="1757884"/>
            <a:ext cx="1130300" cy="761747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ct val="100000"/>
              </a:lnSpc>
            </a:pPr>
            <a:r>
              <a:rPr sz="4950" spc="-70" dirty="0">
                <a:solidFill>
                  <a:schemeClr val="bg1"/>
                </a:solidFill>
                <a:latin typeface="Gotham"/>
                <a:cs typeface="Gotham"/>
              </a:rPr>
              <a:t>Aa</a:t>
            </a:r>
            <a:endParaRPr sz="4950">
              <a:solidFill>
                <a:schemeClr val="bg1"/>
              </a:solidFill>
              <a:latin typeface="Gotham"/>
              <a:cs typeface="Gotham"/>
            </a:endParaRPr>
          </a:p>
        </p:txBody>
      </p:sp>
      <p:sp>
        <p:nvSpPr>
          <p:cNvPr id="21" name="object 29">
            <a:extLst>
              <a:ext uri="{FF2B5EF4-FFF2-40B4-BE49-F238E27FC236}">
                <a16:creationId xmlns:a16="http://schemas.microsoft.com/office/drawing/2014/main" id="{EA1E7B20-4979-417D-957C-226A7A0581CF}"/>
              </a:ext>
            </a:extLst>
          </p:cNvPr>
          <p:cNvSpPr txBox="1"/>
          <p:nvPr/>
        </p:nvSpPr>
        <p:spPr>
          <a:xfrm>
            <a:off x="3742213" y="2665712"/>
            <a:ext cx="304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30" dirty="0">
                <a:solidFill>
                  <a:schemeClr val="bg1"/>
                </a:solidFill>
                <a:latin typeface="Arial Narrow"/>
                <a:cs typeface="Arial Narrow"/>
              </a:rPr>
              <a:t>Book</a:t>
            </a:r>
            <a:endParaRPr sz="11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22" name="object 30">
            <a:extLst>
              <a:ext uri="{FF2B5EF4-FFF2-40B4-BE49-F238E27FC236}">
                <a16:creationId xmlns:a16="http://schemas.microsoft.com/office/drawing/2014/main" id="{01DF1E76-D6FA-413E-A481-16638083A4A4}"/>
              </a:ext>
            </a:extLst>
          </p:cNvPr>
          <p:cNvSpPr txBox="1"/>
          <p:nvPr/>
        </p:nvSpPr>
        <p:spPr>
          <a:xfrm>
            <a:off x="4464538" y="1757884"/>
            <a:ext cx="1130300" cy="761747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ct val="100000"/>
              </a:lnSpc>
            </a:pPr>
            <a:r>
              <a:rPr sz="4950" spc="-85" dirty="0">
                <a:solidFill>
                  <a:schemeClr val="bg1"/>
                </a:solidFill>
                <a:latin typeface="Gotham"/>
                <a:cs typeface="Gotham"/>
              </a:rPr>
              <a:t>Aa</a:t>
            </a:r>
            <a:endParaRPr sz="4950" dirty="0">
              <a:solidFill>
                <a:schemeClr val="bg1"/>
              </a:solidFill>
              <a:latin typeface="Gotham"/>
              <a:cs typeface="Gotham"/>
            </a:endParaRPr>
          </a:p>
        </p:txBody>
      </p:sp>
      <p:sp>
        <p:nvSpPr>
          <p:cNvPr id="23" name="object 31">
            <a:extLst>
              <a:ext uri="{FF2B5EF4-FFF2-40B4-BE49-F238E27FC236}">
                <a16:creationId xmlns:a16="http://schemas.microsoft.com/office/drawing/2014/main" id="{4CC97BC9-26EE-486E-82ED-151556645D1D}"/>
              </a:ext>
            </a:extLst>
          </p:cNvPr>
          <p:cNvSpPr txBox="1"/>
          <p:nvPr/>
        </p:nvSpPr>
        <p:spPr>
          <a:xfrm>
            <a:off x="4873897" y="2665712"/>
            <a:ext cx="31178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5" dirty="0">
                <a:solidFill>
                  <a:schemeClr val="bg1"/>
                </a:solidFill>
                <a:latin typeface="Arial Narrow"/>
                <a:cs typeface="Arial Narrow"/>
              </a:rPr>
              <a:t>Light</a:t>
            </a:r>
            <a:endParaRPr sz="11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24" name="object 32">
            <a:extLst>
              <a:ext uri="{FF2B5EF4-FFF2-40B4-BE49-F238E27FC236}">
                <a16:creationId xmlns:a16="http://schemas.microsoft.com/office/drawing/2014/main" id="{BD443378-3165-41D0-A002-F103CE9E9EEE}"/>
              </a:ext>
            </a:extLst>
          </p:cNvPr>
          <p:cNvSpPr txBox="1"/>
          <p:nvPr/>
        </p:nvSpPr>
        <p:spPr>
          <a:xfrm>
            <a:off x="5616807" y="1757884"/>
            <a:ext cx="1130300" cy="761747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z="4950" spc="140" dirty="0">
                <a:solidFill>
                  <a:schemeClr val="bg1"/>
                </a:solidFill>
                <a:latin typeface="Verdana"/>
                <a:cs typeface="Verdana"/>
              </a:rPr>
              <a:t>Aa</a:t>
            </a:r>
            <a:endParaRPr sz="495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5" name="object 33">
            <a:extLst>
              <a:ext uri="{FF2B5EF4-FFF2-40B4-BE49-F238E27FC236}">
                <a16:creationId xmlns:a16="http://schemas.microsoft.com/office/drawing/2014/main" id="{037D5B0D-5D96-4C72-81E9-BE4AEED91207}"/>
              </a:ext>
            </a:extLst>
          </p:cNvPr>
          <p:cNvSpPr txBox="1"/>
          <p:nvPr/>
        </p:nvSpPr>
        <p:spPr>
          <a:xfrm>
            <a:off x="5873537" y="2665712"/>
            <a:ext cx="61658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0" dirty="0">
                <a:solidFill>
                  <a:schemeClr val="bg1"/>
                </a:solidFill>
                <a:latin typeface="Arial Narrow"/>
                <a:cs typeface="Arial Narrow"/>
              </a:rPr>
              <a:t>E</a:t>
            </a:r>
            <a:r>
              <a:rPr sz="1100" spc="-20" dirty="0">
                <a:solidFill>
                  <a:schemeClr val="bg1"/>
                </a:solidFill>
                <a:latin typeface="Arial Narrow"/>
                <a:cs typeface="Arial Narrow"/>
              </a:rPr>
              <a:t>x</a:t>
            </a:r>
            <a:r>
              <a:rPr sz="1100" spc="35" dirty="0">
                <a:solidFill>
                  <a:schemeClr val="bg1"/>
                </a:solidFill>
                <a:latin typeface="Arial Narrow"/>
                <a:cs typeface="Arial Narrow"/>
              </a:rPr>
              <a:t>tra</a:t>
            </a:r>
            <a:r>
              <a:rPr sz="1100" spc="-1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sz="1100" spc="55" dirty="0">
                <a:solidFill>
                  <a:schemeClr val="bg1"/>
                </a:solidFill>
                <a:latin typeface="Arial Narrow"/>
                <a:cs typeface="Arial Narrow"/>
              </a:rPr>
              <a:t>Light</a:t>
            </a:r>
            <a:endParaRPr sz="11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26" name="object 34">
            <a:extLst>
              <a:ext uri="{FF2B5EF4-FFF2-40B4-BE49-F238E27FC236}">
                <a16:creationId xmlns:a16="http://schemas.microsoft.com/office/drawing/2014/main" id="{C64AF4E4-7B80-406E-BD8F-A847CD78E52C}"/>
              </a:ext>
            </a:extLst>
          </p:cNvPr>
          <p:cNvSpPr txBox="1"/>
          <p:nvPr/>
        </p:nvSpPr>
        <p:spPr>
          <a:xfrm>
            <a:off x="5082600" y="2935654"/>
            <a:ext cx="1130300" cy="761747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ct val="100000"/>
              </a:lnSpc>
            </a:pPr>
            <a:r>
              <a:rPr sz="4950" spc="-160" dirty="0">
                <a:solidFill>
                  <a:schemeClr val="bg1"/>
                </a:solidFill>
                <a:latin typeface="Gotham"/>
                <a:cs typeface="Gotham"/>
              </a:rPr>
              <a:t>Aa</a:t>
            </a:r>
            <a:endParaRPr sz="4950">
              <a:solidFill>
                <a:schemeClr val="bg1"/>
              </a:solidFill>
              <a:latin typeface="Gotham"/>
              <a:cs typeface="Gotham"/>
            </a:endParaRPr>
          </a:p>
        </p:txBody>
      </p:sp>
      <p:sp>
        <p:nvSpPr>
          <p:cNvPr id="27" name="object 35">
            <a:extLst>
              <a:ext uri="{FF2B5EF4-FFF2-40B4-BE49-F238E27FC236}">
                <a16:creationId xmlns:a16="http://schemas.microsoft.com/office/drawing/2014/main" id="{9DB98797-864D-4A9B-AB95-26582EE3F892}"/>
              </a:ext>
            </a:extLst>
          </p:cNvPr>
          <p:cNvSpPr txBox="1"/>
          <p:nvPr/>
        </p:nvSpPr>
        <p:spPr>
          <a:xfrm>
            <a:off x="5513193" y="3843482"/>
            <a:ext cx="26924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solidFill>
                  <a:schemeClr val="bg1"/>
                </a:solidFill>
                <a:latin typeface="Arial Narrow"/>
                <a:cs typeface="Arial Narrow"/>
              </a:rPr>
              <a:t>T</a:t>
            </a:r>
            <a:r>
              <a:rPr sz="1100" spc="65" dirty="0">
                <a:solidFill>
                  <a:schemeClr val="bg1"/>
                </a:solidFill>
                <a:latin typeface="Arial Narrow"/>
                <a:cs typeface="Arial Narrow"/>
              </a:rPr>
              <a:t>hin</a:t>
            </a:r>
            <a:endParaRPr sz="110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DE828E48-B2EE-46F4-9543-021DCD557E71}"/>
              </a:ext>
            </a:extLst>
          </p:cNvPr>
          <p:cNvSpPr txBox="1"/>
          <p:nvPr/>
        </p:nvSpPr>
        <p:spPr>
          <a:xfrm>
            <a:off x="253056" y="5638245"/>
            <a:ext cx="241808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50"/>
              </a:lnSpc>
            </a:pP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Is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it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f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o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n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-friendly?</a:t>
            </a:r>
            <a:r>
              <a:rPr sz="1100" spc="-8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hese </a:t>
            </a:r>
            <a:r>
              <a:rPr sz="1100" spc="-50" dirty="0">
                <a:solidFill>
                  <a:srgbClr val="080808"/>
                </a:solidFill>
                <a:latin typeface="Calibri"/>
                <a:cs typeface="Calibri"/>
              </a:rPr>
              <a:t>a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r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e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the</a:t>
            </a:r>
            <a:r>
              <a:rPr sz="1100" spc="-8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114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oastmast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ers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br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anded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f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o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n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ts:</a:t>
            </a:r>
            <a:endParaRPr sz="1100">
              <a:solidFill>
                <a:srgbClr val="080808"/>
              </a:solidFill>
              <a:latin typeface="Calibri"/>
              <a:cs typeface="Calibri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B5086C35-27C1-44A8-AA62-025382B521A8}"/>
              </a:ext>
            </a:extLst>
          </p:cNvPr>
          <p:cNvSpPr txBox="1"/>
          <p:nvPr/>
        </p:nvSpPr>
        <p:spPr>
          <a:xfrm>
            <a:off x="241589" y="6124594"/>
            <a:ext cx="2846705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080808"/>
                </a:solidFill>
                <a:latin typeface="Calibri"/>
                <a:cs typeface="Calibri"/>
              </a:rPr>
              <a:t>Myriad</a:t>
            </a:r>
            <a:r>
              <a:rPr sz="1400" b="1" spc="-5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080808"/>
                </a:solidFill>
                <a:latin typeface="Calibri"/>
                <a:cs typeface="Calibri"/>
              </a:rPr>
              <a:t>P</a:t>
            </a:r>
            <a:r>
              <a:rPr sz="1400" b="1" spc="-15" dirty="0">
                <a:solidFill>
                  <a:srgbClr val="080808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080808"/>
                </a:solidFill>
                <a:latin typeface="Calibri"/>
                <a:cs typeface="Calibri"/>
              </a:rPr>
              <a:t>o</a:t>
            </a:r>
            <a:endParaRPr sz="1400">
              <a:solidFill>
                <a:srgbClr val="080808"/>
              </a:solidFill>
              <a:latin typeface="Calibri"/>
              <a:cs typeface="Calibri"/>
            </a:endParaRPr>
          </a:p>
          <a:p>
            <a:pPr marL="12700" marR="5080">
              <a:lnSpc>
                <a:spcPts val="1250"/>
              </a:lnSpc>
              <a:spcBef>
                <a:spcPts val="420"/>
              </a:spcBef>
            </a:pPr>
            <a:r>
              <a:rPr sz="1100" spc="-125" dirty="0">
                <a:solidFill>
                  <a:srgbClr val="080808"/>
                </a:solidFill>
                <a:latin typeface="Calibri"/>
                <a:cs typeface="Calibri"/>
              </a:rPr>
              <a:t>M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yriad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P</a:t>
            </a:r>
            <a:r>
              <a:rPr sz="1100" spc="-70" dirty="0">
                <a:solidFill>
                  <a:srgbClr val="080808"/>
                </a:solidFill>
                <a:latin typeface="Calibri"/>
                <a:cs typeface="Calibri"/>
              </a:rPr>
              <a:t>r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o 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is</a:t>
            </a:r>
            <a:r>
              <a:rPr sz="1100" spc="-8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114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oastmast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ers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In</a:t>
            </a:r>
            <a:r>
              <a:rPr sz="1100" spc="-40" dirty="0">
                <a:solidFill>
                  <a:srgbClr val="080808"/>
                </a:solidFill>
                <a:latin typeface="Calibri"/>
                <a:cs typeface="Calibri"/>
              </a:rPr>
              <a:t>tern</a:t>
            </a:r>
            <a:r>
              <a:rPr sz="1100" spc="-50" dirty="0">
                <a:solidFill>
                  <a:srgbClr val="080808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tiona</a:t>
            </a:r>
            <a:r>
              <a:rPr sz="1100" spc="-10" dirty="0">
                <a:solidFill>
                  <a:srgbClr val="080808"/>
                </a:solidFill>
                <a:latin typeface="Calibri"/>
                <a:cs typeface="Calibri"/>
              </a:rPr>
              <a:t>l</a:t>
            </a:r>
            <a:r>
              <a:rPr sz="1100" spc="-140" dirty="0">
                <a:solidFill>
                  <a:srgbClr val="080808"/>
                </a:solidFill>
                <a:latin typeface="Calibri"/>
                <a:cs typeface="Calibri"/>
              </a:rPr>
              <a:t>’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s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ypefa</a:t>
            </a:r>
            <a:r>
              <a:rPr sz="1100" spc="-40" dirty="0">
                <a:solidFill>
                  <a:srgbClr val="080808"/>
                </a:solidFill>
                <a:latin typeface="Calibri"/>
                <a:cs typeface="Calibri"/>
              </a:rPr>
              <a:t>c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e</a:t>
            </a:r>
            <a:r>
              <a:rPr sz="1100" spc="-2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f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or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080808"/>
                </a:solidFill>
                <a:latin typeface="Calibri"/>
                <a:cs typeface="Calibri"/>
              </a:rPr>
              <a:t>body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c</a:t>
            </a:r>
            <a:r>
              <a:rPr sz="1100" spc="-20" dirty="0">
                <a:solidFill>
                  <a:srgbClr val="080808"/>
                </a:solidFill>
                <a:latin typeface="Calibri"/>
                <a:cs typeface="Calibri"/>
              </a:rPr>
              <a:t>o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p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y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080808"/>
                </a:solidFill>
                <a:latin typeface="Calibri"/>
                <a:cs typeface="Calibri"/>
              </a:rPr>
              <a:t>in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c</a:t>
            </a:r>
            <a:r>
              <a:rPr sz="1100" spc="-20" dirty="0">
                <a:solidFill>
                  <a:srgbClr val="080808"/>
                </a:solidFill>
                <a:latin typeface="Calibri"/>
                <a:cs typeface="Calibri"/>
              </a:rPr>
              <a:t>oll</a:t>
            </a:r>
            <a:r>
              <a:rPr sz="1100" spc="-40" dirty="0">
                <a:solidFill>
                  <a:srgbClr val="080808"/>
                </a:solidFill>
                <a:latin typeface="Calibri"/>
                <a:cs typeface="Calibri"/>
              </a:rPr>
              <a:t>at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e</a:t>
            </a:r>
            <a:r>
              <a:rPr sz="1100" spc="-50" dirty="0">
                <a:solidFill>
                  <a:srgbClr val="080808"/>
                </a:solidFill>
                <a:latin typeface="Calibri"/>
                <a:cs typeface="Calibri"/>
              </a:rPr>
              <a:t>r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al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,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such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as 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manuals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b</a:t>
            </a:r>
            <a:r>
              <a:rPr sz="1100" spc="-40" dirty="0">
                <a:solidFill>
                  <a:srgbClr val="080808"/>
                </a:solidFill>
                <a:latin typeface="Calibri"/>
                <a:cs typeface="Calibri"/>
              </a:rPr>
              <a:t>r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ochu</a:t>
            </a:r>
            <a:r>
              <a:rPr sz="1100" spc="-40" dirty="0">
                <a:solidFill>
                  <a:srgbClr val="080808"/>
                </a:solidFill>
                <a:latin typeface="Calibri"/>
                <a:cs typeface="Calibri"/>
              </a:rPr>
              <a:t>re</a:t>
            </a:r>
            <a:r>
              <a:rPr sz="1100" spc="-50" dirty="0">
                <a:solidFill>
                  <a:srgbClr val="080808"/>
                </a:solidFill>
                <a:latin typeface="Calibri"/>
                <a:cs typeface="Calibri"/>
              </a:rPr>
              <a:t>s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.</a:t>
            </a:r>
            <a:r>
              <a:rPr sz="1100" spc="-8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20" dirty="0">
                <a:solidFill>
                  <a:srgbClr val="080808"/>
                </a:solidFill>
                <a:latin typeface="Calibri"/>
                <a:cs typeface="Calibri"/>
              </a:rPr>
              <a:t>his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ypefa</a:t>
            </a:r>
            <a:r>
              <a:rPr sz="1100" spc="-40" dirty="0">
                <a:solidFill>
                  <a:srgbClr val="080808"/>
                </a:solidFill>
                <a:latin typeface="Calibri"/>
                <a:cs typeface="Calibri"/>
              </a:rPr>
              <a:t>c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e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w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as 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sele</a:t>
            </a:r>
            <a:r>
              <a:rPr sz="1100" spc="-15" dirty="0">
                <a:solidFill>
                  <a:srgbClr val="080808"/>
                </a:solidFill>
                <a:latin typeface="Calibri"/>
                <a:cs typeface="Calibri"/>
              </a:rPr>
              <a:t>c</a:t>
            </a:r>
            <a:r>
              <a:rPr sz="1100" spc="-40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ed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f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or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its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alibri"/>
                <a:cs typeface="Calibri"/>
              </a:rPr>
              <a:t>le</a:t>
            </a:r>
            <a:r>
              <a:rPr sz="1100" spc="-15" dirty="0">
                <a:solidFill>
                  <a:srgbClr val="080808"/>
                </a:solidFill>
                <a:latin typeface="Calibri"/>
                <a:cs typeface="Calibri"/>
              </a:rPr>
              <a:t>gibili</a:t>
            </a:r>
            <a:r>
              <a:rPr sz="1100" spc="-10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y</a:t>
            </a:r>
            <a:r>
              <a:rPr sz="1100" spc="-1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when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used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080808"/>
                </a:solidFill>
                <a:latin typeface="Calibri"/>
                <a:cs typeface="Calibri"/>
              </a:rPr>
              <a:t>in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la</a:t>
            </a:r>
            <a:r>
              <a:rPr sz="1100" spc="-50" dirty="0">
                <a:solidFill>
                  <a:srgbClr val="080808"/>
                </a:solidFill>
                <a:latin typeface="Calibri"/>
                <a:cs typeface="Calibri"/>
              </a:rPr>
              <a:t>r</a:t>
            </a:r>
            <a:r>
              <a:rPr sz="1100" dirty="0">
                <a:solidFill>
                  <a:srgbClr val="080808"/>
                </a:solidFill>
                <a:latin typeface="Calibri"/>
                <a:cs typeface="Calibri"/>
              </a:rPr>
              <a:t>ge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amounts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of c</a:t>
            </a:r>
            <a:r>
              <a:rPr sz="1100" spc="-20" dirty="0">
                <a:solidFill>
                  <a:srgbClr val="080808"/>
                </a:solidFill>
                <a:latin typeface="Calibri"/>
                <a:cs typeface="Calibri"/>
              </a:rPr>
              <a:t>o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p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y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080808"/>
                </a:solidFill>
                <a:latin typeface="Calibri"/>
                <a:cs typeface="Calibri"/>
              </a:rPr>
              <a:t>a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080808"/>
                </a:solidFill>
                <a:latin typeface="Calibri"/>
                <a:cs typeface="Calibri"/>
              </a:rPr>
              <a:t>a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small</a:t>
            </a:r>
            <a:endParaRPr sz="1100">
              <a:solidFill>
                <a:srgbClr val="080808"/>
              </a:solidFill>
              <a:latin typeface="Calibri"/>
              <a:cs typeface="Calibri"/>
            </a:endParaRPr>
          </a:p>
          <a:p>
            <a:pPr marL="12700">
              <a:lnSpc>
                <a:spcPts val="1220"/>
              </a:lnSpc>
            </a:pPr>
            <a:r>
              <a:rPr sz="1100" spc="-20" dirty="0">
                <a:solidFill>
                  <a:srgbClr val="080808"/>
                </a:solidFill>
                <a:latin typeface="Calibri"/>
                <a:cs typeface="Calibri"/>
              </a:rPr>
              <a:t>poi</a:t>
            </a:r>
            <a:r>
              <a:rPr sz="1100" spc="-25" dirty="0">
                <a:solidFill>
                  <a:srgbClr val="080808"/>
                </a:solidFill>
                <a:latin typeface="Calibri"/>
                <a:cs typeface="Calibri"/>
              </a:rPr>
              <a:t>n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t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080808"/>
                </a:solidFill>
                <a:latin typeface="Calibri"/>
                <a:cs typeface="Calibri"/>
              </a:rPr>
              <a:t>si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z</a:t>
            </a:r>
            <a:r>
              <a:rPr sz="1100" spc="-60" dirty="0">
                <a:solidFill>
                  <a:srgbClr val="080808"/>
                </a:solidFill>
                <a:latin typeface="Calibri"/>
                <a:cs typeface="Calibri"/>
              </a:rPr>
              <a:t>e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.</a:t>
            </a:r>
            <a:endParaRPr sz="1100">
              <a:solidFill>
                <a:srgbClr val="080808"/>
              </a:solidFill>
              <a:latin typeface="Calibri"/>
              <a:cs typeface="Calibri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9F41A306-21D3-41D8-9321-79472B363A79}"/>
              </a:ext>
            </a:extLst>
          </p:cNvPr>
          <p:cNvSpPr txBox="1"/>
          <p:nvPr/>
        </p:nvSpPr>
        <p:spPr>
          <a:xfrm>
            <a:off x="241589" y="7844803"/>
            <a:ext cx="23266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00"/>
              </a:lnSpc>
            </a:pPr>
            <a:r>
              <a:rPr sz="900" i="1" spc="-80" dirty="0">
                <a:solidFill>
                  <a:srgbClr val="080808"/>
                </a:solidFill>
                <a:latin typeface="Gill Sans MT"/>
                <a:cs typeface="Gill Sans MT"/>
              </a:rPr>
              <a:t>T</a:t>
            </a:r>
            <a:r>
              <a:rPr sz="900" i="1" dirty="0">
                <a:solidFill>
                  <a:srgbClr val="080808"/>
                </a:solidFill>
                <a:latin typeface="Gill Sans MT"/>
                <a:cs typeface="Gill Sans MT"/>
              </a:rPr>
              <a:t>he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-85" dirty="0">
                <a:solidFill>
                  <a:srgbClr val="080808"/>
                </a:solidFill>
                <a:latin typeface="Gill Sans MT"/>
                <a:cs typeface="Gill Sans MT"/>
              </a:rPr>
              <a:t>M</a:t>
            </a:r>
            <a:r>
              <a:rPr sz="900" i="1" spc="10" dirty="0">
                <a:solidFill>
                  <a:srgbClr val="080808"/>
                </a:solidFill>
                <a:latin typeface="Gill Sans MT"/>
                <a:cs typeface="Gill Sans MT"/>
              </a:rPr>
              <a:t>yriad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10" dirty="0">
                <a:solidFill>
                  <a:srgbClr val="080808"/>
                </a:solidFill>
                <a:latin typeface="Gill Sans MT"/>
                <a:cs typeface="Gill Sans MT"/>
              </a:rPr>
              <a:t>P</a:t>
            </a:r>
            <a:r>
              <a:rPr sz="900" i="1" spc="-25" dirty="0">
                <a:solidFill>
                  <a:srgbClr val="080808"/>
                </a:solidFill>
                <a:latin typeface="Gill Sans MT"/>
                <a:cs typeface="Gill Sans MT"/>
              </a:rPr>
              <a:t>r</a:t>
            </a:r>
            <a:r>
              <a:rPr sz="900" i="1" spc="25" dirty="0">
                <a:solidFill>
                  <a:srgbClr val="080808"/>
                </a:solidFill>
                <a:latin typeface="Gill Sans MT"/>
                <a:cs typeface="Gill Sans MT"/>
              </a:rPr>
              <a:t>o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15" dirty="0">
                <a:solidFill>
                  <a:srgbClr val="080808"/>
                </a:solidFill>
                <a:latin typeface="Gill Sans MT"/>
                <a:cs typeface="Gill Sans MT"/>
              </a:rPr>
              <a:t>t</a:t>
            </a:r>
            <a:r>
              <a:rPr sz="900" i="1" dirty="0">
                <a:solidFill>
                  <a:srgbClr val="080808"/>
                </a:solidFill>
                <a:latin typeface="Gill Sans MT"/>
                <a:cs typeface="Gill Sans MT"/>
              </a:rPr>
              <a:t>ype</a:t>
            </a:r>
            <a:r>
              <a:rPr sz="900" i="1" spc="-10" dirty="0">
                <a:solidFill>
                  <a:srgbClr val="080808"/>
                </a:solidFill>
                <a:latin typeface="Gill Sans MT"/>
                <a:cs typeface="Gill Sans MT"/>
              </a:rPr>
              <a:t>f</a:t>
            </a:r>
            <a:r>
              <a:rPr sz="900" i="1" dirty="0">
                <a:solidFill>
                  <a:srgbClr val="080808"/>
                </a:solidFill>
                <a:latin typeface="Gill Sans MT"/>
                <a:cs typeface="Gill Sans MT"/>
              </a:rPr>
              <a:t>a</a:t>
            </a:r>
            <a:r>
              <a:rPr sz="900" i="1" spc="-10" dirty="0">
                <a:solidFill>
                  <a:srgbClr val="080808"/>
                </a:solidFill>
                <a:latin typeface="Gill Sans MT"/>
                <a:cs typeface="Gill Sans MT"/>
              </a:rPr>
              <a:t>c</a:t>
            </a:r>
            <a:r>
              <a:rPr sz="900" i="1" spc="-20" dirty="0">
                <a:solidFill>
                  <a:srgbClr val="080808"/>
                </a:solidFill>
                <a:latin typeface="Gill Sans MT"/>
                <a:cs typeface="Gill Sans MT"/>
              </a:rPr>
              <a:t>e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5" dirty="0">
                <a:solidFill>
                  <a:srgbClr val="080808"/>
                </a:solidFill>
                <a:latin typeface="Gill Sans MT"/>
                <a:cs typeface="Gill Sans MT"/>
              </a:rPr>
              <a:t>is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10" dirty="0">
                <a:solidFill>
                  <a:srgbClr val="080808"/>
                </a:solidFill>
                <a:latin typeface="Gill Sans MT"/>
                <a:cs typeface="Gill Sans MT"/>
              </a:rPr>
              <a:t>also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25" dirty="0">
                <a:solidFill>
                  <a:srgbClr val="080808"/>
                </a:solidFill>
                <a:latin typeface="Gill Sans MT"/>
                <a:cs typeface="Gill Sans MT"/>
              </a:rPr>
              <a:t>a</a:t>
            </a:r>
            <a:r>
              <a:rPr sz="900" i="1" spc="5" dirty="0">
                <a:solidFill>
                  <a:srgbClr val="080808"/>
                </a:solidFill>
                <a:latin typeface="Gill Sans MT"/>
                <a:cs typeface="Gill Sans MT"/>
              </a:rPr>
              <a:t>v</a:t>
            </a:r>
            <a:r>
              <a:rPr sz="900" i="1" spc="10" dirty="0">
                <a:solidFill>
                  <a:srgbClr val="080808"/>
                </a:solidFill>
                <a:latin typeface="Gill Sans MT"/>
                <a:cs typeface="Gill Sans MT"/>
              </a:rPr>
              <a:t>ailable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20" dirty="0">
                <a:solidFill>
                  <a:srgbClr val="080808"/>
                </a:solidFill>
                <a:latin typeface="Gill Sans MT"/>
                <a:cs typeface="Gill Sans MT"/>
              </a:rPr>
              <a:t>in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-70" dirty="0">
                <a:solidFill>
                  <a:srgbClr val="080808"/>
                </a:solidFill>
                <a:latin typeface="Gill Sans MT"/>
                <a:cs typeface="Gill Sans MT"/>
              </a:rPr>
              <a:t>C</a:t>
            </a:r>
            <a:r>
              <a:rPr sz="900" i="1" spc="5" dirty="0">
                <a:solidFill>
                  <a:srgbClr val="080808"/>
                </a:solidFill>
                <a:latin typeface="Gill Sans MT"/>
                <a:cs typeface="Gill Sans MT"/>
              </a:rPr>
              <a:t>ondense</a:t>
            </a:r>
            <a:r>
              <a:rPr sz="900" i="1" spc="-15" dirty="0">
                <a:solidFill>
                  <a:srgbClr val="080808"/>
                </a:solidFill>
                <a:latin typeface="Gill Sans MT"/>
                <a:cs typeface="Gill Sans MT"/>
              </a:rPr>
              <a:t>d</a:t>
            </a:r>
            <a:r>
              <a:rPr sz="900" i="1" spc="5" dirty="0">
                <a:solidFill>
                  <a:srgbClr val="080808"/>
                </a:solidFill>
                <a:latin typeface="Gill Sans MT"/>
                <a:cs typeface="Gill Sans MT"/>
              </a:rPr>
              <a:t>, </a:t>
            </a:r>
            <a:r>
              <a:rPr sz="900" i="1" spc="-25" dirty="0">
                <a:solidFill>
                  <a:srgbClr val="080808"/>
                </a:solidFill>
                <a:latin typeface="Gill Sans MT"/>
                <a:cs typeface="Gill Sans MT"/>
              </a:rPr>
              <a:t>S</a:t>
            </a:r>
            <a:r>
              <a:rPr sz="900" i="1" spc="-10" dirty="0">
                <a:solidFill>
                  <a:srgbClr val="080808"/>
                </a:solidFill>
                <a:latin typeface="Gill Sans MT"/>
                <a:cs typeface="Gill Sans MT"/>
              </a:rPr>
              <a:t>emi</a:t>
            </a:r>
            <a:r>
              <a:rPr sz="900" i="1" spc="-30" dirty="0">
                <a:solidFill>
                  <a:srgbClr val="080808"/>
                </a:solidFill>
                <a:latin typeface="Gill Sans MT"/>
                <a:cs typeface="Gill Sans MT"/>
              </a:rPr>
              <a:t>C</a:t>
            </a:r>
            <a:r>
              <a:rPr sz="900" i="1" spc="5" dirty="0">
                <a:solidFill>
                  <a:srgbClr val="080808"/>
                </a:solidFill>
                <a:latin typeface="Gill Sans MT"/>
                <a:cs typeface="Gill Sans MT"/>
              </a:rPr>
              <a:t>ondense</a:t>
            </a:r>
            <a:r>
              <a:rPr sz="900" i="1" spc="-15" dirty="0">
                <a:solidFill>
                  <a:srgbClr val="080808"/>
                </a:solidFill>
                <a:latin typeface="Gill Sans MT"/>
                <a:cs typeface="Gill Sans MT"/>
              </a:rPr>
              <a:t>d</a:t>
            </a:r>
            <a:r>
              <a:rPr sz="900" i="1" spc="5" dirty="0">
                <a:solidFill>
                  <a:srgbClr val="080808"/>
                </a:solidFill>
                <a:latin typeface="Gill Sans MT"/>
                <a:cs typeface="Gill Sans MT"/>
              </a:rPr>
              <a:t>,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10" dirty="0">
                <a:solidFill>
                  <a:srgbClr val="080808"/>
                </a:solidFill>
                <a:latin typeface="Gill Sans MT"/>
                <a:cs typeface="Gill Sans MT"/>
              </a:rPr>
              <a:t>and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spc="-25" dirty="0">
                <a:solidFill>
                  <a:srgbClr val="080808"/>
                </a:solidFill>
                <a:latin typeface="Gill Sans MT"/>
                <a:cs typeface="Gill Sans MT"/>
              </a:rPr>
              <a:t>S</a:t>
            </a:r>
            <a:r>
              <a:rPr sz="900" i="1" spc="-20" dirty="0">
                <a:solidFill>
                  <a:srgbClr val="080808"/>
                </a:solidFill>
                <a:latin typeface="Gill Sans MT"/>
                <a:cs typeface="Gill Sans MT"/>
              </a:rPr>
              <a:t>emiE</a:t>
            </a:r>
            <a:r>
              <a:rPr sz="900" i="1" spc="-10" dirty="0">
                <a:solidFill>
                  <a:srgbClr val="080808"/>
                </a:solidFill>
                <a:latin typeface="Gill Sans MT"/>
                <a:cs typeface="Gill Sans MT"/>
              </a:rPr>
              <a:t>x</a:t>
            </a:r>
            <a:r>
              <a:rPr sz="900" i="1" spc="-5" dirty="0">
                <a:solidFill>
                  <a:srgbClr val="080808"/>
                </a:solidFill>
                <a:latin typeface="Gill Sans MT"/>
                <a:cs typeface="Gill Sans MT"/>
              </a:rPr>
              <a:t>t</a:t>
            </a:r>
            <a:r>
              <a:rPr sz="900" i="1" dirty="0">
                <a:solidFill>
                  <a:srgbClr val="080808"/>
                </a:solidFill>
                <a:latin typeface="Gill Sans MT"/>
                <a:cs typeface="Gill Sans MT"/>
              </a:rPr>
              <a:t>ended</a:t>
            </a:r>
            <a:r>
              <a:rPr sz="900" i="1" spc="-100" dirty="0">
                <a:solidFill>
                  <a:srgbClr val="080808"/>
                </a:solidFill>
                <a:latin typeface="Gill Sans MT"/>
                <a:cs typeface="Gill Sans MT"/>
              </a:rPr>
              <a:t> </a:t>
            </a:r>
            <a:r>
              <a:rPr sz="900" i="1" dirty="0">
                <a:solidFill>
                  <a:srgbClr val="080808"/>
                </a:solidFill>
                <a:latin typeface="Gill Sans MT"/>
                <a:cs typeface="Gill Sans MT"/>
              </a:rPr>
              <a:t>format</a:t>
            </a:r>
            <a:r>
              <a:rPr sz="900" i="1" spc="-10" dirty="0">
                <a:solidFill>
                  <a:srgbClr val="080808"/>
                </a:solidFill>
                <a:latin typeface="Gill Sans MT"/>
                <a:cs typeface="Gill Sans MT"/>
              </a:rPr>
              <a:t>s</a:t>
            </a:r>
            <a:r>
              <a:rPr sz="900" i="1" spc="5" dirty="0">
                <a:solidFill>
                  <a:srgbClr val="080808"/>
                </a:solidFill>
                <a:latin typeface="Gill Sans MT"/>
                <a:cs typeface="Gill Sans MT"/>
              </a:rPr>
              <a:t>.</a:t>
            </a:r>
            <a:endParaRPr sz="900">
              <a:solidFill>
                <a:srgbClr val="080808"/>
              </a:solidFill>
              <a:latin typeface="Gill Sans MT"/>
              <a:cs typeface="Gill Sans MT"/>
            </a:endParaRPr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49E87A24-3EFF-4987-B1BE-B1C05747A73E}"/>
              </a:ext>
            </a:extLst>
          </p:cNvPr>
          <p:cNvSpPr txBox="1"/>
          <p:nvPr/>
        </p:nvSpPr>
        <p:spPr>
          <a:xfrm>
            <a:off x="254289" y="7315125"/>
            <a:ext cx="2837180" cy="169277"/>
          </a:xfrm>
          <a:prstGeom prst="rect">
            <a:avLst/>
          </a:prstGeom>
          <a:solidFill>
            <a:srgbClr val="DDE3E3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>
              <a:lnSpc>
                <a:spcPct val="100000"/>
              </a:lnSpc>
            </a:pPr>
            <a:r>
              <a:rPr sz="1100" b="1" spc="-65" dirty="0">
                <a:solidFill>
                  <a:srgbClr val="080808"/>
                </a:solidFill>
                <a:latin typeface="Calibri"/>
                <a:cs typeface="Calibri"/>
              </a:rPr>
              <a:t>U</a:t>
            </a:r>
            <a:r>
              <a:rPr sz="1100" b="1" spc="-15" dirty="0">
                <a:solidFill>
                  <a:srgbClr val="080808"/>
                </a:solidFill>
                <a:latin typeface="Calibri"/>
                <a:cs typeface="Calibri"/>
              </a:rPr>
              <a:t>sage:</a:t>
            </a:r>
            <a:r>
              <a:rPr sz="1100" b="1" spc="-3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85" dirty="0">
                <a:solidFill>
                  <a:srgbClr val="080808"/>
                </a:solidFill>
                <a:latin typeface="Calibri"/>
                <a:cs typeface="Calibri"/>
              </a:rPr>
              <a:t>B</a:t>
            </a:r>
            <a:r>
              <a:rPr sz="1100" spc="-50" dirty="0">
                <a:solidFill>
                  <a:srgbClr val="080808"/>
                </a:solidFill>
                <a:latin typeface="Calibri"/>
                <a:cs typeface="Calibri"/>
              </a:rPr>
              <a:t>ody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c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o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py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90" dirty="0">
                <a:solidFill>
                  <a:srgbClr val="080808"/>
                </a:solidFill>
                <a:latin typeface="Calibri"/>
                <a:cs typeface="Calibri"/>
              </a:rPr>
              <a:t>f</a:t>
            </a:r>
            <a:r>
              <a:rPr sz="1100" spc="-70" dirty="0">
                <a:solidFill>
                  <a:srgbClr val="080808"/>
                </a:solidFill>
                <a:latin typeface="Calibri"/>
                <a:cs typeface="Calibri"/>
              </a:rPr>
              <a:t>or</a:t>
            </a:r>
            <a:r>
              <a:rPr sz="1100" spc="-3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080808"/>
                </a:solidFill>
                <a:latin typeface="Calibri"/>
                <a:cs typeface="Calibri"/>
              </a:rPr>
              <a:t>c</a:t>
            </a:r>
            <a:r>
              <a:rPr sz="1100" spc="-45" dirty="0">
                <a:solidFill>
                  <a:srgbClr val="080808"/>
                </a:solidFill>
                <a:latin typeface="Calibri"/>
                <a:cs typeface="Calibri"/>
              </a:rPr>
              <a:t>oll</a:t>
            </a:r>
            <a:r>
              <a:rPr sz="1100" spc="-70" dirty="0">
                <a:solidFill>
                  <a:srgbClr val="080808"/>
                </a:solidFill>
                <a:latin typeface="Calibri"/>
                <a:cs typeface="Calibri"/>
              </a:rPr>
              <a:t>at</a:t>
            </a:r>
            <a:r>
              <a:rPr sz="1100" spc="-90" dirty="0">
                <a:solidFill>
                  <a:srgbClr val="080808"/>
                </a:solidFill>
                <a:latin typeface="Calibri"/>
                <a:cs typeface="Calibri"/>
              </a:rPr>
              <a:t>e</a:t>
            </a:r>
            <a:r>
              <a:rPr sz="1100" spc="-70" dirty="0">
                <a:solidFill>
                  <a:srgbClr val="080808"/>
                </a:solidFill>
                <a:latin typeface="Calibri"/>
                <a:cs typeface="Calibri"/>
              </a:rPr>
              <a:t>r</a:t>
            </a:r>
            <a:r>
              <a:rPr sz="1100" spc="-55" dirty="0">
                <a:solidFill>
                  <a:srgbClr val="080808"/>
                </a:solidFill>
                <a:latin typeface="Calibri"/>
                <a:cs typeface="Calibri"/>
              </a:rPr>
              <a:t>al</a:t>
            </a:r>
            <a:endParaRPr sz="1100">
              <a:solidFill>
                <a:srgbClr val="080808"/>
              </a:solidFill>
              <a:latin typeface="Calibri"/>
              <a:cs typeface="Calibri"/>
            </a:endParaRP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4C0EAF5C-64CE-46B9-BE68-C24B2E7E5C44}"/>
              </a:ext>
            </a:extLst>
          </p:cNvPr>
          <p:cNvSpPr txBox="1"/>
          <p:nvPr/>
        </p:nvSpPr>
        <p:spPr>
          <a:xfrm>
            <a:off x="290268" y="8346939"/>
            <a:ext cx="151828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0" dirty="0">
                <a:solidFill>
                  <a:srgbClr val="080808"/>
                </a:solidFill>
                <a:latin typeface="Calibri"/>
                <a:cs typeface="Calibri"/>
              </a:rPr>
              <a:t>Myriad</a:t>
            </a:r>
            <a:r>
              <a:rPr sz="1300" b="1" spc="-2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300" b="1" spc="15" dirty="0">
                <a:solidFill>
                  <a:srgbClr val="080808"/>
                </a:solidFill>
                <a:latin typeface="Calibri"/>
                <a:cs typeface="Calibri"/>
              </a:rPr>
              <a:t>P</a:t>
            </a:r>
            <a:r>
              <a:rPr sz="1300" b="1" spc="-15" dirty="0">
                <a:solidFill>
                  <a:srgbClr val="080808"/>
                </a:solidFill>
                <a:latin typeface="Calibri"/>
                <a:cs typeface="Calibri"/>
              </a:rPr>
              <a:t>r</a:t>
            </a:r>
            <a:r>
              <a:rPr sz="1300" b="1" spc="30" dirty="0">
                <a:solidFill>
                  <a:srgbClr val="080808"/>
                </a:solidFill>
                <a:latin typeface="Calibri"/>
                <a:cs typeface="Calibri"/>
              </a:rPr>
              <a:t>o</a:t>
            </a:r>
            <a:r>
              <a:rPr sz="1300" b="1" spc="-2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300" b="1" spc="30" dirty="0">
                <a:solidFill>
                  <a:srgbClr val="080808"/>
                </a:solidFill>
                <a:latin typeface="Calibri"/>
                <a:cs typeface="Calibri"/>
              </a:rPr>
              <a:t>Examples</a:t>
            </a:r>
            <a:endParaRPr sz="1300">
              <a:solidFill>
                <a:srgbClr val="080808"/>
              </a:solidFill>
              <a:latin typeface="Calibri"/>
              <a:cs typeface="Calibri"/>
            </a:endParaRPr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975120BE-B0B8-4AF5-B9A3-2158DB32F067}"/>
              </a:ext>
            </a:extLst>
          </p:cNvPr>
          <p:cNvSpPr txBox="1"/>
          <p:nvPr/>
        </p:nvSpPr>
        <p:spPr>
          <a:xfrm>
            <a:off x="304403" y="8860040"/>
            <a:ext cx="1130300" cy="761747"/>
          </a:xfrm>
          <a:prstGeom prst="rect">
            <a:avLst/>
          </a:prstGeom>
          <a:ln w="3175">
            <a:solidFill>
              <a:srgbClr val="A5B7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ct val="100000"/>
              </a:lnSpc>
            </a:pPr>
            <a:r>
              <a:rPr sz="4950" b="1" spc="-145" dirty="0">
                <a:solidFill>
                  <a:srgbClr val="080808"/>
                </a:solidFill>
                <a:latin typeface="Arial"/>
                <a:cs typeface="Arial"/>
              </a:rPr>
              <a:t>Aa</a:t>
            </a:r>
            <a:endParaRPr sz="4950">
              <a:solidFill>
                <a:srgbClr val="080808"/>
              </a:solidFill>
              <a:latin typeface="Arial"/>
              <a:cs typeface="Arial"/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660CBE33-522B-44E3-9912-71902A6D56DF}"/>
              </a:ext>
            </a:extLst>
          </p:cNvPr>
          <p:cNvSpPr txBox="1"/>
          <p:nvPr/>
        </p:nvSpPr>
        <p:spPr>
          <a:xfrm>
            <a:off x="718766" y="9985580"/>
            <a:ext cx="3105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080808"/>
                </a:solidFill>
                <a:latin typeface="Arial Narrow"/>
                <a:cs typeface="Arial Narrow"/>
              </a:rPr>
              <a:t>Black</a:t>
            </a:r>
            <a:endParaRPr sz="1100">
              <a:solidFill>
                <a:srgbClr val="080808"/>
              </a:solidFill>
              <a:latin typeface="Arial Narrow"/>
              <a:cs typeface="Arial Narrow"/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F37F6EC3-834B-4323-AD04-DFD0122D7D95}"/>
              </a:ext>
            </a:extLst>
          </p:cNvPr>
          <p:cNvSpPr txBox="1"/>
          <p:nvPr/>
        </p:nvSpPr>
        <p:spPr>
          <a:xfrm>
            <a:off x="1836328" y="8860040"/>
            <a:ext cx="1130300" cy="761747"/>
          </a:xfrm>
          <a:prstGeom prst="rect">
            <a:avLst/>
          </a:prstGeom>
          <a:ln w="3175">
            <a:solidFill>
              <a:srgbClr val="A5B7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ct val="100000"/>
              </a:lnSpc>
            </a:pPr>
            <a:r>
              <a:rPr sz="4950" b="1" spc="35" dirty="0">
                <a:solidFill>
                  <a:srgbClr val="080808"/>
                </a:solidFill>
                <a:latin typeface="Trebuchet MS"/>
                <a:cs typeface="Trebuchet MS"/>
              </a:rPr>
              <a:t>Aa</a:t>
            </a:r>
            <a:endParaRPr sz="4950">
              <a:solidFill>
                <a:srgbClr val="080808"/>
              </a:solidFill>
              <a:latin typeface="Trebuchet MS"/>
              <a:cs typeface="Trebuchet MS"/>
            </a:endParaRPr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4AD74FE1-8E89-462E-806E-5F1C8BBDD719}"/>
              </a:ext>
            </a:extLst>
          </p:cNvPr>
          <p:cNvSpPr txBox="1"/>
          <p:nvPr/>
        </p:nvSpPr>
        <p:spPr>
          <a:xfrm>
            <a:off x="2263352" y="9985580"/>
            <a:ext cx="2762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080808"/>
                </a:solidFill>
                <a:latin typeface="Arial Narrow"/>
                <a:cs typeface="Arial Narrow"/>
              </a:rPr>
              <a:t>Bold</a:t>
            </a:r>
            <a:endParaRPr sz="1100">
              <a:solidFill>
                <a:srgbClr val="080808"/>
              </a:solidFill>
              <a:latin typeface="Arial Narrow"/>
              <a:cs typeface="Arial Narrow"/>
            </a:endParaRPr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8E843EFB-5284-49AA-9362-08A1F1E2C148}"/>
              </a:ext>
            </a:extLst>
          </p:cNvPr>
          <p:cNvSpPr txBox="1"/>
          <p:nvPr/>
        </p:nvSpPr>
        <p:spPr>
          <a:xfrm>
            <a:off x="3365967" y="8860040"/>
            <a:ext cx="1130300" cy="761747"/>
          </a:xfrm>
          <a:prstGeom prst="rect">
            <a:avLst/>
          </a:prstGeom>
          <a:ln w="3175">
            <a:solidFill>
              <a:srgbClr val="A5B7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ct val="100000"/>
              </a:lnSpc>
            </a:pPr>
            <a:r>
              <a:rPr sz="4950" b="1" spc="100" dirty="0">
                <a:solidFill>
                  <a:srgbClr val="080808"/>
                </a:solidFill>
                <a:latin typeface="Calibri"/>
                <a:cs typeface="Calibri"/>
              </a:rPr>
              <a:t>Aa</a:t>
            </a:r>
            <a:endParaRPr sz="4950">
              <a:solidFill>
                <a:srgbClr val="080808"/>
              </a:solidFill>
              <a:latin typeface="Calibri"/>
              <a:cs typeface="Calibri"/>
            </a:endParaRPr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23B84633-6F54-44F0-9CAB-85554D9F91E4}"/>
              </a:ext>
            </a:extLst>
          </p:cNvPr>
          <p:cNvSpPr txBox="1"/>
          <p:nvPr/>
        </p:nvSpPr>
        <p:spPr>
          <a:xfrm>
            <a:off x="3651272" y="9985580"/>
            <a:ext cx="55943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080808"/>
                </a:solidFill>
                <a:latin typeface="Arial Narrow"/>
                <a:cs typeface="Arial Narrow"/>
              </a:rPr>
              <a:t>S</a:t>
            </a:r>
            <a:r>
              <a:rPr sz="1100" spc="75" dirty="0">
                <a:solidFill>
                  <a:srgbClr val="080808"/>
                </a:solidFill>
                <a:latin typeface="Arial Narrow"/>
                <a:cs typeface="Arial Narrow"/>
              </a:rPr>
              <a:t>emibold</a:t>
            </a:r>
            <a:endParaRPr sz="1100">
              <a:solidFill>
                <a:srgbClr val="080808"/>
              </a:solidFill>
              <a:latin typeface="Arial Narrow"/>
              <a:cs typeface="Arial Narrow"/>
            </a:endParaRPr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AC3C0F3D-B793-4015-BEFD-348DD5D2A893}"/>
              </a:ext>
            </a:extLst>
          </p:cNvPr>
          <p:cNvSpPr txBox="1"/>
          <p:nvPr/>
        </p:nvSpPr>
        <p:spPr>
          <a:xfrm>
            <a:off x="4895593" y="8860040"/>
            <a:ext cx="1130300" cy="761747"/>
          </a:xfrm>
          <a:prstGeom prst="rect">
            <a:avLst/>
          </a:prstGeom>
          <a:ln w="3175">
            <a:solidFill>
              <a:srgbClr val="A5B7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8440">
              <a:lnSpc>
                <a:spcPct val="100000"/>
              </a:lnSpc>
            </a:pPr>
            <a:r>
              <a:rPr sz="4950" spc="95" dirty="0">
                <a:solidFill>
                  <a:srgbClr val="080808"/>
                </a:solidFill>
                <a:latin typeface="Calibri"/>
                <a:cs typeface="Calibri"/>
              </a:rPr>
              <a:t>Aa</a:t>
            </a:r>
            <a:endParaRPr sz="4950">
              <a:solidFill>
                <a:srgbClr val="080808"/>
              </a:solidFill>
              <a:latin typeface="Calibri"/>
              <a:cs typeface="Calibri"/>
            </a:endParaRPr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F9961C4A-8EC5-4EF8-BBB1-646E46F88A22}"/>
              </a:ext>
            </a:extLst>
          </p:cNvPr>
          <p:cNvSpPr txBox="1"/>
          <p:nvPr/>
        </p:nvSpPr>
        <p:spPr>
          <a:xfrm>
            <a:off x="5236156" y="9985580"/>
            <a:ext cx="44894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5" dirty="0">
                <a:solidFill>
                  <a:srgbClr val="080808"/>
                </a:solidFill>
                <a:latin typeface="Arial Narrow"/>
                <a:cs typeface="Arial Narrow"/>
              </a:rPr>
              <a:t>R</a:t>
            </a:r>
            <a:r>
              <a:rPr sz="1100" spc="40" dirty="0">
                <a:solidFill>
                  <a:srgbClr val="080808"/>
                </a:solidFill>
                <a:latin typeface="Arial Narrow"/>
                <a:cs typeface="Arial Narrow"/>
              </a:rPr>
              <a:t>egular</a:t>
            </a:r>
            <a:endParaRPr sz="1100">
              <a:solidFill>
                <a:srgbClr val="080808"/>
              </a:solidFill>
              <a:latin typeface="Arial Narrow"/>
              <a:cs typeface="Arial Narrow"/>
            </a:endParaRPr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6D4DDC62-A150-45C6-8A66-6DCCAED61161}"/>
              </a:ext>
            </a:extLst>
          </p:cNvPr>
          <p:cNvSpPr txBox="1"/>
          <p:nvPr/>
        </p:nvSpPr>
        <p:spPr>
          <a:xfrm>
            <a:off x="304403" y="10460240"/>
            <a:ext cx="1130300" cy="761747"/>
          </a:xfrm>
          <a:prstGeom prst="rect">
            <a:avLst/>
          </a:prstGeom>
          <a:ln w="3175">
            <a:solidFill>
              <a:srgbClr val="A5B7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0">
              <a:lnSpc>
                <a:spcPct val="100000"/>
              </a:lnSpc>
            </a:pPr>
            <a:r>
              <a:rPr sz="4950" spc="105" dirty="0">
                <a:solidFill>
                  <a:srgbClr val="080808"/>
                </a:solidFill>
                <a:latin typeface="Arial Narrow"/>
                <a:cs typeface="Arial Narrow"/>
              </a:rPr>
              <a:t>Aa</a:t>
            </a:r>
            <a:endParaRPr sz="4950">
              <a:solidFill>
                <a:srgbClr val="080808"/>
              </a:solidFill>
              <a:latin typeface="Arial Narrow"/>
              <a:cs typeface="Arial Narrow"/>
            </a:endParaRPr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B16F0AC3-131D-4E73-9538-22B83CAE36B0}"/>
              </a:ext>
            </a:extLst>
          </p:cNvPr>
          <p:cNvSpPr txBox="1"/>
          <p:nvPr/>
        </p:nvSpPr>
        <p:spPr>
          <a:xfrm>
            <a:off x="718347" y="11582833"/>
            <a:ext cx="31178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5" dirty="0">
                <a:solidFill>
                  <a:srgbClr val="080808"/>
                </a:solidFill>
                <a:latin typeface="Arial Narrow"/>
                <a:cs typeface="Arial Narrow"/>
              </a:rPr>
              <a:t>Light</a:t>
            </a:r>
            <a:endParaRPr sz="1100">
              <a:solidFill>
                <a:srgbClr val="080808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3861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1">
            <a:extLst>
              <a:ext uri="{FF2B5EF4-FFF2-40B4-BE49-F238E27FC236}">
                <a16:creationId xmlns:a16="http://schemas.microsoft.com/office/drawing/2014/main" id="{D4264B2A-AAF6-44E3-A541-144263B86CA0}"/>
              </a:ext>
            </a:extLst>
          </p:cNvPr>
          <p:cNvSpPr/>
          <p:nvPr/>
        </p:nvSpPr>
        <p:spPr>
          <a:xfrm>
            <a:off x="-101600" y="-266700"/>
            <a:ext cx="6959600" cy="1245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0702F269-BE1D-490A-B5A5-4A41E98147AF}"/>
              </a:ext>
            </a:extLst>
          </p:cNvPr>
          <p:cNvSpPr/>
          <p:nvPr/>
        </p:nvSpPr>
        <p:spPr>
          <a:xfrm>
            <a:off x="4409850" y="2253301"/>
            <a:ext cx="1628139" cy="7772400"/>
          </a:xfrm>
          <a:custGeom>
            <a:avLst/>
            <a:gdLst/>
            <a:ahLst/>
            <a:cxnLst/>
            <a:rect l="l" t="t" r="r" b="b"/>
            <a:pathLst>
              <a:path w="1628139" h="7772400">
                <a:moveTo>
                  <a:pt x="0" y="7772400"/>
                </a:moveTo>
                <a:lnTo>
                  <a:pt x="1627632" y="7772400"/>
                </a:lnTo>
                <a:lnTo>
                  <a:pt x="1627632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A5B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30AB9AE-60E6-4669-8193-162DF1B273F1}"/>
              </a:ext>
            </a:extLst>
          </p:cNvPr>
          <p:cNvSpPr/>
          <p:nvPr/>
        </p:nvSpPr>
        <p:spPr>
          <a:xfrm>
            <a:off x="1996135" y="11216534"/>
            <a:ext cx="33020" cy="76200"/>
          </a:xfrm>
          <a:custGeom>
            <a:avLst/>
            <a:gdLst/>
            <a:ahLst/>
            <a:cxnLst/>
            <a:rect l="l" t="t" r="r" b="b"/>
            <a:pathLst>
              <a:path w="33019" h="76200">
                <a:moveTo>
                  <a:pt x="32499" y="16243"/>
                </a:moveTo>
                <a:lnTo>
                  <a:pt x="32499" y="59575"/>
                </a:lnTo>
                <a:lnTo>
                  <a:pt x="32499" y="68541"/>
                </a:lnTo>
                <a:lnTo>
                  <a:pt x="25222" y="75819"/>
                </a:lnTo>
                <a:lnTo>
                  <a:pt x="16255" y="75819"/>
                </a:lnTo>
                <a:lnTo>
                  <a:pt x="7277" y="75819"/>
                </a:lnTo>
                <a:lnTo>
                  <a:pt x="0" y="68541"/>
                </a:lnTo>
                <a:lnTo>
                  <a:pt x="0" y="59575"/>
                </a:lnTo>
                <a:lnTo>
                  <a:pt x="0" y="16243"/>
                </a:lnTo>
                <a:lnTo>
                  <a:pt x="0" y="7264"/>
                </a:lnTo>
                <a:lnTo>
                  <a:pt x="7277" y="0"/>
                </a:lnTo>
                <a:lnTo>
                  <a:pt x="16255" y="0"/>
                </a:lnTo>
                <a:lnTo>
                  <a:pt x="25222" y="0"/>
                </a:lnTo>
                <a:lnTo>
                  <a:pt x="32499" y="7264"/>
                </a:lnTo>
                <a:lnTo>
                  <a:pt x="32499" y="16243"/>
                </a:lnTo>
                <a:close/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94CA314-EBBC-4710-BE7E-41791909BB12}"/>
              </a:ext>
            </a:extLst>
          </p:cNvPr>
          <p:cNvSpPr/>
          <p:nvPr/>
        </p:nvSpPr>
        <p:spPr>
          <a:xfrm>
            <a:off x="1974469" y="11265277"/>
            <a:ext cx="76200" cy="48895"/>
          </a:xfrm>
          <a:custGeom>
            <a:avLst/>
            <a:gdLst/>
            <a:ahLst/>
            <a:cxnLst/>
            <a:rect l="l" t="t" r="r" b="b"/>
            <a:pathLst>
              <a:path w="76200" h="48895">
                <a:moveTo>
                  <a:pt x="0" y="0"/>
                </a:moveTo>
                <a:lnTo>
                  <a:pt x="0" y="10833"/>
                </a:lnTo>
                <a:lnTo>
                  <a:pt x="2684" y="24866"/>
                </a:lnTo>
                <a:lnTo>
                  <a:pt x="10046" y="36532"/>
                </a:lnTo>
                <a:lnTo>
                  <a:pt x="21048" y="44790"/>
                </a:lnTo>
                <a:lnTo>
                  <a:pt x="34651" y="48603"/>
                </a:lnTo>
                <a:lnTo>
                  <a:pt x="49871" y="46216"/>
                </a:lnTo>
                <a:lnTo>
                  <a:pt x="62188" y="39476"/>
                </a:lnTo>
                <a:lnTo>
                  <a:pt x="70921" y="29303"/>
                </a:lnTo>
                <a:lnTo>
                  <a:pt x="75390" y="16616"/>
                </a:lnTo>
                <a:lnTo>
                  <a:pt x="75831" y="0"/>
                </a:lnTo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4481691F-03B0-485A-BFD9-63FE13957169}"/>
              </a:ext>
            </a:extLst>
          </p:cNvPr>
          <p:cNvSpPr/>
          <p:nvPr/>
        </p:nvSpPr>
        <p:spPr>
          <a:xfrm>
            <a:off x="2006974" y="11324852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0833" y="0"/>
                </a:lnTo>
              </a:path>
            </a:pathLst>
          </a:custGeom>
          <a:ln w="21666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720DB720-96B4-4B1C-B639-2808B23FACDE}"/>
              </a:ext>
            </a:extLst>
          </p:cNvPr>
          <p:cNvSpPr/>
          <p:nvPr/>
        </p:nvSpPr>
        <p:spPr>
          <a:xfrm>
            <a:off x="1779257" y="11216534"/>
            <a:ext cx="33020" cy="76200"/>
          </a:xfrm>
          <a:custGeom>
            <a:avLst/>
            <a:gdLst/>
            <a:ahLst/>
            <a:cxnLst/>
            <a:rect l="l" t="t" r="r" b="b"/>
            <a:pathLst>
              <a:path w="33019" h="76200">
                <a:moveTo>
                  <a:pt x="32499" y="16243"/>
                </a:moveTo>
                <a:lnTo>
                  <a:pt x="32499" y="59575"/>
                </a:lnTo>
                <a:lnTo>
                  <a:pt x="32499" y="68541"/>
                </a:lnTo>
                <a:lnTo>
                  <a:pt x="25222" y="75819"/>
                </a:lnTo>
                <a:lnTo>
                  <a:pt x="16255" y="75819"/>
                </a:lnTo>
                <a:lnTo>
                  <a:pt x="7277" y="75819"/>
                </a:lnTo>
                <a:lnTo>
                  <a:pt x="0" y="68541"/>
                </a:lnTo>
                <a:lnTo>
                  <a:pt x="0" y="59575"/>
                </a:lnTo>
                <a:lnTo>
                  <a:pt x="0" y="16243"/>
                </a:lnTo>
                <a:lnTo>
                  <a:pt x="0" y="7264"/>
                </a:lnTo>
                <a:lnTo>
                  <a:pt x="7277" y="0"/>
                </a:lnTo>
                <a:lnTo>
                  <a:pt x="16255" y="0"/>
                </a:lnTo>
                <a:lnTo>
                  <a:pt x="25222" y="0"/>
                </a:lnTo>
                <a:lnTo>
                  <a:pt x="32499" y="7264"/>
                </a:lnTo>
                <a:lnTo>
                  <a:pt x="32499" y="16243"/>
                </a:lnTo>
                <a:close/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305C12C-2852-47D4-B6F6-A064FAEF8B2A}"/>
              </a:ext>
            </a:extLst>
          </p:cNvPr>
          <p:cNvSpPr/>
          <p:nvPr/>
        </p:nvSpPr>
        <p:spPr>
          <a:xfrm>
            <a:off x="1757591" y="11265277"/>
            <a:ext cx="76200" cy="48895"/>
          </a:xfrm>
          <a:custGeom>
            <a:avLst/>
            <a:gdLst/>
            <a:ahLst/>
            <a:cxnLst/>
            <a:rect l="l" t="t" r="r" b="b"/>
            <a:pathLst>
              <a:path w="76200" h="48895">
                <a:moveTo>
                  <a:pt x="0" y="0"/>
                </a:moveTo>
                <a:lnTo>
                  <a:pt x="0" y="10833"/>
                </a:lnTo>
                <a:lnTo>
                  <a:pt x="2684" y="24866"/>
                </a:lnTo>
                <a:lnTo>
                  <a:pt x="10046" y="36532"/>
                </a:lnTo>
                <a:lnTo>
                  <a:pt x="21048" y="44790"/>
                </a:lnTo>
                <a:lnTo>
                  <a:pt x="34651" y="48603"/>
                </a:lnTo>
                <a:lnTo>
                  <a:pt x="49871" y="46216"/>
                </a:lnTo>
                <a:lnTo>
                  <a:pt x="62188" y="39476"/>
                </a:lnTo>
                <a:lnTo>
                  <a:pt x="70921" y="29303"/>
                </a:lnTo>
                <a:lnTo>
                  <a:pt x="75390" y="16616"/>
                </a:lnTo>
                <a:lnTo>
                  <a:pt x="75831" y="0"/>
                </a:lnTo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78F82C97-524D-49F8-9C9F-18640ACF2293}"/>
              </a:ext>
            </a:extLst>
          </p:cNvPr>
          <p:cNvSpPr/>
          <p:nvPr/>
        </p:nvSpPr>
        <p:spPr>
          <a:xfrm>
            <a:off x="1790096" y="11324852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0833" y="0"/>
                </a:lnTo>
              </a:path>
            </a:pathLst>
          </a:custGeom>
          <a:ln w="21666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4A542D3-0096-48C5-9783-D5234B51FD21}"/>
              </a:ext>
            </a:extLst>
          </p:cNvPr>
          <p:cNvSpPr/>
          <p:nvPr/>
        </p:nvSpPr>
        <p:spPr>
          <a:xfrm>
            <a:off x="1529981" y="11216534"/>
            <a:ext cx="33020" cy="76200"/>
          </a:xfrm>
          <a:custGeom>
            <a:avLst/>
            <a:gdLst/>
            <a:ahLst/>
            <a:cxnLst/>
            <a:rect l="l" t="t" r="r" b="b"/>
            <a:pathLst>
              <a:path w="33019" h="76200">
                <a:moveTo>
                  <a:pt x="32499" y="16243"/>
                </a:moveTo>
                <a:lnTo>
                  <a:pt x="32499" y="59575"/>
                </a:lnTo>
                <a:lnTo>
                  <a:pt x="32499" y="68541"/>
                </a:lnTo>
                <a:lnTo>
                  <a:pt x="25222" y="75819"/>
                </a:lnTo>
                <a:lnTo>
                  <a:pt x="16256" y="75819"/>
                </a:lnTo>
                <a:lnTo>
                  <a:pt x="7277" y="75819"/>
                </a:lnTo>
                <a:lnTo>
                  <a:pt x="0" y="68541"/>
                </a:lnTo>
                <a:lnTo>
                  <a:pt x="0" y="59575"/>
                </a:lnTo>
                <a:lnTo>
                  <a:pt x="0" y="16243"/>
                </a:lnTo>
                <a:lnTo>
                  <a:pt x="0" y="7264"/>
                </a:lnTo>
                <a:lnTo>
                  <a:pt x="7277" y="0"/>
                </a:lnTo>
                <a:lnTo>
                  <a:pt x="16256" y="0"/>
                </a:lnTo>
                <a:lnTo>
                  <a:pt x="25222" y="0"/>
                </a:lnTo>
                <a:lnTo>
                  <a:pt x="32499" y="7264"/>
                </a:lnTo>
                <a:lnTo>
                  <a:pt x="32499" y="16243"/>
                </a:lnTo>
                <a:close/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BA929B03-A508-47EB-AC4E-03D77D0C01BA}"/>
              </a:ext>
            </a:extLst>
          </p:cNvPr>
          <p:cNvSpPr/>
          <p:nvPr/>
        </p:nvSpPr>
        <p:spPr>
          <a:xfrm>
            <a:off x="1508315" y="11265277"/>
            <a:ext cx="76200" cy="48895"/>
          </a:xfrm>
          <a:custGeom>
            <a:avLst/>
            <a:gdLst/>
            <a:ahLst/>
            <a:cxnLst/>
            <a:rect l="l" t="t" r="r" b="b"/>
            <a:pathLst>
              <a:path w="76200" h="48895">
                <a:moveTo>
                  <a:pt x="0" y="0"/>
                </a:moveTo>
                <a:lnTo>
                  <a:pt x="0" y="10833"/>
                </a:lnTo>
                <a:lnTo>
                  <a:pt x="2684" y="24866"/>
                </a:lnTo>
                <a:lnTo>
                  <a:pt x="10046" y="36532"/>
                </a:lnTo>
                <a:lnTo>
                  <a:pt x="21048" y="44790"/>
                </a:lnTo>
                <a:lnTo>
                  <a:pt x="34651" y="48603"/>
                </a:lnTo>
                <a:lnTo>
                  <a:pt x="49871" y="46216"/>
                </a:lnTo>
                <a:lnTo>
                  <a:pt x="62188" y="39476"/>
                </a:lnTo>
                <a:lnTo>
                  <a:pt x="70921" y="29303"/>
                </a:lnTo>
                <a:lnTo>
                  <a:pt x="75390" y="16616"/>
                </a:lnTo>
                <a:lnTo>
                  <a:pt x="75831" y="0"/>
                </a:lnTo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CAF17D5D-162A-4D24-9322-3639C8BEEA4C}"/>
              </a:ext>
            </a:extLst>
          </p:cNvPr>
          <p:cNvSpPr/>
          <p:nvPr/>
        </p:nvSpPr>
        <p:spPr>
          <a:xfrm>
            <a:off x="1540821" y="11324852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0833" y="0"/>
                </a:lnTo>
              </a:path>
            </a:pathLst>
          </a:custGeom>
          <a:ln w="21666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8B255A1E-5E63-4C80-93F9-137438DEA2C4}"/>
              </a:ext>
            </a:extLst>
          </p:cNvPr>
          <p:cNvSpPr/>
          <p:nvPr/>
        </p:nvSpPr>
        <p:spPr>
          <a:xfrm>
            <a:off x="1109052" y="11216534"/>
            <a:ext cx="33020" cy="76200"/>
          </a:xfrm>
          <a:custGeom>
            <a:avLst/>
            <a:gdLst/>
            <a:ahLst/>
            <a:cxnLst/>
            <a:rect l="l" t="t" r="r" b="b"/>
            <a:pathLst>
              <a:path w="33019" h="76200">
                <a:moveTo>
                  <a:pt x="32499" y="16243"/>
                </a:moveTo>
                <a:lnTo>
                  <a:pt x="32499" y="59575"/>
                </a:lnTo>
                <a:lnTo>
                  <a:pt x="32499" y="68541"/>
                </a:lnTo>
                <a:lnTo>
                  <a:pt x="25222" y="75819"/>
                </a:lnTo>
                <a:lnTo>
                  <a:pt x="16256" y="75819"/>
                </a:lnTo>
                <a:lnTo>
                  <a:pt x="7277" y="75819"/>
                </a:lnTo>
                <a:lnTo>
                  <a:pt x="0" y="68541"/>
                </a:lnTo>
                <a:lnTo>
                  <a:pt x="0" y="59575"/>
                </a:lnTo>
                <a:lnTo>
                  <a:pt x="0" y="16243"/>
                </a:lnTo>
                <a:lnTo>
                  <a:pt x="0" y="7264"/>
                </a:lnTo>
                <a:lnTo>
                  <a:pt x="7277" y="0"/>
                </a:lnTo>
                <a:lnTo>
                  <a:pt x="16256" y="0"/>
                </a:lnTo>
                <a:lnTo>
                  <a:pt x="25222" y="0"/>
                </a:lnTo>
                <a:lnTo>
                  <a:pt x="32499" y="7264"/>
                </a:lnTo>
                <a:lnTo>
                  <a:pt x="32499" y="16243"/>
                </a:lnTo>
                <a:close/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61AB9BE1-E0B7-4526-806A-C82075A57DFB}"/>
              </a:ext>
            </a:extLst>
          </p:cNvPr>
          <p:cNvSpPr/>
          <p:nvPr/>
        </p:nvSpPr>
        <p:spPr>
          <a:xfrm>
            <a:off x="1087386" y="11265277"/>
            <a:ext cx="76200" cy="48895"/>
          </a:xfrm>
          <a:custGeom>
            <a:avLst/>
            <a:gdLst/>
            <a:ahLst/>
            <a:cxnLst/>
            <a:rect l="l" t="t" r="r" b="b"/>
            <a:pathLst>
              <a:path w="76200" h="48895">
                <a:moveTo>
                  <a:pt x="0" y="0"/>
                </a:moveTo>
                <a:lnTo>
                  <a:pt x="0" y="10833"/>
                </a:lnTo>
                <a:lnTo>
                  <a:pt x="2684" y="24866"/>
                </a:lnTo>
                <a:lnTo>
                  <a:pt x="10046" y="36532"/>
                </a:lnTo>
                <a:lnTo>
                  <a:pt x="21048" y="44790"/>
                </a:lnTo>
                <a:lnTo>
                  <a:pt x="34651" y="48603"/>
                </a:lnTo>
                <a:lnTo>
                  <a:pt x="49871" y="46216"/>
                </a:lnTo>
                <a:lnTo>
                  <a:pt x="62188" y="39476"/>
                </a:lnTo>
                <a:lnTo>
                  <a:pt x="70921" y="29303"/>
                </a:lnTo>
                <a:lnTo>
                  <a:pt x="75390" y="16616"/>
                </a:lnTo>
                <a:lnTo>
                  <a:pt x="75831" y="0"/>
                </a:lnTo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0B133053-C671-490D-A32F-46D069B0C1BE}"/>
              </a:ext>
            </a:extLst>
          </p:cNvPr>
          <p:cNvSpPr/>
          <p:nvPr/>
        </p:nvSpPr>
        <p:spPr>
          <a:xfrm>
            <a:off x="1119892" y="11324852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0833" y="0"/>
                </a:lnTo>
              </a:path>
            </a:pathLst>
          </a:custGeom>
          <a:ln w="21666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92E9A454-3F82-476B-95AE-FE8C2FF50AA3}"/>
              </a:ext>
            </a:extLst>
          </p:cNvPr>
          <p:cNvSpPr/>
          <p:nvPr/>
        </p:nvSpPr>
        <p:spPr>
          <a:xfrm>
            <a:off x="712889" y="11216534"/>
            <a:ext cx="33020" cy="76200"/>
          </a:xfrm>
          <a:custGeom>
            <a:avLst/>
            <a:gdLst/>
            <a:ahLst/>
            <a:cxnLst/>
            <a:rect l="l" t="t" r="r" b="b"/>
            <a:pathLst>
              <a:path w="33019" h="76200">
                <a:moveTo>
                  <a:pt x="32486" y="16243"/>
                </a:moveTo>
                <a:lnTo>
                  <a:pt x="32486" y="59575"/>
                </a:lnTo>
                <a:lnTo>
                  <a:pt x="32486" y="68541"/>
                </a:lnTo>
                <a:lnTo>
                  <a:pt x="25222" y="75819"/>
                </a:lnTo>
                <a:lnTo>
                  <a:pt x="16243" y="75819"/>
                </a:lnTo>
                <a:lnTo>
                  <a:pt x="7264" y="75819"/>
                </a:lnTo>
                <a:lnTo>
                  <a:pt x="0" y="68541"/>
                </a:lnTo>
                <a:lnTo>
                  <a:pt x="0" y="59575"/>
                </a:lnTo>
                <a:lnTo>
                  <a:pt x="0" y="16243"/>
                </a:lnTo>
                <a:lnTo>
                  <a:pt x="0" y="7264"/>
                </a:lnTo>
                <a:lnTo>
                  <a:pt x="7264" y="0"/>
                </a:lnTo>
                <a:lnTo>
                  <a:pt x="16243" y="0"/>
                </a:lnTo>
                <a:lnTo>
                  <a:pt x="25222" y="0"/>
                </a:lnTo>
                <a:lnTo>
                  <a:pt x="32486" y="7264"/>
                </a:lnTo>
                <a:lnTo>
                  <a:pt x="32486" y="16243"/>
                </a:lnTo>
                <a:close/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92346913-FA68-4C2C-B01A-78751D5AA9A8}"/>
              </a:ext>
            </a:extLst>
          </p:cNvPr>
          <p:cNvSpPr/>
          <p:nvPr/>
        </p:nvSpPr>
        <p:spPr>
          <a:xfrm>
            <a:off x="691222" y="11265277"/>
            <a:ext cx="76200" cy="48895"/>
          </a:xfrm>
          <a:custGeom>
            <a:avLst/>
            <a:gdLst/>
            <a:ahLst/>
            <a:cxnLst/>
            <a:rect l="l" t="t" r="r" b="b"/>
            <a:pathLst>
              <a:path w="76200" h="48895">
                <a:moveTo>
                  <a:pt x="0" y="0"/>
                </a:moveTo>
                <a:lnTo>
                  <a:pt x="0" y="10833"/>
                </a:lnTo>
                <a:lnTo>
                  <a:pt x="2683" y="24868"/>
                </a:lnTo>
                <a:lnTo>
                  <a:pt x="10043" y="36535"/>
                </a:lnTo>
                <a:lnTo>
                  <a:pt x="21044" y="44793"/>
                </a:lnTo>
                <a:lnTo>
                  <a:pt x="34648" y="48604"/>
                </a:lnTo>
                <a:lnTo>
                  <a:pt x="49870" y="46215"/>
                </a:lnTo>
                <a:lnTo>
                  <a:pt x="62185" y="39474"/>
                </a:lnTo>
                <a:lnTo>
                  <a:pt x="70914" y="29299"/>
                </a:lnTo>
                <a:lnTo>
                  <a:pt x="75379" y="16608"/>
                </a:lnTo>
                <a:lnTo>
                  <a:pt x="75819" y="0"/>
                </a:lnTo>
              </a:path>
            </a:pathLst>
          </a:custGeom>
          <a:ln w="10833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F2C7E945-D721-404F-8D41-10918CF13776}"/>
              </a:ext>
            </a:extLst>
          </p:cNvPr>
          <p:cNvSpPr/>
          <p:nvPr/>
        </p:nvSpPr>
        <p:spPr>
          <a:xfrm>
            <a:off x="723715" y="11324852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0833" y="0"/>
                </a:lnTo>
              </a:path>
            </a:pathLst>
          </a:custGeom>
          <a:ln w="21666">
            <a:solidFill>
              <a:srgbClr val="3B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B4A1FF61-CBF3-48BB-9B75-3B3BEB330A69}"/>
              </a:ext>
            </a:extLst>
          </p:cNvPr>
          <p:cNvSpPr/>
          <p:nvPr/>
        </p:nvSpPr>
        <p:spPr>
          <a:xfrm>
            <a:off x="169570" y="10109200"/>
            <a:ext cx="76200" cy="177800"/>
          </a:xfrm>
          <a:custGeom>
            <a:avLst/>
            <a:gdLst/>
            <a:ahLst/>
            <a:cxnLst/>
            <a:rect l="l" t="t" r="r" b="b"/>
            <a:pathLst>
              <a:path w="76200" h="177800">
                <a:moveTo>
                  <a:pt x="38100" y="0"/>
                </a:moveTo>
                <a:lnTo>
                  <a:pt x="4061" y="20963"/>
                </a:lnTo>
                <a:lnTo>
                  <a:pt x="0" y="139700"/>
                </a:lnTo>
                <a:lnTo>
                  <a:pt x="2671" y="153744"/>
                </a:lnTo>
                <a:lnTo>
                  <a:pt x="10001" y="165433"/>
                </a:lnTo>
                <a:lnTo>
                  <a:pt x="20963" y="173738"/>
                </a:lnTo>
                <a:lnTo>
                  <a:pt x="34531" y="177635"/>
                </a:lnTo>
                <a:lnTo>
                  <a:pt x="49857" y="175292"/>
                </a:lnTo>
                <a:lnTo>
                  <a:pt x="62253" y="168640"/>
                </a:lnTo>
                <a:lnTo>
                  <a:pt x="71074" y="158578"/>
                </a:lnTo>
                <a:lnTo>
                  <a:pt x="75677" y="146003"/>
                </a:lnTo>
                <a:lnTo>
                  <a:pt x="76200" y="38100"/>
                </a:lnTo>
                <a:lnTo>
                  <a:pt x="73528" y="24055"/>
                </a:lnTo>
                <a:lnTo>
                  <a:pt x="66198" y="12366"/>
                </a:lnTo>
                <a:lnTo>
                  <a:pt x="55236" y="4061"/>
                </a:lnTo>
                <a:lnTo>
                  <a:pt x="41668" y="164"/>
                </a:lnTo>
                <a:lnTo>
                  <a:pt x="3810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9C145616-AE2B-404C-B5E5-024BFDC8A928}"/>
              </a:ext>
            </a:extLst>
          </p:cNvPr>
          <p:cNvSpPr/>
          <p:nvPr/>
        </p:nvSpPr>
        <p:spPr>
          <a:xfrm>
            <a:off x="118770" y="10223500"/>
            <a:ext cx="177800" cy="113664"/>
          </a:xfrm>
          <a:custGeom>
            <a:avLst/>
            <a:gdLst/>
            <a:ahLst/>
            <a:cxnLst/>
            <a:rect l="l" t="t" r="r" b="b"/>
            <a:pathLst>
              <a:path w="177800" h="113664">
                <a:moveTo>
                  <a:pt x="177800" y="0"/>
                </a:moveTo>
                <a:lnTo>
                  <a:pt x="177800" y="25400"/>
                </a:lnTo>
                <a:lnTo>
                  <a:pt x="176613" y="39962"/>
                </a:lnTo>
                <a:lnTo>
                  <a:pt x="160317" y="78350"/>
                </a:lnTo>
                <a:lnTo>
                  <a:pt x="128882" y="104823"/>
                </a:lnTo>
                <a:lnTo>
                  <a:pt x="102030" y="113337"/>
                </a:lnTo>
                <a:lnTo>
                  <a:pt x="85193" y="112565"/>
                </a:lnTo>
                <a:lnTo>
                  <a:pt x="42576" y="98985"/>
                </a:lnTo>
                <a:lnTo>
                  <a:pt x="13585" y="71737"/>
                </a:lnTo>
                <a:lnTo>
                  <a:pt x="513" y="34978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75405525-E562-4F5D-A616-D7D2611958C7}"/>
              </a:ext>
            </a:extLst>
          </p:cNvPr>
          <p:cNvSpPr/>
          <p:nvPr/>
        </p:nvSpPr>
        <p:spPr>
          <a:xfrm>
            <a:off x="194970" y="103632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15ACD914-FE37-4CFA-835E-99A21A63C566}"/>
              </a:ext>
            </a:extLst>
          </p:cNvPr>
          <p:cNvSpPr/>
          <p:nvPr/>
        </p:nvSpPr>
        <p:spPr>
          <a:xfrm>
            <a:off x="156870" y="103886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78C95460-82F1-4639-93C1-FB23608B42DE}"/>
              </a:ext>
            </a:extLst>
          </p:cNvPr>
          <p:cNvSpPr/>
          <p:nvPr/>
        </p:nvSpPr>
        <p:spPr>
          <a:xfrm>
            <a:off x="4073652" y="11724588"/>
            <a:ext cx="1831975" cy="187960"/>
          </a:xfrm>
          <a:custGeom>
            <a:avLst/>
            <a:gdLst/>
            <a:ahLst/>
            <a:cxnLst/>
            <a:rect l="l" t="t" r="r" b="b"/>
            <a:pathLst>
              <a:path w="1831975" h="187959">
                <a:moveTo>
                  <a:pt x="0" y="187960"/>
                </a:moveTo>
                <a:lnTo>
                  <a:pt x="1831848" y="187960"/>
                </a:lnTo>
                <a:lnTo>
                  <a:pt x="1831848" y="0"/>
                </a:lnTo>
                <a:lnTo>
                  <a:pt x="0" y="0"/>
                </a:lnTo>
                <a:lnTo>
                  <a:pt x="0" y="187960"/>
                </a:lnTo>
                <a:close/>
              </a:path>
            </a:pathLst>
          </a:custGeom>
          <a:solidFill>
            <a:srgbClr val="A5B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54AA0A62-49E2-4C5D-9296-11E94B714DB9}"/>
              </a:ext>
            </a:extLst>
          </p:cNvPr>
          <p:cNvSpPr/>
          <p:nvPr/>
        </p:nvSpPr>
        <p:spPr>
          <a:xfrm>
            <a:off x="114300" y="11724588"/>
            <a:ext cx="2331720" cy="187960"/>
          </a:xfrm>
          <a:custGeom>
            <a:avLst/>
            <a:gdLst/>
            <a:ahLst/>
            <a:cxnLst/>
            <a:rect l="l" t="t" r="r" b="b"/>
            <a:pathLst>
              <a:path w="2331720" h="187959">
                <a:moveTo>
                  <a:pt x="0" y="187960"/>
                </a:moveTo>
                <a:lnTo>
                  <a:pt x="2331720" y="187960"/>
                </a:lnTo>
                <a:lnTo>
                  <a:pt x="2331720" y="0"/>
                </a:lnTo>
                <a:lnTo>
                  <a:pt x="0" y="0"/>
                </a:lnTo>
                <a:lnTo>
                  <a:pt x="0" y="187960"/>
                </a:lnTo>
                <a:close/>
              </a:path>
            </a:pathLst>
          </a:custGeom>
          <a:solidFill>
            <a:srgbClr val="A5B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35EE95A3-C90D-4373-B452-8F195BE71CE8}"/>
              </a:ext>
            </a:extLst>
          </p:cNvPr>
          <p:cNvSpPr/>
          <p:nvPr/>
        </p:nvSpPr>
        <p:spPr>
          <a:xfrm>
            <a:off x="114300" y="10471098"/>
            <a:ext cx="188595" cy="1253490"/>
          </a:xfrm>
          <a:custGeom>
            <a:avLst/>
            <a:gdLst/>
            <a:ahLst/>
            <a:cxnLst/>
            <a:rect l="l" t="t" r="r" b="b"/>
            <a:pathLst>
              <a:path w="188595" h="1253490">
                <a:moveTo>
                  <a:pt x="0" y="1253489"/>
                </a:moveTo>
                <a:lnTo>
                  <a:pt x="187998" y="1253489"/>
                </a:lnTo>
                <a:lnTo>
                  <a:pt x="187998" y="0"/>
                </a:lnTo>
                <a:lnTo>
                  <a:pt x="0" y="0"/>
                </a:lnTo>
                <a:lnTo>
                  <a:pt x="0" y="1253489"/>
                </a:lnTo>
                <a:close/>
              </a:path>
            </a:pathLst>
          </a:custGeom>
          <a:solidFill>
            <a:srgbClr val="A5B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1255B76B-ADEC-46CF-83DA-7C6AC7368F8E}"/>
              </a:ext>
            </a:extLst>
          </p:cNvPr>
          <p:cNvSpPr txBox="1"/>
          <p:nvPr/>
        </p:nvSpPr>
        <p:spPr>
          <a:xfrm>
            <a:off x="510745" y="9979925"/>
            <a:ext cx="328676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b="1" dirty="0">
                <a:solidFill>
                  <a:srgbClr val="081F37"/>
                </a:solidFill>
                <a:latin typeface="Gotham"/>
                <a:cs typeface="Gotham"/>
              </a:rPr>
              <a:t>Images</a:t>
            </a:r>
            <a:endParaRPr sz="7000">
              <a:latin typeface="Gotham"/>
              <a:cs typeface="Gotham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B0289EE0-C226-4EBF-9CD2-6CDFD39F687C}"/>
              </a:ext>
            </a:extLst>
          </p:cNvPr>
          <p:cNvSpPr/>
          <p:nvPr/>
        </p:nvSpPr>
        <p:spPr>
          <a:xfrm>
            <a:off x="269646" y="6616700"/>
            <a:ext cx="76200" cy="177800"/>
          </a:xfrm>
          <a:custGeom>
            <a:avLst/>
            <a:gdLst/>
            <a:ahLst/>
            <a:cxnLst/>
            <a:rect l="l" t="t" r="r" b="b"/>
            <a:pathLst>
              <a:path w="76200" h="177800">
                <a:moveTo>
                  <a:pt x="38100" y="0"/>
                </a:moveTo>
                <a:lnTo>
                  <a:pt x="4061" y="20963"/>
                </a:lnTo>
                <a:lnTo>
                  <a:pt x="0" y="139700"/>
                </a:lnTo>
                <a:lnTo>
                  <a:pt x="2671" y="153744"/>
                </a:lnTo>
                <a:lnTo>
                  <a:pt x="10001" y="165433"/>
                </a:lnTo>
                <a:lnTo>
                  <a:pt x="20963" y="173738"/>
                </a:lnTo>
                <a:lnTo>
                  <a:pt x="34531" y="177635"/>
                </a:lnTo>
                <a:lnTo>
                  <a:pt x="49857" y="175292"/>
                </a:lnTo>
                <a:lnTo>
                  <a:pt x="62253" y="168640"/>
                </a:lnTo>
                <a:lnTo>
                  <a:pt x="71074" y="158578"/>
                </a:lnTo>
                <a:lnTo>
                  <a:pt x="75677" y="146003"/>
                </a:lnTo>
                <a:lnTo>
                  <a:pt x="76200" y="38100"/>
                </a:lnTo>
                <a:lnTo>
                  <a:pt x="73528" y="24055"/>
                </a:lnTo>
                <a:lnTo>
                  <a:pt x="66198" y="12366"/>
                </a:lnTo>
                <a:lnTo>
                  <a:pt x="55236" y="4061"/>
                </a:lnTo>
                <a:lnTo>
                  <a:pt x="41668" y="164"/>
                </a:lnTo>
                <a:lnTo>
                  <a:pt x="3810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AF4BFABA-3808-4B2C-B23E-C56E98056D3E}"/>
              </a:ext>
            </a:extLst>
          </p:cNvPr>
          <p:cNvSpPr/>
          <p:nvPr/>
        </p:nvSpPr>
        <p:spPr>
          <a:xfrm>
            <a:off x="218846" y="6731000"/>
            <a:ext cx="177800" cy="113664"/>
          </a:xfrm>
          <a:custGeom>
            <a:avLst/>
            <a:gdLst/>
            <a:ahLst/>
            <a:cxnLst/>
            <a:rect l="l" t="t" r="r" b="b"/>
            <a:pathLst>
              <a:path w="177800" h="113664">
                <a:moveTo>
                  <a:pt x="177800" y="0"/>
                </a:moveTo>
                <a:lnTo>
                  <a:pt x="177800" y="25400"/>
                </a:lnTo>
                <a:lnTo>
                  <a:pt x="176613" y="39962"/>
                </a:lnTo>
                <a:lnTo>
                  <a:pt x="160317" y="78350"/>
                </a:lnTo>
                <a:lnTo>
                  <a:pt x="128882" y="104823"/>
                </a:lnTo>
                <a:lnTo>
                  <a:pt x="102030" y="113337"/>
                </a:lnTo>
                <a:lnTo>
                  <a:pt x="85193" y="112565"/>
                </a:lnTo>
                <a:lnTo>
                  <a:pt x="42576" y="98985"/>
                </a:lnTo>
                <a:lnTo>
                  <a:pt x="13585" y="71737"/>
                </a:lnTo>
                <a:lnTo>
                  <a:pt x="513" y="34978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06D67507-913F-4EC6-B372-DB04EF990AE8}"/>
              </a:ext>
            </a:extLst>
          </p:cNvPr>
          <p:cNvSpPr/>
          <p:nvPr/>
        </p:nvSpPr>
        <p:spPr>
          <a:xfrm>
            <a:off x="295046" y="68707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01053350-3562-4AA4-B028-4AF38E01ABF5}"/>
              </a:ext>
            </a:extLst>
          </p:cNvPr>
          <p:cNvSpPr/>
          <p:nvPr/>
        </p:nvSpPr>
        <p:spPr>
          <a:xfrm>
            <a:off x="256946" y="68961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8563C276-3BA3-4A46-A711-CC385F8E4995}"/>
              </a:ext>
            </a:extLst>
          </p:cNvPr>
          <p:cNvSpPr/>
          <p:nvPr/>
        </p:nvSpPr>
        <p:spPr>
          <a:xfrm>
            <a:off x="631952" y="6582664"/>
            <a:ext cx="3429000" cy="1266190"/>
          </a:xfrm>
          <a:custGeom>
            <a:avLst/>
            <a:gdLst/>
            <a:ahLst/>
            <a:cxnLst/>
            <a:rect l="l" t="t" r="r" b="b"/>
            <a:pathLst>
              <a:path w="3429000" h="1266190">
                <a:moveTo>
                  <a:pt x="0" y="1265936"/>
                </a:moveTo>
                <a:lnTo>
                  <a:pt x="3429000" y="1265936"/>
                </a:lnTo>
                <a:lnTo>
                  <a:pt x="3429000" y="0"/>
                </a:lnTo>
                <a:lnTo>
                  <a:pt x="0" y="0"/>
                </a:lnTo>
                <a:lnTo>
                  <a:pt x="0" y="1265936"/>
                </a:lnTo>
                <a:close/>
              </a:path>
            </a:pathLst>
          </a:custGeom>
          <a:solidFill>
            <a:srgbClr val="E1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8">
            <a:extLst>
              <a:ext uri="{FF2B5EF4-FFF2-40B4-BE49-F238E27FC236}">
                <a16:creationId xmlns:a16="http://schemas.microsoft.com/office/drawing/2014/main" id="{2B984CFF-4328-43B7-AB09-73A63A07A11C}"/>
              </a:ext>
            </a:extLst>
          </p:cNvPr>
          <p:cNvSpPr/>
          <p:nvPr/>
        </p:nvSpPr>
        <p:spPr>
          <a:xfrm>
            <a:off x="631952" y="6525514"/>
            <a:ext cx="1386713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97120622-1289-4D93-881E-556201A8CF12}"/>
              </a:ext>
            </a:extLst>
          </p:cNvPr>
          <p:cNvSpPr txBox="1"/>
          <p:nvPr/>
        </p:nvSpPr>
        <p:spPr>
          <a:xfrm>
            <a:off x="631952" y="6582664"/>
            <a:ext cx="3429000" cy="126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1400" b="1" spc="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b="1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wnload</a:t>
            </a:r>
            <a:endParaRPr sz="1400">
              <a:latin typeface="Trebuchet MS"/>
              <a:cs typeface="Trebuchet MS"/>
            </a:endParaRPr>
          </a:p>
          <a:p>
            <a:pPr marL="400050" marR="521970" indent="-114300">
              <a:lnSpc>
                <a:spcPct val="100000"/>
              </a:lnSpc>
              <a:spcBef>
                <a:spcPts val="1190"/>
              </a:spcBef>
              <a:buClr>
                <a:srgbClr val="770D29"/>
              </a:buClr>
              <a:buSzPct val="118181"/>
              <a:buFont typeface="Book Antiqua"/>
              <a:buChar char="■"/>
              <a:tabLst>
                <a:tab pos="400050" algn="l"/>
              </a:tabLst>
            </a:pPr>
            <a:r>
              <a:rPr sz="1100" spc="60" dirty="0">
                <a:latin typeface="Arial Narrow"/>
                <a:cs typeface="Arial Narrow"/>
              </a:rPr>
              <a:t>An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10" dirty="0">
                <a:latin typeface="Arial Narrow"/>
                <a:cs typeface="Arial Narrow"/>
              </a:rPr>
              <a:t>ar</a:t>
            </a:r>
            <a:r>
              <a:rPr sz="1100" spc="5" dirty="0">
                <a:latin typeface="Arial Narrow"/>
                <a:cs typeface="Arial Narrow"/>
              </a:rPr>
              <a:t>r</a:t>
            </a:r>
            <a:r>
              <a:rPr sz="1100" dirty="0">
                <a:latin typeface="Arial Narrow"/>
                <a:cs typeface="Arial Narrow"/>
              </a:rPr>
              <a:t>a</a:t>
            </a:r>
            <a:r>
              <a:rPr sz="1100" spc="30" dirty="0">
                <a:latin typeface="Arial Narrow"/>
                <a:cs typeface="Arial Narrow"/>
              </a:rPr>
              <a:t>y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60" dirty="0">
                <a:latin typeface="Arial Narrow"/>
                <a:cs typeface="Arial Narrow"/>
              </a:rPr>
              <a:t>of</a:t>
            </a:r>
            <a:r>
              <a:rPr sz="1100" spc="-60" dirty="0">
                <a:latin typeface="Arial Narrow"/>
                <a:cs typeface="Arial Narrow"/>
              </a:rPr>
              <a:t> </a:t>
            </a:r>
            <a:r>
              <a:rPr sz="1100" spc="-114" dirty="0">
                <a:latin typeface="Arial Narrow"/>
                <a:cs typeface="Arial Narrow"/>
              </a:rPr>
              <a:t>T</a:t>
            </a:r>
            <a:r>
              <a:rPr sz="1100" spc="40" dirty="0">
                <a:latin typeface="Arial Narrow"/>
                <a:cs typeface="Arial Narrow"/>
              </a:rPr>
              <a:t>oastmas</a:t>
            </a:r>
            <a:r>
              <a:rPr sz="1100" spc="10" dirty="0">
                <a:latin typeface="Arial Narrow"/>
                <a:cs typeface="Arial Narrow"/>
              </a:rPr>
              <a:t>t</a:t>
            </a:r>
            <a:r>
              <a:rPr sz="1100" spc="40" dirty="0">
                <a:latin typeface="Arial Narrow"/>
                <a:cs typeface="Arial Narrow"/>
              </a:rPr>
              <a:t>ers-branded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40" dirty="0">
                <a:latin typeface="Arial Narrow"/>
                <a:cs typeface="Arial Narrow"/>
              </a:rPr>
              <a:t>images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10" dirty="0">
                <a:latin typeface="Arial Narrow"/>
                <a:cs typeface="Arial Narrow"/>
              </a:rPr>
              <a:t>a</a:t>
            </a:r>
            <a:r>
              <a:rPr sz="1100" spc="-10" dirty="0">
                <a:latin typeface="Arial Narrow"/>
                <a:cs typeface="Arial Narrow"/>
              </a:rPr>
              <a:t>r</a:t>
            </a:r>
            <a:r>
              <a:rPr sz="1100" spc="30" dirty="0">
                <a:latin typeface="Arial Narrow"/>
                <a:cs typeface="Arial Narrow"/>
              </a:rPr>
              <a:t>e</a:t>
            </a:r>
            <a:r>
              <a:rPr sz="1100" spc="15" dirty="0">
                <a:latin typeface="Arial Narrow"/>
                <a:cs typeface="Arial Narrow"/>
              </a:rPr>
              <a:t> </a:t>
            </a:r>
            <a:r>
              <a:rPr sz="1100" spc="-15" dirty="0">
                <a:latin typeface="Arial Narrow"/>
                <a:cs typeface="Arial Narrow"/>
              </a:rPr>
              <a:t>a</a:t>
            </a:r>
            <a:r>
              <a:rPr sz="1100" spc="30" dirty="0">
                <a:latin typeface="Arial Narrow"/>
                <a:cs typeface="Arial Narrow"/>
              </a:rPr>
              <a:t>vailable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15" dirty="0">
                <a:latin typeface="Arial Narrow"/>
                <a:cs typeface="Arial Narrow"/>
              </a:rPr>
              <a:t>f</a:t>
            </a:r>
            <a:r>
              <a:rPr sz="1100" spc="50" dirty="0">
                <a:latin typeface="Arial Narrow"/>
                <a:cs typeface="Arial Narrow"/>
              </a:rPr>
              <a:t>or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90" dirty="0">
                <a:latin typeface="Arial Narrow"/>
                <a:cs typeface="Arial Narrow"/>
              </a:rPr>
              <a:t>d</a:t>
            </a:r>
            <a:r>
              <a:rPr sz="1100" spc="80" dirty="0">
                <a:latin typeface="Arial Narrow"/>
                <a:cs typeface="Arial Narrow"/>
              </a:rPr>
              <a:t>o</a:t>
            </a:r>
            <a:r>
              <a:rPr sz="1100" spc="70" dirty="0">
                <a:latin typeface="Arial Narrow"/>
                <a:cs typeface="Arial Narrow"/>
              </a:rPr>
              <a:t>wnload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5" dirty="0">
                <a:latin typeface="Arial Narrow"/>
                <a:cs typeface="Arial Narrow"/>
              </a:rPr>
              <a:t>at: </a:t>
            </a:r>
            <a:r>
              <a:rPr sz="1100" b="1" spc="-10" dirty="0">
                <a:latin typeface="Trebuchet MS"/>
                <a:cs typeface="Trebuchet MS"/>
                <a:hlinkClick r:id="rId4"/>
              </a:rPr>
              <a:t>ww</a:t>
            </a:r>
            <a:r>
              <a:rPr sz="1100" b="1" spc="-85" dirty="0">
                <a:latin typeface="Trebuchet MS"/>
                <a:cs typeface="Trebuchet MS"/>
                <a:hlinkClick r:id="rId4"/>
              </a:rPr>
              <a:t>w</a:t>
            </a:r>
            <a:r>
              <a:rPr sz="1100" b="1" spc="-75" dirty="0">
                <a:latin typeface="Trebuchet MS"/>
                <a:cs typeface="Trebuchet MS"/>
                <a:hlinkClick r:id="rId4"/>
              </a:rPr>
              <a:t>.</a:t>
            </a:r>
            <a:r>
              <a:rPr sz="1100" b="1" spc="-90" dirty="0">
                <a:latin typeface="Trebuchet MS"/>
                <a:cs typeface="Trebuchet MS"/>
                <a:hlinkClick r:id="rId4"/>
              </a:rPr>
              <a:t>t</a:t>
            </a:r>
            <a:r>
              <a:rPr sz="1100" b="1" spc="-10" dirty="0">
                <a:latin typeface="Trebuchet MS"/>
                <a:cs typeface="Trebuchet MS"/>
                <a:hlinkClick r:id="rId4"/>
              </a:rPr>
              <a:t>oastmas</a:t>
            </a:r>
            <a:r>
              <a:rPr sz="1100" b="1" spc="-20" dirty="0">
                <a:latin typeface="Trebuchet MS"/>
                <a:cs typeface="Trebuchet MS"/>
                <a:hlinkClick r:id="rId4"/>
              </a:rPr>
              <a:t>t</a:t>
            </a:r>
            <a:r>
              <a:rPr sz="1100" b="1" spc="-35" dirty="0">
                <a:latin typeface="Trebuchet MS"/>
                <a:cs typeface="Trebuchet MS"/>
                <a:hlinkClick r:id="rId4"/>
              </a:rPr>
              <a:t>er</a:t>
            </a:r>
            <a:r>
              <a:rPr sz="1100" b="1" spc="-50" dirty="0">
                <a:latin typeface="Trebuchet MS"/>
                <a:cs typeface="Trebuchet MS"/>
                <a:hlinkClick r:id="rId4"/>
              </a:rPr>
              <a:t>s</a:t>
            </a:r>
            <a:r>
              <a:rPr sz="1100" b="1" spc="-30" dirty="0">
                <a:latin typeface="Trebuchet MS"/>
                <a:cs typeface="Trebuchet MS"/>
                <a:hlinkClick r:id="rId4"/>
              </a:rPr>
              <a:t>.pho</a:t>
            </a:r>
            <a:r>
              <a:rPr sz="1100" b="1" spc="-35" dirty="0">
                <a:latin typeface="Trebuchet MS"/>
                <a:cs typeface="Trebuchet MS"/>
                <a:hlinkClick r:id="rId4"/>
              </a:rPr>
              <a:t>t</a:t>
            </a:r>
            <a:r>
              <a:rPr sz="1100" b="1" spc="-20" dirty="0">
                <a:latin typeface="Trebuchet MS"/>
                <a:cs typeface="Trebuchet MS"/>
                <a:hlinkClick r:id="rId4"/>
              </a:rPr>
              <a:t>oshel</a:t>
            </a:r>
            <a:r>
              <a:rPr sz="1100" b="1" spc="-25" dirty="0">
                <a:latin typeface="Trebuchet MS"/>
                <a:cs typeface="Trebuchet MS"/>
                <a:hlinkClick r:id="rId4"/>
              </a:rPr>
              <a:t>t</a:t>
            </a:r>
            <a:r>
              <a:rPr sz="1100" b="1" spc="-60" dirty="0">
                <a:latin typeface="Trebuchet MS"/>
                <a:cs typeface="Trebuchet MS"/>
                <a:hlinkClick r:id="rId4"/>
              </a:rPr>
              <a:t>e</a:t>
            </a:r>
            <a:r>
              <a:rPr sz="1100" b="1" spc="-120" dirty="0">
                <a:latin typeface="Trebuchet MS"/>
                <a:cs typeface="Trebuchet MS"/>
                <a:hlinkClick r:id="rId4"/>
              </a:rPr>
              <a:t>r</a:t>
            </a:r>
            <a:r>
              <a:rPr sz="1100" b="1" spc="-80" dirty="0">
                <a:latin typeface="Trebuchet MS"/>
                <a:cs typeface="Trebuchet MS"/>
                <a:hlinkClick r:id="rId4"/>
              </a:rPr>
              <a:t>.</a:t>
            </a:r>
            <a:r>
              <a:rPr sz="1100" b="1" spc="-125" dirty="0">
                <a:latin typeface="Trebuchet MS"/>
                <a:cs typeface="Trebuchet MS"/>
                <a:hlinkClick r:id="rId4"/>
              </a:rPr>
              <a:t>c</a:t>
            </a:r>
            <a:r>
              <a:rPr sz="1100" b="1" spc="-20" dirty="0">
                <a:latin typeface="Trebuchet MS"/>
                <a:cs typeface="Trebuchet MS"/>
                <a:hlinkClick r:id="rId4"/>
              </a:rPr>
              <a:t>om/</a:t>
            </a:r>
            <a:r>
              <a:rPr sz="1100" b="1" spc="-1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  <a:hlinkClick r:id="rId4"/>
              </a:rPr>
              <a:t>galleries</a:t>
            </a:r>
            <a:r>
              <a:rPr sz="1100" spc="-60" dirty="0">
                <a:latin typeface="Arial Narrow"/>
                <a:cs typeface="Arial Narrow"/>
              </a:rPr>
              <a:t>.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E7CD9E57-5A13-4398-8ECF-2076542F9DDF}"/>
              </a:ext>
            </a:extLst>
          </p:cNvPr>
          <p:cNvSpPr/>
          <p:nvPr/>
        </p:nvSpPr>
        <p:spPr>
          <a:xfrm>
            <a:off x="2155673" y="190573"/>
            <a:ext cx="1911350" cy="1680845"/>
          </a:xfrm>
          <a:custGeom>
            <a:avLst/>
            <a:gdLst/>
            <a:ahLst/>
            <a:cxnLst/>
            <a:rect l="l" t="t" r="r" b="b"/>
            <a:pathLst>
              <a:path w="1911350" h="1680845">
                <a:moveTo>
                  <a:pt x="0" y="1680717"/>
                </a:moveTo>
                <a:lnTo>
                  <a:pt x="1910956" y="1680717"/>
                </a:lnTo>
                <a:lnTo>
                  <a:pt x="1910956" y="0"/>
                </a:lnTo>
                <a:lnTo>
                  <a:pt x="0" y="0"/>
                </a:lnTo>
                <a:lnTo>
                  <a:pt x="0" y="1680717"/>
                </a:lnTo>
                <a:close/>
              </a:path>
            </a:pathLst>
          </a:custGeom>
          <a:ln w="31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396F0883-093C-4F02-9571-95D0A014E855}"/>
              </a:ext>
            </a:extLst>
          </p:cNvPr>
          <p:cNvSpPr/>
          <p:nvPr/>
        </p:nvSpPr>
        <p:spPr>
          <a:xfrm>
            <a:off x="2345170" y="264932"/>
            <a:ext cx="1531988" cy="153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B91A0F11-5503-44A3-991D-FB398DE110FE}"/>
              </a:ext>
            </a:extLst>
          </p:cNvPr>
          <p:cNvSpPr txBox="1"/>
          <p:nvPr/>
        </p:nvSpPr>
        <p:spPr>
          <a:xfrm rot="3720000">
            <a:off x="3601475" y="610572"/>
            <a:ext cx="58267" cy="4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" spc="-140" dirty="0">
                <a:solidFill>
                  <a:srgbClr val="355D77"/>
                </a:solidFill>
                <a:latin typeface="Gotham"/>
                <a:cs typeface="Gotham"/>
              </a:rPr>
              <a:t>®</a:t>
            </a:r>
            <a:endParaRPr sz="350">
              <a:latin typeface="Gotham"/>
              <a:cs typeface="Gotham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ED09B768-EE45-40EF-9C72-CB9512BB353A}"/>
              </a:ext>
            </a:extLst>
          </p:cNvPr>
          <p:cNvSpPr txBox="1"/>
          <p:nvPr/>
        </p:nvSpPr>
        <p:spPr>
          <a:xfrm>
            <a:off x="2660244" y="1936089"/>
            <a:ext cx="9023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Arial Narrow"/>
                <a:cs typeface="Arial Narrow"/>
              </a:rPr>
              <a:t>L</a:t>
            </a:r>
            <a:r>
              <a:rPr sz="1100" spc="70" dirty="0">
                <a:latin typeface="Arial Narrow"/>
                <a:cs typeface="Arial Narrow"/>
              </a:rPr>
              <a:t>o</a:t>
            </a:r>
            <a:r>
              <a:rPr sz="1100" spc="20" dirty="0">
                <a:latin typeface="Arial Narrow"/>
                <a:cs typeface="Arial Narrow"/>
              </a:rPr>
              <a:t>yal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25" dirty="0">
                <a:latin typeface="Arial Narrow"/>
                <a:cs typeface="Arial Narrow"/>
              </a:rPr>
              <a:t>Blue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-30" dirty="0">
                <a:latin typeface="Arial Narrow"/>
                <a:cs typeface="Arial Narrow"/>
              </a:rPr>
              <a:t>L</a:t>
            </a:r>
            <a:r>
              <a:rPr sz="1100" spc="85" dirty="0">
                <a:latin typeface="Arial Narrow"/>
                <a:cs typeface="Arial Narrow"/>
              </a:rPr>
              <a:t>ogo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FA4575E9-E91E-4D82-9BB5-7D32EDAC16D2}"/>
              </a:ext>
            </a:extLst>
          </p:cNvPr>
          <p:cNvSpPr/>
          <p:nvPr/>
        </p:nvSpPr>
        <p:spPr>
          <a:xfrm>
            <a:off x="2345170" y="2400869"/>
            <a:ext cx="1531988" cy="1532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1">
            <a:extLst>
              <a:ext uri="{FF2B5EF4-FFF2-40B4-BE49-F238E27FC236}">
                <a16:creationId xmlns:a16="http://schemas.microsoft.com/office/drawing/2014/main" id="{589BE09A-E73E-43EA-8597-8E96BF4539DB}"/>
              </a:ext>
            </a:extLst>
          </p:cNvPr>
          <p:cNvSpPr txBox="1"/>
          <p:nvPr/>
        </p:nvSpPr>
        <p:spPr>
          <a:xfrm rot="19200000">
            <a:off x="2566328" y="2644260"/>
            <a:ext cx="212098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80" dirty="0">
                <a:solidFill>
                  <a:srgbClr val="895559"/>
                </a:solidFill>
                <a:latin typeface="Arial Black"/>
                <a:cs typeface="Arial Black"/>
              </a:rPr>
              <a:t>G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2B9FB689-3EC0-4EB9-90C4-45AA4D158DB2}"/>
              </a:ext>
            </a:extLst>
          </p:cNvPr>
          <p:cNvSpPr txBox="1"/>
          <p:nvPr/>
        </p:nvSpPr>
        <p:spPr>
          <a:xfrm rot="19800000">
            <a:off x="2661880" y="2575277"/>
            <a:ext cx="21469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10" dirty="0">
                <a:solidFill>
                  <a:srgbClr val="895559"/>
                </a:solidFill>
                <a:latin typeface="Arial Black"/>
                <a:cs typeface="Arial Black"/>
              </a:rPr>
              <a:t>A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23CB0833-E107-4B5F-A147-2742B9131984}"/>
              </a:ext>
            </a:extLst>
          </p:cNvPr>
          <p:cNvSpPr txBox="1"/>
          <p:nvPr/>
        </p:nvSpPr>
        <p:spPr>
          <a:xfrm rot="20340000">
            <a:off x="2755905" y="2529675"/>
            <a:ext cx="21142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30" dirty="0">
                <a:solidFill>
                  <a:srgbClr val="895559"/>
                </a:solidFill>
                <a:latin typeface="Arial Black"/>
                <a:cs typeface="Arial Black"/>
              </a:rPr>
              <a:t>V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C366C819-AB5E-484A-832D-5A2D0071AAC2}"/>
              </a:ext>
            </a:extLst>
          </p:cNvPr>
          <p:cNvSpPr txBox="1"/>
          <p:nvPr/>
        </p:nvSpPr>
        <p:spPr>
          <a:xfrm rot="20880000">
            <a:off x="2862967" y="2497801"/>
            <a:ext cx="204893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70" dirty="0">
                <a:solidFill>
                  <a:srgbClr val="895559"/>
                </a:solidFill>
                <a:latin typeface="Arial Black"/>
                <a:cs typeface="Arial Black"/>
              </a:rPr>
              <a:t>E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FE761E37-4E3E-470E-ADE3-DB08445FED92}"/>
              </a:ext>
            </a:extLst>
          </p:cNvPr>
          <p:cNvSpPr txBox="1"/>
          <p:nvPr/>
        </p:nvSpPr>
        <p:spPr>
          <a:xfrm rot="21360000">
            <a:off x="2961539" y="2483494"/>
            <a:ext cx="201058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65" dirty="0">
                <a:solidFill>
                  <a:srgbClr val="895559"/>
                </a:solidFill>
                <a:latin typeface="Arial Black"/>
                <a:cs typeface="Arial Black"/>
              </a:rPr>
              <a:t>L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4DFB6FA4-FB1B-4085-843D-73F2AA04DA50}"/>
              </a:ext>
            </a:extLst>
          </p:cNvPr>
          <p:cNvSpPr txBox="1"/>
          <p:nvPr/>
        </p:nvSpPr>
        <p:spPr>
          <a:xfrm rot="480000">
            <a:off x="3101594" y="2488633"/>
            <a:ext cx="20953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60" dirty="0">
                <a:solidFill>
                  <a:srgbClr val="895559"/>
                </a:solidFill>
                <a:latin typeface="Arial Black"/>
                <a:cs typeface="Arial Black"/>
              </a:rPr>
              <a:t>C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0FC40E1C-CCA2-4A9A-A3AC-3A34165CD48C}"/>
              </a:ext>
            </a:extLst>
          </p:cNvPr>
          <p:cNvSpPr txBox="1"/>
          <p:nvPr/>
        </p:nvSpPr>
        <p:spPr>
          <a:xfrm rot="960000">
            <a:off x="3205186" y="2510124"/>
            <a:ext cx="20248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65" dirty="0">
                <a:solidFill>
                  <a:srgbClr val="895559"/>
                </a:solidFill>
                <a:latin typeface="Arial Black"/>
                <a:cs typeface="Arial Black"/>
              </a:rPr>
              <a:t>L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A87DEB79-0C6B-44F9-AC7C-32C3FD9F815A}"/>
              </a:ext>
            </a:extLst>
          </p:cNvPr>
          <p:cNvSpPr txBox="1"/>
          <p:nvPr/>
        </p:nvSpPr>
        <p:spPr>
          <a:xfrm rot="1500000">
            <a:off x="3295227" y="2547056"/>
            <a:ext cx="212162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95" dirty="0">
                <a:solidFill>
                  <a:srgbClr val="895559"/>
                </a:solidFill>
                <a:latin typeface="Arial Black"/>
                <a:cs typeface="Arial Black"/>
              </a:rPr>
              <a:t>U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BC1915DE-0E56-4786-9392-4AF1D0EC0917}"/>
              </a:ext>
            </a:extLst>
          </p:cNvPr>
          <p:cNvSpPr txBox="1"/>
          <p:nvPr/>
        </p:nvSpPr>
        <p:spPr>
          <a:xfrm rot="2100000">
            <a:off x="3393958" y="2604144"/>
            <a:ext cx="208567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80" dirty="0">
                <a:solidFill>
                  <a:srgbClr val="895559"/>
                </a:solidFill>
                <a:latin typeface="Arial Black"/>
                <a:cs typeface="Arial Black"/>
              </a:rPr>
              <a:t>B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8F9A529A-97B8-4E93-B6D4-BF4FF39C40B6}"/>
              </a:ext>
            </a:extLst>
          </p:cNvPr>
          <p:cNvSpPr txBox="1"/>
          <p:nvPr/>
        </p:nvSpPr>
        <p:spPr>
          <a:xfrm rot="2580000">
            <a:off x="3475618" y="2669917"/>
            <a:ext cx="205404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85" dirty="0">
                <a:solidFill>
                  <a:srgbClr val="895559"/>
                </a:solidFill>
                <a:latin typeface="Arial Black"/>
                <a:cs typeface="Arial Black"/>
              </a:rPr>
              <a:t>S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64B10C3C-33C5-40AD-A01E-85A8485BE109}"/>
              </a:ext>
            </a:extLst>
          </p:cNvPr>
          <p:cNvSpPr txBox="1"/>
          <p:nvPr/>
        </p:nvSpPr>
        <p:spPr>
          <a:xfrm rot="6840000">
            <a:off x="2495743" y="2886221"/>
            <a:ext cx="13016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885F235E-174D-4D60-A0F4-C7EBF8876484}"/>
              </a:ext>
            </a:extLst>
          </p:cNvPr>
          <p:cNvSpPr txBox="1"/>
          <p:nvPr/>
        </p:nvSpPr>
        <p:spPr>
          <a:xfrm rot="6420000">
            <a:off x="2469790" y="2955465"/>
            <a:ext cx="13016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solidFill>
                  <a:srgbClr val="895559"/>
                </a:solidFill>
                <a:latin typeface="Gotham"/>
                <a:cs typeface="Gotham"/>
              </a:rPr>
              <a:t>N</a:t>
            </a:r>
            <a:endParaRPr sz="700">
              <a:latin typeface="Gotham"/>
              <a:cs typeface="Gotham"/>
            </a:endParaRPr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9FED3B80-9E9B-4ABB-9C60-BECE28C2577C}"/>
              </a:ext>
            </a:extLst>
          </p:cNvPr>
          <p:cNvSpPr txBox="1"/>
          <p:nvPr/>
        </p:nvSpPr>
        <p:spPr>
          <a:xfrm rot="5820000">
            <a:off x="2448063" y="3055191"/>
            <a:ext cx="13104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5E75957C-5169-449D-B8B6-A900A102842E}"/>
              </a:ext>
            </a:extLst>
          </p:cNvPr>
          <p:cNvSpPr txBox="1"/>
          <p:nvPr/>
        </p:nvSpPr>
        <p:spPr>
          <a:xfrm>
            <a:off x="2441294" y="3122667"/>
            <a:ext cx="120014" cy="882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895559"/>
                </a:solidFill>
                <a:latin typeface="Gotham"/>
                <a:cs typeface="Gotham"/>
              </a:rPr>
              <a:t>F</a:t>
            </a:r>
            <a:endParaRPr sz="700">
              <a:latin typeface="Gotham"/>
              <a:cs typeface="Gotham"/>
            </a:endParaRPr>
          </a:p>
        </p:txBody>
      </p:sp>
      <p:sp>
        <p:nvSpPr>
          <p:cNvPr id="54" name="object 35">
            <a:extLst>
              <a:ext uri="{FF2B5EF4-FFF2-40B4-BE49-F238E27FC236}">
                <a16:creationId xmlns:a16="http://schemas.microsoft.com/office/drawing/2014/main" id="{A3D607D1-821E-476E-9875-977808F1FDE5}"/>
              </a:ext>
            </a:extLst>
          </p:cNvPr>
          <p:cNvSpPr txBox="1"/>
          <p:nvPr/>
        </p:nvSpPr>
        <p:spPr>
          <a:xfrm rot="5100000">
            <a:off x="2448073" y="3184127"/>
            <a:ext cx="12460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solidFill>
                  <a:srgbClr val="895559"/>
                </a:solidFill>
                <a:latin typeface="Gotham"/>
                <a:cs typeface="Gotham"/>
              </a:rPr>
              <a:t>F</a:t>
            </a:r>
            <a:endParaRPr sz="700">
              <a:latin typeface="Gotham"/>
              <a:cs typeface="Gotham"/>
            </a:endParaRPr>
          </a:p>
        </p:txBody>
      </p:sp>
      <p:sp>
        <p:nvSpPr>
          <p:cNvPr id="55" name="object 36">
            <a:extLst>
              <a:ext uri="{FF2B5EF4-FFF2-40B4-BE49-F238E27FC236}">
                <a16:creationId xmlns:a16="http://schemas.microsoft.com/office/drawing/2014/main" id="{F40190A8-D2D3-428D-AA13-001E967A0EAC}"/>
              </a:ext>
            </a:extLst>
          </p:cNvPr>
          <p:cNvSpPr txBox="1"/>
          <p:nvPr/>
        </p:nvSpPr>
        <p:spPr>
          <a:xfrm rot="4860000">
            <a:off x="2459709" y="3228064"/>
            <a:ext cx="11089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solidFill>
                  <a:srgbClr val="895559"/>
                </a:solidFill>
                <a:latin typeface="Gotham"/>
                <a:cs typeface="Gotham"/>
              </a:rPr>
              <a:t>I</a:t>
            </a:r>
            <a:endParaRPr sz="700">
              <a:latin typeface="Gotham"/>
              <a:cs typeface="Gotham"/>
            </a:endParaRPr>
          </a:p>
        </p:txBody>
      </p:sp>
      <p:sp>
        <p:nvSpPr>
          <p:cNvPr id="56" name="object 37">
            <a:extLst>
              <a:ext uri="{FF2B5EF4-FFF2-40B4-BE49-F238E27FC236}">
                <a16:creationId xmlns:a16="http://schemas.microsoft.com/office/drawing/2014/main" id="{2A84610F-AA8A-4AC1-AEBA-33AB74652D0D}"/>
              </a:ext>
            </a:extLst>
          </p:cNvPr>
          <p:cNvSpPr txBox="1"/>
          <p:nvPr/>
        </p:nvSpPr>
        <p:spPr>
          <a:xfrm rot="4620000">
            <a:off x="2462019" y="3270023"/>
            <a:ext cx="122744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L</a:t>
            </a:r>
            <a:endParaRPr sz="700">
              <a:latin typeface="Gotham"/>
              <a:cs typeface="Gotham"/>
            </a:endParaRPr>
          </a:p>
        </p:txBody>
      </p:sp>
      <p:sp>
        <p:nvSpPr>
          <p:cNvPr id="57" name="object 38">
            <a:extLst>
              <a:ext uri="{FF2B5EF4-FFF2-40B4-BE49-F238E27FC236}">
                <a16:creationId xmlns:a16="http://schemas.microsoft.com/office/drawing/2014/main" id="{FB641BB3-C094-450F-81D3-1B32ED70F9D6}"/>
              </a:ext>
            </a:extLst>
          </p:cNvPr>
          <p:cNvSpPr txBox="1"/>
          <p:nvPr/>
        </p:nvSpPr>
        <p:spPr>
          <a:xfrm rot="4380000">
            <a:off x="2478459" y="3311247"/>
            <a:ext cx="11089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solidFill>
                  <a:srgbClr val="895559"/>
                </a:solidFill>
                <a:latin typeface="Gotham"/>
                <a:cs typeface="Gotham"/>
              </a:rPr>
              <a:t>I</a:t>
            </a:r>
            <a:endParaRPr sz="700">
              <a:latin typeface="Gotham"/>
              <a:cs typeface="Gotham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1432CF9C-382E-4026-81AF-DD3B1C4504DC}"/>
              </a:ext>
            </a:extLst>
          </p:cNvPr>
          <p:cNvSpPr txBox="1"/>
          <p:nvPr/>
        </p:nvSpPr>
        <p:spPr>
          <a:xfrm rot="4080000">
            <a:off x="2485274" y="3358876"/>
            <a:ext cx="13104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59" name="object 40">
            <a:extLst>
              <a:ext uri="{FF2B5EF4-FFF2-40B4-BE49-F238E27FC236}">
                <a16:creationId xmlns:a16="http://schemas.microsoft.com/office/drawing/2014/main" id="{2D955AD8-6E9F-4B47-A928-A5BE551D5AF5}"/>
              </a:ext>
            </a:extLst>
          </p:cNvPr>
          <p:cNvSpPr txBox="1"/>
          <p:nvPr/>
        </p:nvSpPr>
        <p:spPr>
          <a:xfrm rot="3720000">
            <a:off x="2512691" y="3412684"/>
            <a:ext cx="12460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solidFill>
                  <a:srgbClr val="895559"/>
                </a:solidFill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0" name="object 41">
            <a:extLst>
              <a:ext uri="{FF2B5EF4-FFF2-40B4-BE49-F238E27FC236}">
                <a16:creationId xmlns:a16="http://schemas.microsoft.com/office/drawing/2014/main" id="{7DD971C1-E733-490E-B753-E2152CECC350}"/>
              </a:ext>
            </a:extLst>
          </p:cNvPr>
          <p:cNvSpPr txBox="1"/>
          <p:nvPr/>
        </p:nvSpPr>
        <p:spPr>
          <a:xfrm rot="3420000">
            <a:off x="2543373" y="3466239"/>
            <a:ext cx="12437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E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1" name="object 42">
            <a:extLst>
              <a:ext uri="{FF2B5EF4-FFF2-40B4-BE49-F238E27FC236}">
                <a16:creationId xmlns:a16="http://schemas.microsoft.com/office/drawing/2014/main" id="{AF57F235-E5B6-48F2-970F-90D3D83FE0E8}"/>
              </a:ext>
            </a:extLst>
          </p:cNvPr>
          <p:cNvSpPr txBox="1"/>
          <p:nvPr/>
        </p:nvSpPr>
        <p:spPr>
          <a:xfrm rot="2820000">
            <a:off x="2598776" y="3544621"/>
            <a:ext cx="134747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35" dirty="0">
                <a:solidFill>
                  <a:srgbClr val="895559"/>
                </a:solidFill>
                <a:latin typeface="Gotham"/>
                <a:cs typeface="Gotham"/>
              </a:rPr>
              <a:t>O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2" name="object 43">
            <a:extLst>
              <a:ext uri="{FF2B5EF4-FFF2-40B4-BE49-F238E27FC236}">
                <a16:creationId xmlns:a16="http://schemas.microsoft.com/office/drawing/2014/main" id="{C5E0D8FE-20D6-40D2-83F0-4A28BADB27A9}"/>
              </a:ext>
            </a:extLst>
          </p:cNvPr>
          <p:cNvSpPr txBox="1"/>
          <p:nvPr/>
        </p:nvSpPr>
        <p:spPr>
          <a:xfrm rot="2460000">
            <a:off x="2654099" y="3594397"/>
            <a:ext cx="124286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solidFill>
                  <a:srgbClr val="895559"/>
                </a:solidFill>
                <a:latin typeface="Gotham"/>
                <a:cs typeface="Gotham"/>
              </a:rPr>
              <a:t>F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3" name="object 44">
            <a:extLst>
              <a:ext uri="{FF2B5EF4-FFF2-40B4-BE49-F238E27FC236}">
                <a16:creationId xmlns:a16="http://schemas.microsoft.com/office/drawing/2014/main" id="{A67A9D7B-3D64-4615-B0F1-8AEADD4C9861}"/>
              </a:ext>
            </a:extLst>
          </p:cNvPr>
          <p:cNvSpPr txBox="1"/>
          <p:nvPr/>
        </p:nvSpPr>
        <p:spPr>
          <a:xfrm rot="1920000">
            <a:off x="2725059" y="3647768"/>
            <a:ext cx="12460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solidFill>
                  <a:srgbClr val="895559"/>
                </a:solidFill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4" name="object 45">
            <a:extLst>
              <a:ext uri="{FF2B5EF4-FFF2-40B4-BE49-F238E27FC236}">
                <a16:creationId xmlns:a16="http://schemas.microsoft.com/office/drawing/2014/main" id="{39C54D3E-A243-4DAD-A583-FB55F3930406}"/>
              </a:ext>
            </a:extLst>
          </p:cNvPr>
          <p:cNvSpPr txBox="1"/>
          <p:nvPr/>
        </p:nvSpPr>
        <p:spPr>
          <a:xfrm rot="1560000">
            <a:off x="2776933" y="3680487"/>
            <a:ext cx="134747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35" dirty="0">
                <a:solidFill>
                  <a:srgbClr val="895559"/>
                </a:solidFill>
                <a:latin typeface="Gotham"/>
                <a:cs typeface="Gotham"/>
              </a:rPr>
              <a:t>O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5" name="object 46">
            <a:extLst>
              <a:ext uri="{FF2B5EF4-FFF2-40B4-BE49-F238E27FC236}">
                <a16:creationId xmlns:a16="http://schemas.microsoft.com/office/drawing/2014/main" id="{FD3C6E34-E625-469E-9DAF-4E390D025C04}"/>
              </a:ext>
            </a:extLst>
          </p:cNvPr>
          <p:cNvSpPr txBox="1"/>
          <p:nvPr/>
        </p:nvSpPr>
        <p:spPr>
          <a:xfrm rot="1140000">
            <a:off x="2845352" y="3709370"/>
            <a:ext cx="131406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6" name="object 47">
            <a:extLst>
              <a:ext uri="{FF2B5EF4-FFF2-40B4-BE49-F238E27FC236}">
                <a16:creationId xmlns:a16="http://schemas.microsoft.com/office/drawing/2014/main" id="{34134DDF-87FE-4FDC-A70D-EF0C929CA1A3}"/>
              </a:ext>
            </a:extLst>
          </p:cNvPr>
          <p:cNvSpPr txBox="1"/>
          <p:nvPr/>
        </p:nvSpPr>
        <p:spPr>
          <a:xfrm rot="780000">
            <a:off x="2912041" y="3728605"/>
            <a:ext cx="12397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solidFill>
                  <a:srgbClr val="895559"/>
                </a:solidFill>
                <a:latin typeface="Gotham"/>
                <a:cs typeface="Gotham"/>
              </a:rPr>
              <a:t>S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7" name="object 48">
            <a:extLst>
              <a:ext uri="{FF2B5EF4-FFF2-40B4-BE49-F238E27FC236}">
                <a16:creationId xmlns:a16="http://schemas.microsoft.com/office/drawing/2014/main" id="{547A1585-81EB-4F19-89F0-F66EF8D5D074}"/>
              </a:ext>
            </a:extLst>
          </p:cNvPr>
          <p:cNvSpPr txBox="1"/>
          <p:nvPr/>
        </p:nvSpPr>
        <p:spPr>
          <a:xfrm rot="480000">
            <a:off x="2970187" y="3739747"/>
            <a:ext cx="12342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solidFill>
                  <a:srgbClr val="895559"/>
                </a:solidFill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8" name="object 49">
            <a:extLst>
              <a:ext uri="{FF2B5EF4-FFF2-40B4-BE49-F238E27FC236}">
                <a16:creationId xmlns:a16="http://schemas.microsoft.com/office/drawing/2014/main" id="{0D8DC6EC-8D65-46E3-B4D9-97BF8D5B0D4B}"/>
              </a:ext>
            </a:extLst>
          </p:cNvPr>
          <p:cNvSpPr txBox="1"/>
          <p:nvPr/>
        </p:nvSpPr>
        <p:spPr>
          <a:xfrm rot="60000">
            <a:off x="3034749" y="3745763"/>
            <a:ext cx="135511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solidFill>
                  <a:srgbClr val="895559"/>
                </a:solidFill>
                <a:latin typeface="Gotham"/>
                <a:cs typeface="Gotham"/>
              </a:rPr>
              <a:t>M</a:t>
            </a:r>
            <a:endParaRPr sz="700">
              <a:latin typeface="Gotham"/>
              <a:cs typeface="Gotham"/>
            </a:endParaRPr>
          </a:p>
        </p:txBody>
      </p:sp>
      <p:sp>
        <p:nvSpPr>
          <p:cNvPr id="69" name="object 50">
            <a:extLst>
              <a:ext uri="{FF2B5EF4-FFF2-40B4-BE49-F238E27FC236}">
                <a16:creationId xmlns:a16="http://schemas.microsoft.com/office/drawing/2014/main" id="{388DDBD5-AC1E-49A0-BCD3-EBA54353CAA5}"/>
              </a:ext>
            </a:extLst>
          </p:cNvPr>
          <p:cNvSpPr txBox="1"/>
          <p:nvPr/>
        </p:nvSpPr>
        <p:spPr>
          <a:xfrm rot="21300000">
            <a:off x="3114880" y="3743502"/>
            <a:ext cx="13088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0" name="object 51">
            <a:extLst>
              <a:ext uri="{FF2B5EF4-FFF2-40B4-BE49-F238E27FC236}">
                <a16:creationId xmlns:a16="http://schemas.microsoft.com/office/drawing/2014/main" id="{C5C82740-464B-497A-9D48-1DC69E58DBEE}"/>
              </a:ext>
            </a:extLst>
          </p:cNvPr>
          <p:cNvSpPr txBox="1"/>
          <p:nvPr/>
        </p:nvSpPr>
        <p:spPr>
          <a:xfrm rot="20940000">
            <a:off x="3183326" y="3733579"/>
            <a:ext cx="12342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solidFill>
                  <a:srgbClr val="895559"/>
                </a:solidFill>
                <a:latin typeface="Gotham"/>
                <a:cs typeface="Gotham"/>
              </a:rPr>
              <a:t>S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1" name="object 52">
            <a:extLst>
              <a:ext uri="{FF2B5EF4-FFF2-40B4-BE49-F238E27FC236}">
                <a16:creationId xmlns:a16="http://schemas.microsoft.com/office/drawing/2014/main" id="{59500533-7A85-405A-91B2-09A36F643BB6}"/>
              </a:ext>
            </a:extLst>
          </p:cNvPr>
          <p:cNvSpPr txBox="1"/>
          <p:nvPr/>
        </p:nvSpPr>
        <p:spPr>
          <a:xfrm rot="20580000">
            <a:off x="3240253" y="3718561"/>
            <a:ext cx="12342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solidFill>
                  <a:srgbClr val="895559"/>
                </a:solidFill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2" name="object 53">
            <a:extLst>
              <a:ext uri="{FF2B5EF4-FFF2-40B4-BE49-F238E27FC236}">
                <a16:creationId xmlns:a16="http://schemas.microsoft.com/office/drawing/2014/main" id="{52372C08-B436-430B-9EF5-B9E580BE7B9E}"/>
              </a:ext>
            </a:extLst>
          </p:cNvPr>
          <p:cNvSpPr txBox="1"/>
          <p:nvPr/>
        </p:nvSpPr>
        <p:spPr>
          <a:xfrm rot="20220000">
            <a:off x="3297738" y="3697085"/>
            <a:ext cx="12437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E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3" name="object 54">
            <a:extLst>
              <a:ext uri="{FF2B5EF4-FFF2-40B4-BE49-F238E27FC236}">
                <a16:creationId xmlns:a16="http://schemas.microsoft.com/office/drawing/2014/main" id="{C9AC8ED0-EE1F-4BA6-AFC8-B36C5D2A5A39}"/>
              </a:ext>
            </a:extLst>
          </p:cNvPr>
          <p:cNvSpPr txBox="1"/>
          <p:nvPr/>
        </p:nvSpPr>
        <p:spPr>
          <a:xfrm rot="19860000">
            <a:off x="3354860" y="3668346"/>
            <a:ext cx="12701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solidFill>
                  <a:srgbClr val="895559"/>
                </a:solidFill>
                <a:latin typeface="Gotham"/>
                <a:cs typeface="Gotham"/>
              </a:rPr>
              <a:t>R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4" name="object 55">
            <a:extLst>
              <a:ext uri="{FF2B5EF4-FFF2-40B4-BE49-F238E27FC236}">
                <a16:creationId xmlns:a16="http://schemas.microsoft.com/office/drawing/2014/main" id="{CF5B1B35-F53B-4198-99C0-8170FD7A4AB3}"/>
              </a:ext>
            </a:extLst>
          </p:cNvPr>
          <p:cNvSpPr txBox="1"/>
          <p:nvPr/>
        </p:nvSpPr>
        <p:spPr>
          <a:xfrm rot="19500000">
            <a:off x="3410847" y="3634178"/>
            <a:ext cx="123108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solidFill>
                  <a:srgbClr val="895559"/>
                </a:solidFill>
                <a:latin typeface="Gotham"/>
                <a:cs typeface="Gotham"/>
              </a:rPr>
              <a:t>S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5" name="object 56">
            <a:extLst>
              <a:ext uri="{FF2B5EF4-FFF2-40B4-BE49-F238E27FC236}">
                <a16:creationId xmlns:a16="http://schemas.microsoft.com/office/drawing/2014/main" id="{2CA30A89-44A9-4937-B39E-CA010BC77E5C}"/>
              </a:ext>
            </a:extLst>
          </p:cNvPr>
          <p:cNvSpPr txBox="1"/>
          <p:nvPr/>
        </p:nvSpPr>
        <p:spPr>
          <a:xfrm rot="19140000">
            <a:off x="3472953" y="3589405"/>
            <a:ext cx="111219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solidFill>
                  <a:srgbClr val="895559"/>
                </a:solidFill>
                <a:latin typeface="Gotham"/>
                <a:cs typeface="Gotham"/>
              </a:rPr>
              <a:t>I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6" name="object 57">
            <a:extLst>
              <a:ext uri="{FF2B5EF4-FFF2-40B4-BE49-F238E27FC236}">
                <a16:creationId xmlns:a16="http://schemas.microsoft.com/office/drawing/2014/main" id="{495F7DDF-2BB4-4197-A0E8-174F18CF579B}"/>
              </a:ext>
            </a:extLst>
          </p:cNvPr>
          <p:cNvSpPr txBox="1"/>
          <p:nvPr/>
        </p:nvSpPr>
        <p:spPr>
          <a:xfrm rot="18840000">
            <a:off x="3499292" y="3554235"/>
            <a:ext cx="13088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solidFill>
                  <a:srgbClr val="895559"/>
                </a:solidFill>
                <a:latin typeface="Gotham"/>
                <a:cs typeface="Gotham"/>
              </a:rPr>
              <a:t>N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7" name="object 58">
            <a:extLst>
              <a:ext uri="{FF2B5EF4-FFF2-40B4-BE49-F238E27FC236}">
                <a16:creationId xmlns:a16="http://schemas.microsoft.com/office/drawing/2014/main" id="{FEB6B51F-3FB8-4E17-84E2-73C9BAAF01A0}"/>
              </a:ext>
            </a:extLst>
          </p:cNvPr>
          <p:cNvSpPr txBox="1"/>
          <p:nvPr/>
        </p:nvSpPr>
        <p:spPr>
          <a:xfrm rot="18480000">
            <a:off x="3546154" y="3502801"/>
            <a:ext cx="12350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solidFill>
                  <a:srgbClr val="895559"/>
                </a:solidFill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8" name="object 59">
            <a:extLst>
              <a:ext uri="{FF2B5EF4-FFF2-40B4-BE49-F238E27FC236}">
                <a16:creationId xmlns:a16="http://schemas.microsoft.com/office/drawing/2014/main" id="{2DB8E1C8-A78E-4129-9F51-D650B7150EA7}"/>
              </a:ext>
            </a:extLst>
          </p:cNvPr>
          <p:cNvSpPr txBox="1"/>
          <p:nvPr/>
        </p:nvSpPr>
        <p:spPr>
          <a:xfrm rot="18120000">
            <a:off x="3580418" y="3451472"/>
            <a:ext cx="124694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E</a:t>
            </a:r>
            <a:endParaRPr sz="700">
              <a:latin typeface="Gotham"/>
              <a:cs typeface="Gotham"/>
            </a:endParaRPr>
          </a:p>
        </p:txBody>
      </p:sp>
      <p:sp>
        <p:nvSpPr>
          <p:cNvPr id="79" name="object 60">
            <a:extLst>
              <a:ext uri="{FF2B5EF4-FFF2-40B4-BE49-F238E27FC236}">
                <a16:creationId xmlns:a16="http://schemas.microsoft.com/office/drawing/2014/main" id="{610A14E8-88E0-4B0F-963D-3CA50341BCC7}"/>
              </a:ext>
            </a:extLst>
          </p:cNvPr>
          <p:cNvSpPr txBox="1"/>
          <p:nvPr/>
        </p:nvSpPr>
        <p:spPr>
          <a:xfrm rot="17760000">
            <a:off x="3609969" y="3393912"/>
            <a:ext cx="12682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solidFill>
                  <a:srgbClr val="895559"/>
                </a:solidFill>
                <a:latin typeface="Gotham"/>
                <a:cs typeface="Gotham"/>
              </a:rPr>
              <a:t>R</a:t>
            </a:r>
            <a:endParaRPr sz="700">
              <a:latin typeface="Gotham"/>
              <a:cs typeface="Gotham"/>
            </a:endParaRPr>
          </a:p>
        </p:txBody>
      </p:sp>
      <p:sp>
        <p:nvSpPr>
          <p:cNvPr id="80" name="object 61">
            <a:extLst>
              <a:ext uri="{FF2B5EF4-FFF2-40B4-BE49-F238E27FC236}">
                <a16:creationId xmlns:a16="http://schemas.microsoft.com/office/drawing/2014/main" id="{99786E12-2A85-445E-AEB2-E6AB32ED1FAA}"/>
              </a:ext>
            </a:extLst>
          </p:cNvPr>
          <p:cNvSpPr txBox="1"/>
          <p:nvPr/>
        </p:nvSpPr>
        <p:spPr>
          <a:xfrm rot="17340000">
            <a:off x="3634527" y="3328162"/>
            <a:ext cx="13052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solidFill>
                  <a:srgbClr val="895559"/>
                </a:solidFill>
                <a:latin typeface="Gotham"/>
                <a:cs typeface="Gotham"/>
              </a:rPr>
              <a:t>N</a:t>
            </a:r>
            <a:endParaRPr sz="700">
              <a:latin typeface="Gotham"/>
              <a:cs typeface="Gotham"/>
            </a:endParaRPr>
          </a:p>
        </p:txBody>
      </p:sp>
      <p:sp>
        <p:nvSpPr>
          <p:cNvPr id="81" name="object 62">
            <a:extLst>
              <a:ext uri="{FF2B5EF4-FFF2-40B4-BE49-F238E27FC236}">
                <a16:creationId xmlns:a16="http://schemas.microsoft.com/office/drawing/2014/main" id="{AE4EC1FA-3A6A-4362-A8C7-DB91C2438400}"/>
              </a:ext>
            </a:extLst>
          </p:cNvPr>
          <p:cNvSpPr txBox="1"/>
          <p:nvPr/>
        </p:nvSpPr>
        <p:spPr>
          <a:xfrm rot="16920000">
            <a:off x="3653600" y="3256576"/>
            <a:ext cx="13052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82" name="object 63">
            <a:extLst>
              <a:ext uri="{FF2B5EF4-FFF2-40B4-BE49-F238E27FC236}">
                <a16:creationId xmlns:a16="http://schemas.microsoft.com/office/drawing/2014/main" id="{9DDEB3F0-4CB3-4255-BA3F-D2768F3532DA}"/>
              </a:ext>
            </a:extLst>
          </p:cNvPr>
          <p:cNvSpPr txBox="1"/>
          <p:nvPr/>
        </p:nvSpPr>
        <p:spPr>
          <a:xfrm rot="16560000">
            <a:off x="3665863" y="3198383"/>
            <a:ext cx="123108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solidFill>
                  <a:srgbClr val="895559"/>
                </a:solidFill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83" name="object 64">
            <a:extLst>
              <a:ext uri="{FF2B5EF4-FFF2-40B4-BE49-F238E27FC236}">
                <a16:creationId xmlns:a16="http://schemas.microsoft.com/office/drawing/2014/main" id="{5B4018D6-5BF1-4AD9-83B7-5C194C3A9E2F}"/>
              </a:ext>
            </a:extLst>
          </p:cNvPr>
          <p:cNvSpPr txBox="1"/>
          <p:nvPr/>
        </p:nvSpPr>
        <p:spPr>
          <a:xfrm rot="16320000">
            <a:off x="3674998" y="3154461"/>
            <a:ext cx="110734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solidFill>
                  <a:srgbClr val="895559"/>
                </a:solidFill>
                <a:latin typeface="Gotham"/>
                <a:cs typeface="Gotham"/>
              </a:rPr>
              <a:t>I</a:t>
            </a:r>
            <a:endParaRPr sz="700">
              <a:latin typeface="Gotham"/>
              <a:cs typeface="Gotham"/>
            </a:endParaRPr>
          </a:p>
        </p:txBody>
      </p:sp>
      <p:sp>
        <p:nvSpPr>
          <p:cNvPr id="84" name="object 65">
            <a:extLst>
              <a:ext uri="{FF2B5EF4-FFF2-40B4-BE49-F238E27FC236}">
                <a16:creationId xmlns:a16="http://schemas.microsoft.com/office/drawing/2014/main" id="{F14CEEB1-17C6-4C2B-B60F-E723E8DC5589}"/>
              </a:ext>
            </a:extLst>
          </p:cNvPr>
          <p:cNvSpPr txBox="1"/>
          <p:nvPr/>
        </p:nvSpPr>
        <p:spPr>
          <a:xfrm rot="16020000">
            <a:off x="3663052" y="3101477"/>
            <a:ext cx="133479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35" dirty="0">
                <a:solidFill>
                  <a:srgbClr val="895559"/>
                </a:solidFill>
                <a:latin typeface="Gotham"/>
                <a:cs typeface="Gotham"/>
              </a:rPr>
              <a:t>O</a:t>
            </a:r>
            <a:endParaRPr sz="700">
              <a:latin typeface="Gotham"/>
              <a:cs typeface="Gotham"/>
            </a:endParaRPr>
          </a:p>
        </p:txBody>
      </p:sp>
      <p:sp>
        <p:nvSpPr>
          <p:cNvPr id="85" name="object 66">
            <a:extLst>
              <a:ext uri="{FF2B5EF4-FFF2-40B4-BE49-F238E27FC236}">
                <a16:creationId xmlns:a16="http://schemas.microsoft.com/office/drawing/2014/main" id="{870C4946-B7A2-47E1-AEB6-54A709C0390A}"/>
              </a:ext>
            </a:extLst>
          </p:cNvPr>
          <p:cNvSpPr txBox="1"/>
          <p:nvPr/>
        </p:nvSpPr>
        <p:spPr>
          <a:xfrm rot="15600000">
            <a:off x="3655721" y="3025325"/>
            <a:ext cx="13052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solidFill>
                  <a:srgbClr val="895559"/>
                </a:solidFill>
                <a:latin typeface="Gotham"/>
                <a:cs typeface="Gotham"/>
              </a:rPr>
              <a:t>N</a:t>
            </a:r>
            <a:endParaRPr sz="700">
              <a:latin typeface="Gotham"/>
              <a:cs typeface="Gotham"/>
            </a:endParaRPr>
          </a:p>
        </p:txBody>
      </p:sp>
      <p:sp>
        <p:nvSpPr>
          <p:cNvPr id="86" name="object 67">
            <a:extLst>
              <a:ext uri="{FF2B5EF4-FFF2-40B4-BE49-F238E27FC236}">
                <a16:creationId xmlns:a16="http://schemas.microsoft.com/office/drawing/2014/main" id="{E99EA2AE-E842-4459-A76A-58EBB88FCEB1}"/>
              </a:ext>
            </a:extLst>
          </p:cNvPr>
          <p:cNvSpPr txBox="1"/>
          <p:nvPr/>
        </p:nvSpPr>
        <p:spPr>
          <a:xfrm rot="15180000">
            <a:off x="3638140" y="2953546"/>
            <a:ext cx="13052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87" name="object 68">
            <a:extLst>
              <a:ext uri="{FF2B5EF4-FFF2-40B4-BE49-F238E27FC236}">
                <a16:creationId xmlns:a16="http://schemas.microsoft.com/office/drawing/2014/main" id="{D23567EF-6085-4E17-904F-4D221D8E6E58}"/>
              </a:ext>
            </a:extLst>
          </p:cNvPr>
          <p:cNvSpPr txBox="1"/>
          <p:nvPr/>
        </p:nvSpPr>
        <p:spPr>
          <a:xfrm rot="14820000">
            <a:off x="3619431" y="2891495"/>
            <a:ext cx="12218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solidFill>
                  <a:srgbClr val="895559"/>
                </a:solidFill>
                <a:latin typeface="Gotham"/>
                <a:cs typeface="Gotham"/>
              </a:rPr>
              <a:t>L</a:t>
            </a:r>
            <a:endParaRPr sz="700">
              <a:latin typeface="Gotham"/>
              <a:cs typeface="Gotham"/>
            </a:endParaRPr>
          </a:p>
        </p:txBody>
      </p:sp>
      <p:sp>
        <p:nvSpPr>
          <p:cNvPr id="88" name="object 69">
            <a:extLst>
              <a:ext uri="{FF2B5EF4-FFF2-40B4-BE49-F238E27FC236}">
                <a16:creationId xmlns:a16="http://schemas.microsoft.com/office/drawing/2014/main" id="{AB6D6704-015A-47D2-99D0-7CCEA5C07D55}"/>
              </a:ext>
            </a:extLst>
          </p:cNvPr>
          <p:cNvSpPr txBox="1"/>
          <p:nvPr/>
        </p:nvSpPr>
        <p:spPr>
          <a:xfrm rot="3720000">
            <a:off x="3595963" y="2745874"/>
            <a:ext cx="58267" cy="4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" spc="-140" dirty="0">
                <a:solidFill>
                  <a:srgbClr val="895559"/>
                </a:solidFill>
                <a:latin typeface="Gotham"/>
                <a:cs typeface="Gotham"/>
              </a:rPr>
              <a:t>®</a:t>
            </a:r>
            <a:endParaRPr sz="350">
              <a:latin typeface="Gotham"/>
              <a:cs typeface="Gotham"/>
            </a:endParaRPr>
          </a:p>
        </p:txBody>
      </p:sp>
      <p:sp>
        <p:nvSpPr>
          <p:cNvPr id="89" name="object 70">
            <a:extLst>
              <a:ext uri="{FF2B5EF4-FFF2-40B4-BE49-F238E27FC236}">
                <a16:creationId xmlns:a16="http://schemas.microsoft.com/office/drawing/2014/main" id="{E761756D-AB22-4E40-8934-8114DBD3852F}"/>
              </a:ext>
            </a:extLst>
          </p:cNvPr>
          <p:cNvSpPr txBox="1"/>
          <p:nvPr/>
        </p:nvSpPr>
        <p:spPr>
          <a:xfrm>
            <a:off x="2585987" y="4072026"/>
            <a:ext cx="105092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latin typeface="Arial Narrow"/>
                <a:cs typeface="Arial Narrow"/>
              </a:rPr>
              <a:t>T</a:t>
            </a:r>
            <a:r>
              <a:rPr sz="1100" spc="45" dirty="0">
                <a:latin typeface="Arial Narrow"/>
                <a:cs typeface="Arial Narrow"/>
              </a:rPr>
              <a:t>rue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105" dirty="0">
                <a:latin typeface="Arial Narrow"/>
                <a:cs typeface="Arial Narrow"/>
              </a:rPr>
              <a:t>M</a:t>
            </a:r>
            <a:r>
              <a:rPr sz="1100" spc="10" dirty="0">
                <a:latin typeface="Arial Narrow"/>
                <a:cs typeface="Arial Narrow"/>
              </a:rPr>
              <a:t>a</a:t>
            </a:r>
            <a:r>
              <a:rPr sz="1100" spc="-10" dirty="0">
                <a:latin typeface="Arial Narrow"/>
                <a:cs typeface="Arial Narrow"/>
              </a:rPr>
              <a:t>r</a:t>
            </a:r>
            <a:r>
              <a:rPr sz="1100" spc="85" dirty="0">
                <a:latin typeface="Arial Narrow"/>
                <a:cs typeface="Arial Narrow"/>
              </a:rPr>
              <a:t>oon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-30" dirty="0">
                <a:latin typeface="Arial Narrow"/>
                <a:cs typeface="Arial Narrow"/>
              </a:rPr>
              <a:t>L</a:t>
            </a:r>
            <a:r>
              <a:rPr sz="1100" spc="85" dirty="0">
                <a:latin typeface="Arial Narrow"/>
                <a:cs typeface="Arial Narrow"/>
              </a:rPr>
              <a:t>ogo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90" name="object 71">
            <a:extLst>
              <a:ext uri="{FF2B5EF4-FFF2-40B4-BE49-F238E27FC236}">
                <a16:creationId xmlns:a16="http://schemas.microsoft.com/office/drawing/2014/main" id="{D5BD570F-18DF-45D6-8A5F-7FB475BFF92D}"/>
              </a:ext>
            </a:extLst>
          </p:cNvPr>
          <p:cNvSpPr/>
          <p:nvPr/>
        </p:nvSpPr>
        <p:spPr>
          <a:xfrm>
            <a:off x="2345170" y="4536805"/>
            <a:ext cx="1531988" cy="1532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72">
            <a:extLst>
              <a:ext uri="{FF2B5EF4-FFF2-40B4-BE49-F238E27FC236}">
                <a16:creationId xmlns:a16="http://schemas.microsoft.com/office/drawing/2014/main" id="{042ED891-FAE4-4EE7-88C8-C0840C935CE2}"/>
              </a:ext>
            </a:extLst>
          </p:cNvPr>
          <p:cNvSpPr txBox="1"/>
          <p:nvPr/>
        </p:nvSpPr>
        <p:spPr>
          <a:xfrm rot="19200000">
            <a:off x="2566328" y="4780196"/>
            <a:ext cx="212098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80" dirty="0">
                <a:latin typeface="Arial Black"/>
                <a:cs typeface="Arial Black"/>
              </a:rPr>
              <a:t>G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92" name="object 73">
            <a:extLst>
              <a:ext uri="{FF2B5EF4-FFF2-40B4-BE49-F238E27FC236}">
                <a16:creationId xmlns:a16="http://schemas.microsoft.com/office/drawing/2014/main" id="{F0EFD52D-F355-4892-8D12-AE012B69AF6D}"/>
              </a:ext>
            </a:extLst>
          </p:cNvPr>
          <p:cNvSpPr txBox="1"/>
          <p:nvPr/>
        </p:nvSpPr>
        <p:spPr>
          <a:xfrm rot="19800000">
            <a:off x="2661880" y="4711214"/>
            <a:ext cx="21469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10" dirty="0">
                <a:latin typeface="Arial Black"/>
                <a:cs typeface="Arial Black"/>
              </a:rPr>
              <a:t>A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93" name="object 74">
            <a:extLst>
              <a:ext uri="{FF2B5EF4-FFF2-40B4-BE49-F238E27FC236}">
                <a16:creationId xmlns:a16="http://schemas.microsoft.com/office/drawing/2014/main" id="{52DC9483-41B5-4D0C-A5DE-A4BA046FA66B}"/>
              </a:ext>
            </a:extLst>
          </p:cNvPr>
          <p:cNvSpPr txBox="1"/>
          <p:nvPr/>
        </p:nvSpPr>
        <p:spPr>
          <a:xfrm rot="20340000">
            <a:off x="2755905" y="4665612"/>
            <a:ext cx="21142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30" dirty="0">
                <a:latin typeface="Arial Black"/>
                <a:cs typeface="Arial Black"/>
              </a:rPr>
              <a:t>V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94" name="object 75">
            <a:extLst>
              <a:ext uri="{FF2B5EF4-FFF2-40B4-BE49-F238E27FC236}">
                <a16:creationId xmlns:a16="http://schemas.microsoft.com/office/drawing/2014/main" id="{318DED69-74A9-4834-AA0A-75A638212AA2}"/>
              </a:ext>
            </a:extLst>
          </p:cNvPr>
          <p:cNvSpPr txBox="1"/>
          <p:nvPr/>
        </p:nvSpPr>
        <p:spPr>
          <a:xfrm rot="20880000">
            <a:off x="2862967" y="4633737"/>
            <a:ext cx="204893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70" dirty="0">
                <a:latin typeface="Arial Black"/>
                <a:cs typeface="Arial Black"/>
              </a:rPr>
              <a:t>E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95" name="object 76">
            <a:extLst>
              <a:ext uri="{FF2B5EF4-FFF2-40B4-BE49-F238E27FC236}">
                <a16:creationId xmlns:a16="http://schemas.microsoft.com/office/drawing/2014/main" id="{DF6E1F0A-0CA0-483C-9FCD-049424526D46}"/>
              </a:ext>
            </a:extLst>
          </p:cNvPr>
          <p:cNvSpPr txBox="1"/>
          <p:nvPr/>
        </p:nvSpPr>
        <p:spPr>
          <a:xfrm rot="21360000">
            <a:off x="2961539" y="4619432"/>
            <a:ext cx="201058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65" dirty="0">
                <a:latin typeface="Arial Black"/>
                <a:cs typeface="Arial Black"/>
              </a:rPr>
              <a:t>L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96" name="object 77">
            <a:extLst>
              <a:ext uri="{FF2B5EF4-FFF2-40B4-BE49-F238E27FC236}">
                <a16:creationId xmlns:a16="http://schemas.microsoft.com/office/drawing/2014/main" id="{A41326D6-85F3-4EEF-AFC8-C66B6EC65841}"/>
              </a:ext>
            </a:extLst>
          </p:cNvPr>
          <p:cNvSpPr txBox="1"/>
          <p:nvPr/>
        </p:nvSpPr>
        <p:spPr>
          <a:xfrm rot="480000">
            <a:off x="3101594" y="4624569"/>
            <a:ext cx="20953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60" dirty="0">
                <a:latin typeface="Arial Black"/>
                <a:cs typeface="Arial Black"/>
              </a:rPr>
              <a:t>C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97" name="object 78">
            <a:extLst>
              <a:ext uri="{FF2B5EF4-FFF2-40B4-BE49-F238E27FC236}">
                <a16:creationId xmlns:a16="http://schemas.microsoft.com/office/drawing/2014/main" id="{AAB56C40-21F0-47F6-82F3-513E1E5D2B26}"/>
              </a:ext>
            </a:extLst>
          </p:cNvPr>
          <p:cNvSpPr txBox="1"/>
          <p:nvPr/>
        </p:nvSpPr>
        <p:spPr>
          <a:xfrm rot="960000">
            <a:off x="3205186" y="4646061"/>
            <a:ext cx="20248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65" dirty="0">
                <a:latin typeface="Arial Black"/>
                <a:cs typeface="Arial Black"/>
              </a:rPr>
              <a:t>L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98" name="object 79">
            <a:extLst>
              <a:ext uri="{FF2B5EF4-FFF2-40B4-BE49-F238E27FC236}">
                <a16:creationId xmlns:a16="http://schemas.microsoft.com/office/drawing/2014/main" id="{DE05BBAF-F3DF-4679-B90E-78F3BB03ABAD}"/>
              </a:ext>
            </a:extLst>
          </p:cNvPr>
          <p:cNvSpPr txBox="1"/>
          <p:nvPr/>
        </p:nvSpPr>
        <p:spPr>
          <a:xfrm rot="1500000">
            <a:off x="3295227" y="4682993"/>
            <a:ext cx="212162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95" dirty="0">
                <a:latin typeface="Arial Black"/>
                <a:cs typeface="Arial Black"/>
              </a:rPr>
              <a:t>U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99" name="object 80">
            <a:extLst>
              <a:ext uri="{FF2B5EF4-FFF2-40B4-BE49-F238E27FC236}">
                <a16:creationId xmlns:a16="http://schemas.microsoft.com/office/drawing/2014/main" id="{2550476C-C808-408A-AA99-60B228027D84}"/>
              </a:ext>
            </a:extLst>
          </p:cNvPr>
          <p:cNvSpPr txBox="1"/>
          <p:nvPr/>
        </p:nvSpPr>
        <p:spPr>
          <a:xfrm rot="2100000">
            <a:off x="3393958" y="4740081"/>
            <a:ext cx="208567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80" dirty="0">
                <a:latin typeface="Arial Black"/>
                <a:cs typeface="Arial Black"/>
              </a:rPr>
              <a:t>B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100" name="object 81">
            <a:extLst>
              <a:ext uri="{FF2B5EF4-FFF2-40B4-BE49-F238E27FC236}">
                <a16:creationId xmlns:a16="http://schemas.microsoft.com/office/drawing/2014/main" id="{9E90D58D-F842-463C-8DE0-F66D54516179}"/>
              </a:ext>
            </a:extLst>
          </p:cNvPr>
          <p:cNvSpPr txBox="1"/>
          <p:nvPr/>
        </p:nvSpPr>
        <p:spPr>
          <a:xfrm rot="2580000">
            <a:off x="3475618" y="4805854"/>
            <a:ext cx="205404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50" b="1" spc="-85" dirty="0">
                <a:latin typeface="Arial Black"/>
                <a:cs typeface="Arial Black"/>
              </a:rPr>
              <a:t>S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101" name="object 82">
            <a:extLst>
              <a:ext uri="{FF2B5EF4-FFF2-40B4-BE49-F238E27FC236}">
                <a16:creationId xmlns:a16="http://schemas.microsoft.com/office/drawing/2014/main" id="{C96FA0FB-FF55-4597-926F-A3DC9A7B3183}"/>
              </a:ext>
            </a:extLst>
          </p:cNvPr>
          <p:cNvSpPr txBox="1"/>
          <p:nvPr/>
        </p:nvSpPr>
        <p:spPr>
          <a:xfrm rot="6840000">
            <a:off x="2495743" y="5022158"/>
            <a:ext cx="13016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02" name="object 83">
            <a:extLst>
              <a:ext uri="{FF2B5EF4-FFF2-40B4-BE49-F238E27FC236}">
                <a16:creationId xmlns:a16="http://schemas.microsoft.com/office/drawing/2014/main" id="{92369E38-7584-4A89-AA81-D90AC8068CED}"/>
              </a:ext>
            </a:extLst>
          </p:cNvPr>
          <p:cNvSpPr txBox="1"/>
          <p:nvPr/>
        </p:nvSpPr>
        <p:spPr>
          <a:xfrm rot="6420000">
            <a:off x="2469790" y="5091402"/>
            <a:ext cx="13016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latin typeface="Gotham"/>
                <a:cs typeface="Gotham"/>
              </a:rPr>
              <a:t>N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03" name="object 84">
            <a:extLst>
              <a:ext uri="{FF2B5EF4-FFF2-40B4-BE49-F238E27FC236}">
                <a16:creationId xmlns:a16="http://schemas.microsoft.com/office/drawing/2014/main" id="{B5E2C3C7-36A1-4F9B-BE4F-60C7A231AE1D}"/>
              </a:ext>
            </a:extLst>
          </p:cNvPr>
          <p:cNvSpPr txBox="1"/>
          <p:nvPr/>
        </p:nvSpPr>
        <p:spPr>
          <a:xfrm rot="5820000">
            <a:off x="2448063" y="5191128"/>
            <a:ext cx="13104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04" name="object 85">
            <a:extLst>
              <a:ext uri="{FF2B5EF4-FFF2-40B4-BE49-F238E27FC236}">
                <a16:creationId xmlns:a16="http://schemas.microsoft.com/office/drawing/2014/main" id="{A821A969-1C33-4E15-963B-33608DB48D92}"/>
              </a:ext>
            </a:extLst>
          </p:cNvPr>
          <p:cNvSpPr txBox="1"/>
          <p:nvPr/>
        </p:nvSpPr>
        <p:spPr>
          <a:xfrm>
            <a:off x="2155673" y="4462447"/>
            <a:ext cx="1911350" cy="1680845"/>
          </a:xfrm>
          <a:prstGeom prst="rect">
            <a:avLst/>
          </a:prstGeom>
          <a:ln w="3175">
            <a:solidFill>
              <a:srgbClr val="414042"/>
            </a:solidFill>
          </a:ln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00" dirty="0">
                <a:latin typeface="Gotham"/>
                <a:cs typeface="Gotham"/>
              </a:rPr>
              <a:t>F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05" name="object 86">
            <a:extLst>
              <a:ext uri="{FF2B5EF4-FFF2-40B4-BE49-F238E27FC236}">
                <a16:creationId xmlns:a16="http://schemas.microsoft.com/office/drawing/2014/main" id="{007A80DF-8F8D-43EC-81A7-DA46CC94E5EC}"/>
              </a:ext>
            </a:extLst>
          </p:cNvPr>
          <p:cNvSpPr txBox="1"/>
          <p:nvPr/>
        </p:nvSpPr>
        <p:spPr>
          <a:xfrm rot="5100000">
            <a:off x="2448073" y="5320064"/>
            <a:ext cx="12460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latin typeface="Gotham"/>
                <a:cs typeface="Gotham"/>
              </a:rPr>
              <a:t>F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06" name="object 87">
            <a:extLst>
              <a:ext uri="{FF2B5EF4-FFF2-40B4-BE49-F238E27FC236}">
                <a16:creationId xmlns:a16="http://schemas.microsoft.com/office/drawing/2014/main" id="{CEC21CFD-9CCB-4B7D-ABAE-42A42154ABD6}"/>
              </a:ext>
            </a:extLst>
          </p:cNvPr>
          <p:cNvSpPr txBox="1"/>
          <p:nvPr/>
        </p:nvSpPr>
        <p:spPr>
          <a:xfrm rot="4860000">
            <a:off x="2459709" y="5364001"/>
            <a:ext cx="11089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latin typeface="Gotham"/>
                <a:cs typeface="Gotham"/>
              </a:rPr>
              <a:t>I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07" name="object 88">
            <a:extLst>
              <a:ext uri="{FF2B5EF4-FFF2-40B4-BE49-F238E27FC236}">
                <a16:creationId xmlns:a16="http://schemas.microsoft.com/office/drawing/2014/main" id="{E95131D1-CB00-45CC-8ECD-E6A7E2FDC830}"/>
              </a:ext>
            </a:extLst>
          </p:cNvPr>
          <p:cNvSpPr txBox="1"/>
          <p:nvPr/>
        </p:nvSpPr>
        <p:spPr>
          <a:xfrm rot="4620000">
            <a:off x="2462019" y="5405960"/>
            <a:ext cx="122744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L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08" name="object 89">
            <a:extLst>
              <a:ext uri="{FF2B5EF4-FFF2-40B4-BE49-F238E27FC236}">
                <a16:creationId xmlns:a16="http://schemas.microsoft.com/office/drawing/2014/main" id="{5B53B919-C0C3-4EE2-8DA0-75A1D2AD4AB9}"/>
              </a:ext>
            </a:extLst>
          </p:cNvPr>
          <p:cNvSpPr txBox="1"/>
          <p:nvPr/>
        </p:nvSpPr>
        <p:spPr>
          <a:xfrm rot="4380000">
            <a:off x="2478459" y="5447184"/>
            <a:ext cx="11089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latin typeface="Gotham"/>
                <a:cs typeface="Gotham"/>
              </a:rPr>
              <a:t>I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09" name="object 90">
            <a:extLst>
              <a:ext uri="{FF2B5EF4-FFF2-40B4-BE49-F238E27FC236}">
                <a16:creationId xmlns:a16="http://schemas.microsoft.com/office/drawing/2014/main" id="{19170B04-8157-4DC3-8CCC-3056783E4C8A}"/>
              </a:ext>
            </a:extLst>
          </p:cNvPr>
          <p:cNvSpPr txBox="1"/>
          <p:nvPr/>
        </p:nvSpPr>
        <p:spPr>
          <a:xfrm rot="4080000">
            <a:off x="2485274" y="5494812"/>
            <a:ext cx="13104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0" name="object 91">
            <a:extLst>
              <a:ext uri="{FF2B5EF4-FFF2-40B4-BE49-F238E27FC236}">
                <a16:creationId xmlns:a16="http://schemas.microsoft.com/office/drawing/2014/main" id="{A491B722-1D08-469A-B1AA-782466A4F722}"/>
              </a:ext>
            </a:extLst>
          </p:cNvPr>
          <p:cNvSpPr txBox="1"/>
          <p:nvPr/>
        </p:nvSpPr>
        <p:spPr>
          <a:xfrm rot="3720000">
            <a:off x="2512691" y="5548621"/>
            <a:ext cx="12460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1" name="object 92">
            <a:extLst>
              <a:ext uri="{FF2B5EF4-FFF2-40B4-BE49-F238E27FC236}">
                <a16:creationId xmlns:a16="http://schemas.microsoft.com/office/drawing/2014/main" id="{4A50884E-2BEB-49CF-B5DF-4BC09DD5C932}"/>
              </a:ext>
            </a:extLst>
          </p:cNvPr>
          <p:cNvSpPr txBox="1"/>
          <p:nvPr/>
        </p:nvSpPr>
        <p:spPr>
          <a:xfrm rot="3420000">
            <a:off x="2543373" y="5602176"/>
            <a:ext cx="12437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E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2" name="object 93">
            <a:extLst>
              <a:ext uri="{FF2B5EF4-FFF2-40B4-BE49-F238E27FC236}">
                <a16:creationId xmlns:a16="http://schemas.microsoft.com/office/drawing/2014/main" id="{4A4179D1-4990-4CAF-A41A-D89D9631F7DC}"/>
              </a:ext>
            </a:extLst>
          </p:cNvPr>
          <p:cNvSpPr txBox="1"/>
          <p:nvPr/>
        </p:nvSpPr>
        <p:spPr>
          <a:xfrm rot="2820000">
            <a:off x="2598776" y="5680558"/>
            <a:ext cx="134747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35" dirty="0">
                <a:latin typeface="Gotham"/>
                <a:cs typeface="Gotham"/>
              </a:rPr>
              <a:t>O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3" name="object 94">
            <a:extLst>
              <a:ext uri="{FF2B5EF4-FFF2-40B4-BE49-F238E27FC236}">
                <a16:creationId xmlns:a16="http://schemas.microsoft.com/office/drawing/2014/main" id="{B55DC46E-FB54-449C-97BC-4F00DCB25652}"/>
              </a:ext>
            </a:extLst>
          </p:cNvPr>
          <p:cNvSpPr txBox="1"/>
          <p:nvPr/>
        </p:nvSpPr>
        <p:spPr>
          <a:xfrm rot="2460000">
            <a:off x="2654099" y="5730339"/>
            <a:ext cx="124286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latin typeface="Gotham"/>
                <a:cs typeface="Gotham"/>
              </a:rPr>
              <a:t>F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4" name="object 95">
            <a:extLst>
              <a:ext uri="{FF2B5EF4-FFF2-40B4-BE49-F238E27FC236}">
                <a16:creationId xmlns:a16="http://schemas.microsoft.com/office/drawing/2014/main" id="{DDEF7074-CEC8-4150-A6D4-6E65032DE457}"/>
              </a:ext>
            </a:extLst>
          </p:cNvPr>
          <p:cNvSpPr txBox="1"/>
          <p:nvPr/>
        </p:nvSpPr>
        <p:spPr>
          <a:xfrm rot="1920000">
            <a:off x="2725059" y="5783706"/>
            <a:ext cx="12460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5" name="object 96">
            <a:extLst>
              <a:ext uri="{FF2B5EF4-FFF2-40B4-BE49-F238E27FC236}">
                <a16:creationId xmlns:a16="http://schemas.microsoft.com/office/drawing/2014/main" id="{A531A12E-5D72-4D7B-B8F2-ABAF3F5231A1}"/>
              </a:ext>
            </a:extLst>
          </p:cNvPr>
          <p:cNvSpPr txBox="1"/>
          <p:nvPr/>
        </p:nvSpPr>
        <p:spPr>
          <a:xfrm rot="1560000">
            <a:off x="2776934" y="5816425"/>
            <a:ext cx="134747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35" dirty="0">
                <a:latin typeface="Gotham"/>
                <a:cs typeface="Gotham"/>
              </a:rPr>
              <a:t>O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6" name="object 97">
            <a:extLst>
              <a:ext uri="{FF2B5EF4-FFF2-40B4-BE49-F238E27FC236}">
                <a16:creationId xmlns:a16="http://schemas.microsoft.com/office/drawing/2014/main" id="{FFAA6BD9-2FEA-4A5E-8E9C-E5439698BE24}"/>
              </a:ext>
            </a:extLst>
          </p:cNvPr>
          <p:cNvSpPr txBox="1"/>
          <p:nvPr/>
        </p:nvSpPr>
        <p:spPr>
          <a:xfrm rot="1140000">
            <a:off x="2845352" y="5845313"/>
            <a:ext cx="131406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7" name="object 98">
            <a:extLst>
              <a:ext uri="{FF2B5EF4-FFF2-40B4-BE49-F238E27FC236}">
                <a16:creationId xmlns:a16="http://schemas.microsoft.com/office/drawing/2014/main" id="{FC2DFC63-B2FA-4CA1-98F9-499EB41729FC}"/>
              </a:ext>
            </a:extLst>
          </p:cNvPr>
          <p:cNvSpPr txBox="1"/>
          <p:nvPr/>
        </p:nvSpPr>
        <p:spPr>
          <a:xfrm rot="780000">
            <a:off x="2912041" y="5864542"/>
            <a:ext cx="12397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Gotham"/>
                <a:cs typeface="Gotham"/>
              </a:rPr>
              <a:t>S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8" name="object 99">
            <a:extLst>
              <a:ext uri="{FF2B5EF4-FFF2-40B4-BE49-F238E27FC236}">
                <a16:creationId xmlns:a16="http://schemas.microsoft.com/office/drawing/2014/main" id="{E040672E-1402-4210-937D-B6A13DB9ACED}"/>
              </a:ext>
            </a:extLst>
          </p:cNvPr>
          <p:cNvSpPr txBox="1"/>
          <p:nvPr/>
        </p:nvSpPr>
        <p:spPr>
          <a:xfrm rot="480000">
            <a:off x="2970187" y="5875690"/>
            <a:ext cx="12342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19" name="object 100">
            <a:extLst>
              <a:ext uri="{FF2B5EF4-FFF2-40B4-BE49-F238E27FC236}">
                <a16:creationId xmlns:a16="http://schemas.microsoft.com/office/drawing/2014/main" id="{8E8BA96A-FD6B-4A78-837D-DA733AE4AFBA}"/>
              </a:ext>
            </a:extLst>
          </p:cNvPr>
          <p:cNvSpPr txBox="1"/>
          <p:nvPr/>
        </p:nvSpPr>
        <p:spPr>
          <a:xfrm rot="60000">
            <a:off x="3034749" y="5881706"/>
            <a:ext cx="135511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latin typeface="Gotham"/>
                <a:cs typeface="Gotham"/>
              </a:rPr>
              <a:t>M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0" name="object 101">
            <a:extLst>
              <a:ext uri="{FF2B5EF4-FFF2-40B4-BE49-F238E27FC236}">
                <a16:creationId xmlns:a16="http://schemas.microsoft.com/office/drawing/2014/main" id="{65B4AC75-28BD-47F5-95BB-4DD0E4265959}"/>
              </a:ext>
            </a:extLst>
          </p:cNvPr>
          <p:cNvSpPr txBox="1"/>
          <p:nvPr/>
        </p:nvSpPr>
        <p:spPr>
          <a:xfrm rot="21300000">
            <a:off x="3114880" y="5879431"/>
            <a:ext cx="13088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1" name="object 102">
            <a:extLst>
              <a:ext uri="{FF2B5EF4-FFF2-40B4-BE49-F238E27FC236}">
                <a16:creationId xmlns:a16="http://schemas.microsoft.com/office/drawing/2014/main" id="{66EB02EF-2195-40FD-BA2A-5D28CA31D243}"/>
              </a:ext>
            </a:extLst>
          </p:cNvPr>
          <p:cNvSpPr txBox="1"/>
          <p:nvPr/>
        </p:nvSpPr>
        <p:spPr>
          <a:xfrm rot="20940000">
            <a:off x="3183326" y="5869513"/>
            <a:ext cx="12342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Gotham"/>
                <a:cs typeface="Gotham"/>
              </a:rPr>
              <a:t>S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2" name="object 103">
            <a:extLst>
              <a:ext uri="{FF2B5EF4-FFF2-40B4-BE49-F238E27FC236}">
                <a16:creationId xmlns:a16="http://schemas.microsoft.com/office/drawing/2014/main" id="{77566353-F4F9-4A7E-BCD5-C2AA05398787}"/>
              </a:ext>
            </a:extLst>
          </p:cNvPr>
          <p:cNvSpPr txBox="1"/>
          <p:nvPr/>
        </p:nvSpPr>
        <p:spPr>
          <a:xfrm rot="20580000">
            <a:off x="3240253" y="5854496"/>
            <a:ext cx="12342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3" name="object 104">
            <a:extLst>
              <a:ext uri="{FF2B5EF4-FFF2-40B4-BE49-F238E27FC236}">
                <a16:creationId xmlns:a16="http://schemas.microsoft.com/office/drawing/2014/main" id="{E48AC101-B895-4A51-BD59-9CC18084DA99}"/>
              </a:ext>
            </a:extLst>
          </p:cNvPr>
          <p:cNvSpPr txBox="1"/>
          <p:nvPr/>
        </p:nvSpPr>
        <p:spPr>
          <a:xfrm rot="20220000">
            <a:off x="3297738" y="5833028"/>
            <a:ext cx="12437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E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4" name="object 105">
            <a:extLst>
              <a:ext uri="{FF2B5EF4-FFF2-40B4-BE49-F238E27FC236}">
                <a16:creationId xmlns:a16="http://schemas.microsoft.com/office/drawing/2014/main" id="{0137A716-DDED-4718-ADBC-04D72B720EDF}"/>
              </a:ext>
            </a:extLst>
          </p:cNvPr>
          <p:cNvSpPr txBox="1"/>
          <p:nvPr/>
        </p:nvSpPr>
        <p:spPr>
          <a:xfrm rot="19860000">
            <a:off x="3354860" y="5804284"/>
            <a:ext cx="12701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latin typeface="Gotham"/>
                <a:cs typeface="Gotham"/>
              </a:rPr>
              <a:t>R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5" name="object 106">
            <a:extLst>
              <a:ext uri="{FF2B5EF4-FFF2-40B4-BE49-F238E27FC236}">
                <a16:creationId xmlns:a16="http://schemas.microsoft.com/office/drawing/2014/main" id="{6192E5B2-CFEE-4515-9836-7A1F7CB64587}"/>
              </a:ext>
            </a:extLst>
          </p:cNvPr>
          <p:cNvSpPr txBox="1"/>
          <p:nvPr/>
        </p:nvSpPr>
        <p:spPr>
          <a:xfrm rot="19500000">
            <a:off x="3410847" y="5770115"/>
            <a:ext cx="123108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Gotham"/>
                <a:cs typeface="Gotham"/>
              </a:rPr>
              <a:t>S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6" name="object 107">
            <a:extLst>
              <a:ext uri="{FF2B5EF4-FFF2-40B4-BE49-F238E27FC236}">
                <a16:creationId xmlns:a16="http://schemas.microsoft.com/office/drawing/2014/main" id="{A82A0889-4E16-4883-9B3F-F8FBE5894ACF}"/>
              </a:ext>
            </a:extLst>
          </p:cNvPr>
          <p:cNvSpPr txBox="1"/>
          <p:nvPr/>
        </p:nvSpPr>
        <p:spPr>
          <a:xfrm rot="19140000">
            <a:off x="3472953" y="5725347"/>
            <a:ext cx="111219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latin typeface="Gotham"/>
                <a:cs typeface="Gotham"/>
              </a:rPr>
              <a:t>I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7" name="object 108">
            <a:extLst>
              <a:ext uri="{FF2B5EF4-FFF2-40B4-BE49-F238E27FC236}">
                <a16:creationId xmlns:a16="http://schemas.microsoft.com/office/drawing/2014/main" id="{668A975B-F42A-45D8-836B-B132A1675382}"/>
              </a:ext>
            </a:extLst>
          </p:cNvPr>
          <p:cNvSpPr txBox="1"/>
          <p:nvPr/>
        </p:nvSpPr>
        <p:spPr>
          <a:xfrm rot="18840000">
            <a:off x="3499292" y="5690172"/>
            <a:ext cx="13088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latin typeface="Gotham"/>
                <a:cs typeface="Gotham"/>
              </a:rPr>
              <a:t>N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8" name="object 109">
            <a:extLst>
              <a:ext uri="{FF2B5EF4-FFF2-40B4-BE49-F238E27FC236}">
                <a16:creationId xmlns:a16="http://schemas.microsoft.com/office/drawing/2014/main" id="{7A21BFA1-A35D-4054-840A-6BD7BADF30D7}"/>
              </a:ext>
            </a:extLst>
          </p:cNvPr>
          <p:cNvSpPr txBox="1"/>
          <p:nvPr/>
        </p:nvSpPr>
        <p:spPr>
          <a:xfrm rot="18480000">
            <a:off x="3546154" y="5638737"/>
            <a:ext cx="12350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29" name="object 110">
            <a:extLst>
              <a:ext uri="{FF2B5EF4-FFF2-40B4-BE49-F238E27FC236}">
                <a16:creationId xmlns:a16="http://schemas.microsoft.com/office/drawing/2014/main" id="{7A528B1F-0794-4814-930A-15BF1D7EBE55}"/>
              </a:ext>
            </a:extLst>
          </p:cNvPr>
          <p:cNvSpPr txBox="1"/>
          <p:nvPr/>
        </p:nvSpPr>
        <p:spPr>
          <a:xfrm rot="18120000">
            <a:off x="3580418" y="5587409"/>
            <a:ext cx="124694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E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0" name="object 111">
            <a:extLst>
              <a:ext uri="{FF2B5EF4-FFF2-40B4-BE49-F238E27FC236}">
                <a16:creationId xmlns:a16="http://schemas.microsoft.com/office/drawing/2014/main" id="{FBEF48D4-1632-4285-989B-4FCEF43D9606}"/>
              </a:ext>
            </a:extLst>
          </p:cNvPr>
          <p:cNvSpPr txBox="1"/>
          <p:nvPr/>
        </p:nvSpPr>
        <p:spPr>
          <a:xfrm rot="17760000">
            <a:off x="3609969" y="5529849"/>
            <a:ext cx="126822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latin typeface="Gotham"/>
                <a:cs typeface="Gotham"/>
              </a:rPr>
              <a:t>R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1" name="object 112">
            <a:extLst>
              <a:ext uri="{FF2B5EF4-FFF2-40B4-BE49-F238E27FC236}">
                <a16:creationId xmlns:a16="http://schemas.microsoft.com/office/drawing/2014/main" id="{9E3F3460-C015-463B-BDDB-0998EA279DCC}"/>
              </a:ext>
            </a:extLst>
          </p:cNvPr>
          <p:cNvSpPr txBox="1"/>
          <p:nvPr/>
        </p:nvSpPr>
        <p:spPr>
          <a:xfrm rot="17340000">
            <a:off x="3634527" y="5464099"/>
            <a:ext cx="13052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latin typeface="Gotham"/>
                <a:cs typeface="Gotham"/>
              </a:rPr>
              <a:t>N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2" name="object 113">
            <a:extLst>
              <a:ext uri="{FF2B5EF4-FFF2-40B4-BE49-F238E27FC236}">
                <a16:creationId xmlns:a16="http://schemas.microsoft.com/office/drawing/2014/main" id="{3D9606CC-EC25-4A91-818C-2C763100C47A}"/>
              </a:ext>
            </a:extLst>
          </p:cNvPr>
          <p:cNvSpPr txBox="1"/>
          <p:nvPr/>
        </p:nvSpPr>
        <p:spPr>
          <a:xfrm rot="16920000">
            <a:off x="3653600" y="5392512"/>
            <a:ext cx="13052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3" name="object 114">
            <a:extLst>
              <a:ext uri="{FF2B5EF4-FFF2-40B4-BE49-F238E27FC236}">
                <a16:creationId xmlns:a16="http://schemas.microsoft.com/office/drawing/2014/main" id="{5AE221B0-3B4C-4B27-B232-73ED3F9C841B}"/>
              </a:ext>
            </a:extLst>
          </p:cNvPr>
          <p:cNvSpPr txBox="1"/>
          <p:nvPr/>
        </p:nvSpPr>
        <p:spPr>
          <a:xfrm rot="16560000">
            <a:off x="3665863" y="5334319"/>
            <a:ext cx="123108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Gotham"/>
                <a:cs typeface="Gotham"/>
              </a:rPr>
              <a:t>T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4" name="object 115">
            <a:extLst>
              <a:ext uri="{FF2B5EF4-FFF2-40B4-BE49-F238E27FC236}">
                <a16:creationId xmlns:a16="http://schemas.microsoft.com/office/drawing/2014/main" id="{973AE77C-C1DA-46DB-A1C9-32D34295ADE0}"/>
              </a:ext>
            </a:extLst>
          </p:cNvPr>
          <p:cNvSpPr txBox="1"/>
          <p:nvPr/>
        </p:nvSpPr>
        <p:spPr>
          <a:xfrm rot="16320000">
            <a:off x="3674998" y="5290397"/>
            <a:ext cx="110734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latin typeface="Gotham"/>
                <a:cs typeface="Gotham"/>
              </a:rPr>
              <a:t>I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5" name="object 116">
            <a:extLst>
              <a:ext uri="{FF2B5EF4-FFF2-40B4-BE49-F238E27FC236}">
                <a16:creationId xmlns:a16="http://schemas.microsoft.com/office/drawing/2014/main" id="{9E4A8DC5-5E10-4A3C-BB20-05FAAA00E550}"/>
              </a:ext>
            </a:extLst>
          </p:cNvPr>
          <p:cNvSpPr txBox="1"/>
          <p:nvPr/>
        </p:nvSpPr>
        <p:spPr>
          <a:xfrm rot="16020000">
            <a:off x="3663052" y="5237414"/>
            <a:ext cx="133479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35" dirty="0">
                <a:latin typeface="Gotham"/>
                <a:cs typeface="Gotham"/>
              </a:rPr>
              <a:t>O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6" name="object 117">
            <a:extLst>
              <a:ext uri="{FF2B5EF4-FFF2-40B4-BE49-F238E27FC236}">
                <a16:creationId xmlns:a16="http://schemas.microsoft.com/office/drawing/2014/main" id="{C925E25E-8EC4-47B9-984C-B32295163819}"/>
              </a:ext>
            </a:extLst>
          </p:cNvPr>
          <p:cNvSpPr txBox="1"/>
          <p:nvPr/>
        </p:nvSpPr>
        <p:spPr>
          <a:xfrm rot="15600000">
            <a:off x="3655721" y="5161262"/>
            <a:ext cx="13052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5" dirty="0">
                <a:latin typeface="Gotham"/>
                <a:cs typeface="Gotham"/>
              </a:rPr>
              <a:t>N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7" name="object 118">
            <a:extLst>
              <a:ext uri="{FF2B5EF4-FFF2-40B4-BE49-F238E27FC236}">
                <a16:creationId xmlns:a16="http://schemas.microsoft.com/office/drawing/2014/main" id="{064D0497-DD6F-4625-A065-5D101D744ACD}"/>
              </a:ext>
            </a:extLst>
          </p:cNvPr>
          <p:cNvSpPr txBox="1"/>
          <p:nvPr/>
        </p:nvSpPr>
        <p:spPr>
          <a:xfrm rot="15180000">
            <a:off x="3638140" y="5089483"/>
            <a:ext cx="13052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A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8" name="object 119">
            <a:extLst>
              <a:ext uri="{FF2B5EF4-FFF2-40B4-BE49-F238E27FC236}">
                <a16:creationId xmlns:a16="http://schemas.microsoft.com/office/drawing/2014/main" id="{A0ED0586-F8E2-4C6B-AA7A-C7D391B8ADE1}"/>
              </a:ext>
            </a:extLst>
          </p:cNvPr>
          <p:cNvSpPr txBox="1"/>
          <p:nvPr/>
        </p:nvSpPr>
        <p:spPr>
          <a:xfrm rot="14820000">
            <a:off x="3619431" y="5027432"/>
            <a:ext cx="12218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20" dirty="0">
                <a:latin typeface="Gotham"/>
                <a:cs typeface="Gotham"/>
              </a:rPr>
              <a:t>L</a:t>
            </a:r>
            <a:endParaRPr sz="700">
              <a:latin typeface="Gotham"/>
              <a:cs typeface="Gotham"/>
            </a:endParaRPr>
          </a:p>
        </p:txBody>
      </p:sp>
      <p:sp>
        <p:nvSpPr>
          <p:cNvPr id="139" name="object 120">
            <a:extLst>
              <a:ext uri="{FF2B5EF4-FFF2-40B4-BE49-F238E27FC236}">
                <a16:creationId xmlns:a16="http://schemas.microsoft.com/office/drawing/2014/main" id="{67AEB1BD-31A7-4CCE-BB4D-4D109DCAA9EA}"/>
              </a:ext>
            </a:extLst>
          </p:cNvPr>
          <p:cNvSpPr txBox="1"/>
          <p:nvPr/>
        </p:nvSpPr>
        <p:spPr>
          <a:xfrm rot="3720000">
            <a:off x="3596827" y="4881900"/>
            <a:ext cx="58267" cy="4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" spc="-140" dirty="0">
                <a:latin typeface="Gotham"/>
                <a:cs typeface="Gotham"/>
              </a:rPr>
              <a:t>®</a:t>
            </a:r>
            <a:endParaRPr sz="350">
              <a:latin typeface="Gotham"/>
              <a:cs typeface="Gotham"/>
            </a:endParaRPr>
          </a:p>
        </p:txBody>
      </p:sp>
      <p:sp>
        <p:nvSpPr>
          <p:cNvPr id="140" name="object 121">
            <a:extLst>
              <a:ext uri="{FF2B5EF4-FFF2-40B4-BE49-F238E27FC236}">
                <a16:creationId xmlns:a16="http://schemas.microsoft.com/office/drawing/2014/main" id="{BB3C9A0A-4FE5-409B-9B47-0E65D55A7CAD}"/>
              </a:ext>
            </a:extLst>
          </p:cNvPr>
          <p:cNvSpPr txBox="1"/>
          <p:nvPr/>
        </p:nvSpPr>
        <p:spPr>
          <a:xfrm>
            <a:off x="2798267" y="6207967"/>
            <a:ext cx="6261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 Narrow"/>
                <a:cs typeface="Arial Narrow"/>
              </a:rPr>
              <a:t>Black</a:t>
            </a:r>
            <a:r>
              <a:rPr sz="1100" spc="-10" dirty="0">
                <a:latin typeface="Arial Narrow"/>
                <a:cs typeface="Arial Narrow"/>
              </a:rPr>
              <a:t> </a:t>
            </a:r>
            <a:r>
              <a:rPr sz="1100" spc="-30" dirty="0">
                <a:latin typeface="Arial Narrow"/>
                <a:cs typeface="Arial Narrow"/>
              </a:rPr>
              <a:t>L</a:t>
            </a:r>
            <a:r>
              <a:rPr sz="1100" spc="85" dirty="0">
                <a:latin typeface="Arial Narrow"/>
                <a:cs typeface="Arial Narrow"/>
              </a:rPr>
              <a:t>ogo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142" name="object 90">
            <a:extLst>
              <a:ext uri="{FF2B5EF4-FFF2-40B4-BE49-F238E27FC236}">
                <a16:creationId xmlns:a16="http://schemas.microsoft.com/office/drawing/2014/main" id="{02E04A80-BFD8-404D-BB57-53667DAB64F3}"/>
              </a:ext>
            </a:extLst>
          </p:cNvPr>
          <p:cNvSpPr/>
          <p:nvPr/>
        </p:nvSpPr>
        <p:spPr>
          <a:xfrm>
            <a:off x="872120" y="8091410"/>
            <a:ext cx="285115" cy="285115"/>
          </a:xfrm>
          <a:custGeom>
            <a:avLst/>
            <a:gdLst/>
            <a:ahLst/>
            <a:cxnLst/>
            <a:rect l="l" t="t" r="r" b="b"/>
            <a:pathLst>
              <a:path w="285114" h="285114">
                <a:moveTo>
                  <a:pt x="153828" y="0"/>
                </a:moveTo>
                <a:lnTo>
                  <a:pt x="110994" y="3511"/>
                </a:lnTo>
                <a:lnTo>
                  <a:pt x="65246" y="22822"/>
                </a:lnTo>
                <a:lnTo>
                  <a:pt x="35640" y="47918"/>
                </a:lnTo>
                <a:lnTo>
                  <a:pt x="9407" y="91363"/>
                </a:lnTo>
                <a:lnTo>
                  <a:pt x="56" y="137421"/>
                </a:lnTo>
                <a:lnTo>
                  <a:pt x="0" y="142514"/>
                </a:lnTo>
                <a:lnTo>
                  <a:pt x="426" y="153781"/>
                </a:lnTo>
                <a:lnTo>
                  <a:pt x="8329" y="191286"/>
                </a:lnTo>
                <a:lnTo>
                  <a:pt x="33796" y="235024"/>
                </a:lnTo>
                <a:lnTo>
                  <a:pt x="75581" y="268006"/>
                </a:lnTo>
                <a:lnTo>
                  <a:pt x="112199" y="281899"/>
                </a:lnTo>
                <a:lnTo>
                  <a:pt x="135265" y="285103"/>
                </a:lnTo>
                <a:lnTo>
                  <a:pt x="150208" y="284711"/>
                </a:lnTo>
                <a:lnTo>
                  <a:pt x="188446" y="277830"/>
                </a:lnTo>
                <a:lnTo>
                  <a:pt x="232978" y="252996"/>
                </a:lnTo>
                <a:lnTo>
                  <a:pt x="259232" y="225216"/>
                </a:lnTo>
                <a:lnTo>
                  <a:pt x="122582" y="225216"/>
                </a:lnTo>
                <a:lnTo>
                  <a:pt x="119788" y="224035"/>
                </a:lnTo>
                <a:lnTo>
                  <a:pt x="47881" y="152115"/>
                </a:lnTo>
                <a:lnTo>
                  <a:pt x="46763" y="149321"/>
                </a:lnTo>
                <a:lnTo>
                  <a:pt x="46763" y="142514"/>
                </a:lnTo>
                <a:lnTo>
                  <a:pt x="47881" y="139656"/>
                </a:lnTo>
                <a:lnTo>
                  <a:pt x="50103" y="137421"/>
                </a:lnTo>
                <a:lnTo>
                  <a:pt x="69395" y="118333"/>
                </a:lnTo>
                <a:lnTo>
                  <a:pt x="72176" y="117152"/>
                </a:lnTo>
                <a:lnTo>
                  <a:pt x="171487" y="117152"/>
                </a:lnTo>
                <a:lnTo>
                  <a:pt x="204053" y="84665"/>
                </a:lnTo>
                <a:lnTo>
                  <a:pt x="206834" y="83484"/>
                </a:lnTo>
                <a:lnTo>
                  <a:pt x="272850" y="83484"/>
                </a:lnTo>
                <a:lnTo>
                  <a:pt x="270784" y="78819"/>
                </a:lnTo>
                <a:lnTo>
                  <a:pt x="246445" y="44550"/>
                </a:lnTo>
                <a:lnTo>
                  <a:pt x="214429" y="18765"/>
                </a:lnTo>
                <a:lnTo>
                  <a:pt x="179130" y="4138"/>
                </a:lnTo>
                <a:lnTo>
                  <a:pt x="166655" y="1507"/>
                </a:lnTo>
                <a:lnTo>
                  <a:pt x="153828" y="0"/>
                </a:lnTo>
                <a:close/>
              </a:path>
              <a:path w="285114" h="285114">
                <a:moveTo>
                  <a:pt x="272850" y="83484"/>
                </a:moveTo>
                <a:lnTo>
                  <a:pt x="213286" y="83484"/>
                </a:lnTo>
                <a:lnTo>
                  <a:pt x="216080" y="84665"/>
                </a:lnTo>
                <a:lnTo>
                  <a:pt x="218429" y="87015"/>
                </a:lnTo>
                <a:lnTo>
                  <a:pt x="235358" y="103753"/>
                </a:lnTo>
                <a:lnTo>
                  <a:pt x="237593" y="105988"/>
                </a:lnTo>
                <a:lnTo>
                  <a:pt x="238711" y="108846"/>
                </a:lnTo>
                <a:lnTo>
                  <a:pt x="238711" y="115666"/>
                </a:lnTo>
                <a:lnTo>
                  <a:pt x="237593" y="118447"/>
                </a:lnTo>
                <a:lnTo>
                  <a:pt x="132006" y="224035"/>
                </a:lnTo>
                <a:lnTo>
                  <a:pt x="129161" y="225216"/>
                </a:lnTo>
                <a:lnTo>
                  <a:pt x="259232" y="225216"/>
                </a:lnTo>
                <a:lnTo>
                  <a:pt x="280663" y="179997"/>
                </a:lnTo>
                <a:lnTo>
                  <a:pt x="285040" y="155198"/>
                </a:lnTo>
                <a:lnTo>
                  <a:pt x="284831" y="139119"/>
                </a:lnTo>
                <a:lnTo>
                  <a:pt x="283741" y="124699"/>
                </a:lnTo>
                <a:lnTo>
                  <a:pt x="281782" y="111700"/>
                </a:lnTo>
                <a:lnTo>
                  <a:pt x="278962" y="99880"/>
                </a:lnTo>
                <a:lnTo>
                  <a:pt x="275292" y="89000"/>
                </a:lnTo>
                <a:lnTo>
                  <a:pt x="272850" y="83484"/>
                </a:lnTo>
                <a:close/>
              </a:path>
              <a:path w="285114" h="285114">
                <a:moveTo>
                  <a:pt x="171487" y="117152"/>
                </a:moveTo>
                <a:lnTo>
                  <a:pt x="78628" y="117152"/>
                </a:lnTo>
                <a:lnTo>
                  <a:pt x="81422" y="118333"/>
                </a:lnTo>
                <a:lnTo>
                  <a:pt x="125808" y="162719"/>
                </a:lnTo>
                <a:lnTo>
                  <a:pt x="171487" y="117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1">
            <a:extLst>
              <a:ext uri="{FF2B5EF4-FFF2-40B4-BE49-F238E27FC236}">
                <a16:creationId xmlns:a16="http://schemas.microsoft.com/office/drawing/2014/main" id="{91782A20-8507-471C-A896-F0A2DFE0B490}"/>
              </a:ext>
            </a:extLst>
          </p:cNvPr>
          <p:cNvSpPr/>
          <p:nvPr/>
        </p:nvSpPr>
        <p:spPr>
          <a:xfrm>
            <a:off x="191669" y="8907773"/>
            <a:ext cx="862965" cy="716280"/>
          </a:xfrm>
          <a:custGeom>
            <a:avLst/>
            <a:gdLst/>
            <a:ahLst/>
            <a:cxnLst/>
            <a:rect l="l" t="t" r="r" b="b"/>
            <a:pathLst>
              <a:path w="862965" h="716279">
                <a:moveTo>
                  <a:pt x="430974" y="0"/>
                </a:moveTo>
                <a:lnTo>
                  <a:pt x="382449" y="3263"/>
                </a:lnTo>
                <a:lnTo>
                  <a:pt x="335910" y="12770"/>
                </a:lnTo>
                <a:lnTo>
                  <a:pt x="291783" y="28093"/>
                </a:lnTo>
                <a:lnTo>
                  <a:pt x="250492" y="48808"/>
                </a:lnTo>
                <a:lnTo>
                  <a:pt x="212461" y="74488"/>
                </a:lnTo>
                <a:lnTo>
                  <a:pt x="178114" y="104707"/>
                </a:lnTo>
                <a:lnTo>
                  <a:pt x="147876" y="139040"/>
                </a:lnTo>
                <a:lnTo>
                  <a:pt x="122170" y="177060"/>
                </a:lnTo>
                <a:lnTo>
                  <a:pt x="101422" y="218341"/>
                </a:lnTo>
                <a:lnTo>
                  <a:pt x="86055" y="262458"/>
                </a:lnTo>
                <a:lnTo>
                  <a:pt x="0" y="262458"/>
                </a:lnTo>
                <a:lnTo>
                  <a:pt x="0" y="455307"/>
                </a:lnTo>
                <a:lnTo>
                  <a:pt x="86601" y="455307"/>
                </a:lnTo>
                <a:lnTo>
                  <a:pt x="93672" y="477545"/>
                </a:lnTo>
                <a:lnTo>
                  <a:pt x="111909" y="520006"/>
                </a:lnTo>
                <a:lnTo>
                  <a:pt x="135257" y="559430"/>
                </a:lnTo>
                <a:lnTo>
                  <a:pt x="163296" y="595395"/>
                </a:lnTo>
                <a:lnTo>
                  <a:pt x="195607" y="627482"/>
                </a:lnTo>
                <a:lnTo>
                  <a:pt x="231772" y="655270"/>
                </a:lnTo>
                <a:lnTo>
                  <a:pt x="271372" y="678338"/>
                </a:lnTo>
                <a:lnTo>
                  <a:pt x="313988" y="696266"/>
                </a:lnTo>
                <a:lnTo>
                  <a:pt x="359201" y="708632"/>
                </a:lnTo>
                <a:lnTo>
                  <a:pt x="406592" y="715017"/>
                </a:lnTo>
                <a:lnTo>
                  <a:pt x="430974" y="715835"/>
                </a:lnTo>
                <a:lnTo>
                  <a:pt x="455357" y="715017"/>
                </a:lnTo>
                <a:lnTo>
                  <a:pt x="479301" y="712599"/>
                </a:lnTo>
                <a:lnTo>
                  <a:pt x="502752" y="708632"/>
                </a:lnTo>
                <a:lnTo>
                  <a:pt x="525658" y="703171"/>
                </a:lnTo>
                <a:lnTo>
                  <a:pt x="533211" y="700833"/>
                </a:lnTo>
                <a:lnTo>
                  <a:pt x="432869" y="700833"/>
                </a:lnTo>
                <a:lnTo>
                  <a:pt x="419915" y="700607"/>
                </a:lnTo>
                <a:lnTo>
                  <a:pt x="381856" y="697188"/>
                </a:lnTo>
                <a:lnTo>
                  <a:pt x="331378" y="685842"/>
                </a:lnTo>
                <a:lnTo>
                  <a:pt x="292964" y="671565"/>
                </a:lnTo>
                <a:lnTo>
                  <a:pt x="256955" y="653091"/>
                </a:lnTo>
                <a:lnTo>
                  <a:pt x="223611" y="630624"/>
                </a:lnTo>
                <a:lnTo>
                  <a:pt x="193189" y="604371"/>
                </a:lnTo>
                <a:lnTo>
                  <a:pt x="165949" y="574539"/>
                </a:lnTo>
                <a:lnTo>
                  <a:pt x="142150" y="541334"/>
                </a:lnTo>
                <a:lnTo>
                  <a:pt x="122963" y="506816"/>
                </a:lnTo>
                <a:lnTo>
                  <a:pt x="108215" y="471589"/>
                </a:lnTo>
                <a:lnTo>
                  <a:pt x="100628" y="447480"/>
                </a:lnTo>
                <a:lnTo>
                  <a:pt x="13182" y="442163"/>
                </a:lnTo>
                <a:lnTo>
                  <a:pt x="13182" y="275602"/>
                </a:lnTo>
                <a:lnTo>
                  <a:pt x="98094" y="275602"/>
                </a:lnTo>
                <a:lnTo>
                  <a:pt x="99339" y="270522"/>
                </a:lnTo>
                <a:lnTo>
                  <a:pt x="112795" y="228947"/>
                </a:lnTo>
                <a:lnTo>
                  <a:pt x="129847" y="192130"/>
                </a:lnTo>
                <a:lnTo>
                  <a:pt x="150955" y="157809"/>
                </a:lnTo>
                <a:lnTo>
                  <a:pt x="175908" y="126263"/>
                </a:lnTo>
                <a:lnTo>
                  <a:pt x="204495" y="97770"/>
                </a:lnTo>
                <a:lnTo>
                  <a:pt x="236503" y="72608"/>
                </a:lnTo>
                <a:lnTo>
                  <a:pt x="271650" y="51098"/>
                </a:lnTo>
                <a:lnTo>
                  <a:pt x="308733" y="33982"/>
                </a:lnTo>
                <a:lnTo>
                  <a:pt x="347121" y="21489"/>
                </a:lnTo>
                <a:lnTo>
                  <a:pt x="386468" y="13666"/>
                </a:lnTo>
                <a:lnTo>
                  <a:pt x="426430" y="10563"/>
                </a:lnTo>
                <a:lnTo>
                  <a:pt x="516838" y="10563"/>
                </a:lnTo>
                <a:lnTo>
                  <a:pt x="503054" y="7263"/>
                </a:lnTo>
                <a:lnTo>
                  <a:pt x="479507" y="3263"/>
                </a:lnTo>
                <a:lnTo>
                  <a:pt x="455462" y="824"/>
                </a:lnTo>
                <a:lnTo>
                  <a:pt x="430974" y="0"/>
                </a:lnTo>
                <a:close/>
              </a:path>
              <a:path w="862965" h="716279">
                <a:moveTo>
                  <a:pt x="516838" y="10563"/>
                </a:moveTo>
                <a:lnTo>
                  <a:pt x="426430" y="10563"/>
                </a:lnTo>
                <a:lnTo>
                  <a:pt x="439828" y="10586"/>
                </a:lnTo>
                <a:lnTo>
                  <a:pt x="453243" y="11140"/>
                </a:lnTo>
                <a:lnTo>
                  <a:pt x="493463" y="16009"/>
                </a:lnTo>
                <a:lnTo>
                  <a:pt x="533298" y="25701"/>
                </a:lnTo>
                <a:lnTo>
                  <a:pt x="571412" y="39896"/>
                </a:lnTo>
                <a:lnTo>
                  <a:pt x="607216" y="58316"/>
                </a:lnTo>
                <a:lnTo>
                  <a:pt x="640432" y="80749"/>
                </a:lnTo>
                <a:lnTo>
                  <a:pt x="670783" y="106983"/>
                </a:lnTo>
                <a:lnTo>
                  <a:pt x="697992" y="136806"/>
                </a:lnTo>
                <a:lnTo>
                  <a:pt x="721781" y="170007"/>
                </a:lnTo>
                <a:lnTo>
                  <a:pt x="740986" y="204553"/>
                </a:lnTo>
                <a:lnTo>
                  <a:pt x="755835" y="240072"/>
                </a:lnTo>
                <a:lnTo>
                  <a:pt x="763340" y="263959"/>
                </a:lnTo>
                <a:lnTo>
                  <a:pt x="849312" y="275602"/>
                </a:lnTo>
                <a:lnTo>
                  <a:pt x="849312" y="442163"/>
                </a:lnTo>
                <a:lnTo>
                  <a:pt x="764222" y="442163"/>
                </a:lnTo>
                <a:lnTo>
                  <a:pt x="763917" y="443357"/>
                </a:lnTo>
                <a:lnTo>
                  <a:pt x="751139" y="482391"/>
                </a:lnTo>
                <a:lnTo>
                  <a:pt x="734091" y="519208"/>
                </a:lnTo>
                <a:lnTo>
                  <a:pt x="712985" y="553529"/>
                </a:lnTo>
                <a:lnTo>
                  <a:pt x="688033" y="585076"/>
                </a:lnTo>
                <a:lnTo>
                  <a:pt x="659447" y="613569"/>
                </a:lnTo>
                <a:lnTo>
                  <a:pt x="627439" y="638730"/>
                </a:lnTo>
                <a:lnTo>
                  <a:pt x="592856" y="659939"/>
                </a:lnTo>
                <a:lnTo>
                  <a:pt x="557557" y="676428"/>
                </a:lnTo>
                <a:lnTo>
                  <a:pt x="521052" y="688719"/>
                </a:lnTo>
                <a:lnTo>
                  <a:pt x="483642" y="696769"/>
                </a:lnTo>
                <a:lnTo>
                  <a:pt x="445625" y="700536"/>
                </a:lnTo>
                <a:lnTo>
                  <a:pt x="432869" y="700833"/>
                </a:lnTo>
                <a:lnTo>
                  <a:pt x="533211" y="700833"/>
                </a:lnTo>
                <a:lnTo>
                  <a:pt x="569627" y="687971"/>
                </a:lnTo>
                <a:lnTo>
                  <a:pt x="610790" y="667421"/>
                </a:lnTo>
                <a:lnTo>
                  <a:pt x="648727" y="641940"/>
                </a:lnTo>
                <a:lnTo>
                  <a:pt x="683019" y="611950"/>
                </a:lnTo>
                <a:lnTo>
                  <a:pt x="713249" y="577871"/>
                </a:lnTo>
                <a:lnTo>
                  <a:pt x="738997" y="540124"/>
                </a:lnTo>
                <a:lnTo>
                  <a:pt x="759844" y="499129"/>
                </a:lnTo>
                <a:lnTo>
                  <a:pt x="775373" y="455307"/>
                </a:lnTo>
                <a:lnTo>
                  <a:pt x="862901" y="455307"/>
                </a:lnTo>
                <a:lnTo>
                  <a:pt x="862901" y="262458"/>
                </a:lnTo>
                <a:lnTo>
                  <a:pt x="775931" y="262458"/>
                </a:lnTo>
                <a:lnTo>
                  <a:pt x="768947" y="240072"/>
                </a:lnTo>
                <a:lnTo>
                  <a:pt x="750835" y="197319"/>
                </a:lnTo>
                <a:lnTo>
                  <a:pt x="727554" y="157616"/>
                </a:lnTo>
                <a:lnTo>
                  <a:pt x="699527" y="121386"/>
                </a:lnTo>
                <a:lnTo>
                  <a:pt x="667107" y="88999"/>
                </a:lnTo>
                <a:lnTo>
                  <a:pt x="630932" y="61054"/>
                </a:lnTo>
                <a:lnTo>
                  <a:pt x="591213" y="37803"/>
                </a:lnTo>
                <a:lnTo>
                  <a:pt x="548446" y="19731"/>
                </a:lnTo>
                <a:lnTo>
                  <a:pt x="526051" y="12770"/>
                </a:lnTo>
                <a:lnTo>
                  <a:pt x="516838" y="10563"/>
                </a:lnTo>
                <a:close/>
              </a:path>
            </a:pathLst>
          </a:custGeom>
          <a:solidFill>
            <a:srgbClr val="771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92">
            <a:extLst>
              <a:ext uri="{FF2B5EF4-FFF2-40B4-BE49-F238E27FC236}">
                <a16:creationId xmlns:a16="http://schemas.microsoft.com/office/drawing/2014/main" id="{3AACE594-AF7A-409A-BB13-A03DAB8E7716}"/>
              </a:ext>
            </a:extLst>
          </p:cNvPr>
          <p:cNvSpPr/>
          <p:nvPr/>
        </p:nvSpPr>
        <p:spPr>
          <a:xfrm>
            <a:off x="501156" y="9471692"/>
            <a:ext cx="132219" cy="111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93">
            <a:extLst>
              <a:ext uri="{FF2B5EF4-FFF2-40B4-BE49-F238E27FC236}">
                <a16:creationId xmlns:a16="http://schemas.microsoft.com/office/drawing/2014/main" id="{F52D22A9-50CC-43DC-A32A-A69F4E36FC7F}"/>
              </a:ext>
            </a:extLst>
          </p:cNvPr>
          <p:cNvSpPr/>
          <p:nvPr/>
        </p:nvSpPr>
        <p:spPr>
          <a:xfrm>
            <a:off x="612865" y="9508166"/>
            <a:ext cx="227609" cy="83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94">
            <a:extLst>
              <a:ext uri="{FF2B5EF4-FFF2-40B4-BE49-F238E27FC236}">
                <a16:creationId xmlns:a16="http://schemas.microsoft.com/office/drawing/2014/main" id="{B7105BED-EF86-4ACF-84E5-F8F9D0EB756B}"/>
              </a:ext>
            </a:extLst>
          </p:cNvPr>
          <p:cNvSpPr/>
          <p:nvPr/>
        </p:nvSpPr>
        <p:spPr>
          <a:xfrm>
            <a:off x="321666" y="9388926"/>
            <a:ext cx="145402" cy="1630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95">
            <a:extLst>
              <a:ext uri="{FF2B5EF4-FFF2-40B4-BE49-F238E27FC236}">
                <a16:creationId xmlns:a16="http://schemas.microsoft.com/office/drawing/2014/main" id="{36210E1E-6A12-4167-8A50-ADEE094443BC}"/>
              </a:ext>
            </a:extLst>
          </p:cNvPr>
          <p:cNvSpPr/>
          <p:nvPr/>
        </p:nvSpPr>
        <p:spPr>
          <a:xfrm>
            <a:off x="802603" y="9359538"/>
            <a:ext cx="132981" cy="1291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96">
            <a:extLst>
              <a:ext uri="{FF2B5EF4-FFF2-40B4-BE49-F238E27FC236}">
                <a16:creationId xmlns:a16="http://schemas.microsoft.com/office/drawing/2014/main" id="{0C39288A-F905-43FB-89D4-F040FFFB4B92}"/>
              </a:ext>
            </a:extLst>
          </p:cNvPr>
          <p:cNvSpPr/>
          <p:nvPr/>
        </p:nvSpPr>
        <p:spPr>
          <a:xfrm>
            <a:off x="308370" y="9349937"/>
            <a:ext cx="85407" cy="66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97">
            <a:extLst>
              <a:ext uri="{FF2B5EF4-FFF2-40B4-BE49-F238E27FC236}">
                <a16:creationId xmlns:a16="http://schemas.microsoft.com/office/drawing/2014/main" id="{4B0678D3-AD5B-4184-86F2-EF845DAEFFE4}"/>
              </a:ext>
            </a:extLst>
          </p:cNvPr>
          <p:cNvSpPr/>
          <p:nvPr/>
        </p:nvSpPr>
        <p:spPr>
          <a:xfrm>
            <a:off x="410973" y="9439167"/>
            <a:ext cx="107518" cy="1352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98">
            <a:extLst>
              <a:ext uri="{FF2B5EF4-FFF2-40B4-BE49-F238E27FC236}">
                <a16:creationId xmlns:a16="http://schemas.microsoft.com/office/drawing/2014/main" id="{100745F0-42DE-4F96-8087-0CA5BD9D954D}"/>
              </a:ext>
            </a:extLst>
          </p:cNvPr>
          <p:cNvSpPr/>
          <p:nvPr/>
        </p:nvSpPr>
        <p:spPr>
          <a:xfrm>
            <a:off x="564084" y="9504584"/>
            <a:ext cx="168021" cy="842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99">
            <a:extLst>
              <a:ext uri="{FF2B5EF4-FFF2-40B4-BE49-F238E27FC236}">
                <a16:creationId xmlns:a16="http://schemas.microsoft.com/office/drawing/2014/main" id="{9A74B393-AEF4-44FA-AE04-60AF7F306258}"/>
              </a:ext>
            </a:extLst>
          </p:cNvPr>
          <p:cNvSpPr/>
          <p:nvPr/>
        </p:nvSpPr>
        <p:spPr>
          <a:xfrm>
            <a:off x="827660" y="9349937"/>
            <a:ext cx="110731" cy="212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00">
            <a:extLst>
              <a:ext uri="{FF2B5EF4-FFF2-40B4-BE49-F238E27FC236}">
                <a16:creationId xmlns:a16="http://schemas.microsoft.com/office/drawing/2014/main" id="{543C1189-D45E-443C-B8F0-7B3FED1D3726}"/>
              </a:ext>
            </a:extLst>
          </p:cNvPr>
          <p:cNvSpPr/>
          <p:nvPr/>
        </p:nvSpPr>
        <p:spPr>
          <a:xfrm>
            <a:off x="290882" y="9349937"/>
            <a:ext cx="665480" cy="259079"/>
          </a:xfrm>
          <a:custGeom>
            <a:avLst/>
            <a:gdLst/>
            <a:ahLst/>
            <a:cxnLst/>
            <a:rect l="l" t="t" r="r" b="b"/>
            <a:pathLst>
              <a:path w="665480" h="259079">
                <a:moveTo>
                  <a:pt x="17487" y="0"/>
                </a:moveTo>
                <a:lnTo>
                  <a:pt x="0" y="0"/>
                </a:lnTo>
                <a:lnTo>
                  <a:pt x="3367" y="12154"/>
                </a:lnTo>
                <a:lnTo>
                  <a:pt x="21346" y="59607"/>
                </a:lnTo>
                <a:lnTo>
                  <a:pt x="40547" y="94966"/>
                </a:lnTo>
                <a:lnTo>
                  <a:pt x="65298" y="129863"/>
                </a:lnTo>
                <a:lnTo>
                  <a:pt x="93169" y="160852"/>
                </a:lnTo>
                <a:lnTo>
                  <a:pt x="123937" y="187820"/>
                </a:lnTo>
                <a:lnTo>
                  <a:pt x="157381" y="210655"/>
                </a:lnTo>
                <a:lnTo>
                  <a:pt x="193282" y="229248"/>
                </a:lnTo>
                <a:lnTo>
                  <a:pt x="231418" y="243485"/>
                </a:lnTo>
                <a:lnTo>
                  <a:pt x="269675" y="252884"/>
                </a:lnTo>
                <a:lnTo>
                  <a:pt x="307508" y="257775"/>
                </a:lnTo>
                <a:lnTo>
                  <a:pt x="320131" y="258459"/>
                </a:lnTo>
                <a:lnTo>
                  <a:pt x="334353" y="258287"/>
                </a:lnTo>
                <a:lnTo>
                  <a:pt x="375111" y="255202"/>
                </a:lnTo>
                <a:lnTo>
                  <a:pt x="413258" y="248301"/>
                </a:lnTo>
                <a:lnTo>
                  <a:pt x="436893" y="241752"/>
                </a:lnTo>
                <a:lnTo>
                  <a:pt x="334559" y="241752"/>
                </a:lnTo>
                <a:lnTo>
                  <a:pt x="322480" y="241620"/>
                </a:lnTo>
                <a:lnTo>
                  <a:pt x="283654" y="238150"/>
                </a:lnTo>
                <a:lnTo>
                  <a:pt x="238683" y="228066"/>
                </a:lnTo>
                <a:lnTo>
                  <a:pt x="192173" y="210166"/>
                </a:lnTo>
                <a:lnTo>
                  <a:pt x="157807" y="190896"/>
                </a:lnTo>
                <a:lnTo>
                  <a:pt x="126179" y="167987"/>
                </a:lnTo>
                <a:lnTo>
                  <a:pt x="98024" y="142129"/>
                </a:lnTo>
                <a:lnTo>
                  <a:pt x="65860" y="103144"/>
                </a:lnTo>
                <a:lnTo>
                  <a:pt x="45299" y="69625"/>
                </a:lnTo>
                <a:lnTo>
                  <a:pt x="28364" y="32587"/>
                </a:lnTo>
                <a:lnTo>
                  <a:pt x="18138" y="2260"/>
                </a:lnTo>
                <a:lnTo>
                  <a:pt x="17805" y="1193"/>
                </a:lnTo>
                <a:lnTo>
                  <a:pt x="17487" y="0"/>
                </a:lnTo>
                <a:close/>
              </a:path>
              <a:path w="665480" h="259079">
                <a:moveTo>
                  <a:pt x="664997" y="0"/>
                </a:moveTo>
                <a:lnTo>
                  <a:pt x="647509" y="0"/>
                </a:lnTo>
                <a:lnTo>
                  <a:pt x="646817" y="2374"/>
                </a:lnTo>
                <a:lnTo>
                  <a:pt x="646163" y="4724"/>
                </a:lnTo>
                <a:lnTo>
                  <a:pt x="645452" y="7162"/>
                </a:lnTo>
                <a:lnTo>
                  <a:pt x="631183" y="45984"/>
                </a:lnTo>
                <a:lnTo>
                  <a:pt x="613684" y="80181"/>
                </a:lnTo>
                <a:lnTo>
                  <a:pt x="592406" y="111925"/>
                </a:lnTo>
                <a:lnTo>
                  <a:pt x="564980" y="143432"/>
                </a:lnTo>
                <a:lnTo>
                  <a:pt x="534611" y="170513"/>
                </a:lnTo>
                <a:lnTo>
                  <a:pt x="492798" y="198552"/>
                </a:lnTo>
                <a:lnTo>
                  <a:pt x="455807" y="216363"/>
                </a:lnTo>
                <a:lnTo>
                  <a:pt x="419205" y="229302"/>
                </a:lnTo>
                <a:lnTo>
                  <a:pt x="370776" y="239347"/>
                </a:lnTo>
                <a:lnTo>
                  <a:pt x="334559" y="241752"/>
                </a:lnTo>
                <a:lnTo>
                  <a:pt x="436893" y="241752"/>
                </a:lnTo>
                <a:lnTo>
                  <a:pt x="483020" y="223227"/>
                </a:lnTo>
                <a:lnTo>
                  <a:pt x="516490" y="204359"/>
                </a:lnTo>
                <a:lnTo>
                  <a:pt x="549725" y="180292"/>
                </a:lnTo>
                <a:lnTo>
                  <a:pt x="579567" y="152825"/>
                </a:lnTo>
                <a:lnTo>
                  <a:pt x="605811" y="122232"/>
                </a:lnTo>
                <a:lnTo>
                  <a:pt x="628254" y="88786"/>
                </a:lnTo>
                <a:lnTo>
                  <a:pt x="646692" y="52762"/>
                </a:lnTo>
                <a:lnTo>
                  <a:pt x="660920" y="14434"/>
                </a:lnTo>
                <a:lnTo>
                  <a:pt x="664692" y="1193"/>
                </a:lnTo>
                <a:lnTo>
                  <a:pt x="664997" y="0"/>
                </a:lnTo>
                <a:close/>
              </a:path>
            </a:pathLst>
          </a:custGeom>
          <a:solidFill>
            <a:srgbClr val="FEE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01">
            <a:extLst>
              <a:ext uri="{FF2B5EF4-FFF2-40B4-BE49-F238E27FC236}">
                <a16:creationId xmlns:a16="http://schemas.microsoft.com/office/drawing/2014/main" id="{C19F9DCB-D7B0-47C1-AF43-70A9D1AD443E}"/>
              </a:ext>
            </a:extLst>
          </p:cNvPr>
          <p:cNvSpPr/>
          <p:nvPr/>
        </p:nvSpPr>
        <p:spPr>
          <a:xfrm>
            <a:off x="753263" y="9023699"/>
            <a:ext cx="90246" cy="767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02">
            <a:extLst>
              <a:ext uri="{FF2B5EF4-FFF2-40B4-BE49-F238E27FC236}">
                <a16:creationId xmlns:a16="http://schemas.microsoft.com/office/drawing/2014/main" id="{B2035C06-419C-4E46-8AE2-D934224BFD4B}"/>
              </a:ext>
            </a:extLst>
          </p:cNvPr>
          <p:cNvSpPr/>
          <p:nvPr/>
        </p:nvSpPr>
        <p:spPr>
          <a:xfrm>
            <a:off x="815836" y="9006351"/>
            <a:ext cx="118833" cy="1564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03">
            <a:extLst>
              <a:ext uri="{FF2B5EF4-FFF2-40B4-BE49-F238E27FC236}">
                <a16:creationId xmlns:a16="http://schemas.microsoft.com/office/drawing/2014/main" id="{354B97DB-DFE1-4F10-A37C-3C42FB954692}"/>
              </a:ext>
            </a:extLst>
          </p:cNvPr>
          <p:cNvSpPr/>
          <p:nvPr/>
        </p:nvSpPr>
        <p:spPr>
          <a:xfrm>
            <a:off x="561823" y="9032411"/>
            <a:ext cx="189001" cy="1509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04">
            <a:extLst>
              <a:ext uri="{FF2B5EF4-FFF2-40B4-BE49-F238E27FC236}">
                <a16:creationId xmlns:a16="http://schemas.microsoft.com/office/drawing/2014/main" id="{DD99E980-CE5B-4AF7-B47B-61AAB701810C}"/>
              </a:ext>
            </a:extLst>
          </p:cNvPr>
          <p:cNvSpPr/>
          <p:nvPr/>
        </p:nvSpPr>
        <p:spPr>
          <a:xfrm>
            <a:off x="774764" y="8972061"/>
            <a:ext cx="50888" cy="479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05">
            <a:extLst>
              <a:ext uri="{FF2B5EF4-FFF2-40B4-BE49-F238E27FC236}">
                <a16:creationId xmlns:a16="http://schemas.microsoft.com/office/drawing/2014/main" id="{B6D83B40-D9F8-49A6-B25D-7E0A0EC7B66B}"/>
              </a:ext>
            </a:extLst>
          </p:cNvPr>
          <p:cNvSpPr/>
          <p:nvPr/>
        </p:nvSpPr>
        <p:spPr>
          <a:xfrm>
            <a:off x="619735" y="9349937"/>
            <a:ext cx="79324" cy="2472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06">
            <a:extLst>
              <a:ext uri="{FF2B5EF4-FFF2-40B4-BE49-F238E27FC236}">
                <a16:creationId xmlns:a16="http://schemas.microsoft.com/office/drawing/2014/main" id="{DBA07E6E-3C51-4D9C-B45E-3374887D26E9}"/>
              </a:ext>
            </a:extLst>
          </p:cNvPr>
          <p:cNvSpPr/>
          <p:nvPr/>
        </p:nvSpPr>
        <p:spPr>
          <a:xfrm>
            <a:off x="550520" y="9179363"/>
            <a:ext cx="21894" cy="40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07">
            <a:extLst>
              <a:ext uri="{FF2B5EF4-FFF2-40B4-BE49-F238E27FC236}">
                <a16:creationId xmlns:a16="http://schemas.microsoft.com/office/drawing/2014/main" id="{4B5F238C-C750-4A46-A133-919698F6C90D}"/>
              </a:ext>
            </a:extLst>
          </p:cNvPr>
          <p:cNvSpPr/>
          <p:nvPr/>
        </p:nvSpPr>
        <p:spPr>
          <a:xfrm>
            <a:off x="554610" y="9160275"/>
            <a:ext cx="83502" cy="2311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08">
            <a:extLst>
              <a:ext uri="{FF2B5EF4-FFF2-40B4-BE49-F238E27FC236}">
                <a16:creationId xmlns:a16="http://schemas.microsoft.com/office/drawing/2014/main" id="{B0BC425F-A080-44D7-B536-134D786D2958}"/>
              </a:ext>
            </a:extLst>
          </p:cNvPr>
          <p:cNvSpPr/>
          <p:nvPr/>
        </p:nvSpPr>
        <p:spPr>
          <a:xfrm>
            <a:off x="568758" y="8935193"/>
            <a:ext cx="63017" cy="2123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09">
            <a:extLst>
              <a:ext uri="{FF2B5EF4-FFF2-40B4-BE49-F238E27FC236}">
                <a16:creationId xmlns:a16="http://schemas.microsoft.com/office/drawing/2014/main" id="{AE48F8AB-19F1-4496-BF92-E3653E639BA1}"/>
              </a:ext>
            </a:extLst>
          </p:cNvPr>
          <p:cNvSpPr/>
          <p:nvPr/>
        </p:nvSpPr>
        <p:spPr>
          <a:xfrm>
            <a:off x="314745" y="9052223"/>
            <a:ext cx="121805" cy="1055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10">
            <a:extLst>
              <a:ext uri="{FF2B5EF4-FFF2-40B4-BE49-F238E27FC236}">
                <a16:creationId xmlns:a16="http://schemas.microsoft.com/office/drawing/2014/main" id="{FD9EEE57-777E-4255-934D-4CC30C11F98D}"/>
              </a:ext>
            </a:extLst>
          </p:cNvPr>
          <p:cNvSpPr/>
          <p:nvPr/>
        </p:nvSpPr>
        <p:spPr>
          <a:xfrm>
            <a:off x="307239" y="9161035"/>
            <a:ext cx="106260" cy="223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11">
            <a:extLst>
              <a:ext uri="{FF2B5EF4-FFF2-40B4-BE49-F238E27FC236}">
                <a16:creationId xmlns:a16="http://schemas.microsoft.com/office/drawing/2014/main" id="{3A38B220-33B8-42FD-B5DA-6BC62F8CA4E7}"/>
              </a:ext>
            </a:extLst>
          </p:cNvPr>
          <p:cNvSpPr/>
          <p:nvPr/>
        </p:nvSpPr>
        <p:spPr>
          <a:xfrm>
            <a:off x="583159" y="8939472"/>
            <a:ext cx="103365" cy="5099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12">
            <a:extLst>
              <a:ext uri="{FF2B5EF4-FFF2-40B4-BE49-F238E27FC236}">
                <a16:creationId xmlns:a16="http://schemas.microsoft.com/office/drawing/2014/main" id="{C2C864E9-07A7-472A-9D9B-BDE4720402FD}"/>
              </a:ext>
            </a:extLst>
          </p:cNvPr>
          <p:cNvSpPr/>
          <p:nvPr/>
        </p:nvSpPr>
        <p:spPr>
          <a:xfrm>
            <a:off x="638798" y="8945441"/>
            <a:ext cx="109067" cy="7739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13">
            <a:extLst>
              <a:ext uri="{FF2B5EF4-FFF2-40B4-BE49-F238E27FC236}">
                <a16:creationId xmlns:a16="http://schemas.microsoft.com/office/drawing/2014/main" id="{DDD90F15-54EA-4DA9-9698-9D79D83C37C2}"/>
              </a:ext>
            </a:extLst>
          </p:cNvPr>
          <p:cNvSpPr/>
          <p:nvPr/>
        </p:nvSpPr>
        <p:spPr>
          <a:xfrm>
            <a:off x="385700" y="9016803"/>
            <a:ext cx="113207" cy="7929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14">
            <a:extLst>
              <a:ext uri="{FF2B5EF4-FFF2-40B4-BE49-F238E27FC236}">
                <a16:creationId xmlns:a16="http://schemas.microsoft.com/office/drawing/2014/main" id="{5A419D98-A96D-429C-8631-30865CD70EA0}"/>
              </a:ext>
            </a:extLst>
          </p:cNvPr>
          <p:cNvSpPr/>
          <p:nvPr/>
        </p:nvSpPr>
        <p:spPr>
          <a:xfrm>
            <a:off x="691973" y="9349937"/>
            <a:ext cx="9436" cy="186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15">
            <a:extLst>
              <a:ext uri="{FF2B5EF4-FFF2-40B4-BE49-F238E27FC236}">
                <a16:creationId xmlns:a16="http://schemas.microsoft.com/office/drawing/2014/main" id="{B1451696-0C2B-4322-AC3F-DD78EA05BA2C}"/>
              </a:ext>
            </a:extLst>
          </p:cNvPr>
          <p:cNvSpPr/>
          <p:nvPr/>
        </p:nvSpPr>
        <p:spPr>
          <a:xfrm>
            <a:off x="419583" y="8941200"/>
            <a:ext cx="148996" cy="667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16">
            <a:extLst>
              <a:ext uri="{FF2B5EF4-FFF2-40B4-BE49-F238E27FC236}">
                <a16:creationId xmlns:a16="http://schemas.microsoft.com/office/drawing/2014/main" id="{E267FB36-3779-4242-8553-273C943180CD}"/>
              </a:ext>
            </a:extLst>
          </p:cNvPr>
          <p:cNvSpPr/>
          <p:nvPr/>
        </p:nvSpPr>
        <p:spPr>
          <a:xfrm>
            <a:off x="730606" y="8953087"/>
            <a:ext cx="78993" cy="7199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17">
            <a:extLst>
              <a:ext uri="{FF2B5EF4-FFF2-40B4-BE49-F238E27FC236}">
                <a16:creationId xmlns:a16="http://schemas.microsoft.com/office/drawing/2014/main" id="{8FB7C147-E29C-4213-8C11-E06FD20DF225}"/>
              </a:ext>
            </a:extLst>
          </p:cNvPr>
          <p:cNvSpPr/>
          <p:nvPr/>
        </p:nvSpPr>
        <p:spPr>
          <a:xfrm>
            <a:off x="695669" y="9357595"/>
            <a:ext cx="127584" cy="6647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18">
            <a:extLst>
              <a:ext uri="{FF2B5EF4-FFF2-40B4-BE49-F238E27FC236}">
                <a16:creationId xmlns:a16="http://schemas.microsoft.com/office/drawing/2014/main" id="{77E131E6-E2D3-4216-867C-B5D0565A293D}"/>
              </a:ext>
            </a:extLst>
          </p:cNvPr>
          <p:cNvSpPr/>
          <p:nvPr/>
        </p:nvSpPr>
        <p:spPr>
          <a:xfrm>
            <a:off x="740804" y="9426975"/>
            <a:ext cx="118033" cy="8746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19">
            <a:extLst>
              <a:ext uri="{FF2B5EF4-FFF2-40B4-BE49-F238E27FC236}">
                <a16:creationId xmlns:a16="http://schemas.microsoft.com/office/drawing/2014/main" id="{D69D346D-3BAA-461E-82B5-7AAFF656B7CF}"/>
              </a:ext>
            </a:extLst>
          </p:cNvPr>
          <p:cNvSpPr/>
          <p:nvPr/>
        </p:nvSpPr>
        <p:spPr>
          <a:xfrm>
            <a:off x="501054" y="9349937"/>
            <a:ext cx="190626" cy="1481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20">
            <a:extLst>
              <a:ext uri="{FF2B5EF4-FFF2-40B4-BE49-F238E27FC236}">
                <a16:creationId xmlns:a16="http://schemas.microsoft.com/office/drawing/2014/main" id="{CFEE03E0-FDBC-4877-AD36-EB24F7822C2B}"/>
              </a:ext>
            </a:extLst>
          </p:cNvPr>
          <p:cNvSpPr/>
          <p:nvPr/>
        </p:nvSpPr>
        <p:spPr>
          <a:xfrm>
            <a:off x="703606" y="9349937"/>
            <a:ext cx="127876" cy="199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21">
            <a:extLst>
              <a:ext uri="{FF2B5EF4-FFF2-40B4-BE49-F238E27FC236}">
                <a16:creationId xmlns:a16="http://schemas.microsoft.com/office/drawing/2014/main" id="{3D96D845-8519-49B3-B9F3-62E79658715C}"/>
              </a:ext>
            </a:extLst>
          </p:cNvPr>
          <p:cNvSpPr/>
          <p:nvPr/>
        </p:nvSpPr>
        <p:spPr>
          <a:xfrm>
            <a:off x="641173" y="9379198"/>
            <a:ext cx="157949" cy="13365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22">
            <a:extLst>
              <a:ext uri="{FF2B5EF4-FFF2-40B4-BE49-F238E27FC236}">
                <a16:creationId xmlns:a16="http://schemas.microsoft.com/office/drawing/2014/main" id="{BC5325D0-A791-47E4-8372-5E1B834DA8D3}"/>
              </a:ext>
            </a:extLst>
          </p:cNvPr>
          <p:cNvSpPr/>
          <p:nvPr/>
        </p:nvSpPr>
        <p:spPr>
          <a:xfrm>
            <a:off x="744754" y="9068492"/>
            <a:ext cx="111048" cy="1148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23">
            <a:extLst>
              <a:ext uri="{FF2B5EF4-FFF2-40B4-BE49-F238E27FC236}">
                <a16:creationId xmlns:a16="http://schemas.microsoft.com/office/drawing/2014/main" id="{F540EB10-79B4-4C0C-8B62-FAAD7D88D2A6}"/>
              </a:ext>
            </a:extLst>
          </p:cNvPr>
          <p:cNvSpPr/>
          <p:nvPr/>
        </p:nvSpPr>
        <p:spPr>
          <a:xfrm>
            <a:off x="848907" y="9105284"/>
            <a:ext cx="90614" cy="7810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24">
            <a:extLst>
              <a:ext uri="{FF2B5EF4-FFF2-40B4-BE49-F238E27FC236}">
                <a16:creationId xmlns:a16="http://schemas.microsoft.com/office/drawing/2014/main" id="{9CDB69C7-AB31-4499-8C3E-396AA9DB786F}"/>
              </a:ext>
            </a:extLst>
          </p:cNvPr>
          <p:cNvSpPr/>
          <p:nvPr/>
        </p:nvSpPr>
        <p:spPr>
          <a:xfrm>
            <a:off x="523330" y="8967552"/>
            <a:ext cx="103809" cy="5514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25">
            <a:extLst>
              <a:ext uri="{FF2B5EF4-FFF2-40B4-BE49-F238E27FC236}">
                <a16:creationId xmlns:a16="http://schemas.microsoft.com/office/drawing/2014/main" id="{902D9040-A3AB-44E8-9D67-A866575D5D0E}"/>
              </a:ext>
            </a:extLst>
          </p:cNvPr>
          <p:cNvSpPr/>
          <p:nvPr/>
        </p:nvSpPr>
        <p:spPr>
          <a:xfrm>
            <a:off x="453505" y="9018594"/>
            <a:ext cx="151752" cy="1278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26">
            <a:extLst>
              <a:ext uri="{FF2B5EF4-FFF2-40B4-BE49-F238E27FC236}">
                <a16:creationId xmlns:a16="http://schemas.microsoft.com/office/drawing/2014/main" id="{8BB25D45-D3D0-47AD-B4AD-1E551E05B73F}"/>
              </a:ext>
            </a:extLst>
          </p:cNvPr>
          <p:cNvSpPr/>
          <p:nvPr/>
        </p:nvSpPr>
        <p:spPr>
          <a:xfrm>
            <a:off x="430670" y="9114339"/>
            <a:ext cx="118071" cy="542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27">
            <a:extLst>
              <a:ext uri="{FF2B5EF4-FFF2-40B4-BE49-F238E27FC236}">
                <a16:creationId xmlns:a16="http://schemas.microsoft.com/office/drawing/2014/main" id="{42229D0B-DD56-4654-8B52-E861D37F3319}"/>
              </a:ext>
            </a:extLst>
          </p:cNvPr>
          <p:cNvSpPr/>
          <p:nvPr/>
        </p:nvSpPr>
        <p:spPr>
          <a:xfrm>
            <a:off x="618605" y="8999378"/>
            <a:ext cx="132118" cy="630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28">
            <a:extLst>
              <a:ext uri="{FF2B5EF4-FFF2-40B4-BE49-F238E27FC236}">
                <a16:creationId xmlns:a16="http://schemas.microsoft.com/office/drawing/2014/main" id="{D5FDD979-03AA-46A8-89E7-C8B6CE7D1748}"/>
              </a:ext>
            </a:extLst>
          </p:cNvPr>
          <p:cNvSpPr/>
          <p:nvPr/>
        </p:nvSpPr>
        <p:spPr>
          <a:xfrm>
            <a:off x="396241" y="9349937"/>
            <a:ext cx="104673" cy="10787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29">
            <a:extLst>
              <a:ext uri="{FF2B5EF4-FFF2-40B4-BE49-F238E27FC236}">
                <a16:creationId xmlns:a16="http://schemas.microsoft.com/office/drawing/2014/main" id="{A19B0B45-5A01-43C6-A936-1DA5F27C323F}"/>
              </a:ext>
            </a:extLst>
          </p:cNvPr>
          <p:cNvSpPr/>
          <p:nvPr/>
        </p:nvSpPr>
        <p:spPr>
          <a:xfrm>
            <a:off x="419088" y="9162510"/>
            <a:ext cx="122745" cy="2087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30">
            <a:extLst>
              <a:ext uri="{FF2B5EF4-FFF2-40B4-BE49-F238E27FC236}">
                <a16:creationId xmlns:a16="http://schemas.microsoft.com/office/drawing/2014/main" id="{9B207272-40FF-4328-A9D0-DF5B55D269B8}"/>
              </a:ext>
            </a:extLst>
          </p:cNvPr>
          <p:cNvSpPr/>
          <p:nvPr/>
        </p:nvSpPr>
        <p:spPr>
          <a:xfrm>
            <a:off x="204839" y="8918350"/>
            <a:ext cx="836142" cy="67286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31">
            <a:extLst>
              <a:ext uri="{FF2B5EF4-FFF2-40B4-BE49-F238E27FC236}">
                <a16:creationId xmlns:a16="http://schemas.microsoft.com/office/drawing/2014/main" id="{2EAFF26B-BB6B-435A-BDCC-C115422949F3}"/>
              </a:ext>
            </a:extLst>
          </p:cNvPr>
          <p:cNvSpPr/>
          <p:nvPr/>
        </p:nvSpPr>
        <p:spPr>
          <a:xfrm>
            <a:off x="1306285" y="9097029"/>
            <a:ext cx="544995" cy="3369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32">
            <a:extLst>
              <a:ext uri="{FF2B5EF4-FFF2-40B4-BE49-F238E27FC236}">
                <a16:creationId xmlns:a16="http://schemas.microsoft.com/office/drawing/2014/main" id="{727E5AFE-5930-4308-83CE-9BE621CFBB55}"/>
              </a:ext>
            </a:extLst>
          </p:cNvPr>
          <p:cNvSpPr/>
          <p:nvPr/>
        </p:nvSpPr>
        <p:spPr>
          <a:xfrm>
            <a:off x="1188441" y="8947321"/>
            <a:ext cx="0" cy="642620"/>
          </a:xfrm>
          <a:custGeom>
            <a:avLst/>
            <a:gdLst/>
            <a:ahLst/>
            <a:cxnLst/>
            <a:rect l="l" t="t" r="r" b="b"/>
            <a:pathLst>
              <a:path h="642620">
                <a:moveTo>
                  <a:pt x="0" y="0"/>
                </a:moveTo>
                <a:lnTo>
                  <a:pt x="0" y="642226"/>
                </a:lnTo>
              </a:path>
            </a:pathLst>
          </a:custGeom>
          <a:ln w="55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33">
            <a:extLst>
              <a:ext uri="{FF2B5EF4-FFF2-40B4-BE49-F238E27FC236}">
                <a16:creationId xmlns:a16="http://schemas.microsoft.com/office/drawing/2014/main" id="{C7305569-A63E-4F08-8A27-C629B1D75E80}"/>
              </a:ext>
            </a:extLst>
          </p:cNvPr>
          <p:cNvSpPr txBox="1"/>
          <p:nvPr/>
        </p:nvSpPr>
        <p:spPr>
          <a:xfrm>
            <a:off x="101804" y="8463121"/>
            <a:ext cx="1826260" cy="1606550"/>
          </a:xfrm>
          <a:prstGeom prst="rect">
            <a:avLst/>
          </a:prstGeom>
          <a:ln w="3175">
            <a:solidFill>
              <a:srgbClr val="E6EA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9415">
              <a:lnSpc>
                <a:spcPct val="100000"/>
              </a:lnSpc>
            </a:pPr>
            <a:r>
              <a:rPr sz="1250" b="1" spc="-50" dirty="0">
                <a:solidFill>
                  <a:srgbClr val="FFFFFF"/>
                </a:solidFill>
                <a:latin typeface="Arial Black"/>
                <a:cs typeface="Arial Black"/>
              </a:rPr>
              <a:t>DI</a:t>
            </a:r>
            <a:r>
              <a:rPr sz="1250" b="1" spc="-9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250" b="1" spc="-65" dirty="0">
                <a:solidFill>
                  <a:srgbClr val="FFFFFF"/>
                </a:solidFill>
                <a:latin typeface="Arial Black"/>
                <a:cs typeface="Arial Black"/>
              </a:rPr>
              <a:t>TRICT</a:t>
            </a:r>
            <a:r>
              <a:rPr sz="1250" b="1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Arial Black"/>
                <a:cs typeface="Arial Black"/>
              </a:rPr>
              <a:t>9</a:t>
            </a:r>
            <a:r>
              <a:rPr sz="1250" b="1" dirty="0">
                <a:solidFill>
                  <a:srgbClr val="FFFFFF"/>
                </a:solidFill>
                <a:latin typeface="Arial Black"/>
                <a:cs typeface="Arial Black"/>
              </a:rPr>
              <a:t>9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186" name="object 134">
            <a:extLst>
              <a:ext uri="{FF2B5EF4-FFF2-40B4-BE49-F238E27FC236}">
                <a16:creationId xmlns:a16="http://schemas.microsoft.com/office/drawing/2014/main" id="{C844DEF7-C546-41AA-89EC-07207CFD17F1}"/>
              </a:ext>
            </a:extLst>
          </p:cNvPr>
          <p:cNvSpPr/>
          <p:nvPr/>
        </p:nvSpPr>
        <p:spPr>
          <a:xfrm>
            <a:off x="2774059" y="8091410"/>
            <a:ext cx="285115" cy="285115"/>
          </a:xfrm>
          <a:custGeom>
            <a:avLst/>
            <a:gdLst/>
            <a:ahLst/>
            <a:cxnLst/>
            <a:rect l="l" t="t" r="r" b="b"/>
            <a:pathLst>
              <a:path w="285114" h="285114">
                <a:moveTo>
                  <a:pt x="153828" y="0"/>
                </a:moveTo>
                <a:lnTo>
                  <a:pt x="110994" y="3511"/>
                </a:lnTo>
                <a:lnTo>
                  <a:pt x="65246" y="22822"/>
                </a:lnTo>
                <a:lnTo>
                  <a:pt x="35640" y="47918"/>
                </a:lnTo>
                <a:lnTo>
                  <a:pt x="9407" y="91363"/>
                </a:lnTo>
                <a:lnTo>
                  <a:pt x="56" y="137421"/>
                </a:lnTo>
                <a:lnTo>
                  <a:pt x="0" y="142514"/>
                </a:lnTo>
                <a:lnTo>
                  <a:pt x="426" y="153781"/>
                </a:lnTo>
                <a:lnTo>
                  <a:pt x="8329" y="191286"/>
                </a:lnTo>
                <a:lnTo>
                  <a:pt x="33796" y="235024"/>
                </a:lnTo>
                <a:lnTo>
                  <a:pt x="75581" y="268006"/>
                </a:lnTo>
                <a:lnTo>
                  <a:pt x="112199" y="281899"/>
                </a:lnTo>
                <a:lnTo>
                  <a:pt x="135265" y="285103"/>
                </a:lnTo>
                <a:lnTo>
                  <a:pt x="150208" y="284711"/>
                </a:lnTo>
                <a:lnTo>
                  <a:pt x="188446" y="277830"/>
                </a:lnTo>
                <a:lnTo>
                  <a:pt x="232978" y="252996"/>
                </a:lnTo>
                <a:lnTo>
                  <a:pt x="259232" y="225216"/>
                </a:lnTo>
                <a:lnTo>
                  <a:pt x="122582" y="225216"/>
                </a:lnTo>
                <a:lnTo>
                  <a:pt x="119788" y="224035"/>
                </a:lnTo>
                <a:lnTo>
                  <a:pt x="47881" y="152115"/>
                </a:lnTo>
                <a:lnTo>
                  <a:pt x="46763" y="149321"/>
                </a:lnTo>
                <a:lnTo>
                  <a:pt x="46763" y="142514"/>
                </a:lnTo>
                <a:lnTo>
                  <a:pt x="47881" y="139656"/>
                </a:lnTo>
                <a:lnTo>
                  <a:pt x="50103" y="137421"/>
                </a:lnTo>
                <a:lnTo>
                  <a:pt x="69395" y="118333"/>
                </a:lnTo>
                <a:lnTo>
                  <a:pt x="72176" y="117152"/>
                </a:lnTo>
                <a:lnTo>
                  <a:pt x="171487" y="117152"/>
                </a:lnTo>
                <a:lnTo>
                  <a:pt x="204053" y="84665"/>
                </a:lnTo>
                <a:lnTo>
                  <a:pt x="206834" y="83484"/>
                </a:lnTo>
                <a:lnTo>
                  <a:pt x="272850" y="83484"/>
                </a:lnTo>
                <a:lnTo>
                  <a:pt x="270784" y="78819"/>
                </a:lnTo>
                <a:lnTo>
                  <a:pt x="246445" y="44550"/>
                </a:lnTo>
                <a:lnTo>
                  <a:pt x="214429" y="18765"/>
                </a:lnTo>
                <a:lnTo>
                  <a:pt x="179130" y="4138"/>
                </a:lnTo>
                <a:lnTo>
                  <a:pt x="166655" y="1507"/>
                </a:lnTo>
                <a:lnTo>
                  <a:pt x="153828" y="0"/>
                </a:lnTo>
                <a:close/>
              </a:path>
              <a:path w="285114" h="285114">
                <a:moveTo>
                  <a:pt x="272850" y="83484"/>
                </a:moveTo>
                <a:lnTo>
                  <a:pt x="213286" y="83484"/>
                </a:lnTo>
                <a:lnTo>
                  <a:pt x="216080" y="84665"/>
                </a:lnTo>
                <a:lnTo>
                  <a:pt x="218429" y="87015"/>
                </a:lnTo>
                <a:lnTo>
                  <a:pt x="235358" y="103753"/>
                </a:lnTo>
                <a:lnTo>
                  <a:pt x="237593" y="105988"/>
                </a:lnTo>
                <a:lnTo>
                  <a:pt x="238711" y="108846"/>
                </a:lnTo>
                <a:lnTo>
                  <a:pt x="238711" y="115666"/>
                </a:lnTo>
                <a:lnTo>
                  <a:pt x="237593" y="118447"/>
                </a:lnTo>
                <a:lnTo>
                  <a:pt x="132006" y="224035"/>
                </a:lnTo>
                <a:lnTo>
                  <a:pt x="129161" y="225216"/>
                </a:lnTo>
                <a:lnTo>
                  <a:pt x="259232" y="225216"/>
                </a:lnTo>
                <a:lnTo>
                  <a:pt x="280663" y="179997"/>
                </a:lnTo>
                <a:lnTo>
                  <a:pt x="285040" y="155198"/>
                </a:lnTo>
                <a:lnTo>
                  <a:pt x="284831" y="139119"/>
                </a:lnTo>
                <a:lnTo>
                  <a:pt x="283741" y="124699"/>
                </a:lnTo>
                <a:lnTo>
                  <a:pt x="281782" y="111700"/>
                </a:lnTo>
                <a:lnTo>
                  <a:pt x="278962" y="99880"/>
                </a:lnTo>
                <a:lnTo>
                  <a:pt x="275292" y="89000"/>
                </a:lnTo>
                <a:lnTo>
                  <a:pt x="272850" y="83484"/>
                </a:lnTo>
                <a:close/>
              </a:path>
              <a:path w="285114" h="285114">
                <a:moveTo>
                  <a:pt x="171487" y="117152"/>
                </a:moveTo>
                <a:lnTo>
                  <a:pt x="78628" y="117152"/>
                </a:lnTo>
                <a:lnTo>
                  <a:pt x="81422" y="118333"/>
                </a:lnTo>
                <a:lnTo>
                  <a:pt x="125808" y="162719"/>
                </a:lnTo>
                <a:lnTo>
                  <a:pt x="171487" y="117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35">
            <a:extLst>
              <a:ext uri="{FF2B5EF4-FFF2-40B4-BE49-F238E27FC236}">
                <a16:creationId xmlns:a16="http://schemas.microsoft.com/office/drawing/2014/main" id="{FD48C054-6F9E-4ED7-8F50-4B0784F565E4}"/>
              </a:ext>
            </a:extLst>
          </p:cNvPr>
          <p:cNvSpPr/>
          <p:nvPr/>
        </p:nvSpPr>
        <p:spPr>
          <a:xfrm>
            <a:off x="2003756" y="8454485"/>
            <a:ext cx="1826260" cy="1606550"/>
          </a:xfrm>
          <a:custGeom>
            <a:avLst/>
            <a:gdLst/>
            <a:ahLst/>
            <a:cxnLst/>
            <a:rect l="l" t="t" r="r" b="b"/>
            <a:pathLst>
              <a:path w="1826260" h="1606550">
                <a:moveTo>
                  <a:pt x="0" y="1606156"/>
                </a:moveTo>
                <a:lnTo>
                  <a:pt x="1826082" y="1606156"/>
                </a:lnTo>
                <a:lnTo>
                  <a:pt x="1826082" y="0"/>
                </a:lnTo>
                <a:lnTo>
                  <a:pt x="0" y="0"/>
                </a:lnTo>
                <a:lnTo>
                  <a:pt x="0" y="1606156"/>
                </a:lnTo>
                <a:close/>
              </a:path>
            </a:pathLst>
          </a:custGeom>
          <a:solidFill>
            <a:srgbClr val="E6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36">
            <a:extLst>
              <a:ext uri="{FF2B5EF4-FFF2-40B4-BE49-F238E27FC236}">
                <a16:creationId xmlns:a16="http://schemas.microsoft.com/office/drawing/2014/main" id="{43C0897A-4AD7-4B12-8A1B-76F31105374E}"/>
              </a:ext>
            </a:extLst>
          </p:cNvPr>
          <p:cNvSpPr/>
          <p:nvPr/>
        </p:nvSpPr>
        <p:spPr>
          <a:xfrm>
            <a:off x="2092605" y="8907773"/>
            <a:ext cx="862965" cy="716280"/>
          </a:xfrm>
          <a:custGeom>
            <a:avLst/>
            <a:gdLst/>
            <a:ahLst/>
            <a:cxnLst/>
            <a:rect l="l" t="t" r="r" b="b"/>
            <a:pathLst>
              <a:path w="862964" h="716279">
                <a:moveTo>
                  <a:pt x="430974" y="0"/>
                </a:moveTo>
                <a:lnTo>
                  <a:pt x="382449" y="3263"/>
                </a:lnTo>
                <a:lnTo>
                  <a:pt x="335910" y="12770"/>
                </a:lnTo>
                <a:lnTo>
                  <a:pt x="291783" y="28093"/>
                </a:lnTo>
                <a:lnTo>
                  <a:pt x="250492" y="48808"/>
                </a:lnTo>
                <a:lnTo>
                  <a:pt x="212461" y="74488"/>
                </a:lnTo>
                <a:lnTo>
                  <a:pt x="178114" y="104707"/>
                </a:lnTo>
                <a:lnTo>
                  <a:pt x="147876" y="139040"/>
                </a:lnTo>
                <a:lnTo>
                  <a:pt x="122170" y="177060"/>
                </a:lnTo>
                <a:lnTo>
                  <a:pt x="101422" y="218341"/>
                </a:lnTo>
                <a:lnTo>
                  <a:pt x="86055" y="262458"/>
                </a:lnTo>
                <a:lnTo>
                  <a:pt x="0" y="262458"/>
                </a:lnTo>
                <a:lnTo>
                  <a:pt x="0" y="455307"/>
                </a:lnTo>
                <a:lnTo>
                  <a:pt x="86601" y="455307"/>
                </a:lnTo>
                <a:lnTo>
                  <a:pt x="93672" y="477545"/>
                </a:lnTo>
                <a:lnTo>
                  <a:pt x="111909" y="520006"/>
                </a:lnTo>
                <a:lnTo>
                  <a:pt x="135257" y="559430"/>
                </a:lnTo>
                <a:lnTo>
                  <a:pt x="163296" y="595395"/>
                </a:lnTo>
                <a:lnTo>
                  <a:pt x="195607" y="627482"/>
                </a:lnTo>
                <a:lnTo>
                  <a:pt x="231772" y="655270"/>
                </a:lnTo>
                <a:lnTo>
                  <a:pt x="271372" y="678338"/>
                </a:lnTo>
                <a:lnTo>
                  <a:pt x="313988" y="696266"/>
                </a:lnTo>
                <a:lnTo>
                  <a:pt x="359201" y="708632"/>
                </a:lnTo>
                <a:lnTo>
                  <a:pt x="406592" y="715017"/>
                </a:lnTo>
                <a:lnTo>
                  <a:pt x="430974" y="715835"/>
                </a:lnTo>
                <a:lnTo>
                  <a:pt x="455357" y="715017"/>
                </a:lnTo>
                <a:lnTo>
                  <a:pt x="479301" y="712599"/>
                </a:lnTo>
                <a:lnTo>
                  <a:pt x="502752" y="708632"/>
                </a:lnTo>
                <a:lnTo>
                  <a:pt x="525658" y="703171"/>
                </a:lnTo>
                <a:lnTo>
                  <a:pt x="533211" y="700833"/>
                </a:lnTo>
                <a:lnTo>
                  <a:pt x="432869" y="700833"/>
                </a:lnTo>
                <a:lnTo>
                  <a:pt x="419915" y="700607"/>
                </a:lnTo>
                <a:lnTo>
                  <a:pt x="381856" y="697188"/>
                </a:lnTo>
                <a:lnTo>
                  <a:pt x="331378" y="685842"/>
                </a:lnTo>
                <a:lnTo>
                  <a:pt x="292964" y="671565"/>
                </a:lnTo>
                <a:lnTo>
                  <a:pt x="256955" y="653091"/>
                </a:lnTo>
                <a:lnTo>
                  <a:pt x="223611" y="630624"/>
                </a:lnTo>
                <a:lnTo>
                  <a:pt x="193189" y="604371"/>
                </a:lnTo>
                <a:lnTo>
                  <a:pt x="165949" y="574539"/>
                </a:lnTo>
                <a:lnTo>
                  <a:pt x="142150" y="541334"/>
                </a:lnTo>
                <a:lnTo>
                  <a:pt x="122963" y="506816"/>
                </a:lnTo>
                <a:lnTo>
                  <a:pt x="108215" y="471589"/>
                </a:lnTo>
                <a:lnTo>
                  <a:pt x="100628" y="447480"/>
                </a:lnTo>
                <a:lnTo>
                  <a:pt x="13182" y="442163"/>
                </a:lnTo>
                <a:lnTo>
                  <a:pt x="13182" y="275602"/>
                </a:lnTo>
                <a:lnTo>
                  <a:pt x="98094" y="275602"/>
                </a:lnTo>
                <a:lnTo>
                  <a:pt x="99339" y="270522"/>
                </a:lnTo>
                <a:lnTo>
                  <a:pt x="112795" y="228947"/>
                </a:lnTo>
                <a:lnTo>
                  <a:pt x="129847" y="192130"/>
                </a:lnTo>
                <a:lnTo>
                  <a:pt x="150955" y="157809"/>
                </a:lnTo>
                <a:lnTo>
                  <a:pt x="175908" y="126263"/>
                </a:lnTo>
                <a:lnTo>
                  <a:pt x="204495" y="97770"/>
                </a:lnTo>
                <a:lnTo>
                  <a:pt x="236503" y="72608"/>
                </a:lnTo>
                <a:lnTo>
                  <a:pt x="271650" y="51098"/>
                </a:lnTo>
                <a:lnTo>
                  <a:pt x="308733" y="33982"/>
                </a:lnTo>
                <a:lnTo>
                  <a:pt x="347121" y="21489"/>
                </a:lnTo>
                <a:lnTo>
                  <a:pt x="386468" y="13666"/>
                </a:lnTo>
                <a:lnTo>
                  <a:pt x="426430" y="10563"/>
                </a:lnTo>
                <a:lnTo>
                  <a:pt x="516838" y="10563"/>
                </a:lnTo>
                <a:lnTo>
                  <a:pt x="503054" y="7263"/>
                </a:lnTo>
                <a:lnTo>
                  <a:pt x="479507" y="3263"/>
                </a:lnTo>
                <a:lnTo>
                  <a:pt x="455462" y="824"/>
                </a:lnTo>
                <a:lnTo>
                  <a:pt x="430974" y="0"/>
                </a:lnTo>
                <a:close/>
              </a:path>
              <a:path w="862964" h="716279">
                <a:moveTo>
                  <a:pt x="516838" y="10563"/>
                </a:moveTo>
                <a:lnTo>
                  <a:pt x="426430" y="10563"/>
                </a:lnTo>
                <a:lnTo>
                  <a:pt x="439828" y="10586"/>
                </a:lnTo>
                <a:lnTo>
                  <a:pt x="453243" y="11140"/>
                </a:lnTo>
                <a:lnTo>
                  <a:pt x="493463" y="16009"/>
                </a:lnTo>
                <a:lnTo>
                  <a:pt x="533298" y="25701"/>
                </a:lnTo>
                <a:lnTo>
                  <a:pt x="571412" y="39896"/>
                </a:lnTo>
                <a:lnTo>
                  <a:pt x="607216" y="58316"/>
                </a:lnTo>
                <a:lnTo>
                  <a:pt x="640432" y="80749"/>
                </a:lnTo>
                <a:lnTo>
                  <a:pt x="670783" y="106983"/>
                </a:lnTo>
                <a:lnTo>
                  <a:pt x="697992" y="136806"/>
                </a:lnTo>
                <a:lnTo>
                  <a:pt x="721781" y="170007"/>
                </a:lnTo>
                <a:lnTo>
                  <a:pt x="740986" y="204553"/>
                </a:lnTo>
                <a:lnTo>
                  <a:pt x="755835" y="240072"/>
                </a:lnTo>
                <a:lnTo>
                  <a:pt x="763340" y="263959"/>
                </a:lnTo>
                <a:lnTo>
                  <a:pt x="849312" y="275602"/>
                </a:lnTo>
                <a:lnTo>
                  <a:pt x="849312" y="442163"/>
                </a:lnTo>
                <a:lnTo>
                  <a:pt x="764222" y="442163"/>
                </a:lnTo>
                <a:lnTo>
                  <a:pt x="763917" y="443357"/>
                </a:lnTo>
                <a:lnTo>
                  <a:pt x="751139" y="482391"/>
                </a:lnTo>
                <a:lnTo>
                  <a:pt x="734091" y="519208"/>
                </a:lnTo>
                <a:lnTo>
                  <a:pt x="712985" y="553529"/>
                </a:lnTo>
                <a:lnTo>
                  <a:pt x="688033" y="585076"/>
                </a:lnTo>
                <a:lnTo>
                  <a:pt x="659447" y="613569"/>
                </a:lnTo>
                <a:lnTo>
                  <a:pt x="627439" y="638730"/>
                </a:lnTo>
                <a:lnTo>
                  <a:pt x="592856" y="659939"/>
                </a:lnTo>
                <a:lnTo>
                  <a:pt x="557557" y="676428"/>
                </a:lnTo>
                <a:lnTo>
                  <a:pt x="521052" y="688719"/>
                </a:lnTo>
                <a:lnTo>
                  <a:pt x="483642" y="696769"/>
                </a:lnTo>
                <a:lnTo>
                  <a:pt x="445625" y="700536"/>
                </a:lnTo>
                <a:lnTo>
                  <a:pt x="432869" y="700833"/>
                </a:lnTo>
                <a:lnTo>
                  <a:pt x="533211" y="700833"/>
                </a:lnTo>
                <a:lnTo>
                  <a:pt x="569627" y="687971"/>
                </a:lnTo>
                <a:lnTo>
                  <a:pt x="610790" y="667421"/>
                </a:lnTo>
                <a:lnTo>
                  <a:pt x="648727" y="641940"/>
                </a:lnTo>
                <a:lnTo>
                  <a:pt x="683019" y="611950"/>
                </a:lnTo>
                <a:lnTo>
                  <a:pt x="713249" y="577871"/>
                </a:lnTo>
                <a:lnTo>
                  <a:pt x="738997" y="540124"/>
                </a:lnTo>
                <a:lnTo>
                  <a:pt x="759844" y="499129"/>
                </a:lnTo>
                <a:lnTo>
                  <a:pt x="775373" y="455307"/>
                </a:lnTo>
                <a:lnTo>
                  <a:pt x="862901" y="455307"/>
                </a:lnTo>
                <a:lnTo>
                  <a:pt x="862901" y="262458"/>
                </a:lnTo>
                <a:lnTo>
                  <a:pt x="775931" y="262458"/>
                </a:lnTo>
                <a:lnTo>
                  <a:pt x="768947" y="240072"/>
                </a:lnTo>
                <a:lnTo>
                  <a:pt x="750835" y="197319"/>
                </a:lnTo>
                <a:lnTo>
                  <a:pt x="727554" y="157616"/>
                </a:lnTo>
                <a:lnTo>
                  <a:pt x="699527" y="121386"/>
                </a:lnTo>
                <a:lnTo>
                  <a:pt x="667107" y="88999"/>
                </a:lnTo>
                <a:lnTo>
                  <a:pt x="630932" y="61054"/>
                </a:lnTo>
                <a:lnTo>
                  <a:pt x="591213" y="37803"/>
                </a:lnTo>
                <a:lnTo>
                  <a:pt x="548446" y="19731"/>
                </a:lnTo>
                <a:lnTo>
                  <a:pt x="526051" y="12770"/>
                </a:lnTo>
                <a:lnTo>
                  <a:pt x="516838" y="10563"/>
                </a:lnTo>
                <a:close/>
              </a:path>
            </a:pathLst>
          </a:custGeom>
          <a:solidFill>
            <a:srgbClr val="771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37">
            <a:extLst>
              <a:ext uri="{FF2B5EF4-FFF2-40B4-BE49-F238E27FC236}">
                <a16:creationId xmlns:a16="http://schemas.microsoft.com/office/drawing/2014/main" id="{3D3D7497-0FC7-45DA-81C4-DEA6046B4D8E}"/>
              </a:ext>
            </a:extLst>
          </p:cNvPr>
          <p:cNvSpPr/>
          <p:nvPr/>
        </p:nvSpPr>
        <p:spPr>
          <a:xfrm>
            <a:off x="2402091" y="9471692"/>
            <a:ext cx="132219" cy="111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38">
            <a:extLst>
              <a:ext uri="{FF2B5EF4-FFF2-40B4-BE49-F238E27FC236}">
                <a16:creationId xmlns:a16="http://schemas.microsoft.com/office/drawing/2014/main" id="{04BA99F6-11AB-4B7D-BB54-04143E7F9E60}"/>
              </a:ext>
            </a:extLst>
          </p:cNvPr>
          <p:cNvSpPr/>
          <p:nvPr/>
        </p:nvSpPr>
        <p:spPr>
          <a:xfrm>
            <a:off x="2513801" y="9508166"/>
            <a:ext cx="227609" cy="83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39">
            <a:extLst>
              <a:ext uri="{FF2B5EF4-FFF2-40B4-BE49-F238E27FC236}">
                <a16:creationId xmlns:a16="http://schemas.microsoft.com/office/drawing/2014/main" id="{FA4E2195-16C1-456E-A6D6-856671C3C3D9}"/>
              </a:ext>
            </a:extLst>
          </p:cNvPr>
          <p:cNvSpPr/>
          <p:nvPr/>
        </p:nvSpPr>
        <p:spPr>
          <a:xfrm>
            <a:off x="2222590" y="9388926"/>
            <a:ext cx="145415" cy="1630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40">
            <a:extLst>
              <a:ext uri="{FF2B5EF4-FFF2-40B4-BE49-F238E27FC236}">
                <a16:creationId xmlns:a16="http://schemas.microsoft.com/office/drawing/2014/main" id="{B0179D36-F9AD-46CA-8949-33085D19120C}"/>
              </a:ext>
            </a:extLst>
          </p:cNvPr>
          <p:cNvSpPr/>
          <p:nvPr/>
        </p:nvSpPr>
        <p:spPr>
          <a:xfrm>
            <a:off x="2703539" y="9359538"/>
            <a:ext cx="132981" cy="1291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41">
            <a:extLst>
              <a:ext uri="{FF2B5EF4-FFF2-40B4-BE49-F238E27FC236}">
                <a16:creationId xmlns:a16="http://schemas.microsoft.com/office/drawing/2014/main" id="{E9A27541-68E2-4A2C-97E3-81F60F42EFBE}"/>
              </a:ext>
            </a:extLst>
          </p:cNvPr>
          <p:cNvSpPr/>
          <p:nvPr/>
        </p:nvSpPr>
        <p:spPr>
          <a:xfrm>
            <a:off x="2209306" y="9349937"/>
            <a:ext cx="85407" cy="6662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42">
            <a:extLst>
              <a:ext uri="{FF2B5EF4-FFF2-40B4-BE49-F238E27FC236}">
                <a16:creationId xmlns:a16="http://schemas.microsoft.com/office/drawing/2014/main" id="{F0D76698-CC25-49D6-B2FF-70B83E5BCD58}"/>
              </a:ext>
            </a:extLst>
          </p:cNvPr>
          <p:cNvSpPr/>
          <p:nvPr/>
        </p:nvSpPr>
        <p:spPr>
          <a:xfrm>
            <a:off x="2311922" y="9439167"/>
            <a:ext cx="107505" cy="13526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43">
            <a:extLst>
              <a:ext uri="{FF2B5EF4-FFF2-40B4-BE49-F238E27FC236}">
                <a16:creationId xmlns:a16="http://schemas.microsoft.com/office/drawing/2014/main" id="{703E0867-AFAF-4E03-A6E8-4072838DF19A}"/>
              </a:ext>
            </a:extLst>
          </p:cNvPr>
          <p:cNvSpPr/>
          <p:nvPr/>
        </p:nvSpPr>
        <p:spPr>
          <a:xfrm>
            <a:off x="2465020" y="9504584"/>
            <a:ext cx="168021" cy="8422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44">
            <a:extLst>
              <a:ext uri="{FF2B5EF4-FFF2-40B4-BE49-F238E27FC236}">
                <a16:creationId xmlns:a16="http://schemas.microsoft.com/office/drawing/2014/main" id="{D6546F73-BF0C-4D7A-9374-DE47B436ECE4}"/>
              </a:ext>
            </a:extLst>
          </p:cNvPr>
          <p:cNvSpPr/>
          <p:nvPr/>
        </p:nvSpPr>
        <p:spPr>
          <a:xfrm>
            <a:off x="2728596" y="9349937"/>
            <a:ext cx="110731" cy="212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45">
            <a:extLst>
              <a:ext uri="{FF2B5EF4-FFF2-40B4-BE49-F238E27FC236}">
                <a16:creationId xmlns:a16="http://schemas.microsoft.com/office/drawing/2014/main" id="{5DE82A18-1E73-42D5-9C9F-8CBC21756460}"/>
              </a:ext>
            </a:extLst>
          </p:cNvPr>
          <p:cNvSpPr/>
          <p:nvPr/>
        </p:nvSpPr>
        <p:spPr>
          <a:xfrm>
            <a:off x="2191818" y="9349937"/>
            <a:ext cx="665480" cy="259079"/>
          </a:xfrm>
          <a:custGeom>
            <a:avLst/>
            <a:gdLst/>
            <a:ahLst/>
            <a:cxnLst/>
            <a:rect l="l" t="t" r="r" b="b"/>
            <a:pathLst>
              <a:path w="665479" h="259079">
                <a:moveTo>
                  <a:pt x="17487" y="0"/>
                </a:moveTo>
                <a:lnTo>
                  <a:pt x="0" y="0"/>
                </a:lnTo>
                <a:lnTo>
                  <a:pt x="3367" y="12154"/>
                </a:lnTo>
                <a:lnTo>
                  <a:pt x="21346" y="59607"/>
                </a:lnTo>
                <a:lnTo>
                  <a:pt x="40547" y="94966"/>
                </a:lnTo>
                <a:lnTo>
                  <a:pt x="65298" y="129863"/>
                </a:lnTo>
                <a:lnTo>
                  <a:pt x="93169" y="160852"/>
                </a:lnTo>
                <a:lnTo>
                  <a:pt x="123937" y="187820"/>
                </a:lnTo>
                <a:lnTo>
                  <a:pt x="157381" y="210655"/>
                </a:lnTo>
                <a:lnTo>
                  <a:pt x="193282" y="229248"/>
                </a:lnTo>
                <a:lnTo>
                  <a:pt x="231418" y="243485"/>
                </a:lnTo>
                <a:lnTo>
                  <a:pt x="269675" y="252884"/>
                </a:lnTo>
                <a:lnTo>
                  <a:pt x="307508" y="257775"/>
                </a:lnTo>
                <a:lnTo>
                  <a:pt x="320131" y="258459"/>
                </a:lnTo>
                <a:lnTo>
                  <a:pt x="334353" y="258287"/>
                </a:lnTo>
                <a:lnTo>
                  <a:pt x="375111" y="255202"/>
                </a:lnTo>
                <a:lnTo>
                  <a:pt x="413258" y="248301"/>
                </a:lnTo>
                <a:lnTo>
                  <a:pt x="436893" y="241752"/>
                </a:lnTo>
                <a:lnTo>
                  <a:pt x="334559" y="241752"/>
                </a:lnTo>
                <a:lnTo>
                  <a:pt x="322480" y="241620"/>
                </a:lnTo>
                <a:lnTo>
                  <a:pt x="283654" y="238150"/>
                </a:lnTo>
                <a:lnTo>
                  <a:pt x="238683" y="228066"/>
                </a:lnTo>
                <a:lnTo>
                  <a:pt x="192173" y="210166"/>
                </a:lnTo>
                <a:lnTo>
                  <a:pt x="157807" y="190896"/>
                </a:lnTo>
                <a:lnTo>
                  <a:pt x="126179" y="167987"/>
                </a:lnTo>
                <a:lnTo>
                  <a:pt x="98024" y="142129"/>
                </a:lnTo>
                <a:lnTo>
                  <a:pt x="65860" y="103144"/>
                </a:lnTo>
                <a:lnTo>
                  <a:pt x="45299" y="69625"/>
                </a:lnTo>
                <a:lnTo>
                  <a:pt x="28364" y="32587"/>
                </a:lnTo>
                <a:lnTo>
                  <a:pt x="18138" y="2260"/>
                </a:lnTo>
                <a:lnTo>
                  <a:pt x="17805" y="1193"/>
                </a:lnTo>
                <a:lnTo>
                  <a:pt x="17487" y="0"/>
                </a:lnTo>
                <a:close/>
              </a:path>
              <a:path w="665479" h="259079">
                <a:moveTo>
                  <a:pt x="664997" y="0"/>
                </a:moveTo>
                <a:lnTo>
                  <a:pt x="647509" y="0"/>
                </a:lnTo>
                <a:lnTo>
                  <a:pt x="646817" y="2374"/>
                </a:lnTo>
                <a:lnTo>
                  <a:pt x="646163" y="4724"/>
                </a:lnTo>
                <a:lnTo>
                  <a:pt x="645452" y="7162"/>
                </a:lnTo>
                <a:lnTo>
                  <a:pt x="631183" y="45984"/>
                </a:lnTo>
                <a:lnTo>
                  <a:pt x="613684" y="80181"/>
                </a:lnTo>
                <a:lnTo>
                  <a:pt x="592406" y="111925"/>
                </a:lnTo>
                <a:lnTo>
                  <a:pt x="564980" y="143432"/>
                </a:lnTo>
                <a:lnTo>
                  <a:pt x="534611" y="170513"/>
                </a:lnTo>
                <a:lnTo>
                  <a:pt x="492798" y="198552"/>
                </a:lnTo>
                <a:lnTo>
                  <a:pt x="455807" y="216363"/>
                </a:lnTo>
                <a:lnTo>
                  <a:pt x="419205" y="229302"/>
                </a:lnTo>
                <a:lnTo>
                  <a:pt x="370776" y="239347"/>
                </a:lnTo>
                <a:lnTo>
                  <a:pt x="334559" y="241752"/>
                </a:lnTo>
                <a:lnTo>
                  <a:pt x="436893" y="241752"/>
                </a:lnTo>
                <a:lnTo>
                  <a:pt x="483020" y="223227"/>
                </a:lnTo>
                <a:lnTo>
                  <a:pt x="516490" y="204359"/>
                </a:lnTo>
                <a:lnTo>
                  <a:pt x="549725" y="180292"/>
                </a:lnTo>
                <a:lnTo>
                  <a:pt x="579567" y="152825"/>
                </a:lnTo>
                <a:lnTo>
                  <a:pt x="605811" y="122232"/>
                </a:lnTo>
                <a:lnTo>
                  <a:pt x="628254" y="88786"/>
                </a:lnTo>
                <a:lnTo>
                  <a:pt x="646692" y="52762"/>
                </a:lnTo>
                <a:lnTo>
                  <a:pt x="660920" y="14434"/>
                </a:lnTo>
                <a:lnTo>
                  <a:pt x="664692" y="1193"/>
                </a:lnTo>
                <a:lnTo>
                  <a:pt x="664997" y="0"/>
                </a:lnTo>
                <a:close/>
              </a:path>
            </a:pathLst>
          </a:custGeom>
          <a:solidFill>
            <a:srgbClr val="FEE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46">
            <a:extLst>
              <a:ext uri="{FF2B5EF4-FFF2-40B4-BE49-F238E27FC236}">
                <a16:creationId xmlns:a16="http://schemas.microsoft.com/office/drawing/2014/main" id="{FE7A7E9C-28F1-43A3-9F77-402FA853AD19}"/>
              </a:ext>
            </a:extLst>
          </p:cNvPr>
          <p:cNvSpPr/>
          <p:nvPr/>
        </p:nvSpPr>
        <p:spPr>
          <a:xfrm>
            <a:off x="2654199" y="9023699"/>
            <a:ext cx="90246" cy="767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47">
            <a:extLst>
              <a:ext uri="{FF2B5EF4-FFF2-40B4-BE49-F238E27FC236}">
                <a16:creationId xmlns:a16="http://schemas.microsoft.com/office/drawing/2014/main" id="{76E6178D-EE4C-4C33-AD96-B3AB30282DD1}"/>
              </a:ext>
            </a:extLst>
          </p:cNvPr>
          <p:cNvSpPr/>
          <p:nvPr/>
        </p:nvSpPr>
        <p:spPr>
          <a:xfrm>
            <a:off x="2716772" y="9006351"/>
            <a:ext cx="118833" cy="1564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48">
            <a:extLst>
              <a:ext uri="{FF2B5EF4-FFF2-40B4-BE49-F238E27FC236}">
                <a16:creationId xmlns:a16="http://schemas.microsoft.com/office/drawing/2014/main" id="{50276EF1-8D39-4DFC-B18F-343469E10B8F}"/>
              </a:ext>
            </a:extLst>
          </p:cNvPr>
          <p:cNvSpPr/>
          <p:nvPr/>
        </p:nvSpPr>
        <p:spPr>
          <a:xfrm>
            <a:off x="2462759" y="9032411"/>
            <a:ext cx="189001" cy="1509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49">
            <a:extLst>
              <a:ext uri="{FF2B5EF4-FFF2-40B4-BE49-F238E27FC236}">
                <a16:creationId xmlns:a16="http://schemas.microsoft.com/office/drawing/2014/main" id="{5B85B8AB-84E5-4235-BA32-D460C75F47B4}"/>
              </a:ext>
            </a:extLst>
          </p:cNvPr>
          <p:cNvSpPr/>
          <p:nvPr/>
        </p:nvSpPr>
        <p:spPr>
          <a:xfrm>
            <a:off x="2675700" y="8972061"/>
            <a:ext cx="50888" cy="4795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50">
            <a:extLst>
              <a:ext uri="{FF2B5EF4-FFF2-40B4-BE49-F238E27FC236}">
                <a16:creationId xmlns:a16="http://schemas.microsoft.com/office/drawing/2014/main" id="{60B0C91C-A3A7-417C-A008-9CD8E359B7F5}"/>
              </a:ext>
            </a:extLst>
          </p:cNvPr>
          <p:cNvSpPr/>
          <p:nvPr/>
        </p:nvSpPr>
        <p:spPr>
          <a:xfrm>
            <a:off x="2520671" y="9349937"/>
            <a:ext cx="79324" cy="2472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51">
            <a:extLst>
              <a:ext uri="{FF2B5EF4-FFF2-40B4-BE49-F238E27FC236}">
                <a16:creationId xmlns:a16="http://schemas.microsoft.com/office/drawing/2014/main" id="{42C2C06A-B091-49C3-9C28-11CDAD767A4B}"/>
              </a:ext>
            </a:extLst>
          </p:cNvPr>
          <p:cNvSpPr/>
          <p:nvPr/>
        </p:nvSpPr>
        <p:spPr>
          <a:xfrm>
            <a:off x="2451456" y="9179363"/>
            <a:ext cx="21894" cy="402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152">
            <a:extLst>
              <a:ext uri="{FF2B5EF4-FFF2-40B4-BE49-F238E27FC236}">
                <a16:creationId xmlns:a16="http://schemas.microsoft.com/office/drawing/2014/main" id="{29972549-9FE9-4758-A6D1-14B9EE01D02B}"/>
              </a:ext>
            </a:extLst>
          </p:cNvPr>
          <p:cNvSpPr/>
          <p:nvPr/>
        </p:nvSpPr>
        <p:spPr>
          <a:xfrm>
            <a:off x="2455533" y="9160275"/>
            <a:ext cx="83515" cy="2311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153">
            <a:extLst>
              <a:ext uri="{FF2B5EF4-FFF2-40B4-BE49-F238E27FC236}">
                <a16:creationId xmlns:a16="http://schemas.microsoft.com/office/drawing/2014/main" id="{97861254-3C1A-4B43-8EAF-4716482B7CF7}"/>
              </a:ext>
            </a:extLst>
          </p:cNvPr>
          <p:cNvSpPr/>
          <p:nvPr/>
        </p:nvSpPr>
        <p:spPr>
          <a:xfrm>
            <a:off x="2469694" y="8935193"/>
            <a:ext cx="63004" cy="2123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154">
            <a:extLst>
              <a:ext uri="{FF2B5EF4-FFF2-40B4-BE49-F238E27FC236}">
                <a16:creationId xmlns:a16="http://schemas.microsoft.com/office/drawing/2014/main" id="{21DBB81A-7552-4667-B2F7-A4F7D5A57624}"/>
              </a:ext>
            </a:extLst>
          </p:cNvPr>
          <p:cNvSpPr/>
          <p:nvPr/>
        </p:nvSpPr>
        <p:spPr>
          <a:xfrm>
            <a:off x="2215681" y="9052223"/>
            <a:ext cx="121805" cy="10553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155">
            <a:extLst>
              <a:ext uri="{FF2B5EF4-FFF2-40B4-BE49-F238E27FC236}">
                <a16:creationId xmlns:a16="http://schemas.microsoft.com/office/drawing/2014/main" id="{8FCC16FC-5E7A-4E02-9017-E06ECDF20498}"/>
              </a:ext>
            </a:extLst>
          </p:cNvPr>
          <p:cNvSpPr/>
          <p:nvPr/>
        </p:nvSpPr>
        <p:spPr>
          <a:xfrm>
            <a:off x="2208175" y="9161035"/>
            <a:ext cx="106260" cy="223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156">
            <a:extLst>
              <a:ext uri="{FF2B5EF4-FFF2-40B4-BE49-F238E27FC236}">
                <a16:creationId xmlns:a16="http://schemas.microsoft.com/office/drawing/2014/main" id="{4BCF4910-E373-4741-B27A-961D1412A531}"/>
              </a:ext>
            </a:extLst>
          </p:cNvPr>
          <p:cNvSpPr/>
          <p:nvPr/>
        </p:nvSpPr>
        <p:spPr>
          <a:xfrm>
            <a:off x="2484095" y="8939472"/>
            <a:ext cx="103365" cy="5099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157">
            <a:extLst>
              <a:ext uri="{FF2B5EF4-FFF2-40B4-BE49-F238E27FC236}">
                <a16:creationId xmlns:a16="http://schemas.microsoft.com/office/drawing/2014/main" id="{ADF750C7-7CEB-4422-A2CB-C2456DDA3DEB}"/>
              </a:ext>
            </a:extLst>
          </p:cNvPr>
          <p:cNvSpPr/>
          <p:nvPr/>
        </p:nvSpPr>
        <p:spPr>
          <a:xfrm>
            <a:off x="2539734" y="8945441"/>
            <a:ext cx="109067" cy="7739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158">
            <a:extLst>
              <a:ext uri="{FF2B5EF4-FFF2-40B4-BE49-F238E27FC236}">
                <a16:creationId xmlns:a16="http://schemas.microsoft.com/office/drawing/2014/main" id="{B4ED1E96-B07F-47AC-A23F-C6972E6CE202}"/>
              </a:ext>
            </a:extLst>
          </p:cNvPr>
          <p:cNvSpPr/>
          <p:nvPr/>
        </p:nvSpPr>
        <p:spPr>
          <a:xfrm>
            <a:off x="2286636" y="9016803"/>
            <a:ext cx="113207" cy="7929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159">
            <a:extLst>
              <a:ext uri="{FF2B5EF4-FFF2-40B4-BE49-F238E27FC236}">
                <a16:creationId xmlns:a16="http://schemas.microsoft.com/office/drawing/2014/main" id="{940905DD-0E6A-4CDB-89CA-421AA1FA285D}"/>
              </a:ext>
            </a:extLst>
          </p:cNvPr>
          <p:cNvSpPr/>
          <p:nvPr/>
        </p:nvSpPr>
        <p:spPr>
          <a:xfrm>
            <a:off x="2592909" y="9349937"/>
            <a:ext cx="9436" cy="186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160">
            <a:extLst>
              <a:ext uri="{FF2B5EF4-FFF2-40B4-BE49-F238E27FC236}">
                <a16:creationId xmlns:a16="http://schemas.microsoft.com/office/drawing/2014/main" id="{EF18EDF0-8A2D-4FA6-BB82-BCA955B03A2A}"/>
              </a:ext>
            </a:extLst>
          </p:cNvPr>
          <p:cNvSpPr/>
          <p:nvPr/>
        </p:nvSpPr>
        <p:spPr>
          <a:xfrm>
            <a:off x="2320519" y="8941200"/>
            <a:ext cx="148996" cy="667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161">
            <a:extLst>
              <a:ext uri="{FF2B5EF4-FFF2-40B4-BE49-F238E27FC236}">
                <a16:creationId xmlns:a16="http://schemas.microsoft.com/office/drawing/2014/main" id="{3D3B3B8F-F70F-498F-B19D-78E0064FFFBA}"/>
              </a:ext>
            </a:extLst>
          </p:cNvPr>
          <p:cNvSpPr/>
          <p:nvPr/>
        </p:nvSpPr>
        <p:spPr>
          <a:xfrm>
            <a:off x="2631542" y="8953087"/>
            <a:ext cx="78993" cy="7199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162">
            <a:extLst>
              <a:ext uri="{FF2B5EF4-FFF2-40B4-BE49-F238E27FC236}">
                <a16:creationId xmlns:a16="http://schemas.microsoft.com/office/drawing/2014/main" id="{333E5D4F-9F32-477A-82EE-B0868458C295}"/>
              </a:ext>
            </a:extLst>
          </p:cNvPr>
          <p:cNvSpPr/>
          <p:nvPr/>
        </p:nvSpPr>
        <p:spPr>
          <a:xfrm>
            <a:off x="2596592" y="9357595"/>
            <a:ext cx="127596" cy="6647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163">
            <a:extLst>
              <a:ext uri="{FF2B5EF4-FFF2-40B4-BE49-F238E27FC236}">
                <a16:creationId xmlns:a16="http://schemas.microsoft.com/office/drawing/2014/main" id="{3B104981-4281-40FD-9BAF-1A5600EEA531}"/>
              </a:ext>
            </a:extLst>
          </p:cNvPr>
          <p:cNvSpPr/>
          <p:nvPr/>
        </p:nvSpPr>
        <p:spPr>
          <a:xfrm>
            <a:off x="2641741" y="9426975"/>
            <a:ext cx="118046" cy="8746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164">
            <a:extLst>
              <a:ext uri="{FF2B5EF4-FFF2-40B4-BE49-F238E27FC236}">
                <a16:creationId xmlns:a16="http://schemas.microsoft.com/office/drawing/2014/main" id="{63DD6807-5A90-4EF6-B0B7-143D882DAFCA}"/>
              </a:ext>
            </a:extLst>
          </p:cNvPr>
          <p:cNvSpPr/>
          <p:nvPr/>
        </p:nvSpPr>
        <p:spPr>
          <a:xfrm>
            <a:off x="2401990" y="9349937"/>
            <a:ext cx="190627" cy="1481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165">
            <a:extLst>
              <a:ext uri="{FF2B5EF4-FFF2-40B4-BE49-F238E27FC236}">
                <a16:creationId xmlns:a16="http://schemas.microsoft.com/office/drawing/2014/main" id="{0FDE1D00-63F2-47D7-892F-20EA5A966013}"/>
              </a:ext>
            </a:extLst>
          </p:cNvPr>
          <p:cNvSpPr/>
          <p:nvPr/>
        </p:nvSpPr>
        <p:spPr>
          <a:xfrm>
            <a:off x="2604542" y="9349937"/>
            <a:ext cx="127876" cy="199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166">
            <a:extLst>
              <a:ext uri="{FF2B5EF4-FFF2-40B4-BE49-F238E27FC236}">
                <a16:creationId xmlns:a16="http://schemas.microsoft.com/office/drawing/2014/main" id="{7D9D6E8F-92C8-44E3-9A17-076892D00447}"/>
              </a:ext>
            </a:extLst>
          </p:cNvPr>
          <p:cNvSpPr/>
          <p:nvPr/>
        </p:nvSpPr>
        <p:spPr>
          <a:xfrm>
            <a:off x="2542109" y="9379198"/>
            <a:ext cx="157949" cy="13365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167">
            <a:extLst>
              <a:ext uri="{FF2B5EF4-FFF2-40B4-BE49-F238E27FC236}">
                <a16:creationId xmlns:a16="http://schemas.microsoft.com/office/drawing/2014/main" id="{8AD69BF4-77FD-4E61-9EA3-26D588E829EF}"/>
              </a:ext>
            </a:extLst>
          </p:cNvPr>
          <p:cNvSpPr/>
          <p:nvPr/>
        </p:nvSpPr>
        <p:spPr>
          <a:xfrm>
            <a:off x="2645690" y="9068492"/>
            <a:ext cx="111048" cy="11489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168">
            <a:extLst>
              <a:ext uri="{FF2B5EF4-FFF2-40B4-BE49-F238E27FC236}">
                <a16:creationId xmlns:a16="http://schemas.microsoft.com/office/drawing/2014/main" id="{8ADF45A4-80C4-46C3-8585-EAE9005B2DA4}"/>
              </a:ext>
            </a:extLst>
          </p:cNvPr>
          <p:cNvSpPr/>
          <p:nvPr/>
        </p:nvSpPr>
        <p:spPr>
          <a:xfrm>
            <a:off x="2749855" y="9105284"/>
            <a:ext cx="90614" cy="7810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169">
            <a:extLst>
              <a:ext uri="{FF2B5EF4-FFF2-40B4-BE49-F238E27FC236}">
                <a16:creationId xmlns:a16="http://schemas.microsoft.com/office/drawing/2014/main" id="{A8EB1054-E6BC-4BD4-8AF2-2F0C07749277}"/>
              </a:ext>
            </a:extLst>
          </p:cNvPr>
          <p:cNvSpPr/>
          <p:nvPr/>
        </p:nvSpPr>
        <p:spPr>
          <a:xfrm>
            <a:off x="2424266" y="8967552"/>
            <a:ext cx="103809" cy="5514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170">
            <a:extLst>
              <a:ext uri="{FF2B5EF4-FFF2-40B4-BE49-F238E27FC236}">
                <a16:creationId xmlns:a16="http://schemas.microsoft.com/office/drawing/2014/main" id="{1BBCB670-C0A1-4CBC-BB33-CDC447CDE977}"/>
              </a:ext>
            </a:extLst>
          </p:cNvPr>
          <p:cNvSpPr/>
          <p:nvPr/>
        </p:nvSpPr>
        <p:spPr>
          <a:xfrm>
            <a:off x="2354441" y="9018594"/>
            <a:ext cx="151752" cy="1278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171">
            <a:extLst>
              <a:ext uri="{FF2B5EF4-FFF2-40B4-BE49-F238E27FC236}">
                <a16:creationId xmlns:a16="http://schemas.microsoft.com/office/drawing/2014/main" id="{4417212C-BAAB-4A12-A95D-08C144889340}"/>
              </a:ext>
            </a:extLst>
          </p:cNvPr>
          <p:cNvSpPr/>
          <p:nvPr/>
        </p:nvSpPr>
        <p:spPr>
          <a:xfrm>
            <a:off x="2331607" y="9114339"/>
            <a:ext cx="118071" cy="542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172">
            <a:extLst>
              <a:ext uri="{FF2B5EF4-FFF2-40B4-BE49-F238E27FC236}">
                <a16:creationId xmlns:a16="http://schemas.microsoft.com/office/drawing/2014/main" id="{62ABAA17-8DAD-404E-BC1A-288829954422}"/>
              </a:ext>
            </a:extLst>
          </p:cNvPr>
          <p:cNvSpPr/>
          <p:nvPr/>
        </p:nvSpPr>
        <p:spPr>
          <a:xfrm>
            <a:off x="2519541" y="8999378"/>
            <a:ext cx="132118" cy="630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173">
            <a:extLst>
              <a:ext uri="{FF2B5EF4-FFF2-40B4-BE49-F238E27FC236}">
                <a16:creationId xmlns:a16="http://schemas.microsoft.com/office/drawing/2014/main" id="{439C62AF-8672-4829-95B0-875904079AB0}"/>
              </a:ext>
            </a:extLst>
          </p:cNvPr>
          <p:cNvSpPr/>
          <p:nvPr/>
        </p:nvSpPr>
        <p:spPr>
          <a:xfrm>
            <a:off x="2297190" y="9349937"/>
            <a:ext cx="104660" cy="10787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174">
            <a:extLst>
              <a:ext uri="{FF2B5EF4-FFF2-40B4-BE49-F238E27FC236}">
                <a16:creationId xmlns:a16="http://schemas.microsoft.com/office/drawing/2014/main" id="{11C355CE-1DBD-42D4-9F97-3C585A055515}"/>
              </a:ext>
            </a:extLst>
          </p:cNvPr>
          <p:cNvSpPr/>
          <p:nvPr/>
        </p:nvSpPr>
        <p:spPr>
          <a:xfrm>
            <a:off x="2320024" y="9162510"/>
            <a:ext cx="122745" cy="2087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175">
            <a:extLst>
              <a:ext uri="{FF2B5EF4-FFF2-40B4-BE49-F238E27FC236}">
                <a16:creationId xmlns:a16="http://schemas.microsoft.com/office/drawing/2014/main" id="{59E7DC95-B024-4BB5-A4B2-E7BEDDEFAA75}"/>
              </a:ext>
            </a:extLst>
          </p:cNvPr>
          <p:cNvSpPr/>
          <p:nvPr/>
        </p:nvSpPr>
        <p:spPr>
          <a:xfrm>
            <a:off x="2105775" y="8918350"/>
            <a:ext cx="836142" cy="67286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176">
            <a:extLst>
              <a:ext uri="{FF2B5EF4-FFF2-40B4-BE49-F238E27FC236}">
                <a16:creationId xmlns:a16="http://schemas.microsoft.com/office/drawing/2014/main" id="{955EF138-76B3-4CCA-94D1-01AB0A6EAB63}"/>
              </a:ext>
            </a:extLst>
          </p:cNvPr>
          <p:cNvSpPr/>
          <p:nvPr/>
        </p:nvSpPr>
        <p:spPr>
          <a:xfrm>
            <a:off x="3207221" y="9097029"/>
            <a:ext cx="544995" cy="33691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177">
            <a:extLst>
              <a:ext uri="{FF2B5EF4-FFF2-40B4-BE49-F238E27FC236}">
                <a16:creationId xmlns:a16="http://schemas.microsoft.com/office/drawing/2014/main" id="{BA65F326-DBA7-45E6-B361-5D56AEE41314}"/>
              </a:ext>
            </a:extLst>
          </p:cNvPr>
          <p:cNvSpPr/>
          <p:nvPr/>
        </p:nvSpPr>
        <p:spPr>
          <a:xfrm>
            <a:off x="3089377" y="8947321"/>
            <a:ext cx="0" cy="642620"/>
          </a:xfrm>
          <a:custGeom>
            <a:avLst/>
            <a:gdLst/>
            <a:ahLst/>
            <a:cxnLst/>
            <a:rect l="l" t="t" r="r" b="b"/>
            <a:pathLst>
              <a:path h="642620">
                <a:moveTo>
                  <a:pt x="0" y="0"/>
                </a:moveTo>
                <a:lnTo>
                  <a:pt x="0" y="642226"/>
                </a:lnTo>
              </a:path>
            </a:pathLst>
          </a:custGeom>
          <a:ln w="5562">
            <a:solidFill>
              <a:srgbClr val="064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178">
            <a:extLst>
              <a:ext uri="{FF2B5EF4-FFF2-40B4-BE49-F238E27FC236}">
                <a16:creationId xmlns:a16="http://schemas.microsoft.com/office/drawing/2014/main" id="{5CA9B384-70EA-4C31-A7FB-12CC2872F87F}"/>
              </a:ext>
            </a:extLst>
          </p:cNvPr>
          <p:cNvSpPr txBox="1"/>
          <p:nvPr/>
        </p:nvSpPr>
        <p:spPr>
          <a:xfrm>
            <a:off x="2003756" y="8454485"/>
            <a:ext cx="1826260" cy="160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685">
              <a:lnSpc>
                <a:spcPct val="100000"/>
              </a:lnSpc>
            </a:pPr>
            <a:r>
              <a:rPr sz="1250" b="1" spc="-50" dirty="0">
                <a:solidFill>
                  <a:srgbClr val="004062"/>
                </a:solidFill>
                <a:latin typeface="Arial Black"/>
                <a:cs typeface="Arial Black"/>
              </a:rPr>
              <a:t>DI</a:t>
            </a:r>
            <a:r>
              <a:rPr sz="1250" b="1" spc="-90" dirty="0">
                <a:solidFill>
                  <a:srgbClr val="004062"/>
                </a:solidFill>
                <a:latin typeface="Arial Black"/>
                <a:cs typeface="Arial Black"/>
              </a:rPr>
              <a:t>S</a:t>
            </a:r>
            <a:r>
              <a:rPr sz="1250" b="1" spc="-65" dirty="0">
                <a:solidFill>
                  <a:srgbClr val="004062"/>
                </a:solidFill>
                <a:latin typeface="Arial Black"/>
                <a:cs typeface="Arial Black"/>
              </a:rPr>
              <a:t>TRICT</a:t>
            </a:r>
            <a:r>
              <a:rPr sz="1250" b="1" spc="-70" dirty="0">
                <a:solidFill>
                  <a:srgbClr val="004062"/>
                </a:solidFill>
                <a:latin typeface="Arial Black"/>
                <a:cs typeface="Arial Black"/>
              </a:rPr>
              <a:t> </a:t>
            </a:r>
            <a:r>
              <a:rPr sz="1250" b="1" spc="-10" dirty="0">
                <a:solidFill>
                  <a:srgbClr val="004062"/>
                </a:solidFill>
                <a:latin typeface="Arial Black"/>
                <a:cs typeface="Arial Black"/>
              </a:rPr>
              <a:t>9</a:t>
            </a:r>
            <a:r>
              <a:rPr sz="1250" b="1" dirty="0">
                <a:solidFill>
                  <a:srgbClr val="004062"/>
                </a:solidFill>
                <a:latin typeface="Arial Black"/>
                <a:cs typeface="Arial Black"/>
              </a:rPr>
              <a:t>9</a:t>
            </a:r>
            <a:endParaRPr sz="125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8993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64C46DB-15CA-4197-AEAC-7EB5853BC9C9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3979545" h="7772400">
                <a:moveTo>
                  <a:pt x="0" y="7772400"/>
                </a:moveTo>
                <a:lnTo>
                  <a:pt x="3979379" y="7772400"/>
                </a:lnTo>
                <a:lnTo>
                  <a:pt x="3979379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4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42A51B-964A-4378-838A-5DCBEAD24C6A}"/>
              </a:ext>
            </a:extLst>
          </p:cNvPr>
          <p:cNvSpPr txBox="1"/>
          <p:nvPr/>
        </p:nvSpPr>
        <p:spPr>
          <a:xfrm>
            <a:off x="184506" y="1137696"/>
            <a:ext cx="6043574" cy="500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nb-NO" dirty="0">
                <a:solidFill>
                  <a:schemeClr val="bg1"/>
                </a:solidFill>
              </a:rPr>
              <a:t>花瓣：</a:t>
            </a:r>
            <a:r>
              <a:rPr lang="nb-NO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https://huaban.com/home/</a:t>
            </a:r>
            <a:endParaRPr lang="nb-NO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nb-NO" dirty="0">
                <a:solidFill>
                  <a:schemeClr val="bg1"/>
                </a:solidFill>
              </a:rPr>
              <a:t>站酷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nb-NO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https://www.zcool.com.cn/</a:t>
            </a:r>
            <a:endParaRPr lang="nb-NO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nb-NO" altLang="zh-CN" dirty="0">
                <a:solidFill>
                  <a:schemeClr val="bg1"/>
                </a:solidFill>
              </a:rPr>
              <a:t>Dribbble https://dribbble.com/</a:t>
            </a:r>
          </a:p>
          <a:p>
            <a:pPr>
              <a:lnSpc>
                <a:spcPct val="200000"/>
              </a:lnSpc>
            </a:pPr>
            <a:r>
              <a:rPr lang="nb-NO" altLang="zh-CN" dirty="0">
                <a:solidFill>
                  <a:schemeClr val="bg1"/>
                </a:solidFill>
              </a:rPr>
              <a:t>Behance:https://www.behance.net/</a:t>
            </a:r>
          </a:p>
          <a:p>
            <a:pPr>
              <a:lnSpc>
                <a:spcPct val="200000"/>
              </a:lnSpc>
            </a:pPr>
            <a:r>
              <a:rPr lang="nb-NO" altLang="zh-CN" dirty="0">
                <a:solidFill>
                  <a:schemeClr val="bg1"/>
                </a:solidFill>
              </a:rPr>
              <a:t>Pinterest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nb-NO" altLang="zh-CN" dirty="0">
                <a:solidFill>
                  <a:schemeClr val="bg1"/>
                </a:solidFill>
              </a:rPr>
              <a:t>https://www.pinterest.com/</a:t>
            </a:r>
          </a:p>
          <a:p>
            <a:pPr>
              <a:lnSpc>
                <a:spcPct val="200000"/>
              </a:lnSpc>
            </a:pPr>
            <a:r>
              <a:rPr lang="nb-NO" altLang="zh-CN" dirty="0">
                <a:solidFill>
                  <a:schemeClr val="bg1"/>
                </a:solidFill>
              </a:rPr>
              <a:t>Bestfolios</a:t>
            </a:r>
            <a:r>
              <a:rPr lang="zh-CN" altLang="nb-NO" dirty="0">
                <a:solidFill>
                  <a:schemeClr val="bg1"/>
                </a:solidFill>
              </a:rPr>
              <a:t>：</a:t>
            </a:r>
            <a:r>
              <a:rPr lang="nb-NO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http://bestfolios.com/home</a:t>
            </a:r>
            <a:endParaRPr lang="nb-NO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nb-NO" altLang="zh-CN" dirty="0">
                <a:solidFill>
                  <a:schemeClr val="bg1"/>
                </a:solidFill>
              </a:rPr>
              <a:t>Abduzeedo</a:t>
            </a:r>
            <a:r>
              <a:rPr lang="zh-CN" altLang="nb-NO" dirty="0">
                <a:solidFill>
                  <a:schemeClr val="bg1"/>
                </a:solidFill>
              </a:rPr>
              <a:t>：</a:t>
            </a:r>
            <a:r>
              <a:rPr lang="nb-NO" altLang="zh-CN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https://abduzeedo.com/</a:t>
            </a:r>
            <a:endParaRPr lang="nb-NO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nb-NO" altLang="zh-CN" dirty="0">
                <a:solidFill>
                  <a:schemeClr val="bg1"/>
                </a:solidFill>
              </a:rPr>
              <a:t>Lapa</a:t>
            </a:r>
            <a:r>
              <a:rPr lang="zh-CN" altLang="nb-NO" dirty="0">
                <a:solidFill>
                  <a:schemeClr val="bg1"/>
                </a:solidFill>
              </a:rPr>
              <a:t>：</a:t>
            </a:r>
            <a:r>
              <a:rPr lang="nb-NO" altLang="zh-CN" dirty="0">
                <a:solidFill>
                  <a:schemeClr val="bg1"/>
                </a:solidFill>
              </a:rPr>
              <a:t>https://www.lapa.ninja/Inspiration </a:t>
            </a:r>
          </a:p>
          <a:p>
            <a:pPr>
              <a:lnSpc>
                <a:spcPct val="200000"/>
              </a:lnSpc>
            </a:pPr>
            <a:r>
              <a:rPr lang="nb-NO" altLang="zh-CN" dirty="0">
                <a:solidFill>
                  <a:schemeClr val="bg1"/>
                </a:solidFill>
              </a:rPr>
              <a:t>Grid</a:t>
            </a:r>
            <a:r>
              <a:rPr lang="zh-CN" altLang="nb-NO" dirty="0">
                <a:solidFill>
                  <a:schemeClr val="bg1"/>
                </a:solidFill>
              </a:rPr>
              <a:t>：</a:t>
            </a:r>
            <a:r>
              <a:rPr lang="nb-NO" altLang="zh-CN" dirty="0">
                <a:solidFill>
                  <a:schemeClr val="bg1"/>
                </a:solidFill>
              </a:rPr>
              <a:t>http://theinspirationgrid.com/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00A87C-ABC3-4228-8AB4-112A86C11D08}"/>
              </a:ext>
            </a:extLst>
          </p:cNvPr>
          <p:cNvSpPr/>
          <p:nvPr/>
        </p:nvSpPr>
        <p:spPr>
          <a:xfrm>
            <a:off x="1000125" y="11354700"/>
            <a:ext cx="4857750" cy="74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pc="3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素材图库网站</a:t>
            </a:r>
          </a:p>
        </p:txBody>
      </p:sp>
    </p:spTree>
    <p:extLst>
      <p:ext uri="{BB962C8B-B14F-4D97-AF65-F5344CB8AC3E}">
        <p14:creationId xmlns:p14="http://schemas.microsoft.com/office/powerpoint/2010/main" val="42550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15E5ECB-6538-4097-853E-7D42FBBC2398}"/>
              </a:ext>
            </a:extLst>
          </p:cNvPr>
          <p:cNvSpPr/>
          <p:nvPr/>
        </p:nvSpPr>
        <p:spPr>
          <a:xfrm>
            <a:off x="0" y="0"/>
            <a:ext cx="6920281" cy="12344400"/>
          </a:xfrm>
          <a:custGeom>
            <a:avLst/>
            <a:gdLst/>
            <a:ahLst/>
            <a:cxnLst/>
            <a:rect l="l" t="t" r="r" b="b"/>
            <a:pathLst>
              <a:path w="3979545" h="7772400">
                <a:moveTo>
                  <a:pt x="0" y="7772400"/>
                </a:moveTo>
                <a:lnTo>
                  <a:pt x="3979379" y="7772400"/>
                </a:lnTo>
                <a:lnTo>
                  <a:pt x="3979379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4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00A87C-ABC3-4228-8AB4-112A86C11D08}"/>
              </a:ext>
            </a:extLst>
          </p:cNvPr>
          <p:cNvSpPr/>
          <p:nvPr/>
        </p:nvSpPr>
        <p:spPr>
          <a:xfrm>
            <a:off x="1000125" y="11354700"/>
            <a:ext cx="4857750" cy="74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pc="3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插件及</a:t>
            </a:r>
            <a:r>
              <a:rPr lang="en-US" altLang="zh-CN" sz="3200" spc="3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PR</a:t>
            </a:r>
            <a:r>
              <a:rPr lang="zh-CN" altLang="en-US" sz="3200" spc="3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工具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11DF93-5540-463A-8001-374761C9180C}"/>
              </a:ext>
            </a:extLst>
          </p:cNvPr>
          <p:cNvSpPr txBox="1"/>
          <p:nvPr/>
        </p:nvSpPr>
        <p:spPr>
          <a:xfrm>
            <a:off x="0" y="266722"/>
            <a:ext cx="6920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抠图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调色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https://www.gaoding.com/koutu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今日热版（运营必备）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tophub.today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/c/finance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微词云：</a:t>
            </a:r>
            <a:r>
              <a:rPr lang="en-US" altLang="zh-C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https://www.weiciyun.com/u/create#/?k=</a:t>
            </a:r>
            <a:r>
              <a:rPr lang="en-US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k88ybhxk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islide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官网下载地址：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https://www.islide.cc/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OneKeyTools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https://pan.baidu.com/s/1SwXWkKeH72uAK2phGZpwvg#list/path=%2F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一键艺术字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piti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:http://www.piti.fun/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012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5796;#75796;#37918;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772432"/>
      </a:dk1>
      <a:lt1>
        <a:srgbClr val="FFFFFF"/>
      </a:lt1>
      <a:dk2>
        <a:srgbClr val="004165"/>
      </a:dk2>
      <a:lt2>
        <a:srgbClr val="A9B2B1"/>
      </a:lt2>
      <a:accent1>
        <a:srgbClr val="772432"/>
      </a:accent1>
      <a:accent2>
        <a:srgbClr val="A9B2B1"/>
      </a:accent2>
      <a:accent3>
        <a:srgbClr val="004165"/>
      </a:accent3>
      <a:accent4>
        <a:srgbClr val="F2DF74"/>
      </a:accent4>
      <a:accent5>
        <a:srgbClr val="CD202C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</TotalTime>
  <Words>585</Words>
  <Application>Microsoft Office PowerPoint</Application>
  <PresentationFormat>宽屏</PresentationFormat>
  <Paragraphs>201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等线</vt:lpstr>
      <vt:lpstr>等线 Light</vt:lpstr>
      <vt:lpstr>时尚中黑简体</vt:lpstr>
      <vt:lpstr>微软雅黑</vt:lpstr>
      <vt:lpstr>Arial</vt:lpstr>
      <vt:lpstr>Arial Black</vt:lpstr>
      <vt:lpstr>Arial Narrow</vt:lpstr>
      <vt:lpstr>Book Antiqua</vt:lpstr>
      <vt:lpstr>Calibri</vt:lpstr>
      <vt:lpstr>Gill Sans MT</vt:lpstr>
      <vt:lpstr>Gotham</vt:lpstr>
      <vt:lpstr>Trebuchet MS</vt:lpstr>
      <vt:lpstr>Verdana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头马海报素材v2</dc:title>
  <dc:creator>忠诚 蔡</dc:creator>
  <cp:keywords>头马PR 忠诚</cp:keywords>
  <cp:lastModifiedBy>忠诚 蔡</cp:lastModifiedBy>
  <cp:revision>62</cp:revision>
  <dcterms:created xsi:type="dcterms:W3CDTF">2020-03-18T11:27:13Z</dcterms:created>
  <dcterms:modified xsi:type="dcterms:W3CDTF">2020-07-11T06:51:31Z</dcterms:modified>
</cp:coreProperties>
</file>