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7556500" cy="10693400"/>
  <p:notesSz cx="75565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34" y="-1752"/>
      </p:cViewPr>
      <p:guideLst>
        <p:guide orient="horz" pos="2880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416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416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416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23" y="0"/>
            <a:ext cx="7402068" cy="175300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7724" y="1049588"/>
            <a:ext cx="7402195" cy="800735"/>
          </a:xfrm>
          <a:custGeom>
            <a:avLst/>
            <a:gdLst/>
            <a:ahLst/>
            <a:cxnLst/>
            <a:rect l="l" t="t" r="r" b="b"/>
            <a:pathLst>
              <a:path w="7402195" h="800735">
                <a:moveTo>
                  <a:pt x="7402068" y="83705"/>
                </a:moveTo>
                <a:lnTo>
                  <a:pt x="3522764" y="680834"/>
                </a:lnTo>
                <a:lnTo>
                  <a:pt x="0" y="0"/>
                </a:lnTo>
                <a:lnTo>
                  <a:pt x="0" y="800544"/>
                </a:lnTo>
                <a:lnTo>
                  <a:pt x="4142232" y="800544"/>
                </a:lnTo>
                <a:lnTo>
                  <a:pt x="3732174" y="721296"/>
                </a:lnTo>
                <a:lnTo>
                  <a:pt x="7402068" y="721296"/>
                </a:lnTo>
                <a:lnTo>
                  <a:pt x="7402068" y="837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32759" y="906777"/>
            <a:ext cx="1491996" cy="12374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5202" y="2526399"/>
            <a:ext cx="5352444" cy="1266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416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algn="ctr">
              <a:lnSpc>
                <a:spcPct val="100000"/>
              </a:lnSpc>
              <a:spcBef>
                <a:spcPts val="90"/>
              </a:spcBef>
            </a:pPr>
            <a:r>
              <a:rPr spc="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OFFICER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INAUGURATION </a:t>
            </a:r>
            <a:r>
              <a:rPr spc="-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</a:t>
            </a:r>
            <a:endParaRPr spc="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40" algn="ctr">
              <a:lnSpc>
                <a:spcPts val="3535"/>
              </a:lnSpc>
            </a:pPr>
            <a:r>
              <a:rPr sz="3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俱乐部官员任职证书</a:t>
            </a:r>
            <a:endParaRPr sz="3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641" y="4189556"/>
            <a:ext cx="179721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10"/>
              </a:spcBef>
            </a:pP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g</a:t>
            </a:r>
            <a:r>
              <a:rPr sz="15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ulations</a:t>
            </a:r>
            <a:r>
              <a:rPr sz="15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恭喜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460" y="9149636"/>
            <a:ext cx="238660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Club</a:t>
            </a:r>
            <a:r>
              <a:rPr sz="1500" spc="-1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Name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俱乐部名称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4139" y="529112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877" y="5344139"/>
            <a:ext cx="2698746" cy="9194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2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ffi</a:t>
            </a:r>
            <a:r>
              <a:rPr sz="1500" spc="-5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1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name</a:t>
            </a:r>
            <a:r>
              <a:rPr sz="1500" spc="-16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姓名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</a:pP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y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</a:t>
            </a:r>
            <a:r>
              <a:rPr sz="15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su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cessful</a:t>
            </a:r>
            <a:r>
              <a:rPr sz="15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ele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tion</a:t>
            </a:r>
            <a:r>
              <a:rPr sz="1500" spc="-17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of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marL="1270"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成功当选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3" y="9678920"/>
            <a:ext cx="7402068" cy="10119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54139" y="7009789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" y="7090279"/>
            <a:ext cx="7478776" cy="1190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8470" algn="ctr">
              <a:lnSpc>
                <a:spcPct val="100000"/>
              </a:lnSpc>
              <a:spcBef>
                <a:spcPts val="110"/>
              </a:spcBef>
            </a:pPr>
            <a:r>
              <a:rPr lang="en-US"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</a:t>
            </a: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Position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职位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ct val="10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  <a:spcBef>
                <a:spcPts val="5"/>
              </a:spcBef>
            </a:pP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With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honors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responsibilities</a:t>
            </a:r>
            <a:r>
              <a:rPr sz="14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stated</a:t>
            </a:r>
            <a:r>
              <a:rPr sz="1400" spc="-1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</a:t>
            </a:r>
            <a:r>
              <a:rPr sz="1400" spc="-19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Toastmasters</a:t>
            </a:r>
            <a:r>
              <a:rPr sz="1400" spc="-18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Bylaws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Club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Constitution.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并被赋予俱乐部和</a:t>
            </a:r>
            <a:r>
              <a:rPr sz="1500" spc="-229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oastm</a:t>
            </a:r>
            <a:r>
              <a:rPr sz="1500" spc="-2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4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</a:t>
            </a:r>
            <a:r>
              <a:rPr sz="1500" spc="-5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5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</a:t>
            </a: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章程中所规定的荣誉和责任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12" y="9172487"/>
            <a:ext cx="212523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Presenter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颁发者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38" y="9065624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4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7278" y="9134260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5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500" y="4798463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Eric Zhang 张再军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49500" y="6509898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President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0985" y="8790305"/>
            <a:ext cx="313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Century Excellence Toastmasters Club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5635" y="8873907"/>
            <a:ext cx="285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Helen Yuan 袁韩英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202" y="2526399"/>
            <a:ext cx="5352444" cy="1266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algn="ctr">
              <a:lnSpc>
                <a:spcPct val="100000"/>
              </a:lnSpc>
              <a:spcBef>
                <a:spcPts val="90"/>
              </a:spcBef>
            </a:pPr>
            <a:r>
              <a:rPr spc="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OFFICER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INAUGURATION </a:t>
            </a:r>
            <a:r>
              <a:rPr spc="-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</a:t>
            </a:r>
            <a:endParaRPr spc="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40" algn="ctr">
              <a:lnSpc>
                <a:spcPts val="3535"/>
              </a:lnSpc>
            </a:pPr>
            <a:r>
              <a:rPr sz="3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俱乐部官员任职证书</a:t>
            </a:r>
            <a:endParaRPr sz="3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641" y="4189556"/>
            <a:ext cx="179721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10"/>
              </a:spcBef>
            </a:pP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g</a:t>
            </a:r>
            <a:r>
              <a:rPr sz="15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ulations</a:t>
            </a:r>
            <a:r>
              <a:rPr sz="15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恭喜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460" y="9149636"/>
            <a:ext cx="238660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Club</a:t>
            </a:r>
            <a:r>
              <a:rPr sz="1500" spc="-1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Name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俱乐部名称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4139" y="529112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877" y="5344139"/>
            <a:ext cx="2698746" cy="9194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2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ffi</a:t>
            </a:r>
            <a:r>
              <a:rPr sz="1500" spc="-5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1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name</a:t>
            </a:r>
            <a:r>
              <a:rPr sz="1500" spc="-16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姓名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</a:pP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y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</a:t>
            </a:r>
            <a:r>
              <a:rPr sz="15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su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cessful</a:t>
            </a:r>
            <a:r>
              <a:rPr sz="15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ele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tion</a:t>
            </a:r>
            <a:r>
              <a:rPr sz="1500" spc="-17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of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marL="1270"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成功当选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3" y="9678920"/>
            <a:ext cx="7402068" cy="10119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54139" y="7009789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" y="7090279"/>
            <a:ext cx="7478776" cy="1190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8470" algn="ctr">
              <a:lnSpc>
                <a:spcPct val="100000"/>
              </a:lnSpc>
              <a:spcBef>
                <a:spcPts val="110"/>
              </a:spcBef>
            </a:pPr>
            <a:r>
              <a:rPr lang="en-US"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</a:t>
            </a: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Position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职位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  <a:spcBef>
                <a:spcPts val="5"/>
              </a:spcBef>
            </a:pP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With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honors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responsibilities</a:t>
            </a:r>
            <a:r>
              <a:rPr sz="14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stated</a:t>
            </a:r>
            <a:r>
              <a:rPr sz="1400" spc="-1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</a:t>
            </a:r>
            <a:r>
              <a:rPr sz="1400" spc="-19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Toastmasters</a:t>
            </a:r>
            <a:r>
              <a:rPr sz="1400" spc="-18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Bylaws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Club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Constitution.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并被赋予俱乐部和</a:t>
            </a:r>
            <a:r>
              <a:rPr sz="1500" spc="-229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oastm</a:t>
            </a:r>
            <a:r>
              <a:rPr sz="1500" spc="-2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4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</a:t>
            </a:r>
            <a:r>
              <a:rPr sz="1500" spc="-5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5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</a:t>
            </a: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章程中所规定的荣誉和责任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12" y="9172487"/>
            <a:ext cx="212523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Presenter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颁发者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38" y="9065624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4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7278" y="9134260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5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05025" y="4830445"/>
            <a:ext cx="3353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Michael Zhou 周智鑫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3870" y="6510020"/>
            <a:ext cx="3950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Vice President Education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5270" y="8790305"/>
            <a:ext cx="3143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Century Excellence Toastmasters Club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5635" y="8872637"/>
            <a:ext cx="285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Helen Yuan 袁韩英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algn="ctr">
              <a:lnSpc>
                <a:spcPct val="100000"/>
              </a:lnSpc>
              <a:spcBef>
                <a:spcPts val="90"/>
              </a:spcBef>
            </a:pPr>
            <a:r>
              <a:rPr spc="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OFFICER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INAUGURATION </a:t>
            </a:r>
            <a:r>
              <a:rPr spc="-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</a:t>
            </a:r>
            <a:endParaRPr spc="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40" algn="ctr">
              <a:lnSpc>
                <a:spcPts val="3535"/>
              </a:lnSpc>
            </a:pPr>
            <a:r>
              <a:rPr sz="3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俱乐部官员任职证书</a:t>
            </a:r>
            <a:endParaRPr sz="3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641" y="4189556"/>
            <a:ext cx="179721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10"/>
              </a:spcBef>
            </a:pP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g</a:t>
            </a:r>
            <a:r>
              <a:rPr sz="15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ulations</a:t>
            </a:r>
            <a:r>
              <a:rPr sz="15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恭喜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460" y="9149636"/>
            <a:ext cx="238660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Club</a:t>
            </a:r>
            <a:r>
              <a:rPr sz="1500" spc="-1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Name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俱乐部名称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4139" y="529112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877" y="5344139"/>
            <a:ext cx="2698746" cy="9194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2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ffi</a:t>
            </a:r>
            <a:r>
              <a:rPr sz="1500" spc="-5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1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name</a:t>
            </a:r>
            <a:r>
              <a:rPr sz="1500" spc="-16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姓名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</a:pP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y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</a:t>
            </a:r>
            <a:r>
              <a:rPr sz="15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su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cessful</a:t>
            </a:r>
            <a:r>
              <a:rPr sz="15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ele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tion</a:t>
            </a:r>
            <a:r>
              <a:rPr sz="1500" spc="-17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of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marL="1270"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成功当选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3" y="9678920"/>
            <a:ext cx="7402068" cy="10119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54139" y="7009789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" y="7090279"/>
            <a:ext cx="7478776" cy="1190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8470" algn="ctr">
              <a:lnSpc>
                <a:spcPct val="100000"/>
              </a:lnSpc>
              <a:spcBef>
                <a:spcPts val="110"/>
              </a:spcBef>
            </a:pPr>
            <a:r>
              <a:rPr lang="en-US"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</a:t>
            </a: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Position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职位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  <a:spcBef>
                <a:spcPts val="5"/>
              </a:spcBef>
            </a:pP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With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honors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responsibilities</a:t>
            </a:r>
            <a:r>
              <a:rPr sz="14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stated</a:t>
            </a:r>
            <a:r>
              <a:rPr sz="1400" spc="-1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</a:t>
            </a:r>
            <a:r>
              <a:rPr sz="1400" spc="-19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Toastmasters</a:t>
            </a:r>
            <a:r>
              <a:rPr sz="1400" spc="-18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Bylaws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Club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Constitution.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并被赋予俱乐部和</a:t>
            </a:r>
            <a:r>
              <a:rPr sz="1500" spc="-229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oastm</a:t>
            </a:r>
            <a:r>
              <a:rPr sz="1500" spc="-2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4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</a:t>
            </a:r>
            <a:r>
              <a:rPr sz="1500" spc="-5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5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</a:t>
            </a: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章程中所规定的荣誉和责任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12" y="9172487"/>
            <a:ext cx="212523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Presenter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颁发者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38" y="9065624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4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7278" y="9134260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5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500" y="4798463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Jerry  Chen 陈棣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25575" y="6549390"/>
            <a:ext cx="4704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Vice President Membership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250" y="8790305"/>
            <a:ext cx="3209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Century Excellence Toastmasters Club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5635" y="8872637"/>
            <a:ext cx="285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Helen Yuan 袁韩英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algn="ctr">
              <a:lnSpc>
                <a:spcPct val="100000"/>
              </a:lnSpc>
              <a:spcBef>
                <a:spcPts val="90"/>
              </a:spcBef>
            </a:pPr>
            <a:r>
              <a:rPr spc="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OFFICER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INAUGURATION </a:t>
            </a:r>
            <a:r>
              <a:rPr spc="-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</a:t>
            </a:r>
            <a:endParaRPr spc="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40" algn="ctr">
              <a:lnSpc>
                <a:spcPts val="3535"/>
              </a:lnSpc>
            </a:pPr>
            <a:r>
              <a:rPr sz="3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俱乐部官员任职证书</a:t>
            </a:r>
            <a:endParaRPr sz="3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641" y="4189556"/>
            <a:ext cx="179721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10"/>
              </a:spcBef>
            </a:pP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g</a:t>
            </a:r>
            <a:r>
              <a:rPr sz="15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ulations</a:t>
            </a:r>
            <a:r>
              <a:rPr sz="15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恭喜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460" y="9149636"/>
            <a:ext cx="238660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Club</a:t>
            </a:r>
            <a:r>
              <a:rPr sz="1500" spc="-1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Name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俱乐部名称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4139" y="529112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877" y="5344139"/>
            <a:ext cx="2698746" cy="9194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2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ffi</a:t>
            </a:r>
            <a:r>
              <a:rPr sz="1500" spc="-5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1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name</a:t>
            </a:r>
            <a:r>
              <a:rPr sz="1500" spc="-16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姓名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</a:pP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y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</a:t>
            </a:r>
            <a:r>
              <a:rPr sz="15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su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cessful</a:t>
            </a:r>
            <a:r>
              <a:rPr sz="15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ele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tion</a:t>
            </a:r>
            <a:r>
              <a:rPr sz="1500" spc="-17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of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marL="1270"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成功当选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3" y="9678920"/>
            <a:ext cx="7402068" cy="10119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54139" y="7009789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" y="7090279"/>
            <a:ext cx="7478776" cy="1190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8470" algn="ctr">
              <a:lnSpc>
                <a:spcPct val="100000"/>
              </a:lnSpc>
              <a:spcBef>
                <a:spcPts val="110"/>
              </a:spcBef>
            </a:pPr>
            <a:r>
              <a:rPr lang="en-US"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</a:t>
            </a: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Position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职位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  <a:spcBef>
                <a:spcPts val="5"/>
              </a:spcBef>
            </a:pP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With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honors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responsibilities</a:t>
            </a:r>
            <a:r>
              <a:rPr sz="14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stated</a:t>
            </a:r>
            <a:r>
              <a:rPr sz="1400" spc="-1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</a:t>
            </a:r>
            <a:r>
              <a:rPr sz="1400" spc="-19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Toastmasters</a:t>
            </a:r>
            <a:r>
              <a:rPr sz="1400" spc="-18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Bylaws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Club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Constitution.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并被赋予俱乐部和</a:t>
            </a:r>
            <a:r>
              <a:rPr sz="1500" spc="-229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oastm</a:t>
            </a:r>
            <a:r>
              <a:rPr sz="1500" spc="-2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4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</a:t>
            </a:r>
            <a:r>
              <a:rPr sz="1500" spc="-5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5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</a:t>
            </a: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章程中所规定的荣誉和责任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12" y="9172487"/>
            <a:ext cx="212523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Presenter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颁发者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38" y="9065624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4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7278" y="9134260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5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500" y="4830213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Mango Xu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徐铭悦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5535" y="6510020"/>
            <a:ext cx="535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Vice President Public Relations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0965" y="8790305"/>
            <a:ext cx="34518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Century Excellence Toastmasters Club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5635" y="8873907"/>
            <a:ext cx="285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Helen Yuan 袁韩英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algn="ctr">
              <a:lnSpc>
                <a:spcPct val="100000"/>
              </a:lnSpc>
              <a:spcBef>
                <a:spcPts val="90"/>
              </a:spcBef>
            </a:pPr>
            <a:r>
              <a:rPr spc="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OFFICER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INAUGURATION </a:t>
            </a:r>
            <a:r>
              <a:rPr spc="-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</a:t>
            </a:r>
            <a:endParaRPr spc="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40" algn="ctr">
              <a:lnSpc>
                <a:spcPts val="3535"/>
              </a:lnSpc>
            </a:pPr>
            <a:r>
              <a:rPr sz="3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俱乐部官员任职证书</a:t>
            </a:r>
            <a:endParaRPr sz="3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641" y="4189556"/>
            <a:ext cx="179721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10"/>
              </a:spcBef>
            </a:pP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g</a:t>
            </a:r>
            <a:r>
              <a:rPr sz="15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ulations</a:t>
            </a:r>
            <a:r>
              <a:rPr sz="15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恭喜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460" y="9149636"/>
            <a:ext cx="238660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Club</a:t>
            </a:r>
            <a:r>
              <a:rPr sz="1500" spc="-1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Name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俱乐部名称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4139" y="529112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877" y="5344139"/>
            <a:ext cx="2698746" cy="9194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2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ffi</a:t>
            </a:r>
            <a:r>
              <a:rPr sz="1500" spc="-5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1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name</a:t>
            </a:r>
            <a:r>
              <a:rPr sz="1500" spc="-16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姓名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</a:pP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y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</a:t>
            </a:r>
            <a:r>
              <a:rPr sz="15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su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cessful</a:t>
            </a:r>
            <a:r>
              <a:rPr sz="15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ele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tion</a:t>
            </a:r>
            <a:r>
              <a:rPr sz="1500" spc="-17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of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marL="1270"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成功当选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3" y="9678920"/>
            <a:ext cx="7402068" cy="10119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54139" y="7009789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" y="7090279"/>
            <a:ext cx="7478776" cy="1190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8470" algn="ctr">
              <a:lnSpc>
                <a:spcPct val="100000"/>
              </a:lnSpc>
              <a:spcBef>
                <a:spcPts val="110"/>
              </a:spcBef>
            </a:pPr>
            <a:r>
              <a:rPr lang="en-US"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</a:t>
            </a: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Position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职位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  <a:spcBef>
                <a:spcPts val="5"/>
              </a:spcBef>
            </a:pP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With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honors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responsibilities</a:t>
            </a:r>
            <a:r>
              <a:rPr sz="14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stated</a:t>
            </a:r>
            <a:r>
              <a:rPr sz="1400" spc="-1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</a:t>
            </a:r>
            <a:r>
              <a:rPr sz="1400" spc="-19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Toastmasters</a:t>
            </a:r>
            <a:r>
              <a:rPr sz="1400" spc="-18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Bylaws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Club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Constitution.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并被赋予俱乐部和</a:t>
            </a:r>
            <a:r>
              <a:rPr sz="1500" spc="-229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oastm</a:t>
            </a:r>
            <a:r>
              <a:rPr sz="1500" spc="-2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4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</a:t>
            </a:r>
            <a:r>
              <a:rPr sz="1500" spc="-5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5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</a:t>
            </a: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章程中所规定的荣誉和责任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12" y="9172487"/>
            <a:ext cx="212523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Presenter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颁发者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38" y="9065624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4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7278" y="9134260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5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500" y="4798463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Cindy Tang 汤莲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49500" y="6509898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Secretary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865" y="8790305"/>
            <a:ext cx="3528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Century Excellence Toastmasters Club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5635" y="8872637"/>
            <a:ext cx="285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Helen Yuan 袁韩英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algn="ctr">
              <a:lnSpc>
                <a:spcPct val="100000"/>
              </a:lnSpc>
              <a:spcBef>
                <a:spcPts val="90"/>
              </a:spcBef>
            </a:pPr>
            <a:r>
              <a:rPr spc="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OFFICER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INAUGURATION </a:t>
            </a:r>
            <a:r>
              <a:rPr spc="-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</a:t>
            </a:r>
            <a:endParaRPr spc="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40" algn="ctr">
              <a:lnSpc>
                <a:spcPts val="3535"/>
              </a:lnSpc>
            </a:pPr>
            <a:r>
              <a:rPr sz="3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俱乐部官员任职证书</a:t>
            </a:r>
            <a:endParaRPr sz="3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641" y="4189556"/>
            <a:ext cx="179721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10"/>
              </a:spcBef>
            </a:pP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g</a:t>
            </a:r>
            <a:r>
              <a:rPr sz="15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ulations</a:t>
            </a:r>
            <a:r>
              <a:rPr sz="15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恭喜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460" y="9149636"/>
            <a:ext cx="238660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Club</a:t>
            </a:r>
            <a:r>
              <a:rPr sz="1500" spc="-1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Name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俱乐部名称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4139" y="529112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877" y="5344139"/>
            <a:ext cx="2698746" cy="9194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2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ffi</a:t>
            </a:r>
            <a:r>
              <a:rPr sz="1500" spc="-5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1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name</a:t>
            </a:r>
            <a:r>
              <a:rPr sz="1500" spc="-16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姓名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</a:pP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y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</a:t>
            </a:r>
            <a:r>
              <a:rPr sz="15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su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cessful</a:t>
            </a:r>
            <a:r>
              <a:rPr sz="15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ele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tion</a:t>
            </a:r>
            <a:r>
              <a:rPr sz="1500" spc="-17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of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marL="1270"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成功当选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3" y="9678920"/>
            <a:ext cx="7402068" cy="10119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54139" y="7009789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" y="7090279"/>
            <a:ext cx="7478776" cy="1190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8470" algn="ctr">
              <a:lnSpc>
                <a:spcPct val="100000"/>
              </a:lnSpc>
              <a:spcBef>
                <a:spcPts val="110"/>
              </a:spcBef>
            </a:pPr>
            <a:r>
              <a:rPr lang="en-US"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</a:t>
            </a: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Position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职位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  <a:spcBef>
                <a:spcPts val="5"/>
              </a:spcBef>
            </a:pP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With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honors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responsibilities</a:t>
            </a:r>
            <a:r>
              <a:rPr sz="14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stated</a:t>
            </a:r>
            <a:r>
              <a:rPr sz="1400" spc="-1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</a:t>
            </a:r>
            <a:r>
              <a:rPr sz="1400" spc="-19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Toastmasters</a:t>
            </a:r>
            <a:r>
              <a:rPr sz="1400" spc="-18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Bylaws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Club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Constitution.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并被赋予俱乐部和</a:t>
            </a:r>
            <a:r>
              <a:rPr sz="1500" spc="-229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oastm</a:t>
            </a:r>
            <a:r>
              <a:rPr sz="1500" spc="-2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4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</a:t>
            </a:r>
            <a:r>
              <a:rPr sz="1500" spc="-5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5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</a:t>
            </a: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章程中所规定的荣誉和责任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12" y="9172487"/>
            <a:ext cx="212523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Presenter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颁发者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38" y="9065624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4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7278" y="9134260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5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500" y="4830213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iang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Xiao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肖湘娟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49500" y="6509898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Treasurer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865" y="8790305"/>
            <a:ext cx="3528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Century Excellence Toastmasters Club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5635" y="8872637"/>
            <a:ext cx="285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Helen Yuan 袁韩英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algn="ctr">
              <a:lnSpc>
                <a:spcPct val="100000"/>
              </a:lnSpc>
              <a:spcBef>
                <a:spcPts val="90"/>
              </a:spcBef>
            </a:pPr>
            <a:r>
              <a:rPr spc="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OFFICER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INAUGURATION </a:t>
            </a:r>
            <a:r>
              <a:rPr spc="-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</a:t>
            </a:r>
            <a:endParaRPr spc="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40" algn="ctr">
              <a:lnSpc>
                <a:spcPts val="3535"/>
              </a:lnSpc>
            </a:pPr>
            <a:r>
              <a:rPr sz="3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俱乐部官员任职证书</a:t>
            </a:r>
            <a:endParaRPr sz="3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641" y="4189556"/>
            <a:ext cx="179721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10"/>
              </a:spcBef>
            </a:pP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g</a:t>
            </a:r>
            <a:r>
              <a:rPr sz="15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ulations</a:t>
            </a:r>
            <a:r>
              <a:rPr sz="15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恭喜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460" y="9149636"/>
            <a:ext cx="238660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Club</a:t>
            </a:r>
            <a:r>
              <a:rPr sz="1500" spc="-1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Name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俱乐部名称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4139" y="529112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877" y="5344139"/>
            <a:ext cx="2698746" cy="9194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2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ffi</a:t>
            </a:r>
            <a:r>
              <a:rPr sz="1500" spc="-5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1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name</a:t>
            </a:r>
            <a:r>
              <a:rPr sz="1500" spc="-16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姓名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</a:pP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y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</a:t>
            </a:r>
            <a:r>
              <a:rPr sz="15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su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cessful</a:t>
            </a:r>
            <a:r>
              <a:rPr sz="15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ele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tion</a:t>
            </a:r>
            <a:r>
              <a:rPr sz="1500" spc="-17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of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marL="1270"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成功当选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3" y="9678920"/>
            <a:ext cx="7402068" cy="10119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54139" y="7009789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" y="7090279"/>
            <a:ext cx="7478776" cy="1190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8470" algn="ctr">
              <a:lnSpc>
                <a:spcPct val="100000"/>
              </a:lnSpc>
              <a:spcBef>
                <a:spcPts val="110"/>
              </a:spcBef>
            </a:pPr>
            <a:r>
              <a:rPr lang="en-US"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</a:t>
            </a: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Position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职位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  <a:spcBef>
                <a:spcPts val="5"/>
              </a:spcBef>
            </a:pP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With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honors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responsibilities</a:t>
            </a:r>
            <a:r>
              <a:rPr sz="14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stated</a:t>
            </a:r>
            <a:r>
              <a:rPr sz="1400" spc="-1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</a:t>
            </a:r>
            <a:r>
              <a:rPr sz="1400" spc="-19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Toastmasters</a:t>
            </a:r>
            <a:r>
              <a:rPr sz="1400" spc="-18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Bylaws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Club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Constitution.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并被赋予俱乐部和</a:t>
            </a:r>
            <a:r>
              <a:rPr sz="1500" spc="-229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oastm</a:t>
            </a:r>
            <a:r>
              <a:rPr sz="1500" spc="-2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4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</a:t>
            </a:r>
            <a:r>
              <a:rPr sz="1500" spc="-5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5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</a:t>
            </a: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章程中所规定的荣誉和责任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12" y="9172487"/>
            <a:ext cx="212523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Presenter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颁发者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38" y="9065624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4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7278" y="9134260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5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500" y="4798463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Sassy Luo 罗艳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49500" y="6509898"/>
            <a:ext cx="2857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Sergeant at Arms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860" y="8790305"/>
            <a:ext cx="3100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Century Excellence Toastmasters Club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5635" y="8872637"/>
            <a:ext cx="285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Helen Yuan 袁韩英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algn="ctr">
              <a:lnSpc>
                <a:spcPct val="100000"/>
              </a:lnSpc>
              <a:spcBef>
                <a:spcPts val="90"/>
              </a:spcBef>
            </a:pPr>
            <a:r>
              <a:rPr spc="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OFFICER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INAUGURATION </a:t>
            </a:r>
            <a:r>
              <a:rPr spc="-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</a:t>
            </a:r>
            <a:endParaRPr spc="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40" algn="ctr">
              <a:lnSpc>
                <a:spcPts val="3535"/>
              </a:lnSpc>
            </a:pPr>
            <a:r>
              <a:rPr sz="3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俱乐部官员任职证书</a:t>
            </a:r>
            <a:endParaRPr sz="3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641" y="4189556"/>
            <a:ext cx="179721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10"/>
              </a:spcBef>
            </a:pP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g</a:t>
            </a:r>
            <a:r>
              <a:rPr sz="15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ulations</a:t>
            </a:r>
            <a:r>
              <a:rPr sz="15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恭喜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460" y="9149636"/>
            <a:ext cx="238660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Club</a:t>
            </a:r>
            <a:r>
              <a:rPr sz="1500" spc="-1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Name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俱乐部名称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4139" y="529112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877" y="5344139"/>
            <a:ext cx="2698746" cy="9194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2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ffi</a:t>
            </a:r>
            <a:r>
              <a:rPr sz="1500" spc="-5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1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name</a:t>
            </a:r>
            <a:r>
              <a:rPr sz="1500" spc="-16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姓名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</a:pP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y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</a:t>
            </a:r>
            <a:r>
              <a:rPr sz="15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su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cessful</a:t>
            </a:r>
            <a:r>
              <a:rPr sz="15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ele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tion</a:t>
            </a:r>
            <a:r>
              <a:rPr sz="1500" spc="-17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of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marL="1270"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成功当选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3" y="9678920"/>
            <a:ext cx="7402068" cy="10119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54139" y="7009789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" y="7090279"/>
            <a:ext cx="7478776" cy="1190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8470" algn="ctr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Position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职位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ct val="10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  <a:spcBef>
                <a:spcPts val="5"/>
              </a:spcBef>
            </a:pP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With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honors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responsibilities</a:t>
            </a:r>
            <a:r>
              <a:rPr sz="14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stated</a:t>
            </a:r>
            <a:r>
              <a:rPr sz="1400" spc="-1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</a:t>
            </a:r>
            <a:r>
              <a:rPr sz="1400" spc="-19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Toastmasters</a:t>
            </a:r>
            <a:r>
              <a:rPr sz="1400" spc="-18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Bylaws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Club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Constitution.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并被赋予俱乐部和</a:t>
            </a:r>
            <a:r>
              <a:rPr sz="1500" spc="-229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oastm</a:t>
            </a:r>
            <a:r>
              <a:rPr sz="1500" spc="-2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4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</a:t>
            </a:r>
            <a:r>
              <a:rPr sz="1500" spc="-5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5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</a:t>
            </a: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章程中所规定的荣誉和责任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12" y="9172487"/>
            <a:ext cx="212523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Presenter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颁发者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38" y="9065624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4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7278" y="9134260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5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04390" y="4830445"/>
            <a:ext cx="335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Scorpio Chen 陈智雍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4025" y="6549390"/>
            <a:ext cx="4108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immediate past president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945" y="8790305"/>
            <a:ext cx="3517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Century Excellence Toastmasters Club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5635" y="8872637"/>
            <a:ext cx="285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Helen Yuan 袁韩英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algn="ctr">
              <a:lnSpc>
                <a:spcPct val="100000"/>
              </a:lnSpc>
              <a:spcBef>
                <a:spcPts val="90"/>
              </a:spcBef>
            </a:pPr>
            <a:r>
              <a:rPr spc="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CLUB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OFFICER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INAUGURATION </a:t>
            </a:r>
            <a:r>
              <a:rPr spc="-7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</a:t>
            </a:r>
            <a:endParaRPr spc="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40" algn="ctr">
              <a:lnSpc>
                <a:spcPts val="3535"/>
              </a:lnSpc>
            </a:pPr>
            <a:r>
              <a:rPr sz="3000" spc="2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俱乐部官员任职证书</a:t>
            </a:r>
            <a:endParaRPr sz="300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9641" y="4189556"/>
            <a:ext cx="179721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10"/>
              </a:spcBef>
            </a:pP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g</a:t>
            </a:r>
            <a:r>
              <a:rPr sz="1500" spc="-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ulations</a:t>
            </a:r>
            <a:r>
              <a:rPr sz="15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恭喜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460" y="9148366"/>
            <a:ext cx="238660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Club</a:t>
            </a:r>
            <a:r>
              <a:rPr sz="1500" spc="-1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Name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俱乐部名称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4139" y="529112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877" y="5344139"/>
            <a:ext cx="2698746" cy="9194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2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ffi</a:t>
            </a:r>
            <a:r>
              <a:rPr sz="1500" spc="-5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14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name</a:t>
            </a:r>
            <a:r>
              <a:rPr sz="1500" spc="-16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姓名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</a:pPr>
            <a:r>
              <a:rPr sz="15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On</a:t>
            </a:r>
            <a:r>
              <a:rPr sz="15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y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u</a:t>
            </a:r>
            <a:r>
              <a:rPr sz="15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</a:t>
            </a:r>
            <a:r>
              <a:rPr sz="1500" spc="-1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su</a:t>
            </a:r>
            <a:r>
              <a:rPr sz="15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cessful</a:t>
            </a:r>
            <a:r>
              <a:rPr sz="1500" spc="-14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ele</a:t>
            </a:r>
            <a:r>
              <a:rPr sz="1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</a:t>
            </a:r>
            <a:r>
              <a:rPr sz="1500" spc="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tion</a:t>
            </a:r>
            <a:r>
              <a:rPr sz="1500" spc="-17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5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of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marL="1270" algn="ctr">
              <a:lnSpc>
                <a:spcPts val="1795"/>
              </a:lnSpc>
            </a:pP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成功当选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723" y="9678920"/>
            <a:ext cx="7402068" cy="10119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54139" y="7009789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220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" y="7090279"/>
            <a:ext cx="7478776" cy="1190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8470" algn="ctr">
              <a:lnSpc>
                <a:spcPct val="100000"/>
              </a:lnSpc>
              <a:spcBef>
                <a:spcPts val="110"/>
              </a:spcBef>
            </a:pPr>
            <a:r>
              <a:rPr lang="en-US"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   </a:t>
            </a: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Position</a:t>
            </a:r>
            <a:r>
              <a:rPr sz="150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职位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ct val="100000"/>
              </a:lnSpc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algn="ctr">
              <a:lnSpc>
                <a:spcPts val="1795"/>
              </a:lnSpc>
              <a:spcBef>
                <a:spcPts val="5"/>
              </a:spcBef>
            </a:pP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With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honors</a:t>
            </a:r>
            <a:r>
              <a:rPr sz="1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3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responsibilities</a:t>
            </a:r>
            <a:r>
              <a:rPr sz="1400" spc="-17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stated</a:t>
            </a:r>
            <a:r>
              <a:rPr sz="1400" spc="-16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</a:t>
            </a:r>
            <a:r>
              <a:rPr sz="1400" spc="-19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Toastmasters</a:t>
            </a:r>
            <a:r>
              <a:rPr sz="1400" spc="-18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Bylaws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and</a:t>
            </a:r>
            <a:r>
              <a:rPr sz="1400" spc="-15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Club</a:t>
            </a:r>
            <a:r>
              <a:rPr sz="1400" spc="-14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 </a:t>
            </a:r>
            <a:r>
              <a:rPr sz="1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Constitution.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804030504040204"/>
            </a:endParaRPr>
          </a:p>
          <a:p>
            <a:pPr algn="ctr">
              <a:lnSpc>
                <a:spcPts val="1795"/>
              </a:lnSpc>
            </a:pP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并被赋予俱乐部和</a:t>
            </a:r>
            <a:r>
              <a:rPr sz="1500" spc="-229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T</a:t>
            </a:r>
            <a:r>
              <a:rPr sz="1500" spc="-3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oastm</a:t>
            </a:r>
            <a:r>
              <a:rPr sz="1500" spc="-2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a</a:t>
            </a:r>
            <a:r>
              <a:rPr sz="1500" spc="-4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st</a:t>
            </a:r>
            <a:r>
              <a:rPr sz="1500" spc="-5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er</a:t>
            </a:r>
            <a:r>
              <a:rPr sz="1500" spc="-55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804030504040204"/>
              </a:rPr>
              <a:t>s</a:t>
            </a:r>
            <a:r>
              <a:rPr sz="1500" spc="1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章程中所规定的荣誉和责任</a:t>
            </a:r>
            <a:r>
              <a:rPr sz="15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2287" y="9134387"/>
            <a:ext cx="212523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Presenter</a:t>
            </a:r>
            <a:r>
              <a:rPr sz="1500" spc="-25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1500" spc="10" dirty="0">
                <a:solidFill>
                  <a:srgbClr val="A9B2B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颁发者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38" y="9065624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4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7278" y="9134260"/>
            <a:ext cx="1974214" cy="0"/>
          </a:xfrm>
          <a:custGeom>
            <a:avLst/>
            <a:gdLst/>
            <a:ahLst/>
            <a:cxnLst/>
            <a:rect l="l" t="t" r="r" b="b"/>
            <a:pathLst>
              <a:path w="1974215">
                <a:moveTo>
                  <a:pt x="0" y="0"/>
                </a:moveTo>
                <a:lnTo>
                  <a:pt x="1974116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9620" y="4830445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amine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hong 钟健媚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4025" y="6549390"/>
            <a:ext cx="4108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president consultant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20320" y="8790305"/>
            <a:ext cx="3693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Century Excellence Toastmasters Club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5635" y="8872637"/>
            <a:ext cx="2857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Helen Yuan 袁韩英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3232</Words>
  <Application>WPS 演示</Application>
  <PresentationFormat>自定义</PresentationFormat>
  <Paragraphs>261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Arial MT</vt:lpstr>
      <vt:lpstr>Thonburi</vt:lpstr>
      <vt:lpstr>微软雅黑</vt:lpstr>
      <vt:lpstr>汉仪旗黑</vt:lpstr>
      <vt:lpstr>宋体</vt:lpstr>
      <vt:lpstr>Tahoma</vt:lpstr>
      <vt:lpstr>Calibri</vt:lpstr>
      <vt:lpstr>Helvetica Neue</vt:lpstr>
      <vt:lpstr>宋体</vt:lpstr>
      <vt:lpstr>Arial Unicode MS</vt:lpstr>
      <vt:lpstr>汉仪书宋二KW</vt:lpstr>
      <vt:lpstr>Office Theme</vt:lpstr>
      <vt:lpstr>俱乐部官员任职证书</vt:lpstr>
      <vt:lpstr>俱乐部官员任职证书</vt:lpstr>
      <vt:lpstr>俱乐部官员任职证书</vt:lpstr>
      <vt:lpstr>俱乐部官员任职证书</vt:lpstr>
      <vt:lpstr>俱乐部官员任职证书</vt:lpstr>
      <vt:lpstr>俱乐部官员任职证书</vt:lpstr>
      <vt:lpstr>俱乐部官员任职证书</vt:lpstr>
      <vt:lpstr>俱乐部官员任职证书</vt:lpstr>
      <vt:lpstr>俱乐部官员任职证书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OFFICER INAUGURATION  CERTIFICATE 俱乐部官员任职证书</dc:title>
  <dc:creator>何琪</dc:creator>
  <cp:lastModifiedBy>mango</cp:lastModifiedBy>
  <cp:revision>15</cp:revision>
  <dcterms:created xsi:type="dcterms:W3CDTF">2021-07-02T05:46:51Z</dcterms:created>
  <dcterms:modified xsi:type="dcterms:W3CDTF">2021-07-02T05:46:51Z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LastSaved">
    <vt:filetime>1900-01-00T00:00:00Z</vt:filetime>
  </property>
  <property fmtid="{D5CDD505-2E9C-101B-9397-08002B2CF9AE}" pid="4" name="KSOProductBuildVer">
    <vt:lpwstr>2052-3.2.1.5071</vt:lpwstr>
  </property>
</Properties>
</file>