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1" r:id="rId2"/>
    <p:sldId id="271" r:id="rId3"/>
    <p:sldId id="260" r:id="rId4"/>
    <p:sldId id="279" r:id="rId5"/>
    <p:sldId id="266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7920038" cy="6119813"/>
  <p:notesSz cx="9144000" cy="6858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9">
          <p15:clr>
            <a:srgbClr val="A4A3A4"/>
          </p15:clr>
        </p15:guide>
        <p15:guide id="2" pos="2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62"/>
    <a:srgbClr val="FFEB88"/>
    <a:srgbClr val="770D29"/>
    <a:srgbClr val="A5B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86"/>
  </p:normalViewPr>
  <p:slideViewPr>
    <p:cSldViewPr snapToGrid="0" showGuides="1">
      <p:cViewPr>
        <p:scale>
          <a:sx n="100" d="100"/>
          <a:sy n="100" d="100"/>
        </p:scale>
        <p:origin x="365" y="-274"/>
      </p:cViewPr>
      <p:guideLst>
        <p:guide orient="horz" pos="2299"/>
        <p:guide pos="24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85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104868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74334" y="857250"/>
            <a:ext cx="2995333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8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8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1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36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3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5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2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5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2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2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7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2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5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</p:spPr>
      </p:sp>
      <p:sp>
        <p:nvSpPr>
          <p:cNvPr id="104863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9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990000" y="1001636"/>
            <a:ext cx="5940000" cy="2130776"/>
          </a:xfrm>
        </p:spPr>
        <p:txBody>
          <a:bodyPr anchor="b"/>
          <a:lstStyle>
            <a:lvl1pPr algn="ctr">
              <a:defRPr sz="389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990000" y="3214582"/>
            <a:ext cx="5940000" cy="1477659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3725" indent="0" algn="ctr">
              <a:buNone/>
              <a:defRPr sz="1170"/>
            </a:lvl3pPr>
            <a:lvl4pPr marL="890905" indent="0" algn="ctr">
              <a:buNone/>
              <a:defRPr sz="1040"/>
            </a:lvl4pPr>
            <a:lvl5pPr marL="1188085" indent="0" algn="ctr">
              <a:buNone/>
              <a:defRPr sz="1040"/>
            </a:lvl5pPr>
            <a:lvl6pPr marL="1484630" indent="0" algn="ctr">
              <a:buNone/>
              <a:defRPr sz="1040"/>
            </a:lvl6pPr>
            <a:lvl7pPr marL="1781810" indent="0" algn="ctr">
              <a:buNone/>
              <a:defRPr sz="1040"/>
            </a:lvl7pPr>
            <a:lvl8pPr marL="2078990" indent="0" algn="ctr">
              <a:buNone/>
              <a:defRPr sz="1040"/>
            </a:lvl8pPr>
            <a:lvl9pPr marL="2376170" indent="0" algn="ctr">
              <a:buNone/>
              <a:defRPr sz="104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5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5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5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竖排标题 1"/>
          <p:cNvSpPr>
            <a:spLocks noGrp="1"/>
          </p:cNvSpPr>
          <p:nvPr>
            <p:ph type="title" orient="vert"/>
          </p:nvPr>
        </p:nvSpPr>
        <p:spPr>
          <a:xfrm>
            <a:off x="5742000" y="245097"/>
            <a:ext cx="1782000" cy="522210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6000" y="245097"/>
            <a:ext cx="5242696" cy="522210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/>
          </p:nvPr>
        </p:nvSpPr>
        <p:spPr>
          <a:xfrm>
            <a:off x="540375" y="1525829"/>
            <a:ext cx="6831000" cy="2545880"/>
          </a:xfrm>
        </p:spPr>
        <p:txBody>
          <a:bodyPr anchor="b"/>
          <a:lstStyle>
            <a:lvl1pPr>
              <a:defRPr sz="389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657" name="文本占位符 2"/>
          <p:cNvSpPr>
            <a:spLocks noGrp="1"/>
          </p:cNvSpPr>
          <p:nvPr>
            <p:ph type="body" idx="1"/>
          </p:nvPr>
        </p:nvSpPr>
        <p:spPr>
          <a:xfrm>
            <a:off x="540375" y="4095794"/>
            <a:ext cx="6831000" cy="133881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372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0905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085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463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181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7899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617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5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5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62" name="内容占位符 2"/>
          <p:cNvSpPr>
            <a:spLocks noGrp="1"/>
          </p:cNvSpPr>
          <p:nvPr>
            <p:ph sz="half" idx="1"/>
          </p:nvPr>
        </p:nvSpPr>
        <p:spPr>
          <a:xfrm>
            <a:off x="396000" y="1428074"/>
            <a:ext cx="3492720" cy="4039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63" name="内容占位符 3"/>
          <p:cNvSpPr>
            <a:spLocks noGrp="1"/>
          </p:cNvSpPr>
          <p:nvPr>
            <p:ph sz="half" idx="2"/>
          </p:nvPr>
        </p:nvSpPr>
        <p:spPr>
          <a:xfrm>
            <a:off x="4031280" y="1428074"/>
            <a:ext cx="3492720" cy="4039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6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6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6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标题 1"/>
          <p:cNvSpPr>
            <a:spLocks noGrp="1"/>
          </p:cNvSpPr>
          <p:nvPr>
            <p:ph type="title"/>
          </p:nvPr>
        </p:nvSpPr>
        <p:spPr>
          <a:xfrm>
            <a:off x="545532" y="325851"/>
            <a:ext cx="6831000" cy="118297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68" name="文本占位符 2"/>
          <p:cNvSpPr>
            <a:spLocks noGrp="1"/>
          </p:cNvSpPr>
          <p:nvPr>
            <p:ph type="body" idx="1"/>
          </p:nvPr>
        </p:nvSpPr>
        <p:spPr>
          <a:xfrm>
            <a:off x="770935" y="1587139"/>
            <a:ext cx="3165904" cy="735287"/>
          </a:xfrm>
        </p:spPr>
        <p:txBody>
          <a:bodyPr anchor="ctr" anchorCtr="0"/>
          <a:lstStyle>
            <a:lvl1pPr marL="0" indent="0">
              <a:buNone/>
              <a:defRPr sz="1820"/>
            </a:lvl1pPr>
            <a:lvl2pPr marL="297180" indent="0">
              <a:buNone/>
              <a:defRPr sz="1560"/>
            </a:lvl2pPr>
            <a:lvl3pPr marL="593725" indent="0">
              <a:buNone/>
              <a:defRPr sz="1300"/>
            </a:lvl3pPr>
            <a:lvl4pPr marL="890905" indent="0">
              <a:buNone/>
              <a:defRPr sz="1170"/>
            </a:lvl4pPr>
            <a:lvl5pPr marL="1188085" indent="0">
              <a:buNone/>
              <a:defRPr sz="1170"/>
            </a:lvl5pPr>
            <a:lvl6pPr marL="1484630" indent="0">
              <a:buNone/>
              <a:defRPr sz="1170"/>
            </a:lvl6pPr>
            <a:lvl7pPr marL="1781810" indent="0">
              <a:buNone/>
              <a:defRPr sz="1170"/>
            </a:lvl7pPr>
            <a:lvl8pPr marL="2078990" indent="0">
              <a:buNone/>
              <a:defRPr sz="1170"/>
            </a:lvl8pPr>
            <a:lvl9pPr marL="2376170" indent="0">
              <a:buNone/>
              <a:defRPr sz="1170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69" name="内容占位符 3"/>
          <p:cNvSpPr>
            <a:spLocks noGrp="1"/>
          </p:cNvSpPr>
          <p:nvPr>
            <p:ph sz="half" idx="2"/>
          </p:nvPr>
        </p:nvSpPr>
        <p:spPr>
          <a:xfrm>
            <a:off x="770935" y="2378676"/>
            <a:ext cx="3165904" cy="314519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7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064547" y="1587139"/>
            <a:ext cx="3181497" cy="735287"/>
          </a:xfrm>
        </p:spPr>
        <p:txBody>
          <a:bodyPr anchor="ctr" anchorCtr="0"/>
          <a:lstStyle>
            <a:lvl1pPr marL="0" indent="0">
              <a:buNone/>
              <a:defRPr sz="1820"/>
            </a:lvl1pPr>
            <a:lvl2pPr marL="297180" indent="0">
              <a:buNone/>
              <a:defRPr sz="1560"/>
            </a:lvl2pPr>
            <a:lvl3pPr marL="593725" indent="0">
              <a:buNone/>
              <a:defRPr sz="1300"/>
            </a:lvl3pPr>
            <a:lvl4pPr marL="890905" indent="0">
              <a:buNone/>
              <a:defRPr sz="1170"/>
            </a:lvl4pPr>
            <a:lvl5pPr marL="1188085" indent="0">
              <a:buNone/>
              <a:defRPr sz="1170"/>
            </a:lvl5pPr>
            <a:lvl6pPr marL="1484630" indent="0">
              <a:buNone/>
              <a:defRPr sz="1170"/>
            </a:lvl6pPr>
            <a:lvl7pPr marL="1781810" indent="0">
              <a:buNone/>
              <a:defRPr sz="1170"/>
            </a:lvl7pPr>
            <a:lvl8pPr marL="2078990" indent="0">
              <a:buNone/>
              <a:defRPr sz="1170"/>
            </a:lvl8pPr>
            <a:lvl9pPr marL="2376170" indent="0">
              <a:buNone/>
              <a:defRPr sz="1170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71" name="内容占位符 5"/>
          <p:cNvSpPr>
            <a:spLocks noGrp="1"/>
          </p:cNvSpPr>
          <p:nvPr>
            <p:ph sz="quarter" idx="4"/>
          </p:nvPr>
        </p:nvSpPr>
        <p:spPr>
          <a:xfrm>
            <a:off x="4064547" y="2378676"/>
            <a:ext cx="3181497" cy="314519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7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7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7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3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3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7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标题 1"/>
          <p:cNvSpPr>
            <a:spLocks noGrp="1"/>
          </p:cNvSpPr>
          <p:nvPr>
            <p:ph type="title"/>
          </p:nvPr>
        </p:nvSpPr>
        <p:spPr>
          <a:xfrm>
            <a:off x="545532" y="408021"/>
            <a:ext cx="2554405" cy="1428074"/>
          </a:xfrm>
        </p:spPr>
        <p:txBody>
          <a:bodyPr anchor="b"/>
          <a:lstStyle>
            <a:lvl1pPr>
              <a:defRPr sz="208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79" name="内容占位符 2"/>
          <p:cNvSpPr>
            <a:spLocks noGrp="1"/>
          </p:cNvSpPr>
          <p:nvPr>
            <p:ph idx="1"/>
          </p:nvPr>
        </p:nvSpPr>
        <p:spPr>
          <a:xfrm>
            <a:off x="3367032" y="881212"/>
            <a:ext cx="4009501" cy="434939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48680" name="文本占位符 3"/>
          <p:cNvSpPr>
            <a:spLocks noGrp="1"/>
          </p:cNvSpPr>
          <p:nvPr>
            <p:ph type="body" sz="half" idx="2"/>
          </p:nvPr>
        </p:nvSpPr>
        <p:spPr>
          <a:xfrm>
            <a:off x="545532" y="1836095"/>
            <a:ext cx="2554405" cy="340159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3725" indent="0">
              <a:buNone/>
              <a:defRPr sz="780"/>
            </a:lvl3pPr>
            <a:lvl4pPr marL="890905" indent="0">
              <a:buNone/>
              <a:defRPr sz="650"/>
            </a:lvl4pPr>
            <a:lvl5pPr marL="1188085" indent="0">
              <a:buNone/>
              <a:defRPr sz="650"/>
            </a:lvl5pPr>
            <a:lvl6pPr marL="1484630" indent="0">
              <a:buNone/>
              <a:defRPr sz="650"/>
            </a:lvl6pPr>
            <a:lvl7pPr marL="1781810" indent="0">
              <a:buNone/>
              <a:defRPr sz="650"/>
            </a:lvl7pPr>
            <a:lvl8pPr marL="2078990" indent="0">
              <a:buNone/>
              <a:defRPr sz="650"/>
            </a:lvl8pPr>
            <a:lvl9pPr marL="2376170" indent="0">
              <a:buNone/>
              <a:defRPr sz="6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68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8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8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标题 1"/>
          <p:cNvSpPr>
            <a:spLocks noGrp="1"/>
          </p:cNvSpPr>
          <p:nvPr>
            <p:ph type="title"/>
          </p:nvPr>
        </p:nvSpPr>
        <p:spPr>
          <a:xfrm>
            <a:off x="545532" y="408021"/>
            <a:ext cx="2705837" cy="1428074"/>
          </a:xfrm>
        </p:spPr>
        <p:txBody>
          <a:bodyPr anchor="b"/>
          <a:lstStyle>
            <a:lvl1pPr>
              <a:defRPr sz="208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46" name="图片占位符 2"/>
          <p:cNvSpPr>
            <a:spLocks noGrp="1"/>
          </p:cNvSpPr>
          <p:nvPr>
            <p:ph type="pic" idx="1"/>
          </p:nvPr>
        </p:nvSpPr>
        <p:spPr>
          <a:xfrm>
            <a:off x="3367032" y="408022"/>
            <a:ext cx="4009501" cy="4822582"/>
          </a:xfrm>
        </p:spPr>
        <p:txBody>
          <a:bodyPr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3725" indent="0">
              <a:buNone/>
              <a:defRPr sz="1560"/>
            </a:lvl3pPr>
            <a:lvl4pPr marL="890905" indent="0">
              <a:buNone/>
              <a:defRPr sz="1300"/>
            </a:lvl4pPr>
            <a:lvl5pPr marL="1188085" indent="0">
              <a:buNone/>
              <a:defRPr sz="1300"/>
            </a:lvl5pPr>
            <a:lvl6pPr marL="1484630" indent="0">
              <a:buNone/>
              <a:defRPr sz="1300"/>
            </a:lvl6pPr>
            <a:lvl7pPr marL="1781810" indent="0">
              <a:buNone/>
              <a:defRPr sz="1300"/>
            </a:lvl7pPr>
            <a:lvl8pPr marL="2078990" indent="0">
              <a:buNone/>
              <a:defRPr sz="1300"/>
            </a:lvl8pPr>
            <a:lvl9pPr marL="2376170" indent="0">
              <a:buNone/>
              <a:defRPr sz="13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1048647" name="文本占位符 3"/>
          <p:cNvSpPr>
            <a:spLocks noGrp="1"/>
          </p:cNvSpPr>
          <p:nvPr>
            <p:ph type="body" sz="half" idx="2"/>
          </p:nvPr>
        </p:nvSpPr>
        <p:spPr>
          <a:xfrm>
            <a:off x="545532" y="1836095"/>
            <a:ext cx="2705837" cy="3401592"/>
          </a:xfrm>
        </p:spPr>
        <p:txBody>
          <a:bodyPr/>
          <a:lstStyle>
            <a:lvl1pPr marL="0" indent="0">
              <a:buNone/>
              <a:defRPr sz="1300"/>
            </a:lvl1pPr>
            <a:lvl2pPr marL="297180" indent="0">
              <a:buNone/>
              <a:defRPr sz="1170"/>
            </a:lvl2pPr>
            <a:lvl3pPr marL="593725" indent="0">
              <a:buNone/>
              <a:defRPr sz="1040"/>
            </a:lvl3pPr>
            <a:lvl4pPr marL="890905" indent="0">
              <a:buNone/>
              <a:defRPr sz="910"/>
            </a:lvl4pPr>
            <a:lvl5pPr marL="1188085" indent="0">
              <a:buNone/>
              <a:defRPr sz="910"/>
            </a:lvl5pPr>
            <a:lvl6pPr marL="1484630" indent="0">
              <a:buNone/>
              <a:defRPr sz="910"/>
            </a:lvl6pPr>
            <a:lvl7pPr marL="1781810" indent="0">
              <a:buNone/>
              <a:defRPr sz="910"/>
            </a:lvl7pPr>
            <a:lvl8pPr marL="2078990" indent="0">
              <a:buNone/>
              <a:defRPr sz="910"/>
            </a:lvl8pPr>
            <a:lvl9pPr marL="2376170" indent="0">
              <a:buNone/>
              <a:defRPr sz="91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4864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4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65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 1025"/>
          <p:cNvSpPr>
            <a:spLocks noGrp="1"/>
          </p:cNvSpPr>
          <p:nvPr>
            <p:ph type="title"/>
          </p:nvPr>
        </p:nvSpPr>
        <p:spPr>
          <a:xfrm>
            <a:off x="396000" y="245450"/>
            <a:ext cx="7128000" cy="102005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1026"/>
          <p:cNvSpPr>
            <a:spLocks noGrp="1"/>
          </p:cNvSpPr>
          <p:nvPr>
            <p:ph type="body"/>
          </p:nvPr>
        </p:nvSpPr>
        <p:spPr>
          <a:xfrm>
            <a:off x="396000" y="1428074"/>
            <a:ext cx="7128000" cy="403877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48578" name="日期占位符 1027"/>
          <p:cNvSpPr>
            <a:spLocks noGrp="1"/>
          </p:cNvSpPr>
          <p:nvPr>
            <p:ph type="dt" sz="half" idx="2"/>
          </p:nvPr>
        </p:nvSpPr>
        <p:spPr>
          <a:xfrm>
            <a:off x="396000" y="5573100"/>
            <a:ext cx="1848000" cy="42502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1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7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2706000" y="5573100"/>
            <a:ext cx="2508000" cy="42502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1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4858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5676000" y="5573100"/>
            <a:ext cx="1848000" cy="42502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10"/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7918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1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7180" lvl="0" indent="-29718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•"/>
        <a:defRPr sz="27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3890" lvl="1" indent="-247015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–"/>
        <a:defRPr sz="24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9965" lvl="2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•"/>
        <a:defRPr sz="20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85570" lvl="3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–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81810" lvl="4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»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8685" lvl="5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»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74290" lvl="6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»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70530" lvl="7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»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66135" lvl="8" indent="-198120" algn="l" defTabSz="791845" eaLnBrk="1" fontAlgn="base" latinLnBrk="0" hangingPunct="1">
        <a:lnSpc>
          <a:spcPct val="100000"/>
        </a:lnSpc>
        <a:spcBef>
          <a:spcPct val="17000"/>
        </a:spcBef>
        <a:spcAft>
          <a:spcPct val="0"/>
        </a:spcAft>
        <a:buChar char="»"/>
        <a:defRPr sz="17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7918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96240" lvl="1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791845" lvl="2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188085" lvl="3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583690" lvl="4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979930" lvl="5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376170" lvl="6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772410" lvl="7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168650" lvl="8" indent="0" algn="l" defTabSz="10560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6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03941"/>
            <a:ext cx="7539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Gotham" panose="02000604040000020004" charset="0"/>
                <a:cs typeface="Gotham" panose="02000604040000020004" charset="0"/>
              </a:rPr>
              <a:t>BEST TABLE TOPICS</a:t>
            </a:r>
          </a:p>
          <a:p>
            <a:pPr algn="ctr"/>
            <a:endParaRPr lang="en-US" altLang="zh-CN" sz="2800" b="1">
              <a:solidFill>
                <a:srgbClr val="004062"/>
              </a:solidFill>
              <a:latin typeface="Gotham" panose="02000604040000020004" charset="0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38300" y="230695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  <p:sp>
        <p:nvSpPr>
          <p:cNvPr id="1048593" name="文本框 21"/>
          <p:cNvSpPr txBox="1"/>
          <p:nvPr/>
        </p:nvSpPr>
        <p:spPr>
          <a:xfrm>
            <a:off x="1652905" y="3888105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4062"/>
                </a:solidFill>
                <a:cs typeface="Arial" panose="020B0604020202020204" pitchFamily="34" charset="0"/>
              </a:rPr>
              <a:t>Century Excellence Toastmasters Club</a:t>
            </a:r>
            <a:endParaRPr lang="en-US" altLang="en-US" sz="2000" dirty="0">
              <a:solidFill>
                <a:srgbClr val="00406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776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</a:t>
            </a:r>
            <a:r>
              <a:rPr lang="zh-CN" altLang="en-US" sz="3600" b="1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热心马人</a:t>
            </a:r>
            <a:endParaRPr lang="en-US" altLang="zh-CN" sz="3600" b="1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世纪卓越头马演讲俱乐部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776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最佳主持人</a:t>
            </a:r>
            <a:endParaRPr lang="en-US" altLang="zh-CN" sz="3600" b="1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世纪卓越头马演讲俱乐部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世纪卓越头马演讲俱乐部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  <p:cxnSp>
        <p:nvCxnSpPr>
          <p:cNvPr id="23" name="直接连接符 20"/>
          <p:cNvCxnSpPr/>
          <p:nvPr/>
        </p:nvCxnSpPr>
        <p:spPr>
          <a:xfrm>
            <a:off x="2827020" y="2237366"/>
            <a:ext cx="226314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499496"/>
            <a:ext cx="7539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Gotham" panose="02000604040000020004" charset="0"/>
                <a:cs typeface="Gotham" panose="02000604040000020004" charset="0"/>
              </a:rPr>
              <a:t>BEST SPEAKER </a:t>
            </a:r>
          </a:p>
          <a:p>
            <a:pPr algn="ctr"/>
            <a:endParaRPr lang="en-US" altLang="zh-CN" sz="2800" b="1">
              <a:solidFill>
                <a:srgbClr val="004062"/>
              </a:solidFill>
              <a:latin typeface="Gotham" panose="02000604040000020004" charset="0"/>
              <a:cs typeface="Gotham" panose="02000604040000020004" charset="0"/>
            </a:endParaRP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  <p:sp>
        <p:nvSpPr>
          <p:cNvPr id="2" name="文本框 6"/>
          <p:cNvSpPr txBox="1"/>
          <p:nvPr/>
        </p:nvSpPr>
        <p:spPr>
          <a:xfrm>
            <a:off x="1638300" y="230695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sp>
        <p:nvSpPr>
          <p:cNvPr id="1048593" name="文本框 21"/>
          <p:cNvSpPr txBox="1"/>
          <p:nvPr/>
        </p:nvSpPr>
        <p:spPr>
          <a:xfrm>
            <a:off x="1652905" y="3888105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4062"/>
                </a:solidFill>
                <a:cs typeface="Arial" panose="020B0604020202020204" pitchFamily="34" charset="0"/>
              </a:rPr>
              <a:t>Century Excellence Toastmasters Club</a:t>
            </a:r>
            <a:endParaRPr lang="en-US" altLang="en-US" sz="2000" dirty="0">
              <a:solidFill>
                <a:srgbClr val="00406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91788" y="143155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Gotham" panose="02000604040000020004" charset="0"/>
                <a:cs typeface="Gotham" panose="02000604040000020004" charset="0"/>
              </a:rPr>
              <a:t>BEST EVALUATOR      </a:t>
            </a:r>
            <a:endParaRPr lang="en-US" altLang="zh-CN" sz="2800" b="1">
              <a:solidFill>
                <a:srgbClr val="004062"/>
              </a:solidFill>
              <a:latin typeface="Gotham" panose="02000604040000020004" charset="0"/>
              <a:cs typeface="Gotham" panose="02000604040000020004" charset="0"/>
            </a:endParaRP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  <p:sp>
        <p:nvSpPr>
          <p:cNvPr id="2" name="文本框 6"/>
          <p:cNvSpPr txBox="1"/>
          <p:nvPr/>
        </p:nvSpPr>
        <p:spPr>
          <a:xfrm>
            <a:off x="1638300" y="230695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sp>
        <p:nvSpPr>
          <p:cNvPr id="1048593" name="文本框 21"/>
          <p:cNvSpPr txBox="1"/>
          <p:nvPr/>
        </p:nvSpPr>
        <p:spPr>
          <a:xfrm>
            <a:off x="1652905" y="3900805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4062"/>
                </a:solidFill>
                <a:cs typeface="Arial" panose="020B0604020202020204" pitchFamily="34" charset="0"/>
              </a:rPr>
              <a:t>Century Excellence Toastmasters Club</a:t>
            </a:r>
            <a:endParaRPr lang="en-US" altLang="en-US" sz="2000" dirty="0">
              <a:solidFill>
                <a:srgbClr val="00406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91788" y="143155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Gotham" panose="02000604040000020004" charset="0"/>
                <a:cs typeface="Gotham" panose="02000604040000020004" charset="0"/>
                <a:sym typeface="+mn-ea"/>
              </a:rPr>
              <a:t>BEST MEETING ROLE</a:t>
            </a:r>
            <a:r>
              <a:rPr lang="en-US" altLang="zh-CN" sz="3600" b="1">
                <a:solidFill>
                  <a:srgbClr val="004062"/>
                </a:solidFill>
                <a:latin typeface="Gotham" panose="02000604040000020004" charset="0"/>
                <a:cs typeface="Gotham" panose="02000604040000020004" charset="0"/>
              </a:rPr>
              <a:t>      </a:t>
            </a:r>
            <a:endParaRPr lang="en-US" altLang="zh-CN" sz="2800" b="1">
              <a:solidFill>
                <a:srgbClr val="004062"/>
              </a:solidFill>
              <a:latin typeface="Gotham" panose="02000604040000020004" charset="0"/>
              <a:cs typeface="Gotham" panose="02000604040000020004" charset="0"/>
            </a:endParaRP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  <p:sp>
        <p:nvSpPr>
          <p:cNvPr id="2" name="文本框 6"/>
          <p:cNvSpPr txBox="1"/>
          <p:nvPr/>
        </p:nvSpPr>
        <p:spPr>
          <a:xfrm>
            <a:off x="1638300" y="230695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sp>
        <p:nvSpPr>
          <p:cNvPr id="1048593" name="文本框 21"/>
          <p:cNvSpPr txBox="1"/>
          <p:nvPr/>
        </p:nvSpPr>
        <p:spPr>
          <a:xfrm>
            <a:off x="1652905" y="3900805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4062"/>
                </a:solidFill>
                <a:cs typeface="Arial" panose="020B0604020202020204" pitchFamily="34" charset="0"/>
              </a:rPr>
              <a:t>Century Excellence Toastmasters Club</a:t>
            </a:r>
            <a:endParaRPr lang="en-US" altLang="en-US" sz="2000" dirty="0">
              <a:solidFill>
                <a:srgbClr val="00406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8396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</a:rPr>
              <a:t>最佳点评</a:t>
            </a: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世纪卓越头马演讲俱乐部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8396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最佳备稿</a:t>
            </a:r>
            <a:endParaRPr lang="en-US" altLang="zh-CN" sz="3600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世纪卓越头马演讲俱乐部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48619" name="文本框 10"/>
          <p:cNvSpPr txBox="1"/>
          <p:nvPr/>
        </p:nvSpPr>
        <p:spPr>
          <a:xfrm>
            <a:off x="7153275" y="5284470"/>
            <a:ext cx="2254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EB88"/>
                </a:solidFill>
                <a:latin typeface="Gotham" panose="02000604040000020004" charset="0"/>
                <a:cs typeface="Gotham" panose="02000604040000020004" charset="0"/>
              </a:rPr>
              <a:t>DISTRICT 118</a:t>
            </a: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776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最佳即兴演讲</a:t>
            </a:r>
            <a:endParaRPr lang="en-US" altLang="zh-CN" sz="3600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世纪卓越头马演讲俱乐部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48619" name="文本框 10"/>
          <p:cNvSpPr txBox="1"/>
          <p:nvPr/>
        </p:nvSpPr>
        <p:spPr>
          <a:xfrm>
            <a:off x="7153275" y="5284470"/>
            <a:ext cx="2254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EB88"/>
                </a:solidFill>
                <a:latin typeface="Gotham" panose="02000604040000020004" charset="0"/>
                <a:cs typeface="Gotham" panose="02000604040000020004" charset="0"/>
              </a:rPr>
              <a:t>DISTRICT 118</a:t>
            </a: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776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最佳会议角色</a:t>
            </a:r>
            <a:endParaRPr lang="en-US" altLang="zh-CN" sz="3600" b="1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世纪卓越头马演讲俱乐部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621665"/>
            <a:ext cx="1908175" cy="379730"/>
          </a:xfrm>
          <a:prstGeom prst="rect">
            <a:avLst/>
          </a:prstGeom>
        </p:spPr>
      </p:pic>
      <p:sp>
        <p:nvSpPr>
          <p:cNvPr id="1048614" name="文本框 15"/>
          <p:cNvSpPr txBox="1"/>
          <p:nvPr/>
        </p:nvSpPr>
        <p:spPr>
          <a:xfrm>
            <a:off x="188613" y="1587761"/>
            <a:ext cx="753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最佳</a:t>
            </a:r>
            <a:r>
              <a:rPr lang="zh-CN" altLang="en-US" sz="3600" b="1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Gotham" panose="02000604040000020004" charset="0"/>
                <a:sym typeface="+mn-ea"/>
              </a:rPr>
              <a:t>小蜜蜂</a:t>
            </a:r>
            <a:endParaRPr lang="en-US" altLang="zh-CN" sz="3600" b="1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sp>
        <p:nvSpPr>
          <p:cNvPr id="1048615" name="文本框 6"/>
          <p:cNvSpPr txBox="1"/>
          <p:nvPr/>
        </p:nvSpPr>
        <p:spPr>
          <a:xfrm>
            <a:off x="1651000" y="2580005"/>
            <a:ext cx="4617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presented to</a:t>
            </a:r>
          </a:p>
        </p:txBody>
      </p:sp>
      <p:cxnSp>
        <p:nvCxnSpPr>
          <p:cNvPr id="3145734" name="直接连接符 13"/>
          <p:cNvCxnSpPr/>
          <p:nvPr/>
        </p:nvCxnSpPr>
        <p:spPr>
          <a:xfrm>
            <a:off x="106108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4"/>
          <p:cNvCxnSpPr/>
          <p:nvPr/>
        </p:nvCxnSpPr>
        <p:spPr>
          <a:xfrm>
            <a:off x="4914265" y="4556760"/>
            <a:ext cx="1861185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文本框 17"/>
          <p:cNvSpPr txBox="1"/>
          <p:nvPr/>
        </p:nvSpPr>
        <p:spPr>
          <a:xfrm>
            <a:off x="77216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ea typeface="等线" panose="02010600030101010101" charset="-122"/>
                <a:cs typeface="Myriad Pro" panose="020B0503030403020204" charset="0"/>
              </a:rPr>
              <a:t>Date</a:t>
            </a:r>
          </a:p>
        </p:txBody>
      </p:sp>
      <p:sp>
        <p:nvSpPr>
          <p:cNvPr id="1048617" name="文本框 18"/>
          <p:cNvSpPr txBox="1"/>
          <p:nvPr/>
        </p:nvSpPr>
        <p:spPr>
          <a:xfrm>
            <a:off x="4625340" y="4667885"/>
            <a:ext cx="2439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Myriad Pro" panose="020B0503030403020204" charset="0"/>
                <a:cs typeface="Myriad Pro" panose="020B0503030403020204" charset="0"/>
              </a:rPr>
              <a:t>Club President</a:t>
            </a:r>
          </a:p>
        </p:txBody>
      </p:sp>
      <p:cxnSp>
        <p:nvCxnSpPr>
          <p:cNvPr id="3145736" name="直接连接符 20"/>
          <p:cNvCxnSpPr/>
          <p:nvPr/>
        </p:nvCxnSpPr>
        <p:spPr>
          <a:xfrm>
            <a:off x="2068830" y="3532505"/>
            <a:ext cx="3782060" cy="0"/>
          </a:xfrm>
          <a:prstGeom prst="line">
            <a:avLst/>
          </a:prstGeom>
          <a:ln w="12700" cmpd="sng">
            <a:solidFill>
              <a:srgbClr val="A5B7B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文本框 21"/>
          <p:cNvSpPr txBox="1"/>
          <p:nvPr/>
        </p:nvSpPr>
        <p:spPr>
          <a:xfrm>
            <a:off x="1652905" y="384302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406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世纪卓越头马演讲俱乐部</a:t>
            </a:r>
            <a:endParaRPr lang="en-US" altLang="zh-CN" sz="2000" dirty="0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7" name="组合 43"/>
          <p:cNvGrpSpPr/>
          <p:nvPr/>
        </p:nvGrpSpPr>
        <p:grpSpPr>
          <a:xfrm rot="720000">
            <a:off x="-3514725" y="-4185920"/>
            <a:ext cx="6528435" cy="5608320"/>
            <a:chOff x="-7446" y="-8832"/>
            <a:chExt cx="10281" cy="8832"/>
          </a:xfrm>
        </p:grpSpPr>
        <p:sp>
          <p:nvSpPr>
            <p:cNvPr id="1048620" name="椭圆 40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1" name="椭圆 41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2" name="椭圆 42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grpSp>
        <p:nvGrpSpPr>
          <p:cNvPr id="28" name="组合 44"/>
          <p:cNvGrpSpPr/>
          <p:nvPr/>
        </p:nvGrpSpPr>
        <p:grpSpPr>
          <a:xfrm rot="20700000" flipH="1">
            <a:off x="4938395" y="-4203700"/>
            <a:ext cx="6465570" cy="5608320"/>
            <a:chOff x="-7446" y="-8832"/>
            <a:chExt cx="10281" cy="8832"/>
          </a:xfrm>
        </p:grpSpPr>
        <p:sp>
          <p:nvSpPr>
            <p:cNvPr id="1048623" name="椭圆 45"/>
            <p:cNvSpPr/>
            <p:nvPr/>
          </p:nvSpPr>
          <p:spPr>
            <a:xfrm>
              <a:off x="-4611" y="-8832"/>
              <a:ext cx="7446" cy="7546"/>
            </a:xfrm>
            <a:prstGeom prst="ellipse">
              <a:avLst/>
            </a:prstGeom>
            <a:solidFill>
              <a:srgbClr val="FFEB88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4" name="椭圆 46"/>
            <p:cNvSpPr/>
            <p:nvPr/>
          </p:nvSpPr>
          <p:spPr>
            <a:xfrm>
              <a:off x="-6033" y="-8223"/>
              <a:ext cx="7446" cy="7546"/>
            </a:xfrm>
            <a:prstGeom prst="ellipse">
              <a:avLst/>
            </a:prstGeom>
            <a:solidFill>
              <a:srgbClr val="A5B7BA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048625" name="椭圆 47"/>
            <p:cNvSpPr/>
            <p:nvPr/>
          </p:nvSpPr>
          <p:spPr>
            <a:xfrm>
              <a:off x="-7446" y="-7546"/>
              <a:ext cx="7446" cy="7546"/>
            </a:xfrm>
            <a:prstGeom prst="ellipse">
              <a:avLst/>
            </a:prstGeom>
            <a:solidFill>
              <a:srgbClr val="00406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48626" name="饼形 48"/>
          <p:cNvSpPr/>
          <p:nvPr/>
        </p:nvSpPr>
        <p:spPr>
          <a:xfrm rot="18660000">
            <a:off x="-126365" y="1550035"/>
            <a:ext cx="8173720" cy="8173720"/>
          </a:xfrm>
          <a:prstGeom prst="pie">
            <a:avLst>
              <a:gd name="adj1" fmla="val 2578285"/>
              <a:gd name="adj2" fmla="val 14093290"/>
            </a:avLst>
          </a:prstGeom>
          <a:solidFill>
            <a:srgbClr val="770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7" name="饼形 49"/>
          <p:cNvSpPr/>
          <p:nvPr/>
        </p:nvSpPr>
        <p:spPr>
          <a:xfrm rot="18660000">
            <a:off x="-125730" y="1550670"/>
            <a:ext cx="8173720" cy="8173720"/>
          </a:xfrm>
          <a:prstGeom prst="pie">
            <a:avLst>
              <a:gd name="adj1" fmla="val 2668712"/>
              <a:gd name="adj2" fmla="val 14015455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28" name="饼形 50"/>
          <p:cNvSpPr/>
          <p:nvPr/>
        </p:nvSpPr>
        <p:spPr>
          <a:xfrm rot="18660000">
            <a:off x="-125095" y="1551305"/>
            <a:ext cx="8173720" cy="8173720"/>
          </a:xfrm>
          <a:prstGeom prst="pie">
            <a:avLst>
              <a:gd name="adj1" fmla="val 2765060"/>
              <a:gd name="adj2" fmla="val 13904184"/>
            </a:avLst>
          </a:prstGeom>
          <a:solidFill>
            <a:srgbClr val="770D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  <a:p>
            <a:pPr algn="ctr"/>
            <a:endParaRPr lang="en-US" altLang="zh-CN" b="1">
              <a:solidFill>
                <a:srgbClr val="004062"/>
              </a:solidFill>
              <a:latin typeface="黑体" panose="02010609060101010101" charset="-122"/>
              <a:ea typeface="黑体" panose="02010609060101010101" charset="-122"/>
              <a:cs typeface="Gotham" panose="02000604040000020004" charset="0"/>
            </a:endParaRPr>
          </a:p>
        </p:txBody>
      </p:sp>
      <p:pic>
        <p:nvPicPr>
          <p:cNvPr id="2097157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5195570"/>
            <a:ext cx="890270" cy="7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143</Words>
  <Application>Microsoft Office PowerPoint</Application>
  <PresentationFormat>自定义</PresentationFormat>
  <Paragraphs>61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Gotham</vt:lpstr>
      <vt:lpstr>Myriad Pro</vt:lpstr>
      <vt:lpstr>等线</vt:lpstr>
      <vt:lpstr>黑体</vt:lpstr>
      <vt:lpstr>宋体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徐铭悦</cp:lastModifiedBy>
  <cp:revision>9</cp:revision>
  <dcterms:created xsi:type="dcterms:W3CDTF">2021-06-23T05:00:00Z</dcterms:created>
  <dcterms:modified xsi:type="dcterms:W3CDTF">2021-07-15T02:46:17Z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601A88DDE5DA42C0B015C0FC8976CC6E</vt:lpwstr>
  </property>
  <property fmtid="{D5CDD505-2E9C-101B-9397-08002B2CF9AE}" pid="4" name="KSOSaveFontToCloudKey">
    <vt:lpwstr>318178400_btnclosed</vt:lpwstr>
  </property>
</Properties>
</file>