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2"/>
    <p:sldId id="271" r:id="rId3"/>
    <p:sldId id="260" r:id="rId4"/>
    <p:sldId id="279" r:id="rId5"/>
    <p:sldId id="266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7920038" cy="6119813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>
          <p15:clr>
            <a:srgbClr val="A4A3A4"/>
          </p15:clr>
        </p15:guide>
        <p15:guide id="2" pos="2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62"/>
    <a:srgbClr val="FFEB88"/>
    <a:srgbClr val="770D29"/>
    <a:srgbClr val="A5B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6"/>
  </p:normalViewPr>
  <p:slideViewPr>
    <p:cSldViewPr snapToGrid="0" showGuides="1">
      <p:cViewPr varScale="1">
        <p:scale>
          <a:sx n="75" d="100"/>
          <a:sy n="75" d="100"/>
        </p:scale>
        <p:origin x="965" y="-370"/>
      </p:cViewPr>
      <p:guideLst>
        <p:guide orient="horz" pos="2299"/>
        <p:guide pos="24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5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104868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4334" y="857250"/>
            <a:ext cx="299533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8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1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3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3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5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2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2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2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2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5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990000" y="1001636"/>
            <a:ext cx="5940000" cy="2130776"/>
          </a:xfrm>
        </p:spPr>
        <p:txBody>
          <a:bodyPr anchor="b"/>
          <a:lstStyle>
            <a:lvl1pPr algn="ctr">
              <a:defRPr sz="389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990000" y="3214582"/>
            <a:ext cx="5940000" cy="1477659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3725" indent="0" algn="ctr">
              <a:buNone/>
              <a:defRPr sz="1170"/>
            </a:lvl3pPr>
            <a:lvl4pPr marL="890905" indent="0" algn="ctr">
              <a:buNone/>
              <a:defRPr sz="1040"/>
            </a:lvl4pPr>
            <a:lvl5pPr marL="1188085" indent="0" algn="ctr">
              <a:buNone/>
              <a:defRPr sz="1040"/>
            </a:lvl5pPr>
            <a:lvl6pPr marL="1484630" indent="0" algn="ctr">
              <a:buNone/>
              <a:defRPr sz="1040"/>
            </a:lvl6pPr>
            <a:lvl7pPr marL="1781810" indent="0" algn="ctr">
              <a:buNone/>
              <a:defRPr sz="1040"/>
            </a:lvl7pPr>
            <a:lvl8pPr marL="2078990" indent="0" algn="ctr">
              <a:buNone/>
              <a:defRPr sz="1040"/>
            </a:lvl8pPr>
            <a:lvl9pPr marL="2376170" indent="0" algn="ctr">
              <a:buNone/>
              <a:defRPr sz="104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5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竖排标题 1"/>
          <p:cNvSpPr>
            <a:spLocks noGrp="1"/>
          </p:cNvSpPr>
          <p:nvPr>
            <p:ph type="title" orient="vert"/>
          </p:nvPr>
        </p:nvSpPr>
        <p:spPr>
          <a:xfrm>
            <a:off x="5742000" y="245097"/>
            <a:ext cx="1782000" cy="522210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000" y="245097"/>
            <a:ext cx="5242696" cy="522210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540375" y="1525829"/>
            <a:ext cx="6831000" cy="2545880"/>
          </a:xfrm>
        </p:spPr>
        <p:txBody>
          <a:bodyPr anchor="b"/>
          <a:lstStyle>
            <a:lvl1pPr>
              <a:defRPr sz="389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57" name="文本占位符 2"/>
          <p:cNvSpPr>
            <a:spLocks noGrp="1"/>
          </p:cNvSpPr>
          <p:nvPr>
            <p:ph type="body" idx="1"/>
          </p:nvPr>
        </p:nvSpPr>
        <p:spPr>
          <a:xfrm>
            <a:off x="540375" y="4095794"/>
            <a:ext cx="6831000" cy="133881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372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090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08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463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181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899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17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62" name="内容占位符 2"/>
          <p:cNvSpPr>
            <a:spLocks noGrp="1"/>
          </p:cNvSpPr>
          <p:nvPr>
            <p:ph sz="half" idx="1"/>
          </p:nvPr>
        </p:nvSpPr>
        <p:spPr>
          <a:xfrm>
            <a:off x="396000" y="1428074"/>
            <a:ext cx="3492720" cy="4039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63" name="内容占位符 3"/>
          <p:cNvSpPr>
            <a:spLocks noGrp="1"/>
          </p:cNvSpPr>
          <p:nvPr>
            <p:ph sz="half" idx="2"/>
          </p:nvPr>
        </p:nvSpPr>
        <p:spPr>
          <a:xfrm>
            <a:off x="4031280" y="1428074"/>
            <a:ext cx="3492720" cy="4039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6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>
          <a:xfrm>
            <a:off x="545532" y="325851"/>
            <a:ext cx="6831000" cy="118297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68" name="文本占位符 2"/>
          <p:cNvSpPr>
            <a:spLocks noGrp="1"/>
          </p:cNvSpPr>
          <p:nvPr>
            <p:ph type="body" idx="1"/>
          </p:nvPr>
        </p:nvSpPr>
        <p:spPr>
          <a:xfrm>
            <a:off x="770935" y="1587139"/>
            <a:ext cx="3165904" cy="735287"/>
          </a:xfrm>
        </p:spPr>
        <p:txBody>
          <a:bodyPr anchor="ctr" anchorCtr="0"/>
          <a:lstStyle>
            <a:lvl1pPr marL="0" indent="0">
              <a:buNone/>
              <a:defRPr sz="1820"/>
            </a:lvl1pPr>
            <a:lvl2pPr marL="297180" indent="0">
              <a:buNone/>
              <a:defRPr sz="1560"/>
            </a:lvl2pPr>
            <a:lvl3pPr marL="593725" indent="0">
              <a:buNone/>
              <a:defRPr sz="1300"/>
            </a:lvl3pPr>
            <a:lvl4pPr marL="890905" indent="0">
              <a:buNone/>
              <a:defRPr sz="1170"/>
            </a:lvl4pPr>
            <a:lvl5pPr marL="1188085" indent="0">
              <a:buNone/>
              <a:defRPr sz="1170"/>
            </a:lvl5pPr>
            <a:lvl6pPr marL="1484630" indent="0">
              <a:buNone/>
              <a:defRPr sz="1170"/>
            </a:lvl6pPr>
            <a:lvl7pPr marL="1781810" indent="0">
              <a:buNone/>
              <a:defRPr sz="1170"/>
            </a:lvl7pPr>
            <a:lvl8pPr marL="2078990" indent="0">
              <a:buNone/>
              <a:defRPr sz="1170"/>
            </a:lvl8pPr>
            <a:lvl9pPr marL="2376170" indent="0">
              <a:buNone/>
              <a:defRPr sz="1170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69" name="内容占位符 3"/>
          <p:cNvSpPr>
            <a:spLocks noGrp="1"/>
          </p:cNvSpPr>
          <p:nvPr>
            <p:ph sz="half" idx="2"/>
          </p:nvPr>
        </p:nvSpPr>
        <p:spPr>
          <a:xfrm>
            <a:off x="770935" y="2378676"/>
            <a:ext cx="3165904" cy="314519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7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064547" y="1587139"/>
            <a:ext cx="3181497" cy="735287"/>
          </a:xfrm>
        </p:spPr>
        <p:txBody>
          <a:bodyPr anchor="ctr" anchorCtr="0"/>
          <a:lstStyle>
            <a:lvl1pPr marL="0" indent="0">
              <a:buNone/>
              <a:defRPr sz="1820"/>
            </a:lvl1pPr>
            <a:lvl2pPr marL="297180" indent="0">
              <a:buNone/>
              <a:defRPr sz="1560"/>
            </a:lvl2pPr>
            <a:lvl3pPr marL="593725" indent="0">
              <a:buNone/>
              <a:defRPr sz="1300"/>
            </a:lvl3pPr>
            <a:lvl4pPr marL="890905" indent="0">
              <a:buNone/>
              <a:defRPr sz="1170"/>
            </a:lvl4pPr>
            <a:lvl5pPr marL="1188085" indent="0">
              <a:buNone/>
              <a:defRPr sz="1170"/>
            </a:lvl5pPr>
            <a:lvl6pPr marL="1484630" indent="0">
              <a:buNone/>
              <a:defRPr sz="1170"/>
            </a:lvl6pPr>
            <a:lvl7pPr marL="1781810" indent="0">
              <a:buNone/>
              <a:defRPr sz="1170"/>
            </a:lvl7pPr>
            <a:lvl8pPr marL="2078990" indent="0">
              <a:buNone/>
              <a:defRPr sz="1170"/>
            </a:lvl8pPr>
            <a:lvl9pPr marL="2376170" indent="0">
              <a:buNone/>
              <a:defRPr sz="1170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71" name="内容占位符 5"/>
          <p:cNvSpPr>
            <a:spLocks noGrp="1"/>
          </p:cNvSpPr>
          <p:nvPr>
            <p:ph sz="quarter" idx="4"/>
          </p:nvPr>
        </p:nvSpPr>
        <p:spPr>
          <a:xfrm>
            <a:off x="4064547" y="2378676"/>
            <a:ext cx="3181497" cy="314519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7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/>
          </p:cNvSpPr>
          <p:nvPr>
            <p:ph type="title"/>
          </p:nvPr>
        </p:nvSpPr>
        <p:spPr>
          <a:xfrm>
            <a:off x="545532" y="408021"/>
            <a:ext cx="2554405" cy="1428074"/>
          </a:xfrm>
        </p:spPr>
        <p:txBody>
          <a:bodyPr anchor="b"/>
          <a:lstStyle>
            <a:lvl1pPr>
              <a:defRPr sz="208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79" name="内容占位符 2"/>
          <p:cNvSpPr>
            <a:spLocks noGrp="1"/>
          </p:cNvSpPr>
          <p:nvPr>
            <p:ph idx="1"/>
          </p:nvPr>
        </p:nvSpPr>
        <p:spPr>
          <a:xfrm>
            <a:off x="3367032" y="881212"/>
            <a:ext cx="4009501" cy="434939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48680" name="文本占位符 3"/>
          <p:cNvSpPr>
            <a:spLocks noGrp="1"/>
          </p:cNvSpPr>
          <p:nvPr>
            <p:ph type="body" sz="half" idx="2"/>
          </p:nvPr>
        </p:nvSpPr>
        <p:spPr>
          <a:xfrm>
            <a:off x="545532" y="1836095"/>
            <a:ext cx="2554405" cy="340159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3725" indent="0">
              <a:buNone/>
              <a:defRPr sz="780"/>
            </a:lvl3pPr>
            <a:lvl4pPr marL="890905" indent="0">
              <a:buNone/>
              <a:defRPr sz="650"/>
            </a:lvl4pPr>
            <a:lvl5pPr marL="1188085" indent="0">
              <a:buNone/>
              <a:defRPr sz="650"/>
            </a:lvl5pPr>
            <a:lvl6pPr marL="1484630" indent="0">
              <a:buNone/>
              <a:defRPr sz="650"/>
            </a:lvl6pPr>
            <a:lvl7pPr marL="1781810" indent="0">
              <a:buNone/>
              <a:defRPr sz="650"/>
            </a:lvl7pPr>
            <a:lvl8pPr marL="2078990" indent="0">
              <a:buNone/>
              <a:defRPr sz="650"/>
            </a:lvl8pPr>
            <a:lvl9pPr marL="2376170" indent="0">
              <a:buNone/>
              <a:defRPr sz="6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68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8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8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>
          <a:xfrm>
            <a:off x="545532" y="408021"/>
            <a:ext cx="2705837" cy="1428074"/>
          </a:xfrm>
        </p:spPr>
        <p:txBody>
          <a:bodyPr anchor="b"/>
          <a:lstStyle>
            <a:lvl1pPr>
              <a:defRPr sz="208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46" name="图片占位符 2"/>
          <p:cNvSpPr>
            <a:spLocks noGrp="1"/>
          </p:cNvSpPr>
          <p:nvPr>
            <p:ph type="pic" idx="1"/>
          </p:nvPr>
        </p:nvSpPr>
        <p:spPr>
          <a:xfrm>
            <a:off x="3367032" y="408022"/>
            <a:ext cx="4009501" cy="4822582"/>
          </a:xfrm>
        </p:spPr>
        <p:txBody>
          <a:bodyPr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3725" indent="0">
              <a:buNone/>
              <a:defRPr sz="1560"/>
            </a:lvl3pPr>
            <a:lvl4pPr marL="890905" indent="0">
              <a:buNone/>
              <a:defRPr sz="1300"/>
            </a:lvl4pPr>
            <a:lvl5pPr marL="1188085" indent="0">
              <a:buNone/>
              <a:defRPr sz="1300"/>
            </a:lvl5pPr>
            <a:lvl6pPr marL="1484630" indent="0">
              <a:buNone/>
              <a:defRPr sz="1300"/>
            </a:lvl6pPr>
            <a:lvl7pPr marL="1781810" indent="0">
              <a:buNone/>
              <a:defRPr sz="1300"/>
            </a:lvl7pPr>
            <a:lvl8pPr marL="2078990" indent="0">
              <a:buNone/>
              <a:defRPr sz="1300"/>
            </a:lvl8pPr>
            <a:lvl9pPr marL="2376170" indent="0">
              <a:buNone/>
              <a:defRPr sz="13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8647" name="文本占位符 3"/>
          <p:cNvSpPr>
            <a:spLocks noGrp="1"/>
          </p:cNvSpPr>
          <p:nvPr>
            <p:ph type="body" sz="half" idx="2"/>
          </p:nvPr>
        </p:nvSpPr>
        <p:spPr>
          <a:xfrm>
            <a:off x="545532" y="1836095"/>
            <a:ext cx="2705837" cy="3401592"/>
          </a:xfrm>
        </p:spPr>
        <p:txBody>
          <a:bodyPr/>
          <a:lstStyle>
            <a:lvl1pPr marL="0" indent="0">
              <a:buNone/>
              <a:defRPr sz="1300"/>
            </a:lvl1pPr>
            <a:lvl2pPr marL="297180" indent="0">
              <a:buNone/>
              <a:defRPr sz="1170"/>
            </a:lvl2pPr>
            <a:lvl3pPr marL="593725" indent="0">
              <a:buNone/>
              <a:defRPr sz="1040"/>
            </a:lvl3pPr>
            <a:lvl4pPr marL="890905" indent="0">
              <a:buNone/>
              <a:defRPr sz="910"/>
            </a:lvl4pPr>
            <a:lvl5pPr marL="1188085" indent="0">
              <a:buNone/>
              <a:defRPr sz="910"/>
            </a:lvl5pPr>
            <a:lvl6pPr marL="1484630" indent="0">
              <a:buNone/>
              <a:defRPr sz="910"/>
            </a:lvl6pPr>
            <a:lvl7pPr marL="1781810" indent="0">
              <a:buNone/>
              <a:defRPr sz="910"/>
            </a:lvl7pPr>
            <a:lvl8pPr marL="2078990" indent="0">
              <a:buNone/>
              <a:defRPr sz="910"/>
            </a:lvl8pPr>
            <a:lvl9pPr marL="2376170" indent="0">
              <a:buNone/>
              <a:defRPr sz="91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396000" y="245450"/>
            <a:ext cx="7128000" cy="102005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1026"/>
          <p:cNvSpPr>
            <a:spLocks noGrp="1"/>
          </p:cNvSpPr>
          <p:nvPr>
            <p:ph type="body"/>
          </p:nvPr>
        </p:nvSpPr>
        <p:spPr>
          <a:xfrm>
            <a:off x="396000" y="1428074"/>
            <a:ext cx="7128000" cy="40387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48578" name="日期占位符 1027"/>
          <p:cNvSpPr>
            <a:spLocks noGrp="1"/>
          </p:cNvSpPr>
          <p:nvPr>
            <p:ph type="dt" sz="half" idx="2"/>
          </p:nvPr>
        </p:nvSpPr>
        <p:spPr>
          <a:xfrm>
            <a:off x="396000" y="5573100"/>
            <a:ext cx="1848000" cy="42502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1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7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706000" y="5573100"/>
            <a:ext cx="2508000" cy="42502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1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676000" y="5573100"/>
            <a:ext cx="1848000" cy="42502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1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7918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1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7180" lvl="0" indent="-29718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•"/>
        <a:defRPr sz="27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3890" lvl="1" indent="-247015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–"/>
        <a:defRPr sz="2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9965" lvl="2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•"/>
        <a:defRPr sz="20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85570" lvl="3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–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81810" lvl="4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8685" lvl="5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74290" lvl="6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70530" lvl="7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66135" lvl="8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7918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96240" lvl="1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791845" lvl="2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188085" lvl="3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583690" lvl="4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979930" lvl="5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376170" lvl="6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772410" lvl="7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168650" lvl="8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03941"/>
            <a:ext cx="7539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BEST TABLE TOPICS</a:t>
            </a:r>
          </a:p>
          <a:p>
            <a:pPr algn="ctr"/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1048593" name="文本框 21"/>
          <p:cNvSpPr txBox="1"/>
          <p:nvPr/>
        </p:nvSpPr>
        <p:spPr>
          <a:xfrm>
            <a:off x="1649730" y="3903028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4062"/>
                </a:solidFill>
                <a:cs typeface="Arial" panose="020B0604020202020204" pitchFamily="34" charset="0"/>
              </a:rPr>
              <a:t>Enjoy Toastmasters </a:t>
            </a:r>
            <a:r>
              <a:rPr lang="en-US" altLang="zh-CN" sz="2000" dirty="0" smtClean="0">
                <a:solidFill>
                  <a:srgbClr val="004062"/>
                </a:solidFill>
                <a:cs typeface="Arial" panose="020B0604020202020204" pitchFamily="34" charset="0"/>
              </a:rPr>
              <a:t>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</a:t>
            </a:r>
            <a:r>
              <a:rPr lang="zh-CN" altLang="en-US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热心马人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最佳主持人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cxnSp>
        <p:nvCxnSpPr>
          <p:cNvPr id="23" name="直接连接符 20"/>
          <p:cNvCxnSpPr/>
          <p:nvPr/>
        </p:nvCxnSpPr>
        <p:spPr>
          <a:xfrm>
            <a:off x="2827020" y="2237366"/>
            <a:ext cx="226314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499496"/>
            <a:ext cx="7539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BEST SPEAKER </a:t>
            </a:r>
          </a:p>
          <a:p>
            <a:pPr algn="ctr"/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sp>
        <p:nvSpPr>
          <p:cNvPr id="1048593" name="文本框 21"/>
          <p:cNvSpPr txBox="1"/>
          <p:nvPr/>
        </p:nvSpPr>
        <p:spPr>
          <a:xfrm>
            <a:off x="1652905" y="38881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4062"/>
                </a:solidFill>
                <a:cs typeface="Arial" panose="020B0604020202020204" pitchFamily="34" charset="0"/>
              </a:rPr>
              <a:t>Enjoy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91788" y="143155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BEST EVALUATOR      </a:t>
            </a:r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sp>
        <p:nvSpPr>
          <p:cNvPr id="1048593" name="文本框 21"/>
          <p:cNvSpPr txBox="1"/>
          <p:nvPr/>
        </p:nvSpPr>
        <p:spPr>
          <a:xfrm>
            <a:off x="1652905" y="39008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4062"/>
                </a:solidFill>
                <a:cs typeface="Arial" panose="020B0604020202020204" pitchFamily="34" charset="0"/>
              </a:rPr>
              <a:t>Enjoy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91788" y="143155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  <a:sym typeface="+mn-ea"/>
              </a:rPr>
              <a:t>BEST MEETING ROLE</a:t>
            </a:r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      </a:t>
            </a:r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sp>
        <p:nvSpPr>
          <p:cNvPr id="1048593" name="文本框 21"/>
          <p:cNvSpPr txBox="1"/>
          <p:nvPr/>
        </p:nvSpPr>
        <p:spPr>
          <a:xfrm>
            <a:off x="1652905" y="39008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4062"/>
                </a:solidFill>
                <a:cs typeface="Arial" panose="020B0604020202020204" pitchFamily="34" charset="0"/>
              </a:rPr>
              <a:t>Enjoy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8396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</a:rPr>
              <a:t>最佳点评</a:t>
            </a: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</a:t>
            </a:r>
            <a:r>
              <a:rPr lang="zh-CN" altLang="en-US" sz="2000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8396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最佳备稿</a:t>
            </a:r>
            <a:endParaRPr lang="en-US" altLang="zh-CN" sz="3600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7153275" y="5284470"/>
            <a:ext cx="2254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EB88"/>
                </a:solidFill>
                <a:latin typeface="Gotham" panose="02000604040000020004" charset="0"/>
                <a:cs typeface="Gotham" panose="02000604040000020004" charset="0"/>
              </a:rPr>
              <a:t>DISTRICT 118</a:t>
            </a: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最佳即兴演讲</a:t>
            </a:r>
            <a:endParaRPr lang="en-US" altLang="zh-CN" sz="3600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7153275" y="5284470"/>
            <a:ext cx="2254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EB88"/>
                </a:solidFill>
                <a:latin typeface="Gotham" panose="02000604040000020004" charset="0"/>
                <a:cs typeface="Gotham" panose="02000604040000020004" charset="0"/>
              </a:rPr>
              <a:t>DISTRICT 118</a:t>
            </a: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最佳会议角色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</a:t>
            </a:r>
            <a:r>
              <a:rPr lang="zh-CN" altLang="en-US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小蜜蜂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爱享国际演讲俱乐部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Office PowerPoint</Application>
  <PresentationFormat>自定义</PresentationFormat>
  <Paragraphs>61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Gotham</vt:lpstr>
      <vt:lpstr>Myriad Pro</vt:lpstr>
      <vt:lpstr>等线</vt:lpstr>
      <vt:lpstr>黑体</vt:lpstr>
      <vt:lpstr>宋体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徐铭悦</cp:lastModifiedBy>
  <cp:revision>10</cp:revision>
  <dcterms:created xsi:type="dcterms:W3CDTF">2021-06-23T05:00:00Z</dcterms:created>
  <dcterms:modified xsi:type="dcterms:W3CDTF">2021-07-15T02:56:04Z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601A88DDE5DA42C0B015C0FC8976CC6E</vt:lpwstr>
  </property>
  <property fmtid="{D5CDD505-2E9C-101B-9397-08002B2CF9AE}" pid="4" name="KSOSaveFontToCloudKey">
    <vt:lpwstr>318178400_btnclosed</vt:lpwstr>
  </property>
</Properties>
</file>