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310" r:id="rId9"/>
    <p:sldId id="299" r:id="rId10"/>
    <p:sldId id="298" r:id="rId11"/>
    <p:sldId id="295" r:id="rId12"/>
    <p:sldId id="294" r:id="rId13"/>
    <p:sldId id="288" r:id="rId14"/>
    <p:sldId id="300" r:id="rId15"/>
    <p:sldId id="301" r:id="rId16"/>
    <p:sldId id="282" r:id="rId17"/>
    <p:sldId id="265" r:id="rId18"/>
    <p:sldId id="266" r:id="rId19"/>
    <p:sldId id="267" r:id="rId20"/>
    <p:sldId id="264" r:id="rId21"/>
    <p:sldId id="263" r:id="rId22"/>
    <p:sldId id="262" r:id="rId23"/>
    <p:sldId id="308" r:id="rId24"/>
    <p:sldId id="303" r:id="rId25"/>
    <p:sldId id="304" r:id="rId26"/>
    <p:sldId id="305" r:id="rId27"/>
    <p:sldId id="306" r:id="rId28"/>
    <p:sldId id="309" r:id="rId29"/>
    <p:sldId id="275" r:id="rId30"/>
    <p:sldId id="276" r:id="rId31"/>
    <p:sldId id="277" r:id="rId32"/>
    <p:sldId id="281" r:id="rId33"/>
    <p:sldId id="271" r:id="rId34"/>
    <p:sldId id="272" r:id="rId35"/>
    <p:sldId id="273" r:id="rId36"/>
    <p:sldId id="274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27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52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2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2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9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77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13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10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26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7482-C83B-48EA-8FCA-C749223A1894}" type="datetimeFigureOut">
              <a:rPr lang="zh-TW" altLang="en-US" smtClean="0"/>
              <a:t>2018/12/11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A7B9-3E55-4597-8702-A248D6D3D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MEGA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手冊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張大眼睛仔細看囉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36440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取代為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，按下全部取代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18" y="1936462"/>
            <a:ext cx="773948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765" y="2033444"/>
            <a:ext cx="5353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關閉檔案，儲存變更，按下是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137" y="3220244"/>
            <a:ext cx="46577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MEGA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757" y="1825625"/>
            <a:ext cx="659088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28" y="1825625"/>
            <a:ext cx="1421963" cy="14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0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按下左上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File-Convert File Format to MEGA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，選擇要轉成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mega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81" t="7715" r="23506" b="16825"/>
          <a:stretch/>
        </p:blipFill>
        <p:spPr>
          <a:xfrm>
            <a:off x="221673" y="1992729"/>
            <a:ext cx="6691746" cy="45055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45" y="2352478"/>
            <a:ext cx="5917190" cy="37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3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檔名，存檔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54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42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左鍵雙擊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mega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檔案，跳出這視窗，將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Alignment Gap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換成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Identical Symbol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換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成「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 ，選擇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Nucleotide Sequences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Protein-coding nucleotide sequence data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依照要匯入的基因序列選擇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，像是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12S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Protein-coding nucleotide sequence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844" y="2130425"/>
            <a:ext cx="406324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736" y="1690688"/>
            <a:ext cx="3733800" cy="2457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736" y="4467225"/>
            <a:ext cx="3733800" cy="2390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179" y="3590925"/>
            <a:ext cx="30003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8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Modeltable</a:t>
            </a:r>
            <a:endParaRPr lang="zh-TW" altLang="en-US" sz="6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>
              <a:spcBef>
                <a:spcPct val="0"/>
              </a:spcBef>
            </a:pP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哪個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比較適合你要分析的基因片段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!?!?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</a:t>
            </a:r>
            <a:r>
              <a:rPr lang="en-US" altLang="zh-TW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Modeltable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告訴你</a:t>
            </a:r>
          </a:p>
        </p:txBody>
      </p:sp>
    </p:spTree>
    <p:extLst>
      <p:ext uri="{BB962C8B-B14F-4D97-AF65-F5344CB8AC3E}">
        <p14:creationId xmlns:p14="http://schemas.microsoft.com/office/powerpoint/2010/main" val="213200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選擇其一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msf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檔，雙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擊左鍵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yes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Vertebrate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Mitochondrial(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因為我要分析的是鯨豚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85791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86" y="4196557"/>
            <a:ext cx="4362450" cy="10763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86" y="1690688"/>
            <a:ext cx="3714750" cy="23812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386" y="5397501"/>
            <a:ext cx="3524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8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點選左上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的圖示，查看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序列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9136"/>
            <a:ext cx="5421252" cy="359150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710046" y="2286505"/>
            <a:ext cx="586881" cy="5657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54" y="1466274"/>
            <a:ext cx="102108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1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5713" t="13921" r="20398" b="11648"/>
          <a:stretch/>
        </p:blipFill>
        <p:spPr>
          <a:xfrm>
            <a:off x="207817" y="1690688"/>
            <a:ext cx="8312728" cy="54448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8164" cy="132556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Find Best DNA/Protein Models (ML)…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yes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1555174" y="2161309"/>
            <a:ext cx="758535" cy="678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66" y="3366219"/>
            <a:ext cx="3914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2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545" cy="1325563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Filezilla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，連接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bioinfo.nhri.org.tw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使用者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 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密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連接埠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</a:t>
            </a:r>
            <a:b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一個資料夾，將序列檔案抓進遠端站台，所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檔案和資料夾的名稱都不能有空格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5420" y="1809468"/>
            <a:ext cx="7269896" cy="40873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00" y="1809468"/>
            <a:ext cx="6905420" cy="38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76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參數是否調整詢問老師，在這使用預設，按下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243" y="1690688"/>
            <a:ext cx="4336967" cy="48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等候，跑出表格，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越上面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越適合這段序列喔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！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502" y="1690688"/>
            <a:ext cx="4033105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05" y="1690688"/>
            <a:ext cx="6724650" cy="505777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991103" y="3016251"/>
            <a:ext cx="966352" cy="4571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054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7319" t="12595" r="21782" b="18655"/>
          <a:stretch/>
        </p:blipFill>
        <p:spPr>
          <a:xfrm>
            <a:off x="838200" y="1690688"/>
            <a:ext cx="6622473" cy="502920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017745" y="1892050"/>
            <a:ext cx="758535" cy="678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Save to Disk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，選擇要儲存的位置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檔案名設定為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(gene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名字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)model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，完成儲存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Modeltable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0218" y="2231485"/>
            <a:ext cx="42957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想要知道</a:t>
            </a:r>
            <a:r>
              <a:rPr lang="en-US" altLang="zh-TW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genetic distances</a:t>
            </a:r>
            <a:r>
              <a:rPr lang="zh-TW" altLang="en-US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0"/>
              </a:spcBef>
            </a:pP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我不想知道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…..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7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DISTANCE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Compute Pairwise Distances…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yes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87" t="13947" r="20643" b="11866"/>
          <a:stretch/>
        </p:blipFill>
        <p:spPr>
          <a:xfrm>
            <a:off x="838200" y="1814945"/>
            <a:ext cx="7114697" cy="468283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527890" y="2182996"/>
            <a:ext cx="758535" cy="678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0" y="1865206"/>
            <a:ext cx="3867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4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of Phylogeny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Bootstrap method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No.of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Bootstrap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Replications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500(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讓系統抽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次取樣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Substitutions Type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Nucleotide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Model/Method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Kimura 2-parameter 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model/p-distance </a:t>
            </a:r>
            <a:b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以上為老師預設，若需更改需再次確認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7728" y="2191385"/>
            <a:ext cx="41650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2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等候一瞬間，跑出一個表格，左下方數字為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genetic distance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，右上方數字為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variation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，顯示可為很多位數，下載的數值為完整位數數值，可依需求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調整，下方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示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選擇的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圖示，選擇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Distances and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Std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Err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2137251"/>
            <a:ext cx="7095371" cy="45378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27042" t="19062" r="26574" b="29063"/>
          <a:stretch/>
        </p:blipFill>
        <p:spPr>
          <a:xfrm>
            <a:off x="7612379" y="2508805"/>
            <a:ext cx="6035041" cy="37947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592" y="6675120"/>
            <a:ext cx="3381375" cy="403860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9094945" y="2840182"/>
            <a:ext cx="492401" cy="3613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19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6140" cy="132556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檔跑出來，另存新檔到目標位置，完成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6" y="1690688"/>
            <a:ext cx="7020389" cy="36128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109" y="1690688"/>
            <a:ext cx="64103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29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知道</a:t>
            </a:r>
            <a:r>
              <a:rPr lang="en-US" altLang="zh-TW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genetic </a:t>
            </a:r>
            <a:r>
              <a:rPr lang="en-US" altLang="zh-TW" sz="6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distances</a:t>
            </a:r>
            <a:br>
              <a:rPr lang="en-US" altLang="zh-TW" sz="6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6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那</a:t>
            </a:r>
            <a:r>
              <a:rPr lang="zh-TW" altLang="en-US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想知道</a:t>
            </a:r>
            <a:r>
              <a:rPr lang="en-US" altLang="zh-TW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overall  mean </a:t>
            </a:r>
            <a:r>
              <a:rPr lang="zh-TW" altLang="en-US" sz="6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嗎</a:t>
            </a:r>
            <a:r>
              <a:rPr lang="zh-TW" altLang="en-US" sz="6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</a:t>
            </a:r>
            <a:endParaRPr lang="zh-TW" altLang="en-US" sz="6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>
              <a:spcBef>
                <a:spcPct val="0"/>
              </a:spcBef>
            </a:pP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跟著我一起做吧！</a:t>
            </a:r>
          </a:p>
        </p:txBody>
      </p:sp>
    </p:spTree>
    <p:extLst>
      <p:ext uri="{BB962C8B-B14F-4D97-AF65-F5344CB8AC3E}">
        <p14:creationId xmlns:p14="http://schemas.microsoft.com/office/powerpoint/2010/main" val="3496250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DISTANCE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Compute Overall Mean Distances…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yes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58" t="10054" r="20448" b="12719"/>
          <a:stretch/>
        </p:blipFill>
        <p:spPr>
          <a:xfrm>
            <a:off x="838200" y="1690688"/>
            <a:ext cx="7155498" cy="48472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0" y="1865206"/>
            <a:ext cx="3867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2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putty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bioinfo.nhri.org.tw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69" y="1538288"/>
            <a:ext cx="5099340" cy="50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01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of Phylogeny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Bootstrap method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No.of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Bootstrap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Replications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Substitutions Type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Nucleotide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Model/Method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Kimura 2-parameter model/p-distance 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以上為老師預設，若需更改需再次確認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6662"/>
            <a:ext cx="44625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因無法存檔，先行選擇好自己需要的小數點位數查看，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如下圖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，下方會顯示選擇的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795" y="1690688"/>
            <a:ext cx="3600450" cy="22383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663" r="75170" b="14831"/>
          <a:stretch/>
        </p:blipFill>
        <p:spPr>
          <a:xfrm>
            <a:off x="5749636" y="1690688"/>
            <a:ext cx="2465677" cy="47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13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做樹囉！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9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PHYLOGENY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圖示，按下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Construct/Test Maximum Likelihood Tree…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yes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29" t="14082" r="20642" b="11413"/>
          <a:stretch/>
        </p:blipFill>
        <p:spPr>
          <a:xfrm>
            <a:off x="1745106" y="1591214"/>
            <a:ext cx="7848601" cy="5158913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4910872" y="1989032"/>
            <a:ext cx="758535" cy="6788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661" y="1989032"/>
            <a:ext cx="38671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51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of Phylogeny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Bootstrap method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No.of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Bootstrap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Replications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Substitutions Type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Nucleotide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Model/Method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Kimura 2-parameter model  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以上為老師預設，若需更改需再次確認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791" y="2061153"/>
            <a:ext cx="6506063" cy="80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1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等候很久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……………………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耶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!!!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樹長出來了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~~~</a:t>
            </a:r>
            <a:b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tree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上面的數字代表倆倆序列去比較，我設定比對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隨機抽樣序列裡的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ATCG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次裡面的百分之幾是相同的。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870" y="1825625"/>
            <a:ext cx="397854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945" y="1690688"/>
            <a:ext cx="5274396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43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按下左上儲存，完成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65" t="-452" r="18593" b="5888"/>
          <a:stretch/>
        </p:blipFill>
        <p:spPr>
          <a:xfrm>
            <a:off x="296228" y="1394460"/>
            <a:ext cx="5814060" cy="56569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27" y="1394460"/>
            <a:ext cx="63722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輸入帳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密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XXX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密碼不會顯示出來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37" y="1562389"/>
            <a:ext cx="5796595" cy="32589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15" y="1562388"/>
            <a:ext cx="5796594" cy="325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6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GCG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常用指令，新手使用手冊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(http://bioinfo.nhri.org.tw/gcg/doc/11.0/gcghelp.html)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ls--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列出目錄內檔案名稱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list)</a:t>
            </a:r>
          </a:p>
          <a:p>
            <a:pPr>
              <a:spcBef>
                <a:spcPct val="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進入目標資料夾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(change director)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，反白 按右鍵即可複製資料夾名稱，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和資料夾名稱中間需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空格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reformat-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格式化檔案，格式化成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可用的模式，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  reformat *.txt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reformat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*代表包含所有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查看更多，後加檔案名，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 more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mangofile.txt</a:t>
            </a:r>
          </a:p>
          <a:p>
            <a:pPr>
              <a:spcBef>
                <a:spcPct val="0"/>
              </a:spcBef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rm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刪除檔案，後加檔案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pileup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—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將檔案相互排列比對，必須要兩條序列以上，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 pileup CO3* .txt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將含有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檔，一起排列比對，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3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查看是否為自己要比對的序列，之後為參數設定，按下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一路按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到系統詢問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filename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，改成自己要的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檔案名，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e.g.CO3.msf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42" y="2245663"/>
            <a:ext cx="5686425" cy="3095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5488"/>
            <a:ext cx="67913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4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99" y="1839480"/>
            <a:ext cx="4151651" cy="463501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等候運算完，資料夾中即出現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839480"/>
            <a:ext cx="6496050" cy="3819525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046519" y="4711051"/>
            <a:ext cx="586881" cy="5657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78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7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037" y="365125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打開其一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檔，因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MEGA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只認得「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missing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Alignment Gap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Identical Symbol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，所以需要以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檔裡的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取代為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176" y="1908752"/>
            <a:ext cx="4096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622</Words>
  <Application>Microsoft Office PowerPoint</Application>
  <PresentationFormat>寬螢幕</PresentationFormat>
  <Paragraphs>45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使用MEGA手冊</vt:lpstr>
      <vt:lpstr>打開Filezilla，連接bioinfo.nhri.org.tw 使用者XXX 密 XXX 連接埠21 建一個資料夾，將序列檔案抓進遠端站台，所有檔案和資料夾的名稱都不能有空格</vt:lpstr>
      <vt:lpstr>打開putty，輸入bioinfo.nhri.org.tw</vt:lpstr>
      <vt:lpstr>輸入帳 XXX 密 XXX ，(密碼不會顯示出來)，按下enter</vt:lpstr>
      <vt:lpstr>GCG常用指令，新手使用手冊(http://bioinfo.nhri.org.tw/gcg/doc/11.0/gcghelp.html)</vt:lpstr>
      <vt:lpstr>查看是否為自己要比對的序列，之後為參數設定，按下enter。 一路按enter到系統詢問filename，改成自己要的msf檔案名，e.g.CO3.msf 按下enter</vt:lpstr>
      <vt:lpstr>等候運算完，資料夾中即出現.msf檔</vt:lpstr>
      <vt:lpstr>PowerPoint 簡報</vt:lpstr>
      <vt:lpstr>以word打開其一.msf檔，因MEGA只認得「?」為missing、 「.」為Alignment Gap，「-」為Identical Symbol，所以需要以word將.msf檔裡的~取代為?</vt:lpstr>
      <vt:lpstr>將~取代為?，按下全部取代</vt:lpstr>
      <vt:lpstr>關閉檔案，儲存變更，按下是</vt:lpstr>
      <vt:lpstr>打開MEGA</vt:lpstr>
      <vt:lpstr>按下左上File-Convert File Format to MEGA，選擇要轉成mega檔的msf檔，按下ok</vt:lpstr>
      <vt:lpstr>改檔名，存檔</vt:lpstr>
      <vt:lpstr>左鍵雙擊mega檔案，跳出這視窗，將Alignment Gap換成.，Identical Symbol換成「- 」 ，選擇Nucleotide Sequences，按下OK，Protein-coding nucleotide sequence data 依照要匯入的基因序列選擇yes或no，像是DL、12S 、 16S不是Protein-coding nucleotide sequence則選擇NO </vt:lpstr>
      <vt:lpstr>Modeltable</vt:lpstr>
      <vt:lpstr>選擇其一msf檔，雙擊左鍵 按下ok，yes，選擇Vertebrate Mitochondrial(因為我要分析的是鯨豚)，ok</vt:lpstr>
      <vt:lpstr>點選左上TA的圖示，查看序列</vt:lpstr>
      <vt:lpstr>按下MODELS，選擇Find Best DNA/Protein Models (ML)…，按下yes</vt:lpstr>
      <vt:lpstr>參數是否調整詢問老師，在這使用預設，按下ok</vt:lpstr>
      <vt:lpstr>等候，跑出表格，(越上面的Model越適合這段序列喔！)</vt:lpstr>
      <vt:lpstr>選擇Save to Disk，選擇要儲存的位置 檔案名設定為  (gene名字)model，按下ok，完成儲存Modeltable</vt:lpstr>
      <vt:lpstr>想要知道genetic distances？</vt:lpstr>
      <vt:lpstr>選擇DISTANCE，按下Compute Pairwise Distances…，按下yes</vt:lpstr>
      <vt:lpstr>Test of Phylogeny 選擇 Bootstrap method No.of Bootstrap Replications選擇500(讓系統抽500次取樣) Substitutions Type選擇Nucleotide Model/Method 選擇以Kimura 2-parameter model/p-distance  (以上為老師預設，若需更改需再次確認)</vt:lpstr>
      <vt:lpstr>等候一瞬間，跑出一個表格，左下方數字為genetic distance，右上方數字為variation，顯示可為很多位數，下載的數值為完整位數數值，可依需求調整，下方會顯示選擇的Model  按下excel 圖示，選擇Distances and Std Err ，按下ok</vt:lpstr>
      <vt:lpstr>excel檔跑出來，另存新檔到目標位置，完成</vt:lpstr>
      <vt:lpstr>知道genetic distances 那想知道overall  mean 的嗎？</vt:lpstr>
      <vt:lpstr>選擇DISTANCE，按下Compute Overall Mean Distances…，按下yes</vt:lpstr>
      <vt:lpstr>Test of Phylogeny 選擇 Bootstrap method No.of Bootstrap Replications選擇500 Substitutions Type選擇Nucleotide Model/Method 選擇以Kimura 2-parameter model/p-distance  按下ok (以上為老師預設，若需更改需再次確認)</vt:lpstr>
      <vt:lpstr>因無法存檔，先行選擇好自己需要的小數點位數查看，key 在excel上  (如下圖)，下方會顯示選擇的Model</vt:lpstr>
      <vt:lpstr>做樹囉！</vt:lpstr>
      <vt:lpstr>選擇PHYLOGENY圖示，按下Construct/Test Maximum Likelihood Tree…，按下yes</vt:lpstr>
      <vt:lpstr>Test of Phylogeny 選擇 Bootstrap method No.of Bootstrap Replications選擇500 Substitutions Type選擇Nucleotide Model/Method 選擇以Kimura 2-parameter model   按下ok 以上為老師預設，若需更改需再次確認</vt:lpstr>
      <vt:lpstr>等候很久……………………耶!!!樹長出來了~~~ tree上面的數字代表倆倆序列去比較，我設定比對500次隨機抽樣序列裡的ATCG，500次裡面的百分之幾是相同的。</vt:lpstr>
      <vt:lpstr>按下左上儲存，完成~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Mango Wu</dc:creator>
  <cp:lastModifiedBy>Mango Wu</cp:lastModifiedBy>
  <cp:revision>129</cp:revision>
  <dcterms:created xsi:type="dcterms:W3CDTF">2018-12-05T09:16:37Z</dcterms:created>
  <dcterms:modified xsi:type="dcterms:W3CDTF">2018-12-11T07:09:02Z</dcterms:modified>
</cp:coreProperties>
</file>