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lus Jakarta Sans ExtraBold"/>
      <p:bold r:id="rId19"/>
      <p:boldItalic r:id="rId20"/>
    </p:embeddedFont>
    <p:embeddedFont>
      <p:font typeface="Plus Jakarta Sans"/>
      <p:regular r:id="rId21"/>
      <p:bold r:id="rId22"/>
      <p:italic r:id="rId23"/>
      <p:boldItalic r:id="rId24"/>
    </p:embeddedFont>
    <p:embeddedFont>
      <p:font typeface="Anaheim"/>
      <p:regular r:id="rId25"/>
      <p:bold r:id="rId26"/>
    </p:embeddedFont>
    <p:embeddedFont>
      <p:font typeface="Bebas Neue"/>
      <p:regular r:id="rId27"/>
    </p:embeddedFont>
    <p:embeddedFont>
      <p:font typeface="Plus Jakarta Sans SemiBold"/>
      <p:regular r:id="rId28"/>
      <p:bold r:id="rId29"/>
      <p:italic r:id="rId30"/>
      <p:boldItalic r:id="rId31"/>
    </p:embeddedFont>
    <p:embeddedFont>
      <p:font typeface="Epilogue"/>
      <p:regular r:id="rId32"/>
      <p:bold r:id="rId33"/>
      <p:italic r:id="rId34"/>
      <p:boldItalic r:id="rId35"/>
    </p:embeddedFont>
    <p:embeddedFont>
      <p:font typeface="Roboto Mono"/>
      <p:regular r:id="rId36"/>
      <p:bold r:id="rId37"/>
      <p:italic r:id="rId38"/>
      <p:boldItalic r:id="rId39"/>
    </p:embeddedFont>
    <p:embeddedFont>
      <p:font typeface="PT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regular.fntdata"/><Relationship Id="rId20" Type="http://schemas.openxmlformats.org/officeDocument/2006/relationships/font" Target="fonts/PlusJakartaSansExtraBold-boldItalic.fntdata"/><Relationship Id="rId42" Type="http://schemas.openxmlformats.org/officeDocument/2006/relationships/font" Target="fonts/PTSans-italic.fntdata"/><Relationship Id="rId41" Type="http://schemas.openxmlformats.org/officeDocument/2006/relationships/font" Target="fonts/PTSans-bold.fntdata"/><Relationship Id="rId22" Type="http://schemas.openxmlformats.org/officeDocument/2006/relationships/font" Target="fonts/PlusJakartaSans-bold.fntdata"/><Relationship Id="rId21" Type="http://schemas.openxmlformats.org/officeDocument/2006/relationships/font" Target="fonts/PlusJakartaSans-regular.fntdata"/><Relationship Id="rId43" Type="http://schemas.openxmlformats.org/officeDocument/2006/relationships/font" Target="fonts/PTSans-boldItalic.fntdata"/><Relationship Id="rId24" Type="http://schemas.openxmlformats.org/officeDocument/2006/relationships/font" Target="fonts/PlusJakartaSans-boldItalic.fntdata"/><Relationship Id="rId23" Type="http://schemas.openxmlformats.org/officeDocument/2006/relationships/font" Target="fonts/PlusJakarta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aheim-bold.fntdata"/><Relationship Id="rId25" Type="http://schemas.openxmlformats.org/officeDocument/2006/relationships/font" Target="fonts/Anaheim-regular.fntdata"/><Relationship Id="rId28" Type="http://schemas.openxmlformats.org/officeDocument/2006/relationships/font" Target="fonts/PlusJakartaSansSemiBold-regular.fntdata"/><Relationship Id="rId27"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usJakartaSans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usJakartaSansSemiBold-boldItalic.fntdata"/><Relationship Id="rId30" Type="http://schemas.openxmlformats.org/officeDocument/2006/relationships/font" Target="fonts/PlusJakartaSansSemiBold-italic.fntdata"/><Relationship Id="rId11" Type="http://schemas.openxmlformats.org/officeDocument/2006/relationships/slide" Target="slides/slide7.xml"/><Relationship Id="rId33" Type="http://schemas.openxmlformats.org/officeDocument/2006/relationships/font" Target="fonts/Epilogue-bold.fntdata"/><Relationship Id="rId10" Type="http://schemas.openxmlformats.org/officeDocument/2006/relationships/slide" Target="slides/slide6.xml"/><Relationship Id="rId32" Type="http://schemas.openxmlformats.org/officeDocument/2006/relationships/font" Target="fonts/Epilogue-regular.fntdata"/><Relationship Id="rId13" Type="http://schemas.openxmlformats.org/officeDocument/2006/relationships/slide" Target="slides/slide9.xml"/><Relationship Id="rId35" Type="http://schemas.openxmlformats.org/officeDocument/2006/relationships/font" Target="fonts/Epilogue-boldItalic.fntdata"/><Relationship Id="rId12" Type="http://schemas.openxmlformats.org/officeDocument/2006/relationships/slide" Target="slides/slide8.xml"/><Relationship Id="rId34" Type="http://schemas.openxmlformats.org/officeDocument/2006/relationships/font" Target="fonts/Epilogue-italic.fntdata"/><Relationship Id="rId15" Type="http://schemas.openxmlformats.org/officeDocument/2006/relationships/slide" Target="slides/slide11.xml"/><Relationship Id="rId37" Type="http://schemas.openxmlformats.org/officeDocument/2006/relationships/font" Target="fonts/RobotoMono-bold.fntdata"/><Relationship Id="rId14" Type="http://schemas.openxmlformats.org/officeDocument/2006/relationships/slide" Target="slides/slide10.xml"/><Relationship Id="rId36" Type="http://schemas.openxmlformats.org/officeDocument/2006/relationships/font" Target="fonts/RobotoMono-regular.fntdata"/><Relationship Id="rId17" Type="http://schemas.openxmlformats.org/officeDocument/2006/relationships/slide" Target="slides/slide13.xml"/><Relationship Id="rId39" Type="http://schemas.openxmlformats.org/officeDocument/2006/relationships/font" Target="fonts/RobotoMono-boldItalic.fntdata"/><Relationship Id="rId16" Type="http://schemas.openxmlformats.org/officeDocument/2006/relationships/slide" Target="slides/slide12.xml"/><Relationship Id="rId38" Type="http://schemas.openxmlformats.org/officeDocument/2006/relationships/font" Target="fonts/RobotoMono-italic.fntdata"/><Relationship Id="rId19" Type="http://schemas.openxmlformats.org/officeDocument/2006/relationships/font" Target="fonts/PlusJakartaSansExtraBold-bold.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33279719a22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33279719a22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33279719a22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33279719a2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g33279719a2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8" name="Google Shape;1788;g33279719a2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33279719a22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33279719a22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33279719a22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33279719a2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a5f1b84e1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a5f1b84e1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33279719a2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33279719a2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33279719a2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33279719a2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61616"/>
                </a:solidFill>
                <a:latin typeface="Plus Jakarta Sans"/>
                <a:ea typeface="Plus Jakarta Sans"/>
                <a:cs typeface="Plus Jakarta Sans"/>
                <a:sym typeface="Plus Jakarta Sans"/>
              </a:rPr>
              <a:t>Most Common Delay time: 3 mins</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rPr b="1" lang="en" sz="1300">
                <a:solidFill>
                  <a:srgbClr val="161616"/>
                </a:solidFill>
                <a:latin typeface="Plus Jakarta Sans"/>
                <a:ea typeface="Plus Jakarta Sans"/>
                <a:cs typeface="Plus Jakarta Sans"/>
                <a:sym typeface="Plus Jakarta Sans"/>
              </a:rPr>
              <a:t>Delay Codes:</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rPr lang="en" sz="1300">
                <a:solidFill>
                  <a:srgbClr val="161616"/>
                </a:solidFill>
                <a:latin typeface="Plus Jakarta Sans"/>
                <a:ea typeface="Plus Jakarta Sans"/>
                <a:cs typeface="Plus Jakarta Sans"/>
                <a:sym typeface="Plus Jakarta Sans"/>
              </a:rPr>
              <a:t>SUDP </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 Disorderly Passenger</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rPr lang="en" sz="1300">
                <a:solidFill>
                  <a:srgbClr val="161616"/>
                </a:solidFill>
                <a:latin typeface="Plus Jakarta Sans"/>
                <a:ea typeface="Plus Jakarta Sans"/>
                <a:cs typeface="Plus Jakarta Sans"/>
                <a:sym typeface="Plus Jakarta Sans"/>
              </a:rPr>
              <a:t>MUPAA</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Passenger Assistance </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Alarm Activation</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1100"/>
              <a:buFont typeface="Arial"/>
              <a:buNone/>
            </a:pPr>
            <a:r>
              <a:rPr lang="en" sz="1300">
                <a:solidFill>
                  <a:srgbClr val="161616"/>
                </a:solidFill>
                <a:latin typeface="Plus Jakarta Sans"/>
                <a:ea typeface="Plus Jakarta Sans"/>
                <a:cs typeface="Plus Jakarta Sans"/>
                <a:sym typeface="Plus Jakarta Sans"/>
              </a:rPr>
              <a:t>PUOPO</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Train door monitoring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33279719a22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33279719a22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61616"/>
                </a:solidFill>
                <a:latin typeface="Plus Jakarta Sans"/>
                <a:ea typeface="Plus Jakarta Sans"/>
                <a:cs typeface="Plus Jakarta Sans"/>
                <a:sym typeface="Plus Jakarta Sans"/>
              </a:rPr>
              <a:t>Most Common Delay time: 3 mins</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b="1" lang="en" sz="1300">
                <a:solidFill>
                  <a:srgbClr val="161616"/>
                </a:solidFill>
                <a:latin typeface="Plus Jakarta Sans"/>
                <a:ea typeface="Plus Jakarta Sans"/>
                <a:cs typeface="Plus Jakarta Sans"/>
                <a:sym typeface="Plus Jakarta Sans"/>
              </a:rPr>
              <a:t>Delay Codes:</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lang="en" sz="1300">
                <a:solidFill>
                  <a:srgbClr val="161616"/>
                </a:solidFill>
                <a:latin typeface="Plus Jakarta Sans"/>
                <a:ea typeface="Plus Jakarta Sans"/>
                <a:cs typeface="Plus Jakarta Sans"/>
                <a:sym typeface="Plus Jakarta Sans"/>
              </a:rPr>
              <a:t>SUDP </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 Disorderly Passenger</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lang="en" sz="1300">
                <a:solidFill>
                  <a:srgbClr val="161616"/>
                </a:solidFill>
                <a:latin typeface="Plus Jakarta Sans"/>
                <a:ea typeface="Plus Jakarta Sans"/>
                <a:cs typeface="Plus Jakarta Sans"/>
                <a:sym typeface="Plus Jakarta Sans"/>
              </a:rPr>
              <a:t>MUPAA</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Passenger Assistance </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Alarm Activation</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lang="en" sz="1300">
                <a:solidFill>
                  <a:srgbClr val="161616"/>
                </a:solidFill>
                <a:latin typeface="Plus Jakarta Sans"/>
                <a:ea typeface="Plus Jakarta Sans"/>
                <a:cs typeface="Plus Jakarta Sans"/>
                <a:sym typeface="Plus Jakarta Sans"/>
              </a:rPr>
              <a:t>PUOPO</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Train door monitoring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33279719a22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33279719a22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61616"/>
                </a:solidFill>
                <a:latin typeface="Plus Jakarta Sans"/>
                <a:ea typeface="Plus Jakarta Sans"/>
                <a:cs typeface="Plus Jakarta Sans"/>
                <a:sym typeface="Plus Jakarta Sans"/>
              </a:rPr>
              <a:t>Most Common Delay time: 3 mins</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b="1" lang="en" sz="1300">
                <a:solidFill>
                  <a:srgbClr val="161616"/>
                </a:solidFill>
                <a:latin typeface="Plus Jakarta Sans"/>
                <a:ea typeface="Plus Jakarta Sans"/>
                <a:cs typeface="Plus Jakarta Sans"/>
                <a:sym typeface="Plus Jakarta Sans"/>
              </a:rPr>
              <a:t>Delay Codes:</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b="1"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lang="en" sz="1300">
                <a:solidFill>
                  <a:srgbClr val="161616"/>
                </a:solidFill>
                <a:latin typeface="Plus Jakarta Sans"/>
                <a:ea typeface="Plus Jakarta Sans"/>
                <a:cs typeface="Plus Jakarta Sans"/>
                <a:sym typeface="Plus Jakarta Sans"/>
              </a:rPr>
              <a:t>SUDP </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 Disorderly Passenger</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lang="en" sz="1300">
                <a:solidFill>
                  <a:srgbClr val="161616"/>
                </a:solidFill>
                <a:latin typeface="Plus Jakarta Sans"/>
                <a:ea typeface="Plus Jakarta Sans"/>
                <a:cs typeface="Plus Jakarta Sans"/>
                <a:sym typeface="Plus Jakarta Sans"/>
              </a:rPr>
              <a:t>MUPAA</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Passenger Assistance </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Alarm Activation</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sz="1300">
              <a:solidFill>
                <a:srgbClr val="161616"/>
              </a:solidFill>
              <a:latin typeface="Plus Jakarta Sans"/>
              <a:ea typeface="Plus Jakarta Sans"/>
              <a:cs typeface="Plus Jakarta Sans"/>
              <a:sym typeface="Plus Jakarta Sans"/>
            </a:endParaRPr>
          </a:p>
          <a:p>
            <a:pPr indent="0" lvl="0" marL="0" rtl="0" algn="l">
              <a:spcBef>
                <a:spcPts val="0"/>
              </a:spcBef>
              <a:spcAft>
                <a:spcPts val="0"/>
              </a:spcAft>
              <a:buNone/>
            </a:pPr>
            <a:r>
              <a:rPr lang="en" sz="1300">
                <a:solidFill>
                  <a:srgbClr val="161616"/>
                </a:solidFill>
                <a:latin typeface="Plus Jakarta Sans"/>
                <a:ea typeface="Plus Jakarta Sans"/>
                <a:cs typeface="Plus Jakarta Sans"/>
                <a:sym typeface="Plus Jakarta Sans"/>
              </a:rPr>
              <a:t>PUOPO</a:t>
            </a:r>
            <a:endParaRPr sz="1300">
              <a:solidFill>
                <a:srgbClr val="161616"/>
              </a:solidFill>
              <a:latin typeface="Plus Jakarta Sans"/>
              <a:ea typeface="Plus Jakarta Sans"/>
              <a:cs typeface="Plus Jakarta Sans"/>
              <a:sym typeface="Plus Jakarta Sans"/>
            </a:endParaRPr>
          </a:p>
          <a:p>
            <a:pPr indent="-330200" lvl="0" marL="457200" rtl="0" algn="l">
              <a:spcBef>
                <a:spcPts val="0"/>
              </a:spcBef>
              <a:spcAft>
                <a:spcPts val="0"/>
              </a:spcAft>
              <a:buClr>
                <a:srgbClr val="161616"/>
              </a:buClr>
              <a:buSzPts val="1600"/>
              <a:buFont typeface="Nunito Light"/>
              <a:buChar char="-"/>
            </a:pPr>
            <a:r>
              <a:rPr lang="en" sz="1300">
                <a:solidFill>
                  <a:srgbClr val="161616"/>
                </a:solidFill>
                <a:latin typeface="Plus Jakarta Sans"/>
                <a:ea typeface="Plus Jakarta Sans"/>
                <a:cs typeface="Plus Jakarta Sans"/>
                <a:sym typeface="Plus Jakarta Sans"/>
              </a:rPr>
              <a:t>Train door monitoring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33279719a2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33279719a2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25719" y="4458105"/>
            <a:ext cx="4030101" cy="1211247"/>
            <a:chOff x="430469" y="4172355"/>
            <a:chExt cx="4030101" cy="1211247"/>
          </a:xfrm>
        </p:grpSpPr>
        <p:grpSp>
          <p:nvGrpSpPr>
            <p:cNvPr id="10" name="Google Shape;10;p2"/>
            <p:cNvGrpSpPr/>
            <p:nvPr/>
          </p:nvGrpSpPr>
          <p:grpSpPr>
            <a:xfrm flipH="1" rot="5538019">
              <a:off x="1919568" y="2782430"/>
              <a:ext cx="1051902" cy="3991097"/>
              <a:chOff x="5485075" y="3521900"/>
              <a:chExt cx="506850" cy="1923075"/>
            </a:xfrm>
          </p:grpSpPr>
          <p:sp>
            <p:nvSpPr>
              <p:cNvPr id="11" name="Google Shape;11;p2"/>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txBox="1"/>
          <p:nvPr>
            <p:ph type="ctrTitle"/>
          </p:nvPr>
        </p:nvSpPr>
        <p:spPr>
          <a:xfrm>
            <a:off x="713250" y="539500"/>
            <a:ext cx="7717500" cy="182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rgbClr val="191919"/>
              </a:buClr>
              <a:buSzPts val="5200"/>
              <a:buNone/>
              <a:defRPr sz="5700">
                <a:latin typeface="Plus Jakarta Sans ExtraBold"/>
                <a:ea typeface="Plus Jakarta Sans ExtraBold"/>
                <a:cs typeface="Plus Jakarta Sans ExtraBold"/>
                <a:sym typeface="Plus Jakarta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3" name="Google Shape;23;p2"/>
          <p:cNvSpPr txBox="1"/>
          <p:nvPr>
            <p:ph idx="1" type="subTitle"/>
          </p:nvPr>
        </p:nvSpPr>
        <p:spPr>
          <a:xfrm>
            <a:off x="713250" y="2415800"/>
            <a:ext cx="5329500" cy="4344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3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6" name="Shape 256"/>
        <p:cNvGrpSpPr/>
        <p:nvPr/>
      </p:nvGrpSpPr>
      <p:grpSpPr>
        <a:xfrm>
          <a:off x="0" y="0"/>
          <a:ext cx="0" cy="0"/>
          <a:chOff x="0" y="0"/>
          <a:chExt cx="0" cy="0"/>
        </a:xfrm>
      </p:grpSpPr>
      <p:grpSp>
        <p:nvGrpSpPr>
          <p:cNvPr id="257" name="Google Shape;257;p11"/>
          <p:cNvGrpSpPr/>
          <p:nvPr/>
        </p:nvGrpSpPr>
        <p:grpSpPr>
          <a:xfrm>
            <a:off x="-3522023" y="-1485702"/>
            <a:ext cx="14667151" cy="7539144"/>
            <a:chOff x="-3522023" y="-1485702"/>
            <a:chExt cx="14667151" cy="7539144"/>
          </a:xfrm>
        </p:grpSpPr>
        <p:grpSp>
          <p:nvGrpSpPr>
            <p:cNvPr id="258" name="Google Shape;258;p11"/>
            <p:cNvGrpSpPr/>
            <p:nvPr/>
          </p:nvGrpSpPr>
          <p:grpSpPr>
            <a:xfrm>
              <a:off x="-3522023" y="-1485702"/>
              <a:ext cx="6937187" cy="7367552"/>
              <a:chOff x="-3522023" y="-1485702"/>
              <a:chExt cx="6937187" cy="7367552"/>
            </a:xfrm>
          </p:grpSpPr>
          <p:grpSp>
            <p:nvGrpSpPr>
              <p:cNvPr id="259" name="Google Shape;259;p11"/>
              <p:cNvGrpSpPr/>
              <p:nvPr/>
            </p:nvGrpSpPr>
            <p:grpSpPr>
              <a:xfrm flipH="1" rot="-5400000">
                <a:off x="-2601713" y="-2406012"/>
                <a:ext cx="3848803" cy="5689424"/>
                <a:chOff x="939875" y="457213"/>
                <a:chExt cx="1854488" cy="2741363"/>
              </a:xfrm>
            </p:grpSpPr>
            <p:sp>
              <p:nvSpPr>
                <p:cNvPr id="260" name="Google Shape;260;p11"/>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1"/>
              <p:cNvGrpSpPr/>
              <p:nvPr/>
            </p:nvGrpSpPr>
            <p:grpSpPr>
              <a:xfrm flipH="1" rot="10800000">
                <a:off x="-1340511" y="3543652"/>
                <a:ext cx="4755675" cy="2338198"/>
                <a:chOff x="5910900" y="252875"/>
                <a:chExt cx="2291450" cy="1126625"/>
              </a:xfrm>
            </p:grpSpPr>
            <p:sp>
              <p:nvSpPr>
                <p:cNvPr id="287" name="Google Shape;287;p11"/>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0" name="Google Shape;300;p11"/>
            <p:cNvGrpSpPr/>
            <p:nvPr/>
          </p:nvGrpSpPr>
          <p:grpSpPr>
            <a:xfrm flipH="1" rot="5130056">
              <a:off x="7233612" y="1937315"/>
              <a:ext cx="1358242" cy="6377897"/>
              <a:chOff x="4851025" y="424250"/>
              <a:chExt cx="654450" cy="3073100"/>
            </a:xfrm>
          </p:grpSpPr>
          <p:sp>
            <p:nvSpPr>
              <p:cNvPr id="301" name="Google Shape;301;p11"/>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11"/>
          <p:cNvSpPr txBox="1"/>
          <p:nvPr>
            <p:ph hasCustomPrompt="1" type="title"/>
          </p:nvPr>
        </p:nvSpPr>
        <p:spPr>
          <a:xfrm>
            <a:off x="3675166" y="539500"/>
            <a:ext cx="4755600" cy="12312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9600"/>
              <a:buNone/>
              <a:defRPr b="1" sz="7700">
                <a:latin typeface="Plus Jakarta Sans"/>
                <a:ea typeface="Plus Jakarta Sans"/>
                <a:cs typeface="Plus Jakarta Sans"/>
                <a:sym typeface="Plus Jakarta Sa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9" name="Google Shape;319;p11"/>
          <p:cNvSpPr txBox="1"/>
          <p:nvPr>
            <p:ph idx="1" type="subTitle"/>
          </p:nvPr>
        </p:nvSpPr>
        <p:spPr>
          <a:xfrm>
            <a:off x="3675166" y="1847674"/>
            <a:ext cx="4755600" cy="4278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320" name="Shape 3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21" name="Shape 321"/>
        <p:cNvGrpSpPr/>
        <p:nvPr/>
      </p:nvGrpSpPr>
      <p:grpSpPr>
        <a:xfrm>
          <a:off x="0" y="0"/>
          <a:ext cx="0" cy="0"/>
          <a:chOff x="0" y="0"/>
          <a:chExt cx="0" cy="0"/>
        </a:xfrm>
      </p:grpSpPr>
      <p:sp>
        <p:nvSpPr>
          <p:cNvPr id="322" name="Google Shape;322;p13"/>
          <p:cNvSpPr txBox="1"/>
          <p:nvPr>
            <p:ph type="title"/>
          </p:nvPr>
        </p:nvSpPr>
        <p:spPr>
          <a:xfrm>
            <a:off x="720000" y="539500"/>
            <a:ext cx="2543100" cy="1195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3" name="Google Shape;323;p13"/>
          <p:cNvGrpSpPr/>
          <p:nvPr/>
        </p:nvGrpSpPr>
        <p:grpSpPr>
          <a:xfrm>
            <a:off x="-1053680" y="-3611995"/>
            <a:ext cx="10943305" cy="9415649"/>
            <a:chOff x="-1053680" y="-3611995"/>
            <a:chExt cx="10943305" cy="9415649"/>
          </a:xfrm>
        </p:grpSpPr>
        <p:grpSp>
          <p:nvGrpSpPr>
            <p:cNvPr id="324" name="Google Shape;324;p13"/>
            <p:cNvGrpSpPr/>
            <p:nvPr/>
          </p:nvGrpSpPr>
          <p:grpSpPr>
            <a:xfrm flipH="1" rot="10800000">
              <a:off x="7703606" y="-3611995"/>
              <a:ext cx="2186019" cy="4663683"/>
              <a:chOff x="3061750" y="2798625"/>
              <a:chExt cx="1053300" cy="2247125"/>
            </a:xfrm>
          </p:grpSpPr>
          <p:grpSp>
            <p:nvGrpSpPr>
              <p:cNvPr id="325" name="Google Shape;325;p13"/>
              <p:cNvGrpSpPr/>
              <p:nvPr/>
            </p:nvGrpSpPr>
            <p:grpSpPr>
              <a:xfrm>
                <a:off x="3061750" y="2798625"/>
                <a:ext cx="1053300" cy="2247125"/>
                <a:chOff x="3682050" y="2775150"/>
                <a:chExt cx="1053300" cy="2247125"/>
              </a:xfrm>
            </p:grpSpPr>
            <p:sp>
              <p:nvSpPr>
                <p:cNvPr id="326" name="Google Shape;326;p13"/>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3"/>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3"/>
            <p:cNvGrpSpPr/>
            <p:nvPr/>
          </p:nvGrpSpPr>
          <p:grpSpPr>
            <a:xfrm rot="-10532546">
              <a:off x="-807889" y="-617324"/>
              <a:ext cx="1358231" cy="6377843"/>
              <a:chOff x="4851025" y="424250"/>
              <a:chExt cx="654450" cy="3073100"/>
            </a:xfrm>
          </p:grpSpPr>
          <p:sp>
            <p:nvSpPr>
              <p:cNvPr id="345" name="Google Shape;345;p13"/>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62" name="Shape 362"/>
        <p:cNvGrpSpPr/>
        <p:nvPr/>
      </p:nvGrpSpPr>
      <p:grpSpPr>
        <a:xfrm>
          <a:off x="0" y="0"/>
          <a:ext cx="0" cy="0"/>
          <a:chOff x="0" y="0"/>
          <a:chExt cx="0" cy="0"/>
        </a:xfrm>
      </p:grpSpPr>
      <p:sp>
        <p:nvSpPr>
          <p:cNvPr id="363" name="Google Shape;363;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4" name="Google Shape;364;p14"/>
          <p:cNvGrpSpPr/>
          <p:nvPr/>
        </p:nvGrpSpPr>
        <p:grpSpPr>
          <a:xfrm>
            <a:off x="-1934777" y="-2221538"/>
            <a:ext cx="10950129" cy="7893752"/>
            <a:chOff x="-1934777" y="-2221538"/>
            <a:chExt cx="10950129" cy="7893752"/>
          </a:xfrm>
        </p:grpSpPr>
        <p:grpSp>
          <p:nvGrpSpPr>
            <p:cNvPr id="365" name="Google Shape;365;p14"/>
            <p:cNvGrpSpPr/>
            <p:nvPr/>
          </p:nvGrpSpPr>
          <p:grpSpPr>
            <a:xfrm rot="5400000">
              <a:off x="5468416" y="-1012799"/>
              <a:ext cx="4755675" cy="2338198"/>
              <a:chOff x="5910900" y="252875"/>
              <a:chExt cx="2291450" cy="1126625"/>
            </a:xfrm>
          </p:grpSpPr>
          <p:sp>
            <p:nvSpPr>
              <p:cNvPr id="366" name="Google Shape;366;p14"/>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4"/>
            <p:cNvGrpSpPr/>
            <p:nvPr/>
          </p:nvGrpSpPr>
          <p:grpSpPr>
            <a:xfrm flipH="1" rot="10800000">
              <a:off x="-1934777" y="917420"/>
              <a:ext cx="4482760" cy="4754793"/>
              <a:chOff x="4204225" y="2144350"/>
              <a:chExt cx="2159950" cy="2291025"/>
            </a:xfrm>
          </p:grpSpPr>
          <p:sp>
            <p:nvSpPr>
              <p:cNvPr id="380" name="Google Shape;380;p14"/>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98" name="Shape 398"/>
        <p:cNvGrpSpPr/>
        <p:nvPr/>
      </p:nvGrpSpPr>
      <p:grpSpPr>
        <a:xfrm>
          <a:off x="0" y="0"/>
          <a:ext cx="0" cy="0"/>
          <a:chOff x="0" y="0"/>
          <a:chExt cx="0" cy="0"/>
        </a:xfrm>
      </p:grpSpPr>
      <p:grpSp>
        <p:nvGrpSpPr>
          <p:cNvPr id="399" name="Google Shape;399;p15"/>
          <p:cNvGrpSpPr/>
          <p:nvPr/>
        </p:nvGrpSpPr>
        <p:grpSpPr>
          <a:xfrm>
            <a:off x="506669" y="4553355"/>
            <a:ext cx="4030101" cy="1211247"/>
            <a:chOff x="430469" y="4172355"/>
            <a:chExt cx="4030101" cy="1211247"/>
          </a:xfrm>
        </p:grpSpPr>
        <p:grpSp>
          <p:nvGrpSpPr>
            <p:cNvPr id="400" name="Google Shape;400;p15"/>
            <p:cNvGrpSpPr/>
            <p:nvPr/>
          </p:nvGrpSpPr>
          <p:grpSpPr>
            <a:xfrm flipH="1" rot="5538019">
              <a:off x="1919568" y="2782430"/>
              <a:ext cx="1051902" cy="3991097"/>
              <a:chOff x="5485075" y="3521900"/>
              <a:chExt cx="506850" cy="1923075"/>
            </a:xfrm>
          </p:grpSpPr>
          <p:sp>
            <p:nvSpPr>
              <p:cNvPr id="401" name="Google Shape;401;p15"/>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15"/>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5"/>
          <p:cNvSpPr txBox="1"/>
          <p:nvPr>
            <p:ph type="title"/>
          </p:nvPr>
        </p:nvSpPr>
        <p:spPr>
          <a:xfrm>
            <a:off x="720000" y="539500"/>
            <a:ext cx="2675400" cy="1571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4000">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3" name="Google Shape;413;p15"/>
          <p:cNvSpPr txBox="1"/>
          <p:nvPr>
            <p:ph idx="1" type="subTitle"/>
          </p:nvPr>
        </p:nvSpPr>
        <p:spPr>
          <a:xfrm flipH="1">
            <a:off x="3436200" y="1271869"/>
            <a:ext cx="21861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14" name="Google Shape;414;p15"/>
          <p:cNvSpPr txBox="1"/>
          <p:nvPr>
            <p:ph idx="2" type="subTitle"/>
          </p:nvPr>
        </p:nvSpPr>
        <p:spPr>
          <a:xfrm>
            <a:off x="6203725" y="2221498"/>
            <a:ext cx="2186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15" name="Google Shape;415;p15"/>
          <p:cNvSpPr txBox="1"/>
          <p:nvPr>
            <p:ph idx="3" type="subTitle"/>
          </p:nvPr>
        </p:nvSpPr>
        <p:spPr>
          <a:xfrm flipH="1">
            <a:off x="2657750" y="3171126"/>
            <a:ext cx="21861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16" name="Google Shape;416;p15"/>
          <p:cNvSpPr txBox="1"/>
          <p:nvPr>
            <p:ph idx="4" type="subTitle"/>
          </p:nvPr>
        </p:nvSpPr>
        <p:spPr>
          <a:xfrm>
            <a:off x="5425950" y="4120750"/>
            <a:ext cx="2186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17" name="Google Shape;417;p15"/>
          <p:cNvSpPr txBox="1"/>
          <p:nvPr>
            <p:ph hasCustomPrompt="1" idx="5" type="title"/>
          </p:nvPr>
        </p:nvSpPr>
        <p:spPr>
          <a:xfrm flipH="1">
            <a:off x="5080808" y="545940"/>
            <a:ext cx="541500" cy="484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8" name="Google Shape;418;p15"/>
          <p:cNvSpPr txBox="1"/>
          <p:nvPr>
            <p:ph hasCustomPrompt="1" idx="6" type="title"/>
          </p:nvPr>
        </p:nvSpPr>
        <p:spPr>
          <a:xfrm flipH="1">
            <a:off x="4302361" y="2453554"/>
            <a:ext cx="541500" cy="484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9" name="Google Shape;419;p15"/>
          <p:cNvSpPr txBox="1"/>
          <p:nvPr>
            <p:ph hasCustomPrompt="1" idx="7" type="title"/>
          </p:nvPr>
        </p:nvSpPr>
        <p:spPr>
          <a:xfrm>
            <a:off x="6203718" y="1499747"/>
            <a:ext cx="541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0" name="Google Shape;420;p15"/>
          <p:cNvSpPr txBox="1"/>
          <p:nvPr>
            <p:ph hasCustomPrompt="1" idx="8" type="title"/>
          </p:nvPr>
        </p:nvSpPr>
        <p:spPr>
          <a:xfrm>
            <a:off x="5423183" y="3407361"/>
            <a:ext cx="541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1" name="Google Shape;421;p15"/>
          <p:cNvSpPr txBox="1"/>
          <p:nvPr>
            <p:ph idx="9" type="subTitle"/>
          </p:nvPr>
        </p:nvSpPr>
        <p:spPr>
          <a:xfrm flipH="1">
            <a:off x="3436200" y="890875"/>
            <a:ext cx="2186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2" name="Google Shape;422;p15"/>
          <p:cNvSpPr txBox="1"/>
          <p:nvPr>
            <p:ph idx="13" type="subTitle"/>
          </p:nvPr>
        </p:nvSpPr>
        <p:spPr>
          <a:xfrm>
            <a:off x="6203731" y="1840500"/>
            <a:ext cx="218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3" name="Google Shape;423;p15"/>
          <p:cNvSpPr txBox="1"/>
          <p:nvPr>
            <p:ph idx="14" type="subTitle"/>
          </p:nvPr>
        </p:nvSpPr>
        <p:spPr>
          <a:xfrm flipH="1">
            <a:off x="2657740" y="2790125"/>
            <a:ext cx="2186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4" name="Google Shape;424;p15"/>
          <p:cNvSpPr txBox="1"/>
          <p:nvPr>
            <p:ph idx="15" type="subTitle"/>
          </p:nvPr>
        </p:nvSpPr>
        <p:spPr>
          <a:xfrm>
            <a:off x="5423175" y="3739750"/>
            <a:ext cx="218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5" name="Shape 425"/>
        <p:cNvGrpSpPr/>
        <p:nvPr/>
      </p:nvGrpSpPr>
      <p:grpSpPr>
        <a:xfrm>
          <a:off x="0" y="0"/>
          <a:ext cx="0" cy="0"/>
          <a:chOff x="0" y="0"/>
          <a:chExt cx="0" cy="0"/>
        </a:xfrm>
      </p:grpSpPr>
      <p:sp>
        <p:nvSpPr>
          <p:cNvPr id="426" name="Google Shape;426;p16"/>
          <p:cNvSpPr txBox="1"/>
          <p:nvPr>
            <p:ph type="title"/>
          </p:nvPr>
        </p:nvSpPr>
        <p:spPr>
          <a:xfrm>
            <a:off x="4964050" y="2816725"/>
            <a:ext cx="3466200" cy="41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b="1" sz="2000">
                <a:latin typeface="Plus Jakarta Sans"/>
                <a:ea typeface="Plus Jakarta Sans"/>
                <a:cs typeface="Plus Jakarta Sans"/>
                <a:sym typeface="Plus Jakarta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27" name="Google Shape;427;p16"/>
          <p:cNvSpPr txBox="1"/>
          <p:nvPr>
            <p:ph idx="1" type="subTitle"/>
          </p:nvPr>
        </p:nvSpPr>
        <p:spPr>
          <a:xfrm>
            <a:off x="713900" y="1080785"/>
            <a:ext cx="7716900" cy="16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428" name="Google Shape;428;p16"/>
          <p:cNvGrpSpPr/>
          <p:nvPr/>
        </p:nvGrpSpPr>
        <p:grpSpPr>
          <a:xfrm>
            <a:off x="-3365717" y="303959"/>
            <a:ext cx="6544357" cy="5725450"/>
            <a:chOff x="-3365717" y="303959"/>
            <a:chExt cx="6544357" cy="5725450"/>
          </a:xfrm>
        </p:grpSpPr>
        <p:grpSp>
          <p:nvGrpSpPr>
            <p:cNvPr id="429" name="Google Shape;429;p16"/>
            <p:cNvGrpSpPr/>
            <p:nvPr/>
          </p:nvGrpSpPr>
          <p:grpSpPr>
            <a:xfrm flipH="1" rot="10800000">
              <a:off x="-1304121" y="1064076"/>
              <a:ext cx="4482760" cy="4754793"/>
              <a:chOff x="4204225" y="2144350"/>
              <a:chExt cx="2159950" cy="2291025"/>
            </a:xfrm>
          </p:grpSpPr>
          <p:sp>
            <p:nvSpPr>
              <p:cNvPr id="430" name="Google Shape;430;p16"/>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16"/>
            <p:cNvGrpSpPr/>
            <p:nvPr/>
          </p:nvGrpSpPr>
          <p:grpSpPr>
            <a:xfrm rot="5675928">
              <a:off x="-811723" y="1907869"/>
              <a:ext cx="1358233" cy="6377855"/>
              <a:chOff x="4851025" y="424250"/>
              <a:chExt cx="654450" cy="3073100"/>
            </a:xfrm>
          </p:grpSpPr>
          <p:sp>
            <p:nvSpPr>
              <p:cNvPr id="449" name="Google Shape;449;p16"/>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6"/>
            <p:cNvGrpSpPr/>
            <p:nvPr/>
          </p:nvGrpSpPr>
          <p:grpSpPr>
            <a:xfrm>
              <a:off x="-638282" y="303959"/>
              <a:ext cx="2186019" cy="4663683"/>
              <a:chOff x="3061750" y="2798625"/>
              <a:chExt cx="1053300" cy="2247125"/>
            </a:xfrm>
          </p:grpSpPr>
          <p:grpSp>
            <p:nvGrpSpPr>
              <p:cNvPr id="467" name="Google Shape;467;p16"/>
              <p:cNvGrpSpPr/>
              <p:nvPr/>
            </p:nvGrpSpPr>
            <p:grpSpPr>
              <a:xfrm>
                <a:off x="3061750" y="2798625"/>
                <a:ext cx="1053300" cy="2247125"/>
                <a:chOff x="3682050" y="2775150"/>
                <a:chExt cx="1053300" cy="2247125"/>
              </a:xfrm>
            </p:grpSpPr>
            <p:sp>
              <p:nvSpPr>
                <p:cNvPr id="468" name="Google Shape;468;p16"/>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6"/>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86" name="Shape 486"/>
        <p:cNvGrpSpPr/>
        <p:nvPr/>
      </p:nvGrpSpPr>
      <p:grpSpPr>
        <a:xfrm>
          <a:off x="0" y="0"/>
          <a:ext cx="0" cy="0"/>
          <a:chOff x="0" y="0"/>
          <a:chExt cx="0" cy="0"/>
        </a:xfrm>
      </p:grpSpPr>
      <p:grpSp>
        <p:nvGrpSpPr>
          <p:cNvPr id="487" name="Google Shape;487;p17"/>
          <p:cNvGrpSpPr/>
          <p:nvPr/>
        </p:nvGrpSpPr>
        <p:grpSpPr>
          <a:xfrm>
            <a:off x="-3059374" y="393200"/>
            <a:ext cx="8206993" cy="5689424"/>
            <a:chOff x="-3059374" y="393200"/>
            <a:chExt cx="8206993" cy="5689424"/>
          </a:xfrm>
        </p:grpSpPr>
        <p:grpSp>
          <p:nvGrpSpPr>
            <p:cNvPr id="488" name="Google Shape;488;p17"/>
            <p:cNvGrpSpPr/>
            <p:nvPr/>
          </p:nvGrpSpPr>
          <p:grpSpPr>
            <a:xfrm flipH="1" rot="10800000">
              <a:off x="-3059374" y="393200"/>
              <a:ext cx="3848803" cy="5689424"/>
              <a:chOff x="939875" y="457213"/>
              <a:chExt cx="1854488" cy="2741363"/>
            </a:xfrm>
          </p:grpSpPr>
          <p:sp>
            <p:nvSpPr>
              <p:cNvPr id="489" name="Google Shape;489;p17"/>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7"/>
            <p:cNvGrpSpPr/>
            <p:nvPr/>
          </p:nvGrpSpPr>
          <p:grpSpPr>
            <a:xfrm rot="-5400000">
              <a:off x="1429856" y="2001111"/>
              <a:ext cx="2372980" cy="5062548"/>
              <a:chOff x="3061750" y="2798625"/>
              <a:chExt cx="1053300" cy="2247125"/>
            </a:xfrm>
          </p:grpSpPr>
          <p:grpSp>
            <p:nvGrpSpPr>
              <p:cNvPr id="516" name="Google Shape;516;p17"/>
              <p:cNvGrpSpPr/>
              <p:nvPr/>
            </p:nvGrpSpPr>
            <p:grpSpPr>
              <a:xfrm>
                <a:off x="3061750" y="2798625"/>
                <a:ext cx="1053300" cy="2247125"/>
                <a:chOff x="3682050" y="2775150"/>
                <a:chExt cx="1053300" cy="2247125"/>
              </a:xfrm>
            </p:grpSpPr>
            <p:sp>
              <p:nvSpPr>
                <p:cNvPr id="517" name="Google Shape;517;p17"/>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17"/>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17"/>
          <p:cNvSpPr/>
          <p:nvPr>
            <p:ph idx="2" type="pic"/>
          </p:nvPr>
        </p:nvSpPr>
        <p:spPr>
          <a:xfrm flipH="1">
            <a:off x="5144389" y="911550"/>
            <a:ext cx="3082500" cy="3320400"/>
          </a:xfrm>
          <a:prstGeom prst="roundRect">
            <a:avLst>
              <a:gd fmla="val 16667" name="adj"/>
            </a:avLst>
          </a:prstGeom>
          <a:noFill/>
          <a:ln>
            <a:noFill/>
          </a:ln>
        </p:spPr>
      </p:sp>
      <p:sp>
        <p:nvSpPr>
          <p:cNvPr id="536" name="Google Shape;536;p17"/>
          <p:cNvSpPr txBox="1"/>
          <p:nvPr>
            <p:ph type="title"/>
          </p:nvPr>
        </p:nvSpPr>
        <p:spPr>
          <a:xfrm>
            <a:off x="1313925" y="984900"/>
            <a:ext cx="2948100" cy="220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b="1">
                <a:latin typeface="Plus Jakarta Sans"/>
                <a:ea typeface="Plus Jakarta Sans"/>
                <a:cs typeface="Plus Jakarta Sans"/>
                <a:sym typeface="Plus Jakarta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7" name="Google Shape;537;p17"/>
          <p:cNvSpPr txBox="1"/>
          <p:nvPr>
            <p:ph idx="1" type="subTitle"/>
          </p:nvPr>
        </p:nvSpPr>
        <p:spPr>
          <a:xfrm>
            <a:off x="1313925" y="3194100"/>
            <a:ext cx="2948100" cy="96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538" name="Shape 538"/>
        <p:cNvGrpSpPr/>
        <p:nvPr/>
      </p:nvGrpSpPr>
      <p:grpSpPr>
        <a:xfrm>
          <a:off x="0" y="0"/>
          <a:ext cx="0" cy="0"/>
          <a:chOff x="0" y="0"/>
          <a:chExt cx="0" cy="0"/>
        </a:xfrm>
      </p:grpSpPr>
      <p:grpSp>
        <p:nvGrpSpPr>
          <p:cNvPr id="539" name="Google Shape;539;p18"/>
          <p:cNvGrpSpPr/>
          <p:nvPr/>
        </p:nvGrpSpPr>
        <p:grpSpPr>
          <a:xfrm>
            <a:off x="-2906366" y="-2813400"/>
            <a:ext cx="15360078" cy="8980821"/>
            <a:chOff x="-2906366" y="-2813400"/>
            <a:chExt cx="15360078" cy="8980821"/>
          </a:xfrm>
        </p:grpSpPr>
        <p:grpSp>
          <p:nvGrpSpPr>
            <p:cNvPr id="540" name="Google Shape;540;p18"/>
            <p:cNvGrpSpPr/>
            <p:nvPr/>
          </p:nvGrpSpPr>
          <p:grpSpPr>
            <a:xfrm rot="5400000">
              <a:off x="7684598" y="-3733711"/>
              <a:ext cx="3848803" cy="5689424"/>
              <a:chOff x="939875" y="457213"/>
              <a:chExt cx="1854488" cy="2741363"/>
            </a:xfrm>
          </p:grpSpPr>
          <p:sp>
            <p:nvSpPr>
              <p:cNvPr id="541" name="Google Shape;541;p18"/>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8"/>
            <p:cNvGrpSpPr/>
            <p:nvPr/>
          </p:nvGrpSpPr>
          <p:grpSpPr>
            <a:xfrm rot="5604526">
              <a:off x="-361830" y="2110985"/>
              <a:ext cx="1358227" cy="6377825"/>
              <a:chOff x="4851025" y="424250"/>
              <a:chExt cx="654450" cy="3073100"/>
            </a:xfrm>
          </p:grpSpPr>
          <p:sp>
            <p:nvSpPr>
              <p:cNvPr id="568" name="Google Shape;568;p18"/>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8"/>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5" name="Google Shape;585;p18"/>
          <p:cNvSpPr txBox="1"/>
          <p:nvPr>
            <p:ph type="title"/>
          </p:nvPr>
        </p:nvSpPr>
        <p:spPr>
          <a:xfrm>
            <a:off x="713225" y="539500"/>
            <a:ext cx="2737500" cy="1101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6" name="Google Shape;586;p18"/>
          <p:cNvSpPr txBox="1"/>
          <p:nvPr>
            <p:ph idx="1" type="subTitle"/>
          </p:nvPr>
        </p:nvSpPr>
        <p:spPr>
          <a:xfrm>
            <a:off x="713225" y="1772525"/>
            <a:ext cx="2737500" cy="110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87" name="Shape 587"/>
        <p:cNvGrpSpPr/>
        <p:nvPr/>
      </p:nvGrpSpPr>
      <p:grpSpPr>
        <a:xfrm>
          <a:off x="0" y="0"/>
          <a:ext cx="0" cy="0"/>
          <a:chOff x="0" y="0"/>
          <a:chExt cx="0" cy="0"/>
        </a:xfrm>
      </p:grpSpPr>
      <p:grpSp>
        <p:nvGrpSpPr>
          <p:cNvPr id="588" name="Google Shape;588;p19"/>
          <p:cNvGrpSpPr/>
          <p:nvPr/>
        </p:nvGrpSpPr>
        <p:grpSpPr>
          <a:xfrm>
            <a:off x="-1863298" y="-2716693"/>
            <a:ext cx="11778583" cy="9289578"/>
            <a:chOff x="-1863298" y="-2716693"/>
            <a:chExt cx="11778583" cy="9289578"/>
          </a:xfrm>
        </p:grpSpPr>
        <p:grpSp>
          <p:nvGrpSpPr>
            <p:cNvPr id="589" name="Google Shape;589;p19"/>
            <p:cNvGrpSpPr/>
            <p:nvPr/>
          </p:nvGrpSpPr>
          <p:grpSpPr>
            <a:xfrm rot="10800000">
              <a:off x="202894" y="-1810398"/>
              <a:ext cx="3848803" cy="5689424"/>
              <a:chOff x="939875" y="457213"/>
              <a:chExt cx="1854488" cy="2741363"/>
            </a:xfrm>
          </p:grpSpPr>
          <p:sp>
            <p:nvSpPr>
              <p:cNvPr id="590" name="Google Shape;590;p19"/>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9"/>
            <p:cNvGrpSpPr/>
            <p:nvPr/>
          </p:nvGrpSpPr>
          <p:grpSpPr>
            <a:xfrm rot="204526">
              <a:off x="8368648" y="-617165"/>
              <a:ext cx="1358227" cy="6377825"/>
              <a:chOff x="4851025" y="424250"/>
              <a:chExt cx="654450" cy="3073100"/>
            </a:xfrm>
          </p:grpSpPr>
          <p:sp>
            <p:nvSpPr>
              <p:cNvPr id="617" name="Google Shape;617;p19"/>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19"/>
            <p:cNvGrpSpPr/>
            <p:nvPr/>
          </p:nvGrpSpPr>
          <p:grpSpPr>
            <a:xfrm rot="10800000">
              <a:off x="-1772833" y="-2716693"/>
              <a:ext cx="4482760" cy="4754793"/>
              <a:chOff x="4204225" y="2144350"/>
              <a:chExt cx="2159950" cy="2291025"/>
            </a:xfrm>
          </p:grpSpPr>
          <p:sp>
            <p:nvSpPr>
              <p:cNvPr id="635" name="Google Shape;635;p19"/>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9"/>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9"/>
            <p:cNvGrpSpPr/>
            <p:nvPr/>
          </p:nvGrpSpPr>
          <p:grpSpPr>
            <a:xfrm rot="5400000">
              <a:off x="-624466" y="3148034"/>
              <a:ext cx="2186019" cy="4663683"/>
              <a:chOff x="3061750" y="2798625"/>
              <a:chExt cx="1053300" cy="2247125"/>
            </a:xfrm>
          </p:grpSpPr>
          <p:grpSp>
            <p:nvGrpSpPr>
              <p:cNvPr id="654" name="Google Shape;654;p19"/>
              <p:cNvGrpSpPr/>
              <p:nvPr/>
            </p:nvGrpSpPr>
            <p:grpSpPr>
              <a:xfrm>
                <a:off x="3061750" y="2798625"/>
                <a:ext cx="1053300" cy="2247125"/>
                <a:chOff x="3682050" y="2775150"/>
                <a:chExt cx="1053300" cy="2247125"/>
              </a:xfrm>
            </p:grpSpPr>
            <p:sp>
              <p:nvSpPr>
                <p:cNvPr id="655" name="Google Shape;655;p19"/>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9"/>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9"/>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9"/>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9"/>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9"/>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9"/>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9"/>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9"/>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9"/>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9"/>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9"/>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9"/>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9"/>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19"/>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9"/>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9"/>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3" name="Google Shape;673;p19"/>
          <p:cNvSpPr txBox="1"/>
          <p:nvPr>
            <p:ph type="title"/>
          </p:nvPr>
        </p:nvSpPr>
        <p:spPr>
          <a:xfrm>
            <a:off x="3447900" y="539500"/>
            <a:ext cx="4808400" cy="612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4" name="Google Shape;674;p19"/>
          <p:cNvSpPr txBox="1"/>
          <p:nvPr>
            <p:ph idx="1" type="subTitle"/>
          </p:nvPr>
        </p:nvSpPr>
        <p:spPr>
          <a:xfrm>
            <a:off x="2966275" y="1221750"/>
            <a:ext cx="5289900" cy="3386700"/>
          </a:xfrm>
          <a:prstGeom prst="rect">
            <a:avLst/>
          </a:prstGeom>
        </p:spPr>
        <p:txBody>
          <a:bodyPr anchorCtr="0" anchor="t" bIns="91425" lIns="91425" spcFirstLastPara="1" rIns="91425" wrap="square" tIns="91425">
            <a:noAutofit/>
          </a:bodyPr>
          <a:lstStyle>
            <a:lvl1pPr lvl="0" rtl="0">
              <a:lnSpc>
                <a:spcPct val="200000"/>
              </a:lnSpc>
              <a:spcBef>
                <a:spcPts val="0"/>
              </a:spcBef>
              <a:spcAft>
                <a:spcPts val="0"/>
              </a:spcAft>
              <a:buSzPts val="1300"/>
              <a:buChar char="●"/>
              <a:defRPr sz="1400"/>
            </a:lvl1pPr>
            <a:lvl2pPr lvl="1" rtl="0" algn="ctr">
              <a:lnSpc>
                <a:spcPct val="100000"/>
              </a:lnSpc>
              <a:spcBef>
                <a:spcPts val="0"/>
              </a:spcBef>
              <a:spcAft>
                <a:spcPts val="0"/>
              </a:spcAft>
              <a:buSzPts val="1300"/>
              <a:buChar char="○"/>
              <a:defRPr/>
            </a:lvl2pPr>
            <a:lvl3pPr lvl="2" rtl="0" algn="ctr">
              <a:lnSpc>
                <a:spcPct val="100000"/>
              </a:lnSpc>
              <a:spcBef>
                <a:spcPts val="0"/>
              </a:spcBef>
              <a:spcAft>
                <a:spcPts val="0"/>
              </a:spcAft>
              <a:buSzPts val="1300"/>
              <a:buChar char="■"/>
              <a:defRPr/>
            </a:lvl3pPr>
            <a:lvl4pPr lvl="3" rtl="0" algn="ctr">
              <a:lnSpc>
                <a:spcPct val="100000"/>
              </a:lnSpc>
              <a:spcBef>
                <a:spcPts val="0"/>
              </a:spcBef>
              <a:spcAft>
                <a:spcPts val="0"/>
              </a:spcAft>
              <a:buSzPts val="1300"/>
              <a:buChar char="●"/>
              <a:defRPr/>
            </a:lvl4pPr>
            <a:lvl5pPr lvl="4" rtl="0" algn="ctr">
              <a:lnSpc>
                <a:spcPct val="100000"/>
              </a:lnSpc>
              <a:spcBef>
                <a:spcPts val="0"/>
              </a:spcBef>
              <a:spcAft>
                <a:spcPts val="0"/>
              </a:spcAft>
              <a:buSzPts val="1300"/>
              <a:buChar char="○"/>
              <a:defRPr/>
            </a:lvl5pPr>
            <a:lvl6pPr lvl="5" rtl="0" algn="ctr">
              <a:lnSpc>
                <a:spcPct val="100000"/>
              </a:lnSpc>
              <a:spcBef>
                <a:spcPts val="0"/>
              </a:spcBef>
              <a:spcAft>
                <a:spcPts val="0"/>
              </a:spcAft>
              <a:buSzPts val="1300"/>
              <a:buChar char="■"/>
              <a:defRPr/>
            </a:lvl6pPr>
            <a:lvl7pPr lvl="6" rtl="0" algn="ctr">
              <a:lnSpc>
                <a:spcPct val="100000"/>
              </a:lnSpc>
              <a:spcBef>
                <a:spcPts val="0"/>
              </a:spcBef>
              <a:spcAft>
                <a:spcPts val="0"/>
              </a:spcAft>
              <a:buSzPts val="1300"/>
              <a:buChar char="●"/>
              <a:defRPr/>
            </a:lvl7pPr>
            <a:lvl8pPr lvl="7" rtl="0" algn="ctr">
              <a:lnSpc>
                <a:spcPct val="100000"/>
              </a:lnSpc>
              <a:spcBef>
                <a:spcPts val="0"/>
              </a:spcBef>
              <a:spcAft>
                <a:spcPts val="0"/>
              </a:spcAft>
              <a:buSzPts val="1300"/>
              <a:buChar char="○"/>
              <a:defRPr/>
            </a:lvl8pPr>
            <a:lvl9pPr lvl="8" rtl="0" algn="ctr">
              <a:lnSpc>
                <a:spcPct val="100000"/>
              </a:lnSpc>
              <a:spcBef>
                <a:spcPts val="0"/>
              </a:spcBef>
              <a:spcAft>
                <a:spcPts val="0"/>
              </a:spcAft>
              <a:buSzPts val="13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75" name="Shape 675"/>
        <p:cNvGrpSpPr/>
        <p:nvPr/>
      </p:nvGrpSpPr>
      <p:grpSpPr>
        <a:xfrm>
          <a:off x="0" y="0"/>
          <a:ext cx="0" cy="0"/>
          <a:chOff x="0" y="0"/>
          <a:chExt cx="0" cy="0"/>
        </a:xfrm>
      </p:grpSpPr>
      <p:sp>
        <p:nvSpPr>
          <p:cNvPr id="676" name="Google Shape;676;p20"/>
          <p:cNvSpPr txBox="1"/>
          <p:nvPr>
            <p:ph type="title"/>
          </p:nvPr>
        </p:nvSpPr>
        <p:spPr>
          <a:xfrm>
            <a:off x="720000" y="539500"/>
            <a:ext cx="3153900" cy="116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7" name="Google Shape;677;p20"/>
          <p:cNvSpPr txBox="1"/>
          <p:nvPr>
            <p:ph idx="1" type="subTitle"/>
          </p:nvPr>
        </p:nvSpPr>
        <p:spPr>
          <a:xfrm>
            <a:off x="1883585" y="2587977"/>
            <a:ext cx="1992300" cy="5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678" name="Google Shape;678;p20"/>
          <p:cNvSpPr txBox="1"/>
          <p:nvPr>
            <p:ph idx="2" type="subTitle"/>
          </p:nvPr>
        </p:nvSpPr>
        <p:spPr>
          <a:xfrm>
            <a:off x="5796849" y="4061276"/>
            <a:ext cx="1992300" cy="5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679" name="Google Shape;679;p20"/>
          <p:cNvSpPr txBox="1"/>
          <p:nvPr>
            <p:ph idx="3" type="subTitle"/>
          </p:nvPr>
        </p:nvSpPr>
        <p:spPr>
          <a:xfrm>
            <a:off x="1883584" y="2246700"/>
            <a:ext cx="19923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80" name="Google Shape;680;p20"/>
          <p:cNvSpPr txBox="1"/>
          <p:nvPr>
            <p:ph idx="4" type="subTitle"/>
          </p:nvPr>
        </p:nvSpPr>
        <p:spPr>
          <a:xfrm>
            <a:off x="5796849" y="3720000"/>
            <a:ext cx="19923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grpSp>
        <p:nvGrpSpPr>
          <p:cNvPr id="681" name="Google Shape;681;p20"/>
          <p:cNvGrpSpPr/>
          <p:nvPr/>
        </p:nvGrpSpPr>
        <p:grpSpPr>
          <a:xfrm>
            <a:off x="-1983976" y="-2958395"/>
            <a:ext cx="11811362" cy="8623459"/>
            <a:chOff x="-1983976" y="-2958395"/>
            <a:chExt cx="11811362" cy="8623459"/>
          </a:xfrm>
        </p:grpSpPr>
        <p:grpSp>
          <p:nvGrpSpPr>
            <p:cNvPr id="682" name="Google Shape;682;p20"/>
            <p:cNvGrpSpPr/>
            <p:nvPr/>
          </p:nvGrpSpPr>
          <p:grpSpPr>
            <a:xfrm flipH="1" rot="10800000">
              <a:off x="7641367" y="-2958395"/>
              <a:ext cx="2186019" cy="4663683"/>
              <a:chOff x="3061750" y="2798625"/>
              <a:chExt cx="1053300" cy="2247125"/>
            </a:xfrm>
          </p:grpSpPr>
          <p:grpSp>
            <p:nvGrpSpPr>
              <p:cNvPr id="683" name="Google Shape;683;p20"/>
              <p:cNvGrpSpPr/>
              <p:nvPr/>
            </p:nvGrpSpPr>
            <p:grpSpPr>
              <a:xfrm>
                <a:off x="3061750" y="2798625"/>
                <a:ext cx="1053300" cy="2247125"/>
                <a:chOff x="3682050" y="2775150"/>
                <a:chExt cx="1053300" cy="2247125"/>
              </a:xfrm>
            </p:grpSpPr>
            <p:sp>
              <p:nvSpPr>
                <p:cNvPr id="684" name="Google Shape;684;p20"/>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20"/>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0"/>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20"/>
            <p:cNvGrpSpPr/>
            <p:nvPr/>
          </p:nvGrpSpPr>
          <p:grpSpPr>
            <a:xfrm flipH="1" rot="10800000">
              <a:off x="-1983976" y="910271"/>
              <a:ext cx="4482760" cy="4754793"/>
              <a:chOff x="4204225" y="2144350"/>
              <a:chExt cx="2159950" cy="2291025"/>
            </a:xfrm>
          </p:grpSpPr>
          <p:sp>
            <p:nvSpPr>
              <p:cNvPr id="703" name="Google Shape;703;p20"/>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0"/>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0"/>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0"/>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0"/>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0"/>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flipH="1">
            <a:off x="3855175" y="3138636"/>
            <a:ext cx="4575600" cy="1071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000">
                <a:latin typeface="Plus Jakarta Sans ExtraBold"/>
                <a:ea typeface="Plus Jakarta Sans ExtraBold"/>
                <a:cs typeface="Plus Jakarta Sans ExtraBold"/>
                <a:sym typeface="Plus Jakarta Sans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3855175" y="2269175"/>
            <a:ext cx="1180800" cy="8694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6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p:nvPr>
            <p:ph idx="1" type="subTitle"/>
          </p:nvPr>
        </p:nvSpPr>
        <p:spPr>
          <a:xfrm flipH="1">
            <a:off x="3855175" y="4174786"/>
            <a:ext cx="4575600" cy="433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Roboto Mono"/>
              <a:buNone/>
              <a:defRPr sz="15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21" name="Shape 721"/>
        <p:cNvGrpSpPr/>
        <p:nvPr/>
      </p:nvGrpSpPr>
      <p:grpSpPr>
        <a:xfrm>
          <a:off x="0" y="0"/>
          <a:ext cx="0" cy="0"/>
          <a:chOff x="0" y="0"/>
          <a:chExt cx="0" cy="0"/>
        </a:xfrm>
      </p:grpSpPr>
      <p:grpSp>
        <p:nvGrpSpPr>
          <p:cNvPr id="722" name="Google Shape;722;p21"/>
          <p:cNvGrpSpPr/>
          <p:nvPr/>
        </p:nvGrpSpPr>
        <p:grpSpPr>
          <a:xfrm>
            <a:off x="-3358617" y="-151795"/>
            <a:ext cx="6466222" cy="6259329"/>
            <a:chOff x="-3358617" y="-151795"/>
            <a:chExt cx="6466222" cy="6259329"/>
          </a:xfrm>
        </p:grpSpPr>
        <p:grpSp>
          <p:nvGrpSpPr>
            <p:cNvPr id="723" name="Google Shape;723;p21"/>
            <p:cNvGrpSpPr/>
            <p:nvPr/>
          </p:nvGrpSpPr>
          <p:grpSpPr>
            <a:xfrm rot="5675928">
              <a:off x="-804623" y="1985994"/>
              <a:ext cx="1358233" cy="6377855"/>
              <a:chOff x="4851025" y="424250"/>
              <a:chExt cx="654450" cy="3073100"/>
            </a:xfrm>
          </p:grpSpPr>
          <p:sp>
            <p:nvSpPr>
              <p:cNvPr id="724" name="Google Shape;724;p21"/>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1"/>
            <p:cNvGrpSpPr/>
            <p:nvPr/>
          </p:nvGrpSpPr>
          <p:grpSpPr>
            <a:xfrm>
              <a:off x="-327715" y="-151795"/>
              <a:ext cx="2186019" cy="4663683"/>
              <a:chOff x="3061750" y="2798625"/>
              <a:chExt cx="1053300" cy="2247125"/>
            </a:xfrm>
          </p:grpSpPr>
          <p:grpSp>
            <p:nvGrpSpPr>
              <p:cNvPr id="742" name="Google Shape;742;p21"/>
              <p:cNvGrpSpPr/>
              <p:nvPr/>
            </p:nvGrpSpPr>
            <p:grpSpPr>
              <a:xfrm>
                <a:off x="3061750" y="2798625"/>
                <a:ext cx="1053300" cy="2247125"/>
                <a:chOff x="3682050" y="2775150"/>
                <a:chExt cx="1053300" cy="2247125"/>
              </a:xfrm>
            </p:grpSpPr>
            <p:sp>
              <p:nvSpPr>
                <p:cNvPr id="743" name="Google Shape;743;p21"/>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1"/>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1"/>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21"/>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1"/>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1" name="Google Shape;761;p21"/>
          <p:cNvSpPr txBox="1"/>
          <p:nvPr>
            <p:ph type="title"/>
          </p:nvPr>
        </p:nvSpPr>
        <p:spPr>
          <a:xfrm>
            <a:off x="720000" y="539500"/>
            <a:ext cx="2604000" cy="117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2" name="Google Shape;762;p21"/>
          <p:cNvSpPr txBox="1"/>
          <p:nvPr>
            <p:ph idx="1" type="subTitle"/>
          </p:nvPr>
        </p:nvSpPr>
        <p:spPr>
          <a:xfrm>
            <a:off x="4477050" y="967409"/>
            <a:ext cx="2305500" cy="6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63" name="Google Shape;763;p21"/>
          <p:cNvSpPr txBox="1"/>
          <p:nvPr>
            <p:ph idx="2" type="subTitle"/>
          </p:nvPr>
        </p:nvSpPr>
        <p:spPr>
          <a:xfrm>
            <a:off x="4947630" y="2447100"/>
            <a:ext cx="2305500" cy="6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64" name="Google Shape;764;p21"/>
          <p:cNvSpPr txBox="1"/>
          <p:nvPr>
            <p:ph idx="3" type="subTitle"/>
          </p:nvPr>
        </p:nvSpPr>
        <p:spPr>
          <a:xfrm>
            <a:off x="5753902" y="3926792"/>
            <a:ext cx="2305500" cy="6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65" name="Google Shape;765;p21"/>
          <p:cNvSpPr txBox="1"/>
          <p:nvPr>
            <p:ph idx="4" type="subTitle"/>
          </p:nvPr>
        </p:nvSpPr>
        <p:spPr>
          <a:xfrm>
            <a:off x="4477058" y="591242"/>
            <a:ext cx="23055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66" name="Google Shape;766;p21"/>
          <p:cNvSpPr txBox="1"/>
          <p:nvPr>
            <p:ph idx="5" type="subTitle"/>
          </p:nvPr>
        </p:nvSpPr>
        <p:spPr>
          <a:xfrm>
            <a:off x="4947642" y="2070933"/>
            <a:ext cx="23055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67" name="Google Shape;767;p21"/>
          <p:cNvSpPr txBox="1"/>
          <p:nvPr>
            <p:ph idx="6" type="subTitle"/>
          </p:nvPr>
        </p:nvSpPr>
        <p:spPr>
          <a:xfrm>
            <a:off x="5753919" y="3550625"/>
            <a:ext cx="23055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768" name="Shape 768"/>
        <p:cNvGrpSpPr/>
        <p:nvPr/>
      </p:nvGrpSpPr>
      <p:grpSpPr>
        <a:xfrm>
          <a:off x="0" y="0"/>
          <a:ext cx="0" cy="0"/>
          <a:chOff x="0" y="0"/>
          <a:chExt cx="0" cy="0"/>
        </a:xfrm>
      </p:grpSpPr>
      <p:grpSp>
        <p:nvGrpSpPr>
          <p:cNvPr id="769" name="Google Shape;769;p22"/>
          <p:cNvGrpSpPr/>
          <p:nvPr/>
        </p:nvGrpSpPr>
        <p:grpSpPr>
          <a:xfrm rot="-5400000">
            <a:off x="1503074" y="2718787"/>
            <a:ext cx="2186019" cy="4663683"/>
            <a:chOff x="3061750" y="2798625"/>
            <a:chExt cx="1053300" cy="2247125"/>
          </a:xfrm>
        </p:grpSpPr>
        <p:grpSp>
          <p:nvGrpSpPr>
            <p:cNvPr id="770" name="Google Shape;770;p22"/>
            <p:cNvGrpSpPr/>
            <p:nvPr/>
          </p:nvGrpSpPr>
          <p:grpSpPr>
            <a:xfrm>
              <a:off x="3061750" y="2798625"/>
              <a:ext cx="1053300" cy="2247125"/>
              <a:chOff x="3682050" y="2775150"/>
              <a:chExt cx="1053300" cy="2247125"/>
            </a:xfrm>
          </p:grpSpPr>
          <p:sp>
            <p:nvSpPr>
              <p:cNvPr id="771" name="Google Shape;771;p22"/>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22"/>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22"/>
          <p:cNvSpPr txBox="1"/>
          <p:nvPr>
            <p:ph type="title"/>
          </p:nvPr>
        </p:nvSpPr>
        <p:spPr>
          <a:xfrm>
            <a:off x="720000" y="539500"/>
            <a:ext cx="3426900" cy="1255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0" name="Google Shape;790;p22"/>
          <p:cNvSpPr txBox="1"/>
          <p:nvPr>
            <p:ph idx="1" type="subTitle"/>
          </p:nvPr>
        </p:nvSpPr>
        <p:spPr>
          <a:xfrm>
            <a:off x="5337346" y="593250"/>
            <a:ext cx="3089100" cy="4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791" name="Google Shape;791;p22"/>
          <p:cNvSpPr txBox="1"/>
          <p:nvPr>
            <p:ph idx="2" type="subTitle"/>
          </p:nvPr>
        </p:nvSpPr>
        <p:spPr>
          <a:xfrm>
            <a:off x="5337346" y="2034684"/>
            <a:ext cx="3089100" cy="4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792" name="Google Shape;792;p22"/>
          <p:cNvSpPr txBox="1"/>
          <p:nvPr>
            <p:ph idx="3" type="subTitle"/>
          </p:nvPr>
        </p:nvSpPr>
        <p:spPr>
          <a:xfrm>
            <a:off x="5337346" y="3476119"/>
            <a:ext cx="3089100" cy="4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793" name="Google Shape;793;p22"/>
          <p:cNvSpPr txBox="1"/>
          <p:nvPr>
            <p:ph idx="4" type="subTitle"/>
          </p:nvPr>
        </p:nvSpPr>
        <p:spPr>
          <a:xfrm>
            <a:off x="5337346" y="1110396"/>
            <a:ext cx="30891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94" name="Google Shape;794;p22"/>
          <p:cNvSpPr txBox="1"/>
          <p:nvPr>
            <p:ph idx="5" type="subTitle"/>
          </p:nvPr>
        </p:nvSpPr>
        <p:spPr>
          <a:xfrm>
            <a:off x="5337346" y="2551868"/>
            <a:ext cx="30891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95" name="Google Shape;795;p22"/>
          <p:cNvSpPr txBox="1"/>
          <p:nvPr>
            <p:ph idx="6" type="subTitle"/>
          </p:nvPr>
        </p:nvSpPr>
        <p:spPr>
          <a:xfrm>
            <a:off x="5337346" y="3993339"/>
            <a:ext cx="30891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96" name="Shape 796"/>
        <p:cNvGrpSpPr/>
        <p:nvPr/>
      </p:nvGrpSpPr>
      <p:grpSpPr>
        <a:xfrm>
          <a:off x="0" y="0"/>
          <a:ext cx="0" cy="0"/>
          <a:chOff x="0" y="0"/>
          <a:chExt cx="0" cy="0"/>
        </a:xfrm>
      </p:grpSpPr>
      <p:grpSp>
        <p:nvGrpSpPr>
          <p:cNvPr id="797" name="Google Shape;797;p23"/>
          <p:cNvGrpSpPr/>
          <p:nvPr/>
        </p:nvGrpSpPr>
        <p:grpSpPr>
          <a:xfrm flipH="1" rot="10800000">
            <a:off x="-1469542" y="1064076"/>
            <a:ext cx="4482760" cy="4754793"/>
            <a:chOff x="4204225" y="2144350"/>
            <a:chExt cx="2159950" cy="2291025"/>
          </a:xfrm>
        </p:grpSpPr>
        <p:sp>
          <p:nvSpPr>
            <p:cNvPr id="798" name="Google Shape;798;p23"/>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3"/>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23"/>
          <p:cNvSpPr txBox="1"/>
          <p:nvPr>
            <p:ph type="title"/>
          </p:nvPr>
        </p:nvSpPr>
        <p:spPr>
          <a:xfrm>
            <a:off x="720000" y="539500"/>
            <a:ext cx="2746200" cy="1153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7" name="Google Shape;817;p23"/>
          <p:cNvSpPr txBox="1"/>
          <p:nvPr>
            <p:ph idx="1" type="subTitle"/>
          </p:nvPr>
        </p:nvSpPr>
        <p:spPr>
          <a:xfrm>
            <a:off x="4403665" y="982503"/>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18" name="Google Shape;818;p23"/>
          <p:cNvSpPr txBox="1"/>
          <p:nvPr>
            <p:ph idx="2" type="subTitle"/>
          </p:nvPr>
        </p:nvSpPr>
        <p:spPr>
          <a:xfrm>
            <a:off x="6736975" y="1711552"/>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19" name="Google Shape;819;p23"/>
          <p:cNvSpPr txBox="1"/>
          <p:nvPr>
            <p:ph idx="3" type="subTitle"/>
          </p:nvPr>
        </p:nvSpPr>
        <p:spPr>
          <a:xfrm>
            <a:off x="4403665" y="2259233"/>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20" name="Google Shape;820;p23"/>
          <p:cNvSpPr txBox="1"/>
          <p:nvPr>
            <p:ph idx="4" type="subTitle"/>
          </p:nvPr>
        </p:nvSpPr>
        <p:spPr>
          <a:xfrm>
            <a:off x="6736975" y="2988282"/>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21" name="Google Shape;821;p23"/>
          <p:cNvSpPr txBox="1"/>
          <p:nvPr>
            <p:ph idx="5" type="subTitle"/>
          </p:nvPr>
        </p:nvSpPr>
        <p:spPr>
          <a:xfrm>
            <a:off x="4403665" y="613641"/>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22" name="Google Shape;822;p23"/>
          <p:cNvSpPr txBox="1"/>
          <p:nvPr>
            <p:ph idx="6" type="subTitle"/>
          </p:nvPr>
        </p:nvSpPr>
        <p:spPr>
          <a:xfrm>
            <a:off x="6736972" y="1342689"/>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23" name="Google Shape;823;p23"/>
          <p:cNvSpPr txBox="1"/>
          <p:nvPr>
            <p:ph idx="7" type="subTitle"/>
          </p:nvPr>
        </p:nvSpPr>
        <p:spPr>
          <a:xfrm>
            <a:off x="4403665" y="1890359"/>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24" name="Google Shape;824;p23"/>
          <p:cNvSpPr txBox="1"/>
          <p:nvPr>
            <p:ph idx="8" type="subTitle"/>
          </p:nvPr>
        </p:nvSpPr>
        <p:spPr>
          <a:xfrm>
            <a:off x="6736972" y="2619408"/>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25" name="Shape 825"/>
        <p:cNvGrpSpPr/>
        <p:nvPr/>
      </p:nvGrpSpPr>
      <p:grpSpPr>
        <a:xfrm>
          <a:off x="0" y="0"/>
          <a:ext cx="0" cy="0"/>
          <a:chOff x="0" y="0"/>
          <a:chExt cx="0" cy="0"/>
        </a:xfrm>
      </p:grpSpPr>
      <p:sp>
        <p:nvSpPr>
          <p:cNvPr id="826" name="Google Shape;826;p24"/>
          <p:cNvSpPr txBox="1"/>
          <p:nvPr>
            <p:ph type="title"/>
          </p:nvPr>
        </p:nvSpPr>
        <p:spPr>
          <a:xfrm>
            <a:off x="720000" y="539500"/>
            <a:ext cx="279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7" name="Google Shape;827;p24"/>
          <p:cNvSpPr txBox="1"/>
          <p:nvPr>
            <p:ph idx="1" type="subTitle"/>
          </p:nvPr>
        </p:nvSpPr>
        <p:spPr>
          <a:xfrm>
            <a:off x="4368077" y="983174"/>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28" name="Google Shape;828;p24"/>
          <p:cNvSpPr txBox="1"/>
          <p:nvPr>
            <p:ph idx="2" type="subTitle"/>
          </p:nvPr>
        </p:nvSpPr>
        <p:spPr>
          <a:xfrm>
            <a:off x="6651799" y="1605065"/>
            <a:ext cx="1778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29" name="Google Shape;829;p24"/>
          <p:cNvSpPr txBox="1"/>
          <p:nvPr>
            <p:ph idx="3" type="subTitle"/>
          </p:nvPr>
        </p:nvSpPr>
        <p:spPr>
          <a:xfrm>
            <a:off x="4368077" y="2226956"/>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30" name="Google Shape;830;p24"/>
          <p:cNvSpPr txBox="1"/>
          <p:nvPr>
            <p:ph idx="4" type="subTitle"/>
          </p:nvPr>
        </p:nvSpPr>
        <p:spPr>
          <a:xfrm>
            <a:off x="6652673" y="2848848"/>
            <a:ext cx="1778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31" name="Google Shape;831;p24"/>
          <p:cNvSpPr txBox="1"/>
          <p:nvPr>
            <p:ph idx="5" type="subTitle"/>
          </p:nvPr>
        </p:nvSpPr>
        <p:spPr>
          <a:xfrm>
            <a:off x="4368084" y="3470739"/>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32" name="Google Shape;832;p24"/>
          <p:cNvSpPr txBox="1"/>
          <p:nvPr>
            <p:ph idx="6" type="subTitle"/>
          </p:nvPr>
        </p:nvSpPr>
        <p:spPr>
          <a:xfrm>
            <a:off x="6651355" y="4092630"/>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33" name="Google Shape;833;p24"/>
          <p:cNvSpPr txBox="1"/>
          <p:nvPr>
            <p:ph idx="7" type="subTitle"/>
          </p:nvPr>
        </p:nvSpPr>
        <p:spPr>
          <a:xfrm>
            <a:off x="4368077" y="613641"/>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4" name="Google Shape;834;p24"/>
          <p:cNvSpPr txBox="1"/>
          <p:nvPr>
            <p:ph idx="8" type="subTitle"/>
          </p:nvPr>
        </p:nvSpPr>
        <p:spPr>
          <a:xfrm>
            <a:off x="6652669" y="1235472"/>
            <a:ext cx="17781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5" name="Google Shape;835;p24"/>
          <p:cNvSpPr txBox="1"/>
          <p:nvPr>
            <p:ph idx="9" type="subTitle"/>
          </p:nvPr>
        </p:nvSpPr>
        <p:spPr>
          <a:xfrm>
            <a:off x="4368077" y="1857303"/>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6" name="Google Shape;836;p24"/>
          <p:cNvSpPr txBox="1"/>
          <p:nvPr>
            <p:ph idx="13" type="subTitle"/>
          </p:nvPr>
        </p:nvSpPr>
        <p:spPr>
          <a:xfrm>
            <a:off x="6652670" y="2479134"/>
            <a:ext cx="17781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7" name="Google Shape;837;p24"/>
          <p:cNvSpPr txBox="1"/>
          <p:nvPr>
            <p:ph idx="14" type="subTitle"/>
          </p:nvPr>
        </p:nvSpPr>
        <p:spPr>
          <a:xfrm>
            <a:off x="4368077" y="3100966"/>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38" name="Google Shape;838;p24"/>
          <p:cNvSpPr txBox="1"/>
          <p:nvPr>
            <p:ph idx="15" type="subTitle"/>
          </p:nvPr>
        </p:nvSpPr>
        <p:spPr>
          <a:xfrm>
            <a:off x="6651350" y="3722797"/>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39" name="Shape 839"/>
        <p:cNvGrpSpPr/>
        <p:nvPr/>
      </p:nvGrpSpPr>
      <p:grpSpPr>
        <a:xfrm>
          <a:off x="0" y="0"/>
          <a:ext cx="0" cy="0"/>
          <a:chOff x="0" y="0"/>
          <a:chExt cx="0" cy="0"/>
        </a:xfrm>
      </p:grpSpPr>
      <p:sp>
        <p:nvSpPr>
          <p:cNvPr id="840" name="Google Shape;840;p25"/>
          <p:cNvSpPr txBox="1"/>
          <p:nvPr>
            <p:ph hasCustomPrompt="1" type="title"/>
          </p:nvPr>
        </p:nvSpPr>
        <p:spPr>
          <a:xfrm flipH="1">
            <a:off x="2676041" y="539488"/>
            <a:ext cx="3921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5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41" name="Google Shape;841;p25"/>
          <p:cNvSpPr txBox="1"/>
          <p:nvPr>
            <p:ph idx="1" type="subTitle"/>
          </p:nvPr>
        </p:nvSpPr>
        <p:spPr>
          <a:xfrm flipH="1">
            <a:off x="2676040" y="1232225"/>
            <a:ext cx="3921600" cy="413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None/>
              <a:defRPr sz="13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42" name="Google Shape;842;p25"/>
          <p:cNvSpPr txBox="1"/>
          <p:nvPr>
            <p:ph hasCustomPrompt="1" idx="2" type="title"/>
          </p:nvPr>
        </p:nvSpPr>
        <p:spPr>
          <a:xfrm flipH="1">
            <a:off x="3292152" y="1973516"/>
            <a:ext cx="3921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5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43" name="Google Shape;843;p25"/>
          <p:cNvSpPr txBox="1"/>
          <p:nvPr>
            <p:ph idx="3" type="subTitle"/>
          </p:nvPr>
        </p:nvSpPr>
        <p:spPr>
          <a:xfrm flipH="1">
            <a:off x="3292151" y="2666230"/>
            <a:ext cx="3921600" cy="413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None/>
              <a:defRPr sz="13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44" name="Google Shape;844;p25"/>
          <p:cNvSpPr txBox="1"/>
          <p:nvPr>
            <p:ph hasCustomPrompt="1" idx="4" type="title"/>
          </p:nvPr>
        </p:nvSpPr>
        <p:spPr>
          <a:xfrm flipH="1">
            <a:off x="3908263" y="3407544"/>
            <a:ext cx="3921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5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45" name="Google Shape;845;p25"/>
          <p:cNvSpPr txBox="1"/>
          <p:nvPr>
            <p:ph idx="5" type="subTitle"/>
          </p:nvPr>
        </p:nvSpPr>
        <p:spPr>
          <a:xfrm flipH="1">
            <a:off x="3908262" y="4100236"/>
            <a:ext cx="3921600" cy="413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None/>
              <a:defRPr sz="13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846" name="Google Shape;846;p25"/>
          <p:cNvGrpSpPr/>
          <p:nvPr/>
        </p:nvGrpSpPr>
        <p:grpSpPr>
          <a:xfrm flipH="1">
            <a:off x="8521951" y="-2672687"/>
            <a:ext cx="3848803" cy="5689424"/>
            <a:chOff x="939875" y="457213"/>
            <a:chExt cx="1854488" cy="2741363"/>
          </a:xfrm>
        </p:grpSpPr>
        <p:sp>
          <p:nvSpPr>
            <p:cNvPr id="847" name="Google Shape;847;p25"/>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873" name="Shape 873"/>
        <p:cNvGrpSpPr/>
        <p:nvPr/>
      </p:nvGrpSpPr>
      <p:grpSpPr>
        <a:xfrm>
          <a:off x="0" y="0"/>
          <a:ext cx="0" cy="0"/>
          <a:chOff x="0" y="0"/>
          <a:chExt cx="0" cy="0"/>
        </a:xfrm>
      </p:grpSpPr>
      <p:grpSp>
        <p:nvGrpSpPr>
          <p:cNvPr id="874" name="Google Shape;874;p26"/>
          <p:cNvGrpSpPr/>
          <p:nvPr/>
        </p:nvGrpSpPr>
        <p:grpSpPr>
          <a:xfrm>
            <a:off x="7703606" y="-3611995"/>
            <a:ext cx="2404726" cy="12015937"/>
            <a:chOff x="7703606" y="-3611995"/>
            <a:chExt cx="2404726" cy="12015937"/>
          </a:xfrm>
        </p:grpSpPr>
        <p:grpSp>
          <p:nvGrpSpPr>
            <p:cNvPr id="875" name="Google Shape;875;p26"/>
            <p:cNvGrpSpPr/>
            <p:nvPr/>
          </p:nvGrpSpPr>
          <p:grpSpPr>
            <a:xfrm flipH="1" rot="10800000">
              <a:off x="7703606" y="-3611995"/>
              <a:ext cx="2186019" cy="4663683"/>
              <a:chOff x="3061750" y="2798625"/>
              <a:chExt cx="1053300" cy="2247125"/>
            </a:xfrm>
          </p:grpSpPr>
          <p:grpSp>
            <p:nvGrpSpPr>
              <p:cNvPr id="876" name="Google Shape;876;p26"/>
              <p:cNvGrpSpPr/>
              <p:nvPr/>
            </p:nvGrpSpPr>
            <p:grpSpPr>
              <a:xfrm>
                <a:off x="3061750" y="2798625"/>
                <a:ext cx="1053300" cy="2247125"/>
                <a:chOff x="3682050" y="2775150"/>
                <a:chExt cx="1053300" cy="2247125"/>
              </a:xfrm>
            </p:grpSpPr>
            <p:sp>
              <p:nvSpPr>
                <p:cNvPr id="877" name="Google Shape;877;p26"/>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26"/>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26"/>
            <p:cNvGrpSpPr/>
            <p:nvPr/>
          </p:nvGrpSpPr>
          <p:grpSpPr>
            <a:xfrm rot="204526">
              <a:off x="8561696" y="1991379"/>
              <a:ext cx="1358227" cy="6377825"/>
              <a:chOff x="4851025" y="424250"/>
              <a:chExt cx="654450" cy="3073100"/>
            </a:xfrm>
          </p:grpSpPr>
          <p:sp>
            <p:nvSpPr>
              <p:cNvPr id="896" name="Google Shape;896;p26"/>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3" name="Google Shape;913;p26"/>
          <p:cNvSpPr txBox="1"/>
          <p:nvPr>
            <p:ph hasCustomPrompt="1" type="title"/>
          </p:nvPr>
        </p:nvSpPr>
        <p:spPr>
          <a:xfrm>
            <a:off x="6026590" y="837640"/>
            <a:ext cx="1397700" cy="40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2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14" name="Google Shape;914;p26"/>
          <p:cNvSpPr txBox="1"/>
          <p:nvPr>
            <p:ph idx="1" type="subTitle"/>
          </p:nvPr>
        </p:nvSpPr>
        <p:spPr>
          <a:xfrm>
            <a:off x="6026590" y="1528499"/>
            <a:ext cx="2304000" cy="69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3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15" name="Google Shape;915;p26"/>
          <p:cNvSpPr txBox="1"/>
          <p:nvPr>
            <p:ph idx="2" type="subTitle"/>
          </p:nvPr>
        </p:nvSpPr>
        <p:spPr>
          <a:xfrm>
            <a:off x="6026590" y="1180700"/>
            <a:ext cx="2304000" cy="42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16" name="Google Shape;916;p26"/>
          <p:cNvSpPr txBox="1"/>
          <p:nvPr>
            <p:ph hasCustomPrompt="1" idx="3" type="title"/>
          </p:nvPr>
        </p:nvSpPr>
        <p:spPr>
          <a:xfrm>
            <a:off x="6026590" y="3227722"/>
            <a:ext cx="1397700" cy="40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2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17" name="Google Shape;917;p26"/>
          <p:cNvSpPr txBox="1"/>
          <p:nvPr>
            <p:ph idx="4" type="subTitle"/>
          </p:nvPr>
        </p:nvSpPr>
        <p:spPr>
          <a:xfrm>
            <a:off x="6026590" y="3918575"/>
            <a:ext cx="2304000" cy="69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3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18" name="Google Shape;918;p26"/>
          <p:cNvSpPr txBox="1"/>
          <p:nvPr>
            <p:ph idx="5" type="subTitle"/>
          </p:nvPr>
        </p:nvSpPr>
        <p:spPr>
          <a:xfrm>
            <a:off x="6026590" y="3570775"/>
            <a:ext cx="2304000" cy="42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19" name="Google Shape;919;p26"/>
          <p:cNvSpPr txBox="1"/>
          <p:nvPr>
            <p:ph idx="6" type="title"/>
          </p:nvPr>
        </p:nvSpPr>
        <p:spPr>
          <a:xfrm>
            <a:off x="719950" y="539500"/>
            <a:ext cx="3746400" cy="1218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0" name="Google Shape;920;p26"/>
          <p:cNvSpPr txBox="1"/>
          <p:nvPr>
            <p:ph hasCustomPrompt="1" idx="7" type="title"/>
          </p:nvPr>
        </p:nvSpPr>
        <p:spPr>
          <a:xfrm>
            <a:off x="2192832" y="2398647"/>
            <a:ext cx="1397700" cy="406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b="1" sz="2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21" name="Google Shape;921;p26"/>
          <p:cNvSpPr txBox="1"/>
          <p:nvPr>
            <p:ph idx="8" type="subTitle"/>
          </p:nvPr>
        </p:nvSpPr>
        <p:spPr>
          <a:xfrm>
            <a:off x="978432" y="3089500"/>
            <a:ext cx="2612100" cy="151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PT Sans"/>
              <a:buNone/>
              <a:defRPr sz="13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22" name="Google Shape;922;p26"/>
          <p:cNvSpPr txBox="1"/>
          <p:nvPr>
            <p:ph idx="9" type="subTitle"/>
          </p:nvPr>
        </p:nvSpPr>
        <p:spPr>
          <a:xfrm>
            <a:off x="978432" y="2741700"/>
            <a:ext cx="2612100" cy="426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23" name="Shape 923"/>
        <p:cNvGrpSpPr/>
        <p:nvPr/>
      </p:nvGrpSpPr>
      <p:grpSpPr>
        <a:xfrm>
          <a:off x="0" y="0"/>
          <a:ext cx="0" cy="0"/>
          <a:chOff x="0" y="0"/>
          <a:chExt cx="0" cy="0"/>
        </a:xfrm>
      </p:grpSpPr>
      <p:grpSp>
        <p:nvGrpSpPr>
          <p:cNvPr id="924" name="Google Shape;924;p27"/>
          <p:cNvGrpSpPr/>
          <p:nvPr/>
        </p:nvGrpSpPr>
        <p:grpSpPr>
          <a:xfrm>
            <a:off x="5554631" y="138384"/>
            <a:ext cx="6466222" cy="5725450"/>
            <a:chOff x="5554631" y="138384"/>
            <a:chExt cx="6466222" cy="5725450"/>
          </a:xfrm>
        </p:grpSpPr>
        <p:grpSp>
          <p:nvGrpSpPr>
            <p:cNvPr id="925" name="Google Shape;925;p27"/>
            <p:cNvGrpSpPr/>
            <p:nvPr/>
          </p:nvGrpSpPr>
          <p:grpSpPr>
            <a:xfrm rot="10800000">
              <a:off x="6924297" y="593701"/>
              <a:ext cx="4482760" cy="4754793"/>
              <a:chOff x="4204225" y="2144350"/>
              <a:chExt cx="2159950" cy="2291025"/>
            </a:xfrm>
          </p:grpSpPr>
          <p:sp>
            <p:nvSpPr>
              <p:cNvPr id="926" name="Google Shape;926;p27"/>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27"/>
            <p:cNvGrpSpPr/>
            <p:nvPr/>
          </p:nvGrpSpPr>
          <p:grpSpPr>
            <a:xfrm flipH="1" rot="-5675928">
              <a:off x="8108626" y="1742294"/>
              <a:ext cx="1358233" cy="6377855"/>
              <a:chOff x="4851025" y="424250"/>
              <a:chExt cx="654450" cy="3073100"/>
            </a:xfrm>
          </p:grpSpPr>
          <p:sp>
            <p:nvSpPr>
              <p:cNvPr id="945" name="Google Shape;945;p27"/>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27"/>
            <p:cNvGrpSpPr/>
            <p:nvPr/>
          </p:nvGrpSpPr>
          <p:grpSpPr>
            <a:xfrm flipH="1">
              <a:off x="7107400" y="138384"/>
              <a:ext cx="2186019" cy="4663683"/>
              <a:chOff x="3061750" y="2798625"/>
              <a:chExt cx="1053300" cy="2247125"/>
            </a:xfrm>
          </p:grpSpPr>
          <p:grpSp>
            <p:nvGrpSpPr>
              <p:cNvPr id="963" name="Google Shape;963;p27"/>
              <p:cNvGrpSpPr/>
              <p:nvPr/>
            </p:nvGrpSpPr>
            <p:grpSpPr>
              <a:xfrm>
                <a:off x="3061750" y="2798625"/>
                <a:ext cx="1053300" cy="2247125"/>
                <a:chOff x="3682050" y="2775150"/>
                <a:chExt cx="1053300" cy="2247125"/>
              </a:xfrm>
            </p:grpSpPr>
            <p:sp>
              <p:nvSpPr>
                <p:cNvPr id="964" name="Google Shape;964;p27"/>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27"/>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2" name="Google Shape;982;p27"/>
          <p:cNvSpPr txBox="1"/>
          <p:nvPr>
            <p:ph type="title"/>
          </p:nvPr>
        </p:nvSpPr>
        <p:spPr>
          <a:xfrm>
            <a:off x="713225" y="537571"/>
            <a:ext cx="5081400" cy="1212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sz="8500">
                <a:latin typeface="Plus Jakarta Sans"/>
                <a:ea typeface="Plus Jakarta Sans"/>
                <a:cs typeface="Plus Jakarta Sans"/>
                <a:sym typeface="Plus Jakarta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3" name="Google Shape;983;p27"/>
          <p:cNvSpPr txBox="1"/>
          <p:nvPr>
            <p:ph idx="1" type="subTitle"/>
          </p:nvPr>
        </p:nvSpPr>
        <p:spPr>
          <a:xfrm>
            <a:off x="713225" y="1832871"/>
            <a:ext cx="50814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984" name="Google Shape;984;p27"/>
          <p:cNvSpPr txBox="1"/>
          <p:nvPr/>
        </p:nvSpPr>
        <p:spPr>
          <a:xfrm>
            <a:off x="713225" y="3810782"/>
            <a:ext cx="5081400" cy="58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Plus Jakarta Sans"/>
                <a:ea typeface="Plus Jakarta Sans"/>
                <a:cs typeface="Plus Jakarta Sans"/>
                <a:sym typeface="Plus Jakarta Sans"/>
              </a:rPr>
              <a:t>CREDITS:</a:t>
            </a:r>
            <a:r>
              <a:rPr lang="en" sz="1200">
                <a:solidFill>
                  <a:schemeClr val="dk1"/>
                </a:solidFill>
                <a:latin typeface="Plus Jakarta Sans"/>
                <a:ea typeface="Plus Jakarta Sans"/>
                <a:cs typeface="Plus Jakarta Sans"/>
                <a:sym typeface="Plus Jakarta Sans"/>
              </a:rPr>
              <a:t> This presentation template was created by </a:t>
            </a:r>
            <a:r>
              <a:rPr b="1" lang="en" sz="1200">
                <a:solidFill>
                  <a:schemeClr val="dk1"/>
                </a:solidFill>
                <a:uFill>
                  <a:noFill/>
                </a:uFill>
                <a:latin typeface="Plus Jakarta Sans"/>
                <a:ea typeface="Plus Jakarta Sans"/>
                <a:cs typeface="Plus Jakarta Sans"/>
                <a:sym typeface="Plus Jakarta Sans"/>
                <a:hlinkClick r:id="rId2">
                  <a:extLst>
                    <a:ext uri="{A12FA001-AC4F-418D-AE19-62706E023703}">
                      <ahyp:hlinkClr val="tx"/>
                    </a:ext>
                  </a:extLst>
                </a:hlinkClick>
              </a:rPr>
              <a:t>Slidesgo</a:t>
            </a:r>
            <a:r>
              <a:rPr lang="en" sz="1200">
                <a:solidFill>
                  <a:schemeClr val="dk1"/>
                </a:solidFill>
                <a:latin typeface="Plus Jakarta Sans"/>
                <a:ea typeface="Plus Jakarta Sans"/>
                <a:cs typeface="Plus Jakarta Sans"/>
                <a:sym typeface="Plus Jakarta Sans"/>
              </a:rPr>
              <a:t>, and includes icons by </a:t>
            </a:r>
            <a:r>
              <a:rPr b="1" lang="en" sz="1200">
                <a:solidFill>
                  <a:schemeClr val="dk1"/>
                </a:solidFill>
                <a:uFill>
                  <a:noFill/>
                </a:uFill>
                <a:latin typeface="Plus Jakarta Sans"/>
                <a:ea typeface="Plus Jakarta Sans"/>
                <a:cs typeface="Plus Jakarta Sans"/>
                <a:sym typeface="Plus Jakarta Sans"/>
                <a:hlinkClick r:id="rId3">
                  <a:extLst>
                    <a:ext uri="{A12FA001-AC4F-418D-AE19-62706E023703}">
                      <ahyp:hlinkClr val="tx"/>
                    </a:ext>
                  </a:extLst>
                </a:hlinkClick>
              </a:rPr>
              <a:t>Flaticon</a:t>
            </a:r>
            <a:r>
              <a:rPr lang="en" sz="1200">
                <a:solidFill>
                  <a:schemeClr val="dk1"/>
                </a:solidFill>
                <a:latin typeface="Plus Jakarta Sans"/>
                <a:ea typeface="Plus Jakarta Sans"/>
                <a:cs typeface="Plus Jakarta Sans"/>
                <a:sym typeface="Plus Jakarta Sans"/>
              </a:rPr>
              <a:t>, and infographics &amp; images by </a:t>
            </a:r>
            <a:r>
              <a:rPr b="1" lang="en" sz="1200">
                <a:solidFill>
                  <a:schemeClr val="dk1"/>
                </a:solidFill>
                <a:uFill>
                  <a:noFill/>
                </a:uFill>
                <a:latin typeface="Plus Jakarta Sans"/>
                <a:ea typeface="Plus Jakarta Sans"/>
                <a:cs typeface="Plus Jakarta Sans"/>
                <a:sym typeface="Plus Jakarta Sans"/>
                <a:hlinkClick r:id="rId4">
                  <a:extLst>
                    <a:ext uri="{A12FA001-AC4F-418D-AE19-62706E023703}">
                      <ahyp:hlinkClr val="tx"/>
                    </a:ext>
                  </a:extLst>
                </a:hlinkClick>
              </a:rPr>
              <a:t>Freepik</a:t>
            </a:r>
            <a:r>
              <a:rPr lang="en" sz="1200">
                <a:solidFill>
                  <a:schemeClr val="dk1"/>
                </a:solidFill>
                <a:latin typeface="Plus Jakarta Sans"/>
                <a:ea typeface="Plus Jakarta Sans"/>
                <a:cs typeface="Plus Jakarta Sans"/>
                <a:sym typeface="Plus Jakarta Sans"/>
              </a:rPr>
              <a:t> </a:t>
            </a:r>
            <a:endParaRPr b="1" sz="1200">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85" name="Shape 985"/>
        <p:cNvGrpSpPr/>
        <p:nvPr/>
      </p:nvGrpSpPr>
      <p:grpSpPr>
        <a:xfrm>
          <a:off x="0" y="0"/>
          <a:ext cx="0" cy="0"/>
          <a:chOff x="0" y="0"/>
          <a:chExt cx="0" cy="0"/>
        </a:xfrm>
      </p:grpSpPr>
      <p:grpSp>
        <p:nvGrpSpPr>
          <p:cNvPr id="986" name="Google Shape;986;p28"/>
          <p:cNvGrpSpPr/>
          <p:nvPr/>
        </p:nvGrpSpPr>
        <p:grpSpPr>
          <a:xfrm>
            <a:off x="-637104" y="-1568972"/>
            <a:ext cx="11841201" cy="9795847"/>
            <a:chOff x="-637104" y="-1568972"/>
            <a:chExt cx="11841201" cy="9795847"/>
          </a:xfrm>
        </p:grpSpPr>
        <p:grpSp>
          <p:nvGrpSpPr>
            <p:cNvPr id="987" name="Google Shape;987;p28"/>
            <p:cNvGrpSpPr/>
            <p:nvPr/>
          </p:nvGrpSpPr>
          <p:grpSpPr>
            <a:xfrm flipH="1" rot="5400000">
              <a:off x="-2046531" y="-159545"/>
              <a:ext cx="4030101" cy="1211247"/>
              <a:chOff x="430469" y="4172355"/>
              <a:chExt cx="4030101" cy="1211247"/>
            </a:xfrm>
          </p:grpSpPr>
          <p:grpSp>
            <p:nvGrpSpPr>
              <p:cNvPr id="988" name="Google Shape;988;p28"/>
              <p:cNvGrpSpPr/>
              <p:nvPr/>
            </p:nvGrpSpPr>
            <p:grpSpPr>
              <a:xfrm flipH="1" rot="5538019">
                <a:off x="1919568" y="2782430"/>
                <a:ext cx="1051902" cy="3991097"/>
                <a:chOff x="5485075" y="3521900"/>
                <a:chExt cx="506850" cy="1923075"/>
              </a:xfrm>
            </p:grpSpPr>
            <p:sp>
              <p:nvSpPr>
                <p:cNvPr id="989" name="Google Shape;989;p28"/>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8"/>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8"/>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8"/>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8"/>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28"/>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28"/>
            <p:cNvGrpSpPr/>
            <p:nvPr/>
          </p:nvGrpSpPr>
          <p:grpSpPr>
            <a:xfrm rot="5400000">
              <a:off x="7779246" y="-1792341"/>
              <a:ext cx="2186019" cy="4663683"/>
              <a:chOff x="3061750" y="2798625"/>
              <a:chExt cx="1053300" cy="2247125"/>
            </a:xfrm>
          </p:grpSpPr>
          <p:grpSp>
            <p:nvGrpSpPr>
              <p:cNvPr id="1001" name="Google Shape;1001;p28"/>
              <p:cNvGrpSpPr/>
              <p:nvPr/>
            </p:nvGrpSpPr>
            <p:grpSpPr>
              <a:xfrm>
                <a:off x="3061750" y="2798625"/>
                <a:ext cx="1053300" cy="2247125"/>
                <a:chOff x="3682050" y="2775150"/>
                <a:chExt cx="1053300" cy="2247125"/>
              </a:xfrm>
            </p:grpSpPr>
            <p:sp>
              <p:nvSpPr>
                <p:cNvPr id="1002" name="Google Shape;1002;p28"/>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8"/>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8"/>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8"/>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7" name="Google Shape;1017;p28"/>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8"/>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8"/>
            <p:cNvGrpSpPr/>
            <p:nvPr/>
          </p:nvGrpSpPr>
          <p:grpSpPr>
            <a:xfrm rot="-10536040">
              <a:off x="8286973" y="1806219"/>
              <a:ext cx="1358255" cy="6377958"/>
              <a:chOff x="4851025" y="424250"/>
              <a:chExt cx="654450" cy="3073100"/>
            </a:xfrm>
          </p:grpSpPr>
          <p:sp>
            <p:nvSpPr>
              <p:cNvPr id="1021" name="Google Shape;1021;p28"/>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8"/>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8"/>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038" name="Shape 1038"/>
        <p:cNvGrpSpPr/>
        <p:nvPr/>
      </p:nvGrpSpPr>
      <p:grpSpPr>
        <a:xfrm>
          <a:off x="0" y="0"/>
          <a:ext cx="0" cy="0"/>
          <a:chOff x="0" y="0"/>
          <a:chExt cx="0" cy="0"/>
        </a:xfrm>
      </p:grpSpPr>
      <p:grpSp>
        <p:nvGrpSpPr>
          <p:cNvPr id="1039" name="Google Shape;1039;p29"/>
          <p:cNvGrpSpPr/>
          <p:nvPr/>
        </p:nvGrpSpPr>
        <p:grpSpPr>
          <a:xfrm>
            <a:off x="-1545742" y="-135645"/>
            <a:ext cx="14095135" cy="6259329"/>
            <a:chOff x="-1545742" y="-135645"/>
            <a:chExt cx="14095135" cy="6259329"/>
          </a:xfrm>
        </p:grpSpPr>
        <p:grpSp>
          <p:nvGrpSpPr>
            <p:cNvPr id="1040" name="Google Shape;1040;p29"/>
            <p:cNvGrpSpPr/>
            <p:nvPr/>
          </p:nvGrpSpPr>
          <p:grpSpPr>
            <a:xfrm flipH="1" rot="10800000">
              <a:off x="-1545742" y="987876"/>
              <a:ext cx="4482760" cy="4754793"/>
              <a:chOff x="4204225" y="2144350"/>
              <a:chExt cx="2159950" cy="2291025"/>
            </a:xfrm>
          </p:grpSpPr>
          <p:sp>
            <p:nvSpPr>
              <p:cNvPr id="1041" name="Google Shape;1041;p29"/>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9"/>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9"/>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9"/>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29"/>
            <p:cNvGrpSpPr/>
            <p:nvPr/>
          </p:nvGrpSpPr>
          <p:grpSpPr>
            <a:xfrm flipH="1">
              <a:off x="6083170" y="-135645"/>
              <a:ext cx="6466222" cy="6259329"/>
              <a:chOff x="-3358617" y="-151795"/>
              <a:chExt cx="6466222" cy="6259329"/>
            </a:xfrm>
          </p:grpSpPr>
          <p:grpSp>
            <p:nvGrpSpPr>
              <p:cNvPr id="1060" name="Google Shape;1060;p29"/>
              <p:cNvGrpSpPr/>
              <p:nvPr/>
            </p:nvGrpSpPr>
            <p:grpSpPr>
              <a:xfrm rot="5675928">
                <a:off x="-804623" y="1985994"/>
                <a:ext cx="1358233" cy="6377855"/>
                <a:chOff x="4851025" y="424250"/>
                <a:chExt cx="654450" cy="3073100"/>
              </a:xfrm>
            </p:grpSpPr>
            <p:sp>
              <p:nvSpPr>
                <p:cNvPr id="1061" name="Google Shape;1061;p29"/>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9"/>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9"/>
              <p:cNvGrpSpPr/>
              <p:nvPr/>
            </p:nvGrpSpPr>
            <p:grpSpPr>
              <a:xfrm>
                <a:off x="-327715" y="-151795"/>
                <a:ext cx="2186019" cy="4663683"/>
                <a:chOff x="3061750" y="2798625"/>
                <a:chExt cx="1053300" cy="2247125"/>
              </a:xfrm>
            </p:grpSpPr>
            <p:grpSp>
              <p:nvGrpSpPr>
                <p:cNvPr id="1079" name="Google Shape;1079;p29"/>
                <p:cNvGrpSpPr/>
                <p:nvPr/>
              </p:nvGrpSpPr>
              <p:grpSpPr>
                <a:xfrm>
                  <a:off x="3061750" y="2798625"/>
                  <a:ext cx="1053300" cy="2247125"/>
                  <a:chOff x="3682050" y="2775150"/>
                  <a:chExt cx="1053300" cy="2247125"/>
                </a:xfrm>
              </p:grpSpPr>
              <p:sp>
                <p:nvSpPr>
                  <p:cNvPr id="1080" name="Google Shape;1080;p29"/>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9"/>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9"/>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29"/>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type="title"/>
          </p:nvPr>
        </p:nvSpPr>
        <p:spPr>
          <a:xfrm>
            <a:off x="720000" y="539500"/>
            <a:ext cx="3453000" cy="1231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atin typeface="Plus Jakarta Sans"/>
                <a:ea typeface="Plus Jakarta Sans"/>
                <a:cs typeface="Plus Jakarta Sans"/>
                <a:sym typeface="Plus Jakarta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idx="1" type="body"/>
          </p:nvPr>
        </p:nvSpPr>
        <p:spPr>
          <a:xfrm>
            <a:off x="720000" y="1694800"/>
            <a:ext cx="3453000" cy="221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oboto Mono"/>
              <a:buChar char="●"/>
              <a:defRPr sz="1200">
                <a:latin typeface="Roboto Mono"/>
                <a:ea typeface="Roboto Mono"/>
                <a:cs typeface="Roboto Mono"/>
                <a:sym typeface="Roboto Mono"/>
              </a:defRPr>
            </a:lvl1pPr>
            <a:lvl2pPr indent="-304800" lvl="1" marL="914400" rtl="0">
              <a:lnSpc>
                <a:spcPct val="115000"/>
              </a:lnSpc>
              <a:spcBef>
                <a:spcPts val="0"/>
              </a:spcBef>
              <a:spcAft>
                <a:spcPts val="0"/>
              </a:spcAft>
              <a:buSzPts val="1200"/>
              <a:buFont typeface="Roboto Mono"/>
              <a:buChar char="○"/>
              <a:defRPr sz="1200">
                <a:latin typeface="Roboto Mono"/>
                <a:ea typeface="Roboto Mono"/>
                <a:cs typeface="Roboto Mono"/>
                <a:sym typeface="Roboto Mono"/>
              </a:defRPr>
            </a:lvl2pPr>
            <a:lvl3pPr indent="-304800" lvl="2" marL="13716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3pPr>
            <a:lvl4pPr indent="-304800" lvl="3" marL="18288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4pPr>
            <a:lvl5pPr indent="-304800" lvl="4" marL="22860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5pPr>
            <a:lvl6pPr indent="-304800" lvl="5" marL="27432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6pPr>
            <a:lvl7pPr indent="-304800" lvl="6" marL="32004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7pPr>
            <a:lvl8pPr indent="-304800" lvl="7" marL="36576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8pPr>
            <a:lvl9pPr indent="-304800" lvl="8" marL="4114800" rtl="0">
              <a:lnSpc>
                <a:spcPct val="115000"/>
              </a:lnSpc>
              <a:spcBef>
                <a:spcPts val="1600"/>
              </a:spcBef>
              <a:spcAft>
                <a:spcPts val="1600"/>
              </a:spcAft>
              <a:buSzPts val="1200"/>
              <a:buFont typeface="Roboto Mono"/>
              <a:buChar char="■"/>
              <a:defRPr sz="1200">
                <a:latin typeface="Roboto Mono"/>
                <a:ea typeface="Roboto Mono"/>
                <a:cs typeface="Roboto Mono"/>
                <a:sym typeface="Roboto Mon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grpSp>
        <p:nvGrpSpPr>
          <p:cNvPr id="32" name="Google Shape;32;p5"/>
          <p:cNvGrpSpPr/>
          <p:nvPr/>
        </p:nvGrpSpPr>
        <p:grpSpPr>
          <a:xfrm>
            <a:off x="-953495" y="-1568972"/>
            <a:ext cx="11270335" cy="8998490"/>
            <a:chOff x="-953495" y="-1568972"/>
            <a:chExt cx="11270335" cy="8998490"/>
          </a:xfrm>
        </p:grpSpPr>
        <p:grpSp>
          <p:nvGrpSpPr>
            <p:cNvPr id="33" name="Google Shape;33;p5"/>
            <p:cNvGrpSpPr/>
            <p:nvPr/>
          </p:nvGrpSpPr>
          <p:grpSpPr>
            <a:xfrm flipH="1" rot="5400000">
              <a:off x="-2046531" y="-159545"/>
              <a:ext cx="4030101" cy="1211247"/>
              <a:chOff x="430469" y="4172355"/>
              <a:chExt cx="4030101" cy="1211247"/>
            </a:xfrm>
          </p:grpSpPr>
          <p:grpSp>
            <p:nvGrpSpPr>
              <p:cNvPr id="34" name="Google Shape;34;p5"/>
              <p:cNvGrpSpPr/>
              <p:nvPr/>
            </p:nvGrpSpPr>
            <p:grpSpPr>
              <a:xfrm flipH="1" rot="5538019">
                <a:off x="1919568" y="2782430"/>
                <a:ext cx="1051902" cy="3991097"/>
                <a:chOff x="5485075" y="3521900"/>
                <a:chExt cx="506850" cy="1923075"/>
              </a:xfrm>
            </p:grpSpPr>
            <p:sp>
              <p:nvSpPr>
                <p:cNvPr id="35" name="Google Shape;35;p5"/>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5"/>
            <p:cNvGrpSpPr/>
            <p:nvPr/>
          </p:nvGrpSpPr>
          <p:grpSpPr>
            <a:xfrm>
              <a:off x="8130821" y="2765834"/>
              <a:ext cx="2186019" cy="4663683"/>
              <a:chOff x="3061750" y="2798625"/>
              <a:chExt cx="1053300" cy="2247125"/>
            </a:xfrm>
          </p:grpSpPr>
          <p:grpSp>
            <p:nvGrpSpPr>
              <p:cNvPr id="47" name="Google Shape;47;p5"/>
              <p:cNvGrpSpPr/>
              <p:nvPr/>
            </p:nvGrpSpPr>
            <p:grpSpPr>
              <a:xfrm>
                <a:off x="3061750" y="2798625"/>
                <a:ext cx="1053300" cy="2247125"/>
                <a:chOff x="3682050" y="2775150"/>
                <a:chExt cx="1053300" cy="2247125"/>
              </a:xfrm>
            </p:grpSpPr>
            <p:sp>
              <p:nvSpPr>
                <p:cNvPr id="48" name="Google Shape;48;p5"/>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5"/>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5"/>
            <p:cNvGrpSpPr/>
            <p:nvPr/>
          </p:nvGrpSpPr>
          <p:grpSpPr>
            <a:xfrm rot="-10536040">
              <a:off x="-710877" y="108394"/>
              <a:ext cx="1358255" cy="6377958"/>
              <a:chOff x="4851025" y="424250"/>
              <a:chExt cx="654450" cy="3073100"/>
            </a:xfrm>
          </p:grpSpPr>
          <p:sp>
            <p:nvSpPr>
              <p:cNvPr id="67" name="Google Shape;67;p5"/>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5"/>
          <p:cNvSpPr txBox="1"/>
          <p:nvPr>
            <p:ph type="title"/>
          </p:nvPr>
        </p:nvSpPr>
        <p:spPr>
          <a:xfrm>
            <a:off x="720000" y="539500"/>
            <a:ext cx="38520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 name="Google Shape;85;p5"/>
          <p:cNvSpPr txBox="1"/>
          <p:nvPr>
            <p:ph idx="1" type="subTitle"/>
          </p:nvPr>
        </p:nvSpPr>
        <p:spPr>
          <a:xfrm>
            <a:off x="3053291" y="3211644"/>
            <a:ext cx="2600700" cy="98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Roboto Mono"/>
              <a:buNone/>
              <a:defRPr sz="1300"/>
            </a:lvl1pPr>
            <a:lvl2pPr lvl="1"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2pPr>
            <a:lvl3pPr lvl="2"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3pPr>
            <a:lvl4pPr lvl="3"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4pPr>
            <a:lvl5pPr lvl="4"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5pPr>
            <a:lvl6pPr lvl="5"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6pPr>
            <a:lvl7pPr lvl="6"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7pPr>
            <a:lvl8pPr lvl="7"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8pPr>
            <a:lvl9pPr lvl="8"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9pPr>
          </a:lstStyle>
          <a:p/>
        </p:txBody>
      </p:sp>
      <p:sp>
        <p:nvSpPr>
          <p:cNvPr id="86" name="Google Shape;86;p5"/>
          <p:cNvSpPr txBox="1"/>
          <p:nvPr>
            <p:ph idx="2" type="subTitle"/>
          </p:nvPr>
        </p:nvSpPr>
        <p:spPr>
          <a:xfrm>
            <a:off x="5246518" y="1565887"/>
            <a:ext cx="2600700" cy="98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Font typeface="Roboto Mono"/>
              <a:buNone/>
              <a:defRPr sz="1300"/>
            </a:lvl1pPr>
            <a:lvl2pPr lvl="1"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2pPr>
            <a:lvl3pPr lvl="2"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3pPr>
            <a:lvl4pPr lvl="3"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4pPr>
            <a:lvl5pPr lvl="4"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5pPr>
            <a:lvl6pPr lvl="5"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6pPr>
            <a:lvl7pPr lvl="6"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7pPr>
            <a:lvl8pPr lvl="7"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8pPr>
            <a:lvl9pPr lvl="8"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9pPr>
          </a:lstStyle>
          <a:p/>
        </p:txBody>
      </p:sp>
      <p:sp>
        <p:nvSpPr>
          <p:cNvPr id="87" name="Google Shape;87;p5"/>
          <p:cNvSpPr txBox="1"/>
          <p:nvPr>
            <p:ph idx="3" type="subTitle"/>
          </p:nvPr>
        </p:nvSpPr>
        <p:spPr>
          <a:xfrm>
            <a:off x="3053281" y="2864174"/>
            <a:ext cx="26007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Epilog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400"/>
              <a:buFont typeface="Epilogue"/>
              <a:buNone/>
              <a:defRPr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sz="2400">
                <a:latin typeface="Epilogue"/>
                <a:ea typeface="Epilogue"/>
                <a:cs typeface="Epilogue"/>
                <a:sym typeface="Epilogue"/>
              </a:defRPr>
            </a:lvl9pPr>
          </a:lstStyle>
          <a:p/>
        </p:txBody>
      </p:sp>
      <p:sp>
        <p:nvSpPr>
          <p:cNvPr id="88" name="Google Shape;88;p5"/>
          <p:cNvSpPr txBox="1"/>
          <p:nvPr>
            <p:ph idx="4" type="subTitle"/>
          </p:nvPr>
        </p:nvSpPr>
        <p:spPr>
          <a:xfrm>
            <a:off x="5246512" y="1218417"/>
            <a:ext cx="2600700" cy="411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Epilog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400"/>
              <a:buFont typeface="Epilogue"/>
              <a:buNone/>
              <a:defRPr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sz="2400">
                <a:latin typeface="Epilogue"/>
                <a:ea typeface="Epilogue"/>
                <a:cs typeface="Epilogue"/>
                <a:sym typeface="Epilog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grpSp>
        <p:nvGrpSpPr>
          <p:cNvPr id="90" name="Google Shape;90;p6"/>
          <p:cNvGrpSpPr/>
          <p:nvPr/>
        </p:nvGrpSpPr>
        <p:grpSpPr>
          <a:xfrm>
            <a:off x="-1882608" y="-2312493"/>
            <a:ext cx="11769561" cy="6575556"/>
            <a:chOff x="-1882608" y="-2312493"/>
            <a:chExt cx="11769561" cy="6575556"/>
          </a:xfrm>
        </p:grpSpPr>
        <p:grpSp>
          <p:nvGrpSpPr>
            <p:cNvPr id="91" name="Google Shape;91;p6"/>
            <p:cNvGrpSpPr/>
            <p:nvPr/>
          </p:nvGrpSpPr>
          <p:grpSpPr>
            <a:xfrm flipH="1" rot="-275928">
              <a:off x="8275224" y="-2268309"/>
              <a:ext cx="1358233" cy="6377855"/>
              <a:chOff x="4851025" y="424250"/>
              <a:chExt cx="654450" cy="3073100"/>
            </a:xfrm>
          </p:grpSpPr>
          <p:sp>
            <p:nvSpPr>
              <p:cNvPr id="92" name="Google Shape;92;p6"/>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6"/>
            <p:cNvGrpSpPr/>
            <p:nvPr/>
          </p:nvGrpSpPr>
          <p:grpSpPr>
            <a:xfrm>
              <a:off x="-1882608" y="-491730"/>
              <a:ext cx="4482760" cy="4754793"/>
              <a:chOff x="4204225" y="2144350"/>
              <a:chExt cx="2159950" cy="2291025"/>
            </a:xfrm>
          </p:grpSpPr>
          <p:sp>
            <p:nvSpPr>
              <p:cNvPr id="110" name="Google Shape;110;p6"/>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 name="Google Shape;128;p6"/>
          <p:cNvSpPr txBox="1"/>
          <p:nvPr>
            <p:ph type="title"/>
          </p:nvPr>
        </p:nvSpPr>
        <p:spPr>
          <a:xfrm>
            <a:off x="720000" y="539500"/>
            <a:ext cx="3827400" cy="1400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4000">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9" name="Shape 129"/>
        <p:cNvGrpSpPr/>
        <p:nvPr/>
      </p:nvGrpSpPr>
      <p:grpSpPr>
        <a:xfrm>
          <a:off x="0" y="0"/>
          <a:ext cx="0" cy="0"/>
          <a:chOff x="0" y="0"/>
          <a:chExt cx="0" cy="0"/>
        </a:xfrm>
      </p:grpSpPr>
      <p:grpSp>
        <p:nvGrpSpPr>
          <p:cNvPr id="130" name="Google Shape;130;p7"/>
          <p:cNvGrpSpPr/>
          <p:nvPr/>
        </p:nvGrpSpPr>
        <p:grpSpPr>
          <a:xfrm>
            <a:off x="75877" y="-603603"/>
            <a:ext cx="4663691" cy="8495642"/>
            <a:chOff x="75877" y="-603603"/>
            <a:chExt cx="4663691" cy="8495642"/>
          </a:xfrm>
        </p:grpSpPr>
        <p:grpSp>
          <p:nvGrpSpPr>
            <p:cNvPr id="131" name="Google Shape;131;p7"/>
            <p:cNvGrpSpPr/>
            <p:nvPr/>
          </p:nvGrpSpPr>
          <p:grpSpPr>
            <a:xfrm rot="-5400000">
              <a:off x="-1132861" y="4345103"/>
              <a:ext cx="4755675" cy="2338198"/>
              <a:chOff x="5910900" y="252875"/>
              <a:chExt cx="2291450" cy="1126625"/>
            </a:xfrm>
          </p:grpSpPr>
          <p:sp>
            <p:nvSpPr>
              <p:cNvPr id="132" name="Google Shape;132;p7"/>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7"/>
            <p:cNvGrpSpPr/>
            <p:nvPr/>
          </p:nvGrpSpPr>
          <p:grpSpPr>
            <a:xfrm flipH="1" rot="-5400000">
              <a:off x="1314717" y="-1842435"/>
              <a:ext cx="2186019" cy="4663683"/>
              <a:chOff x="3061750" y="2798625"/>
              <a:chExt cx="1053300" cy="2247125"/>
            </a:xfrm>
          </p:grpSpPr>
          <p:grpSp>
            <p:nvGrpSpPr>
              <p:cNvPr id="146" name="Google Shape;146;p7"/>
              <p:cNvGrpSpPr/>
              <p:nvPr/>
            </p:nvGrpSpPr>
            <p:grpSpPr>
              <a:xfrm>
                <a:off x="3061750" y="2798625"/>
                <a:ext cx="1053300" cy="2247125"/>
                <a:chOff x="3682050" y="2775150"/>
                <a:chExt cx="1053300" cy="2247125"/>
              </a:xfrm>
            </p:grpSpPr>
            <p:sp>
              <p:nvSpPr>
                <p:cNvPr id="147" name="Google Shape;147;p7"/>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7"/>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 name="Google Shape;165;p7"/>
          <p:cNvSpPr txBox="1"/>
          <p:nvPr>
            <p:ph type="title"/>
          </p:nvPr>
        </p:nvSpPr>
        <p:spPr>
          <a:xfrm>
            <a:off x="4482625" y="1169325"/>
            <a:ext cx="3945000" cy="699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7"/>
          <p:cNvSpPr txBox="1"/>
          <p:nvPr>
            <p:ph idx="1" type="subTitle"/>
          </p:nvPr>
        </p:nvSpPr>
        <p:spPr>
          <a:xfrm>
            <a:off x="4485787" y="2015171"/>
            <a:ext cx="3945000" cy="19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3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300"/>
              <a:buFont typeface="Nunito Light"/>
              <a:buChar char="○"/>
              <a:defRPr/>
            </a:lvl5pPr>
            <a:lvl6pPr lvl="5" rtl="0" algn="ctr">
              <a:lnSpc>
                <a:spcPct val="100000"/>
              </a:lnSpc>
              <a:spcBef>
                <a:spcPts val="0"/>
              </a:spcBef>
              <a:spcAft>
                <a:spcPts val="0"/>
              </a:spcAft>
              <a:buClr>
                <a:srgbClr val="999999"/>
              </a:buClr>
              <a:buSzPts val="13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300"/>
              <a:buFont typeface="Nunito Light"/>
              <a:buChar char="■"/>
              <a:defRPr/>
            </a:lvl9pPr>
          </a:lstStyle>
          <a:p/>
        </p:txBody>
      </p:sp>
      <p:sp>
        <p:nvSpPr>
          <p:cNvPr id="167" name="Google Shape;167;p7"/>
          <p:cNvSpPr/>
          <p:nvPr>
            <p:ph idx="2" type="pic"/>
          </p:nvPr>
        </p:nvSpPr>
        <p:spPr>
          <a:xfrm>
            <a:off x="713225" y="911550"/>
            <a:ext cx="3082500" cy="3320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8" name="Shape 168"/>
        <p:cNvGrpSpPr/>
        <p:nvPr/>
      </p:nvGrpSpPr>
      <p:grpSpPr>
        <a:xfrm>
          <a:off x="0" y="0"/>
          <a:ext cx="0" cy="0"/>
          <a:chOff x="0" y="0"/>
          <a:chExt cx="0" cy="0"/>
        </a:xfrm>
      </p:grpSpPr>
      <p:grpSp>
        <p:nvGrpSpPr>
          <p:cNvPr id="169" name="Google Shape;169;p8"/>
          <p:cNvGrpSpPr/>
          <p:nvPr/>
        </p:nvGrpSpPr>
        <p:grpSpPr>
          <a:xfrm>
            <a:off x="-2087386" y="-1676454"/>
            <a:ext cx="11947580" cy="5531345"/>
            <a:chOff x="-2087386" y="-1676454"/>
            <a:chExt cx="11947580" cy="5531345"/>
          </a:xfrm>
        </p:grpSpPr>
        <p:grpSp>
          <p:nvGrpSpPr>
            <p:cNvPr id="170" name="Google Shape;170;p8"/>
            <p:cNvGrpSpPr/>
            <p:nvPr/>
          </p:nvGrpSpPr>
          <p:grpSpPr>
            <a:xfrm rot="5400000">
              <a:off x="-1999197" y="-267027"/>
              <a:ext cx="4030101" cy="1211247"/>
              <a:chOff x="430469" y="4172355"/>
              <a:chExt cx="4030101" cy="1211247"/>
            </a:xfrm>
          </p:grpSpPr>
          <p:grpSp>
            <p:nvGrpSpPr>
              <p:cNvPr id="171" name="Google Shape;171;p8"/>
              <p:cNvGrpSpPr/>
              <p:nvPr/>
            </p:nvGrpSpPr>
            <p:grpSpPr>
              <a:xfrm flipH="1" rot="5538019">
                <a:off x="1919568" y="2782430"/>
                <a:ext cx="1051902" cy="3991097"/>
                <a:chOff x="5485075" y="3521900"/>
                <a:chExt cx="506850" cy="1923075"/>
              </a:xfrm>
            </p:grpSpPr>
            <p:sp>
              <p:nvSpPr>
                <p:cNvPr id="172" name="Google Shape;172;p8"/>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8"/>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8"/>
            <p:cNvGrpSpPr/>
            <p:nvPr/>
          </p:nvGrpSpPr>
          <p:grpSpPr>
            <a:xfrm flipH="1" rot="-5400000">
              <a:off x="-848554" y="-1792334"/>
              <a:ext cx="2186019" cy="4663683"/>
              <a:chOff x="3061750" y="2798625"/>
              <a:chExt cx="1053300" cy="2247125"/>
            </a:xfrm>
          </p:grpSpPr>
          <p:grpSp>
            <p:nvGrpSpPr>
              <p:cNvPr id="184" name="Google Shape;184;p8"/>
              <p:cNvGrpSpPr/>
              <p:nvPr/>
            </p:nvGrpSpPr>
            <p:grpSpPr>
              <a:xfrm>
                <a:off x="3061750" y="2798625"/>
                <a:ext cx="1053300" cy="2247125"/>
                <a:chOff x="3682050" y="2775150"/>
                <a:chExt cx="1053300" cy="2247125"/>
              </a:xfrm>
            </p:grpSpPr>
            <p:sp>
              <p:nvSpPr>
                <p:cNvPr id="185" name="Google Shape;185;p8"/>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8"/>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8"/>
            <p:cNvGrpSpPr/>
            <p:nvPr/>
          </p:nvGrpSpPr>
          <p:grpSpPr>
            <a:xfrm rot="5400000">
              <a:off x="6313257" y="307954"/>
              <a:ext cx="4755675" cy="2338198"/>
              <a:chOff x="5910900" y="252875"/>
              <a:chExt cx="2291450" cy="1126625"/>
            </a:xfrm>
          </p:grpSpPr>
          <p:sp>
            <p:nvSpPr>
              <p:cNvPr id="204" name="Google Shape;204;p8"/>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 name="Google Shape;217;p8"/>
          <p:cNvSpPr txBox="1"/>
          <p:nvPr>
            <p:ph type="title"/>
          </p:nvPr>
        </p:nvSpPr>
        <p:spPr>
          <a:xfrm>
            <a:off x="713225" y="1606375"/>
            <a:ext cx="4686600" cy="29964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4800"/>
              <a:buNone/>
              <a:defRPr b="1"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8" name="Shape 218"/>
        <p:cNvGrpSpPr/>
        <p:nvPr/>
      </p:nvGrpSpPr>
      <p:grpSpPr>
        <a:xfrm>
          <a:off x="0" y="0"/>
          <a:ext cx="0" cy="0"/>
          <a:chOff x="0" y="0"/>
          <a:chExt cx="0" cy="0"/>
        </a:xfrm>
      </p:grpSpPr>
      <p:grpSp>
        <p:nvGrpSpPr>
          <p:cNvPr id="219" name="Google Shape;219;p9"/>
          <p:cNvGrpSpPr/>
          <p:nvPr/>
        </p:nvGrpSpPr>
        <p:grpSpPr>
          <a:xfrm rot="-5400000">
            <a:off x="7135644" y="2076855"/>
            <a:ext cx="4030101" cy="1211247"/>
            <a:chOff x="430469" y="4172355"/>
            <a:chExt cx="4030101" cy="1211247"/>
          </a:xfrm>
        </p:grpSpPr>
        <p:grpSp>
          <p:nvGrpSpPr>
            <p:cNvPr id="220" name="Google Shape;220;p9"/>
            <p:cNvGrpSpPr/>
            <p:nvPr/>
          </p:nvGrpSpPr>
          <p:grpSpPr>
            <a:xfrm flipH="1" rot="5538019">
              <a:off x="1919568" y="2782430"/>
              <a:ext cx="1051902" cy="3991097"/>
              <a:chOff x="5485075" y="3521900"/>
              <a:chExt cx="506850" cy="1923075"/>
            </a:xfrm>
          </p:grpSpPr>
          <p:sp>
            <p:nvSpPr>
              <p:cNvPr id="221" name="Google Shape;221;p9"/>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9"/>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9"/>
          <p:cNvSpPr txBox="1"/>
          <p:nvPr>
            <p:ph type="title"/>
          </p:nvPr>
        </p:nvSpPr>
        <p:spPr>
          <a:xfrm>
            <a:off x="720000" y="539500"/>
            <a:ext cx="5949900" cy="701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4000">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9"/>
          <p:cNvSpPr txBox="1"/>
          <p:nvPr>
            <p:ph idx="1" type="subTitle"/>
          </p:nvPr>
        </p:nvSpPr>
        <p:spPr>
          <a:xfrm>
            <a:off x="4093591" y="1587400"/>
            <a:ext cx="3207300" cy="28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34" name="Google Shape;234;p9"/>
          <p:cNvSpPr txBox="1"/>
          <p:nvPr>
            <p:ph idx="2" type="subTitle"/>
          </p:nvPr>
        </p:nvSpPr>
        <p:spPr>
          <a:xfrm>
            <a:off x="720000" y="1587400"/>
            <a:ext cx="3207300" cy="28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grpSp>
        <p:nvGrpSpPr>
          <p:cNvPr id="235" name="Google Shape;235;p9"/>
          <p:cNvGrpSpPr/>
          <p:nvPr/>
        </p:nvGrpSpPr>
        <p:grpSpPr>
          <a:xfrm flipH="1" rot="10800000">
            <a:off x="-1725683" y="753932"/>
            <a:ext cx="4482760" cy="4754793"/>
            <a:chOff x="4204225" y="2144350"/>
            <a:chExt cx="2159950" cy="2291025"/>
          </a:xfrm>
        </p:grpSpPr>
        <p:sp>
          <p:nvSpPr>
            <p:cNvPr id="236" name="Google Shape;236;p9"/>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4" name="Shape 254"/>
        <p:cNvGrpSpPr/>
        <p:nvPr/>
      </p:nvGrpSpPr>
      <p:grpSpPr>
        <a:xfrm>
          <a:off x="0" y="0"/>
          <a:ext cx="0" cy="0"/>
          <a:chOff x="0" y="0"/>
          <a:chExt cx="0" cy="0"/>
        </a:xfrm>
      </p:grpSpPr>
      <p:sp>
        <p:nvSpPr>
          <p:cNvPr id="255" name="Google Shape;255;p10"/>
          <p:cNvSpPr txBox="1"/>
          <p:nvPr>
            <p:ph type="title"/>
          </p:nvPr>
        </p:nvSpPr>
        <p:spPr>
          <a:xfrm>
            <a:off x="713225" y="539500"/>
            <a:ext cx="3772200" cy="12645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lus Jakarta Sans SemiBold"/>
              <a:buNone/>
              <a:defRPr sz="3500">
                <a:solidFill>
                  <a:schemeClr val="dk1"/>
                </a:solidFill>
                <a:latin typeface="Plus Jakarta Sans SemiBold"/>
                <a:ea typeface="Plus Jakarta Sans SemiBold"/>
                <a:cs typeface="Plus Jakarta Sans SemiBold"/>
                <a:sym typeface="Plus Jakarta Sans SemiBold"/>
              </a:defRPr>
            </a:lvl1pPr>
            <a:lvl2pPr lvl="1"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2pPr>
            <a:lvl3pPr lvl="2"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3pPr>
            <a:lvl4pPr lvl="3"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4pPr>
            <a:lvl5pPr lvl="4"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5pPr>
            <a:lvl6pPr lvl="5"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6pPr>
            <a:lvl7pPr lvl="6"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7pPr>
            <a:lvl8pPr lvl="7"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8pPr>
            <a:lvl9pPr lvl="8"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1pPr>
            <a:lvl2pPr indent="-311150" lvl="1" marL="9144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2pPr>
            <a:lvl3pPr indent="-311150" lvl="2" marL="13716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3pPr>
            <a:lvl4pPr indent="-311150" lvl="3" marL="18288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4pPr>
            <a:lvl5pPr indent="-311150" lvl="4" marL="22860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5pPr>
            <a:lvl6pPr indent="-311150" lvl="5" marL="27432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6pPr>
            <a:lvl7pPr indent="-311150" lvl="6" marL="32004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7pPr>
            <a:lvl8pPr indent="-311150" lvl="7" marL="36576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8pPr>
            <a:lvl9pPr indent="-311150" lvl="8" marL="41148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7.pn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grpSp>
        <p:nvGrpSpPr>
          <p:cNvPr id="1102" name="Google Shape;1102;p30"/>
          <p:cNvGrpSpPr/>
          <p:nvPr/>
        </p:nvGrpSpPr>
        <p:grpSpPr>
          <a:xfrm rot="10800000">
            <a:off x="6042667" y="270545"/>
            <a:ext cx="4482760" cy="4754793"/>
            <a:chOff x="4204225" y="2144350"/>
            <a:chExt cx="2159950" cy="2291025"/>
          </a:xfrm>
        </p:grpSpPr>
        <p:sp>
          <p:nvSpPr>
            <p:cNvPr id="1103" name="Google Shape;1103;p30"/>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0"/>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0"/>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0"/>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0"/>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0"/>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0"/>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0"/>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0"/>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0"/>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0"/>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0"/>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0"/>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0"/>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0"/>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0"/>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0"/>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0"/>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30"/>
          <p:cNvGrpSpPr/>
          <p:nvPr/>
        </p:nvGrpSpPr>
        <p:grpSpPr>
          <a:xfrm rot="5604526">
            <a:off x="-375805" y="1445285"/>
            <a:ext cx="1358227" cy="6377825"/>
            <a:chOff x="4851025" y="424250"/>
            <a:chExt cx="654450" cy="3073100"/>
          </a:xfrm>
        </p:grpSpPr>
        <p:sp>
          <p:nvSpPr>
            <p:cNvPr id="1122" name="Google Shape;1122;p30"/>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0"/>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0"/>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0"/>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0"/>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0"/>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0"/>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0"/>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0"/>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0"/>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0"/>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0"/>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0"/>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0"/>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0"/>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0"/>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0"/>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9" name="Google Shape;1139;p30"/>
          <p:cNvSpPr txBox="1"/>
          <p:nvPr>
            <p:ph type="ctrTitle"/>
          </p:nvPr>
        </p:nvSpPr>
        <p:spPr>
          <a:xfrm>
            <a:off x="220050" y="193875"/>
            <a:ext cx="7717500" cy="3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t>Improving</a:t>
            </a:r>
            <a:r>
              <a:rPr lang="en" sz="5600"/>
              <a:t> </a:t>
            </a:r>
            <a:endParaRPr sz="5600"/>
          </a:p>
          <a:p>
            <a:pPr indent="0" lvl="0" marL="0" rtl="0" algn="l">
              <a:spcBef>
                <a:spcPts val="0"/>
              </a:spcBef>
              <a:spcAft>
                <a:spcPts val="0"/>
              </a:spcAft>
              <a:buNone/>
            </a:pPr>
            <a:r>
              <a:rPr lang="en" sz="5600"/>
              <a:t>Commuter Awareness in Subway Delays</a:t>
            </a:r>
            <a:endParaRPr sz="5600"/>
          </a:p>
        </p:txBody>
      </p:sp>
      <p:sp>
        <p:nvSpPr>
          <p:cNvPr id="1140" name="Google Shape;1140;p30"/>
          <p:cNvSpPr txBox="1"/>
          <p:nvPr>
            <p:ph idx="1" type="subTitle"/>
          </p:nvPr>
        </p:nvSpPr>
        <p:spPr>
          <a:xfrm>
            <a:off x="4611950" y="865700"/>
            <a:ext cx="5329500" cy="9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UofT SSDS Datathon 2025</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Charlize, Kitas, Vincent, Shamim</a:t>
            </a:r>
            <a:endParaRPr sz="2000"/>
          </a:p>
          <a:p>
            <a:pPr indent="0" lvl="0" marL="0" rtl="0" algn="l">
              <a:spcBef>
                <a:spcPts val="0"/>
              </a:spcBef>
              <a:spcAft>
                <a:spcPts val="0"/>
              </a:spcAft>
              <a:buNone/>
            </a:pPr>
            <a:r>
              <a:t/>
            </a:r>
            <a:endParaRPr sz="2000"/>
          </a:p>
        </p:txBody>
      </p:sp>
      <p:grpSp>
        <p:nvGrpSpPr>
          <p:cNvPr id="1141" name="Google Shape;1141;p30"/>
          <p:cNvGrpSpPr/>
          <p:nvPr/>
        </p:nvGrpSpPr>
        <p:grpSpPr>
          <a:xfrm>
            <a:off x="-688154" y="3278934"/>
            <a:ext cx="2186019" cy="4663683"/>
            <a:chOff x="3061750" y="2798625"/>
            <a:chExt cx="1053300" cy="2247125"/>
          </a:xfrm>
        </p:grpSpPr>
        <p:grpSp>
          <p:nvGrpSpPr>
            <p:cNvPr id="1142" name="Google Shape;1142;p30"/>
            <p:cNvGrpSpPr/>
            <p:nvPr/>
          </p:nvGrpSpPr>
          <p:grpSpPr>
            <a:xfrm>
              <a:off x="3061750" y="2798625"/>
              <a:ext cx="1053300" cy="2247125"/>
              <a:chOff x="3682050" y="2775150"/>
              <a:chExt cx="1053300" cy="2247125"/>
            </a:xfrm>
          </p:grpSpPr>
          <p:sp>
            <p:nvSpPr>
              <p:cNvPr id="1143" name="Google Shape;1143;p30"/>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0"/>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0"/>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0"/>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0"/>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0"/>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0"/>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0"/>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0"/>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0"/>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0"/>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0"/>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0"/>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0"/>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0"/>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30"/>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0"/>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0"/>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30"/>
          <p:cNvGrpSpPr/>
          <p:nvPr/>
        </p:nvGrpSpPr>
        <p:grpSpPr>
          <a:xfrm>
            <a:off x="-2187687" y="3642676"/>
            <a:ext cx="4755675" cy="2338198"/>
            <a:chOff x="5910900" y="252875"/>
            <a:chExt cx="2291450" cy="1126625"/>
          </a:xfrm>
        </p:grpSpPr>
        <p:sp>
          <p:nvSpPr>
            <p:cNvPr id="1162" name="Google Shape;1162;p30"/>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0"/>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0"/>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0"/>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0"/>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0"/>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0"/>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0"/>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0"/>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0"/>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0"/>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0"/>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0"/>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30"/>
          <p:cNvGrpSpPr/>
          <p:nvPr/>
        </p:nvGrpSpPr>
        <p:grpSpPr>
          <a:xfrm>
            <a:off x="4971498" y="-263898"/>
            <a:ext cx="3848803" cy="5689424"/>
            <a:chOff x="939875" y="457213"/>
            <a:chExt cx="1854488" cy="2741363"/>
          </a:xfrm>
        </p:grpSpPr>
        <p:sp>
          <p:nvSpPr>
            <p:cNvPr id="1176" name="Google Shape;1176;p30"/>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0"/>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0"/>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0"/>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0"/>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0"/>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0"/>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0"/>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0"/>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0"/>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0"/>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39"/>
          <p:cNvSpPr txBox="1"/>
          <p:nvPr>
            <p:ph type="title"/>
          </p:nvPr>
        </p:nvSpPr>
        <p:spPr>
          <a:xfrm>
            <a:off x="720000" y="539500"/>
            <a:ext cx="6478200" cy="1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a:t>
            </a:r>
            <a:endParaRPr/>
          </a:p>
          <a:p>
            <a:pPr indent="0" lvl="0" marL="0" rtl="0" algn="l">
              <a:spcBef>
                <a:spcPts val="0"/>
              </a:spcBef>
              <a:spcAft>
                <a:spcPts val="0"/>
              </a:spcAft>
              <a:buNone/>
            </a:pPr>
            <a:r>
              <a:rPr lang="en"/>
              <a:t>TTC Above or Below</a:t>
            </a:r>
            <a:endParaRPr/>
          </a:p>
        </p:txBody>
      </p:sp>
      <p:sp>
        <p:nvSpPr>
          <p:cNvPr id="1740" name="Google Shape;1740;p39"/>
          <p:cNvSpPr txBox="1"/>
          <p:nvPr>
            <p:ph idx="2" type="subTitle"/>
          </p:nvPr>
        </p:nvSpPr>
        <p:spPr>
          <a:xfrm>
            <a:off x="522600" y="1884875"/>
            <a:ext cx="8098800" cy="14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Above or Below is an algorithm designed to help commuters assess whether a subway delay is worth sticking around for.</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Easy </a:t>
            </a:r>
            <a:r>
              <a:rPr lang="en" sz="1500"/>
              <a:t>interpretability</a:t>
            </a:r>
            <a:endParaRPr sz="1500"/>
          </a:p>
          <a:p>
            <a:pPr indent="-323850" lvl="0" marL="457200" rtl="0" algn="l">
              <a:spcBef>
                <a:spcPts val="0"/>
              </a:spcBef>
              <a:spcAft>
                <a:spcPts val="0"/>
              </a:spcAft>
              <a:buSzPts val="1500"/>
              <a:buChar char="●"/>
            </a:pPr>
            <a:r>
              <a:rPr lang="en" sz="1500"/>
              <a:t>Accurate Predictions</a:t>
            </a:r>
            <a:endParaRPr sz="1500"/>
          </a:p>
          <a:p>
            <a:pPr indent="-323850" lvl="0" marL="457200" rtl="0" algn="l">
              <a:spcBef>
                <a:spcPts val="0"/>
              </a:spcBef>
              <a:spcAft>
                <a:spcPts val="0"/>
              </a:spcAft>
              <a:buSzPts val="1500"/>
              <a:buChar char="●"/>
            </a:pPr>
            <a:r>
              <a:rPr lang="en" sz="1500"/>
              <a:t>Machine Learning predictions based on real time trends</a:t>
            </a:r>
            <a:endParaRPr sz="1500"/>
          </a:p>
        </p:txBody>
      </p:sp>
      <p:pic>
        <p:nvPicPr>
          <p:cNvPr descr="Decision Making Skills: Over 3,240 Royalty-Free Licensable Stock  Illustrations &amp; Drawings | Shutterstock" id="1741" name="Google Shape;1741;p39"/>
          <p:cNvPicPr preferRelativeResize="0"/>
          <p:nvPr/>
        </p:nvPicPr>
        <p:blipFill>
          <a:blip r:embed="rId3">
            <a:alphaModFix/>
          </a:blip>
          <a:stretch>
            <a:fillRect/>
          </a:stretch>
        </p:blipFill>
        <p:spPr>
          <a:xfrm>
            <a:off x="1138700" y="3569250"/>
            <a:ext cx="2236040" cy="1490700"/>
          </a:xfrm>
          <a:prstGeom prst="rect">
            <a:avLst/>
          </a:prstGeom>
          <a:noFill/>
          <a:ln>
            <a:noFill/>
          </a:ln>
        </p:spPr>
      </p:pic>
      <p:pic>
        <p:nvPicPr>
          <p:cNvPr id="1742" name="Google Shape;1742;p39"/>
          <p:cNvPicPr preferRelativeResize="0"/>
          <p:nvPr/>
        </p:nvPicPr>
        <p:blipFill>
          <a:blip r:embed="rId4">
            <a:alphaModFix/>
          </a:blip>
          <a:stretch>
            <a:fillRect/>
          </a:stretch>
        </p:blipFill>
        <p:spPr>
          <a:xfrm>
            <a:off x="4137790" y="3569250"/>
            <a:ext cx="2483910" cy="1463125"/>
          </a:xfrm>
          <a:prstGeom prst="rect">
            <a:avLst/>
          </a:prstGeom>
          <a:noFill/>
          <a:ln>
            <a:noFill/>
          </a:ln>
        </p:spPr>
      </p:pic>
      <p:pic>
        <p:nvPicPr>
          <p:cNvPr id="1743" name="Google Shape;1743;p39"/>
          <p:cNvPicPr preferRelativeResize="0"/>
          <p:nvPr/>
        </p:nvPicPr>
        <p:blipFill>
          <a:blip r:embed="rId5">
            <a:alphaModFix/>
          </a:blip>
          <a:stretch>
            <a:fillRect/>
          </a:stretch>
        </p:blipFill>
        <p:spPr>
          <a:xfrm>
            <a:off x="5586473" y="263849"/>
            <a:ext cx="3034928" cy="162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40"/>
          <p:cNvSpPr txBox="1"/>
          <p:nvPr>
            <p:ph type="title"/>
          </p:nvPr>
        </p:nvSpPr>
        <p:spPr>
          <a:xfrm>
            <a:off x="720000" y="539500"/>
            <a:ext cx="3852000" cy="1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Algorithm Work?</a:t>
            </a:r>
            <a:endParaRPr/>
          </a:p>
        </p:txBody>
      </p:sp>
      <p:sp>
        <p:nvSpPr>
          <p:cNvPr id="1749" name="Google Shape;1749;p40"/>
          <p:cNvSpPr txBox="1"/>
          <p:nvPr>
            <p:ph idx="1" type="subTitle"/>
          </p:nvPr>
        </p:nvSpPr>
        <p:spPr>
          <a:xfrm>
            <a:off x="1181025" y="2037300"/>
            <a:ext cx="3504000" cy="18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Above or Below Algorithm is trained on TTC’s 2024 subway delay data. It utilizes various inputs such as cause of error and subway location to predict if the delay will be severe</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750" name="Google Shape;1750;p40"/>
          <p:cNvGrpSpPr/>
          <p:nvPr/>
        </p:nvGrpSpPr>
        <p:grpSpPr>
          <a:xfrm flipH="1" rot="2700000">
            <a:off x="-1725899" y="3189119"/>
            <a:ext cx="4482976" cy="4755022"/>
            <a:chOff x="4204225" y="2144350"/>
            <a:chExt cx="2159950" cy="2291025"/>
          </a:xfrm>
        </p:grpSpPr>
        <p:sp>
          <p:nvSpPr>
            <p:cNvPr id="1751" name="Google Shape;1751;p40"/>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0"/>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0"/>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0"/>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0"/>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0"/>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0"/>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0"/>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0"/>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0"/>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0"/>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0"/>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0"/>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0"/>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0"/>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0"/>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0"/>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0"/>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9" name="Google Shape;1769;p40"/>
          <p:cNvGrpSpPr/>
          <p:nvPr/>
        </p:nvGrpSpPr>
        <p:grpSpPr>
          <a:xfrm rot="5400000">
            <a:off x="4708763" y="-1134649"/>
            <a:ext cx="4755675" cy="2338198"/>
            <a:chOff x="5910900" y="252875"/>
            <a:chExt cx="2291450" cy="1126625"/>
          </a:xfrm>
        </p:grpSpPr>
        <p:sp>
          <p:nvSpPr>
            <p:cNvPr id="1770" name="Google Shape;1770;p40"/>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0"/>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0"/>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0"/>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0"/>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0"/>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0"/>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0"/>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0"/>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0"/>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0"/>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0"/>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0"/>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3" name="Google Shape;1783;p40"/>
          <p:cNvSpPr txBox="1"/>
          <p:nvPr>
            <p:ph idx="1" type="subTitle"/>
          </p:nvPr>
        </p:nvSpPr>
        <p:spPr>
          <a:xfrm>
            <a:off x="2091925" y="3528400"/>
            <a:ext cx="3504000" cy="18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usage of Random Forest Classification Tree in our model ensures higher degree of predictability and prevents excessive overgeneralization of trends.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pic>
        <p:nvPicPr>
          <p:cNvPr id="1784" name="Google Shape;1784;p40"/>
          <p:cNvPicPr preferRelativeResize="0"/>
          <p:nvPr/>
        </p:nvPicPr>
        <p:blipFill>
          <a:blip r:embed="rId3">
            <a:alphaModFix/>
          </a:blip>
          <a:stretch>
            <a:fillRect/>
          </a:stretch>
        </p:blipFill>
        <p:spPr>
          <a:xfrm>
            <a:off x="4685025" y="1193950"/>
            <a:ext cx="3234885" cy="1818300"/>
          </a:xfrm>
          <a:prstGeom prst="rect">
            <a:avLst/>
          </a:prstGeom>
          <a:noFill/>
          <a:ln>
            <a:noFill/>
          </a:ln>
        </p:spPr>
      </p:pic>
      <p:pic>
        <p:nvPicPr>
          <p:cNvPr id="1785" name="Google Shape;1785;p40"/>
          <p:cNvPicPr preferRelativeResize="0"/>
          <p:nvPr/>
        </p:nvPicPr>
        <p:blipFill>
          <a:blip r:embed="rId4">
            <a:alphaModFix/>
          </a:blip>
          <a:stretch>
            <a:fillRect/>
          </a:stretch>
        </p:blipFill>
        <p:spPr>
          <a:xfrm>
            <a:off x="5711964" y="3165225"/>
            <a:ext cx="2207935" cy="181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9" name="Shape 1789"/>
        <p:cNvGrpSpPr/>
        <p:nvPr/>
      </p:nvGrpSpPr>
      <p:grpSpPr>
        <a:xfrm>
          <a:off x="0" y="0"/>
          <a:ext cx="0" cy="0"/>
          <a:chOff x="0" y="0"/>
          <a:chExt cx="0" cy="0"/>
        </a:xfrm>
      </p:grpSpPr>
      <p:sp>
        <p:nvSpPr>
          <p:cNvPr id="1790" name="Google Shape;1790;p41"/>
          <p:cNvSpPr txBox="1"/>
          <p:nvPr>
            <p:ph idx="1" type="subTitle"/>
          </p:nvPr>
        </p:nvSpPr>
        <p:spPr>
          <a:xfrm flipH="1">
            <a:off x="3855175" y="4174786"/>
            <a:ext cx="4575600" cy="4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delays occur?</a:t>
            </a:r>
            <a:endParaRPr/>
          </a:p>
        </p:txBody>
      </p:sp>
      <p:sp>
        <p:nvSpPr>
          <p:cNvPr id="1791" name="Google Shape;1791;p41"/>
          <p:cNvSpPr txBox="1"/>
          <p:nvPr>
            <p:ph type="title"/>
          </p:nvPr>
        </p:nvSpPr>
        <p:spPr>
          <a:xfrm flipH="1">
            <a:off x="3855100" y="3138625"/>
            <a:ext cx="5503800" cy="10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792" name="Google Shape;1792;p41"/>
          <p:cNvSpPr txBox="1"/>
          <p:nvPr>
            <p:ph idx="2" type="title"/>
          </p:nvPr>
        </p:nvSpPr>
        <p:spPr>
          <a:xfrm>
            <a:off x="3855175" y="2269175"/>
            <a:ext cx="14172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793" name="Google Shape;1793;p41"/>
          <p:cNvGrpSpPr/>
          <p:nvPr/>
        </p:nvGrpSpPr>
        <p:grpSpPr>
          <a:xfrm flipH="1" rot="10800000">
            <a:off x="2438542" y="3027557"/>
            <a:ext cx="4482760" cy="4754793"/>
            <a:chOff x="4204225" y="2144350"/>
            <a:chExt cx="2159950" cy="2291025"/>
          </a:xfrm>
        </p:grpSpPr>
        <p:sp>
          <p:nvSpPr>
            <p:cNvPr id="1794" name="Google Shape;1794;p41"/>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1"/>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1"/>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1"/>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1"/>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1"/>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1"/>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1"/>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1"/>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1"/>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1"/>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1"/>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1"/>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1"/>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1"/>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1"/>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1"/>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1"/>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2" name="Google Shape;1812;p41"/>
          <p:cNvGrpSpPr/>
          <p:nvPr/>
        </p:nvGrpSpPr>
        <p:grpSpPr>
          <a:xfrm rot="5604526">
            <a:off x="-73105" y="-1205015"/>
            <a:ext cx="1358227" cy="6377825"/>
            <a:chOff x="4851025" y="424250"/>
            <a:chExt cx="654450" cy="3073100"/>
          </a:xfrm>
        </p:grpSpPr>
        <p:sp>
          <p:nvSpPr>
            <p:cNvPr id="1813" name="Google Shape;1813;p41"/>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1"/>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1"/>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1"/>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1"/>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1"/>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1"/>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1"/>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1"/>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1"/>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1"/>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1"/>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1"/>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1"/>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1"/>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1"/>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1"/>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0" name="Google Shape;1830;p41"/>
          <p:cNvGrpSpPr/>
          <p:nvPr/>
        </p:nvGrpSpPr>
        <p:grpSpPr>
          <a:xfrm flipH="1" rot="-5400000">
            <a:off x="6940748" y="-1917686"/>
            <a:ext cx="3848803" cy="5689424"/>
            <a:chOff x="939875" y="457213"/>
            <a:chExt cx="1854488" cy="2741363"/>
          </a:xfrm>
        </p:grpSpPr>
        <p:sp>
          <p:nvSpPr>
            <p:cNvPr id="1831" name="Google Shape;1831;p41"/>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1"/>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1"/>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1"/>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1"/>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1"/>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1"/>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1"/>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1"/>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1"/>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1"/>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1"/>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1"/>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1"/>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1"/>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1"/>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1"/>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1"/>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1"/>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1"/>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1"/>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1"/>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1"/>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1"/>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1"/>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1"/>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41"/>
          <p:cNvGrpSpPr/>
          <p:nvPr/>
        </p:nvGrpSpPr>
        <p:grpSpPr>
          <a:xfrm>
            <a:off x="-385454" y="628634"/>
            <a:ext cx="2186019" cy="4663683"/>
            <a:chOff x="3061750" y="2798625"/>
            <a:chExt cx="1053300" cy="2247125"/>
          </a:xfrm>
        </p:grpSpPr>
        <p:grpSp>
          <p:nvGrpSpPr>
            <p:cNvPr id="1858" name="Google Shape;1858;p41"/>
            <p:cNvGrpSpPr/>
            <p:nvPr/>
          </p:nvGrpSpPr>
          <p:grpSpPr>
            <a:xfrm>
              <a:off x="3061750" y="2798625"/>
              <a:ext cx="1053300" cy="2247125"/>
              <a:chOff x="3682050" y="2775150"/>
              <a:chExt cx="1053300" cy="2247125"/>
            </a:xfrm>
          </p:grpSpPr>
          <p:sp>
            <p:nvSpPr>
              <p:cNvPr id="1859" name="Google Shape;1859;p41"/>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1"/>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1"/>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1"/>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1"/>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1"/>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1"/>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1"/>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1"/>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1"/>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1"/>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1"/>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1"/>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1"/>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1"/>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4" name="Google Shape;1874;p41"/>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1"/>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1"/>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41"/>
          <p:cNvGrpSpPr/>
          <p:nvPr/>
        </p:nvGrpSpPr>
        <p:grpSpPr>
          <a:xfrm>
            <a:off x="-1884987" y="992376"/>
            <a:ext cx="4755675" cy="2338198"/>
            <a:chOff x="5910900" y="252875"/>
            <a:chExt cx="2291450" cy="1126625"/>
          </a:xfrm>
        </p:grpSpPr>
        <p:sp>
          <p:nvSpPr>
            <p:cNvPr id="1878" name="Google Shape;1878;p41"/>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1"/>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1"/>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1"/>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1"/>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1"/>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1"/>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1"/>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1"/>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1"/>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1"/>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1"/>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1"/>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41"/>
          <p:cNvGrpSpPr/>
          <p:nvPr/>
        </p:nvGrpSpPr>
        <p:grpSpPr>
          <a:xfrm>
            <a:off x="-522031" y="95655"/>
            <a:ext cx="4030101" cy="1211247"/>
            <a:chOff x="430469" y="4172355"/>
            <a:chExt cx="4030101" cy="1211247"/>
          </a:xfrm>
        </p:grpSpPr>
        <p:grpSp>
          <p:nvGrpSpPr>
            <p:cNvPr id="1892" name="Google Shape;1892;p41"/>
            <p:cNvGrpSpPr/>
            <p:nvPr/>
          </p:nvGrpSpPr>
          <p:grpSpPr>
            <a:xfrm flipH="1" rot="5538019">
              <a:off x="1919568" y="2782430"/>
              <a:ext cx="1051902" cy="3991097"/>
              <a:chOff x="5485075" y="3521900"/>
              <a:chExt cx="506850" cy="1923075"/>
            </a:xfrm>
          </p:grpSpPr>
          <p:sp>
            <p:nvSpPr>
              <p:cNvPr id="1893" name="Google Shape;1893;p41"/>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1"/>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1"/>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1"/>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1"/>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1"/>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1"/>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1"/>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1"/>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1"/>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3" name="Google Shape;1903;p41"/>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42"/>
          <p:cNvSpPr txBox="1"/>
          <p:nvPr>
            <p:ph type="title"/>
          </p:nvPr>
        </p:nvSpPr>
        <p:spPr>
          <a:xfrm>
            <a:off x="720000" y="539500"/>
            <a:ext cx="3166500" cy="19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you use it?</a:t>
            </a:r>
            <a:endParaRPr/>
          </a:p>
        </p:txBody>
      </p:sp>
      <p:sp>
        <p:nvSpPr>
          <p:cNvPr id="1909" name="Google Shape;1909;p42"/>
          <p:cNvSpPr txBox="1"/>
          <p:nvPr>
            <p:ph idx="4" type="subTitle"/>
          </p:nvPr>
        </p:nvSpPr>
        <p:spPr>
          <a:xfrm>
            <a:off x="4784876" y="1718625"/>
            <a:ext cx="4012800" cy="14796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SzPts val="2500"/>
              <a:buChar char="●"/>
            </a:pPr>
            <a:r>
              <a:rPr lang="en"/>
              <a:t>The goal of this algorithm is to spread commuter awareness within the GTA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0" name="Google Shape;1910;p42"/>
          <p:cNvSpPr txBox="1"/>
          <p:nvPr>
            <p:ph idx="5" type="subTitle"/>
          </p:nvPr>
        </p:nvSpPr>
        <p:spPr>
          <a:xfrm>
            <a:off x="5370006" y="3309410"/>
            <a:ext cx="4012800" cy="12390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SzPts val="2500"/>
              <a:buChar char="●"/>
            </a:pPr>
            <a:r>
              <a:rPr lang="en"/>
              <a:t>Bringing attention to the value of sharing public knowledge</a:t>
            </a:r>
            <a:endParaRPr/>
          </a:p>
        </p:txBody>
      </p:sp>
      <p:sp>
        <p:nvSpPr>
          <p:cNvPr id="1911" name="Google Shape;1911;p42"/>
          <p:cNvSpPr txBox="1"/>
          <p:nvPr>
            <p:ph idx="6" type="subTitle"/>
          </p:nvPr>
        </p:nvSpPr>
        <p:spPr>
          <a:xfrm>
            <a:off x="4458175" y="45450"/>
            <a:ext cx="3166500" cy="8868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SzPts val="2500"/>
              <a:buChar char="●"/>
            </a:pPr>
            <a:r>
              <a:rPr lang="en"/>
              <a:t>Managing expectations of subway delays</a:t>
            </a:r>
            <a:endParaRPr/>
          </a:p>
        </p:txBody>
      </p:sp>
      <p:grpSp>
        <p:nvGrpSpPr>
          <p:cNvPr id="1912" name="Google Shape;1912;p42"/>
          <p:cNvGrpSpPr/>
          <p:nvPr/>
        </p:nvGrpSpPr>
        <p:grpSpPr>
          <a:xfrm flipH="1" rot="-8088053">
            <a:off x="3290098" y="-597775"/>
            <a:ext cx="4482697" cy="4754727"/>
            <a:chOff x="4204225" y="2144350"/>
            <a:chExt cx="2159950" cy="2291025"/>
          </a:xfrm>
        </p:grpSpPr>
        <p:sp>
          <p:nvSpPr>
            <p:cNvPr id="1913" name="Google Shape;1913;p42"/>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2"/>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2"/>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2"/>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2"/>
            <p:cNvSpPr/>
            <p:nvPr/>
          </p:nvSpPr>
          <p:spPr>
            <a:xfrm>
              <a:off x="4679094" y="2974833"/>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2"/>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2"/>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2"/>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2"/>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2"/>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2"/>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2"/>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2"/>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2"/>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2"/>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2"/>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2"/>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2"/>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31" name="Google Shape;1931;p42"/>
          <p:cNvPicPr preferRelativeResize="0"/>
          <p:nvPr/>
        </p:nvPicPr>
        <p:blipFill>
          <a:blip r:embed="rId3">
            <a:alphaModFix/>
          </a:blip>
          <a:stretch>
            <a:fillRect/>
          </a:stretch>
        </p:blipFill>
        <p:spPr>
          <a:xfrm>
            <a:off x="974275" y="2079820"/>
            <a:ext cx="3365200" cy="227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grpSp>
        <p:nvGrpSpPr>
          <p:cNvPr id="1936" name="Google Shape;1936;p43"/>
          <p:cNvGrpSpPr/>
          <p:nvPr/>
        </p:nvGrpSpPr>
        <p:grpSpPr>
          <a:xfrm>
            <a:off x="2078116" y="3326234"/>
            <a:ext cx="343800" cy="75908"/>
            <a:chOff x="2078116" y="3326251"/>
            <a:chExt cx="343800" cy="75908"/>
          </a:xfrm>
        </p:grpSpPr>
        <p:cxnSp>
          <p:nvCxnSpPr>
            <p:cNvPr id="1937" name="Google Shape;1937;p43"/>
            <p:cNvCxnSpPr>
              <a:stCxn id="1938" idx="6"/>
              <a:endCxn id="1939" idx="2"/>
            </p:cNvCxnSpPr>
            <p:nvPr/>
          </p:nvCxnSpPr>
          <p:spPr>
            <a:xfrm>
              <a:off x="2078116" y="3364205"/>
              <a:ext cx="343800" cy="0"/>
            </a:xfrm>
            <a:prstGeom prst="straightConnector1">
              <a:avLst/>
            </a:prstGeom>
            <a:noFill/>
            <a:ln cap="flat" cmpd="sng" w="114300">
              <a:solidFill>
                <a:schemeClr val="accent1"/>
              </a:solidFill>
              <a:prstDash val="solid"/>
              <a:round/>
              <a:headEnd len="med" w="med" type="none"/>
              <a:tailEnd len="med" w="med" type="none"/>
            </a:ln>
          </p:spPr>
        </p:cxnSp>
        <p:sp>
          <p:nvSpPr>
            <p:cNvPr id="1940" name="Google Shape;1940;p43"/>
            <p:cNvSpPr/>
            <p:nvPr/>
          </p:nvSpPr>
          <p:spPr>
            <a:xfrm flipH="1">
              <a:off x="2212051" y="3326251"/>
              <a:ext cx="75908" cy="75908"/>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1" name="Google Shape;1941;p43"/>
          <p:cNvGrpSpPr/>
          <p:nvPr/>
        </p:nvGrpSpPr>
        <p:grpSpPr>
          <a:xfrm>
            <a:off x="1302939" y="3326234"/>
            <a:ext cx="343800" cy="75908"/>
            <a:chOff x="1302939" y="3326251"/>
            <a:chExt cx="343800" cy="75908"/>
          </a:xfrm>
        </p:grpSpPr>
        <p:cxnSp>
          <p:nvCxnSpPr>
            <p:cNvPr id="1942" name="Google Shape;1942;p43"/>
            <p:cNvCxnSpPr>
              <a:stCxn id="1943" idx="6"/>
              <a:endCxn id="1938" idx="2"/>
            </p:cNvCxnSpPr>
            <p:nvPr/>
          </p:nvCxnSpPr>
          <p:spPr>
            <a:xfrm>
              <a:off x="1302939" y="3364205"/>
              <a:ext cx="343800" cy="0"/>
            </a:xfrm>
            <a:prstGeom prst="straightConnector1">
              <a:avLst/>
            </a:prstGeom>
            <a:noFill/>
            <a:ln cap="flat" cmpd="sng" w="114300">
              <a:solidFill>
                <a:schemeClr val="lt2"/>
              </a:solidFill>
              <a:prstDash val="solid"/>
              <a:round/>
              <a:headEnd len="med" w="med" type="none"/>
              <a:tailEnd len="med" w="med" type="none"/>
            </a:ln>
          </p:spPr>
        </p:cxnSp>
        <p:sp>
          <p:nvSpPr>
            <p:cNvPr id="1944" name="Google Shape;1944;p43"/>
            <p:cNvSpPr/>
            <p:nvPr/>
          </p:nvSpPr>
          <p:spPr>
            <a:xfrm flipH="1">
              <a:off x="1436914" y="3326251"/>
              <a:ext cx="75908" cy="75908"/>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5" name="Google Shape;1945;p43"/>
          <p:cNvGrpSpPr/>
          <p:nvPr/>
        </p:nvGrpSpPr>
        <p:grpSpPr>
          <a:xfrm>
            <a:off x="-29361" y="3326234"/>
            <a:ext cx="900900" cy="75908"/>
            <a:chOff x="-29361" y="3326251"/>
            <a:chExt cx="900900" cy="75908"/>
          </a:xfrm>
        </p:grpSpPr>
        <p:cxnSp>
          <p:nvCxnSpPr>
            <p:cNvPr id="1946" name="Google Shape;1946;p43"/>
            <p:cNvCxnSpPr>
              <a:endCxn id="1943" idx="2"/>
            </p:cNvCxnSpPr>
            <p:nvPr/>
          </p:nvCxnSpPr>
          <p:spPr>
            <a:xfrm>
              <a:off x="-29361" y="3364205"/>
              <a:ext cx="900900" cy="0"/>
            </a:xfrm>
            <a:prstGeom prst="straightConnector1">
              <a:avLst/>
            </a:prstGeom>
            <a:noFill/>
            <a:ln cap="flat" cmpd="sng" w="114300">
              <a:solidFill>
                <a:schemeClr val="dk2"/>
              </a:solidFill>
              <a:prstDash val="solid"/>
              <a:round/>
              <a:headEnd len="med" w="med" type="none"/>
              <a:tailEnd len="med" w="med" type="none"/>
            </a:ln>
          </p:spPr>
        </p:cxnSp>
        <p:sp>
          <p:nvSpPr>
            <p:cNvPr id="1947" name="Google Shape;1947;p43"/>
            <p:cNvSpPr/>
            <p:nvPr/>
          </p:nvSpPr>
          <p:spPr>
            <a:xfrm flipH="1">
              <a:off x="595096" y="3326251"/>
              <a:ext cx="75908" cy="75908"/>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3"/>
            <p:cNvSpPr/>
            <p:nvPr/>
          </p:nvSpPr>
          <p:spPr>
            <a:xfrm flipH="1">
              <a:off x="146721" y="3326251"/>
              <a:ext cx="75908" cy="75908"/>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9" name="Google Shape;1949;p43"/>
          <p:cNvSpPr txBox="1"/>
          <p:nvPr>
            <p:ph type="title"/>
          </p:nvPr>
        </p:nvSpPr>
        <p:spPr>
          <a:xfrm>
            <a:off x="713225" y="537571"/>
            <a:ext cx="5081400" cy="12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950" name="Google Shape;1950;p43"/>
          <p:cNvSpPr txBox="1"/>
          <p:nvPr>
            <p:ph idx="1" type="subTitle"/>
          </p:nvPr>
        </p:nvSpPr>
        <p:spPr>
          <a:xfrm>
            <a:off x="713225" y="1832871"/>
            <a:ext cx="5081400" cy="10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lus Jakarta Sans SemiBold"/>
                <a:ea typeface="Plus Jakarta Sans SemiBold"/>
                <a:cs typeface="Plus Jakarta Sans SemiBold"/>
                <a:sym typeface="Plus Jakarta Sans SemiBold"/>
              </a:rPr>
              <a:t>Do you have any questions?</a:t>
            </a:r>
            <a:endParaRPr sz="2000">
              <a:latin typeface="Plus Jakarta Sans SemiBold"/>
              <a:ea typeface="Plus Jakarta Sans SemiBold"/>
              <a:cs typeface="Plus Jakarta Sans SemiBold"/>
              <a:sym typeface="Plus Jakarta Sans SemiBold"/>
            </a:endParaRPr>
          </a:p>
          <a:p>
            <a:pPr indent="0" lvl="0" marL="0" rtl="0" algn="l">
              <a:spcBef>
                <a:spcPts val="1000"/>
              </a:spcBef>
              <a:spcAft>
                <a:spcPts val="0"/>
              </a:spcAft>
              <a:buNone/>
            </a:pPr>
            <a:r>
              <a:t/>
            </a:r>
            <a:endParaRPr sz="1400"/>
          </a:p>
        </p:txBody>
      </p:sp>
      <p:sp>
        <p:nvSpPr>
          <p:cNvPr id="1943" name="Google Shape;1943;p43"/>
          <p:cNvSpPr/>
          <p:nvPr/>
        </p:nvSpPr>
        <p:spPr>
          <a:xfrm>
            <a:off x="871539" y="3148488"/>
            <a:ext cx="431400" cy="431400"/>
          </a:xfrm>
          <a:prstGeom prst="ellipse">
            <a:avLst/>
          </a:prstGeom>
          <a:solidFill>
            <a:schemeClr val="lt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1" name="Google Shape;1951;p43"/>
          <p:cNvGrpSpPr/>
          <p:nvPr/>
        </p:nvGrpSpPr>
        <p:grpSpPr>
          <a:xfrm>
            <a:off x="964143" y="3241070"/>
            <a:ext cx="246258" cy="246236"/>
            <a:chOff x="3368074" y="3882537"/>
            <a:chExt cx="215298" cy="215298"/>
          </a:xfrm>
        </p:grpSpPr>
        <p:sp>
          <p:nvSpPr>
            <p:cNvPr id="1952" name="Google Shape;1952;p43"/>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3"/>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3"/>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8" name="Google Shape;1938;p43"/>
          <p:cNvSpPr/>
          <p:nvPr/>
        </p:nvSpPr>
        <p:spPr>
          <a:xfrm>
            <a:off x="1646716" y="3148488"/>
            <a:ext cx="431400" cy="431400"/>
          </a:xfrm>
          <a:prstGeom prst="ellipse">
            <a:avLst/>
          </a:prstGeom>
          <a:solidFill>
            <a:schemeClr val="lt1"/>
          </a:solid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5" name="Google Shape;1955;p43"/>
          <p:cNvGrpSpPr/>
          <p:nvPr/>
        </p:nvGrpSpPr>
        <p:grpSpPr>
          <a:xfrm>
            <a:off x="1743433" y="3257761"/>
            <a:ext cx="238030" cy="212854"/>
            <a:chOff x="3824739" y="3890112"/>
            <a:chExt cx="208105" cy="186110"/>
          </a:xfrm>
        </p:grpSpPr>
        <p:sp>
          <p:nvSpPr>
            <p:cNvPr id="1956" name="Google Shape;1956;p43"/>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3"/>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3"/>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9" name="Google Shape;1939;p43"/>
          <p:cNvSpPr/>
          <p:nvPr/>
        </p:nvSpPr>
        <p:spPr>
          <a:xfrm>
            <a:off x="2421893" y="3148488"/>
            <a:ext cx="431400" cy="431400"/>
          </a:xfrm>
          <a:prstGeom prst="ellipse">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3"/>
          <p:cNvSpPr/>
          <p:nvPr/>
        </p:nvSpPr>
        <p:spPr>
          <a:xfrm>
            <a:off x="2507584" y="3257976"/>
            <a:ext cx="260077" cy="212423"/>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3"/>
          <p:cNvSpPr txBox="1"/>
          <p:nvPr/>
        </p:nvSpPr>
        <p:spPr>
          <a:xfrm>
            <a:off x="713225" y="4306382"/>
            <a:ext cx="50814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lus Jakarta Sans"/>
                <a:ea typeface="Plus Jakarta Sans"/>
                <a:cs typeface="Plus Jakarta Sans"/>
                <a:sym typeface="Plus Jakarta Sans"/>
              </a:rPr>
              <a:t>Please keep this slide for attribution</a:t>
            </a:r>
            <a:endParaRPr sz="1200">
              <a:solidFill>
                <a:schemeClr val="dk1"/>
              </a:solidFill>
              <a:latin typeface="Plus Jakarta Sans"/>
              <a:ea typeface="Plus Jakarta Sans"/>
              <a:cs typeface="Plus Jakarta Sans"/>
              <a:sym typeface="Plus Jakarta Sans"/>
            </a:endParaRPr>
          </a:p>
        </p:txBody>
      </p:sp>
      <p:grpSp>
        <p:nvGrpSpPr>
          <p:cNvPr id="1961" name="Google Shape;1961;p43"/>
          <p:cNvGrpSpPr/>
          <p:nvPr/>
        </p:nvGrpSpPr>
        <p:grpSpPr>
          <a:xfrm rot="10800000">
            <a:off x="7553448" y="147094"/>
            <a:ext cx="3848803" cy="5689424"/>
            <a:chOff x="939875" y="457213"/>
            <a:chExt cx="1854488" cy="2741363"/>
          </a:xfrm>
        </p:grpSpPr>
        <p:sp>
          <p:nvSpPr>
            <p:cNvPr id="1962" name="Google Shape;1962;p43"/>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3"/>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3"/>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3"/>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3"/>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3"/>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3"/>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3"/>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3"/>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3"/>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3"/>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3"/>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3"/>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3"/>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3"/>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3"/>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3"/>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3"/>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3"/>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3"/>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3"/>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3"/>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3"/>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3"/>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3"/>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3"/>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8" name="Google Shape;1988;p43"/>
          <p:cNvGrpSpPr/>
          <p:nvPr/>
        </p:nvGrpSpPr>
        <p:grpSpPr>
          <a:xfrm flipH="1">
            <a:off x="6045295" y="1040727"/>
            <a:ext cx="4755675" cy="2338198"/>
            <a:chOff x="5910900" y="252875"/>
            <a:chExt cx="2291450" cy="1126625"/>
          </a:xfrm>
        </p:grpSpPr>
        <p:sp>
          <p:nvSpPr>
            <p:cNvPr id="1989" name="Google Shape;1989;p43"/>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3"/>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3"/>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3"/>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3"/>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3"/>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3"/>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3"/>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3"/>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3"/>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3"/>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3"/>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3"/>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31"/>
          <p:cNvSpPr/>
          <p:nvPr/>
        </p:nvSpPr>
        <p:spPr>
          <a:xfrm flipH="1" rot="-270096">
            <a:off x="4833949" y="-437384"/>
            <a:ext cx="1310317" cy="627715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1"/>
          <p:cNvSpPr/>
          <p:nvPr/>
        </p:nvSpPr>
        <p:spPr>
          <a:xfrm flipH="1" rot="-270096">
            <a:off x="5868908" y="750410"/>
            <a:ext cx="75860" cy="7586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1"/>
          <p:cNvSpPr/>
          <p:nvPr/>
        </p:nvSpPr>
        <p:spPr>
          <a:xfrm flipH="1" rot="-270096">
            <a:off x="5110959" y="2664168"/>
            <a:ext cx="75808" cy="75912"/>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1"/>
          <p:cNvSpPr/>
          <p:nvPr/>
        </p:nvSpPr>
        <p:spPr>
          <a:xfrm flipH="1" rot="-270096">
            <a:off x="5103285" y="3611806"/>
            <a:ext cx="75860" cy="75912"/>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1"/>
          <p:cNvSpPr/>
          <p:nvPr/>
        </p:nvSpPr>
        <p:spPr>
          <a:xfrm flipH="1">
            <a:off x="5875105" y="1704191"/>
            <a:ext cx="75808" cy="75911"/>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1"/>
          <p:cNvSpPr txBox="1"/>
          <p:nvPr>
            <p:ph type="title"/>
          </p:nvPr>
        </p:nvSpPr>
        <p:spPr>
          <a:xfrm>
            <a:off x="720000" y="539500"/>
            <a:ext cx="2675400" cy="15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212" name="Google Shape;1212;p31"/>
          <p:cNvSpPr txBox="1"/>
          <p:nvPr>
            <p:ph idx="5" type="title"/>
          </p:nvPr>
        </p:nvSpPr>
        <p:spPr>
          <a:xfrm flipH="1">
            <a:off x="5080808" y="545940"/>
            <a:ext cx="5415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213" name="Google Shape;1213;p31"/>
          <p:cNvSpPr txBox="1"/>
          <p:nvPr>
            <p:ph idx="6" type="title"/>
          </p:nvPr>
        </p:nvSpPr>
        <p:spPr>
          <a:xfrm flipH="1">
            <a:off x="4302361" y="2453554"/>
            <a:ext cx="5415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214" name="Google Shape;1214;p31"/>
          <p:cNvSpPr txBox="1"/>
          <p:nvPr>
            <p:ph idx="7" type="title"/>
          </p:nvPr>
        </p:nvSpPr>
        <p:spPr>
          <a:xfrm>
            <a:off x="6203718" y="1499747"/>
            <a:ext cx="541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215" name="Google Shape;1215;p31"/>
          <p:cNvSpPr txBox="1"/>
          <p:nvPr>
            <p:ph idx="8" type="title"/>
          </p:nvPr>
        </p:nvSpPr>
        <p:spPr>
          <a:xfrm>
            <a:off x="5423183" y="3407361"/>
            <a:ext cx="541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216" name="Google Shape;1216;p31"/>
          <p:cNvSpPr txBox="1"/>
          <p:nvPr>
            <p:ph idx="9" type="subTitle"/>
          </p:nvPr>
        </p:nvSpPr>
        <p:spPr>
          <a:xfrm flipH="1">
            <a:off x="3436200" y="890875"/>
            <a:ext cx="21861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TTC Subways</a:t>
            </a:r>
            <a:endParaRPr/>
          </a:p>
        </p:txBody>
      </p:sp>
      <p:sp>
        <p:nvSpPr>
          <p:cNvPr id="1217" name="Google Shape;1217;p31"/>
          <p:cNvSpPr txBox="1"/>
          <p:nvPr>
            <p:ph idx="13" type="subTitle"/>
          </p:nvPr>
        </p:nvSpPr>
        <p:spPr>
          <a:xfrm>
            <a:off x="6203731" y="1840500"/>
            <a:ext cx="2186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at a Glance</a:t>
            </a:r>
            <a:endParaRPr/>
          </a:p>
        </p:txBody>
      </p:sp>
      <p:sp>
        <p:nvSpPr>
          <p:cNvPr id="1218" name="Google Shape;1218;p31"/>
          <p:cNvSpPr txBox="1"/>
          <p:nvPr>
            <p:ph idx="14" type="subTitle"/>
          </p:nvPr>
        </p:nvSpPr>
        <p:spPr>
          <a:xfrm flipH="1">
            <a:off x="2657740" y="2790125"/>
            <a:ext cx="21861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Algorithm</a:t>
            </a:r>
            <a:endParaRPr/>
          </a:p>
        </p:txBody>
      </p:sp>
      <p:sp>
        <p:nvSpPr>
          <p:cNvPr id="1219" name="Google Shape;1219;p31"/>
          <p:cNvSpPr txBox="1"/>
          <p:nvPr>
            <p:ph idx="15" type="subTitle"/>
          </p:nvPr>
        </p:nvSpPr>
        <p:spPr>
          <a:xfrm>
            <a:off x="5423175" y="3739750"/>
            <a:ext cx="2186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Next</a:t>
            </a:r>
            <a:endParaRPr/>
          </a:p>
        </p:txBody>
      </p:sp>
      <p:grpSp>
        <p:nvGrpSpPr>
          <p:cNvPr id="1220" name="Google Shape;1220;p31"/>
          <p:cNvGrpSpPr/>
          <p:nvPr/>
        </p:nvGrpSpPr>
        <p:grpSpPr>
          <a:xfrm>
            <a:off x="-611954" y="3888534"/>
            <a:ext cx="2186019" cy="4663683"/>
            <a:chOff x="3061750" y="2798625"/>
            <a:chExt cx="1053300" cy="2247125"/>
          </a:xfrm>
        </p:grpSpPr>
        <p:grpSp>
          <p:nvGrpSpPr>
            <p:cNvPr id="1221" name="Google Shape;1221;p31"/>
            <p:cNvGrpSpPr/>
            <p:nvPr/>
          </p:nvGrpSpPr>
          <p:grpSpPr>
            <a:xfrm>
              <a:off x="3061750" y="2798625"/>
              <a:ext cx="1053300" cy="2247125"/>
              <a:chOff x="3682050" y="2775150"/>
              <a:chExt cx="1053300" cy="2247125"/>
            </a:xfrm>
          </p:grpSpPr>
          <p:sp>
            <p:nvSpPr>
              <p:cNvPr id="1222" name="Google Shape;1222;p31"/>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1"/>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1"/>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1"/>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1"/>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1"/>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1"/>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1"/>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1"/>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1"/>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1"/>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1"/>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1"/>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1"/>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1"/>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7" name="Google Shape;1237;p31"/>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1"/>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1"/>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31"/>
          <p:cNvGrpSpPr/>
          <p:nvPr/>
        </p:nvGrpSpPr>
        <p:grpSpPr>
          <a:xfrm>
            <a:off x="-2111487" y="4252276"/>
            <a:ext cx="4755675" cy="2338198"/>
            <a:chOff x="5910900" y="252875"/>
            <a:chExt cx="2291450" cy="1126625"/>
          </a:xfrm>
        </p:grpSpPr>
        <p:sp>
          <p:nvSpPr>
            <p:cNvPr id="1241" name="Google Shape;1241;p31"/>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32"/>
          <p:cNvSpPr txBox="1"/>
          <p:nvPr>
            <p:ph idx="1" type="subTitle"/>
          </p:nvPr>
        </p:nvSpPr>
        <p:spPr>
          <a:xfrm flipH="1">
            <a:off x="3855175" y="4174786"/>
            <a:ext cx="4575600" cy="4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delays occur?</a:t>
            </a:r>
            <a:endParaRPr/>
          </a:p>
        </p:txBody>
      </p:sp>
      <p:sp>
        <p:nvSpPr>
          <p:cNvPr id="1259" name="Google Shape;1259;p32"/>
          <p:cNvSpPr txBox="1"/>
          <p:nvPr>
            <p:ph type="title"/>
          </p:nvPr>
        </p:nvSpPr>
        <p:spPr>
          <a:xfrm flipH="1">
            <a:off x="3855100" y="3138625"/>
            <a:ext cx="5503800" cy="10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TTC Subways</a:t>
            </a:r>
            <a:endParaRPr/>
          </a:p>
        </p:txBody>
      </p:sp>
      <p:sp>
        <p:nvSpPr>
          <p:cNvPr id="1260" name="Google Shape;1260;p32"/>
          <p:cNvSpPr txBox="1"/>
          <p:nvPr>
            <p:ph idx="2" type="title"/>
          </p:nvPr>
        </p:nvSpPr>
        <p:spPr>
          <a:xfrm>
            <a:off x="3855175" y="2269175"/>
            <a:ext cx="11808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261" name="Google Shape;1261;p32"/>
          <p:cNvGrpSpPr/>
          <p:nvPr/>
        </p:nvGrpSpPr>
        <p:grpSpPr>
          <a:xfrm flipH="1" rot="10800000">
            <a:off x="2438542" y="3027557"/>
            <a:ext cx="4482760" cy="4754793"/>
            <a:chOff x="4204225" y="2144350"/>
            <a:chExt cx="2159950" cy="2291025"/>
          </a:xfrm>
        </p:grpSpPr>
        <p:sp>
          <p:nvSpPr>
            <p:cNvPr id="1262" name="Google Shape;1262;p32"/>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2"/>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2"/>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2"/>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2"/>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2"/>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2"/>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2"/>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2"/>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2"/>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2"/>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2"/>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2"/>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2"/>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2"/>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2"/>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2"/>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2"/>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32"/>
          <p:cNvGrpSpPr/>
          <p:nvPr/>
        </p:nvGrpSpPr>
        <p:grpSpPr>
          <a:xfrm rot="5604526">
            <a:off x="-73105" y="-1205015"/>
            <a:ext cx="1358227" cy="6377825"/>
            <a:chOff x="4851025" y="424250"/>
            <a:chExt cx="654450" cy="3073100"/>
          </a:xfrm>
        </p:grpSpPr>
        <p:sp>
          <p:nvSpPr>
            <p:cNvPr id="1281" name="Google Shape;1281;p32"/>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2"/>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2"/>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2"/>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2"/>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2"/>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2"/>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2"/>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2"/>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2"/>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2"/>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2"/>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2"/>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2"/>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2"/>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2"/>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2"/>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32"/>
          <p:cNvGrpSpPr/>
          <p:nvPr/>
        </p:nvGrpSpPr>
        <p:grpSpPr>
          <a:xfrm flipH="1" rot="-5400000">
            <a:off x="6940748" y="-1917686"/>
            <a:ext cx="3848803" cy="5689424"/>
            <a:chOff x="939875" y="457213"/>
            <a:chExt cx="1854488" cy="2741363"/>
          </a:xfrm>
        </p:grpSpPr>
        <p:sp>
          <p:nvSpPr>
            <p:cNvPr id="1299" name="Google Shape;1299;p32"/>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2"/>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2"/>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2"/>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2"/>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2"/>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2"/>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2"/>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2"/>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2"/>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2"/>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2"/>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2"/>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2"/>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2"/>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2"/>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2"/>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2"/>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2"/>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2"/>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2"/>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32"/>
          <p:cNvGrpSpPr/>
          <p:nvPr/>
        </p:nvGrpSpPr>
        <p:grpSpPr>
          <a:xfrm>
            <a:off x="-385454" y="628634"/>
            <a:ext cx="2186019" cy="4663683"/>
            <a:chOff x="3061750" y="2798625"/>
            <a:chExt cx="1053300" cy="2247125"/>
          </a:xfrm>
        </p:grpSpPr>
        <p:grpSp>
          <p:nvGrpSpPr>
            <p:cNvPr id="1326" name="Google Shape;1326;p32"/>
            <p:cNvGrpSpPr/>
            <p:nvPr/>
          </p:nvGrpSpPr>
          <p:grpSpPr>
            <a:xfrm>
              <a:off x="3061750" y="2798625"/>
              <a:ext cx="1053300" cy="2247125"/>
              <a:chOff x="3682050" y="2775150"/>
              <a:chExt cx="1053300" cy="2247125"/>
            </a:xfrm>
          </p:grpSpPr>
          <p:sp>
            <p:nvSpPr>
              <p:cNvPr id="1327" name="Google Shape;1327;p32"/>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2"/>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2"/>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2"/>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2"/>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2"/>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2"/>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2"/>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2"/>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2"/>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2"/>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2"/>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2"/>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2"/>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2"/>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32"/>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2"/>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2"/>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32"/>
          <p:cNvGrpSpPr/>
          <p:nvPr/>
        </p:nvGrpSpPr>
        <p:grpSpPr>
          <a:xfrm>
            <a:off x="-1884987" y="992376"/>
            <a:ext cx="4755675" cy="2338198"/>
            <a:chOff x="5910900" y="252875"/>
            <a:chExt cx="2291450" cy="1126625"/>
          </a:xfrm>
        </p:grpSpPr>
        <p:sp>
          <p:nvSpPr>
            <p:cNvPr id="1346" name="Google Shape;1346;p32"/>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2"/>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2"/>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2"/>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2"/>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2"/>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2"/>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2"/>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2"/>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2"/>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2"/>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2"/>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2"/>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32"/>
          <p:cNvGrpSpPr/>
          <p:nvPr/>
        </p:nvGrpSpPr>
        <p:grpSpPr>
          <a:xfrm>
            <a:off x="-522031" y="95655"/>
            <a:ext cx="4030101" cy="1211247"/>
            <a:chOff x="430469" y="4172355"/>
            <a:chExt cx="4030101" cy="1211247"/>
          </a:xfrm>
        </p:grpSpPr>
        <p:grpSp>
          <p:nvGrpSpPr>
            <p:cNvPr id="1360" name="Google Shape;1360;p32"/>
            <p:cNvGrpSpPr/>
            <p:nvPr/>
          </p:nvGrpSpPr>
          <p:grpSpPr>
            <a:xfrm flipH="1" rot="5538019">
              <a:off x="1919568" y="2782430"/>
              <a:ext cx="1051902" cy="3991097"/>
              <a:chOff x="5485075" y="3521900"/>
              <a:chExt cx="506850" cy="1923075"/>
            </a:xfrm>
          </p:grpSpPr>
          <p:sp>
            <p:nvSpPr>
              <p:cNvPr id="1361" name="Google Shape;1361;p32"/>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2"/>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2"/>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2"/>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2"/>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2"/>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2"/>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2"/>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2"/>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2"/>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32"/>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33"/>
          <p:cNvSpPr txBox="1"/>
          <p:nvPr>
            <p:ph idx="1" type="body"/>
          </p:nvPr>
        </p:nvSpPr>
        <p:spPr>
          <a:xfrm>
            <a:off x="720000" y="1694800"/>
            <a:ext cx="7234500" cy="26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lus Jakarta Sans"/>
                <a:ea typeface="Plus Jakarta Sans"/>
                <a:cs typeface="Plus Jakarta Sans"/>
                <a:sym typeface="Plus Jakarta Sans"/>
              </a:rPr>
              <a:t>Random delays are one the most notorious aspects of taking public transit and TTC is no stranger to subway delays.</a:t>
            </a:r>
            <a:endParaRPr sz="1500">
              <a:latin typeface="Plus Jakarta Sans"/>
              <a:ea typeface="Plus Jakarta Sans"/>
              <a:cs typeface="Plus Jakarta Sans"/>
              <a:sym typeface="Plus Jakarta Sans"/>
            </a:endParaRPr>
          </a:p>
          <a:p>
            <a:pPr indent="0" lvl="0" marL="0" rtl="0" algn="l">
              <a:spcBef>
                <a:spcPts val="0"/>
              </a:spcBef>
              <a:spcAft>
                <a:spcPts val="0"/>
              </a:spcAft>
              <a:buNone/>
            </a:pPr>
            <a:r>
              <a:t/>
            </a:r>
            <a:endParaRPr sz="1500">
              <a:latin typeface="Plus Jakarta Sans"/>
              <a:ea typeface="Plus Jakarta Sans"/>
              <a:cs typeface="Plus Jakarta Sans"/>
              <a:sym typeface="Plus Jakarta Sans"/>
            </a:endParaRPr>
          </a:p>
          <a:p>
            <a:pPr indent="0" lvl="0" marL="0" rtl="0" algn="l">
              <a:spcBef>
                <a:spcPts val="0"/>
              </a:spcBef>
              <a:spcAft>
                <a:spcPts val="0"/>
              </a:spcAft>
              <a:buNone/>
            </a:pPr>
            <a:r>
              <a:rPr lang="en" sz="1500">
                <a:latin typeface="Plus Jakarta Sans"/>
                <a:ea typeface="Plus Jakarta Sans"/>
                <a:cs typeface="Plus Jakarta Sans"/>
                <a:sym typeface="Plus Jakarta Sans"/>
              </a:rPr>
              <a:t>TTC riders suffer from </a:t>
            </a:r>
            <a:r>
              <a:rPr lang="en" sz="1500">
                <a:latin typeface="Plus Jakarta Sans"/>
                <a:ea typeface="Plus Jakarta Sans"/>
                <a:cs typeface="Plus Jakarta Sans"/>
                <a:sym typeface="Plus Jakarta Sans"/>
              </a:rPr>
              <a:t>experiencing</a:t>
            </a:r>
            <a:r>
              <a:rPr lang="en" sz="1500">
                <a:latin typeface="Plus Jakarta Sans"/>
                <a:ea typeface="Plus Jakarta Sans"/>
                <a:cs typeface="Plus Jakarta Sans"/>
                <a:sym typeface="Plus Jakarta Sans"/>
              </a:rPr>
              <a:t>: </a:t>
            </a:r>
            <a:endParaRPr sz="1500">
              <a:latin typeface="Plus Jakarta Sans"/>
              <a:ea typeface="Plus Jakarta Sans"/>
              <a:cs typeface="Plus Jakarta Sans"/>
              <a:sym typeface="Plus Jakarta Sans"/>
            </a:endParaRPr>
          </a:p>
          <a:p>
            <a:pPr indent="-323850" lvl="0" marL="457200" rtl="0" algn="l">
              <a:spcBef>
                <a:spcPts val="0"/>
              </a:spcBef>
              <a:spcAft>
                <a:spcPts val="0"/>
              </a:spcAft>
              <a:buSzPts val="1500"/>
              <a:buFont typeface="Plus Jakarta Sans"/>
              <a:buChar char="●"/>
            </a:pPr>
            <a:r>
              <a:rPr lang="en" sz="1500">
                <a:latin typeface="Plus Jakarta Sans"/>
                <a:ea typeface="Plus Jakarta Sans"/>
                <a:cs typeface="Plus Jakarta Sans"/>
                <a:sym typeface="Plus Jakarta Sans"/>
              </a:rPr>
              <a:t>F</a:t>
            </a:r>
            <a:r>
              <a:rPr lang="en" sz="1500">
                <a:latin typeface="Plus Jakarta Sans"/>
                <a:ea typeface="Plus Jakarta Sans"/>
                <a:cs typeface="Plus Jakarta Sans"/>
                <a:sym typeface="Plus Jakarta Sans"/>
              </a:rPr>
              <a:t>requent and u</a:t>
            </a:r>
            <a:r>
              <a:rPr lang="en" sz="1500">
                <a:latin typeface="Plus Jakarta Sans"/>
                <a:ea typeface="Plus Jakarta Sans"/>
                <a:cs typeface="Plus Jakarta Sans"/>
                <a:sym typeface="Plus Jakarta Sans"/>
              </a:rPr>
              <a:t>nexpected delays </a:t>
            </a:r>
            <a:endParaRPr sz="1500">
              <a:latin typeface="Plus Jakarta Sans"/>
              <a:ea typeface="Plus Jakarta Sans"/>
              <a:cs typeface="Plus Jakarta Sans"/>
              <a:sym typeface="Plus Jakarta Sans"/>
            </a:endParaRPr>
          </a:p>
          <a:p>
            <a:pPr indent="-323850" lvl="0" marL="457200" rtl="0" algn="l">
              <a:spcBef>
                <a:spcPts val="0"/>
              </a:spcBef>
              <a:spcAft>
                <a:spcPts val="0"/>
              </a:spcAft>
              <a:buSzPts val="1500"/>
              <a:buFont typeface="Plus Jakarta Sans"/>
              <a:buChar char="●"/>
            </a:pPr>
            <a:r>
              <a:rPr lang="en" sz="1500">
                <a:latin typeface="Plus Jakarta Sans"/>
                <a:ea typeface="Plus Jakarta Sans"/>
                <a:cs typeface="Plus Jakarta Sans"/>
                <a:sym typeface="Plus Jakarta Sans"/>
              </a:rPr>
              <a:t>Lack of transparency on estimated delay time</a:t>
            </a:r>
            <a:endParaRPr sz="1500">
              <a:latin typeface="Plus Jakarta Sans"/>
              <a:ea typeface="Plus Jakarta Sans"/>
              <a:cs typeface="Plus Jakarta Sans"/>
              <a:sym typeface="Plus Jakarta Sans"/>
            </a:endParaRPr>
          </a:p>
          <a:p>
            <a:pPr indent="0" lvl="0" marL="0" rtl="0" algn="l">
              <a:spcBef>
                <a:spcPts val="0"/>
              </a:spcBef>
              <a:spcAft>
                <a:spcPts val="0"/>
              </a:spcAft>
              <a:buNone/>
            </a:pPr>
            <a:r>
              <a:t/>
            </a:r>
            <a:endParaRPr sz="1500">
              <a:latin typeface="Plus Jakarta Sans"/>
              <a:ea typeface="Plus Jakarta Sans"/>
              <a:cs typeface="Plus Jakarta Sans"/>
              <a:sym typeface="Plus Jakarta Sans"/>
            </a:endParaRPr>
          </a:p>
          <a:p>
            <a:pPr indent="0" lvl="0" marL="0" rtl="0" algn="l">
              <a:spcBef>
                <a:spcPts val="0"/>
              </a:spcBef>
              <a:spcAft>
                <a:spcPts val="0"/>
              </a:spcAft>
              <a:buNone/>
            </a:pPr>
            <a:r>
              <a:rPr lang="en" sz="1500">
                <a:latin typeface="Plus Jakarta Sans"/>
                <a:ea typeface="Plus Jakarta Sans"/>
                <a:cs typeface="Plus Jakarta Sans"/>
                <a:sym typeface="Plus Jakarta Sans"/>
              </a:rPr>
              <a:t>These factors cause make it difficult to manage expectations around travel time, creating public distrust in the TTC.</a:t>
            </a:r>
            <a:endParaRPr sz="1500">
              <a:latin typeface="Plus Jakarta Sans"/>
              <a:ea typeface="Plus Jakarta Sans"/>
              <a:cs typeface="Plus Jakarta Sans"/>
              <a:sym typeface="Plus Jakarta Sans"/>
            </a:endParaRPr>
          </a:p>
        </p:txBody>
      </p:sp>
      <p:sp>
        <p:nvSpPr>
          <p:cNvPr id="1377" name="Google Shape;1377;p33"/>
          <p:cNvSpPr txBox="1"/>
          <p:nvPr>
            <p:ph type="title"/>
          </p:nvPr>
        </p:nvSpPr>
        <p:spPr>
          <a:xfrm>
            <a:off x="720000" y="539500"/>
            <a:ext cx="4622700" cy="12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Issue at Hand</a:t>
            </a:r>
            <a:endParaRPr/>
          </a:p>
        </p:txBody>
      </p:sp>
      <p:grpSp>
        <p:nvGrpSpPr>
          <p:cNvPr id="1378" name="Google Shape;1378;p33"/>
          <p:cNvGrpSpPr/>
          <p:nvPr/>
        </p:nvGrpSpPr>
        <p:grpSpPr>
          <a:xfrm flipH="1" rot="10800000">
            <a:off x="5125348" y="-1320756"/>
            <a:ext cx="3848803" cy="5689424"/>
            <a:chOff x="939875" y="457213"/>
            <a:chExt cx="1854488" cy="2741363"/>
          </a:xfrm>
        </p:grpSpPr>
        <p:sp>
          <p:nvSpPr>
            <p:cNvPr id="1379" name="Google Shape;1379;p33"/>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3"/>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3"/>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3"/>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3"/>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3"/>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3"/>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3"/>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3"/>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3"/>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3"/>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3"/>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3"/>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3"/>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3"/>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3"/>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3"/>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3"/>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3"/>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3"/>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3"/>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3"/>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3"/>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 name="Google Shape;1405;p33"/>
          <p:cNvGrpSpPr/>
          <p:nvPr/>
        </p:nvGrpSpPr>
        <p:grpSpPr>
          <a:xfrm flipH="1">
            <a:off x="-2016392" y="3248552"/>
            <a:ext cx="4755675" cy="2338198"/>
            <a:chOff x="5910900" y="252875"/>
            <a:chExt cx="2291450" cy="1126625"/>
          </a:xfrm>
        </p:grpSpPr>
        <p:sp>
          <p:nvSpPr>
            <p:cNvPr id="1406" name="Google Shape;1406;p33"/>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3"/>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3"/>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3"/>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3"/>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3"/>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3"/>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3"/>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3"/>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3"/>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3"/>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3"/>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3"/>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19" name="Google Shape;1419;p33"/>
          <p:cNvPicPr preferRelativeResize="0"/>
          <p:nvPr/>
        </p:nvPicPr>
        <p:blipFill>
          <a:blip r:embed="rId3">
            <a:alphaModFix/>
          </a:blip>
          <a:stretch>
            <a:fillRect/>
          </a:stretch>
        </p:blipFill>
        <p:spPr>
          <a:xfrm>
            <a:off x="4500633" y="3840688"/>
            <a:ext cx="2204967" cy="1153925"/>
          </a:xfrm>
          <a:prstGeom prst="rect">
            <a:avLst/>
          </a:prstGeom>
          <a:noFill/>
          <a:ln>
            <a:noFill/>
          </a:ln>
        </p:spPr>
      </p:pic>
      <p:pic>
        <p:nvPicPr>
          <p:cNvPr descr="Brain Squiggle: Over 158 Royalty-Free Licensable Stock Illustrations &amp;  Drawings | Shutterstock" id="1420" name="Google Shape;1420;p33"/>
          <p:cNvPicPr preferRelativeResize="0"/>
          <p:nvPr/>
        </p:nvPicPr>
        <p:blipFill rotWithShape="1">
          <a:blip r:embed="rId4">
            <a:alphaModFix/>
          </a:blip>
          <a:srcRect b="15282" l="0" r="0" t="0"/>
          <a:stretch/>
        </p:blipFill>
        <p:spPr>
          <a:xfrm>
            <a:off x="7082734" y="3840698"/>
            <a:ext cx="1266967" cy="115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34"/>
          <p:cNvSpPr txBox="1"/>
          <p:nvPr>
            <p:ph idx="1" type="subTitle"/>
          </p:nvPr>
        </p:nvSpPr>
        <p:spPr>
          <a:xfrm flipH="1">
            <a:off x="3855175" y="4174786"/>
            <a:ext cx="4575600" cy="4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the statistics show?</a:t>
            </a:r>
            <a:endParaRPr/>
          </a:p>
        </p:txBody>
      </p:sp>
      <p:sp>
        <p:nvSpPr>
          <p:cNvPr id="1426" name="Google Shape;1426;p34"/>
          <p:cNvSpPr txBox="1"/>
          <p:nvPr>
            <p:ph type="title"/>
          </p:nvPr>
        </p:nvSpPr>
        <p:spPr>
          <a:xfrm flipH="1">
            <a:off x="2911600" y="3138625"/>
            <a:ext cx="6447300" cy="10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at a Glance</a:t>
            </a:r>
            <a:endParaRPr/>
          </a:p>
        </p:txBody>
      </p:sp>
      <p:sp>
        <p:nvSpPr>
          <p:cNvPr id="1427" name="Google Shape;1427;p34"/>
          <p:cNvSpPr txBox="1"/>
          <p:nvPr>
            <p:ph idx="2" type="title"/>
          </p:nvPr>
        </p:nvSpPr>
        <p:spPr>
          <a:xfrm>
            <a:off x="3320113" y="2461175"/>
            <a:ext cx="11808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428" name="Google Shape;1428;p34"/>
          <p:cNvGrpSpPr/>
          <p:nvPr/>
        </p:nvGrpSpPr>
        <p:grpSpPr>
          <a:xfrm flipH="1" rot="10800000">
            <a:off x="1537692" y="3027557"/>
            <a:ext cx="4482760" cy="4754793"/>
            <a:chOff x="4204225" y="2144350"/>
            <a:chExt cx="2159950" cy="2291025"/>
          </a:xfrm>
        </p:grpSpPr>
        <p:sp>
          <p:nvSpPr>
            <p:cNvPr id="1429" name="Google Shape;1429;p34"/>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4"/>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4"/>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4"/>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4"/>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4"/>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4"/>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4"/>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4"/>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4"/>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4"/>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4"/>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4"/>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4"/>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4"/>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4"/>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4"/>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4"/>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34"/>
          <p:cNvGrpSpPr/>
          <p:nvPr/>
        </p:nvGrpSpPr>
        <p:grpSpPr>
          <a:xfrm rot="5604526">
            <a:off x="-613305" y="-1205015"/>
            <a:ext cx="1358227" cy="6377825"/>
            <a:chOff x="4851025" y="424250"/>
            <a:chExt cx="654450" cy="3073100"/>
          </a:xfrm>
        </p:grpSpPr>
        <p:sp>
          <p:nvSpPr>
            <p:cNvPr id="1448" name="Google Shape;1448;p34"/>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4"/>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4"/>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4"/>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4"/>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4"/>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4"/>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4"/>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4"/>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4"/>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4"/>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4"/>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4"/>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4"/>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4"/>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4"/>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4"/>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34"/>
          <p:cNvGrpSpPr/>
          <p:nvPr/>
        </p:nvGrpSpPr>
        <p:grpSpPr>
          <a:xfrm flipH="1" rot="-5400000">
            <a:off x="6940748" y="-1917686"/>
            <a:ext cx="3848803" cy="5689424"/>
            <a:chOff x="939875" y="457213"/>
            <a:chExt cx="1854488" cy="2741363"/>
          </a:xfrm>
        </p:grpSpPr>
        <p:sp>
          <p:nvSpPr>
            <p:cNvPr id="1466" name="Google Shape;1466;p34"/>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4"/>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4"/>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4"/>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4"/>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4"/>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4"/>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4"/>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4"/>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4"/>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4"/>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4"/>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4"/>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4"/>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34"/>
          <p:cNvGrpSpPr/>
          <p:nvPr/>
        </p:nvGrpSpPr>
        <p:grpSpPr>
          <a:xfrm>
            <a:off x="-385454" y="628634"/>
            <a:ext cx="2186019" cy="4663683"/>
            <a:chOff x="3061750" y="2798625"/>
            <a:chExt cx="1053300" cy="2247125"/>
          </a:xfrm>
        </p:grpSpPr>
        <p:grpSp>
          <p:nvGrpSpPr>
            <p:cNvPr id="1493" name="Google Shape;1493;p34"/>
            <p:cNvGrpSpPr/>
            <p:nvPr/>
          </p:nvGrpSpPr>
          <p:grpSpPr>
            <a:xfrm>
              <a:off x="3061750" y="2798625"/>
              <a:ext cx="1053300" cy="2247125"/>
              <a:chOff x="3682050" y="2775150"/>
              <a:chExt cx="1053300" cy="2247125"/>
            </a:xfrm>
          </p:grpSpPr>
          <p:sp>
            <p:nvSpPr>
              <p:cNvPr id="1494" name="Google Shape;1494;p34"/>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4"/>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4"/>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4"/>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4"/>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4"/>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4"/>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4"/>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4"/>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9" name="Google Shape;1509;p34"/>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4"/>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4"/>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34"/>
          <p:cNvGrpSpPr/>
          <p:nvPr/>
        </p:nvGrpSpPr>
        <p:grpSpPr>
          <a:xfrm>
            <a:off x="-1884987" y="992376"/>
            <a:ext cx="4755675" cy="2338198"/>
            <a:chOff x="5910900" y="252875"/>
            <a:chExt cx="2291450" cy="1126625"/>
          </a:xfrm>
        </p:grpSpPr>
        <p:sp>
          <p:nvSpPr>
            <p:cNvPr id="1513" name="Google Shape;1513;p34"/>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4"/>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4"/>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4"/>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4"/>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4"/>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4"/>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4"/>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4"/>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34"/>
          <p:cNvGrpSpPr/>
          <p:nvPr/>
        </p:nvGrpSpPr>
        <p:grpSpPr>
          <a:xfrm>
            <a:off x="-522031" y="95655"/>
            <a:ext cx="4030101" cy="1211247"/>
            <a:chOff x="430469" y="4172355"/>
            <a:chExt cx="4030101" cy="1211247"/>
          </a:xfrm>
        </p:grpSpPr>
        <p:grpSp>
          <p:nvGrpSpPr>
            <p:cNvPr id="1527" name="Google Shape;1527;p34"/>
            <p:cNvGrpSpPr/>
            <p:nvPr/>
          </p:nvGrpSpPr>
          <p:grpSpPr>
            <a:xfrm flipH="1" rot="5538019">
              <a:off x="1919568" y="2782430"/>
              <a:ext cx="1051902" cy="3991097"/>
              <a:chOff x="5485075" y="3521900"/>
              <a:chExt cx="506850" cy="1923075"/>
            </a:xfrm>
          </p:grpSpPr>
          <p:sp>
            <p:nvSpPr>
              <p:cNvPr id="1528" name="Google Shape;1528;p34"/>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4"/>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4"/>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4"/>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8" name="Google Shape;1538;p34"/>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35"/>
          <p:cNvSpPr txBox="1"/>
          <p:nvPr>
            <p:ph type="title"/>
          </p:nvPr>
        </p:nvSpPr>
        <p:spPr>
          <a:xfrm>
            <a:off x="822050" y="323825"/>
            <a:ext cx="7608600" cy="15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us Jakarta Sans SemiBold"/>
                <a:ea typeface="Plus Jakarta Sans SemiBold"/>
                <a:cs typeface="Plus Jakarta Sans SemiBold"/>
                <a:sym typeface="Plus Jakarta Sans SemiBold"/>
              </a:rPr>
              <a:t>Most Common Subway Delays</a:t>
            </a:r>
            <a:endParaRPr b="1">
              <a:latin typeface="Plus Jakarta Sans SemiBold"/>
              <a:ea typeface="Plus Jakarta Sans SemiBold"/>
              <a:cs typeface="Plus Jakarta Sans SemiBold"/>
              <a:sym typeface="Plus Jakarta Sans SemiBold"/>
            </a:endParaRPr>
          </a:p>
          <a:p>
            <a:pPr indent="0" lvl="0" marL="0" rtl="0" algn="l">
              <a:spcBef>
                <a:spcPts val="0"/>
              </a:spcBef>
              <a:spcAft>
                <a:spcPts val="0"/>
              </a:spcAft>
              <a:buNone/>
            </a:pPr>
            <a:r>
              <a:t/>
            </a:r>
            <a:endParaRPr/>
          </a:p>
        </p:txBody>
      </p:sp>
      <p:grpSp>
        <p:nvGrpSpPr>
          <p:cNvPr id="1544" name="Google Shape;1544;p35"/>
          <p:cNvGrpSpPr/>
          <p:nvPr/>
        </p:nvGrpSpPr>
        <p:grpSpPr>
          <a:xfrm flipH="1" rot="5400000">
            <a:off x="480756" y="2017055"/>
            <a:ext cx="2186019" cy="4663683"/>
            <a:chOff x="3061750" y="2798625"/>
            <a:chExt cx="1053300" cy="2247125"/>
          </a:xfrm>
        </p:grpSpPr>
        <p:grpSp>
          <p:nvGrpSpPr>
            <p:cNvPr id="1545" name="Google Shape;1545;p35"/>
            <p:cNvGrpSpPr/>
            <p:nvPr/>
          </p:nvGrpSpPr>
          <p:grpSpPr>
            <a:xfrm>
              <a:off x="3061750" y="2798625"/>
              <a:ext cx="1053300" cy="2247125"/>
              <a:chOff x="3682050" y="2775150"/>
              <a:chExt cx="1053300" cy="2247125"/>
            </a:xfrm>
          </p:grpSpPr>
          <p:sp>
            <p:nvSpPr>
              <p:cNvPr id="1546" name="Google Shape;1546;p35"/>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5"/>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5"/>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5"/>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5"/>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5"/>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5"/>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5"/>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5"/>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5"/>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5"/>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5"/>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5"/>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5"/>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5"/>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35"/>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5"/>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5"/>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64" name="Google Shape;1564;p35"/>
          <p:cNvPicPr preferRelativeResize="0"/>
          <p:nvPr/>
        </p:nvPicPr>
        <p:blipFill rotWithShape="1">
          <a:blip r:embed="rId3">
            <a:alphaModFix/>
          </a:blip>
          <a:srcRect b="0" l="4269" r="0" t="0"/>
          <a:stretch/>
        </p:blipFill>
        <p:spPr>
          <a:xfrm>
            <a:off x="974325" y="1164725"/>
            <a:ext cx="6571500" cy="3532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36"/>
          <p:cNvSpPr txBox="1"/>
          <p:nvPr>
            <p:ph type="title"/>
          </p:nvPr>
        </p:nvSpPr>
        <p:spPr>
          <a:xfrm>
            <a:off x="822050" y="323825"/>
            <a:ext cx="7608600" cy="15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us Jakarta Sans SemiBold"/>
                <a:ea typeface="Plus Jakarta Sans SemiBold"/>
                <a:cs typeface="Plus Jakarta Sans SemiBold"/>
                <a:sym typeface="Plus Jakarta Sans SemiBold"/>
              </a:rPr>
              <a:t>Most Common Subway Delays</a:t>
            </a:r>
            <a:endParaRPr b="1">
              <a:latin typeface="Plus Jakarta Sans SemiBold"/>
              <a:ea typeface="Plus Jakarta Sans SemiBold"/>
              <a:cs typeface="Plus Jakarta Sans SemiBold"/>
              <a:sym typeface="Plus Jakarta Sans SemiBold"/>
            </a:endParaRPr>
          </a:p>
          <a:p>
            <a:pPr indent="0" lvl="0" marL="0" rtl="0" algn="l">
              <a:spcBef>
                <a:spcPts val="0"/>
              </a:spcBef>
              <a:spcAft>
                <a:spcPts val="0"/>
              </a:spcAft>
              <a:buNone/>
            </a:pPr>
            <a:r>
              <a:t/>
            </a:r>
            <a:endParaRPr/>
          </a:p>
        </p:txBody>
      </p:sp>
      <p:grpSp>
        <p:nvGrpSpPr>
          <p:cNvPr id="1570" name="Google Shape;1570;p36"/>
          <p:cNvGrpSpPr/>
          <p:nvPr/>
        </p:nvGrpSpPr>
        <p:grpSpPr>
          <a:xfrm flipH="1" rot="5400000">
            <a:off x="480756" y="2017055"/>
            <a:ext cx="2186019" cy="4663683"/>
            <a:chOff x="3061750" y="2798625"/>
            <a:chExt cx="1053300" cy="2247125"/>
          </a:xfrm>
        </p:grpSpPr>
        <p:grpSp>
          <p:nvGrpSpPr>
            <p:cNvPr id="1571" name="Google Shape;1571;p36"/>
            <p:cNvGrpSpPr/>
            <p:nvPr/>
          </p:nvGrpSpPr>
          <p:grpSpPr>
            <a:xfrm>
              <a:off x="3061750" y="2798625"/>
              <a:ext cx="1053300" cy="2247125"/>
              <a:chOff x="3682050" y="2775150"/>
              <a:chExt cx="1053300" cy="2247125"/>
            </a:xfrm>
          </p:grpSpPr>
          <p:sp>
            <p:nvSpPr>
              <p:cNvPr id="1572" name="Google Shape;1572;p36"/>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6"/>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6"/>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6"/>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6"/>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6"/>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6"/>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6"/>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7" name="Google Shape;1587;p36"/>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6"/>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90" name="Google Shape;1590;p36"/>
          <p:cNvPicPr preferRelativeResize="0"/>
          <p:nvPr/>
        </p:nvPicPr>
        <p:blipFill>
          <a:blip r:embed="rId3">
            <a:alphaModFix/>
          </a:blip>
          <a:stretch>
            <a:fillRect/>
          </a:stretch>
        </p:blipFill>
        <p:spPr>
          <a:xfrm>
            <a:off x="1458750" y="1277525"/>
            <a:ext cx="5713249" cy="35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37"/>
          <p:cNvSpPr txBox="1"/>
          <p:nvPr>
            <p:ph type="title"/>
          </p:nvPr>
        </p:nvSpPr>
        <p:spPr>
          <a:xfrm>
            <a:off x="822050" y="323825"/>
            <a:ext cx="7608600" cy="15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us Jakarta Sans SemiBold"/>
                <a:ea typeface="Plus Jakarta Sans SemiBold"/>
                <a:cs typeface="Plus Jakarta Sans SemiBold"/>
                <a:sym typeface="Plus Jakarta Sans SemiBold"/>
              </a:rPr>
              <a:t>Most Common Subway Delays</a:t>
            </a:r>
            <a:endParaRPr b="1">
              <a:latin typeface="Plus Jakarta Sans SemiBold"/>
              <a:ea typeface="Plus Jakarta Sans SemiBold"/>
              <a:cs typeface="Plus Jakarta Sans SemiBold"/>
              <a:sym typeface="Plus Jakarta Sans SemiBold"/>
            </a:endParaRPr>
          </a:p>
          <a:p>
            <a:pPr indent="0" lvl="0" marL="0" rtl="0" algn="l">
              <a:spcBef>
                <a:spcPts val="0"/>
              </a:spcBef>
              <a:spcAft>
                <a:spcPts val="0"/>
              </a:spcAft>
              <a:buNone/>
            </a:pPr>
            <a:r>
              <a:t/>
            </a:r>
            <a:endParaRPr/>
          </a:p>
        </p:txBody>
      </p:sp>
      <p:grpSp>
        <p:nvGrpSpPr>
          <p:cNvPr id="1596" name="Google Shape;1596;p37"/>
          <p:cNvGrpSpPr/>
          <p:nvPr/>
        </p:nvGrpSpPr>
        <p:grpSpPr>
          <a:xfrm flipH="1" rot="5400000">
            <a:off x="480756" y="2017055"/>
            <a:ext cx="2186019" cy="4663683"/>
            <a:chOff x="3061750" y="2798625"/>
            <a:chExt cx="1053300" cy="2247125"/>
          </a:xfrm>
        </p:grpSpPr>
        <p:grpSp>
          <p:nvGrpSpPr>
            <p:cNvPr id="1597" name="Google Shape;1597;p37"/>
            <p:cNvGrpSpPr/>
            <p:nvPr/>
          </p:nvGrpSpPr>
          <p:grpSpPr>
            <a:xfrm>
              <a:off x="3061750" y="2798625"/>
              <a:ext cx="1053300" cy="2247125"/>
              <a:chOff x="3682050" y="2775150"/>
              <a:chExt cx="1053300" cy="2247125"/>
            </a:xfrm>
          </p:grpSpPr>
          <p:sp>
            <p:nvSpPr>
              <p:cNvPr id="1598" name="Google Shape;1598;p37"/>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7"/>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7"/>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7"/>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7"/>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7"/>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7"/>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7"/>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37"/>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7"/>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16" name="Google Shape;1616;p37"/>
          <p:cNvPicPr preferRelativeResize="0"/>
          <p:nvPr/>
        </p:nvPicPr>
        <p:blipFill>
          <a:blip r:embed="rId3">
            <a:alphaModFix/>
          </a:blip>
          <a:stretch>
            <a:fillRect/>
          </a:stretch>
        </p:blipFill>
        <p:spPr>
          <a:xfrm>
            <a:off x="1590350" y="1114200"/>
            <a:ext cx="5401001" cy="385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38"/>
          <p:cNvSpPr txBox="1"/>
          <p:nvPr>
            <p:ph idx="1" type="subTitle"/>
          </p:nvPr>
        </p:nvSpPr>
        <p:spPr>
          <a:xfrm flipH="1">
            <a:off x="3855175" y="4174786"/>
            <a:ext cx="4575600" cy="4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our model do?</a:t>
            </a:r>
            <a:endParaRPr/>
          </a:p>
        </p:txBody>
      </p:sp>
      <p:sp>
        <p:nvSpPr>
          <p:cNvPr id="1622" name="Google Shape;1622;p38"/>
          <p:cNvSpPr txBox="1"/>
          <p:nvPr>
            <p:ph type="title"/>
          </p:nvPr>
        </p:nvSpPr>
        <p:spPr>
          <a:xfrm flipH="1">
            <a:off x="3669400" y="3138625"/>
            <a:ext cx="5689500" cy="10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Algorithm</a:t>
            </a:r>
            <a:endParaRPr/>
          </a:p>
        </p:txBody>
      </p:sp>
      <p:sp>
        <p:nvSpPr>
          <p:cNvPr id="1623" name="Google Shape;1623;p38"/>
          <p:cNvSpPr txBox="1"/>
          <p:nvPr>
            <p:ph idx="2" type="title"/>
          </p:nvPr>
        </p:nvSpPr>
        <p:spPr>
          <a:xfrm>
            <a:off x="3855175" y="2269175"/>
            <a:ext cx="15345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624" name="Google Shape;1624;p38"/>
          <p:cNvGrpSpPr/>
          <p:nvPr/>
        </p:nvGrpSpPr>
        <p:grpSpPr>
          <a:xfrm flipH="1" rot="10800000">
            <a:off x="2438542" y="3027557"/>
            <a:ext cx="4482760" cy="4754793"/>
            <a:chOff x="4204225" y="2144350"/>
            <a:chExt cx="2159950" cy="2291025"/>
          </a:xfrm>
        </p:grpSpPr>
        <p:sp>
          <p:nvSpPr>
            <p:cNvPr id="1625" name="Google Shape;1625;p38"/>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8"/>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8"/>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8"/>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8"/>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8"/>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8"/>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8"/>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8"/>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8"/>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8"/>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8"/>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8"/>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8"/>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8"/>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8"/>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8"/>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8"/>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3" name="Google Shape;1643;p38"/>
          <p:cNvGrpSpPr/>
          <p:nvPr/>
        </p:nvGrpSpPr>
        <p:grpSpPr>
          <a:xfrm rot="5604526">
            <a:off x="-73105" y="-1205015"/>
            <a:ext cx="1358227" cy="6377825"/>
            <a:chOff x="4851025" y="424250"/>
            <a:chExt cx="654450" cy="3073100"/>
          </a:xfrm>
        </p:grpSpPr>
        <p:sp>
          <p:nvSpPr>
            <p:cNvPr id="1644" name="Google Shape;1644;p38"/>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8"/>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8"/>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8"/>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8"/>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8"/>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8"/>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8"/>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8"/>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8"/>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8"/>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8"/>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8"/>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38"/>
          <p:cNvGrpSpPr/>
          <p:nvPr/>
        </p:nvGrpSpPr>
        <p:grpSpPr>
          <a:xfrm flipH="1" rot="-5400000">
            <a:off x="6940748" y="-1917686"/>
            <a:ext cx="3848803" cy="5689424"/>
            <a:chOff x="939875" y="457213"/>
            <a:chExt cx="1854488" cy="2741363"/>
          </a:xfrm>
        </p:grpSpPr>
        <p:sp>
          <p:nvSpPr>
            <p:cNvPr id="1662" name="Google Shape;1662;p38"/>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8"/>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8"/>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8"/>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8"/>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8"/>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8"/>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8"/>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8"/>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8"/>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8"/>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8"/>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38"/>
          <p:cNvGrpSpPr/>
          <p:nvPr/>
        </p:nvGrpSpPr>
        <p:grpSpPr>
          <a:xfrm>
            <a:off x="-385454" y="628634"/>
            <a:ext cx="2186019" cy="4663683"/>
            <a:chOff x="3061750" y="2798625"/>
            <a:chExt cx="1053300" cy="2247125"/>
          </a:xfrm>
        </p:grpSpPr>
        <p:grpSp>
          <p:nvGrpSpPr>
            <p:cNvPr id="1689" name="Google Shape;1689;p38"/>
            <p:cNvGrpSpPr/>
            <p:nvPr/>
          </p:nvGrpSpPr>
          <p:grpSpPr>
            <a:xfrm>
              <a:off x="3061750" y="2798625"/>
              <a:ext cx="1053300" cy="2247125"/>
              <a:chOff x="3682050" y="2775150"/>
              <a:chExt cx="1053300" cy="2247125"/>
            </a:xfrm>
          </p:grpSpPr>
          <p:sp>
            <p:nvSpPr>
              <p:cNvPr id="1690" name="Google Shape;1690;p38"/>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8"/>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8"/>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8"/>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8"/>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8"/>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8"/>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8"/>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8"/>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5" name="Google Shape;1705;p38"/>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38"/>
          <p:cNvGrpSpPr/>
          <p:nvPr/>
        </p:nvGrpSpPr>
        <p:grpSpPr>
          <a:xfrm>
            <a:off x="-1884987" y="992376"/>
            <a:ext cx="4755675" cy="2338198"/>
            <a:chOff x="5910900" y="252875"/>
            <a:chExt cx="2291450" cy="1126625"/>
          </a:xfrm>
        </p:grpSpPr>
        <p:sp>
          <p:nvSpPr>
            <p:cNvPr id="1709" name="Google Shape;1709;p38"/>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8"/>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8"/>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8"/>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38"/>
          <p:cNvGrpSpPr/>
          <p:nvPr/>
        </p:nvGrpSpPr>
        <p:grpSpPr>
          <a:xfrm>
            <a:off x="-522031" y="95655"/>
            <a:ext cx="4030101" cy="1211247"/>
            <a:chOff x="430469" y="4172355"/>
            <a:chExt cx="4030101" cy="1211247"/>
          </a:xfrm>
        </p:grpSpPr>
        <p:grpSp>
          <p:nvGrpSpPr>
            <p:cNvPr id="1723" name="Google Shape;1723;p38"/>
            <p:cNvGrpSpPr/>
            <p:nvPr/>
          </p:nvGrpSpPr>
          <p:grpSpPr>
            <a:xfrm flipH="1" rot="5538019">
              <a:off x="1919568" y="2782430"/>
              <a:ext cx="1051902" cy="3991097"/>
              <a:chOff x="5485075" y="3521900"/>
              <a:chExt cx="506850" cy="1923075"/>
            </a:xfrm>
          </p:grpSpPr>
          <p:sp>
            <p:nvSpPr>
              <p:cNvPr id="1724" name="Google Shape;1724;p38"/>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8"/>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8"/>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8"/>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8"/>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8"/>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8"/>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8"/>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8"/>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8"/>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4" name="Google Shape;1734;p38"/>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ubway Line Background Agency by Slidesgo">
  <a:themeElements>
    <a:clrScheme name="Simple Light">
      <a:dk1>
        <a:srgbClr val="161616"/>
      </a:dk1>
      <a:lt1>
        <a:srgbClr val="FCEDD5"/>
      </a:lt1>
      <a:dk2>
        <a:srgbClr val="E44646"/>
      </a:dk2>
      <a:lt2>
        <a:srgbClr val="88C25D"/>
      </a:lt2>
      <a:accent1>
        <a:srgbClr val="3CA3B8"/>
      </a:accent1>
      <a:accent2>
        <a:srgbClr val="88A6FF"/>
      </a:accent2>
      <a:accent3>
        <a:srgbClr val="F069B4"/>
      </a:accent3>
      <a:accent4>
        <a:srgbClr val="F5CC3F"/>
      </a:accent4>
      <a:accent5>
        <a:srgbClr val="FFFFFF"/>
      </a:accent5>
      <a:accent6>
        <a:srgbClr val="FFFFFF"/>
      </a:accent6>
      <a:hlink>
        <a:srgbClr val="16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