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3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29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45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184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63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0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99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71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7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4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88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1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2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76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1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20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90031A-1DD2-44F6-AFBA-FFAF850700C4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42067C-1C72-4086-85E4-1A958440E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90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scratch2downloa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81058-3640-45AD-81ED-E70D5DA24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Programa Scratch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6EED5-0D48-425F-AD21-F80BE7D8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Isabella Ortega </a:t>
            </a:r>
            <a:r>
              <a:rPr lang="es-ES" dirty="0" err="1">
                <a:solidFill>
                  <a:srgbClr val="FFFFFF"/>
                </a:solidFill>
              </a:rPr>
              <a:t>Joaqui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9-5</a:t>
            </a:r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7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98BC6-06E9-4904-ABD7-8F6428E4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67" y="1896531"/>
            <a:ext cx="4351025" cy="2283824"/>
          </a:xfrm>
        </p:spPr>
        <p:txBody>
          <a:bodyPr/>
          <a:lstStyle/>
          <a:p>
            <a:r>
              <a:rPr lang="es-ES" sz="2000" dirty="0"/>
              <a:t>Por último en la parte superior aparece la barra de menús donde se realizan las acciones propias del archivo como Nuevo, Abrir, Guardar,  Editar, Compartir y Ayuda.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FFAE6D-3CF1-4E6E-932E-28E14587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1" y="4630164"/>
            <a:ext cx="11141518" cy="5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1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BDD54-ED1A-40DA-9D12-4E49124A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Escenario Scratch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1521C-4DD9-40EA-A258-278D797D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objetos se muestran y mueven por el escenario, un área especialmente importante del entorno.</a:t>
            </a:r>
          </a:p>
          <a:p>
            <a:r>
              <a:rPr lang="es-ES" dirty="0"/>
              <a:t>Podemos considerar el escenario como una superficie (área plana con dos dimensiones o dos ejes).</a:t>
            </a:r>
          </a:p>
          <a:p>
            <a:r>
              <a:rPr lang="es-ES" dirty="0"/>
              <a:t>Se trata de una superficie cuyas coordenadas en el eje horizontal (X) va desde la posición  -240 (izquierda) hasta la posición 240 (derecha). Por su parte, el eje vertical (Y) va desde la posición -180 (abajo) hasta la posición 180 (arriba).</a:t>
            </a:r>
          </a:p>
          <a:p>
            <a:r>
              <a:rPr lang="es-ES" dirty="0"/>
              <a:t>La posición central del escenario </a:t>
            </a:r>
            <a:r>
              <a:rPr lang="es-ES" dirty="0" err="1"/>
              <a:t>serrá</a:t>
            </a:r>
            <a:r>
              <a:rPr lang="es-ES" dirty="0"/>
              <a:t> por tanto el punto (0,0).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0095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4CD42-9205-4D37-B2FC-5CDEB4D9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Escenario de Scratch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41D1B-5909-41F8-B3B3-062A05AB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16" y="2322258"/>
            <a:ext cx="11591767" cy="3416300"/>
          </a:xfrm>
        </p:spPr>
        <p:txBody>
          <a:bodyPr/>
          <a:lstStyle/>
          <a:p>
            <a:r>
              <a:rPr lang="es-ES" dirty="0"/>
              <a:t> El escenario de Scratch tiene unas dimensiones de 480 x 360 píxeles. Al igual que un plano cartesiano la posición de los objetos sobre él se determina por las coordenadas X e Y teniendo en cuenta que el centro del escenario se corresponde con las coordenadas X=0 e Y=0. Para encontrar la posición X,Y en la que te encuentras, mueve el ratón por el escenario y observa cómo cambian las coordenadas X,Y en la parte inferior derecha.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601DE2-668F-4B74-AC09-8B4402E4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1" y="3816212"/>
            <a:ext cx="3800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050D1-D8F0-4688-A472-5429A4C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Primeros pasos Scratch</a:t>
            </a:r>
            <a:br>
              <a:rPr lang="es-ES" dirty="0"/>
            </a:br>
            <a:r>
              <a:rPr lang="es-ES" dirty="0"/>
              <a:t>6. Nuevo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2644C-E37E-4A4B-ADD9-5B532560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38" y="2375268"/>
            <a:ext cx="5739562" cy="4184558"/>
          </a:xfrm>
        </p:spPr>
        <p:txBody>
          <a:bodyPr/>
          <a:lstStyle/>
          <a:p>
            <a:r>
              <a:rPr lang="es-ES" dirty="0"/>
              <a:t>1. Para comenzar un nuevo proyecto elige Archivo &gt; Nuevo. Esta acción mostrará un nuevo proyecto con la mascota en el centro del escenario.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2.Añadir una imagen de fondo al escenario. En la Biblioteca del proyecto se hace clic sobre el objeto Escenario para seleccionar este objeto.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808066-C555-4385-A13D-5877317D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8" y="1680632"/>
            <a:ext cx="2372056" cy="23148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D5B3A8-359B-4997-AB5F-DAC82DAA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8" y="4427790"/>
            <a:ext cx="2372056" cy="20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692C9-820B-4ED5-807D-CCF14002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21577-5E59-4923-BBA7-ECFA8560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9" y="2298698"/>
            <a:ext cx="4689254" cy="4711701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3. Desde el panel de Bloques selecciona la categoría Movimiento. Arrastra el bloque mover X pasos hasta la pestaña Programas.</a:t>
            </a:r>
          </a:p>
          <a:p>
            <a:pPr marL="0" indent="0">
              <a:buNone/>
            </a:pPr>
            <a:r>
              <a:rPr lang="es-ES" dirty="0"/>
              <a:t>El gato se desplaza 10 pasos (píxeles) cada vez que hacemos clic en este bloque en la pestaña Programas. </a:t>
            </a:r>
          </a:p>
          <a:p>
            <a:r>
              <a:rPr lang="es-ES" dirty="0"/>
              <a:t>Ahora definimos el bucle infinito, arrastra hasta el panel Programas el bloque Control &gt; Por siempre. Arrastra el bloque Mover 10 pasos para encajarla dentro del bucle Por siempre.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60E2B2-4D8C-45C6-976D-57EC7877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252498"/>
            <a:ext cx="2981741" cy="23530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1E0524-E887-46CA-A097-3DBEE088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66" y="4654548"/>
            <a:ext cx="2724635" cy="19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9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88467-620E-4F54-95D7-738DF2F4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E43D0-415E-481C-B1AF-8C17C0B7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96222"/>
          </a:xfrm>
        </p:spPr>
        <p:txBody>
          <a:bodyPr/>
          <a:lstStyle/>
          <a:p>
            <a:r>
              <a:rPr lang="es-ES" dirty="0"/>
              <a:t>Para situar al gato en el centro del escenario en cada reproducción, añadir el bloque Fijar X a 0 antes del bucle Por siempre. </a:t>
            </a:r>
          </a:p>
          <a:p>
            <a:pPr marL="0" indent="0">
              <a:buNone/>
            </a:pPr>
            <a:r>
              <a:rPr lang="es-ES" dirty="0"/>
              <a:t>También se pueden agregar otros bloques como: Al presionar bandera verde, Siguiente disfraz, Reducir los pasos y para que el movimiento vaya más lento Esperar 1 segundo.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059227-511E-4E25-8281-E7909EFD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4155614"/>
            <a:ext cx="645885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9DD6-88EE-4022-A741-EEDF7A17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00961-35B3-4565-9B56-90B88151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77" y="2510735"/>
            <a:ext cx="11137445" cy="3558761"/>
          </a:xfrm>
        </p:spPr>
        <p:txBody>
          <a:bodyPr>
            <a:normAutofit/>
          </a:bodyPr>
          <a:lstStyle/>
          <a:p>
            <a:r>
              <a:rPr lang="es-ES" dirty="0"/>
              <a:t>1. Qué es Scratch?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Scratch es un lenguaje de programación creado por el MIT y especialmente diseñado para que todo el mundo pueda iniciarse en el mundo de la programación. Sirve para crear historias interactivas, juegos y animaciones; además de facilitar la difusión de las creaciones finales con otras personas vía Web.</a:t>
            </a:r>
          </a:p>
          <a:p>
            <a:pPr marL="0" indent="0">
              <a:buNone/>
            </a:pPr>
            <a:r>
              <a:rPr lang="es-ES" dirty="0"/>
              <a:t>El nombre proviene de la palabra: “Scratching” que en los lenguajes de programación, significa aquellos trozos de código que pueden ser reutilizados, fácilmente combinables y adaptados para nuevos usos.</a:t>
            </a:r>
          </a:p>
          <a:p>
            <a:pPr marL="0" indent="0">
              <a:buNone/>
            </a:pPr>
            <a:r>
              <a:rPr lang="es-ES" dirty="0"/>
              <a:t>Es un lenguaje que ha tenido una enorme difusión gracias a su gratuidad (es software libre) y a su facilidad de uso.</a:t>
            </a:r>
          </a:p>
        </p:txBody>
      </p:sp>
    </p:spTree>
    <p:extLst>
      <p:ext uri="{BB962C8B-B14F-4D97-AF65-F5344CB8AC3E}">
        <p14:creationId xmlns:p14="http://schemas.microsoft.com/office/powerpoint/2010/main" val="1073967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C86A-B994-4803-A74E-9C856AB5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VIDEOJUEGO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E87D9-0C60-4498-B077-ABAFE015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42" y="2603498"/>
            <a:ext cx="11104315" cy="3492502"/>
          </a:xfrm>
        </p:spPr>
        <p:txBody>
          <a:bodyPr>
            <a:normAutofit/>
          </a:bodyPr>
          <a:lstStyle/>
          <a:p>
            <a:r>
              <a:rPr lang="es-ES" dirty="0"/>
              <a:t> ¿Qué es un videojuego?</a:t>
            </a:r>
          </a:p>
          <a:p>
            <a:pPr marL="0" indent="0">
              <a:buNone/>
            </a:pPr>
            <a:r>
              <a:rPr lang="es-ES" dirty="0"/>
              <a:t>Un videojuego es una aplicación interactiva orientada al entretenimiento que, a través de ciertos mandos o controles, permite simular experiencias en la pantalla de un televisor, una computadora u otro dispositivo electrónico.</a:t>
            </a:r>
          </a:p>
          <a:p>
            <a:pPr marL="0" indent="0">
              <a:buNone/>
            </a:pPr>
            <a:r>
              <a:rPr lang="es-ES" dirty="0"/>
              <a:t>Los videojuegos se diferencian de otras formas de entretenimiento, en que deben ser interactivos; es decir, los usuarios deben involucrarse activamente con el contenido.</a:t>
            </a:r>
          </a:p>
          <a:p>
            <a:pPr marL="0" indent="0">
              <a:buNone/>
            </a:pPr>
            <a:r>
              <a:rPr lang="es-ES" dirty="0"/>
              <a:t>El concepto de videojuego se utiliza para referirse a cualquier juego digital interactivo, independientemente de su soporte físico.</a:t>
            </a:r>
          </a:p>
          <a:p>
            <a:pPr marL="0" indent="0">
              <a:buNone/>
            </a:pPr>
            <a:r>
              <a:rPr lang="es-ES" dirty="0"/>
              <a:t>Pueden ser muy distintos entre sí, tanto en complejidad como en calidad gráfica y en temática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99238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C86A-B994-4803-A74E-9C856AB5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ROBOT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E87D9-0C60-4498-B077-ABAFE015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33" y="2576996"/>
            <a:ext cx="11090055" cy="3307336"/>
          </a:xfrm>
        </p:spPr>
        <p:txBody>
          <a:bodyPr/>
          <a:lstStyle/>
          <a:p>
            <a:r>
              <a:rPr lang="es-ES" dirty="0"/>
              <a:t>¿Qué es un robot?</a:t>
            </a:r>
          </a:p>
          <a:p>
            <a:pPr marL="0" indent="0">
              <a:buNone/>
            </a:pPr>
            <a:r>
              <a:rPr lang="es-ES" dirty="0"/>
              <a:t>Los Robots son bienes inmateriales como por ejemplo un asistente virtual en servicio al cliente o en asesoría financiera o materiales con corporeidad como un dispositivo para apoyo en un procedimiento quirúrgico o que es el apoyo para una discapacidad física. </a:t>
            </a:r>
          </a:p>
          <a:p>
            <a:pPr marL="0" indent="0">
              <a:buNone/>
            </a:pPr>
            <a:r>
              <a:rPr lang="es-ES" dirty="0"/>
              <a:t>Objetos particulares y singulares en cuanto a la autonomía que tienen -es decir, fuera de un control total o parcial de sus propietarios o titulares de derechos económicos- y de la capacidad de interacción con elementos externos, con otras máquinas, seres humanos, o el medio ambiente.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94130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0911-0645-4CDE-B351-0C4D5EF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Pasos para descargar Scratch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05ACB-47F0-4AF9-843F-E0C87E1F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Paso #1</a:t>
            </a:r>
            <a:endParaRPr lang="es-CO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6FF10BEF-C367-4FF9-99DD-273999E48D9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9554" r="9554"/>
          <a:stretch>
            <a:fillRect/>
          </a:stretch>
        </p:blipFill>
        <p:spPr>
          <a:xfrm>
            <a:off x="1095465" y="2392519"/>
            <a:ext cx="3089646" cy="1827113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283DA8-04C6-4E04-9825-35DA827B9754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s-ES" dirty="0"/>
              <a:t>Accede a la página de descargas de Scratch: </a:t>
            </a:r>
            <a:r>
              <a:rPr lang="es-ES" dirty="0">
                <a:hlinkClick r:id="rId3"/>
              </a:rPr>
              <a:t>https://scratch.mit.edu/scratch2download/</a:t>
            </a:r>
            <a:endParaRPr lang="es-ES" dirty="0"/>
          </a:p>
          <a:p>
            <a:pPr marL="342900" indent="-342900">
              <a:buAutoNum type="arabicPeriod"/>
            </a:pP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3500A51-B615-493D-B97C-FFE3C69D8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Paso #2</a:t>
            </a:r>
            <a:endParaRPr lang="es-CO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CE0A86A7-DCC4-41FD-BF65-98D4E36DBA42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l="9774" r="9774"/>
          <a:stretch>
            <a:fillRect/>
          </a:stretch>
        </p:blipFill>
        <p:spPr>
          <a:xfrm>
            <a:off x="4529655" y="2396906"/>
            <a:ext cx="3089648" cy="1827113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C4B693B-9A70-476E-9B14-017552BD2EA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8864" y="5109104"/>
            <a:ext cx="3196910" cy="1039905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2. Instala Adobe AIR (si ya lo tienes instalado ve directamente al paso tres). Para sistemas Windows accede a https://get.adobe.com/es/air/ y sigue los pasos que aparecen en pantalla.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B4A8C42-87F9-466E-B450-113FF82EF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Paso #3</a:t>
            </a:r>
            <a:endParaRPr lang="es-CO" dirty="0"/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009C1F8C-79D8-4D69-BBCE-A42B4CBDAD90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rcRect t="13321" b="13321"/>
          <a:stretch>
            <a:fillRect/>
          </a:stretch>
        </p:blipFill>
        <p:spPr>
          <a:xfrm>
            <a:off x="8006891" y="2396907"/>
            <a:ext cx="3089644" cy="1827112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9EC152A-27F8-41AA-A715-49D3F5D8BBAD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2775" y="5109103"/>
            <a:ext cx="3268096" cy="103990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3. Una vez finalizada la instalación de Adobe AIR ya puedes instalar Scratch. Localiza el archivo que has descargado en el paso uno y haz doble </a:t>
            </a:r>
            <a:r>
              <a:rPr lang="es-ES" dirty="0" err="1"/>
              <a:t>click</a:t>
            </a:r>
            <a:r>
              <a:rPr lang="es-ES" dirty="0"/>
              <a:t> sobre él.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071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4FF49DD-8ED6-45C1-9580-D300F9790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14" y="1700586"/>
            <a:ext cx="6754882" cy="3643081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64ED79-8822-4A4F-A160-95A5A7FC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0788" y="1981200"/>
            <a:ext cx="3019908" cy="3067878"/>
          </a:xfrm>
        </p:spPr>
        <p:txBody>
          <a:bodyPr>
            <a:normAutofit/>
          </a:bodyPr>
          <a:lstStyle/>
          <a:p>
            <a:r>
              <a:rPr lang="es-ES" sz="2400" dirty="0"/>
              <a:t>Una vez que arranque tan solo deberás darle a ‘Continuar’ en la ventana que aparece y esperar que termine el instalador.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4738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C86A-B994-4803-A74E-9C856AB5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Idioma y entorno de Scratch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E87D9-0C60-4498-B077-ABAFE015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2" y="2337094"/>
            <a:ext cx="5194852" cy="3547238"/>
          </a:xfrm>
        </p:spPr>
        <p:txBody>
          <a:bodyPr/>
          <a:lstStyle/>
          <a:p>
            <a:r>
              <a:rPr lang="es-ES" dirty="0"/>
              <a:t>Ubicar el icono de mundo, el cual se encuentra en la parte de arriba a la izquierda. Con el cursor encima del icono y se mostrará la leyenda Cambiar lenguaje.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348CFE-2E84-4ABE-9EBB-CED2B41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95" y="2245967"/>
            <a:ext cx="2625772" cy="35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33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C86A-B994-4803-A74E-9C856AB5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Entorno Scratch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E87D9-0C60-4498-B077-ABAFE015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8" y="2242765"/>
            <a:ext cx="5338611" cy="1282333"/>
          </a:xfrm>
        </p:spPr>
        <p:txBody>
          <a:bodyPr/>
          <a:lstStyle/>
          <a:p>
            <a:r>
              <a:rPr lang="es-ES" dirty="0"/>
              <a:t>Como se muestra en la siguiente figura, el entorno de trabajo cuenta con tres subdivisiones principales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4485B6-8242-44BC-BE00-F96332D53B2E}"/>
              </a:ext>
            </a:extLst>
          </p:cNvPr>
          <p:cNvSpPr txBox="1"/>
          <p:nvPr/>
        </p:nvSpPr>
        <p:spPr>
          <a:xfrm>
            <a:off x="6109252" y="2242765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 lado derecho el área de trabajo donde se colocan los objetos o sprites que aparecen en las animaciones creadas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E5FF48-9F6B-472B-B007-057C82DA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8" y="3268644"/>
            <a:ext cx="4858703" cy="33775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5D5E38-0ACB-4371-8A82-B4770324A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78" t="-1" b="-1"/>
          <a:stretch/>
        </p:blipFill>
        <p:spPr>
          <a:xfrm>
            <a:off x="7633252" y="3166095"/>
            <a:ext cx="2504662" cy="3405649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B6433C1-56E4-4B8A-A3E7-20CC18FC8574}"/>
              </a:ext>
            </a:extLst>
          </p:cNvPr>
          <p:cNvCxnSpPr>
            <a:cxnSpLocks/>
          </p:cNvCxnSpPr>
          <p:nvPr/>
        </p:nvCxnSpPr>
        <p:spPr>
          <a:xfrm>
            <a:off x="5870712" y="2445211"/>
            <a:ext cx="0" cy="420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5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20061-E322-469B-8C3B-C90F4F94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Entorno Scratch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97A13-7BAE-47D0-85DF-0D2A606F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467" y="2301827"/>
            <a:ext cx="4825158" cy="3416301"/>
          </a:xfrm>
        </p:spPr>
        <p:txBody>
          <a:bodyPr/>
          <a:lstStyle/>
          <a:p>
            <a:r>
              <a:rPr lang="es-ES" dirty="0"/>
              <a:t>En el centro se encuentran todas las características asociadas al objeto como el área de programas, disfraces y sonidos.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786269-9B94-45A0-9A12-1F3A37575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0625" y="2301827"/>
            <a:ext cx="3293383" cy="2906640"/>
          </a:xfrm>
        </p:spPr>
        <p:txBody>
          <a:bodyPr/>
          <a:lstStyle/>
          <a:p>
            <a:r>
              <a:rPr lang="es-ES" dirty="0"/>
              <a:t>Del lado izquierdo, aparecen todos los bloques de acciones que se pueden asignar a un objeto por ejemplo: movimiento, apariencia, sonido, lápiz, control, sensores, operadores y variables.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F7021-AC4C-4449-8FB3-5D897210C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82"/>
          <a:stretch/>
        </p:blipFill>
        <p:spPr>
          <a:xfrm>
            <a:off x="2152328" y="3217962"/>
            <a:ext cx="2545435" cy="21873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7CCB02-9A9C-4970-8AF3-1AE4A7AB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320" y="1844747"/>
            <a:ext cx="1653394" cy="4693229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0812B0C-9086-479A-8D73-FEEFD3D99E17}"/>
              </a:ext>
            </a:extLst>
          </p:cNvPr>
          <p:cNvCxnSpPr/>
          <p:nvPr/>
        </p:nvCxnSpPr>
        <p:spPr>
          <a:xfrm>
            <a:off x="5340625" y="2301827"/>
            <a:ext cx="0" cy="341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5944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411</TotalTime>
  <Words>1044</Words>
  <Application>Microsoft Office PowerPoint</Application>
  <PresentationFormat>Panorámica</PresentationFormat>
  <Paragraphs>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Sala de reuniones Ion</vt:lpstr>
      <vt:lpstr>Programa Scratch</vt:lpstr>
      <vt:lpstr>ACTIVIDAD </vt:lpstr>
      <vt:lpstr>1.2 VIDEOJUEGO</vt:lpstr>
      <vt:lpstr>1.3 ROBOT </vt:lpstr>
      <vt:lpstr>2. Pasos para descargar Scratch</vt:lpstr>
      <vt:lpstr>Presentación de PowerPoint</vt:lpstr>
      <vt:lpstr>3. Idioma y entorno de Scratch </vt:lpstr>
      <vt:lpstr>3.1 Entorno Scratch </vt:lpstr>
      <vt:lpstr>3.1 Entorno Scratch</vt:lpstr>
      <vt:lpstr>Por último en la parte superior aparece la barra de menús donde se realizan las acciones propias del archivo como Nuevo, Abrir, Guardar,  Editar, Compartir y Ayuda.</vt:lpstr>
      <vt:lpstr>4. Escenario Scratch</vt:lpstr>
      <vt:lpstr>4. Escenario de Scratch</vt:lpstr>
      <vt:lpstr>5. Primeros pasos Scratch 6. Nuevo Proyecto</vt:lpstr>
      <vt:lpstr>Scratch</vt:lpstr>
      <vt:lpstr>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Scratch</dc:title>
  <dc:creator>HOME</dc:creator>
  <cp:lastModifiedBy>HOME</cp:lastModifiedBy>
  <cp:revision>12</cp:revision>
  <dcterms:created xsi:type="dcterms:W3CDTF">2020-11-27T20:41:54Z</dcterms:created>
  <dcterms:modified xsi:type="dcterms:W3CDTF">2020-11-28T03:37:50Z</dcterms:modified>
</cp:coreProperties>
</file>