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21" r:id="rId43"/>
    <p:sldId id="330" r:id="rId44"/>
    <p:sldId id="331" r:id="rId45"/>
    <p:sldId id="333" r:id="rId46"/>
    <p:sldId id="328" r:id="rId47"/>
    <p:sldId id="329" r:id="rId48"/>
    <p:sldId id="324" r:id="rId49"/>
    <p:sldId id="325" r:id="rId50"/>
    <p:sldId id="334" r:id="rId51"/>
    <p:sldId id="320" r:id="rId52"/>
    <p:sldId id="335" r:id="rId53"/>
    <p:sldId id="337" r:id="rId54"/>
    <p:sldId id="338" r:id="rId55"/>
    <p:sldId id="305" r:id="rId5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Sierk" initials="" lastIdx="1" clrIdx="0"/>
  <p:cmAuthor id="1" name="lye6" initials="" lastIdx="1" clrIdx="1"/>
  <p:cmAuthor id="2" name="Serghei Mangul" initials="" lastIdx="2" clrIdx="2"/>
  <p:cmAuthor id="3" name="Aaron Karlsberg" initials="AK" lastIdx="1" clrIdx="3">
    <p:extLst>
      <p:ext uri="{19B8F6BF-5375-455C-9EA6-DF929625EA0E}">
        <p15:presenceInfo xmlns:p15="http://schemas.microsoft.com/office/powerpoint/2012/main" userId="8f7bb58d1f8db5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3"/>
    <p:restoredTop sz="88376"/>
  </p:normalViewPr>
  <p:slideViewPr>
    <p:cSldViewPr snapToGrid="0">
      <p:cViewPr varScale="1">
        <p:scale>
          <a:sx n="81" d="100"/>
          <a:sy n="81" d="100"/>
        </p:scale>
        <p:origin x="11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6835-6087-4C7E-9948-D3A1194A4B5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D011BA-0754-4DC9-A5AD-C96980B6AFE4}">
      <dgm:prSet/>
      <dgm:spPr/>
      <dgm:t>
        <a:bodyPr/>
        <a:lstStyle/>
        <a:p>
          <a:r>
            <a:rPr lang="en-US" b="0" i="0"/>
            <a:t>Most new bioinformatics software is created for Unix</a:t>
          </a:r>
          <a:endParaRPr lang="en-US"/>
        </a:p>
      </dgm:t>
    </dgm:pt>
    <dgm:pt modelId="{7E50297C-CBB6-4215-8C6F-1672E4D5A561}" type="parTrans" cxnId="{6051F65F-59F3-4361-924E-462C5923FF27}">
      <dgm:prSet/>
      <dgm:spPr/>
      <dgm:t>
        <a:bodyPr/>
        <a:lstStyle/>
        <a:p>
          <a:endParaRPr lang="en-US"/>
        </a:p>
      </dgm:t>
    </dgm:pt>
    <dgm:pt modelId="{42BDB8BD-3CDC-4CD7-8692-B579A3D36238}" type="sibTrans" cxnId="{6051F65F-59F3-4361-924E-462C5923FF27}">
      <dgm:prSet/>
      <dgm:spPr/>
      <dgm:t>
        <a:bodyPr/>
        <a:lstStyle/>
        <a:p>
          <a:endParaRPr lang="en-US"/>
        </a:p>
      </dgm:t>
    </dgm:pt>
    <dgm:pt modelId="{3D33FFD1-7118-400D-A293-16828FDE9F50}">
      <dgm:prSet/>
      <dgm:spPr/>
      <dgm:t>
        <a:bodyPr/>
        <a:lstStyle/>
        <a:p>
          <a:r>
            <a:rPr lang="en-US" b="0" i="0"/>
            <a:t>Unix is very </a:t>
          </a:r>
          <a:r>
            <a:rPr lang="en-US" b="1" i="0"/>
            <a:t>efficient </a:t>
          </a:r>
          <a:endParaRPr lang="en-US"/>
        </a:p>
      </dgm:t>
    </dgm:pt>
    <dgm:pt modelId="{ECDF1981-FF37-4B64-BA31-CA605B5A5E2D}" type="parTrans" cxnId="{A10CA01A-D0C6-4C10-B7CC-0442E230BCA5}">
      <dgm:prSet/>
      <dgm:spPr/>
      <dgm:t>
        <a:bodyPr/>
        <a:lstStyle/>
        <a:p>
          <a:endParaRPr lang="en-US"/>
        </a:p>
      </dgm:t>
    </dgm:pt>
    <dgm:pt modelId="{0E977CC2-DA6C-45A5-A338-76B72F7C8694}" type="sibTrans" cxnId="{A10CA01A-D0C6-4C10-B7CC-0442E230BCA5}">
      <dgm:prSet/>
      <dgm:spPr/>
      <dgm:t>
        <a:bodyPr/>
        <a:lstStyle/>
        <a:p>
          <a:endParaRPr lang="en-US"/>
        </a:p>
      </dgm:t>
    </dgm:pt>
    <dgm:pt modelId="{A4CB1125-58F6-4EA6-BB19-10E578038BC0}">
      <dgm:prSet/>
      <dgm:spPr/>
      <dgm:t>
        <a:bodyPr/>
        <a:lstStyle/>
        <a:p>
          <a:r>
            <a:rPr lang="en-US" b="0" i="0"/>
            <a:t>manage extremely </a:t>
          </a:r>
          <a:r>
            <a:rPr lang="en-US" b="1" i="0"/>
            <a:t>huge amounts of data</a:t>
          </a:r>
          <a:endParaRPr lang="en-US"/>
        </a:p>
      </dgm:t>
    </dgm:pt>
    <dgm:pt modelId="{4D8843AF-2134-47A7-B3F4-AECFA819B69F}" type="parTrans" cxnId="{3232A916-627A-4FF5-98E9-273F54F7E4CE}">
      <dgm:prSet/>
      <dgm:spPr/>
      <dgm:t>
        <a:bodyPr/>
        <a:lstStyle/>
        <a:p>
          <a:endParaRPr lang="en-US"/>
        </a:p>
      </dgm:t>
    </dgm:pt>
    <dgm:pt modelId="{92853A9F-E65F-4D4A-BB31-DA1F011C8CE4}" type="sibTrans" cxnId="{3232A916-627A-4FF5-98E9-273F54F7E4CE}">
      <dgm:prSet/>
      <dgm:spPr/>
      <dgm:t>
        <a:bodyPr/>
        <a:lstStyle/>
        <a:p>
          <a:endParaRPr lang="en-US"/>
        </a:p>
      </dgm:t>
    </dgm:pt>
    <dgm:pt modelId="{4C4FD16E-4EA7-487C-AE23-582AD8576699}">
      <dgm:prSet/>
      <dgm:spPr/>
      <dgm:t>
        <a:bodyPr/>
        <a:lstStyle/>
        <a:p>
          <a:r>
            <a:rPr lang="en-US" b="0" i="0"/>
            <a:t>It is </a:t>
          </a:r>
          <a:r>
            <a:rPr lang="en-US" b="1" i="0"/>
            <a:t>very popular</a:t>
          </a:r>
          <a:r>
            <a:rPr lang="en-US" b="0" i="0"/>
            <a:t>, so it is easy to find information and get help </a:t>
          </a:r>
          <a:endParaRPr lang="en-US"/>
        </a:p>
      </dgm:t>
    </dgm:pt>
    <dgm:pt modelId="{1FBA069B-C6E7-4353-A04D-5C6979554D55}" type="parTrans" cxnId="{C70F3425-510C-49D2-BB03-9BAF23CC6D38}">
      <dgm:prSet/>
      <dgm:spPr/>
      <dgm:t>
        <a:bodyPr/>
        <a:lstStyle/>
        <a:p>
          <a:endParaRPr lang="en-US"/>
        </a:p>
      </dgm:t>
    </dgm:pt>
    <dgm:pt modelId="{1B0E5D03-235C-477F-960F-FFB48686425C}" type="sibTrans" cxnId="{C70F3425-510C-49D2-BB03-9BAF23CC6D38}">
      <dgm:prSet/>
      <dgm:spPr/>
      <dgm:t>
        <a:bodyPr/>
        <a:lstStyle/>
        <a:p>
          <a:endParaRPr lang="en-US"/>
        </a:p>
      </dgm:t>
    </dgm:pt>
    <dgm:pt modelId="{595BAE4F-EB94-4F8F-9637-E03D2887D949}">
      <dgm:prSet/>
      <dgm:spPr/>
      <dgm:t>
        <a:bodyPr/>
        <a:lstStyle/>
        <a:p>
          <a:r>
            <a:rPr lang="en-US" b="0" i="0"/>
            <a:t>Unix is very </a:t>
          </a:r>
          <a:r>
            <a:rPr lang="en-US" b="1" i="0"/>
            <a:t>stable</a:t>
          </a:r>
          <a:r>
            <a:rPr lang="en-US" b="0" i="0"/>
            <a:t> - computers running Unix almost never crash </a:t>
          </a:r>
          <a:endParaRPr lang="en-US"/>
        </a:p>
      </dgm:t>
    </dgm:pt>
    <dgm:pt modelId="{269FD6ED-E624-4754-88DC-FD842D76C65A}" type="parTrans" cxnId="{29F5654E-E156-4D7F-A14C-747E6360810B}">
      <dgm:prSet/>
      <dgm:spPr/>
      <dgm:t>
        <a:bodyPr/>
        <a:lstStyle/>
        <a:p>
          <a:endParaRPr lang="en-US"/>
        </a:p>
      </dgm:t>
    </dgm:pt>
    <dgm:pt modelId="{419F56DA-47CD-43BF-B19B-5D008FC03F4A}" type="sibTrans" cxnId="{29F5654E-E156-4D7F-A14C-747E6360810B}">
      <dgm:prSet/>
      <dgm:spPr/>
      <dgm:t>
        <a:bodyPr/>
        <a:lstStyle/>
        <a:p>
          <a:endParaRPr lang="en-US"/>
        </a:p>
      </dgm:t>
    </dgm:pt>
    <dgm:pt modelId="{03894D70-AC79-724D-B6A3-DC47FA7F8AD1}" type="pres">
      <dgm:prSet presAssocID="{0B486835-6087-4C7E-9948-D3A1194A4B50}" presName="matrix" presStyleCnt="0">
        <dgm:presLayoutVars>
          <dgm:chMax val="1"/>
          <dgm:dir/>
          <dgm:resizeHandles val="exact"/>
        </dgm:presLayoutVars>
      </dgm:prSet>
      <dgm:spPr/>
    </dgm:pt>
    <dgm:pt modelId="{34004067-CFAD-C34A-AF4D-E8C4323E65B7}" type="pres">
      <dgm:prSet presAssocID="{0B486835-6087-4C7E-9948-D3A1194A4B50}" presName="diamond" presStyleLbl="bgShp" presStyleIdx="0" presStyleCnt="1"/>
      <dgm:spPr/>
    </dgm:pt>
    <dgm:pt modelId="{12D9D0CA-DAA0-A54E-9D71-C626A4DDE76D}" type="pres">
      <dgm:prSet presAssocID="{0B486835-6087-4C7E-9948-D3A1194A4B5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3218EE-2C5D-1B43-8B6C-3AF89E1736AE}" type="pres">
      <dgm:prSet presAssocID="{0B486835-6087-4C7E-9948-D3A1194A4B5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05E629-D7E8-0F48-ABAB-4D3874B14545}" type="pres">
      <dgm:prSet presAssocID="{0B486835-6087-4C7E-9948-D3A1194A4B5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9A5A54-3057-554B-BFC8-CB9330B9E9B1}" type="pres">
      <dgm:prSet presAssocID="{0B486835-6087-4C7E-9948-D3A1194A4B5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32A916-627A-4FF5-98E9-273F54F7E4CE}" srcId="{3D33FFD1-7118-400D-A293-16828FDE9F50}" destId="{A4CB1125-58F6-4EA6-BB19-10E578038BC0}" srcOrd="0" destOrd="0" parTransId="{4D8843AF-2134-47A7-B3F4-AECFA819B69F}" sibTransId="{92853A9F-E65F-4D4A-BB31-DA1F011C8CE4}"/>
    <dgm:cxn modelId="{A10CA01A-D0C6-4C10-B7CC-0442E230BCA5}" srcId="{0B486835-6087-4C7E-9948-D3A1194A4B50}" destId="{3D33FFD1-7118-400D-A293-16828FDE9F50}" srcOrd="1" destOrd="0" parTransId="{ECDF1981-FF37-4B64-BA31-CA605B5A5E2D}" sibTransId="{0E977CC2-DA6C-45A5-A338-76B72F7C8694}"/>
    <dgm:cxn modelId="{C70F3425-510C-49D2-BB03-9BAF23CC6D38}" srcId="{0B486835-6087-4C7E-9948-D3A1194A4B50}" destId="{4C4FD16E-4EA7-487C-AE23-582AD8576699}" srcOrd="2" destOrd="0" parTransId="{1FBA069B-C6E7-4353-A04D-5C6979554D55}" sibTransId="{1B0E5D03-235C-477F-960F-FFB48686425C}"/>
    <dgm:cxn modelId="{2A9E102B-E007-F94C-9F89-D0A2C0924D60}" type="presOf" srcId="{4C4FD16E-4EA7-487C-AE23-582AD8576699}" destId="{0B05E629-D7E8-0F48-ABAB-4D3874B14545}" srcOrd="0" destOrd="0" presId="urn:microsoft.com/office/officeart/2005/8/layout/matrix3"/>
    <dgm:cxn modelId="{4973872E-B11F-0F45-A9C5-74A363A791A1}" type="presOf" srcId="{595BAE4F-EB94-4F8F-9637-E03D2887D949}" destId="{1C9A5A54-3057-554B-BFC8-CB9330B9E9B1}" srcOrd="0" destOrd="0" presId="urn:microsoft.com/office/officeart/2005/8/layout/matrix3"/>
    <dgm:cxn modelId="{29F5654E-E156-4D7F-A14C-747E6360810B}" srcId="{0B486835-6087-4C7E-9948-D3A1194A4B50}" destId="{595BAE4F-EB94-4F8F-9637-E03D2887D949}" srcOrd="3" destOrd="0" parTransId="{269FD6ED-E624-4754-88DC-FD842D76C65A}" sibTransId="{419F56DA-47CD-43BF-B19B-5D008FC03F4A}"/>
    <dgm:cxn modelId="{6051F65F-59F3-4361-924E-462C5923FF27}" srcId="{0B486835-6087-4C7E-9948-D3A1194A4B50}" destId="{9DD011BA-0754-4DC9-A5AD-C96980B6AFE4}" srcOrd="0" destOrd="0" parTransId="{7E50297C-CBB6-4215-8C6F-1672E4D5A561}" sibTransId="{42BDB8BD-3CDC-4CD7-8692-B579A3D36238}"/>
    <dgm:cxn modelId="{D14D829D-2454-9D4F-8132-997E2722ACBD}" type="presOf" srcId="{0B486835-6087-4C7E-9948-D3A1194A4B50}" destId="{03894D70-AC79-724D-B6A3-DC47FA7F8AD1}" srcOrd="0" destOrd="0" presId="urn:microsoft.com/office/officeart/2005/8/layout/matrix3"/>
    <dgm:cxn modelId="{F61253B8-FC98-524E-8CCB-4973523A0DC8}" type="presOf" srcId="{9DD011BA-0754-4DC9-A5AD-C96980B6AFE4}" destId="{12D9D0CA-DAA0-A54E-9D71-C626A4DDE76D}" srcOrd="0" destOrd="0" presId="urn:microsoft.com/office/officeart/2005/8/layout/matrix3"/>
    <dgm:cxn modelId="{BBB70DCB-2D86-7A4C-A966-BA8429A4B396}" type="presOf" srcId="{A4CB1125-58F6-4EA6-BB19-10E578038BC0}" destId="{FB3218EE-2C5D-1B43-8B6C-3AF89E1736AE}" srcOrd="0" destOrd="1" presId="urn:microsoft.com/office/officeart/2005/8/layout/matrix3"/>
    <dgm:cxn modelId="{07BCB2FD-59A1-9F48-9D7F-1C6680D2E74C}" type="presOf" srcId="{3D33FFD1-7118-400D-A293-16828FDE9F50}" destId="{FB3218EE-2C5D-1B43-8B6C-3AF89E1736AE}" srcOrd="0" destOrd="0" presId="urn:microsoft.com/office/officeart/2005/8/layout/matrix3"/>
    <dgm:cxn modelId="{86C10FE1-265F-0945-9029-0438A819AEB5}" type="presParOf" srcId="{03894D70-AC79-724D-B6A3-DC47FA7F8AD1}" destId="{34004067-CFAD-C34A-AF4D-E8C4323E65B7}" srcOrd="0" destOrd="0" presId="urn:microsoft.com/office/officeart/2005/8/layout/matrix3"/>
    <dgm:cxn modelId="{71873681-C4B9-BB44-BE00-FDD03606A3B2}" type="presParOf" srcId="{03894D70-AC79-724D-B6A3-DC47FA7F8AD1}" destId="{12D9D0CA-DAA0-A54E-9D71-C626A4DDE76D}" srcOrd="1" destOrd="0" presId="urn:microsoft.com/office/officeart/2005/8/layout/matrix3"/>
    <dgm:cxn modelId="{45F52A1F-DD15-684B-8100-C863D21B343A}" type="presParOf" srcId="{03894D70-AC79-724D-B6A3-DC47FA7F8AD1}" destId="{FB3218EE-2C5D-1B43-8B6C-3AF89E1736AE}" srcOrd="2" destOrd="0" presId="urn:microsoft.com/office/officeart/2005/8/layout/matrix3"/>
    <dgm:cxn modelId="{6EA7CE21-FA5F-3341-BC0D-D1B9BA7C6E81}" type="presParOf" srcId="{03894D70-AC79-724D-B6A3-DC47FA7F8AD1}" destId="{0B05E629-D7E8-0F48-ABAB-4D3874B14545}" srcOrd="3" destOrd="0" presId="urn:microsoft.com/office/officeart/2005/8/layout/matrix3"/>
    <dgm:cxn modelId="{D4FC220E-C356-6742-8886-3536E966EEBF}" type="presParOf" srcId="{03894D70-AC79-724D-B6A3-DC47FA7F8AD1}" destId="{1C9A5A54-3057-554B-BFC8-CB9330B9E9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3D7C7A-91E7-44E3-AD46-1425C3AC0F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B1D4A6-DA67-4FA0-83F6-A8FA66EED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is good for</a:t>
          </a:r>
          <a:r>
            <a:rPr lang="en-US" b="1" i="0"/>
            <a:t> simple tasks and small datasets</a:t>
          </a:r>
          <a:endParaRPr lang="en-US"/>
        </a:p>
      </dgm:t>
    </dgm:pt>
    <dgm:pt modelId="{F2BF0829-08AB-4555-A256-5FD6AE134363}" type="parTrans" cxnId="{DA51C381-F81B-40EE-93DF-59730D6ABF3A}">
      <dgm:prSet/>
      <dgm:spPr/>
      <dgm:t>
        <a:bodyPr/>
        <a:lstStyle/>
        <a:p>
          <a:endParaRPr lang="en-US"/>
        </a:p>
      </dgm:t>
    </dgm:pt>
    <dgm:pt modelId="{90945AE8-DEB7-4715-9501-51E576A96769}" type="sibTrans" cxnId="{DA51C381-F81B-40EE-93DF-59730D6ABF3A}">
      <dgm:prSet/>
      <dgm:spPr/>
      <dgm:t>
        <a:bodyPr/>
        <a:lstStyle/>
        <a:p>
          <a:endParaRPr lang="en-US"/>
        </a:p>
      </dgm:t>
    </dgm:pt>
    <dgm:pt modelId="{D672A45A-E3A5-4637-A09E-64744982C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is not eble to handle </a:t>
          </a:r>
          <a:r>
            <a:rPr lang="en-US" b="1" i="0"/>
            <a:t>large datasets </a:t>
          </a:r>
          <a:r>
            <a:rPr lang="en-US" b="0" i="0"/>
            <a:t>above 1,048,576 rows and 16,384 columns</a:t>
          </a:r>
          <a:endParaRPr lang="en-US"/>
        </a:p>
      </dgm:t>
    </dgm:pt>
    <dgm:pt modelId="{D7A5F7F9-3132-41B0-BA3F-82EDDDF33B05}" type="parTrans" cxnId="{93E89933-8B32-46D9-BDB7-6DF36D7FE675}">
      <dgm:prSet/>
      <dgm:spPr/>
      <dgm:t>
        <a:bodyPr/>
        <a:lstStyle/>
        <a:p>
          <a:endParaRPr lang="en-US"/>
        </a:p>
      </dgm:t>
    </dgm:pt>
    <dgm:pt modelId="{92F53791-3223-4876-8494-B0DF4FB1E787}" type="sibTrans" cxnId="{93E89933-8B32-46D9-BDB7-6DF36D7FE675}">
      <dgm:prSet/>
      <dgm:spPr/>
      <dgm:t>
        <a:bodyPr/>
        <a:lstStyle/>
        <a:p>
          <a:endParaRPr lang="en-US"/>
        </a:p>
      </dgm:t>
    </dgm:pt>
    <dgm:pt modelId="{7CDD971D-0865-430D-AE18-9A5DA664E7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is not suitable for large number of datasets. </a:t>
          </a:r>
          <a:endParaRPr lang="en-US"/>
        </a:p>
      </dgm:t>
    </dgm:pt>
    <dgm:pt modelId="{A8D1307D-38B0-4B2A-AE72-79D12C02C803}" type="parTrans" cxnId="{A7B029F3-F510-4B58-AF17-8C1E6D7D222E}">
      <dgm:prSet/>
      <dgm:spPr/>
      <dgm:t>
        <a:bodyPr/>
        <a:lstStyle/>
        <a:p>
          <a:endParaRPr lang="en-US"/>
        </a:p>
      </dgm:t>
    </dgm:pt>
    <dgm:pt modelId="{EBFD372C-A94C-4CE1-9301-EA62D97E909F}" type="sibTrans" cxnId="{A7B029F3-F510-4B58-AF17-8C1E6D7D222E}">
      <dgm:prSet/>
      <dgm:spPr/>
      <dgm:t>
        <a:bodyPr/>
        <a:lstStyle/>
        <a:p>
          <a:endParaRPr lang="en-US"/>
        </a:p>
      </dgm:t>
    </dgm:pt>
    <dgm:pt modelId="{E1C5E5E8-FF32-4960-B57F-F38085874625}" type="pres">
      <dgm:prSet presAssocID="{4A3D7C7A-91E7-44E3-AD46-1425C3AC0F95}" presName="root" presStyleCnt="0">
        <dgm:presLayoutVars>
          <dgm:dir/>
          <dgm:resizeHandles val="exact"/>
        </dgm:presLayoutVars>
      </dgm:prSet>
      <dgm:spPr/>
    </dgm:pt>
    <dgm:pt modelId="{F44D830A-6318-4C15-858C-73DE2B7E4379}" type="pres">
      <dgm:prSet presAssocID="{6AB1D4A6-DA67-4FA0-83F6-A8FA66EED256}" presName="compNode" presStyleCnt="0"/>
      <dgm:spPr/>
    </dgm:pt>
    <dgm:pt modelId="{24CA028B-F9DF-48E8-82EE-05C75E43BB50}" type="pres">
      <dgm:prSet presAssocID="{6AB1D4A6-DA67-4FA0-83F6-A8FA66EED256}" presName="bgRect" presStyleLbl="bgShp" presStyleIdx="0" presStyleCnt="3"/>
      <dgm:spPr/>
    </dgm:pt>
    <dgm:pt modelId="{6771E86F-135F-41F2-B574-674B7CB53A32}" type="pres">
      <dgm:prSet presAssocID="{6AB1D4A6-DA67-4FA0-83F6-A8FA66EED2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5A377EF-5751-4EF1-8ED4-B33142744BD0}" type="pres">
      <dgm:prSet presAssocID="{6AB1D4A6-DA67-4FA0-83F6-A8FA66EED256}" presName="spaceRect" presStyleCnt="0"/>
      <dgm:spPr/>
    </dgm:pt>
    <dgm:pt modelId="{1D21C008-D842-4155-803C-63BE4DFB3493}" type="pres">
      <dgm:prSet presAssocID="{6AB1D4A6-DA67-4FA0-83F6-A8FA66EED256}" presName="parTx" presStyleLbl="revTx" presStyleIdx="0" presStyleCnt="3">
        <dgm:presLayoutVars>
          <dgm:chMax val="0"/>
          <dgm:chPref val="0"/>
        </dgm:presLayoutVars>
      </dgm:prSet>
      <dgm:spPr/>
    </dgm:pt>
    <dgm:pt modelId="{A8EA6A42-179D-4B53-8B86-C850BB1E47D0}" type="pres">
      <dgm:prSet presAssocID="{90945AE8-DEB7-4715-9501-51E576A96769}" presName="sibTrans" presStyleCnt="0"/>
      <dgm:spPr/>
    </dgm:pt>
    <dgm:pt modelId="{4C6D0218-790A-4F22-938D-23615B6076D2}" type="pres">
      <dgm:prSet presAssocID="{D672A45A-E3A5-4637-A09E-64744982C76E}" presName="compNode" presStyleCnt="0"/>
      <dgm:spPr/>
    </dgm:pt>
    <dgm:pt modelId="{B789AC32-D4E4-4A68-97A0-92BC580B6243}" type="pres">
      <dgm:prSet presAssocID="{D672A45A-E3A5-4637-A09E-64744982C76E}" presName="bgRect" presStyleLbl="bgShp" presStyleIdx="1" presStyleCnt="3"/>
      <dgm:spPr/>
    </dgm:pt>
    <dgm:pt modelId="{603AE90A-FB42-4F33-ADA7-3AA48F75D095}" type="pres">
      <dgm:prSet presAssocID="{D672A45A-E3A5-4637-A09E-64744982C7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4EA95A-5B74-48A2-A56D-64D6FD12D017}" type="pres">
      <dgm:prSet presAssocID="{D672A45A-E3A5-4637-A09E-64744982C76E}" presName="spaceRect" presStyleCnt="0"/>
      <dgm:spPr/>
    </dgm:pt>
    <dgm:pt modelId="{750D21D4-17F8-44B4-94D3-EFCF0E8524DB}" type="pres">
      <dgm:prSet presAssocID="{D672A45A-E3A5-4637-A09E-64744982C76E}" presName="parTx" presStyleLbl="revTx" presStyleIdx="1" presStyleCnt="3">
        <dgm:presLayoutVars>
          <dgm:chMax val="0"/>
          <dgm:chPref val="0"/>
        </dgm:presLayoutVars>
      </dgm:prSet>
      <dgm:spPr/>
    </dgm:pt>
    <dgm:pt modelId="{3BF32FB2-F950-48AC-A79F-FE5A9FB36580}" type="pres">
      <dgm:prSet presAssocID="{92F53791-3223-4876-8494-B0DF4FB1E787}" presName="sibTrans" presStyleCnt="0"/>
      <dgm:spPr/>
    </dgm:pt>
    <dgm:pt modelId="{5C5689E0-AF9A-442C-82C0-0B79B1171A2E}" type="pres">
      <dgm:prSet presAssocID="{7CDD971D-0865-430D-AE18-9A5DA664E707}" presName="compNode" presStyleCnt="0"/>
      <dgm:spPr/>
    </dgm:pt>
    <dgm:pt modelId="{5C2F2328-C06F-4CBA-9A23-BD2490566A93}" type="pres">
      <dgm:prSet presAssocID="{7CDD971D-0865-430D-AE18-9A5DA664E707}" presName="bgRect" presStyleLbl="bgShp" presStyleIdx="2" presStyleCnt="3"/>
      <dgm:spPr/>
    </dgm:pt>
    <dgm:pt modelId="{D05BA14C-A835-4A6F-9E75-8C4E4E09BC12}" type="pres">
      <dgm:prSet presAssocID="{7CDD971D-0865-430D-AE18-9A5DA664E7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E7B87BB-8B3C-42E6-B9A5-AA388EE19A79}" type="pres">
      <dgm:prSet presAssocID="{7CDD971D-0865-430D-AE18-9A5DA664E707}" presName="spaceRect" presStyleCnt="0"/>
      <dgm:spPr/>
    </dgm:pt>
    <dgm:pt modelId="{D9C97706-43FD-4070-B778-8DE361B21A21}" type="pres">
      <dgm:prSet presAssocID="{7CDD971D-0865-430D-AE18-9A5DA664E7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E89933-8B32-46D9-BDB7-6DF36D7FE675}" srcId="{4A3D7C7A-91E7-44E3-AD46-1425C3AC0F95}" destId="{D672A45A-E3A5-4637-A09E-64744982C76E}" srcOrd="1" destOrd="0" parTransId="{D7A5F7F9-3132-41B0-BA3F-82EDDDF33B05}" sibTransId="{92F53791-3223-4876-8494-B0DF4FB1E787}"/>
    <dgm:cxn modelId="{4EF89636-D5A8-41EF-981D-05A51BD76989}" type="presOf" srcId="{6AB1D4A6-DA67-4FA0-83F6-A8FA66EED256}" destId="{1D21C008-D842-4155-803C-63BE4DFB3493}" srcOrd="0" destOrd="0" presId="urn:microsoft.com/office/officeart/2018/2/layout/IconVerticalSolidList"/>
    <dgm:cxn modelId="{DA51C381-F81B-40EE-93DF-59730D6ABF3A}" srcId="{4A3D7C7A-91E7-44E3-AD46-1425C3AC0F95}" destId="{6AB1D4A6-DA67-4FA0-83F6-A8FA66EED256}" srcOrd="0" destOrd="0" parTransId="{F2BF0829-08AB-4555-A256-5FD6AE134363}" sibTransId="{90945AE8-DEB7-4715-9501-51E576A96769}"/>
    <dgm:cxn modelId="{2236AD8D-0253-4568-AE39-3FDF85EA0FBB}" type="presOf" srcId="{7CDD971D-0865-430D-AE18-9A5DA664E707}" destId="{D9C97706-43FD-4070-B778-8DE361B21A21}" srcOrd="0" destOrd="0" presId="urn:microsoft.com/office/officeart/2018/2/layout/IconVerticalSolidList"/>
    <dgm:cxn modelId="{9BB66598-050E-4E6E-A193-70038AAEC06A}" type="presOf" srcId="{D672A45A-E3A5-4637-A09E-64744982C76E}" destId="{750D21D4-17F8-44B4-94D3-EFCF0E8524DB}" srcOrd="0" destOrd="0" presId="urn:microsoft.com/office/officeart/2018/2/layout/IconVerticalSolidList"/>
    <dgm:cxn modelId="{FB82DBB8-129E-4626-96E7-91400E010E73}" type="presOf" srcId="{4A3D7C7A-91E7-44E3-AD46-1425C3AC0F95}" destId="{E1C5E5E8-FF32-4960-B57F-F38085874625}" srcOrd="0" destOrd="0" presId="urn:microsoft.com/office/officeart/2018/2/layout/IconVerticalSolidList"/>
    <dgm:cxn modelId="{A7B029F3-F510-4B58-AF17-8C1E6D7D222E}" srcId="{4A3D7C7A-91E7-44E3-AD46-1425C3AC0F95}" destId="{7CDD971D-0865-430D-AE18-9A5DA664E707}" srcOrd="2" destOrd="0" parTransId="{A8D1307D-38B0-4B2A-AE72-79D12C02C803}" sibTransId="{EBFD372C-A94C-4CE1-9301-EA62D97E909F}"/>
    <dgm:cxn modelId="{DB2123A8-8F7F-4D6C-BE11-D9AD2D4CAE36}" type="presParOf" srcId="{E1C5E5E8-FF32-4960-B57F-F38085874625}" destId="{F44D830A-6318-4C15-858C-73DE2B7E4379}" srcOrd="0" destOrd="0" presId="urn:microsoft.com/office/officeart/2018/2/layout/IconVerticalSolidList"/>
    <dgm:cxn modelId="{C3A85F28-3286-4729-9631-D3387EA9CF4F}" type="presParOf" srcId="{F44D830A-6318-4C15-858C-73DE2B7E4379}" destId="{24CA028B-F9DF-48E8-82EE-05C75E43BB50}" srcOrd="0" destOrd="0" presId="urn:microsoft.com/office/officeart/2018/2/layout/IconVerticalSolidList"/>
    <dgm:cxn modelId="{98659960-8A2D-4902-B9AE-C54D3866CF04}" type="presParOf" srcId="{F44D830A-6318-4C15-858C-73DE2B7E4379}" destId="{6771E86F-135F-41F2-B574-674B7CB53A32}" srcOrd="1" destOrd="0" presId="urn:microsoft.com/office/officeart/2018/2/layout/IconVerticalSolidList"/>
    <dgm:cxn modelId="{DA4363E5-513B-4762-BE9D-6CF2FF4A8D18}" type="presParOf" srcId="{F44D830A-6318-4C15-858C-73DE2B7E4379}" destId="{05A377EF-5751-4EF1-8ED4-B33142744BD0}" srcOrd="2" destOrd="0" presId="urn:microsoft.com/office/officeart/2018/2/layout/IconVerticalSolidList"/>
    <dgm:cxn modelId="{0DDC5447-6A45-457E-B640-272BA6A97046}" type="presParOf" srcId="{F44D830A-6318-4C15-858C-73DE2B7E4379}" destId="{1D21C008-D842-4155-803C-63BE4DFB3493}" srcOrd="3" destOrd="0" presId="urn:microsoft.com/office/officeart/2018/2/layout/IconVerticalSolidList"/>
    <dgm:cxn modelId="{BDE0CF16-64EB-423D-AFDC-B07B5115210F}" type="presParOf" srcId="{E1C5E5E8-FF32-4960-B57F-F38085874625}" destId="{A8EA6A42-179D-4B53-8B86-C850BB1E47D0}" srcOrd="1" destOrd="0" presId="urn:microsoft.com/office/officeart/2018/2/layout/IconVerticalSolidList"/>
    <dgm:cxn modelId="{DB037341-EA66-4D7A-84B8-3F0BBE31C347}" type="presParOf" srcId="{E1C5E5E8-FF32-4960-B57F-F38085874625}" destId="{4C6D0218-790A-4F22-938D-23615B6076D2}" srcOrd="2" destOrd="0" presId="urn:microsoft.com/office/officeart/2018/2/layout/IconVerticalSolidList"/>
    <dgm:cxn modelId="{F87351A5-20F6-4D9A-8E05-12D9977DAA80}" type="presParOf" srcId="{4C6D0218-790A-4F22-938D-23615B6076D2}" destId="{B789AC32-D4E4-4A68-97A0-92BC580B6243}" srcOrd="0" destOrd="0" presId="urn:microsoft.com/office/officeart/2018/2/layout/IconVerticalSolidList"/>
    <dgm:cxn modelId="{FA50380B-B153-4849-8A38-AD2F90193F1E}" type="presParOf" srcId="{4C6D0218-790A-4F22-938D-23615B6076D2}" destId="{603AE90A-FB42-4F33-ADA7-3AA48F75D095}" srcOrd="1" destOrd="0" presId="urn:microsoft.com/office/officeart/2018/2/layout/IconVerticalSolidList"/>
    <dgm:cxn modelId="{C0013EED-9A99-4EFF-B2F3-B7BC76C49035}" type="presParOf" srcId="{4C6D0218-790A-4F22-938D-23615B6076D2}" destId="{744EA95A-5B74-48A2-A56D-64D6FD12D017}" srcOrd="2" destOrd="0" presId="urn:microsoft.com/office/officeart/2018/2/layout/IconVerticalSolidList"/>
    <dgm:cxn modelId="{4DD3C7BC-686C-420E-877D-E877008B1EC9}" type="presParOf" srcId="{4C6D0218-790A-4F22-938D-23615B6076D2}" destId="{750D21D4-17F8-44B4-94D3-EFCF0E8524DB}" srcOrd="3" destOrd="0" presId="urn:microsoft.com/office/officeart/2018/2/layout/IconVerticalSolidList"/>
    <dgm:cxn modelId="{D4AC9200-12A5-49A2-AF8E-04810A42FD74}" type="presParOf" srcId="{E1C5E5E8-FF32-4960-B57F-F38085874625}" destId="{3BF32FB2-F950-48AC-A79F-FE5A9FB36580}" srcOrd="3" destOrd="0" presId="urn:microsoft.com/office/officeart/2018/2/layout/IconVerticalSolidList"/>
    <dgm:cxn modelId="{C2009B35-15D9-4DC1-B777-B98DBC281D8A}" type="presParOf" srcId="{E1C5E5E8-FF32-4960-B57F-F38085874625}" destId="{5C5689E0-AF9A-442C-82C0-0B79B1171A2E}" srcOrd="4" destOrd="0" presId="urn:microsoft.com/office/officeart/2018/2/layout/IconVerticalSolidList"/>
    <dgm:cxn modelId="{EF9BBE03-AD64-4E1B-87B5-D1B5F115CEE7}" type="presParOf" srcId="{5C5689E0-AF9A-442C-82C0-0B79B1171A2E}" destId="{5C2F2328-C06F-4CBA-9A23-BD2490566A93}" srcOrd="0" destOrd="0" presId="urn:microsoft.com/office/officeart/2018/2/layout/IconVerticalSolidList"/>
    <dgm:cxn modelId="{A9687130-3262-4CBE-A6A1-EDE9958FC97B}" type="presParOf" srcId="{5C5689E0-AF9A-442C-82C0-0B79B1171A2E}" destId="{D05BA14C-A835-4A6F-9E75-8C4E4E09BC12}" srcOrd="1" destOrd="0" presId="urn:microsoft.com/office/officeart/2018/2/layout/IconVerticalSolidList"/>
    <dgm:cxn modelId="{A9A7668C-6F21-4B9C-8D29-1F4A9F7E9744}" type="presParOf" srcId="{5C5689E0-AF9A-442C-82C0-0B79B1171A2E}" destId="{2E7B87BB-8B3C-42E6-B9A5-AA388EE19A79}" srcOrd="2" destOrd="0" presId="urn:microsoft.com/office/officeart/2018/2/layout/IconVerticalSolidList"/>
    <dgm:cxn modelId="{DAB0FA61-F32B-47BB-82F9-849BFA184818}" type="presParOf" srcId="{5C5689E0-AF9A-442C-82C0-0B79B1171A2E}" destId="{D9C97706-43FD-4070-B778-8DE361B21A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F3879-DE2B-4C74-9EA0-DD10F132AA4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56AD9F-4B5A-4050-8338-2AD6E982EF62}">
      <dgm:prSet/>
      <dgm:spPr/>
      <dgm:t>
        <a:bodyPr/>
        <a:lstStyle/>
        <a:p>
          <a:pPr>
            <a:defRPr cap="all"/>
          </a:pPr>
          <a:r>
            <a:rPr lang="en-US" b="0" i="0"/>
            <a:t>Manual </a:t>
          </a:r>
          <a:endParaRPr lang="en-US"/>
        </a:p>
      </dgm:t>
    </dgm:pt>
    <dgm:pt modelId="{7F1E85FF-F89D-40C9-B132-61521FB20241}" type="parTrans" cxnId="{F0D1E20C-9380-45F4-B661-FA98A0A6EDD9}">
      <dgm:prSet/>
      <dgm:spPr/>
      <dgm:t>
        <a:bodyPr/>
        <a:lstStyle/>
        <a:p>
          <a:endParaRPr lang="en-US"/>
        </a:p>
      </dgm:t>
    </dgm:pt>
    <dgm:pt modelId="{2E338229-BBDE-4A7D-8C0B-23C6CF9460C7}" type="sibTrans" cxnId="{F0D1E20C-9380-45F4-B661-FA98A0A6EDD9}">
      <dgm:prSet/>
      <dgm:spPr/>
      <dgm:t>
        <a:bodyPr/>
        <a:lstStyle/>
        <a:p>
          <a:endParaRPr lang="en-US"/>
        </a:p>
      </dgm:t>
    </dgm:pt>
    <dgm:pt modelId="{B8227E24-A716-4C96-AB0B-E20AFD193E72}">
      <dgm:prSet/>
      <dgm:spPr/>
      <dgm:t>
        <a:bodyPr/>
        <a:lstStyle/>
        <a:p>
          <a:pPr>
            <a:defRPr cap="all"/>
          </a:pPr>
          <a:r>
            <a:rPr lang="en-US" b="0" i="0"/>
            <a:t>Google</a:t>
          </a:r>
          <a:endParaRPr lang="en-US"/>
        </a:p>
      </dgm:t>
    </dgm:pt>
    <dgm:pt modelId="{962C18F9-2CEE-4724-B5EA-D07F27DB7000}" type="parTrans" cxnId="{40F40DC3-D88C-49B1-BFD8-A48DC8714DF3}">
      <dgm:prSet/>
      <dgm:spPr/>
      <dgm:t>
        <a:bodyPr/>
        <a:lstStyle/>
        <a:p>
          <a:endParaRPr lang="en-US"/>
        </a:p>
      </dgm:t>
    </dgm:pt>
    <dgm:pt modelId="{10C98A8A-CB26-4C43-A919-DE6EDAFE36DC}" type="sibTrans" cxnId="{40F40DC3-D88C-49B1-BFD8-A48DC8714DF3}">
      <dgm:prSet/>
      <dgm:spPr/>
      <dgm:t>
        <a:bodyPr/>
        <a:lstStyle/>
        <a:p>
          <a:endParaRPr lang="en-US"/>
        </a:p>
      </dgm:t>
    </dgm:pt>
    <dgm:pt modelId="{553707A8-08C2-4768-846C-C81E870A81B7}" type="pres">
      <dgm:prSet presAssocID="{4D3F3879-DE2B-4C74-9EA0-DD10F132AA43}" presName="root" presStyleCnt="0">
        <dgm:presLayoutVars>
          <dgm:dir/>
          <dgm:resizeHandles val="exact"/>
        </dgm:presLayoutVars>
      </dgm:prSet>
      <dgm:spPr/>
    </dgm:pt>
    <dgm:pt modelId="{F4B8087D-1630-43FC-A595-404225745E07}" type="pres">
      <dgm:prSet presAssocID="{6B56AD9F-4B5A-4050-8338-2AD6E982EF62}" presName="compNode" presStyleCnt="0"/>
      <dgm:spPr/>
    </dgm:pt>
    <dgm:pt modelId="{ADE43F5E-8812-4D6B-AEC9-E8885E0B27AC}" type="pres">
      <dgm:prSet presAssocID="{6B56AD9F-4B5A-4050-8338-2AD6E982EF6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CBD474A-239F-4C28-A65E-2513F5E79436}" type="pres">
      <dgm:prSet presAssocID="{6B56AD9F-4B5A-4050-8338-2AD6E982EF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CF0D174-FF68-4969-8C75-C436F17955C3}" type="pres">
      <dgm:prSet presAssocID="{6B56AD9F-4B5A-4050-8338-2AD6E982EF62}" presName="spaceRect" presStyleCnt="0"/>
      <dgm:spPr/>
    </dgm:pt>
    <dgm:pt modelId="{54D1DB04-794A-4AD3-8FF7-E3124BC3BEDF}" type="pres">
      <dgm:prSet presAssocID="{6B56AD9F-4B5A-4050-8338-2AD6E982EF62}" presName="textRect" presStyleLbl="revTx" presStyleIdx="0" presStyleCnt="2">
        <dgm:presLayoutVars>
          <dgm:chMax val="1"/>
          <dgm:chPref val="1"/>
        </dgm:presLayoutVars>
      </dgm:prSet>
      <dgm:spPr/>
    </dgm:pt>
    <dgm:pt modelId="{C7FD9BC4-9D7A-41D1-85F2-7CF1D199B92D}" type="pres">
      <dgm:prSet presAssocID="{2E338229-BBDE-4A7D-8C0B-23C6CF9460C7}" presName="sibTrans" presStyleCnt="0"/>
      <dgm:spPr/>
    </dgm:pt>
    <dgm:pt modelId="{10188AF3-BE80-40C5-84E6-B7C77BC92CF5}" type="pres">
      <dgm:prSet presAssocID="{B8227E24-A716-4C96-AB0B-E20AFD193E72}" presName="compNode" presStyleCnt="0"/>
      <dgm:spPr/>
    </dgm:pt>
    <dgm:pt modelId="{7F7563E6-179C-4744-B72A-DD16DB064F01}" type="pres">
      <dgm:prSet presAssocID="{B8227E24-A716-4C96-AB0B-E20AFD193E7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E4331E3-CBF7-4E8C-B68E-1EA3A55679EC}" type="pres">
      <dgm:prSet presAssocID="{B8227E24-A716-4C96-AB0B-E20AFD193E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2BB9678-BE61-4277-AB55-8EED00245ABF}" type="pres">
      <dgm:prSet presAssocID="{B8227E24-A716-4C96-AB0B-E20AFD193E72}" presName="spaceRect" presStyleCnt="0"/>
      <dgm:spPr/>
    </dgm:pt>
    <dgm:pt modelId="{70B3A68D-9648-4B97-8F3C-59B79FE662FE}" type="pres">
      <dgm:prSet presAssocID="{B8227E24-A716-4C96-AB0B-E20AFD193E7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D1E20C-9380-45F4-B661-FA98A0A6EDD9}" srcId="{4D3F3879-DE2B-4C74-9EA0-DD10F132AA43}" destId="{6B56AD9F-4B5A-4050-8338-2AD6E982EF62}" srcOrd="0" destOrd="0" parTransId="{7F1E85FF-F89D-40C9-B132-61521FB20241}" sibTransId="{2E338229-BBDE-4A7D-8C0B-23C6CF9460C7}"/>
    <dgm:cxn modelId="{5EB0785D-F995-40C4-989A-484D9570374B}" type="presOf" srcId="{B8227E24-A716-4C96-AB0B-E20AFD193E72}" destId="{70B3A68D-9648-4B97-8F3C-59B79FE662FE}" srcOrd="0" destOrd="0" presId="urn:microsoft.com/office/officeart/2018/5/layout/IconLeafLabelList"/>
    <dgm:cxn modelId="{40F40DC3-D88C-49B1-BFD8-A48DC8714DF3}" srcId="{4D3F3879-DE2B-4C74-9EA0-DD10F132AA43}" destId="{B8227E24-A716-4C96-AB0B-E20AFD193E72}" srcOrd="1" destOrd="0" parTransId="{962C18F9-2CEE-4724-B5EA-D07F27DB7000}" sibTransId="{10C98A8A-CB26-4C43-A919-DE6EDAFE36DC}"/>
    <dgm:cxn modelId="{DDD944D3-E541-4C54-B274-EAC0FFFD40CC}" type="presOf" srcId="{4D3F3879-DE2B-4C74-9EA0-DD10F132AA43}" destId="{553707A8-08C2-4768-846C-C81E870A81B7}" srcOrd="0" destOrd="0" presId="urn:microsoft.com/office/officeart/2018/5/layout/IconLeafLabelList"/>
    <dgm:cxn modelId="{A6C09CDB-BE77-4AE1-92BB-5006667F3495}" type="presOf" srcId="{6B56AD9F-4B5A-4050-8338-2AD6E982EF62}" destId="{54D1DB04-794A-4AD3-8FF7-E3124BC3BEDF}" srcOrd="0" destOrd="0" presId="urn:microsoft.com/office/officeart/2018/5/layout/IconLeafLabelList"/>
    <dgm:cxn modelId="{F72628C3-1CCB-4B3F-A79A-98AE394F8350}" type="presParOf" srcId="{553707A8-08C2-4768-846C-C81E870A81B7}" destId="{F4B8087D-1630-43FC-A595-404225745E07}" srcOrd="0" destOrd="0" presId="urn:microsoft.com/office/officeart/2018/5/layout/IconLeafLabelList"/>
    <dgm:cxn modelId="{5FA84C46-ACC8-4866-9FB6-2879283B16B3}" type="presParOf" srcId="{F4B8087D-1630-43FC-A595-404225745E07}" destId="{ADE43F5E-8812-4D6B-AEC9-E8885E0B27AC}" srcOrd="0" destOrd="0" presId="urn:microsoft.com/office/officeart/2018/5/layout/IconLeafLabelList"/>
    <dgm:cxn modelId="{4034168E-90CE-4325-8340-667101BD24DF}" type="presParOf" srcId="{F4B8087D-1630-43FC-A595-404225745E07}" destId="{0CBD474A-239F-4C28-A65E-2513F5E79436}" srcOrd="1" destOrd="0" presId="urn:microsoft.com/office/officeart/2018/5/layout/IconLeafLabelList"/>
    <dgm:cxn modelId="{BDB46F24-BBC4-4222-9322-10E3543CD979}" type="presParOf" srcId="{F4B8087D-1630-43FC-A595-404225745E07}" destId="{9CF0D174-FF68-4969-8C75-C436F17955C3}" srcOrd="2" destOrd="0" presId="urn:microsoft.com/office/officeart/2018/5/layout/IconLeafLabelList"/>
    <dgm:cxn modelId="{513B5F0D-276D-4F43-AE97-4DCFFC09C385}" type="presParOf" srcId="{F4B8087D-1630-43FC-A595-404225745E07}" destId="{54D1DB04-794A-4AD3-8FF7-E3124BC3BEDF}" srcOrd="3" destOrd="0" presId="urn:microsoft.com/office/officeart/2018/5/layout/IconLeafLabelList"/>
    <dgm:cxn modelId="{D0B85EDE-AAEE-4D77-982D-45C1F3BD28A8}" type="presParOf" srcId="{553707A8-08C2-4768-846C-C81E870A81B7}" destId="{C7FD9BC4-9D7A-41D1-85F2-7CF1D199B92D}" srcOrd="1" destOrd="0" presId="urn:microsoft.com/office/officeart/2018/5/layout/IconLeafLabelList"/>
    <dgm:cxn modelId="{D966A903-893D-41A0-B40A-A76C804E4534}" type="presParOf" srcId="{553707A8-08C2-4768-846C-C81E870A81B7}" destId="{10188AF3-BE80-40C5-84E6-B7C77BC92CF5}" srcOrd="2" destOrd="0" presId="urn:microsoft.com/office/officeart/2018/5/layout/IconLeafLabelList"/>
    <dgm:cxn modelId="{A27207C4-5823-46D2-8CD8-36A68CFFB1BD}" type="presParOf" srcId="{10188AF3-BE80-40C5-84E6-B7C77BC92CF5}" destId="{7F7563E6-179C-4744-B72A-DD16DB064F01}" srcOrd="0" destOrd="0" presId="urn:microsoft.com/office/officeart/2018/5/layout/IconLeafLabelList"/>
    <dgm:cxn modelId="{FF50338E-8E97-4F31-BF58-8BB8884F738E}" type="presParOf" srcId="{10188AF3-BE80-40C5-84E6-B7C77BC92CF5}" destId="{BE4331E3-CBF7-4E8C-B68E-1EA3A55679EC}" srcOrd="1" destOrd="0" presId="urn:microsoft.com/office/officeart/2018/5/layout/IconLeafLabelList"/>
    <dgm:cxn modelId="{1B9452F5-AA9E-4D98-9EFD-0B25FE724DBA}" type="presParOf" srcId="{10188AF3-BE80-40C5-84E6-B7C77BC92CF5}" destId="{42BB9678-BE61-4277-AB55-8EED00245ABF}" srcOrd="2" destOrd="0" presId="urn:microsoft.com/office/officeart/2018/5/layout/IconLeafLabelList"/>
    <dgm:cxn modelId="{B2BB6880-BE6E-4089-BC10-2FEDC51B3DDF}" type="presParOf" srcId="{10188AF3-BE80-40C5-84E6-B7C77BC92CF5}" destId="{70B3A68D-9648-4B97-8F3C-59B79FE662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370E5E-7BFD-4052-8E96-6638C2167D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F0E00FF-8C98-417D-8B62-EDCAE607BBC0}">
      <dgm:prSet/>
      <dgm:spPr/>
      <dgm:t>
        <a:bodyPr/>
        <a:lstStyle/>
        <a:p>
          <a:r>
            <a:rPr lang="en-US" dirty="0"/>
            <a:t>Line from </a:t>
          </a:r>
          <a:r>
            <a:rPr lang="en-US" dirty="0" err="1"/>
            <a:t>reads.sam</a:t>
          </a:r>
          <a:r>
            <a:rPr lang="en-US" dirty="0"/>
            <a:t> file: </a:t>
          </a:r>
        </a:p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read1  0 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150   18M1I52M …</a:t>
          </a:r>
          <a:r>
            <a:rPr lang="en-US" dirty="0"/>
            <a:t>  </a:t>
          </a:r>
        </a:p>
      </dgm:t>
    </dgm:pt>
    <dgm:pt modelId="{947CE49F-DB7E-4298-B2FD-3DEAF1F62E81}" type="parTrans" cxnId="{83A414CB-F735-486E-A73D-08784455F310}">
      <dgm:prSet/>
      <dgm:spPr/>
      <dgm:t>
        <a:bodyPr/>
        <a:lstStyle/>
        <a:p>
          <a:endParaRPr lang="en-US"/>
        </a:p>
      </dgm:t>
    </dgm:pt>
    <dgm:pt modelId="{47A830C0-8E9A-4080-8CE3-9C80CA21AD5E}" type="sibTrans" cxnId="{83A414CB-F735-486E-A73D-08784455F310}">
      <dgm:prSet/>
      <dgm:spPr/>
      <dgm:t>
        <a:bodyPr/>
        <a:lstStyle/>
        <a:p>
          <a:endParaRPr lang="en-US"/>
        </a:p>
      </dgm:t>
    </dgm:pt>
    <dgm:pt modelId="{82039D73-BCCB-4BA2-90D4-B81B1CE2E013}">
      <dgm:prSet/>
      <dgm:spPr/>
      <dgm:t>
        <a:bodyPr/>
        <a:lstStyle/>
        <a:p>
          <a:r>
            <a:rPr lang="en-US" dirty="0"/>
            <a:t>Interpretation:</a:t>
          </a:r>
        </a:p>
        <a:p>
          <a:r>
            <a:rPr lang="en-US" dirty="0"/>
            <a:t>Read1 was aligned to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dirty="0"/>
            <a:t>  18 matches (18M) then 1 insertion (1I) and then 52 matches (52M)</a:t>
          </a:r>
        </a:p>
      </dgm:t>
    </dgm:pt>
    <dgm:pt modelId="{BD62D54C-7223-4F60-AACB-8DDB16B7D3A8}" type="parTrans" cxnId="{590F13BE-8F1D-4452-BD8A-054707103B04}">
      <dgm:prSet/>
      <dgm:spPr/>
      <dgm:t>
        <a:bodyPr/>
        <a:lstStyle/>
        <a:p>
          <a:endParaRPr lang="en-US"/>
        </a:p>
      </dgm:t>
    </dgm:pt>
    <dgm:pt modelId="{398E7323-9EF4-4ABE-ADC2-240C85D36C5B}" type="sibTrans" cxnId="{590F13BE-8F1D-4452-BD8A-054707103B04}">
      <dgm:prSet/>
      <dgm:spPr/>
      <dgm:t>
        <a:bodyPr/>
        <a:lstStyle/>
        <a:p>
          <a:endParaRPr lang="en-US"/>
        </a:p>
      </dgm:t>
    </dgm:pt>
    <dgm:pt modelId="{90AD8233-09DF-4731-9356-6DEE59EEEC5D}" type="pres">
      <dgm:prSet presAssocID="{28370E5E-7BFD-4052-8E96-6638C2167DF6}" presName="root" presStyleCnt="0">
        <dgm:presLayoutVars>
          <dgm:dir/>
          <dgm:resizeHandles val="exact"/>
        </dgm:presLayoutVars>
      </dgm:prSet>
      <dgm:spPr/>
    </dgm:pt>
    <dgm:pt modelId="{6C5713D0-8451-4477-A636-E14393B7133B}" type="pres">
      <dgm:prSet presAssocID="{5F0E00FF-8C98-417D-8B62-EDCAE607BBC0}" presName="compNode" presStyleCnt="0"/>
      <dgm:spPr/>
    </dgm:pt>
    <dgm:pt modelId="{7E329635-23DE-4085-A715-E00CB248D46D}" type="pres">
      <dgm:prSet presAssocID="{5F0E00FF-8C98-417D-8B62-EDCAE607BBC0}" presName="bgRect" presStyleLbl="bgShp" presStyleIdx="0" presStyleCnt="2"/>
      <dgm:spPr/>
    </dgm:pt>
    <dgm:pt modelId="{04848F0A-46C3-41B2-AAE3-873884C4E616}" type="pres">
      <dgm:prSet presAssocID="{5F0E00FF-8C98-417D-8B62-EDCAE607BB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AB3865-B08B-44FF-B5D3-8055AD20152E}" type="pres">
      <dgm:prSet presAssocID="{5F0E00FF-8C98-417D-8B62-EDCAE607BBC0}" presName="spaceRect" presStyleCnt="0"/>
      <dgm:spPr/>
    </dgm:pt>
    <dgm:pt modelId="{F68E5A94-ED6C-4DDE-9585-E333AC859307}" type="pres">
      <dgm:prSet presAssocID="{5F0E00FF-8C98-417D-8B62-EDCAE607BBC0}" presName="parTx" presStyleLbl="revTx" presStyleIdx="0" presStyleCnt="2">
        <dgm:presLayoutVars>
          <dgm:chMax val="0"/>
          <dgm:chPref val="0"/>
        </dgm:presLayoutVars>
      </dgm:prSet>
      <dgm:spPr/>
    </dgm:pt>
    <dgm:pt modelId="{166FA22A-BA90-48AD-B405-91C39E1E467C}" type="pres">
      <dgm:prSet presAssocID="{47A830C0-8E9A-4080-8CE3-9C80CA21AD5E}" presName="sibTrans" presStyleCnt="0"/>
      <dgm:spPr/>
    </dgm:pt>
    <dgm:pt modelId="{7C07624F-70CB-46F3-A933-4FCD404185E0}" type="pres">
      <dgm:prSet presAssocID="{82039D73-BCCB-4BA2-90D4-B81B1CE2E013}" presName="compNode" presStyleCnt="0"/>
      <dgm:spPr/>
    </dgm:pt>
    <dgm:pt modelId="{D34BB924-978E-458B-8F06-70D009648FE0}" type="pres">
      <dgm:prSet presAssocID="{82039D73-BCCB-4BA2-90D4-B81B1CE2E013}" presName="bgRect" presStyleLbl="bgShp" presStyleIdx="1" presStyleCnt="2"/>
      <dgm:spPr/>
    </dgm:pt>
    <dgm:pt modelId="{81865D56-E486-4684-BFA6-34B76F466B23}" type="pres">
      <dgm:prSet presAssocID="{82039D73-BCCB-4BA2-90D4-B81B1CE2E0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D90B924-9532-463D-B985-D97137D4F101}" type="pres">
      <dgm:prSet presAssocID="{82039D73-BCCB-4BA2-90D4-B81B1CE2E013}" presName="spaceRect" presStyleCnt="0"/>
      <dgm:spPr/>
    </dgm:pt>
    <dgm:pt modelId="{46ED5734-8C22-4EF1-957E-FFBE9FBF2353}" type="pres">
      <dgm:prSet presAssocID="{82039D73-BCCB-4BA2-90D4-B81B1CE2E0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2D0BA9-A321-4BB3-9FED-9F19A2C7488F}" type="presOf" srcId="{5F0E00FF-8C98-417D-8B62-EDCAE607BBC0}" destId="{F68E5A94-ED6C-4DDE-9585-E333AC859307}" srcOrd="0" destOrd="0" presId="urn:microsoft.com/office/officeart/2018/2/layout/IconVerticalSolidList"/>
    <dgm:cxn modelId="{590F13BE-8F1D-4452-BD8A-054707103B04}" srcId="{28370E5E-7BFD-4052-8E96-6638C2167DF6}" destId="{82039D73-BCCB-4BA2-90D4-B81B1CE2E013}" srcOrd="1" destOrd="0" parTransId="{BD62D54C-7223-4F60-AACB-8DDB16B7D3A8}" sibTransId="{398E7323-9EF4-4ABE-ADC2-240C85D36C5B}"/>
    <dgm:cxn modelId="{73733AC6-6430-467C-9681-265CCB8F1615}" type="presOf" srcId="{28370E5E-7BFD-4052-8E96-6638C2167DF6}" destId="{90AD8233-09DF-4731-9356-6DEE59EEEC5D}" srcOrd="0" destOrd="0" presId="urn:microsoft.com/office/officeart/2018/2/layout/IconVerticalSolidList"/>
    <dgm:cxn modelId="{230175C7-F35D-4C0E-83A6-C4F6685B9985}" type="presOf" srcId="{82039D73-BCCB-4BA2-90D4-B81B1CE2E013}" destId="{46ED5734-8C22-4EF1-957E-FFBE9FBF2353}" srcOrd="0" destOrd="0" presId="urn:microsoft.com/office/officeart/2018/2/layout/IconVerticalSolidList"/>
    <dgm:cxn modelId="{83A414CB-F735-486E-A73D-08784455F310}" srcId="{28370E5E-7BFD-4052-8E96-6638C2167DF6}" destId="{5F0E00FF-8C98-417D-8B62-EDCAE607BBC0}" srcOrd="0" destOrd="0" parTransId="{947CE49F-DB7E-4298-B2FD-3DEAF1F62E81}" sibTransId="{47A830C0-8E9A-4080-8CE3-9C80CA21AD5E}"/>
    <dgm:cxn modelId="{CA9BC4B9-7B3A-43BB-9B14-69223C12E124}" type="presParOf" srcId="{90AD8233-09DF-4731-9356-6DEE59EEEC5D}" destId="{6C5713D0-8451-4477-A636-E14393B7133B}" srcOrd="0" destOrd="0" presId="urn:microsoft.com/office/officeart/2018/2/layout/IconVerticalSolidList"/>
    <dgm:cxn modelId="{5D374704-2F7F-4FEF-9D3E-D8D09A9F5E2F}" type="presParOf" srcId="{6C5713D0-8451-4477-A636-E14393B7133B}" destId="{7E329635-23DE-4085-A715-E00CB248D46D}" srcOrd="0" destOrd="0" presId="urn:microsoft.com/office/officeart/2018/2/layout/IconVerticalSolidList"/>
    <dgm:cxn modelId="{F2992086-FC54-4082-BB7D-5F7796997BD7}" type="presParOf" srcId="{6C5713D0-8451-4477-A636-E14393B7133B}" destId="{04848F0A-46C3-41B2-AAE3-873884C4E616}" srcOrd="1" destOrd="0" presId="urn:microsoft.com/office/officeart/2018/2/layout/IconVerticalSolidList"/>
    <dgm:cxn modelId="{ACABE56E-BD42-443B-96E2-3511A473E074}" type="presParOf" srcId="{6C5713D0-8451-4477-A636-E14393B7133B}" destId="{D4AB3865-B08B-44FF-B5D3-8055AD20152E}" srcOrd="2" destOrd="0" presId="urn:microsoft.com/office/officeart/2018/2/layout/IconVerticalSolidList"/>
    <dgm:cxn modelId="{B61DE102-E24E-435E-96FE-0CF54FBE029F}" type="presParOf" srcId="{6C5713D0-8451-4477-A636-E14393B7133B}" destId="{F68E5A94-ED6C-4DDE-9585-E333AC859307}" srcOrd="3" destOrd="0" presId="urn:microsoft.com/office/officeart/2018/2/layout/IconVerticalSolidList"/>
    <dgm:cxn modelId="{03A50CE6-DE3F-489E-9623-24877C9DC24A}" type="presParOf" srcId="{90AD8233-09DF-4731-9356-6DEE59EEEC5D}" destId="{166FA22A-BA90-48AD-B405-91C39E1E467C}" srcOrd="1" destOrd="0" presId="urn:microsoft.com/office/officeart/2018/2/layout/IconVerticalSolidList"/>
    <dgm:cxn modelId="{38F202E3-B157-4665-AEFC-FB5AB088FE20}" type="presParOf" srcId="{90AD8233-09DF-4731-9356-6DEE59EEEC5D}" destId="{7C07624F-70CB-46F3-A933-4FCD404185E0}" srcOrd="2" destOrd="0" presId="urn:microsoft.com/office/officeart/2018/2/layout/IconVerticalSolidList"/>
    <dgm:cxn modelId="{93AE86B6-39A2-476C-A341-9606DDBCCAC4}" type="presParOf" srcId="{7C07624F-70CB-46F3-A933-4FCD404185E0}" destId="{D34BB924-978E-458B-8F06-70D009648FE0}" srcOrd="0" destOrd="0" presId="urn:microsoft.com/office/officeart/2018/2/layout/IconVerticalSolidList"/>
    <dgm:cxn modelId="{0288C931-799D-4C11-AACE-E77FCFC480E3}" type="presParOf" srcId="{7C07624F-70CB-46F3-A933-4FCD404185E0}" destId="{81865D56-E486-4684-BFA6-34B76F466B23}" srcOrd="1" destOrd="0" presId="urn:microsoft.com/office/officeart/2018/2/layout/IconVerticalSolidList"/>
    <dgm:cxn modelId="{6B7F58A7-4BBB-411F-BB48-6CFE13634490}" type="presParOf" srcId="{7C07624F-70CB-46F3-A933-4FCD404185E0}" destId="{6D90B924-9532-463D-B985-D97137D4F101}" srcOrd="2" destOrd="0" presId="urn:microsoft.com/office/officeart/2018/2/layout/IconVerticalSolidList"/>
    <dgm:cxn modelId="{620FD4A9-FEC8-4673-A058-3C2D8F39A018}" type="presParOf" srcId="{7C07624F-70CB-46F3-A933-4FCD404185E0}" destId="{46ED5734-8C22-4EF1-957E-FFBE9FBF2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370E5E-7BFD-4052-8E96-6638C2167D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F0E00FF-8C98-417D-8B62-EDCAE607BBC0}">
      <dgm:prSet/>
      <dgm:spPr/>
      <dgm:t>
        <a:bodyPr/>
        <a:lstStyle/>
        <a:p>
          <a:r>
            <a:rPr lang="en-US" dirty="0"/>
            <a:t>Line from </a:t>
          </a:r>
          <a:r>
            <a:rPr lang="en-US" dirty="0" err="1"/>
            <a:t>reads.sam</a:t>
          </a:r>
          <a:r>
            <a:rPr lang="en-US" dirty="0"/>
            <a:t> file: </a:t>
          </a:r>
        </a:p>
        <a:p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read2  0 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 1702  3M1D68M </a:t>
          </a:r>
          <a:endParaRPr lang="en-US" dirty="0"/>
        </a:p>
      </dgm:t>
    </dgm:pt>
    <dgm:pt modelId="{947CE49F-DB7E-4298-B2FD-3DEAF1F62E81}" type="parTrans" cxnId="{83A414CB-F735-486E-A73D-08784455F310}">
      <dgm:prSet/>
      <dgm:spPr/>
      <dgm:t>
        <a:bodyPr/>
        <a:lstStyle/>
        <a:p>
          <a:endParaRPr lang="en-US"/>
        </a:p>
      </dgm:t>
    </dgm:pt>
    <dgm:pt modelId="{47A830C0-8E9A-4080-8CE3-9C80CA21AD5E}" type="sibTrans" cxnId="{83A414CB-F735-486E-A73D-08784455F310}">
      <dgm:prSet/>
      <dgm:spPr/>
      <dgm:t>
        <a:bodyPr/>
        <a:lstStyle/>
        <a:p>
          <a:endParaRPr lang="en-US"/>
        </a:p>
      </dgm:t>
    </dgm:pt>
    <dgm:pt modelId="{82039D73-BCCB-4BA2-90D4-B81B1CE2E013}">
      <dgm:prSet/>
      <dgm:spPr/>
      <dgm:t>
        <a:bodyPr/>
        <a:lstStyle/>
        <a:p>
          <a:r>
            <a:rPr lang="en-US" dirty="0"/>
            <a:t>Interpretation:</a:t>
          </a:r>
        </a:p>
        <a:p>
          <a:r>
            <a:rPr lang="en-US" dirty="0"/>
            <a:t>Read2 was aligned to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dirty="0"/>
            <a:t>  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3 matches, then 1 deletion then 68 matches</a:t>
          </a:r>
          <a:endParaRPr lang="en-US" dirty="0"/>
        </a:p>
      </dgm:t>
    </dgm:pt>
    <dgm:pt modelId="{BD62D54C-7223-4F60-AACB-8DDB16B7D3A8}" type="parTrans" cxnId="{590F13BE-8F1D-4452-BD8A-054707103B04}">
      <dgm:prSet/>
      <dgm:spPr/>
      <dgm:t>
        <a:bodyPr/>
        <a:lstStyle/>
        <a:p>
          <a:endParaRPr lang="en-US"/>
        </a:p>
      </dgm:t>
    </dgm:pt>
    <dgm:pt modelId="{398E7323-9EF4-4ABE-ADC2-240C85D36C5B}" type="sibTrans" cxnId="{590F13BE-8F1D-4452-BD8A-054707103B04}">
      <dgm:prSet/>
      <dgm:spPr/>
      <dgm:t>
        <a:bodyPr/>
        <a:lstStyle/>
        <a:p>
          <a:endParaRPr lang="en-US"/>
        </a:p>
      </dgm:t>
    </dgm:pt>
    <dgm:pt modelId="{90AD8233-09DF-4731-9356-6DEE59EEEC5D}" type="pres">
      <dgm:prSet presAssocID="{28370E5E-7BFD-4052-8E96-6638C2167DF6}" presName="root" presStyleCnt="0">
        <dgm:presLayoutVars>
          <dgm:dir/>
          <dgm:resizeHandles val="exact"/>
        </dgm:presLayoutVars>
      </dgm:prSet>
      <dgm:spPr/>
    </dgm:pt>
    <dgm:pt modelId="{6C5713D0-8451-4477-A636-E14393B7133B}" type="pres">
      <dgm:prSet presAssocID="{5F0E00FF-8C98-417D-8B62-EDCAE607BBC0}" presName="compNode" presStyleCnt="0"/>
      <dgm:spPr/>
    </dgm:pt>
    <dgm:pt modelId="{7E329635-23DE-4085-A715-E00CB248D46D}" type="pres">
      <dgm:prSet presAssocID="{5F0E00FF-8C98-417D-8B62-EDCAE607BBC0}" presName="bgRect" presStyleLbl="bgShp" presStyleIdx="0" presStyleCnt="2"/>
      <dgm:spPr/>
    </dgm:pt>
    <dgm:pt modelId="{04848F0A-46C3-41B2-AAE3-873884C4E616}" type="pres">
      <dgm:prSet presAssocID="{5F0E00FF-8C98-417D-8B62-EDCAE607BB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AB3865-B08B-44FF-B5D3-8055AD20152E}" type="pres">
      <dgm:prSet presAssocID="{5F0E00FF-8C98-417D-8B62-EDCAE607BBC0}" presName="spaceRect" presStyleCnt="0"/>
      <dgm:spPr/>
    </dgm:pt>
    <dgm:pt modelId="{F68E5A94-ED6C-4DDE-9585-E333AC859307}" type="pres">
      <dgm:prSet presAssocID="{5F0E00FF-8C98-417D-8B62-EDCAE607BBC0}" presName="parTx" presStyleLbl="revTx" presStyleIdx="0" presStyleCnt="2">
        <dgm:presLayoutVars>
          <dgm:chMax val="0"/>
          <dgm:chPref val="0"/>
        </dgm:presLayoutVars>
      </dgm:prSet>
      <dgm:spPr/>
    </dgm:pt>
    <dgm:pt modelId="{166FA22A-BA90-48AD-B405-91C39E1E467C}" type="pres">
      <dgm:prSet presAssocID="{47A830C0-8E9A-4080-8CE3-9C80CA21AD5E}" presName="sibTrans" presStyleCnt="0"/>
      <dgm:spPr/>
    </dgm:pt>
    <dgm:pt modelId="{7C07624F-70CB-46F3-A933-4FCD404185E0}" type="pres">
      <dgm:prSet presAssocID="{82039D73-BCCB-4BA2-90D4-B81B1CE2E013}" presName="compNode" presStyleCnt="0"/>
      <dgm:spPr/>
    </dgm:pt>
    <dgm:pt modelId="{D34BB924-978E-458B-8F06-70D009648FE0}" type="pres">
      <dgm:prSet presAssocID="{82039D73-BCCB-4BA2-90D4-B81B1CE2E013}" presName="bgRect" presStyleLbl="bgShp" presStyleIdx="1" presStyleCnt="2"/>
      <dgm:spPr/>
    </dgm:pt>
    <dgm:pt modelId="{81865D56-E486-4684-BFA6-34B76F466B23}" type="pres">
      <dgm:prSet presAssocID="{82039D73-BCCB-4BA2-90D4-B81B1CE2E0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D90B924-9532-463D-B985-D97137D4F101}" type="pres">
      <dgm:prSet presAssocID="{82039D73-BCCB-4BA2-90D4-B81B1CE2E013}" presName="spaceRect" presStyleCnt="0"/>
      <dgm:spPr/>
    </dgm:pt>
    <dgm:pt modelId="{46ED5734-8C22-4EF1-957E-FFBE9FBF2353}" type="pres">
      <dgm:prSet presAssocID="{82039D73-BCCB-4BA2-90D4-B81B1CE2E0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2D0BA9-A321-4BB3-9FED-9F19A2C7488F}" type="presOf" srcId="{5F0E00FF-8C98-417D-8B62-EDCAE607BBC0}" destId="{F68E5A94-ED6C-4DDE-9585-E333AC859307}" srcOrd="0" destOrd="0" presId="urn:microsoft.com/office/officeart/2018/2/layout/IconVerticalSolidList"/>
    <dgm:cxn modelId="{590F13BE-8F1D-4452-BD8A-054707103B04}" srcId="{28370E5E-7BFD-4052-8E96-6638C2167DF6}" destId="{82039D73-BCCB-4BA2-90D4-B81B1CE2E013}" srcOrd="1" destOrd="0" parTransId="{BD62D54C-7223-4F60-AACB-8DDB16B7D3A8}" sibTransId="{398E7323-9EF4-4ABE-ADC2-240C85D36C5B}"/>
    <dgm:cxn modelId="{73733AC6-6430-467C-9681-265CCB8F1615}" type="presOf" srcId="{28370E5E-7BFD-4052-8E96-6638C2167DF6}" destId="{90AD8233-09DF-4731-9356-6DEE59EEEC5D}" srcOrd="0" destOrd="0" presId="urn:microsoft.com/office/officeart/2018/2/layout/IconVerticalSolidList"/>
    <dgm:cxn modelId="{230175C7-F35D-4C0E-83A6-C4F6685B9985}" type="presOf" srcId="{82039D73-BCCB-4BA2-90D4-B81B1CE2E013}" destId="{46ED5734-8C22-4EF1-957E-FFBE9FBF2353}" srcOrd="0" destOrd="0" presId="urn:microsoft.com/office/officeart/2018/2/layout/IconVerticalSolidList"/>
    <dgm:cxn modelId="{83A414CB-F735-486E-A73D-08784455F310}" srcId="{28370E5E-7BFD-4052-8E96-6638C2167DF6}" destId="{5F0E00FF-8C98-417D-8B62-EDCAE607BBC0}" srcOrd="0" destOrd="0" parTransId="{947CE49F-DB7E-4298-B2FD-3DEAF1F62E81}" sibTransId="{47A830C0-8E9A-4080-8CE3-9C80CA21AD5E}"/>
    <dgm:cxn modelId="{CA9BC4B9-7B3A-43BB-9B14-69223C12E124}" type="presParOf" srcId="{90AD8233-09DF-4731-9356-6DEE59EEEC5D}" destId="{6C5713D0-8451-4477-A636-E14393B7133B}" srcOrd="0" destOrd="0" presId="urn:microsoft.com/office/officeart/2018/2/layout/IconVerticalSolidList"/>
    <dgm:cxn modelId="{5D374704-2F7F-4FEF-9D3E-D8D09A9F5E2F}" type="presParOf" srcId="{6C5713D0-8451-4477-A636-E14393B7133B}" destId="{7E329635-23DE-4085-A715-E00CB248D46D}" srcOrd="0" destOrd="0" presId="urn:microsoft.com/office/officeart/2018/2/layout/IconVerticalSolidList"/>
    <dgm:cxn modelId="{F2992086-FC54-4082-BB7D-5F7796997BD7}" type="presParOf" srcId="{6C5713D0-8451-4477-A636-E14393B7133B}" destId="{04848F0A-46C3-41B2-AAE3-873884C4E616}" srcOrd="1" destOrd="0" presId="urn:microsoft.com/office/officeart/2018/2/layout/IconVerticalSolidList"/>
    <dgm:cxn modelId="{ACABE56E-BD42-443B-96E2-3511A473E074}" type="presParOf" srcId="{6C5713D0-8451-4477-A636-E14393B7133B}" destId="{D4AB3865-B08B-44FF-B5D3-8055AD20152E}" srcOrd="2" destOrd="0" presId="urn:microsoft.com/office/officeart/2018/2/layout/IconVerticalSolidList"/>
    <dgm:cxn modelId="{B61DE102-E24E-435E-96FE-0CF54FBE029F}" type="presParOf" srcId="{6C5713D0-8451-4477-A636-E14393B7133B}" destId="{F68E5A94-ED6C-4DDE-9585-E333AC859307}" srcOrd="3" destOrd="0" presId="urn:microsoft.com/office/officeart/2018/2/layout/IconVerticalSolidList"/>
    <dgm:cxn modelId="{03A50CE6-DE3F-489E-9623-24877C9DC24A}" type="presParOf" srcId="{90AD8233-09DF-4731-9356-6DEE59EEEC5D}" destId="{166FA22A-BA90-48AD-B405-91C39E1E467C}" srcOrd="1" destOrd="0" presId="urn:microsoft.com/office/officeart/2018/2/layout/IconVerticalSolidList"/>
    <dgm:cxn modelId="{38F202E3-B157-4665-AEFC-FB5AB088FE20}" type="presParOf" srcId="{90AD8233-09DF-4731-9356-6DEE59EEEC5D}" destId="{7C07624F-70CB-46F3-A933-4FCD404185E0}" srcOrd="2" destOrd="0" presId="urn:microsoft.com/office/officeart/2018/2/layout/IconVerticalSolidList"/>
    <dgm:cxn modelId="{93AE86B6-39A2-476C-A341-9606DDBCCAC4}" type="presParOf" srcId="{7C07624F-70CB-46F3-A933-4FCD404185E0}" destId="{D34BB924-978E-458B-8F06-70D009648FE0}" srcOrd="0" destOrd="0" presId="urn:microsoft.com/office/officeart/2018/2/layout/IconVerticalSolidList"/>
    <dgm:cxn modelId="{0288C931-799D-4C11-AACE-E77FCFC480E3}" type="presParOf" srcId="{7C07624F-70CB-46F3-A933-4FCD404185E0}" destId="{81865D56-E486-4684-BFA6-34B76F466B23}" srcOrd="1" destOrd="0" presId="urn:microsoft.com/office/officeart/2018/2/layout/IconVerticalSolidList"/>
    <dgm:cxn modelId="{6B7F58A7-4BBB-411F-BB48-6CFE13634490}" type="presParOf" srcId="{7C07624F-70CB-46F3-A933-4FCD404185E0}" destId="{6D90B924-9532-463D-B985-D97137D4F101}" srcOrd="2" destOrd="0" presId="urn:microsoft.com/office/officeart/2018/2/layout/IconVerticalSolidList"/>
    <dgm:cxn modelId="{620FD4A9-FEC8-4673-A058-3C2D8F39A018}" type="presParOf" srcId="{7C07624F-70CB-46F3-A933-4FCD404185E0}" destId="{46ED5734-8C22-4EF1-957E-FFBE9FBF2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04067-CFAD-C34A-AF4D-E8C4323E65B7}">
      <dsp:nvSpPr>
        <dsp:cNvPr id="0" name=""/>
        <dsp:cNvSpPr/>
      </dsp:nvSpPr>
      <dsp:spPr>
        <a:xfrm>
          <a:off x="0" y="500111"/>
          <a:ext cx="4885203" cy="488520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9D0CA-DAA0-A54E-9D71-C626A4DDE76D}">
      <dsp:nvSpPr>
        <dsp:cNvPr id="0" name=""/>
        <dsp:cNvSpPr/>
      </dsp:nvSpPr>
      <dsp:spPr>
        <a:xfrm>
          <a:off x="464094" y="964205"/>
          <a:ext cx="1905229" cy="19052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Most new bioinformatics software is created for Unix</a:t>
          </a:r>
          <a:endParaRPr lang="en-US" sz="1900" kern="1200"/>
        </a:p>
      </dsp:txBody>
      <dsp:txXfrm>
        <a:off x="557100" y="1057211"/>
        <a:ext cx="1719217" cy="1719217"/>
      </dsp:txXfrm>
    </dsp:sp>
    <dsp:sp modelId="{FB3218EE-2C5D-1B43-8B6C-3AF89E1736AE}">
      <dsp:nvSpPr>
        <dsp:cNvPr id="0" name=""/>
        <dsp:cNvSpPr/>
      </dsp:nvSpPr>
      <dsp:spPr>
        <a:xfrm>
          <a:off x="2515879" y="964205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Unix is very </a:t>
          </a:r>
          <a:r>
            <a:rPr lang="en-US" sz="1900" b="1" i="0" kern="1200"/>
            <a:t>efficient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manage extremely </a:t>
          </a:r>
          <a:r>
            <a:rPr lang="en-US" sz="1500" b="1" i="0" kern="1200"/>
            <a:t>huge amounts of data</a:t>
          </a:r>
          <a:endParaRPr lang="en-US" sz="1500" kern="1200"/>
        </a:p>
      </dsp:txBody>
      <dsp:txXfrm>
        <a:off x="2608885" y="1057211"/>
        <a:ext cx="1719217" cy="1719217"/>
      </dsp:txXfrm>
    </dsp:sp>
    <dsp:sp modelId="{0B05E629-D7E8-0F48-ABAB-4D3874B14545}">
      <dsp:nvSpPr>
        <dsp:cNvPr id="0" name=""/>
        <dsp:cNvSpPr/>
      </dsp:nvSpPr>
      <dsp:spPr>
        <a:xfrm>
          <a:off x="464094" y="3015991"/>
          <a:ext cx="1905229" cy="19052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It is </a:t>
          </a:r>
          <a:r>
            <a:rPr lang="en-US" sz="1900" b="1" i="0" kern="1200"/>
            <a:t>very popular</a:t>
          </a:r>
          <a:r>
            <a:rPr lang="en-US" sz="1900" b="0" i="0" kern="1200"/>
            <a:t>, so it is easy to find information and get help </a:t>
          </a:r>
          <a:endParaRPr lang="en-US" sz="1900" kern="1200"/>
        </a:p>
      </dsp:txBody>
      <dsp:txXfrm>
        <a:off x="557100" y="3108997"/>
        <a:ext cx="1719217" cy="1719217"/>
      </dsp:txXfrm>
    </dsp:sp>
    <dsp:sp modelId="{1C9A5A54-3057-554B-BFC8-CB9330B9E9B1}">
      <dsp:nvSpPr>
        <dsp:cNvPr id="0" name=""/>
        <dsp:cNvSpPr/>
      </dsp:nvSpPr>
      <dsp:spPr>
        <a:xfrm>
          <a:off x="2515879" y="3015991"/>
          <a:ext cx="1905229" cy="19052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Unix is very </a:t>
          </a:r>
          <a:r>
            <a:rPr lang="en-US" sz="1900" b="1" i="0" kern="1200"/>
            <a:t>stable</a:t>
          </a:r>
          <a:r>
            <a:rPr lang="en-US" sz="1900" b="0" i="0" kern="1200"/>
            <a:t> - computers running Unix almost never crash </a:t>
          </a:r>
          <a:endParaRPr lang="en-US" sz="1900" kern="1200"/>
        </a:p>
      </dsp:txBody>
      <dsp:txXfrm>
        <a:off x="2608885" y="3108997"/>
        <a:ext cx="1719217" cy="1719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028B-F9DF-48E8-82EE-05C75E43BB50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1E86F-135F-41F2-B574-674B7CB53A3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1C008-D842-4155-803C-63BE4DFB3493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 is good for</a:t>
          </a:r>
          <a:r>
            <a:rPr lang="en-US" sz="1900" b="1" i="0" kern="1200"/>
            <a:t> simple tasks and small datasets</a:t>
          </a:r>
          <a:endParaRPr lang="en-US" sz="1900" kern="1200"/>
        </a:p>
      </dsp:txBody>
      <dsp:txXfrm>
        <a:off x="1941716" y="718"/>
        <a:ext cx="2943486" cy="1681139"/>
      </dsp:txXfrm>
    </dsp:sp>
    <dsp:sp modelId="{B789AC32-D4E4-4A68-97A0-92BC580B6243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AE90A-FB42-4F33-ADA7-3AA48F75D09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D21D4-17F8-44B4-94D3-EFCF0E8524D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 is not eble to handle </a:t>
          </a:r>
          <a:r>
            <a:rPr lang="en-US" sz="1900" b="1" i="0" kern="1200"/>
            <a:t>large datasets </a:t>
          </a:r>
          <a:r>
            <a:rPr lang="en-US" sz="1900" b="0" i="0" kern="1200"/>
            <a:t>above 1,048,576 rows and 16,384 columns</a:t>
          </a:r>
          <a:endParaRPr lang="en-US" sz="1900" kern="1200"/>
        </a:p>
      </dsp:txBody>
      <dsp:txXfrm>
        <a:off x="1941716" y="2102143"/>
        <a:ext cx="2943486" cy="1681139"/>
      </dsp:txXfrm>
    </dsp:sp>
    <dsp:sp modelId="{5C2F2328-C06F-4CBA-9A23-BD2490566A93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BA14C-A835-4A6F-9E75-8C4E4E09BC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97706-43FD-4070-B778-8DE361B21A21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 is not suitable for large number of datasets. </a:t>
          </a:r>
          <a:endParaRPr lang="en-US" sz="1900" kern="1200"/>
        </a:p>
      </dsp:txBody>
      <dsp:txXfrm>
        <a:off x="1941716" y="4203567"/>
        <a:ext cx="2943486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43F5E-8812-4D6B-AEC9-E8885E0B27AC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D474A-239F-4C28-A65E-2513F5E79436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1DB04-794A-4AD3-8FF7-E3124BC3BEDF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b="0" i="0" kern="1200"/>
            <a:t>Manual </a:t>
          </a:r>
          <a:endParaRPr lang="en-US" sz="4400" kern="1200"/>
        </a:p>
      </dsp:txBody>
      <dsp:txXfrm>
        <a:off x="28349" y="3255669"/>
        <a:ext cx="3600000" cy="720000"/>
      </dsp:txXfrm>
    </dsp:sp>
    <dsp:sp modelId="{7F7563E6-179C-4744-B72A-DD16DB064F01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31E3-CBF7-4E8C-B68E-1EA3A55679EC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3A68D-9648-4B97-8F3C-59B79FE662FE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b="0" i="0" kern="1200"/>
            <a:t>Google</a:t>
          </a:r>
          <a:endParaRPr lang="en-US" sz="4400" kern="1200"/>
        </a:p>
      </dsp:txBody>
      <dsp:txXfrm>
        <a:off x="425835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29635-23DE-4085-A715-E00CB248D46D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8F0A-46C3-41B2-AAE3-873884C4E61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5A94-ED6C-4DDE-9585-E333AC859307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Line from </a:t>
          </a:r>
          <a:r>
            <a:rPr lang="en-US" sz="1700" kern="1200" dirty="0" err="1"/>
            <a:t>reads.sam</a:t>
          </a:r>
          <a:r>
            <a:rPr lang="en-US" sz="1700" kern="1200" dirty="0"/>
            <a:t> file: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read1  0  </a:t>
          </a:r>
          <a:r>
            <a:rPr lang="en-US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  150   18M1I52M …</a:t>
          </a:r>
          <a:r>
            <a:rPr lang="en-US" sz="1700" kern="1200" dirty="0"/>
            <a:t>  </a:t>
          </a:r>
        </a:p>
      </dsp:txBody>
      <dsp:txXfrm>
        <a:off x="1507738" y="707092"/>
        <a:ext cx="6378961" cy="1305401"/>
      </dsp:txXfrm>
    </dsp:sp>
    <dsp:sp modelId="{D34BB924-978E-458B-8F06-70D009648FE0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5D56-E486-4684-BFA6-34B76F466B2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D5734-8C22-4EF1-957E-FFBE9FBF2353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Interpretation: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Read1 was aligned to </a:t>
          </a:r>
          <a:r>
            <a:rPr lang="en-US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sz="1700" kern="1200" dirty="0"/>
            <a:t>  18 matches (18M) then 1 insertion (1I) and then 52 matches (52M)</a:t>
          </a:r>
        </a:p>
      </dsp:txBody>
      <dsp:txXfrm>
        <a:off x="1507738" y="2338844"/>
        <a:ext cx="637896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29635-23DE-4085-A715-E00CB248D46D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8F0A-46C3-41B2-AAE3-873884C4E61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5A94-ED6C-4DDE-9585-E333AC859307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 from </a:t>
          </a:r>
          <a:r>
            <a:rPr lang="en-US" sz="1900" kern="1200" dirty="0" err="1"/>
            <a:t>reads.sam</a:t>
          </a:r>
          <a:r>
            <a:rPr lang="en-US" sz="1900" kern="1200" dirty="0"/>
            <a:t> file: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read2  0  </a:t>
          </a:r>
          <a:r>
            <a:rPr lang="en-US" sz="19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9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 1702  3M1D68M </a:t>
          </a:r>
          <a:endParaRPr lang="en-US" sz="1900" kern="1200" dirty="0"/>
        </a:p>
      </dsp:txBody>
      <dsp:txXfrm>
        <a:off x="1507738" y="707092"/>
        <a:ext cx="6378961" cy="1305401"/>
      </dsp:txXfrm>
    </dsp:sp>
    <dsp:sp modelId="{D34BB924-978E-458B-8F06-70D009648FE0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5D56-E486-4684-BFA6-34B76F466B2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D5734-8C22-4EF1-957E-FFBE9FBF2353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Interpretation: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Read2 was aligned to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sz="1900" kern="1200" dirty="0"/>
            <a:t>  </a:t>
          </a:r>
          <a:r>
            <a:rPr lang="en-US" sz="1900" kern="1200" dirty="0">
              <a:solidFill>
                <a:schemeClr val="bg1">
                  <a:lumMod val="50000"/>
                </a:schemeClr>
              </a:solidFill>
            </a:rPr>
            <a:t>3 matches, then 1 deletion then 68 matches</a:t>
          </a:r>
          <a:endParaRPr lang="en-US" sz="1900" kern="1200" dirty="0"/>
        </a:p>
      </dsp:txBody>
      <dsp:txXfrm>
        <a:off x="1507738" y="2338844"/>
        <a:ext cx="63789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to type anything</a:t>
            </a:r>
            <a:endParaRPr/>
          </a:p>
        </p:txBody>
      </p:sp>
      <p:sp>
        <p:nvSpPr>
          <p:cNvPr id="220" name="Google Shape;22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Folders - &gt;dir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pwd </a:t>
            </a:r>
            <a:endParaRPr/>
          </a:p>
        </p:txBody>
      </p:sp>
      <p:sp>
        <p:nvSpPr>
          <p:cNvPr id="229" name="Google Shape;22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it is command line interface let’s learn few commands</a:t>
            </a:r>
            <a:endParaRPr/>
          </a:p>
        </p:txBody>
      </p:sp>
      <p:sp>
        <p:nvSpPr>
          <p:cNvPr id="251" name="Google Shape;25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cd t “tab”, to auto-complete file names, use the tab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Whenever you need help with a command type “man” and the command name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option might be confusing, how to get help!</a:t>
            </a:r>
            <a:endParaRPr/>
          </a:p>
        </p:txBody>
      </p:sp>
      <p:sp>
        <p:nvSpPr>
          <p:cNvPr id="345" name="Google Shape;345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4a6ce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4a6cee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4c4a6ceef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so many Linux features, you have a variety of options from which to choose when you want to manipulate files and directories. You can also use wildcards when you're copying, moving, or deleting files and directories. </a:t>
            </a:r>
            <a:endParaRPr dirty="0"/>
          </a:p>
        </p:txBody>
      </p:sp>
      <p:sp>
        <p:nvSpPr>
          <p:cNvPr id="439" name="Google Shape;439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copy of a file in the current directory</a:t>
            </a:r>
            <a:endParaRPr/>
          </a:p>
        </p:txBody>
      </p:sp>
      <p:sp>
        <p:nvSpPr>
          <p:cNvPr id="457" name="Google Shape;45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4a6ceef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4a6ceef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4c4a6ceef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a63b6bfa2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a63b6bfa2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g5a63b6bfa2_0_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73236d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4873236d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873236df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Unix is used by most large, powerful computers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Graphical User Interface at Mac and Windows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Unix – command line interface, </a:t>
            </a:r>
            <a:r>
              <a:rPr lang="en-US">
                <a:solidFill>
                  <a:srgbClr val="000000"/>
                </a:solidFill>
              </a:rPr>
              <a:t>called shell</a:t>
            </a: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63b6bf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63b6bf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a63b6bfa2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7f5506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7f5506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97f55062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348925"/>
            <a:ext cx="43233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Introduction to UNIX command-line</a:t>
            </a:r>
            <a:r>
              <a:rPr lang="en-US" sz="4000"/>
              <a:t> </a:t>
            </a:r>
            <a:endParaRPr sz="40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6728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/>
              <a:t>Serghei Mangul, Ph.D.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/>
              <a:t>University of California, Los Angeles</a:t>
            </a:r>
            <a:endParaRPr sz="2400"/>
          </a:p>
        </p:txBody>
      </p:sp>
      <p:sp>
        <p:nvSpPr>
          <p:cNvPr id="90" name="Google Shape;90;p13"/>
          <p:cNvSpPr txBox="1"/>
          <p:nvPr/>
        </p:nvSpPr>
        <p:spPr>
          <a:xfrm>
            <a:off x="-1977516" y="16396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98" y="1293725"/>
            <a:ext cx="2476706" cy="2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r="79964" b="15532"/>
          <a:stretch/>
        </p:blipFill>
        <p:spPr>
          <a:xfrm>
            <a:off x="7126599" y="6420080"/>
            <a:ext cx="349237" cy="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485FB-ABF5-FB4F-9024-DAFA468319A0}"/>
              </a:ext>
            </a:extLst>
          </p:cNvPr>
          <p:cNvSpPr txBox="1"/>
          <p:nvPr/>
        </p:nvSpPr>
        <p:spPr>
          <a:xfrm>
            <a:off x="7414051" y="640187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serghei_mangul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Unix Shell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Google Shape;225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5517" y="2811104"/>
            <a:ext cx="2524860" cy="2098980"/>
          </a:xfrm>
          <a:prstGeom prst="rect">
            <a:avLst/>
          </a:prstGeom>
          <a:noFill/>
        </p:spPr>
      </p:pic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3716515" y="2682433"/>
            <a:ext cx="4711627" cy="32157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/>
              <a:t>A shell is a program that waits for you to type a command and then executes it. </a:t>
            </a: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/>
              <a:t>type the command, then “return”</a:t>
            </a:r>
          </a:p>
          <a:p>
            <a:pPr marL="342900" lvl="0" indent="-1397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/>
          </a:p>
        </p:txBody>
      </p:sp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7748177" y="6217920"/>
            <a:ext cx="6858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Unix File System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 rot="10800000">
            <a:off x="6477000" y="57150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30"/>
          <p:cNvSpPr txBox="1"/>
          <p:nvPr/>
        </p:nvSpPr>
        <p:spPr>
          <a:xfrm>
            <a:off x="6169445" y="6135688"/>
            <a:ext cx="615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97781" y="6408222"/>
            <a:ext cx="531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laptop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/Users/serghei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0"/>
          <p:cNvSpPr/>
          <p:nvPr/>
        </p:nvSpPr>
        <p:spPr>
          <a:xfrm rot="5400000">
            <a:off x="2762744" y="5135188"/>
            <a:ext cx="329100" cy="2330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2060326" y="5848064"/>
            <a:ext cx="175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home directory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50" y="1366175"/>
            <a:ext cx="8032905" cy="41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 directory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you open terminal, you always start in your </a:t>
            </a:r>
            <a:r>
              <a:rPr lang="en-US" b="1" u="sng"/>
              <a:t>Home</a:t>
            </a:r>
            <a:r>
              <a:rPr lang="en-US"/>
              <a:t> directory.</a:t>
            </a:r>
            <a:endParaRPr/>
          </a:p>
          <a:p>
            <a:pPr marL="342900" lvl="0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sub-directories in your home or other directory to store specific projects or groups of information</a:t>
            </a:r>
            <a:endParaRPr sz="1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2646947" y="5473064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accumulate thousands of files with cryptic names in your Home directory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0" y="5108082"/>
            <a:ext cx="2133600" cy="143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pwd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display current directory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603470" y="2493216"/>
            <a:ext cx="808332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/u/home/s/serghei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mkdir</a:t>
            </a: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create a new directory use “mkdir”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57200" y="2688737"/>
            <a:ext cx="794458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test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195053" y="4505158"/>
            <a:ext cx="360947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error message is displayed means the command was run successfully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75" y="4505150"/>
            <a:ext cx="1242476" cy="10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cd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27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cd changes your current working directory</a:t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457199" y="2459747"/>
            <a:ext cx="81291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test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wd</a:t>
            </a:r>
            <a:endParaRPr lang="en-US"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/u/home/s/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serghei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/test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457200" y="463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cd</a:t>
            </a:r>
            <a:endParaRPr/>
          </a:p>
        </p:txBody>
      </p:sp>
      <p:sp>
        <p:nvSpPr>
          <p:cNvPr id="281" name="Google Shape;281;p35"/>
          <p:cNvSpPr txBox="1">
            <a:spLocks noGrp="1"/>
          </p:cNvSpPr>
          <p:nvPr>
            <p:ph type="body" idx="1"/>
          </p:nvPr>
        </p:nvSpPr>
        <p:spPr>
          <a:xfrm>
            <a:off x="457200" y="1552610"/>
            <a:ext cx="8229600" cy="174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 is the location of your home directory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 is the location of the directory above the current one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82" name="Google Shape;282;p35"/>
          <p:cNvSpPr/>
          <p:nvPr/>
        </p:nvSpPr>
        <p:spPr>
          <a:xfrm>
            <a:off x="6082632" y="3876843"/>
            <a:ext cx="2232526" cy="468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/Users/serghei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5"/>
          <p:cNvCxnSpPr>
            <a:stCxn id="282" idx="2"/>
          </p:cNvCxnSpPr>
          <p:nvPr/>
        </p:nvCxnSpPr>
        <p:spPr>
          <a:xfrm>
            <a:off x="7198895" y="4345208"/>
            <a:ext cx="0" cy="80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5"/>
          <p:cNvSpPr/>
          <p:nvPr/>
        </p:nvSpPr>
        <p:spPr>
          <a:xfrm>
            <a:off x="6082632" y="5146842"/>
            <a:ext cx="2232526" cy="468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/Users/serghei/test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1100747" y="5331272"/>
            <a:ext cx="37862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/Users/serghei/test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5"/>
          <p:cNvSpPr/>
          <p:nvPr/>
        </p:nvSpPr>
        <p:spPr>
          <a:xfrm rot="5400000">
            <a:off x="2000798" y="4272825"/>
            <a:ext cx="339000" cy="1777800"/>
          </a:xfrm>
          <a:prstGeom prst="leftBrace">
            <a:avLst>
              <a:gd name="adj1" fmla="val 177005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1569086" y="4445590"/>
            <a:ext cx="175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home directory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/>
              <a:t>Let’s practice</a:t>
            </a: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/u/home/s/serghei</a:t>
            </a:r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s]$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/u/home/s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s]$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/u/home/s/serghei</a:t>
            </a:r>
          </a:p>
          <a:p>
            <a:pPr marL="0" lvl="0" indent="0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lang="en-US" sz="21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A68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A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5356" y="2914486"/>
            <a:ext cx="1462672" cy="1044765"/>
          </a:xfrm>
          <a:prstGeom prst="rect">
            <a:avLst/>
          </a:prstGeom>
          <a:noFill/>
        </p:spPr>
      </p:pic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body" idx="1"/>
          </p:nvPr>
        </p:nvSpPr>
        <p:spPr>
          <a:xfrm>
            <a:off x="457200" y="1947775"/>
            <a:ext cx="64176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810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–"/>
            </a:pPr>
            <a:r>
              <a:rPr lang="en-US" sz="3200" dirty="0">
                <a:solidFill>
                  <a:srgbClr val="800000"/>
                </a:solidFill>
              </a:rPr>
              <a:t>to go back </a:t>
            </a:r>
            <a:r>
              <a:rPr lang="en-US" sz="3200" dirty="0"/>
              <a:t>to previously entered commands, use the </a:t>
            </a:r>
            <a:r>
              <a:rPr lang="en-US" sz="3200" b="1" dirty="0"/>
              <a:t>up</a:t>
            </a:r>
            <a:r>
              <a:rPr lang="en-US" sz="3200" dirty="0"/>
              <a:t> and </a:t>
            </a:r>
            <a:r>
              <a:rPr lang="en-US" sz="3200" b="1" dirty="0"/>
              <a:t>down</a:t>
            </a:r>
            <a:r>
              <a:rPr lang="en-US" sz="3200" dirty="0"/>
              <a:t> arrows</a:t>
            </a:r>
            <a:endParaRPr dirty="0"/>
          </a:p>
          <a:p>
            <a:pPr marL="7810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Char char="–"/>
            </a:pPr>
            <a:r>
              <a:rPr lang="en-US" sz="3200" dirty="0">
                <a:solidFill>
                  <a:srgbClr val="800000"/>
                </a:solidFill>
              </a:rPr>
              <a:t>to auto-complete </a:t>
            </a:r>
            <a:r>
              <a:rPr lang="en-US" sz="3200" dirty="0"/>
              <a:t>file names, use the </a:t>
            </a:r>
            <a:r>
              <a:rPr lang="en-US" sz="3200" b="1" dirty="0"/>
              <a:t>tab</a:t>
            </a:r>
            <a:r>
              <a:rPr lang="en-US" sz="3200" dirty="0"/>
              <a:t> key</a:t>
            </a:r>
            <a:endParaRPr dirty="0"/>
          </a:p>
          <a:p>
            <a:pPr marL="7810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 dirty="0"/>
              <a:t>if you are </a:t>
            </a:r>
            <a:r>
              <a:rPr lang="en-US" sz="3200" dirty="0">
                <a:solidFill>
                  <a:srgbClr val="800000"/>
                </a:solidFill>
              </a:rPr>
              <a:t>stuck</a:t>
            </a:r>
            <a:r>
              <a:rPr lang="en-US" sz="3200" dirty="0"/>
              <a:t> within a command/process/program, try </a:t>
            </a:r>
            <a:r>
              <a:rPr lang="en-US" sz="3200" b="1" dirty="0"/>
              <a:t>ctrl-z</a:t>
            </a:r>
            <a:r>
              <a:rPr lang="en-US" sz="3200" dirty="0"/>
              <a:t> to terminate it</a:t>
            </a:r>
            <a:endParaRPr dirty="0"/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85878" cy="164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575" y="1795376"/>
            <a:ext cx="1665400" cy="48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/>
              <a:t>Let’s practice</a:t>
            </a:r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jdkhfkjdsfhkjsdhfkjsdhfkjhs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jdkhfkjdsfhkjsdhfkjsdhfkjhs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A68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A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5356" y="2914486"/>
            <a:ext cx="1462672" cy="1044765"/>
          </a:xfrm>
          <a:prstGeom prst="rect">
            <a:avLst/>
          </a:prstGeom>
          <a:noFill/>
        </p:spPr>
      </p:pic>
      <p:sp>
        <p:nvSpPr>
          <p:cNvPr id="312" name="Google Shape;312;p38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7644819" y="147430"/>
            <a:ext cx="1277449" cy="96438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700">
                <a:solidFill>
                  <a:schemeClr val="accent1"/>
                </a:solidFill>
              </a:rPr>
              <a:t>Introduction to UNIX command-line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100" b="1"/>
              <a:t>Day 1</a:t>
            </a:r>
            <a:endParaRPr lang="en-US" sz="2100"/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- Learning the essentials</a:t>
            </a:r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fundamentals , syntax and usage</a:t>
            </a: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100" b="1"/>
              <a:t>Day 2</a:t>
            </a:r>
            <a:endParaRPr lang="en-US" sz="2100"/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commands</a:t>
            </a:r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Useful tools for processing text files</a:t>
            </a: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100" b="1"/>
              <a:t>Day 3</a:t>
            </a:r>
            <a:endParaRPr lang="en-US" sz="2100"/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Useful shell commands</a:t>
            </a:r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Shell Scripting</a:t>
            </a:r>
          </a:p>
          <a:p>
            <a:pPr marL="342900" lvl="0" indent="-15494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lang="en-US" sz="210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457200" y="273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Create a text file</a:t>
            </a: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457200" y="1044555"/>
            <a:ext cx="8229600" cy="5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AutoNum type="arabicPeriod"/>
            </a:pPr>
            <a:r>
              <a:rPr lang="en-US" sz="1760" dirty="0">
                <a:latin typeface="Courier New"/>
                <a:ea typeface="Courier New"/>
                <a:cs typeface="Courier New"/>
                <a:sym typeface="Courier New"/>
              </a:rPr>
              <a:t>[serghei@login3 ~]$ vi </a:t>
            </a:r>
            <a:r>
              <a:rPr lang="en-US" sz="1760" dirty="0" err="1"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endParaRPr sz="176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360680" algn="l" rtl="0">
              <a:lnSpc>
                <a:spcPct val="8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alibri"/>
              <a:buNone/>
            </a:pPr>
            <a:endParaRPr sz="242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None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On-screen, you will see blank lines, each with a tilde (~) at the left, and a line at the bottom giving the name and status of the new file:</a:t>
            </a:r>
            <a:endParaRPr sz="1815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AutoNum type="arabicPeriod"/>
            </a:pPr>
            <a:r>
              <a:rPr lang="en-US" sz="1760" dirty="0">
                <a:latin typeface="Calibri"/>
                <a:ea typeface="Calibri"/>
                <a:cs typeface="Calibri"/>
                <a:sym typeface="Calibri"/>
              </a:rPr>
              <a:t>Press </a:t>
            </a:r>
            <a:r>
              <a:rPr lang="en-US" sz="1760" b="1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760" b="1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760" b="1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1760" dirty="0">
                <a:latin typeface="Calibri"/>
                <a:ea typeface="Calibri"/>
                <a:cs typeface="Calibri"/>
                <a:sym typeface="Calibri"/>
              </a:rPr>
              <a:t>to edit the file</a:t>
            </a:r>
            <a:endParaRPr dirty="0"/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Font typeface="Calibri"/>
              <a:buAutoNum type="arabicPeriod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Press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“ESC” (insert mode is gone)</a:t>
            </a:r>
            <a:endParaRPr sz="1815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“SHIFT” + ”;” (you should see on the screen </a:t>
            </a: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15" b="1" dirty="0" err="1">
                <a:latin typeface="Calibri"/>
                <a:ea typeface="Calibri"/>
                <a:cs typeface="Calibri"/>
                <a:sym typeface="Calibri"/>
              </a:rPr>
              <a:t>wq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15" b="1" dirty="0" err="1">
                <a:latin typeface="Calibri"/>
                <a:ea typeface="Calibri"/>
                <a:cs typeface="Calibri"/>
                <a:sym typeface="Calibri"/>
              </a:rPr>
              <a:t>wq</a:t>
            </a: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 (w – save file, q- quit)  OR </a:t>
            </a: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“q!” 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15" dirty="0"/>
              <a:t>discard changes and quit file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15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“ENTER” </a:t>
            </a:r>
            <a:endParaRPr dirty="0"/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3613188" y="2622935"/>
            <a:ext cx="33069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"test.txt" [New File]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1908888" y="3682484"/>
            <a:ext cx="34086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 INSERT -- 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564301" y="6246504"/>
            <a:ext cx="34086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5005271" y="6246504"/>
            <a:ext cx="34086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:q!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 : ls</a:t>
            </a: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list the files in the current directory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has many options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-l  long list (displays lots of info)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-t  sort by modification time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-S sort by size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-h list file sizes in human readable format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-r reverse the order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Options can be combined: “ls -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practice!</a:t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457199" y="1661317"/>
            <a:ext cx="84005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jdkhfkjdsfhkjsdhfkjsdhfkjhsdjfk  test.txt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2 serghei eeskin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4096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Sep  8 09:35 jdkhfkjdsfhkjsdhfkjsdhfkjhsdjfk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serghei eeskin   80 Sep  8 09:50 test.txt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-lh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 8.0K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2 serghei eeskin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4.0K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Sep  8 09:35 jdkhfkjdsfhkjsdhfkjsdhfkjhsdjfk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serghei eeskin   80 Sep  8 09:50 test.txt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500" y="142200"/>
            <a:ext cx="1971060" cy="14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know more?</a:t>
            </a:r>
          </a:p>
        </p:txBody>
      </p:sp>
      <p:sp>
        <p:nvSpPr>
          <p:cNvPr id="357" name="Google Shape;357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23</a:t>
            </a:fld>
            <a:endParaRPr lang="en-US"/>
          </a:p>
        </p:txBody>
      </p:sp>
      <p:graphicFrame>
        <p:nvGraphicFramePr>
          <p:cNvPr id="359" name="Google Shape;356;p43">
            <a:extLst>
              <a:ext uri="{FF2B5EF4-FFF2-40B4-BE49-F238E27FC236}">
                <a16:creationId xmlns:a16="http://schemas.microsoft.com/office/drawing/2014/main" id="{2A977EEE-0C91-4534-9429-BD48D6B3E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8685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>
            <a:spLocks noGrp="1"/>
          </p:cNvSpPr>
          <p:nvPr>
            <p:ph type="title"/>
          </p:nvPr>
        </p:nvSpPr>
        <p:spPr>
          <a:xfrm>
            <a:off x="457200" y="1423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 : man</a:t>
            </a:r>
            <a:endParaRPr/>
          </a:p>
        </p:txBody>
      </p:sp>
      <p:sp>
        <p:nvSpPr>
          <p:cNvPr id="363" name="Google Shape;363;p44"/>
          <p:cNvSpPr txBox="1">
            <a:spLocks noGrp="1"/>
          </p:cNvSpPr>
          <p:nvPr>
            <p:ph type="body" idx="1"/>
          </p:nvPr>
        </p:nvSpPr>
        <p:spPr>
          <a:xfrm>
            <a:off x="457200" y="1285389"/>
            <a:ext cx="8229600" cy="108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displays manual pages</a:t>
            </a:r>
            <a:endParaRPr dirty="0"/>
          </a:p>
        </p:txBody>
      </p:sp>
      <p:sp>
        <p:nvSpPr>
          <p:cNvPr id="364" name="Google Shape;364;p44"/>
          <p:cNvSpPr txBox="1"/>
          <p:nvPr/>
        </p:nvSpPr>
        <p:spPr>
          <a:xfrm>
            <a:off x="2122119" y="5631138"/>
            <a:ext cx="14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q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5598-A383-7F47-899D-5F6AC8A6E8F0}"/>
              </a:ext>
            </a:extLst>
          </p:cNvPr>
          <p:cNvSpPr/>
          <p:nvPr/>
        </p:nvSpPr>
        <p:spPr>
          <a:xfrm>
            <a:off x="1144291" y="2094736"/>
            <a:ext cx="7379776" cy="34778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LS(1)                     BSD General Commands Manual                    LS(1)</a:t>
            </a:r>
          </a:p>
          <a:p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ls -- list directory contents</a:t>
            </a:r>
          </a:p>
          <a:p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D6DF7-F02C-814D-BD1A-369157E8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19" y="5275227"/>
            <a:ext cx="1357279" cy="10811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651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General Syntax: * </a:t>
            </a:r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“*” can be used as a wildcard in Unix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79" name="Google Shape;379;p46"/>
          <p:cNvSpPr/>
          <p:nvPr/>
        </p:nvSpPr>
        <p:spPr>
          <a:xfrm>
            <a:off x="844883" y="2532418"/>
            <a:ext cx="740183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*txt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t*g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test.log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t*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test.log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Displaying a file</a:t>
            </a:r>
            <a:endParaRPr lang="en-US" sz="4100">
              <a:solidFill>
                <a:schemeClr val="accent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Google Shape;386;p47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Various ways to display a file in Unix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cat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less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head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tail</a:t>
            </a:r>
            <a:endParaRPr lang="en-US" sz="2100" dirty="0"/>
          </a:p>
          <a:p>
            <a:pPr marL="742950" lvl="1" indent="-1079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1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27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cat</a:t>
            </a:r>
            <a:endParaRPr/>
          </a:p>
        </p:txBody>
      </p:sp>
      <p:sp>
        <p:nvSpPr>
          <p:cNvPr id="393" name="Google Shape;393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dumps an entire file to standard output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good for displaying short, simple files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94" name="Google Shape;394;p48"/>
          <p:cNvSpPr/>
          <p:nvPr/>
        </p:nvSpPr>
        <p:spPr>
          <a:xfrm>
            <a:off x="560052" y="3227867"/>
            <a:ext cx="74835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test.txt 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first txt file!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less</a:t>
            </a:r>
            <a:endParaRPr/>
          </a:p>
        </p:txBody>
      </p:sp>
      <p:sp>
        <p:nvSpPr>
          <p:cNvPr id="401" name="Google Shape;401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Scrolling through a file without a mouse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88" y="2641757"/>
            <a:ext cx="5004634" cy="23128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4;p44">
            <a:extLst>
              <a:ext uri="{FF2B5EF4-FFF2-40B4-BE49-F238E27FC236}">
                <a16:creationId xmlns:a16="http://schemas.microsoft.com/office/drawing/2014/main" id="{1868062E-589F-CA4C-9F81-70B9E330534A}"/>
              </a:ext>
            </a:extLst>
          </p:cNvPr>
          <p:cNvSpPr txBox="1"/>
          <p:nvPr/>
        </p:nvSpPr>
        <p:spPr>
          <a:xfrm>
            <a:off x="2720624" y="5631138"/>
            <a:ext cx="14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q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78211-ECA8-A549-AB18-4C844C0EB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24" y="5275227"/>
            <a:ext cx="1357279" cy="1081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Learning Objectives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 dirty="0"/>
              <a:t>By the end of this module, students will be able to: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457200" lvl="0" indent="-381000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1900" dirty="0"/>
              <a:t>List the attributes of Unix that make it ideal for addressing complicated biological questions using computers</a:t>
            </a:r>
          </a:p>
          <a:p>
            <a:pPr marL="45720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457200" lvl="0" indent="-381000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1900" dirty="0"/>
              <a:t>Compare and contrast the Command Line Interface (</a:t>
            </a:r>
            <a:r>
              <a:rPr lang="en-US" sz="1900" b="1" dirty="0"/>
              <a:t>CLI</a:t>
            </a:r>
            <a:r>
              <a:rPr lang="en-US" sz="1900" dirty="0"/>
              <a:t>) vs the Graphical User Interface (</a:t>
            </a:r>
            <a:r>
              <a:rPr lang="en-US" sz="1900" b="1" dirty="0"/>
              <a:t>GUI</a:t>
            </a:r>
            <a:r>
              <a:rPr lang="en-US" sz="1900" dirty="0"/>
              <a:t>)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457200" lvl="0" indent="-381000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1900" dirty="0"/>
              <a:t>Identify the uses of the multiple UNIX commands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900" dirty="0" err="1"/>
              <a:t>pwd</a:t>
            </a:r>
            <a:r>
              <a:rPr lang="en-US" sz="1900" dirty="0"/>
              <a:t>, </a:t>
            </a:r>
            <a:r>
              <a:rPr lang="en-US" sz="1900" dirty="0" err="1"/>
              <a:t>mkdir</a:t>
            </a:r>
            <a:r>
              <a:rPr lang="en-US" sz="1900" dirty="0"/>
              <a:t>, and cd and use them to navigate within the UNIX file system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practice!</a:t>
            </a:r>
            <a:endParaRPr/>
          </a:p>
        </p:txBody>
      </p:sp>
      <p:sp>
        <p:nvSpPr>
          <p:cNvPr id="410" name="Google Shape;410;p50"/>
          <p:cNvSpPr/>
          <p:nvPr/>
        </p:nvSpPr>
        <p:spPr>
          <a:xfrm>
            <a:off x="340073" y="1518300"/>
            <a:ext cx="600259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large.txt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to scroll forward/back  one line/page!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12" name="Google Shape;4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088" y="140130"/>
            <a:ext cx="1945484" cy="141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063" y="1704575"/>
            <a:ext cx="2496537" cy="310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 23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Google Shape;418;p51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Command: head</a:t>
            </a: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Google Shape;419;p51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displays the top part of a file</a:t>
            </a:r>
            <a:endParaRPr lang="en-US" sz="21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by default it shows the first 10 lines</a:t>
            </a:r>
            <a:endParaRPr lang="en-US" sz="210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-n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option allows you to change that </a:t>
            </a:r>
            <a:endParaRPr lang="en-US" sz="2100"/>
          </a:p>
        </p:txBody>
      </p:sp>
      <p:sp>
        <p:nvSpPr>
          <p:cNvPr id="420" name="Google Shape;420;p51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31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Command: tail</a:t>
            </a: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Google Shape;426;p52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Same as head, but shows the last lines</a:t>
            </a:r>
          </a:p>
        </p:txBody>
      </p:sp>
      <p:sp>
        <p:nvSpPr>
          <p:cNvPr id="427" name="Google Shape;427;p52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/>
              <a:t>Let’s practice!</a:t>
            </a:r>
          </a:p>
        </p:txBody>
      </p:sp>
      <p:sp>
        <p:nvSpPr>
          <p:cNvPr id="433" name="Google Shape;433;p53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large.txt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large.txt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22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tail -n 3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large.txt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28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29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30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B18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A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5356" y="2906060"/>
            <a:ext cx="1462672" cy="1061616"/>
          </a:xfrm>
          <a:prstGeom prst="rect">
            <a:avLst/>
          </a:prstGeom>
          <a:noFill/>
        </p:spPr>
      </p:pic>
      <p:sp>
        <p:nvSpPr>
          <p:cNvPr id="434" name="Google Shape;434;p53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33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Commands</a:t>
            </a:r>
            <a:endParaRPr/>
          </a:p>
        </p:txBody>
      </p:sp>
      <p:sp>
        <p:nvSpPr>
          <p:cNvPr id="442" name="Google Shape;442;p54"/>
          <p:cNvSpPr txBox="1">
            <a:spLocks noGrp="1"/>
          </p:cNvSpPr>
          <p:nvPr>
            <p:ph type="body" idx="1"/>
          </p:nvPr>
        </p:nvSpPr>
        <p:spPr>
          <a:xfrm>
            <a:off x="457200" y="2165685"/>
            <a:ext cx="8229600" cy="396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Copying a file: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Move or rename a file: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mv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Remove a file: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444" name="Google Shape;4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775" y="1956988"/>
            <a:ext cx="2133600" cy="116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650" y="3042375"/>
            <a:ext cx="152914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788" y="4167450"/>
            <a:ext cx="936427" cy="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Google Shape;451;p55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</a:rPr>
              <a:t>Copy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Google Shape;452;p55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2100" i="1">
                <a:latin typeface="Courier New"/>
                <a:ea typeface="Courier New"/>
                <a:cs typeface="Courier New"/>
                <a:sym typeface="Courier New"/>
              </a:rPr>
              <a:t>&lt;source&gt;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i="1">
                <a:latin typeface="Courier New"/>
                <a:ea typeface="Courier New"/>
                <a:cs typeface="Courier New"/>
                <a:sym typeface="Courier New"/>
              </a:rPr>
              <a:t>&lt;destination&gt;</a:t>
            </a:r>
            <a:endParaRPr lang="en-US" sz="2100"/>
          </a:p>
          <a:p>
            <a:pPr marL="0" lvl="0" indent="0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lang="en-US" sz="21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ts val="2805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to copy a file use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cp</a:t>
            </a:r>
          </a:p>
          <a:p>
            <a:pPr marL="342900" lvl="0" indent="-342900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ts val="2805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to copy a directory use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cp -r </a:t>
            </a:r>
            <a:endParaRPr lang="en-US" sz="2100"/>
          </a:p>
          <a:p>
            <a:pPr marL="342900" lvl="0" indent="-231140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lang="en-US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55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35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Let’s practice</a:t>
            </a:r>
            <a:endParaRPr lang="en-US"/>
          </a:p>
        </p:txBody>
      </p:sp>
      <p:sp>
        <p:nvSpPr>
          <p:cNvPr id="460" name="Google Shape;460;p56"/>
          <p:cNvSpPr/>
          <p:nvPr/>
        </p:nvSpPr>
        <p:spPr>
          <a:xfrm>
            <a:off x="457199" y="1718702"/>
            <a:ext cx="837878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test.txt test1.txt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test1.txt  test.log  test.txt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new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-r new new2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 new  new2  test1.txt  test.log  test.txt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test.txt new/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test.txt new/test_new.txt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new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new]$ 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test_new.txt  test.txt</a:t>
            </a:r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462" name="Google Shape;4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088" y="140130"/>
            <a:ext cx="1945484" cy="141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mv</a:t>
            </a:r>
            <a:endParaRPr/>
          </a:p>
        </p:txBody>
      </p:sp>
      <p:sp>
        <p:nvSpPr>
          <p:cNvPr id="468" name="Google Shape;468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68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-US" sz="2720" i="1">
                <a:latin typeface="Courier New"/>
                <a:ea typeface="Courier New"/>
                <a:cs typeface="Courier New"/>
                <a:sym typeface="Courier New"/>
              </a:rPr>
              <a:t>&lt;source&gt;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20" i="1">
                <a:latin typeface="Courier New"/>
                <a:ea typeface="Courier New"/>
                <a:cs typeface="Courier New"/>
                <a:sym typeface="Courier New"/>
              </a:rPr>
              <a:t>&lt;destination&gt;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moves a file/directory to a different location </a:t>
            </a:r>
            <a:endParaRPr sz="272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renames a file/directory</a:t>
            </a:r>
            <a:endParaRPr sz="2720" b="1"/>
          </a:p>
        </p:txBody>
      </p:sp>
      <p:sp>
        <p:nvSpPr>
          <p:cNvPr id="469" name="Google Shape;469;p57"/>
          <p:cNvSpPr/>
          <p:nvPr/>
        </p:nvSpPr>
        <p:spPr>
          <a:xfrm>
            <a:off x="457199" y="3680937"/>
            <a:ext cx="815083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new]$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/u/home/s/serghei/test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test1.txt new/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test.txt test_rename.txt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 new  new2  test.log  test_rename.txt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test.txt new/test2.txt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471" name="Google Shape;4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325" y="3008775"/>
            <a:ext cx="1902500" cy="15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>
            <a:spLocks noGrp="1"/>
          </p:cNvSpPr>
          <p:nvPr>
            <p:ph type="title"/>
          </p:nvPr>
        </p:nvSpPr>
        <p:spPr>
          <a:xfrm>
            <a:off x="457200" y="-996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Symbolic Links</a:t>
            </a:r>
            <a:endParaRPr/>
          </a:p>
        </p:txBody>
      </p:sp>
      <p:sp>
        <p:nvSpPr>
          <p:cNvPr id="477" name="Google Shape;477;p58"/>
          <p:cNvSpPr/>
          <p:nvPr/>
        </p:nvSpPr>
        <p:spPr>
          <a:xfrm>
            <a:off x="2331455" y="3462422"/>
            <a:ext cx="1828800" cy="1371600"/>
          </a:xfrm>
          <a:prstGeom prst="diamond">
            <a:avLst/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Original file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8"/>
          <p:cNvSpPr/>
          <p:nvPr/>
        </p:nvSpPr>
        <p:spPr>
          <a:xfrm>
            <a:off x="4815308" y="3462422"/>
            <a:ext cx="1828800" cy="1371600"/>
          </a:xfrm>
          <a:prstGeom prst="diamond">
            <a:avLst/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58"/>
          <p:cNvCxnSpPr>
            <a:endCxn id="477" idx="3"/>
          </p:cNvCxnSpPr>
          <p:nvPr/>
        </p:nvCxnSpPr>
        <p:spPr>
          <a:xfrm rot="10800000">
            <a:off x="4160255" y="4148222"/>
            <a:ext cx="655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0" name="Google Shape;480;p58"/>
          <p:cNvSpPr/>
          <p:nvPr/>
        </p:nvSpPr>
        <p:spPr>
          <a:xfrm>
            <a:off x="2302043" y="5514643"/>
            <a:ext cx="4919580" cy="1343357"/>
          </a:xfrm>
          <a:prstGeom prst="flowChartMagneticDisk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58"/>
          <p:cNvCxnSpPr>
            <a:stCxn id="477" idx="2"/>
          </p:cNvCxnSpPr>
          <p:nvPr/>
        </p:nvCxnSpPr>
        <p:spPr>
          <a:xfrm>
            <a:off x="3245855" y="4834022"/>
            <a:ext cx="0" cy="1261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2" name="Google Shape;482;p58"/>
          <p:cNvSpPr/>
          <p:nvPr/>
        </p:nvSpPr>
        <p:spPr>
          <a:xfrm>
            <a:off x="2935707" y="6095148"/>
            <a:ext cx="622970" cy="455380"/>
          </a:xfrm>
          <a:prstGeom prst="cube">
            <a:avLst>
              <a:gd name="adj" fmla="val 25000"/>
            </a:avLst>
          </a:prstGeom>
          <a:solidFill>
            <a:srgbClr val="974806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58"/>
          <p:cNvCxnSpPr/>
          <p:nvPr/>
        </p:nvCxnSpPr>
        <p:spPr>
          <a:xfrm rot="10800000">
            <a:off x="3558677" y="6279149"/>
            <a:ext cx="68178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4" name="Google Shape;484;p58"/>
          <p:cNvSpPr txBox="1"/>
          <p:nvPr/>
        </p:nvSpPr>
        <p:spPr>
          <a:xfrm>
            <a:off x="4240465" y="6095148"/>
            <a:ext cx="2186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on the hard disc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8"/>
          <p:cNvSpPr/>
          <p:nvPr/>
        </p:nvSpPr>
        <p:spPr>
          <a:xfrm>
            <a:off x="443831" y="1029966"/>
            <a:ext cx="81574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special kind of file that points to another file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8"/>
          <p:cNvSpPr/>
          <p:nvPr/>
        </p:nvSpPr>
        <p:spPr>
          <a:xfrm>
            <a:off x="2403693" y="2608550"/>
            <a:ext cx="4775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ln -s </a:t>
            </a:r>
            <a:r>
              <a:rPr lang="en-US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&lt;ORIGINAL_FILE&gt; &lt;LINK_NAME&gt;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58"/>
          <p:cNvSpPr/>
          <p:nvPr/>
        </p:nvSpPr>
        <p:spPr>
          <a:xfrm>
            <a:off x="443831" y="1821871"/>
            <a:ext cx="45720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file for which you want to create the symbolic link </a:t>
            </a:r>
            <a:endParaRPr/>
          </a:p>
        </p:txBody>
      </p:sp>
      <p:sp>
        <p:nvSpPr>
          <p:cNvPr id="488" name="Google Shape;488;p58"/>
          <p:cNvSpPr/>
          <p:nvPr/>
        </p:nvSpPr>
        <p:spPr>
          <a:xfrm>
            <a:off x="5593300" y="1875330"/>
            <a:ext cx="23209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symbolic link</a:t>
            </a:r>
            <a:endParaRPr/>
          </a:p>
        </p:txBody>
      </p:sp>
      <p:cxnSp>
        <p:nvCxnSpPr>
          <p:cNvPr id="489" name="Google Shape;489;p58"/>
          <p:cNvCxnSpPr/>
          <p:nvPr/>
        </p:nvCxnSpPr>
        <p:spPr>
          <a:xfrm>
            <a:off x="3719512" y="2343343"/>
            <a:ext cx="285750" cy="28185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90" name="Google Shape;490;p58"/>
          <p:cNvCxnSpPr/>
          <p:nvPr/>
        </p:nvCxnSpPr>
        <p:spPr>
          <a:xfrm flipH="1">
            <a:off x="6313487" y="2213884"/>
            <a:ext cx="422275" cy="41131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>
            <a:spLocks noGrp="1"/>
          </p:cNvSpPr>
          <p:nvPr>
            <p:ph type="title"/>
          </p:nvPr>
        </p:nvSpPr>
        <p:spPr>
          <a:xfrm>
            <a:off x="457200" y="58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Good to know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9"/>
          <p:cNvSpPr txBox="1"/>
          <p:nvPr/>
        </p:nvSpPr>
        <p:spPr>
          <a:xfrm>
            <a:off x="457200" y="4672217"/>
            <a:ext cx="8229600" cy="177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409575" y="1521995"/>
            <a:ext cx="8229600" cy="1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perform an operation on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LINK_NAME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just as you could with the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ORIGINAL_FILE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normal file management commands (e.g., cp, rm) on the symbolic link.</a:t>
            </a:r>
            <a:endParaRPr/>
          </a:p>
          <a:p>
            <a:pPr marL="457200" marR="0" lvl="1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9"/>
          <p:cNvSpPr/>
          <p:nvPr/>
        </p:nvSpPr>
        <p:spPr>
          <a:xfrm>
            <a:off x="2636252" y="5500364"/>
            <a:ext cx="5946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modify the original file through the link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01" name="Google Shape;5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675" y="58188"/>
            <a:ext cx="950256" cy="133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675" y="5213346"/>
            <a:ext cx="124690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1"/>
                </a:solidFill>
              </a:rPr>
              <a:t>Introduction to UNIX Command Line: Learning Objectives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 dirty="0"/>
              <a:t>By the end of this module, students will be able to: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2100" dirty="0"/>
          </a:p>
          <a:p>
            <a:pPr marL="457200" lvl="0" indent="-406400" rtl="0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100" dirty="0"/>
              <a:t>Perform the following tasks within the UNIX environment: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Create a text file 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List and reorder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Display, copy, move, and delete directories and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Use grep command to search text in the txt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Use </a:t>
            </a:r>
            <a:r>
              <a:rPr lang="en-US" sz="2100" dirty="0" err="1"/>
              <a:t>awk</a:t>
            </a:r>
            <a:r>
              <a:rPr lang="en-US" sz="2100" dirty="0"/>
              <a:t> to process tab delimited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Use sed to edit text in the txt files</a:t>
            </a:r>
          </a:p>
          <a:p>
            <a:pPr marL="45720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2100"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rm</a:t>
            </a:r>
            <a:endParaRPr/>
          </a:p>
        </p:txBody>
      </p:sp>
      <p:sp>
        <p:nvSpPr>
          <p:cNvPr id="508" name="Google Shape;508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remove a file use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rm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remove a directory use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rm -r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509" name="Google Shape;509;p60"/>
          <p:cNvSpPr/>
          <p:nvPr/>
        </p:nvSpPr>
        <p:spPr>
          <a:xfrm>
            <a:off x="2636252" y="5500364"/>
            <a:ext cx="5946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and directories deleted with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gone forever and cannot be recovered!!!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0"/>
          <p:cNvSpPr/>
          <p:nvPr/>
        </p:nvSpPr>
        <p:spPr>
          <a:xfrm>
            <a:off x="457199" y="3635255"/>
            <a:ext cx="84004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test.log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-r new2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 new  test_rename.txt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512" name="Google Shape;5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625" y="3042400"/>
            <a:ext cx="1875075" cy="13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925" y="5171913"/>
            <a:ext cx="1243330" cy="13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 dirty="0"/>
              <a:t>Good to know</a:t>
            </a:r>
          </a:p>
        </p:txBody>
      </p:sp>
      <p:sp>
        <p:nvSpPr>
          <p:cNvPr id="519" name="Google Shape;519;p61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1900" b="1" dirty="0"/>
              <a:t>cp/mv/rm </a:t>
            </a:r>
            <a:r>
              <a:rPr lang="en-US" sz="1900" dirty="0"/>
              <a:t>can work on many files at once: </a:t>
            </a:r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lang="en-US"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cp file1 file2 new/</a:t>
            </a:r>
            <a:endParaRPr lang="en-US" sz="1900" dirty="0"/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file1 file2 file27</a:t>
            </a:r>
            <a:endParaRPr lang="en-US" sz="1900" dirty="0"/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lang="en-US"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1900" b="1" dirty="0"/>
              <a:t>cp/mv/rm </a:t>
            </a:r>
            <a:r>
              <a:rPr lang="en-US" sz="1900" dirty="0"/>
              <a:t>can work with *:</a:t>
            </a:r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mv f* new/</a:t>
            </a:r>
            <a:endParaRPr lang="en-US" sz="1900" dirty="0"/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f*</a:t>
            </a:r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l*s</a:t>
            </a:r>
            <a:endParaRPr lang="en-US" sz="1900" dirty="0"/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*txt</a:t>
            </a: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None/>
            </a:pPr>
            <a:endParaRPr lang="en-US" sz="1900" dirty="0"/>
          </a:p>
          <a:p>
            <a:pPr marL="342900" lvl="0" indent="-15494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lang="en-US" sz="19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616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BE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21" name="Google Shape;521;p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90340" y="2865141"/>
            <a:ext cx="812703" cy="1143455"/>
          </a:xfrm>
          <a:prstGeom prst="rect">
            <a:avLst/>
          </a:prstGeom>
          <a:noFill/>
        </p:spPr>
      </p:pic>
      <p:sp>
        <p:nvSpPr>
          <p:cNvPr id="520" name="Google Shape;520;p61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41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6D2D7-FA96-B140-B32F-A872D251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Intro to R</a:t>
            </a:r>
            <a:r>
              <a:rPr lang="en-US" dirty="0">
                <a:solidFill>
                  <a:schemeClr val="accent1"/>
                </a:solidFill>
              </a:rPr>
              <a:t>ead</a:t>
            </a:r>
            <a:r>
              <a:rPr lang="en-US" sz="4400" dirty="0">
                <a:solidFill>
                  <a:schemeClr val="accent1"/>
                </a:solidFill>
              </a:rPr>
              <a:t> Alignment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79D3-D381-C54D-9287-AC5965094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/>
              <a:t>Reads are short (~100bp) stretches of DNA produces by sequencing machine</a:t>
            </a:r>
          </a:p>
          <a:p>
            <a:r>
              <a:rPr lang="en-US" sz="2100" dirty="0"/>
              <a:t>Reference genome – a known DNA sequence of an organism</a:t>
            </a:r>
          </a:p>
          <a:p>
            <a:r>
              <a:rPr lang="en-US" sz="2100" dirty="0"/>
              <a:t>Read aliment – a process of finding the position in the reference genome from there the read originated</a:t>
            </a:r>
          </a:p>
          <a:p>
            <a:pPr marL="114300" indent="0">
              <a:buNone/>
            </a:pPr>
            <a:br>
              <a:rPr lang="en-US" sz="2100" dirty="0"/>
            </a:b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1F721-59E8-E446-96F0-C0953DA0AA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10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D0A35-D0A8-2C49-AC2B-46C77FA4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Our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6F29-025B-CC40-BA42-5B2A2440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4" y="1360064"/>
            <a:ext cx="4783327" cy="4930246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r>
              <a:rPr lang="en-US" sz="2100" b="1" dirty="0"/>
              <a:t>In this tutorial, we provide:</a:t>
            </a:r>
            <a:endParaRPr lang="en-US" sz="2100" dirty="0"/>
          </a:p>
          <a:p>
            <a:pPr marL="571500" lvl="1" indent="0">
              <a:buNone/>
            </a:pPr>
            <a:endParaRPr lang="en-US" sz="2100" dirty="0"/>
          </a:p>
          <a:p>
            <a:pPr marL="571500" lvl="1" indent="0">
              <a:buNone/>
            </a:pPr>
            <a:r>
              <a:rPr lang="en-US" sz="2100" dirty="0"/>
              <a:t>1. HIV reference genome - the known DNA sequence of HIV virus</a:t>
            </a:r>
          </a:p>
          <a:p>
            <a:pPr lvl="1"/>
            <a:endParaRPr lang="en-US" sz="2100" dirty="0"/>
          </a:p>
          <a:p>
            <a:pPr marL="571500" lvl="1" indent="0">
              <a:buNone/>
            </a:pPr>
            <a:r>
              <a:rPr lang="en-US" sz="2100" dirty="0"/>
              <a:t>2. Sequencing data - reads generated from the HIV genome by sequencing </a:t>
            </a:r>
            <a:r>
              <a:rPr lang="en-US" sz="2100" dirty="0" err="1"/>
              <a:t>mashine</a:t>
            </a:r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3E102-05F6-4C47-88DA-C3900C54BF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43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42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0A6D9-4C82-6D46-A785-C5ADCD87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Our 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727E-739C-0C48-9FE6-48E9AA23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en-US" sz="2100" dirty="0"/>
              <a:t>Align reads to the reference genome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2D12-96E4-5646-82AD-9BC7E151546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44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32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6117-C931-6F4A-9476-ADDDF5E2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</a:rPr>
              <a:t>Read Alignment with BWA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F5F42-A2A9-0A4F-9A68-6878654D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>
                <a:latin typeface="Bangla MN" pitchFamily="2" charset="0"/>
                <a:cs typeface="Bangla MN" pitchFamily="2" charset="0"/>
              </a:rPr>
              <a:t>Bwa is one of most popular  read alignment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2EF0-2E0E-5543-9B2D-A654F4DA41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45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7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64590-DE05-504D-9630-B21E35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b="1">
                <a:solidFill>
                  <a:schemeClr val="accent1"/>
                </a:solidFill>
              </a:rPr>
              <a:t> Download BWA software tool and sequencing data</a:t>
            </a:r>
            <a:br>
              <a:rPr lang="en-US" sz="37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DE6B-75F4-1748-AE37-79DB1CC1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518"/>
              </a:spcBef>
              <a:buSzPts val="2590"/>
              <a:buNone/>
            </a:pPr>
            <a:r>
              <a:rPr lang="en-US" sz="24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Download zip file from the link provided by professor, then unzip the file: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unzip </a:t>
            </a:r>
            <a:r>
              <a:rPr lang="en-US" sz="2100" dirty="0" err="1">
                <a:latin typeface="Courier New"/>
                <a:ea typeface="Courier New"/>
                <a:cs typeface="Courier New"/>
                <a:sym typeface="Courier New"/>
              </a:rPr>
              <a:t>BWA_Tutorial.zip</a:t>
            </a:r>
            <a:endParaRPr lang="en-US"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B166-962A-4D4F-97CD-9722E68F10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46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00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3BF6-4A7B-DA43-9745-C4F8352F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9D89-9C2C-CD42-8DE9-7CA6785EE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5BAF2C-5886-BF47-8116-733FD8D43543}"/>
              </a:ext>
            </a:extLst>
          </p:cNvPr>
          <p:cNvCxnSpPr>
            <a:cxnSpLocks/>
          </p:cNvCxnSpPr>
          <p:nvPr/>
        </p:nvCxnSpPr>
        <p:spPr>
          <a:xfrm flipV="1">
            <a:off x="1037953" y="2661368"/>
            <a:ext cx="0" cy="269249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1450E5-EB58-D449-BCF2-FFDEC66817E1}"/>
              </a:ext>
            </a:extLst>
          </p:cNvPr>
          <p:cNvCxnSpPr>
            <a:cxnSpLocks/>
          </p:cNvCxnSpPr>
          <p:nvPr/>
        </p:nvCxnSpPr>
        <p:spPr>
          <a:xfrm flipV="1">
            <a:off x="7948393" y="2727434"/>
            <a:ext cx="0" cy="3043148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BC37F9-0815-D74A-9CBF-F7465C964C50}"/>
              </a:ext>
            </a:extLst>
          </p:cNvPr>
          <p:cNvSpPr txBox="1"/>
          <p:nvPr/>
        </p:nvSpPr>
        <p:spPr>
          <a:xfrm>
            <a:off x="43688" y="540125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HIV reference 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79DC3-AE32-944B-8DF9-763FC6E12DCB}"/>
              </a:ext>
            </a:extLst>
          </p:cNvPr>
          <p:cNvSpPr txBox="1"/>
          <p:nvPr/>
        </p:nvSpPr>
        <p:spPr>
          <a:xfrm>
            <a:off x="3192926" y="400761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BWA tool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A27320-EC3F-A249-AB2F-8950967F29CC}"/>
              </a:ext>
            </a:extLst>
          </p:cNvPr>
          <p:cNvCxnSpPr>
            <a:cxnSpLocks/>
          </p:cNvCxnSpPr>
          <p:nvPr/>
        </p:nvCxnSpPr>
        <p:spPr>
          <a:xfrm flipV="1">
            <a:off x="3859981" y="2592794"/>
            <a:ext cx="0" cy="1377929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CE899A-A530-CA4F-8699-1C8FE3945EBE}"/>
              </a:ext>
            </a:extLst>
          </p:cNvPr>
          <p:cNvSpPr/>
          <p:nvPr/>
        </p:nvSpPr>
        <p:spPr>
          <a:xfrm>
            <a:off x="6536369" y="5898959"/>
            <a:ext cx="2486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Sequencing data (reads)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B4D25-850A-E04B-9DB0-7ADF4B24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46463"/>
            <a:ext cx="9033640" cy="6463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4769BE-03BB-D342-8BF7-9C85BA88AE45}"/>
              </a:ext>
            </a:extLst>
          </p:cNvPr>
          <p:cNvCxnSpPr>
            <a:cxnSpLocks/>
          </p:cNvCxnSpPr>
          <p:nvPr/>
        </p:nvCxnSpPr>
        <p:spPr>
          <a:xfrm flipV="1">
            <a:off x="6161635" y="2542768"/>
            <a:ext cx="0" cy="1649513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346452-865C-5345-818E-4414AD57A362}"/>
              </a:ext>
            </a:extLst>
          </p:cNvPr>
          <p:cNvSpPr txBox="1"/>
          <p:nvPr/>
        </p:nvSpPr>
        <p:spPr>
          <a:xfrm>
            <a:off x="5437719" y="4243575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CD2B4-EEE7-AE4E-A075-F0FD6529B9C5}"/>
              </a:ext>
            </a:extLst>
          </p:cNvPr>
          <p:cNvSpPr txBox="1"/>
          <p:nvPr/>
        </p:nvSpPr>
        <p:spPr>
          <a:xfrm>
            <a:off x="1638386" y="328175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27138-FFCB-7C4D-8F31-7F6261C3F2A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285358" y="2542770"/>
            <a:ext cx="0" cy="738988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0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7AD34-BE96-4F49-A183-2606D66E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1. Create an index of HIV reference</a:t>
            </a:r>
            <a:br>
              <a:rPr lang="en-US" sz="4400" b="1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E884-E540-2C4F-86AB-58BC89386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BWA requires to specify which sequence will serve as the reference. In our case, we use the HIV virus. The -p option allows us to name the reference something shorter than the full file. 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Bangla MN" pitchFamily="2" charset="0"/>
              <a:cs typeface="Bangla MN" pitchFamily="2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Run this command to create an index: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Bangla MN" pitchFamily="2" charset="0"/>
              <a:cs typeface="Bangla MN" pitchFamily="2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bwa/bwa index -p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HIV_ref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HIV_ref.fasta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FE87-A571-C644-B9DB-46BC2759BA6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48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40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80E71-C05B-3244-A693-86787670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>
                <a:solidFill>
                  <a:schemeClr val="accent1"/>
                </a:solidFill>
              </a:rPr>
              <a:t>2. Align reads to the reference genome</a:t>
            </a:r>
            <a:br>
              <a:rPr lang="en-US" sz="4400" b="1">
                <a:solidFill>
                  <a:schemeClr val="accent1"/>
                </a:solidFill>
              </a:rPr>
            </a:br>
            <a:endParaRPr lang="en-US" sz="440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8F48-9F37-E640-B735-090907E9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Now that we have created our reference index, we are ready to align reads to the HIV reference genome. We save the output to a .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sam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file called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reads.sam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Run this command to align reads to reference genome: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bwa/bwa mem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HIV_ref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reads.fasta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reads.sam</a:t>
            </a:r>
            <a:endParaRPr lang="en-US" sz="2100" b="1" dirty="0"/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76260-F7D2-FD44-B8AE-0C3F2CA0FC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49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959"/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biomedical researchers have to become programmers?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oogle Shape;12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0030" y="2547086"/>
            <a:ext cx="8622615" cy="3923287"/>
          </a:xfrm>
          <a:prstGeom prst="rect">
            <a:avLst/>
          </a:prstGeom>
          <a:noFill/>
        </p:spPr>
      </p:pic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457950" y="6522430"/>
            <a:ext cx="20574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 lang="en-US" sz="10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D9049-713D-3146-B308-858031AE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3. View alignment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A600-FC7A-CE4B-BFA8-06715EEB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view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samfile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directly as a regular .txt file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 we can use less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864CD-A2FD-FF47-978C-5D615756285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50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91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5A5B1A-A1AA-514B-905C-29FA3D3A5AB3}"/>
              </a:ext>
            </a:extLst>
          </p:cNvPr>
          <p:cNvSpPr/>
          <p:nvPr/>
        </p:nvSpPr>
        <p:spPr>
          <a:xfrm>
            <a:off x="0" y="1830387"/>
            <a:ext cx="9144000" cy="2180978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CEFA3-811C-8243-A3B5-EAA7C6B6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BWA alignment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47AC-9E02-F74F-9D7E-A63073CD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830388"/>
            <a:ext cx="9396248" cy="2180978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this command to view aligned reads: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reads.sam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human_read1  0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HIV_complete_genome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150   18M1I52M   MCCCTTTTAGTCAGTGTGGAAAAATCT....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human_read2  0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HIV_complete_genome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1702  3M1D68M   CAGCCCACCAGAAGAGAGCGGCAGGTCT....	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human_read3  0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HIV_complete_genome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5902  48M1I46M  GTGGAAGGAAGCAACCACCACTCTATTT....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51FC-F04C-E44A-A195-D1226B6853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4DF7B-9264-8545-A700-859553B1A299}"/>
              </a:ext>
            </a:extLst>
          </p:cNvPr>
          <p:cNvCxnSpPr>
            <a:cxnSpLocks/>
          </p:cNvCxnSpPr>
          <p:nvPr/>
        </p:nvCxnSpPr>
        <p:spPr>
          <a:xfrm flipV="1">
            <a:off x="563068" y="3909048"/>
            <a:ext cx="0" cy="81535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09523-992C-3B40-97C6-8A0EB3FE11D3}"/>
              </a:ext>
            </a:extLst>
          </p:cNvPr>
          <p:cNvCxnSpPr>
            <a:cxnSpLocks/>
          </p:cNvCxnSpPr>
          <p:nvPr/>
        </p:nvCxnSpPr>
        <p:spPr>
          <a:xfrm flipV="1">
            <a:off x="2440716" y="4086662"/>
            <a:ext cx="0" cy="2024681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88DBC9-700E-7B40-A8CB-19CE5AB8D6ED}"/>
              </a:ext>
            </a:extLst>
          </p:cNvPr>
          <p:cNvCxnSpPr>
            <a:cxnSpLocks/>
          </p:cNvCxnSpPr>
          <p:nvPr/>
        </p:nvCxnSpPr>
        <p:spPr>
          <a:xfrm flipV="1">
            <a:off x="4359055" y="4011365"/>
            <a:ext cx="0" cy="1400129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88E30-9BA6-204E-9DA6-B16CB45D6FCD}"/>
              </a:ext>
            </a:extLst>
          </p:cNvPr>
          <p:cNvCxnSpPr>
            <a:cxnSpLocks/>
          </p:cNvCxnSpPr>
          <p:nvPr/>
        </p:nvCxnSpPr>
        <p:spPr>
          <a:xfrm flipV="1">
            <a:off x="5209189" y="3909048"/>
            <a:ext cx="0" cy="81535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FFF4B4-3682-5C48-9649-0785583750DA}"/>
              </a:ext>
            </a:extLst>
          </p:cNvPr>
          <p:cNvCxnSpPr>
            <a:cxnSpLocks/>
          </p:cNvCxnSpPr>
          <p:nvPr/>
        </p:nvCxnSpPr>
        <p:spPr>
          <a:xfrm flipV="1">
            <a:off x="7074846" y="3718546"/>
            <a:ext cx="0" cy="81535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9E28ED-90A0-664D-B995-D1ECFDD6839A}"/>
              </a:ext>
            </a:extLst>
          </p:cNvPr>
          <p:cNvSpPr txBox="1"/>
          <p:nvPr/>
        </p:nvSpPr>
        <p:spPr>
          <a:xfrm>
            <a:off x="6257722" y="4558840"/>
            <a:ext cx="213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Sequence of the 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2FA3-A091-B642-AF25-EFA3ADC9FFF0}"/>
              </a:ext>
            </a:extLst>
          </p:cNvPr>
          <p:cNvSpPr txBox="1"/>
          <p:nvPr/>
        </p:nvSpPr>
        <p:spPr>
          <a:xfrm>
            <a:off x="4796016" y="4839260"/>
            <a:ext cx="119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CIGAR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E4F2C-E05E-BF45-A027-C33080E593FC}"/>
              </a:ext>
            </a:extLst>
          </p:cNvPr>
          <p:cNvSpPr txBox="1"/>
          <p:nvPr/>
        </p:nvSpPr>
        <p:spPr>
          <a:xfrm>
            <a:off x="3619548" y="5422734"/>
            <a:ext cx="3083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 in the refence genome where reads is aligned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289D4-9E86-8A47-8B99-8CF367791807}"/>
              </a:ext>
            </a:extLst>
          </p:cNvPr>
          <p:cNvSpPr txBox="1"/>
          <p:nvPr/>
        </p:nvSpPr>
        <p:spPr>
          <a:xfrm>
            <a:off x="962791" y="6209120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 of of the reference 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8D2BF3-E339-E848-A957-71FE958B23C9}"/>
              </a:ext>
            </a:extLst>
          </p:cNvPr>
          <p:cNvSpPr txBox="1"/>
          <p:nvPr/>
        </p:nvSpPr>
        <p:spPr>
          <a:xfrm>
            <a:off x="0" y="4835915"/>
            <a:ext cx="131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21075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10D63-655C-3D46-8560-8F28F57F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chemeClr val="accent1"/>
                </a:solidFill>
              </a:rPr>
              <a:t>Understanding the CIGAR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BB76-7D4C-0547-B063-487D2BA2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/>
              <a:t>CIGAR (Concise Idiosyncratic Gapped Alignment Report) is a way to represent additional bases of the read that are not in the reference or may be missing bases of the read that are in the reference. </a:t>
            </a:r>
          </a:p>
          <a:p>
            <a:endParaRPr lang="en-US" sz="2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B0BF3-2EE0-EA47-9E75-17AC0E8003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33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AAD8-6377-5D49-B58A-BCBE7C9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Interpreting alignment of read1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CB65A-E20F-CD4C-8A04-15318CB264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53</a:t>
            </a:fld>
            <a:endParaRPr lang="en-US" sz="120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A7A80E5-BAEE-46E7-AD74-BA54AA091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8011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597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AAD8-6377-5D49-B58A-BCBE7C9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Interpreting alignment of read2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CB65A-E20F-CD4C-8A04-15318CB264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54</a:t>
            </a:fld>
            <a:endParaRPr lang="en-US" sz="120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A7A80E5-BAEE-46E7-AD74-BA54AA091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19600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160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9" name="Google Shape;529;p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68438" y="238293"/>
            <a:ext cx="5022899" cy="4702417"/>
          </a:xfrm>
          <a:prstGeom prst="rect">
            <a:avLst/>
          </a:prstGeom>
          <a:noFill/>
        </p:spPr>
      </p:pic>
      <p:sp>
        <p:nvSpPr>
          <p:cNvPr id="528" name="Google Shape;528;p62"/>
          <p:cNvSpPr txBox="1">
            <a:spLocks noGrp="1"/>
          </p:cNvSpPr>
          <p:nvPr>
            <p:ph type="sldNum" idx="12"/>
          </p:nvPr>
        </p:nvSpPr>
        <p:spPr>
          <a:xfrm>
            <a:off x="8009459" y="6437144"/>
            <a:ext cx="1022083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1200" smtClean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55</a:t>
            </a:fld>
            <a:endParaRPr lang="en-US" kern="1200" dirty="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4BBBB-0CAD-474F-973B-4662B89CBFD6}"/>
              </a:ext>
            </a:extLst>
          </p:cNvPr>
          <p:cNvSpPr txBox="1"/>
          <p:nvPr/>
        </p:nvSpPr>
        <p:spPr>
          <a:xfrm>
            <a:off x="3868438" y="4923770"/>
            <a:ext cx="5022899" cy="338554"/>
          </a:xfrm>
          <a:prstGeom prst="rect">
            <a:avLst/>
          </a:prstGeom>
          <a:solidFill>
            <a:schemeClr val="accent4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         Sequence Alignment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E4F4B-8FE4-E349-97D4-FD779F1DBD67}"/>
              </a:ext>
            </a:extLst>
          </p:cNvPr>
          <p:cNvSpPr txBox="1"/>
          <p:nvPr/>
        </p:nvSpPr>
        <p:spPr>
          <a:xfrm>
            <a:off x="3868438" y="5274730"/>
            <a:ext cx="5022899" cy="33855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	create index from reference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A6BC3-CA87-5446-A4EA-4EF991A32647}"/>
              </a:ext>
            </a:extLst>
          </p:cNvPr>
          <p:cNvSpPr txBox="1"/>
          <p:nvPr/>
        </p:nvSpPr>
        <p:spPr>
          <a:xfrm>
            <a:off x="3868438" y="5621280"/>
            <a:ext cx="5022899" cy="33855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align reads to a reference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FF912-2DDA-4348-B3C5-1F75F9825658}"/>
              </a:ext>
            </a:extLst>
          </p:cNvPr>
          <p:cNvSpPr txBox="1"/>
          <p:nvPr/>
        </p:nvSpPr>
        <p:spPr>
          <a:xfrm>
            <a:off x="3868438" y="5650426"/>
            <a:ext cx="1161288" cy="32918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bwa mem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5261F-097F-8A43-A567-4FAD3566176F}"/>
              </a:ext>
            </a:extLst>
          </p:cNvPr>
          <p:cNvSpPr txBox="1"/>
          <p:nvPr/>
        </p:nvSpPr>
        <p:spPr>
          <a:xfrm>
            <a:off x="3868964" y="5306669"/>
            <a:ext cx="1161288" cy="32918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bwa index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Learn Unix?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57200" y="1417651"/>
            <a:ext cx="8229600" cy="2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As biological data sets have grown </a:t>
            </a:r>
            <a:r>
              <a:rPr lang="en-US" sz="2960" b="1" dirty="0"/>
              <a:t>larger</a:t>
            </a:r>
            <a:r>
              <a:rPr lang="en-US" sz="2960" dirty="0"/>
              <a:t> and biological problems have become more complex, the requirements for computing power have also grown.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Computers that can provide this power generally use the Unix operating system </a:t>
            </a:r>
            <a:endParaRPr sz="2960"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75" y="4432777"/>
            <a:ext cx="3460475" cy="228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5062325" y="5875150"/>
            <a:ext cx="3460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BSC-CNS | Barcelona Supercomputing Center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Why Learn Unix?</a:t>
            </a: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044665" y="6356350"/>
            <a:ext cx="47068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3" name="Google Shape;140;p19">
            <a:extLst>
              <a:ext uri="{FF2B5EF4-FFF2-40B4-BE49-F238E27FC236}">
                <a16:creationId xmlns:a16="http://schemas.microsoft.com/office/drawing/2014/main" id="{830267F7-52B0-4BE2-823B-03E87743D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788276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Why not MS Excel?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044665" y="6356350"/>
            <a:ext cx="47068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1" name="Google Shape;148;p20">
            <a:extLst>
              <a:ext uri="{FF2B5EF4-FFF2-40B4-BE49-F238E27FC236}">
                <a16:creationId xmlns:a16="http://schemas.microsoft.com/office/drawing/2014/main" id="{7AE93AD9-3990-4433-B300-7E8EB338A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2069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Unix?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491490" y="2575034"/>
            <a:ext cx="3840085" cy="34622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419100" rtl="0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en-US" sz="1800" dirty="0"/>
              <a:t>UNIX-like system (</a:t>
            </a:r>
            <a:r>
              <a:rPr lang="en-US" sz="1800" dirty="0" err="1"/>
              <a:t>e.g</a:t>
            </a:r>
            <a:r>
              <a:rPr lang="en-US" sz="1800" dirty="0"/>
              <a:t> Linux, Ubuntu) is a type of operating system  that lack a </a:t>
            </a:r>
            <a:r>
              <a:rPr lang="en-US" sz="1800" b="1" dirty="0"/>
              <a:t>graphical interface</a:t>
            </a:r>
            <a:r>
              <a:rPr lang="en-US" sz="1800" dirty="0"/>
              <a:t> and require inputting code. 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1800" dirty="0"/>
              <a:t>UNIX environment is often is referred as command line interface opposed to graphical interface, which is common for Windows and MacOS. </a:t>
            </a: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5206365" y="6356350"/>
            <a:ext cx="87439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 lang="en-US"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/>
          <a:srcRect r="26356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2495</Words>
  <Application>Microsoft Macintosh PowerPoint</Application>
  <PresentationFormat>On-screen Show (4:3)</PresentationFormat>
  <Paragraphs>456</Paragraphs>
  <Slides>55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Bangla MN</vt:lpstr>
      <vt:lpstr>Calibri</vt:lpstr>
      <vt:lpstr>Courier New</vt:lpstr>
      <vt:lpstr>Office Theme</vt:lpstr>
      <vt:lpstr>Introduction to UNIX command-line </vt:lpstr>
      <vt:lpstr>Introduction to UNIX command-line </vt:lpstr>
      <vt:lpstr>Learning Objectives</vt:lpstr>
      <vt:lpstr>Introduction to UNIX Command Line: Learning Objectives</vt:lpstr>
      <vt:lpstr>Do biomedical researchers have to become programmers?</vt:lpstr>
      <vt:lpstr>Why Learn Unix?</vt:lpstr>
      <vt:lpstr>Why Learn Unix?</vt:lpstr>
      <vt:lpstr>Why not MS Excel?</vt:lpstr>
      <vt:lpstr>What is Unix?</vt:lpstr>
      <vt:lpstr>The Unix Shell</vt:lpstr>
      <vt:lpstr>Unix File System</vt:lpstr>
      <vt:lpstr>Home directory</vt:lpstr>
      <vt:lpstr>Command: pwd</vt:lpstr>
      <vt:lpstr>Command: mkdir</vt:lpstr>
      <vt:lpstr>Command: cd</vt:lpstr>
      <vt:lpstr>Command: cd</vt:lpstr>
      <vt:lpstr>Let’s practice</vt:lpstr>
      <vt:lpstr>PowerPoint Presentation</vt:lpstr>
      <vt:lpstr>Let’s practice</vt:lpstr>
      <vt:lpstr>Create a text file</vt:lpstr>
      <vt:lpstr>Command : ls</vt:lpstr>
      <vt:lpstr>Let’s practice!</vt:lpstr>
      <vt:lpstr>How to know more?</vt:lpstr>
      <vt:lpstr>Command : man</vt:lpstr>
      <vt:lpstr>PowerPoint Presentation</vt:lpstr>
      <vt:lpstr>General Syntax: * </vt:lpstr>
      <vt:lpstr>Displaying a file</vt:lpstr>
      <vt:lpstr>Command: cat</vt:lpstr>
      <vt:lpstr>Command: less</vt:lpstr>
      <vt:lpstr>Let’s practice!</vt:lpstr>
      <vt:lpstr>Command: head</vt:lpstr>
      <vt:lpstr>Command: tail</vt:lpstr>
      <vt:lpstr>Let’s practice!</vt:lpstr>
      <vt:lpstr>File Commands</vt:lpstr>
      <vt:lpstr>Copy</vt:lpstr>
      <vt:lpstr>Let’s practice</vt:lpstr>
      <vt:lpstr>Command: mv</vt:lpstr>
      <vt:lpstr>Symbolic Links</vt:lpstr>
      <vt:lpstr>Good to know</vt:lpstr>
      <vt:lpstr>Command: rm</vt:lpstr>
      <vt:lpstr>Good to know</vt:lpstr>
      <vt:lpstr>Intro to Read Alignment</vt:lpstr>
      <vt:lpstr>Our Data</vt:lpstr>
      <vt:lpstr>Our goal</vt:lpstr>
      <vt:lpstr>Read Alignment with BWA</vt:lpstr>
      <vt:lpstr> Download BWA software tool and sequencing data </vt:lpstr>
      <vt:lpstr>What’s inside</vt:lpstr>
      <vt:lpstr>1. Create an index of HIV reference </vt:lpstr>
      <vt:lpstr>2. Align reads to the reference genome </vt:lpstr>
      <vt:lpstr>3. View alignment results</vt:lpstr>
      <vt:lpstr>Interpreting BWA alignment file</vt:lpstr>
      <vt:lpstr>Understanding the CIGAR</vt:lpstr>
      <vt:lpstr>Interpreting alignment of read1</vt:lpstr>
      <vt:lpstr>Interpreting alignment of read2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 command-line </dc:title>
  <dc:creator>MANGUL_SERGHEI</dc:creator>
  <cp:lastModifiedBy>Aaron Karlsberg</cp:lastModifiedBy>
  <cp:revision>7</cp:revision>
  <dcterms:created xsi:type="dcterms:W3CDTF">2019-10-26T07:59:03Z</dcterms:created>
  <dcterms:modified xsi:type="dcterms:W3CDTF">2019-10-29T00:23:02Z</dcterms:modified>
</cp:coreProperties>
</file>