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76"/>
  </p:normalViewPr>
  <p:slideViewPr>
    <p:cSldViewPr snapToGrid="0">
      <p:cViewPr varScale="1">
        <p:scale>
          <a:sx n="249" d="100"/>
          <a:sy n="249" d="100"/>
        </p:scale>
        <p:origin x="1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141D0-F991-6A4A-A5C3-FA3D2B392C8E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0E238-31A0-4B44-839B-FAD0C17F5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2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0E238-31A0-4B44-839B-FAD0C17F5B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40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0EEB-E523-8B46-E10B-E7789E76F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1AA53-96A5-81DF-A01A-52E38908D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71B0E-C76C-0733-32C5-EA7D8F90C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6D9A-FC5A-DA47-856B-B337A65B14A8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2220B-24D3-26F1-732A-FE6E5938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69898-CF7E-51BB-B693-DE496206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0BD4-CCA3-F748-A70C-74507516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4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AE27-9089-F9D1-5673-AE5BFF7D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C87F9-554C-79E1-A18F-C01829938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A152D-2C55-9C2D-2771-F04BA518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6D9A-FC5A-DA47-856B-B337A65B14A8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3B413-B642-93A2-B2D0-3D1A9D35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064BC-7B95-2E86-6356-E99F38C6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0BD4-CCA3-F748-A70C-74507516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3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6F08BB-ED62-2B38-AEDD-45EDB9FB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26E9D-8B60-D6FF-9EB4-8B3C78BB8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B3B71-1FE4-F751-84B2-36BC822B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6D9A-FC5A-DA47-856B-B337A65B14A8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39452-9D7E-6B8B-6D9F-DAA6368D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BC0A1-340F-4D05-685B-7E42B14F7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0BD4-CCA3-F748-A70C-74507516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6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B4554-0436-03B9-9D59-D79FB2457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0636F-A3AC-D289-D51A-A76C63304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84DFE-71BC-C0D3-B02E-70C63CBB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6D9A-FC5A-DA47-856B-B337A65B14A8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621B3-51FC-125C-3079-FA05E09F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740A8-D1A5-47C7-4F92-EDC056A12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0BD4-CCA3-F748-A70C-74507516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3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9C8D-BE82-FD48-AF10-A538B5F18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C7FDC-00E6-DD84-A50C-17C28F4BE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8092A-9B37-3BE2-F6CD-EEB4307F2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6D9A-FC5A-DA47-856B-B337A65B14A8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2DA30-BE61-A81A-E6B4-361179330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8A17E-F041-06D6-AE3E-883A3846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0BD4-CCA3-F748-A70C-74507516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9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0BD35-10E7-8AB6-E39A-1D927CB1F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F9CEC-3747-087C-954E-811046271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B0A97-1FA9-0F12-37A8-2817D42A1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BF975-AE6A-DACC-FA20-40F3B968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6D9A-FC5A-DA47-856B-B337A65B14A8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D474F-0BBE-8BED-2E76-FF4DC99F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9CE2C-6F4F-3F6C-8336-6388F1DE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0BD4-CCA3-F748-A70C-74507516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5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0527-0F88-A63D-547E-2E5F9070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84FCE-7FA8-D7A8-F776-99F13BA61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8A8A6-EEBF-D103-FF5F-E253BB37C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94F400-44E2-6381-596C-B3407E363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C0D4C-4157-49D6-DD40-3D6E098E8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BA7DFD-B5D4-A9E5-42C4-7323B6BAC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6D9A-FC5A-DA47-856B-B337A65B14A8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4CD0CE-E0A4-5D8D-075D-459A4F1D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6A96C-0738-A802-89EB-80F7607A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0BD4-CCA3-F748-A70C-74507516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8E23F-6F2C-5A2C-2735-CBE31A0A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596392-EEAC-6E82-03AD-A9A5090F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6D9A-FC5A-DA47-856B-B337A65B14A8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561CA3-3DA2-77B3-1F51-B3287D26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2B260-A571-03FE-D118-A58F0DC0D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0BD4-CCA3-F748-A70C-74507516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6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AD755B-2A0F-E199-A763-05B70B14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6D9A-FC5A-DA47-856B-B337A65B14A8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A9015E-FC5E-CE9D-E4BB-D454805E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2A7D9-500B-2946-3067-38844D0A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0BD4-CCA3-F748-A70C-74507516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0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C255-171F-FA8A-2B07-D76F1F8A4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1BD31-DCEE-CEF4-0796-2EC0B2383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88CEE-3477-7CF7-F029-490043BC4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4F41D-7283-E4FC-1B9D-8F5133615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6D9A-FC5A-DA47-856B-B337A65B14A8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CBBAC-00FE-0D18-4200-2E057EE28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B0DD6-98E3-D1F4-39BB-72A11B02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0BD4-CCA3-F748-A70C-74507516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31685-2707-D5E2-71FD-AC81C438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270CF4-3A61-EDFC-3604-046200FBA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21343-6D3C-D151-7E1D-0AB52396F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2B51A-B821-32F9-1BE3-ECB85EF3C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6D9A-FC5A-DA47-856B-B337A65B14A8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A2F93-4B0E-2C14-71E2-59E6560B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54130-05AE-0AB8-F4FE-CFA4BBF4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0BD4-CCA3-F748-A70C-74507516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1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D1309A-EBEA-1200-670D-3AFF69995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285FC-3C43-24F0-386E-7285804FC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65E4E-630C-2623-81BF-377BB579C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C6D9A-FC5A-DA47-856B-B337A65B14A8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DEEE3-1849-ACF3-3045-5AFE60F24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ADD89-9463-7086-F2ED-9BEEF2434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10BD4-CCA3-F748-A70C-74507516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4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ADA774D-8D5F-35F7-DAB7-111DBDCC2AF4}"/>
              </a:ext>
            </a:extLst>
          </p:cNvPr>
          <p:cNvSpPr txBox="1"/>
          <p:nvPr/>
        </p:nvSpPr>
        <p:spPr>
          <a:xfrm>
            <a:off x="346463" y="2647492"/>
            <a:ext cx="22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9DF007-3A9A-C79B-B9A7-AC81187C2FBF}"/>
              </a:ext>
            </a:extLst>
          </p:cNvPr>
          <p:cNvSpPr txBox="1"/>
          <p:nvPr/>
        </p:nvSpPr>
        <p:spPr>
          <a:xfrm>
            <a:off x="4304328" y="2647492"/>
            <a:ext cx="22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847C54-E99D-0B35-5944-7F8D39E179B7}"/>
              </a:ext>
            </a:extLst>
          </p:cNvPr>
          <p:cNvSpPr txBox="1"/>
          <p:nvPr/>
        </p:nvSpPr>
        <p:spPr>
          <a:xfrm>
            <a:off x="7890477" y="2647492"/>
            <a:ext cx="22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c</a:t>
            </a:r>
          </a:p>
        </p:txBody>
      </p:sp>
      <p:pic>
        <p:nvPicPr>
          <p:cNvPr id="28" name="Picture 27" descr="A white plate with colorful lines and dots&#10;&#10;Description automatically generated">
            <a:extLst>
              <a:ext uri="{FF2B5EF4-FFF2-40B4-BE49-F238E27FC236}">
                <a16:creationId xmlns:a16="http://schemas.microsoft.com/office/drawing/2014/main" id="{11113969-DC21-C85E-2478-9981944862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33" b="10220"/>
          <a:stretch/>
        </p:blipFill>
        <p:spPr>
          <a:xfrm>
            <a:off x="8120354" y="2647493"/>
            <a:ext cx="4118049" cy="3143936"/>
          </a:xfrm>
          <a:prstGeom prst="rect">
            <a:avLst/>
          </a:prstGeom>
        </p:spPr>
      </p:pic>
      <p:pic>
        <p:nvPicPr>
          <p:cNvPr id="30" name="Picture 29" descr="A screen shot of a circular object&#10;&#10;Description automatically generated">
            <a:extLst>
              <a:ext uri="{FF2B5EF4-FFF2-40B4-BE49-F238E27FC236}">
                <a16:creationId xmlns:a16="http://schemas.microsoft.com/office/drawing/2014/main" id="{239BFC50-F438-A37F-7883-4024DC4205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408" b="9646"/>
          <a:stretch/>
        </p:blipFill>
        <p:spPr>
          <a:xfrm>
            <a:off x="0" y="2751434"/>
            <a:ext cx="3850734" cy="3039996"/>
          </a:xfrm>
          <a:prstGeom prst="rect">
            <a:avLst/>
          </a:prstGeom>
        </p:spPr>
      </p:pic>
      <p:pic>
        <p:nvPicPr>
          <p:cNvPr id="32" name="Picture 31" descr="A screenshot of a white plate with colorful lines&#10;&#10;Description automatically generated">
            <a:extLst>
              <a:ext uri="{FF2B5EF4-FFF2-40B4-BE49-F238E27FC236}">
                <a16:creationId xmlns:a16="http://schemas.microsoft.com/office/drawing/2014/main" id="{68C749C2-5C44-4D09-3FC3-35DA50820A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215" b="13485"/>
          <a:stretch/>
        </p:blipFill>
        <p:spPr>
          <a:xfrm>
            <a:off x="3669405" y="2751433"/>
            <a:ext cx="4450949" cy="303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51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4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Varuni Sarwal</dc:creator>
  <cp:lastModifiedBy>Varuni Sarwal</cp:lastModifiedBy>
  <cp:revision>1</cp:revision>
  <dcterms:created xsi:type="dcterms:W3CDTF">2023-12-19T15:58:49Z</dcterms:created>
  <dcterms:modified xsi:type="dcterms:W3CDTF">2023-12-20T16:48:26Z</dcterms:modified>
</cp:coreProperties>
</file>