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2E2D2E"/>
    <a:srgbClr val="F60054"/>
    <a:srgbClr val="434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854"/>
  </p:normalViewPr>
  <p:slideViewPr>
    <p:cSldViewPr snapToGrid="0" snapToObjects="1">
      <p:cViewPr varScale="1">
        <p:scale>
          <a:sx n="40" d="100"/>
          <a:sy n="40" d="100"/>
        </p:scale>
        <p:origin x="204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28A2-7FAD-6647-8FB9-7BA0058712E1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8BF24-A219-EC4F-B52B-B6919091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1pPr>
    <a:lvl2pPr marL="368611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2pPr>
    <a:lvl3pPr marL="73721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3pPr>
    <a:lvl4pPr marL="110582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4pPr>
    <a:lvl5pPr marL="1474434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5pPr>
    <a:lvl6pPr marL="184304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6pPr>
    <a:lvl7pPr marL="2211653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7pPr>
    <a:lvl8pPr marL="2580259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8pPr>
    <a:lvl9pPr marL="2948866" algn="l" defTabSz="737216" rtl="0" eaLnBrk="1" latinLnBrk="0" hangingPunct="1">
      <a:defRPr sz="9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8BF24-A219-EC4F-B52B-B69190919B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6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5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28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9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5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C0138-7A75-8149-9F79-A385D49B39ED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561-4923-3E4E-ACCE-BDE406923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0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1180B5-F3FD-EE4C-A543-AB3C1F1F4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49" y="11642116"/>
            <a:ext cx="12853629" cy="91870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>
            <a:off x="7575322" y="12174680"/>
            <a:ext cx="320854" cy="6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6038776" y="1197569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4050414" y="1380366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4327206" y="13641339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>
            <a:off x="9608546" y="14312641"/>
            <a:ext cx="165615" cy="177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9753395" y="1404572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3496913" y="13134014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3496900" y="13445259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9090381" y="11962379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>
            <a:off x="8791448" y="12138114"/>
            <a:ext cx="325079" cy="7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11275824" y="1449029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>
            <a:off x="10922955" y="14612909"/>
            <a:ext cx="352860" cy="2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26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F94DFC1-C7E7-9E48-805D-22F8E924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3979" y="11519210"/>
            <a:ext cx="8132099" cy="481371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CB1191-D680-E844-89B2-69F898388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09463" y="16190722"/>
            <a:ext cx="6073009" cy="46792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98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4A6A12-603E-DD44-BCAC-38F09D0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244049"/>
            <a:ext cx="13392245" cy="9556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E0C7FF-C452-4D45-8CC0-B21104C81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245" y="5358581"/>
            <a:ext cx="12212660" cy="601959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839C8F1-1728-534E-B9C8-2BA39B748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4" y="5450675"/>
            <a:ext cx="11076399" cy="6019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4BBCD3-21F5-EC47-AB86-14F34BCBC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5892" y="-1865148"/>
            <a:ext cx="12639814" cy="7167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726FAD-8D2F-4441-8CF6-A4FF21D34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249" y="-1970489"/>
            <a:ext cx="10363625" cy="71678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752729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2005194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412849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6103CF-651E-0A49-A172-CB0AC02A3927}"/>
              </a:ext>
            </a:extLst>
          </p:cNvPr>
          <p:cNvCxnSpPr>
            <a:cxnSpLocks/>
          </p:cNvCxnSpPr>
          <p:nvPr/>
        </p:nvCxnSpPr>
        <p:spPr>
          <a:xfrm flipH="1">
            <a:off x="12543994" y="15033367"/>
            <a:ext cx="203509" cy="38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3A57262-02E3-224A-8573-C0578CAA1C58}"/>
              </a:ext>
            </a:extLst>
          </p:cNvPr>
          <p:cNvSpPr txBox="1"/>
          <p:nvPr/>
        </p:nvSpPr>
        <p:spPr>
          <a:xfrm>
            <a:off x="12376189" y="14695419"/>
            <a:ext cx="1609695" cy="402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208FDD-04E0-3741-8AAD-7243FFEF0888}"/>
              </a:ext>
            </a:extLst>
          </p:cNvPr>
          <p:cNvCxnSpPr>
            <a:cxnSpLocks/>
          </p:cNvCxnSpPr>
          <p:nvPr/>
        </p:nvCxnSpPr>
        <p:spPr>
          <a:xfrm flipH="1">
            <a:off x="9895434" y="12724440"/>
            <a:ext cx="28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48E7C5-89B9-0E49-836D-C3943FD636AE}"/>
              </a:ext>
            </a:extLst>
          </p:cNvPr>
          <p:cNvSpPr txBox="1"/>
          <p:nvPr/>
        </p:nvSpPr>
        <p:spPr>
          <a:xfrm>
            <a:off x="10172225" y="125621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940CBC-D973-8F48-B384-7D197D999A61}"/>
              </a:ext>
            </a:extLst>
          </p:cNvPr>
          <p:cNvCxnSpPr>
            <a:cxnSpLocks/>
          </p:cNvCxnSpPr>
          <p:nvPr/>
        </p:nvCxnSpPr>
        <p:spPr>
          <a:xfrm flipH="1" flipV="1">
            <a:off x="8568890" y="17288407"/>
            <a:ext cx="222100" cy="26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5455D-D47B-0C4D-90C7-4CF658710687}"/>
              </a:ext>
            </a:extLst>
          </p:cNvPr>
          <p:cNvSpPr txBox="1"/>
          <p:nvPr/>
        </p:nvSpPr>
        <p:spPr>
          <a:xfrm>
            <a:off x="8792578" y="17412765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82833-73FA-9C44-B001-DB8E1ECD0689}"/>
              </a:ext>
            </a:extLst>
          </p:cNvPr>
          <p:cNvSpPr txBox="1"/>
          <p:nvPr/>
        </p:nvSpPr>
        <p:spPr>
          <a:xfrm>
            <a:off x="9918121" y="115371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95DFAC-B285-6841-A166-FB61C1E87EB9}"/>
              </a:ext>
            </a:extLst>
          </p:cNvPr>
          <p:cNvCxnSpPr>
            <a:cxnSpLocks/>
          </p:cNvCxnSpPr>
          <p:nvPr/>
        </p:nvCxnSpPr>
        <p:spPr>
          <a:xfrm flipH="1">
            <a:off x="9982235" y="11848405"/>
            <a:ext cx="109750" cy="220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E672D6-0E32-9B4D-A70F-0ED099B48446}"/>
              </a:ext>
            </a:extLst>
          </p:cNvPr>
          <p:cNvSpPr txBox="1"/>
          <p:nvPr/>
        </p:nvSpPr>
        <p:spPr>
          <a:xfrm>
            <a:off x="12575769" y="17088615"/>
            <a:ext cx="106061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DESeq-2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3968E2-81E1-5E47-8028-812BC9FB8D45}"/>
              </a:ext>
            </a:extLst>
          </p:cNvPr>
          <p:cNvCxnSpPr>
            <a:cxnSpLocks/>
          </p:cNvCxnSpPr>
          <p:nvPr/>
        </p:nvCxnSpPr>
        <p:spPr>
          <a:xfrm flipH="1" flipV="1">
            <a:off x="12651305" y="16743434"/>
            <a:ext cx="62420" cy="33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578F0A3-F8B4-EF4A-9EEA-2841EED4D2F3}"/>
              </a:ext>
            </a:extLst>
          </p:cNvPr>
          <p:cNvSpPr txBox="1"/>
          <p:nvPr/>
        </p:nvSpPr>
        <p:spPr>
          <a:xfrm>
            <a:off x="8779949" y="17938054"/>
            <a:ext cx="1649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FDFD8B-867B-EC4F-BF58-3AD9BB7EDE7E}"/>
              </a:ext>
            </a:extLst>
          </p:cNvPr>
          <p:cNvCxnSpPr>
            <a:cxnSpLocks/>
          </p:cNvCxnSpPr>
          <p:nvPr/>
        </p:nvCxnSpPr>
        <p:spPr>
          <a:xfrm flipH="1" flipV="1">
            <a:off x="8518079" y="17851515"/>
            <a:ext cx="284224" cy="19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AEB8F6-72A6-934F-B787-9191D362E54D}"/>
              </a:ext>
            </a:extLst>
          </p:cNvPr>
          <p:cNvSpPr txBox="1"/>
          <p:nvPr/>
        </p:nvSpPr>
        <p:spPr>
          <a:xfrm>
            <a:off x="8879059" y="16755360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734600-91AC-0047-AC89-9CB38FA8C37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544687" y="16956569"/>
            <a:ext cx="334372" cy="11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5DF0605-23C9-2143-9086-7B50AA4C2EC7}"/>
              </a:ext>
            </a:extLst>
          </p:cNvPr>
          <p:cNvSpPr txBox="1"/>
          <p:nvPr/>
        </p:nvSpPr>
        <p:spPr>
          <a:xfrm>
            <a:off x="10226634" y="15198709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718F9F-FE0D-BE4F-9D49-67A70878732E}"/>
              </a:ext>
            </a:extLst>
          </p:cNvPr>
          <p:cNvCxnSpPr>
            <a:cxnSpLocks/>
          </p:cNvCxnSpPr>
          <p:nvPr/>
        </p:nvCxnSpPr>
        <p:spPr>
          <a:xfrm>
            <a:off x="11226078" y="15536712"/>
            <a:ext cx="231679" cy="23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E1F6FA-9B3C-B44E-B3CF-186CB7B752BC}"/>
              </a:ext>
            </a:extLst>
          </p:cNvPr>
          <p:cNvSpPr txBox="1"/>
          <p:nvPr/>
        </p:nvSpPr>
        <p:spPr>
          <a:xfrm>
            <a:off x="8938417" y="13184274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36D3651-04E4-1444-8052-43087CB8DD21}"/>
              </a:ext>
            </a:extLst>
          </p:cNvPr>
          <p:cNvCxnSpPr>
            <a:cxnSpLocks/>
          </p:cNvCxnSpPr>
          <p:nvPr/>
        </p:nvCxnSpPr>
        <p:spPr>
          <a:xfrm flipH="1" flipV="1">
            <a:off x="8937613" y="12974163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504B7A-8082-644F-9985-629E0277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62299" y="11434010"/>
            <a:ext cx="6483395" cy="46448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653D57-FAE9-A44F-96C0-BCB141557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62308" y="16303264"/>
            <a:ext cx="7744549" cy="41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1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2B54D000-3447-7444-A2DF-8448823BE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" y="11541156"/>
            <a:ext cx="12874114" cy="9187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7C9C0D-F924-0344-805C-19DB38D9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83" y="-2002521"/>
            <a:ext cx="10372799" cy="717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D9AE4-A0B5-CB44-A457-00B768BF0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066" y="-1782759"/>
            <a:ext cx="11679825" cy="7167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C93B2-18E1-864C-8FA6-285BB0224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968" y="5207039"/>
            <a:ext cx="11295915" cy="6644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70591C-81D3-AC4E-8526-2A0217A3C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804" y="5218786"/>
            <a:ext cx="12200020" cy="65111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104706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450563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990464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3165540" y="5376554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1047055" y="5392719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3013514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4438464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4D018F7-C26B-F045-BFBC-573988CEB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031" y="11729988"/>
            <a:ext cx="7447785" cy="458445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F675F6E-BDF2-0E42-A0A9-536C7B272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30765" y="16134673"/>
            <a:ext cx="7798740" cy="4270739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9723023" y="12121399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10043939" y="11905779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4873E4-7F05-8C49-94BA-FA6950C75268}"/>
              </a:ext>
            </a:extLst>
          </p:cNvPr>
          <p:cNvCxnSpPr/>
          <p:nvPr/>
        </p:nvCxnSpPr>
        <p:spPr>
          <a:xfrm flipH="1">
            <a:off x="9364332" y="11933654"/>
            <a:ext cx="300434" cy="2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6A21BDA-A47E-CB47-B7E4-89E8D8F42E6A}"/>
              </a:ext>
            </a:extLst>
          </p:cNvPr>
          <p:cNvSpPr txBox="1"/>
          <p:nvPr/>
        </p:nvSpPr>
        <p:spPr>
          <a:xfrm>
            <a:off x="9529563" y="11682360"/>
            <a:ext cx="15460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-seq-count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2396286" y="12824554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2181454" y="1301729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/>
          <p:nvPr/>
        </p:nvCxnSpPr>
        <p:spPr>
          <a:xfrm flipH="1">
            <a:off x="9098179" y="12691335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9378115" y="12498984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9040079" y="130172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9352021" y="12868010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/>
          <p:nvPr/>
        </p:nvCxnSpPr>
        <p:spPr>
          <a:xfrm flipH="1">
            <a:off x="9279859" y="13450134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9527736" y="1328984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1821067" y="15903689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11434028" y="15615699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 flipH="1">
            <a:off x="11091994" y="1638677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11314688" y="16173475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7815032" y="1684802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8037720" y="1663472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7716804" y="165300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8037729" y="1631444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7792684" y="18133539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8015385" y="17920235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</p:spTree>
    <p:extLst>
      <p:ext uri="{BB962C8B-B14F-4D97-AF65-F5344CB8AC3E}">
        <p14:creationId xmlns:p14="http://schemas.microsoft.com/office/powerpoint/2010/main" val="13308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7F18FA-7F0F-974A-860E-6FD00242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934" y="-2381234"/>
            <a:ext cx="9692289" cy="7716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A01-AD7C-EC44-AF12-896D894E2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4947" y="4995741"/>
            <a:ext cx="11011464" cy="67963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F9601D-E6EA-1C4D-9F41-7DC86F55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84" y="11324119"/>
            <a:ext cx="10854535" cy="94956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9E44BF-F7A6-3442-ADC2-06E456F992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502" y="11684632"/>
            <a:ext cx="7467904" cy="4669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831A9-ABB4-5144-8927-55EA2C55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3133" y="5030801"/>
            <a:ext cx="10293639" cy="6763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4BF4C9-0B4F-D946-9503-9319DCB953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" y="-2011265"/>
            <a:ext cx="11557309" cy="72286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16B10B-E50B-334D-BC32-4A81C34527AE}"/>
              </a:ext>
            </a:extLst>
          </p:cNvPr>
          <p:cNvSpPr txBox="1"/>
          <p:nvPr/>
        </p:nvSpPr>
        <p:spPr>
          <a:xfrm>
            <a:off x="637385" y="-2075539"/>
            <a:ext cx="27436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5E299-B4BC-B649-941A-77FB5AB3D5F8}"/>
              </a:ext>
            </a:extLst>
          </p:cNvPr>
          <p:cNvSpPr txBox="1"/>
          <p:nvPr/>
        </p:nvSpPr>
        <p:spPr>
          <a:xfrm>
            <a:off x="13932084" y="11670791"/>
            <a:ext cx="27603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B5468-E719-5241-BBD8-8952B0AFC639}"/>
              </a:ext>
            </a:extLst>
          </p:cNvPr>
          <p:cNvSpPr txBox="1"/>
          <p:nvPr/>
        </p:nvSpPr>
        <p:spPr>
          <a:xfrm>
            <a:off x="580787" y="11431649"/>
            <a:ext cx="277074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75BF6-D5F4-344F-9235-D248DE675CFD}"/>
              </a:ext>
            </a:extLst>
          </p:cNvPr>
          <p:cNvSpPr txBox="1"/>
          <p:nvPr/>
        </p:nvSpPr>
        <p:spPr>
          <a:xfrm>
            <a:off x="12755864" y="5253651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9B97EE-1662-F54A-A8E5-08ABDDF40339}"/>
              </a:ext>
            </a:extLst>
          </p:cNvPr>
          <p:cNvSpPr txBox="1"/>
          <p:nvPr/>
        </p:nvSpPr>
        <p:spPr>
          <a:xfrm>
            <a:off x="637379" y="5269816"/>
            <a:ext cx="229240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76DB54-2E10-AA42-8C3C-FFD1FE6CC505}"/>
              </a:ext>
            </a:extLst>
          </p:cNvPr>
          <p:cNvSpPr txBox="1"/>
          <p:nvPr/>
        </p:nvSpPr>
        <p:spPr>
          <a:xfrm>
            <a:off x="12603835" y="-2075539"/>
            <a:ext cx="340158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A66D28-72ED-4645-8B3D-01FA49C3AF54}"/>
              </a:ext>
            </a:extLst>
          </p:cNvPr>
          <p:cNvSpPr txBox="1"/>
          <p:nvPr/>
        </p:nvSpPr>
        <p:spPr>
          <a:xfrm>
            <a:off x="13864918" y="16330914"/>
            <a:ext cx="231049" cy="440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0" b="1" dirty="0"/>
              <a:t>g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BCDD366-63A0-A541-8F27-97B6C5F0D4EC}"/>
              </a:ext>
            </a:extLst>
          </p:cNvPr>
          <p:cNvCxnSpPr>
            <a:cxnSpLocks/>
          </p:cNvCxnSpPr>
          <p:nvPr/>
        </p:nvCxnSpPr>
        <p:spPr>
          <a:xfrm flipH="1">
            <a:off x="8512249" y="1178686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208506-B3E2-3E43-B9FD-5469B8EA00D2}"/>
              </a:ext>
            </a:extLst>
          </p:cNvPr>
          <p:cNvSpPr txBox="1"/>
          <p:nvPr/>
        </p:nvSpPr>
        <p:spPr>
          <a:xfrm>
            <a:off x="8833166" y="11571245"/>
            <a:ext cx="86761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Ht</a:t>
            </a:r>
            <a:r>
              <a:rPr lang="en-US" sz="2015" dirty="0"/>
              <a:t>-seq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A9E69-9D85-D54D-8958-3BF7A83E9157}"/>
              </a:ext>
            </a:extLst>
          </p:cNvPr>
          <p:cNvSpPr txBox="1"/>
          <p:nvPr/>
        </p:nvSpPr>
        <p:spPr>
          <a:xfrm>
            <a:off x="10895211" y="12476035"/>
            <a:ext cx="982064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DESeq2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42793B5-3746-C541-A711-3CCFE255BF99}"/>
              </a:ext>
            </a:extLst>
          </p:cNvPr>
          <p:cNvCxnSpPr/>
          <p:nvPr/>
        </p:nvCxnSpPr>
        <p:spPr>
          <a:xfrm flipH="1">
            <a:off x="10680383" y="12668779"/>
            <a:ext cx="264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8CF69DB-C2A1-5B40-8C15-ADF1062047B0}"/>
              </a:ext>
            </a:extLst>
          </p:cNvPr>
          <p:cNvCxnSpPr>
            <a:cxnSpLocks/>
          </p:cNvCxnSpPr>
          <p:nvPr/>
        </p:nvCxnSpPr>
        <p:spPr>
          <a:xfrm>
            <a:off x="7502319" y="12222666"/>
            <a:ext cx="279220" cy="22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F277FD2-CA2F-DB41-8CC2-4DD18B503B8E}"/>
              </a:ext>
            </a:extLst>
          </p:cNvPr>
          <p:cNvSpPr txBox="1"/>
          <p:nvPr/>
        </p:nvSpPr>
        <p:spPr>
          <a:xfrm>
            <a:off x="8349560" y="12476035"/>
            <a:ext cx="1603709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Limma</a:t>
            </a:r>
            <a:r>
              <a:rPr lang="en-US" sz="2015" dirty="0"/>
              <a:t>/</a:t>
            </a:r>
            <a:r>
              <a:rPr lang="en-US" sz="2015" dirty="0" err="1"/>
              <a:t>Voom</a:t>
            </a:r>
            <a:endParaRPr lang="en-US" sz="2015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9D4944-A884-8A4E-B9C2-A6F103BC3894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2597495"/>
            <a:ext cx="315345" cy="4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BBF6511-4EB2-5C41-BB27-4F85535C7BBA}"/>
              </a:ext>
            </a:extLst>
          </p:cNvPr>
          <p:cNvSpPr txBox="1"/>
          <p:nvPr/>
        </p:nvSpPr>
        <p:spPr>
          <a:xfrm>
            <a:off x="6836946" y="11943425"/>
            <a:ext cx="832792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EdgeR</a:t>
            </a:r>
            <a:endParaRPr lang="en-US" sz="2015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2E4145-1FB0-C740-8363-9EE9705C3A1C}"/>
              </a:ext>
            </a:extLst>
          </p:cNvPr>
          <p:cNvCxnSpPr>
            <a:cxnSpLocks/>
          </p:cNvCxnSpPr>
          <p:nvPr/>
        </p:nvCxnSpPr>
        <p:spPr>
          <a:xfrm flipH="1" flipV="1">
            <a:off x="8093174" y="13149029"/>
            <a:ext cx="255195" cy="265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70D7EF7-2548-E14D-90E2-EF0328A3E3BC}"/>
              </a:ext>
            </a:extLst>
          </p:cNvPr>
          <p:cNvSpPr txBox="1"/>
          <p:nvPr/>
        </p:nvSpPr>
        <p:spPr>
          <a:xfrm>
            <a:off x="8335256" y="13267020"/>
            <a:ext cx="69807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STAR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4A50CDE-9303-8342-996F-2DF592442155}"/>
              </a:ext>
            </a:extLst>
          </p:cNvPr>
          <p:cNvCxnSpPr>
            <a:cxnSpLocks/>
          </p:cNvCxnSpPr>
          <p:nvPr/>
        </p:nvCxnSpPr>
        <p:spPr>
          <a:xfrm>
            <a:off x="10289004" y="15396754"/>
            <a:ext cx="172854" cy="20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D19092A-E39F-084B-B07B-9C29EA31596A}"/>
              </a:ext>
            </a:extLst>
          </p:cNvPr>
          <p:cNvSpPr txBox="1"/>
          <p:nvPr/>
        </p:nvSpPr>
        <p:spPr>
          <a:xfrm>
            <a:off x="9901964" y="15108764"/>
            <a:ext cx="15769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Trimmomatic</a:t>
            </a:r>
            <a:endParaRPr lang="en-US" sz="2015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8EFEF45-61D9-9D4E-A0AE-9FDD0A801478}"/>
              </a:ext>
            </a:extLst>
          </p:cNvPr>
          <p:cNvCxnSpPr>
            <a:cxnSpLocks/>
          </p:cNvCxnSpPr>
          <p:nvPr/>
        </p:nvCxnSpPr>
        <p:spPr>
          <a:xfrm>
            <a:off x="9247521" y="15528941"/>
            <a:ext cx="323065" cy="28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DADC516-874C-8F4B-B043-EE300528702D}"/>
              </a:ext>
            </a:extLst>
          </p:cNvPr>
          <p:cNvSpPr txBox="1"/>
          <p:nvPr/>
        </p:nvSpPr>
        <p:spPr>
          <a:xfrm>
            <a:off x="8543163" y="15197650"/>
            <a:ext cx="114800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Samtools</a:t>
            </a:r>
            <a:endParaRPr lang="en-US" sz="2015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30C6F6B-6E27-3342-97EB-64ECD1698963}"/>
              </a:ext>
            </a:extLst>
          </p:cNvPr>
          <p:cNvCxnSpPr>
            <a:cxnSpLocks/>
          </p:cNvCxnSpPr>
          <p:nvPr/>
        </p:nvCxnSpPr>
        <p:spPr>
          <a:xfrm flipH="1">
            <a:off x="6983232" y="16359674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9E4875C-D86C-7D43-8A43-E607D01B125F}"/>
              </a:ext>
            </a:extLst>
          </p:cNvPr>
          <p:cNvSpPr txBox="1"/>
          <p:nvPr/>
        </p:nvSpPr>
        <p:spPr>
          <a:xfrm>
            <a:off x="7205920" y="16146370"/>
            <a:ext cx="843501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Trinity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21E942E-30E2-FD4A-9F81-B24F4E85BD2D}"/>
              </a:ext>
            </a:extLst>
          </p:cNvPr>
          <p:cNvCxnSpPr>
            <a:cxnSpLocks/>
          </p:cNvCxnSpPr>
          <p:nvPr/>
        </p:nvCxnSpPr>
        <p:spPr>
          <a:xfrm flipH="1">
            <a:off x="6885003" y="16041714"/>
            <a:ext cx="320929" cy="13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5AE74DF-C21B-EA48-A8C0-FFC285108ECA}"/>
              </a:ext>
            </a:extLst>
          </p:cNvPr>
          <p:cNvSpPr txBox="1"/>
          <p:nvPr/>
        </p:nvSpPr>
        <p:spPr>
          <a:xfrm>
            <a:off x="7205929" y="15826095"/>
            <a:ext cx="1083886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Cufflinks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19CCA5-A699-5E48-9BE6-82E7E55E9B0F}"/>
              </a:ext>
            </a:extLst>
          </p:cNvPr>
          <p:cNvCxnSpPr>
            <a:cxnSpLocks/>
          </p:cNvCxnSpPr>
          <p:nvPr/>
        </p:nvCxnSpPr>
        <p:spPr>
          <a:xfrm flipH="1">
            <a:off x="6849022" y="16768325"/>
            <a:ext cx="24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F02D524-914E-AD48-9794-28A15008C541}"/>
              </a:ext>
            </a:extLst>
          </p:cNvPr>
          <p:cNvSpPr txBox="1"/>
          <p:nvPr/>
        </p:nvSpPr>
        <p:spPr>
          <a:xfrm>
            <a:off x="7071720" y="16555024"/>
            <a:ext cx="1686680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 err="1"/>
              <a:t>CummeRbund</a:t>
            </a:r>
            <a:endParaRPr lang="en-US" sz="2015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4CE0BE-45A3-9947-A131-9E1687487B56}"/>
              </a:ext>
            </a:extLst>
          </p:cNvPr>
          <p:cNvSpPr txBox="1"/>
          <p:nvPr/>
        </p:nvSpPr>
        <p:spPr>
          <a:xfrm>
            <a:off x="7231517" y="13318259"/>
            <a:ext cx="1060227" cy="4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5" dirty="0"/>
              <a:t>TopHat2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0A0375-5024-3C41-AA48-4C5E6E7A6DD5}"/>
              </a:ext>
            </a:extLst>
          </p:cNvPr>
          <p:cNvCxnSpPr>
            <a:cxnSpLocks/>
          </p:cNvCxnSpPr>
          <p:nvPr/>
        </p:nvCxnSpPr>
        <p:spPr>
          <a:xfrm flipH="1" flipV="1">
            <a:off x="7230713" y="13108148"/>
            <a:ext cx="258829" cy="23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B6B28A-6955-144A-BA74-B11C6720FA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69934" y="16210818"/>
            <a:ext cx="7802090" cy="42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34" y="8817689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" y="8792319"/>
            <a:ext cx="10886964" cy="974241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358323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9119555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897985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10086520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646766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100990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10109361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306840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672259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765414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794229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456509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3001319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655930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979500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789975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604960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391570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541389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592189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819595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649374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49" y="153055"/>
            <a:ext cx="13620704" cy="851925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19649" y="0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14003564" y="8549225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3443015" y="854922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479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B09D55-3D98-D741-823D-0CC3942C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" y="8772975"/>
            <a:ext cx="10477500" cy="9563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ACE110-C1C0-9142-BF9A-8F902D7A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34" y="8614487"/>
            <a:ext cx="10886964" cy="97383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BFB6680-0CCA-BE4B-9D94-3F6C2E8DC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8013" y="-35302"/>
            <a:ext cx="9619741" cy="860841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67B221-E07A-5A48-8F87-6B2E76087864}"/>
              </a:ext>
            </a:extLst>
          </p:cNvPr>
          <p:cNvCxnSpPr>
            <a:cxnSpLocks/>
          </p:cNvCxnSpPr>
          <p:nvPr/>
        </p:nvCxnSpPr>
        <p:spPr>
          <a:xfrm flipH="1">
            <a:off x="19250857" y="9155121"/>
            <a:ext cx="556794" cy="12700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0E6FD0-F7E9-C742-B6D4-2775FC72992F}"/>
              </a:ext>
            </a:extLst>
          </p:cNvPr>
          <p:cNvSpPr txBox="1"/>
          <p:nvPr/>
        </p:nvSpPr>
        <p:spPr>
          <a:xfrm>
            <a:off x="19731674" y="8916353"/>
            <a:ext cx="11584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Ht</a:t>
            </a:r>
            <a:r>
              <a:rPr lang="en-US" sz="2600" dirty="0"/>
              <a:t>-seq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FF95F-2F56-684D-8826-7A6AD0D55291}"/>
              </a:ext>
            </a:extLst>
          </p:cNvPr>
          <p:cNvSpPr txBox="1"/>
          <p:nvPr/>
        </p:nvSpPr>
        <p:spPr>
          <a:xfrm>
            <a:off x="21657259" y="9694783"/>
            <a:ext cx="1266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DESeq2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D7019-DE49-C244-93EA-D0216DD222BD}"/>
              </a:ext>
            </a:extLst>
          </p:cNvPr>
          <p:cNvCxnSpPr>
            <a:cxnSpLocks/>
          </p:cNvCxnSpPr>
          <p:nvPr/>
        </p:nvCxnSpPr>
        <p:spPr>
          <a:xfrm flipH="1">
            <a:off x="21176445" y="9883318"/>
            <a:ext cx="51659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F0643-0C9F-444C-A624-06A19777B24F}"/>
              </a:ext>
            </a:extLst>
          </p:cNvPr>
          <p:cNvCxnSpPr>
            <a:cxnSpLocks/>
          </p:cNvCxnSpPr>
          <p:nvPr/>
        </p:nvCxnSpPr>
        <p:spPr>
          <a:xfrm>
            <a:off x="18340314" y="9443564"/>
            <a:ext cx="279220" cy="2238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57A0DA-C436-E243-9A7A-620E7897CEEE}"/>
              </a:ext>
            </a:extLst>
          </p:cNvPr>
          <p:cNvSpPr txBox="1"/>
          <p:nvPr/>
        </p:nvSpPr>
        <p:spPr>
          <a:xfrm>
            <a:off x="19238671" y="9895805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Limma</a:t>
            </a:r>
            <a:r>
              <a:rPr lang="en-US" sz="2600" dirty="0"/>
              <a:t>/</a:t>
            </a:r>
            <a:r>
              <a:rPr lang="en-US" sz="2600" dirty="0" err="1"/>
              <a:t>Voom</a:t>
            </a:r>
            <a:endParaRPr lang="en-US" sz="2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C26C34-6C39-6948-A8B3-A01F47FF2546}"/>
              </a:ext>
            </a:extLst>
          </p:cNvPr>
          <p:cNvCxnSpPr>
            <a:cxnSpLocks/>
          </p:cNvCxnSpPr>
          <p:nvPr/>
        </p:nvCxnSpPr>
        <p:spPr>
          <a:xfrm flipH="1" flipV="1">
            <a:off x="18777444" y="9906159"/>
            <a:ext cx="493294" cy="19371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51F653-F118-8E4E-96E2-D23D5F79D912}"/>
              </a:ext>
            </a:extLst>
          </p:cNvPr>
          <p:cNvSpPr txBox="1"/>
          <p:nvPr/>
        </p:nvSpPr>
        <p:spPr>
          <a:xfrm>
            <a:off x="17670423" y="9103638"/>
            <a:ext cx="1114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EdgeR</a:t>
            </a:r>
            <a:endParaRPr lang="en-US" sz="2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4D1AD9-D83D-7242-B00B-3D10B2DB20BB}"/>
              </a:ext>
            </a:extLst>
          </p:cNvPr>
          <p:cNvCxnSpPr>
            <a:cxnSpLocks/>
          </p:cNvCxnSpPr>
          <p:nvPr/>
        </p:nvCxnSpPr>
        <p:spPr>
          <a:xfrm flipH="1" flipV="1">
            <a:off x="18896491" y="10469057"/>
            <a:ext cx="255195" cy="2656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BDED94-43ED-CB42-A0A9-3D8B1BE172F2}"/>
              </a:ext>
            </a:extLst>
          </p:cNvPr>
          <p:cNvSpPr txBox="1"/>
          <p:nvPr/>
        </p:nvSpPr>
        <p:spPr>
          <a:xfrm>
            <a:off x="19115893" y="10562212"/>
            <a:ext cx="9976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STAR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E37E1A-8C6D-1E48-B21A-C9600E2B56DC}"/>
              </a:ext>
            </a:extLst>
          </p:cNvPr>
          <p:cNvCxnSpPr>
            <a:cxnSpLocks/>
          </p:cNvCxnSpPr>
          <p:nvPr/>
        </p:nvCxnSpPr>
        <p:spPr>
          <a:xfrm>
            <a:off x="20823639" y="12591027"/>
            <a:ext cx="226869" cy="336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02DA49-D434-E245-8B7C-8462225D00C5}"/>
              </a:ext>
            </a:extLst>
          </p:cNvPr>
          <p:cNvSpPr txBox="1"/>
          <p:nvPr/>
        </p:nvSpPr>
        <p:spPr>
          <a:xfrm>
            <a:off x="20235485" y="12253307"/>
            <a:ext cx="20684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Trimmomatic</a:t>
            </a:r>
            <a:endParaRPr lang="en-US" sz="2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4B26C-C96E-674D-BB90-3AD6ACCC5B7C}"/>
              </a:ext>
            </a:extLst>
          </p:cNvPr>
          <p:cNvCxnSpPr>
            <a:cxnSpLocks/>
          </p:cNvCxnSpPr>
          <p:nvPr/>
        </p:nvCxnSpPr>
        <p:spPr>
          <a:xfrm>
            <a:off x="19803851" y="12798117"/>
            <a:ext cx="323065" cy="28357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44D68C-1798-2949-B94D-E5A6AC262E69}"/>
              </a:ext>
            </a:extLst>
          </p:cNvPr>
          <p:cNvSpPr txBox="1"/>
          <p:nvPr/>
        </p:nvSpPr>
        <p:spPr>
          <a:xfrm>
            <a:off x="18976298" y="12452728"/>
            <a:ext cx="14397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Samtools</a:t>
            </a:r>
            <a:endParaRPr lang="en-US" sz="2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EA1852-E42F-4340-9085-12FA365BD094}"/>
              </a:ext>
            </a:extLst>
          </p:cNvPr>
          <p:cNvCxnSpPr>
            <a:cxnSpLocks/>
          </p:cNvCxnSpPr>
          <p:nvPr/>
        </p:nvCxnSpPr>
        <p:spPr>
          <a:xfrm flipH="1">
            <a:off x="17842516" y="13776298"/>
            <a:ext cx="611415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5A4A7B-FC88-6D4F-81EC-4634DF8B1FB6}"/>
              </a:ext>
            </a:extLst>
          </p:cNvPr>
          <p:cNvSpPr txBox="1"/>
          <p:nvPr/>
        </p:nvSpPr>
        <p:spPr>
          <a:xfrm>
            <a:off x="18375874" y="13586773"/>
            <a:ext cx="11383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Trinity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F1C889-D6ED-9540-8154-B2F8E3C57823}"/>
              </a:ext>
            </a:extLst>
          </p:cNvPr>
          <p:cNvCxnSpPr>
            <a:cxnSpLocks/>
          </p:cNvCxnSpPr>
          <p:nvPr/>
        </p:nvCxnSpPr>
        <p:spPr>
          <a:xfrm flipH="1">
            <a:off x="17802514" y="13401758"/>
            <a:ext cx="320929" cy="13522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9A935-5BBC-414D-9A17-09D0C5291370}"/>
              </a:ext>
            </a:extLst>
          </p:cNvPr>
          <p:cNvSpPr txBox="1"/>
          <p:nvPr/>
        </p:nvSpPr>
        <p:spPr>
          <a:xfrm>
            <a:off x="18089978" y="13188368"/>
            <a:ext cx="1371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Cufflinks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C519F6-6E27-5E46-8A50-57A08E40A3AE}"/>
              </a:ext>
            </a:extLst>
          </p:cNvPr>
          <p:cNvCxnSpPr>
            <a:cxnSpLocks/>
          </p:cNvCxnSpPr>
          <p:nvPr/>
        </p:nvCxnSpPr>
        <p:spPr>
          <a:xfrm flipH="1" flipV="1">
            <a:off x="17747669" y="14338187"/>
            <a:ext cx="391145" cy="2138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096CBD-721F-024A-B1D8-ABF70817D184}"/>
              </a:ext>
            </a:extLst>
          </p:cNvPr>
          <p:cNvSpPr txBox="1"/>
          <p:nvPr/>
        </p:nvSpPr>
        <p:spPr>
          <a:xfrm>
            <a:off x="18115377" y="14388987"/>
            <a:ext cx="2300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/>
              <a:t>CummeRbund</a:t>
            </a:r>
            <a:endParaRPr lang="en-US" sz="2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BB6156-CC5F-3042-95CE-8165349A7950}"/>
              </a:ext>
            </a:extLst>
          </p:cNvPr>
          <p:cNvSpPr txBox="1"/>
          <p:nvPr/>
        </p:nvSpPr>
        <p:spPr>
          <a:xfrm>
            <a:off x="17809659" y="10616393"/>
            <a:ext cx="1367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TopHat2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0024A-8350-C247-99DC-150B7914F78F}"/>
              </a:ext>
            </a:extLst>
          </p:cNvPr>
          <p:cNvCxnSpPr>
            <a:cxnSpLocks/>
          </p:cNvCxnSpPr>
          <p:nvPr/>
        </p:nvCxnSpPr>
        <p:spPr>
          <a:xfrm flipH="1" flipV="1">
            <a:off x="18116798" y="10446172"/>
            <a:ext cx="258829" cy="232459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C900E4E-A2BA-C24C-AEED-9E3F1EA72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4031"/>
            <a:ext cx="12454931" cy="77901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E30302-C797-5B40-BD3B-DCF529C9CDFE}"/>
              </a:ext>
            </a:extLst>
          </p:cNvPr>
          <p:cNvSpPr txBox="1"/>
          <p:nvPr/>
        </p:nvSpPr>
        <p:spPr>
          <a:xfrm>
            <a:off x="467272" y="150976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8C795E-E9F0-9D48-AE2A-971AAFE6DA45}"/>
              </a:ext>
            </a:extLst>
          </p:cNvPr>
          <p:cNvSpPr txBox="1"/>
          <p:nvPr/>
        </p:nvSpPr>
        <p:spPr>
          <a:xfrm>
            <a:off x="467272" y="8543988"/>
            <a:ext cx="5082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5F9756-B345-F44E-ABEF-3A0E4EA5673C}"/>
              </a:ext>
            </a:extLst>
          </p:cNvPr>
          <p:cNvSpPr txBox="1"/>
          <p:nvPr/>
        </p:nvSpPr>
        <p:spPr>
          <a:xfrm>
            <a:off x="12626890" y="150976"/>
            <a:ext cx="36289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F472DF-5DF9-924C-8FF2-D3E62E329B10}"/>
              </a:ext>
            </a:extLst>
          </p:cNvPr>
          <p:cNvSpPr txBox="1"/>
          <p:nvPr/>
        </p:nvSpPr>
        <p:spPr>
          <a:xfrm>
            <a:off x="12711382" y="8457954"/>
            <a:ext cx="5082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102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C9F543F-FA5B-B546-81B5-77A23B41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496" y="4821316"/>
            <a:ext cx="9391274" cy="52973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C702DA-AB64-9143-997D-C7D1BD1E8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6394" y="140320"/>
            <a:ext cx="8526585" cy="50842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3DA63-BB10-B14C-B349-8DB64A6A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1" y="9896586"/>
            <a:ext cx="13652500" cy="845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95506-45CF-B841-BA5D-BE5F9DC6B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4" y="995465"/>
            <a:ext cx="13487400" cy="8458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D8C94-21D0-ED4E-BCA8-DB0F893B4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6124" y="9584929"/>
            <a:ext cx="9391275" cy="88083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p=1.43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blipFill>
                <a:blip r:embed="rId7"/>
                <a:stretch>
                  <a:fillRect l="-4943" t="-11765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646459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791079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C7AB5-FB6A-E449-A411-41BAE3D6A632}"/>
              </a:ext>
            </a:extLst>
          </p:cNvPr>
          <p:cNvSpPr txBox="1"/>
          <p:nvPr/>
        </p:nvSpPr>
        <p:spPr>
          <a:xfrm>
            <a:off x="15729225" y="177671"/>
            <a:ext cx="205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Type of URLs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14780293" y="4874077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8550B-4008-E643-AA0C-BA23DF9B5ABD}"/>
              </a:ext>
            </a:extLst>
          </p:cNvPr>
          <p:cNvSpPr txBox="1"/>
          <p:nvPr/>
        </p:nvSpPr>
        <p:spPr>
          <a:xfrm>
            <a:off x="4091279" y="9646486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4092374" y="743199"/>
            <a:ext cx="5168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</a:rPr>
              <a:t>Required Computational Expertise</a:t>
            </a:r>
          </a:p>
        </p:txBody>
      </p:sp>
    </p:spTree>
    <p:extLst>
      <p:ext uri="{BB962C8B-B14F-4D97-AF65-F5344CB8AC3E}">
        <p14:creationId xmlns:p14="http://schemas.microsoft.com/office/powerpoint/2010/main" val="340683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73C408CE-2F90-F347-9B5F-FADDBBD92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7133" y="93991"/>
            <a:ext cx="8857440" cy="5281528"/>
          </a:xfrm>
          <a:prstGeom prst="rect">
            <a:avLst/>
          </a:prstGeom>
        </p:spPr>
      </p:pic>
      <p:pic>
        <p:nvPicPr>
          <p:cNvPr id="12" name="Picture 11" descr="Chart, histogram, scatter chart&#10;&#10;Description automatically generated">
            <a:extLst>
              <a:ext uri="{FF2B5EF4-FFF2-40B4-BE49-F238E27FC236}">
                <a16:creationId xmlns:a16="http://schemas.microsoft.com/office/drawing/2014/main" id="{94CAC29C-D9F0-F744-89FA-0657A95D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947" y="9535437"/>
            <a:ext cx="9610323" cy="90138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C9F543F-FA5B-B546-81B5-77A23B41A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5496" y="4821316"/>
            <a:ext cx="9391274" cy="52973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F3DA63-BB10-B14C-B349-8DB64A6AE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1" y="9896586"/>
            <a:ext cx="13652500" cy="8458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95506-45CF-B841-BA5D-BE5F9DC6B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64" y="995465"/>
            <a:ext cx="13487400" cy="8458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/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/>
                  <a:t>p=1.43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500" dirty="0"/>
                  <a:t>10</a:t>
                </a:r>
                <a:r>
                  <a:rPr lang="en-US" sz="3500" baseline="30000" dirty="0"/>
                  <a:t>-7</a:t>
                </a:r>
                <a:endParaRPr lang="en-US" sz="3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793BC2-413C-CA42-9EBD-4435A5BA8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6334" y="10596095"/>
                <a:ext cx="3326710" cy="630942"/>
              </a:xfrm>
              <a:prstGeom prst="rect">
                <a:avLst/>
              </a:prstGeom>
              <a:blipFill>
                <a:blip r:embed="rId7"/>
                <a:stretch>
                  <a:fillRect l="-4943" t="-11765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2E017194-11BB-0F48-97E3-115F5570BD1B}"/>
              </a:ext>
            </a:extLst>
          </p:cNvPr>
          <p:cNvSpPr/>
          <p:nvPr/>
        </p:nvSpPr>
        <p:spPr>
          <a:xfrm rot="5400000">
            <a:off x="18317639" y="9646459"/>
            <a:ext cx="201805" cy="3326724"/>
          </a:xfrm>
          <a:prstGeom prst="leftBracket">
            <a:avLst/>
          </a:prstGeom>
          <a:ln w="38100">
            <a:solidFill>
              <a:srgbClr val="434243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285750" tIns="142875" rIns="285750" bIns="14287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34">
              <a:ln w="3175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765E5-B4B3-3042-A84D-C3121E1E63DB}"/>
              </a:ext>
            </a:extLst>
          </p:cNvPr>
          <p:cNvSpPr txBox="1"/>
          <p:nvPr/>
        </p:nvSpPr>
        <p:spPr>
          <a:xfrm>
            <a:off x="1178875" y="587925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12DA3-7A45-9149-BD20-C77216F05C2B}"/>
              </a:ext>
            </a:extLst>
          </p:cNvPr>
          <p:cNvSpPr txBox="1"/>
          <p:nvPr/>
        </p:nvSpPr>
        <p:spPr>
          <a:xfrm>
            <a:off x="13318824" y="5175290"/>
            <a:ext cx="2292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AD4812-1C9A-1E4F-BC93-3979EA94E1AC}"/>
              </a:ext>
            </a:extLst>
          </p:cNvPr>
          <p:cNvSpPr txBox="1"/>
          <p:nvPr/>
        </p:nvSpPr>
        <p:spPr>
          <a:xfrm>
            <a:off x="13216124" y="474795"/>
            <a:ext cx="42511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DA9AFB-1B9D-2843-8950-DE845455B202}"/>
              </a:ext>
            </a:extLst>
          </p:cNvPr>
          <p:cNvSpPr txBox="1"/>
          <p:nvPr/>
        </p:nvSpPr>
        <p:spPr>
          <a:xfrm>
            <a:off x="13274550" y="9791079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797F1C-050B-8A40-A47D-14D594590AF8}"/>
              </a:ext>
            </a:extLst>
          </p:cNvPr>
          <p:cNvSpPr txBox="1"/>
          <p:nvPr/>
        </p:nvSpPr>
        <p:spPr>
          <a:xfrm>
            <a:off x="1167640" y="9627794"/>
            <a:ext cx="274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BC7AB5-FB6A-E449-A411-41BAE3D6A632}"/>
              </a:ext>
            </a:extLst>
          </p:cNvPr>
          <p:cNvSpPr txBox="1"/>
          <p:nvPr/>
        </p:nvSpPr>
        <p:spPr>
          <a:xfrm>
            <a:off x="15729225" y="177671"/>
            <a:ext cx="205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Type of URLs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14780293" y="4874077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B8550B-4008-E643-AA0C-BA23DF9B5ABD}"/>
              </a:ext>
            </a:extLst>
          </p:cNvPr>
          <p:cNvSpPr txBox="1"/>
          <p:nvPr/>
        </p:nvSpPr>
        <p:spPr>
          <a:xfrm>
            <a:off x="4091279" y="9646486"/>
            <a:ext cx="479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A2A2A"/>
                </a:solidFill>
              </a:rPr>
              <a:t>Availability of Package Manager</a:t>
            </a: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BE7B287D-52F4-C042-9783-DA1EB4C12AD7}"/>
              </a:ext>
            </a:extLst>
          </p:cNvPr>
          <p:cNvSpPr txBox="1"/>
          <p:nvPr/>
        </p:nvSpPr>
        <p:spPr>
          <a:xfrm>
            <a:off x="4092374" y="743199"/>
            <a:ext cx="5168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2A2A2A"/>
                </a:solidFill>
              </a:rPr>
              <a:t>Required Computational Expertise</a:t>
            </a:r>
          </a:p>
        </p:txBody>
      </p:sp>
    </p:spTree>
    <p:extLst>
      <p:ext uri="{BB962C8B-B14F-4D97-AF65-F5344CB8AC3E}">
        <p14:creationId xmlns:p14="http://schemas.microsoft.com/office/powerpoint/2010/main" val="301004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163</Words>
  <Application>Microsoft Macintosh PowerPoint</Application>
  <PresentationFormat>Custom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Yutong Chang</dc:creator>
  <cp:lastModifiedBy>Yutong Chang</cp:lastModifiedBy>
  <cp:revision>60</cp:revision>
  <dcterms:created xsi:type="dcterms:W3CDTF">2020-04-13T18:26:44Z</dcterms:created>
  <dcterms:modified xsi:type="dcterms:W3CDTF">2021-02-05T01:59:59Z</dcterms:modified>
</cp:coreProperties>
</file>