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9"/>
  </p:normalViewPr>
  <p:slideViewPr>
    <p:cSldViewPr snapToGrid="0" snapToObjects="1">
      <p:cViewPr varScale="1">
        <p:scale>
          <a:sx n="27" d="100"/>
          <a:sy n="27" d="100"/>
        </p:scale>
        <p:origin x="256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1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4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7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2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7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7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0600-55A3-224A-BE55-83853FB2FC5E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2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tif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2395B9-CF5A-4546-B9A6-19AA48EA9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74" y="1750595"/>
            <a:ext cx="5689600" cy="353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9C73E5-82D1-9D43-93F4-1C727EDD7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537" y="1699795"/>
            <a:ext cx="5600700" cy="363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900843-AD6E-6547-8D7F-E2AED1AE9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6262" y="1737895"/>
            <a:ext cx="5537200" cy="35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09C2A-4A38-484C-9166-F5321BFF0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184" y="6737015"/>
            <a:ext cx="7137400" cy="414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2D8A06-BDD0-A649-AE06-6A8AFB2EB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5586" y="6962787"/>
            <a:ext cx="6452602" cy="3914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EB0B7-E7D6-9840-90B6-69DF35E779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49389" y="6317915"/>
            <a:ext cx="7150100" cy="430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829461-4356-D04F-B8CC-CAE1073D48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327" y="16800764"/>
            <a:ext cx="6832600" cy="403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813C0D-00BA-8149-8F72-706AD4F262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9388" y="16800764"/>
            <a:ext cx="5638800" cy="424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E1FD20-D5D8-2347-BF19-0F7F601504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49389" y="16686464"/>
            <a:ext cx="5740400" cy="426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B067E6-90FA-404A-9032-A77F4E9216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8684" y="12333035"/>
            <a:ext cx="5740400" cy="3670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EEA743-C5A8-C64F-B9AB-C9846A8AA5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05586" y="11909285"/>
            <a:ext cx="6452602" cy="41532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C6625F-D502-CC49-9DAE-DEADCF56B9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49389" y="11698035"/>
            <a:ext cx="6650947" cy="4305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6E17DC-2DBA-6146-802E-FA319A89CE2C}"/>
              </a:ext>
            </a:extLst>
          </p:cNvPr>
          <p:cNvSpPr txBox="1"/>
          <p:nvPr/>
        </p:nvSpPr>
        <p:spPr>
          <a:xfrm>
            <a:off x="1340184" y="105877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F372F-91F7-7149-887B-A57418339637}"/>
              </a:ext>
            </a:extLst>
          </p:cNvPr>
          <p:cNvSpPr txBox="1"/>
          <p:nvPr/>
        </p:nvSpPr>
        <p:spPr>
          <a:xfrm>
            <a:off x="9031537" y="10587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9718CC-825B-B74F-8482-EBDC336C2D9B}"/>
              </a:ext>
            </a:extLst>
          </p:cNvPr>
          <p:cNvSpPr txBox="1"/>
          <p:nvPr/>
        </p:nvSpPr>
        <p:spPr>
          <a:xfrm>
            <a:off x="16149389" y="43313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E93F59-7AEF-D646-BF17-5EABE3CFB849}"/>
              </a:ext>
            </a:extLst>
          </p:cNvPr>
          <p:cNvSpPr txBox="1"/>
          <p:nvPr/>
        </p:nvSpPr>
        <p:spPr>
          <a:xfrm>
            <a:off x="1340184" y="63179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C7BD7A-9C77-9C46-B99E-21F8BCE51330}"/>
              </a:ext>
            </a:extLst>
          </p:cNvPr>
          <p:cNvSpPr txBox="1"/>
          <p:nvPr/>
        </p:nvSpPr>
        <p:spPr>
          <a:xfrm>
            <a:off x="8605586" y="63179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9728A-1CF3-AD4B-AB54-87F2B9D6BD42}"/>
              </a:ext>
            </a:extLst>
          </p:cNvPr>
          <p:cNvSpPr txBox="1"/>
          <p:nvPr/>
        </p:nvSpPr>
        <p:spPr>
          <a:xfrm>
            <a:off x="15689179" y="57270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56F4F1-3B66-DA44-92CF-1A4D3B68CDC2}"/>
              </a:ext>
            </a:extLst>
          </p:cNvPr>
          <p:cNvSpPr txBox="1"/>
          <p:nvPr/>
        </p:nvSpPr>
        <p:spPr>
          <a:xfrm>
            <a:off x="1340184" y="1169803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38FB5C-2A4F-6C44-81A7-132681AAA10C}"/>
              </a:ext>
            </a:extLst>
          </p:cNvPr>
          <p:cNvSpPr txBox="1"/>
          <p:nvPr/>
        </p:nvSpPr>
        <p:spPr>
          <a:xfrm>
            <a:off x="8605586" y="11520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E5EB1-ECEF-F643-98A5-014263E28D82}"/>
              </a:ext>
            </a:extLst>
          </p:cNvPr>
          <p:cNvSpPr txBox="1"/>
          <p:nvPr/>
        </p:nvSpPr>
        <p:spPr>
          <a:xfrm>
            <a:off x="15944377" y="1152090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7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6308</TotalTime>
  <Words>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MANGUL_SERGHEI</dc:creator>
  <cp:lastModifiedBy>MANGUL_SERGHEI</cp:lastModifiedBy>
  <cp:revision>3</cp:revision>
  <dcterms:created xsi:type="dcterms:W3CDTF">2019-11-22T02:52:22Z</dcterms:created>
  <dcterms:modified xsi:type="dcterms:W3CDTF">2019-11-26T12:00:54Z</dcterms:modified>
</cp:coreProperties>
</file>