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08"/>
  </p:normalViewPr>
  <p:slideViewPr>
    <p:cSldViewPr snapToGrid="0" snapToObjects="1">
      <p:cViewPr varScale="1">
        <p:scale>
          <a:sx n="84" d="100"/>
          <a:sy n="84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9801A-5A30-1645-B075-97F053ABA7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497CC-D2FD-9C4F-99C2-1C747CBB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bar chart </a:t>
            </a:r>
          </a:p>
          <a:p>
            <a:r>
              <a:rPr lang="en-US" dirty="0"/>
              <a:t>Fix all the trends stuff – take out </a:t>
            </a:r>
            <a:r>
              <a:rPr lang="en-US"/>
              <a:t>container stuff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497CC-D2FD-9C4F-99C2-1C747CBB9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EC48-A0CF-5D49-9A14-B12CE62A6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4AD31-6474-F843-9640-7F3B1EED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9123-4569-D346-B58F-E0BF2916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15FC-972F-F241-84BD-CB8BDB1C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FA26-0D9A-2846-A01D-D4C0992F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CC38-4C23-E44A-A3B1-EC6BA99A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38DB-B026-CF49-9D4C-42A0AAF11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1A94-B195-9743-878F-56EA4E05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5FCB-F71A-F142-BA33-B316C1B9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9069-3634-2F48-8E8F-E5B56E61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1CF4B-6388-4A45-8773-FD6BF541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84FC7-6249-F048-9D4F-C05ACEF8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211B-CA7A-CE48-9E5C-716D5DA8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A58F-702F-294C-B967-DC1218B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9BC0-31C4-E44D-89B3-3867994E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BBF4-D096-784C-BCF9-409A400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C5E6-7BD0-2A43-B5C2-92C2A311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E9ED-A0BC-6840-8861-B3508FA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3979-1A6D-B64E-936A-29F93DD8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2176-E79B-6245-B40B-92AB73DE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7008-636C-E942-9B0D-644F244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BE76-5EA3-9C48-B648-467A8F06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9FCE-4DF9-1244-A4CE-20D57DA5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68B8-E4AA-2E4A-9882-7410C746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872A-4D5F-5A4D-B5C7-8D074ECB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3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7F62-52CE-AC47-9C5D-7E89BA4D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A188-B266-D94D-A21D-8BC2D5D46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D9B1F-3F55-8248-8046-8CCBC7741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558F-0839-3349-941A-70BB906D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F742-FACC-CD43-8116-2819B3E5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58C2C-AC3F-2D42-8F37-73A0D762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3B89-7F7D-AB47-A93C-C6FA8818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8DA2-1699-CE42-90F4-1463DF66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C3BC1-ACFF-0349-9604-D1094082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F8426-B447-774E-97BA-697F7906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BF885-D240-924F-817B-1317DC5FC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0FF8D-01C6-4D49-A94C-861F013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3B5EC-519E-6E45-A555-93B13F91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D149D-DAC1-5049-9158-CF93697C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5BA4-476D-0F4F-B2FC-E837F903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9F7F-7064-4641-B298-2519722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0D4AB-800D-0B49-9466-5A78A527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57753-EBAB-7C4E-94BB-12F8AEF0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CFDA9-1DD9-234F-83ED-AA0CD9AE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83668-BCC1-3C4B-B4A2-5C439A99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34F0D-EA17-8B4F-90A6-CBB8FC1F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108C-953F-D24E-91A8-BB517572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FB7C-64A7-BF4B-96A0-7D16956B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1C460-DEB9-844F-83DC-DF81A4A55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1A3E-F82F-C14A-A95F-360A5CCD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F1CA-D829-8744-B260-D07F2E72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E6D2-4DD0-8B4A-A96E-1D83BD7A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888A-E7B2-F044-A420-43E1AD93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35307-513C-2747-8ACC-5929CBD63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C3B42-81A4-664D-9DE5-9E94972B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058F4-0521-EF47-9F3E-5CDAF6AC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F573-0AFE-9B40-B415-D51B986E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A374-CE41-624E-8FCD-BA73B68F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60155-F445-354A-B38C-B605FA8C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C85E-F27F-154D-92A3-FF0423CE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FE88-970A-ED4C-896E-A8087FF53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8C48-F863-7A48-ACFA-A71555BFED6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006D-EB29-8143-A155-6BEF87935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EB4C-185F-2E42-A538-11E3C415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24553A8-AA21-5448-B3DC-FAD501D14AE4}"/>
              </a:ext>
            </a:extLst>
          </p:cNvPr>
          <p:cNvSpPr txBox="1"/>
          <p:nvPr/>
        </p:nvSpPr>
        <p:spPr>
          <a:xfrm>
            <a:off x="357188" y="542925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D35C95-D4FE-834E-9403-DD404EBF994D}"/>
              </a:ext>
            </a:extLst>
          </p:cNvPr>
          <p:cNvSpPr txBox="1"/>
          <p:nvPr/>
        </p:nvSpPr>
        <p:spPr>
          <a:xfrm>
            <a:off x="8368545" y="542925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17636-DD26-4E43-B4FE-83347BF3E586}"/>
              </a:ext>
            </a:extLst>
          </p:cNvPr>
          <p:cNvSpPr txBox="1"/>
          <p:nvPr/>
        </p:nvSpPr>
        <p:spPr>
          <a:xfrm>
            <a:off x="4043468" y="3589863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39D40-D5BE-514C-A517-77A9CC827FDE}"/>
              </a:ext>
            </a:extLst>
          </p:cNvPr>
          <p:cNvSpPr txBox="1"/>
          <p:nvPr/>
        </p:nvSpPr>
        <p:spPr>
          <a:xfrm>
            <a:off x="261938" y="3589863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8642B2-EBDE-114E-8880-7B1D3AA8365B}"/>
              </a:ext>
            </a:extLst>
          </p:cNvPr>
          <p:cNvSpPr txBox="1"/>
          <p:nvPr/>
        </p:nvSpPr>
        <p:spPr>
          <a:xfrm>
            <a:off x="4043468" y="542925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4BE50-E264-C749-BB62-45D1A1544836}"/>
              </a:ext>
            </a:extLst>
          </p:cNvPr>
          <p:cNvSpPr txBox="1"/>
          <p:nvPr/>
        </p:nvSpPr>
        <p:spPr>
          <a:xfrm>
            <a:off x="8368545" y="3589863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</a:t>
            </a:r>
          </a:p>
        </p:txBody>
      </p:sp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D37707D4-3C18-7C47-8C8F-D59E2F78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3" y="727591"/>
            <a:ext cx="3309650" cy="237804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EA493-5C0D-1442-838A-10D7A96CE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328" y="727591"/>
            <a:ext cx="3175081" cy="270140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59530-74FA-BD4A-9F76-9F0C9A71B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66" y="3589863"/>
            <a:ext cx="2571178" cy="310246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04492-4436-6947-A99A-5F677D463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422" y="3662205"/>
            <a:ext cx="2801987" cy="297544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22F1A0-45E8-E743-B0F8-C3074DEF7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6161" y="3105636"/>
            <a:ext cx="2571178" cy="3353432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BECD757-66A1-9242-AB39-18F30D4707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7948" y="844193"/>
            <a:ext cx="3407603" cy="21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3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11758</TotalTime>
  <Words>27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rajkumar</dc:creator>
  <cp:lastModifiedBy>neha rajkumar</cp:lastModifiedBy>
  <cp:revision>7</cp:revision>
  <dcterms:created xsi:type="dcterms:W3CDTF">2019-09-04T18:34:14Z</dcterms:created>
  <dcterms:modified xsi:type="dcterms:W3CDTF">2020-01-18T00:17:16Z</dcterms:modified>
</cp:coreProperties>
</file>