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59"/>
    <p:restoredTop sz="81296"/>
  </p:normalViewPr>
  <p:slideViewPr>
    <p:cSldViewPr snapToGrid="0" snapToObjects="1">
      <p:cViewPr varScale="1">
        <p:scale>
          <a:sx n="73" d="100"/>
          <a:sy n="73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67E7B-035A-4F4E-A435-C359FA3B27EE}" type="datetimeFigureOut">
              <a:rPr lang="en-US" smtClean="0"/>
              <a:t>2/11/19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7B58C-EE85-6448-B07A-B68293F0D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22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7B58C-EE85-6448-B07A-B68293F0D5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91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0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64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2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0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0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2/11/19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2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2/11/19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7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2/11/19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8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7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E34CF-7AD3-0941-A50D-6D559A1CA0CC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0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293653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31210" y="3429000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04854" y="3339560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42" y="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46765" y="39585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9206" y="39585"/>
            <a:ext cx="375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F8588E-E408-0048-98DF-80CC8F794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23" y="523219"/>
            <a:ext cx="3051145" cy="30511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EDF9D1-A4BD-EE41-81FC-BE92F9751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147" y="523219"/>
            <a:ext cx="3051145" cy="30511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7FAFBF3-574B-504A-BA4A-8758898A71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586" y="3744623"/>
            <a:ext cx="3685931" cy="308479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9A0D0D-F7FA-9A44-87FF-F504A235A4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5102" y="3729849"/>
            <a:ext cx="3453189" cy="31053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A6C26FB-60E9-554D-AEA1-049D3571A3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4854" y="641543"/>
            <a:ext cx="4171123" cy="281449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BE63BBB-B4AD-0840-A37B-EAAC9593D9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3820" y="3729848"/>
            <a:ext cx="3453189" cy="31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20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7</Words>
  <Application>Microsoft Macintosh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Aaron Karlsberg</cp:lastModifiedBy>
  <cp:revision>16</cp:revision>
  <dcterms:created xsi:type="dcterms:W3CDTF">2018-11-29T02:02:29Z</dcterms:created>
  <dcterms:modified xsi:type="dcterms:W3CDTF">2019-02-12T07:17:11Z</dcterms:modified>
</cp:coreProperties>
</file>