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1"/>
    <p:restoredTop sz="89907"/>
  </p:normalViewPr>
  <p:slideViewPr>
    <p:cSldViewPr snapToGrid="0" snapToObjects="1">
      <p:cViewPr>
        <p:scale>
          <a:sx n="95" d="100"/>
          <a:sy n="95" d="100"/>
        </p:scale>
        <p:origin x="-1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67E7B-035A-4F4E-A435-C359FA3B27EE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7B58C-EE85-6448-B07A-B68293F0D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22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7B58C-EE85-6448-B07A-B68293F0D5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9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0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6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2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0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0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2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7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8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7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E34CF-7AD3-0941-A50D-6D559A1CA0C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0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aitlin Loeffler\Desktop\SPECIES_Distribu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071" y="301195"/>
            <a:ext cx="3357624" cy="342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792030" y="342900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07524" y="193387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768FC5F-476A-7345-842F-6028B654B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475" y="529591"/>
            <a:ext cx="4213638" cy="2843183"/>
          </a:xfrm>
          <a:prstGeom prst="rect">
            <a:avLst/>
          </a:prstGeom>
        </p:spPr>
      </p:pic>
      <p:pic>
        <p:nvPicPr>
          <p:cNvPr id="1028" name="Picture 4" descr="C:\Users\Caitlin Loeffler\Desktop\GENUS_Distribu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30" y="230814"/>
            <a:ext cx="3355848" cy="33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BB900F9E-24FE-F143-AE19-CBB39C3C05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3319" y="3690610"/>
            <a:ext cx="3544431" cy="31873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048" y="192887"/>
            <a:ext cx="402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BF06C5A-7A22-C04C-BEAE-E517816FBBE5}"/>
              </a:ext>
            </a:extLst>
          </p:cNvPr>
          <p:cNvSpPr txBox="1"/>
          <p:nvPr/>
        </p:nvSpPr>
        <p:spPr>
          <a:xfrm>
            <a:off x="1642264" y="6237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DA85F8E-8C33-584A-A2EC-2B6488EBF2CC}"/>
              </a:ext>
            </a:extLst>
          </p:cNvPr>
          <p:cNvSpPr txBox="1"/>
          <p:nvPr/>
        </p:nvSpPr>
        <p:spPr>
          <a:xfrm>
            <a:off x="5359096" y="81339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A1BC8856-7A9D-3342-8B71-9591AECBC3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591" y="3690610"/>
            <a:ext cx="3808505" cy="3187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48" y="342900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1149" y="342900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</a:p>
        </p:txBody>
      </p:sp>
      <p:pic>
        <p:nvPicPr>
          <p:cNvPr id="1027" name="Picture 3" descr="C:\Users\Caitlin Loeffler\Desktop\M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793" y="3690610"/>
            <a:ext cx="3547872" cy="319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779206" y="192979"/>
            <a:ext cx="375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3502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9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Caitlin Loeffler</cp:lastModifiedBy>
  <cp:revision>22</cp:revision>
  <dcterms:created xsi:type="dcterms:W3CDTF">2018-11-29T02:02:29Z</dcterms:created>
  <dcterms:modified xsi:type="dcterms:W3CDTF">2019-02-19T02:54:19Z</dcterms:modified>
</cp:coreProperties>
</file>