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333"/>
    <p:restoredTop sz="81295"/>
  </p:normalViewPr>
  <p:slideViewPr>
    <p:cSldViewPr snapToGrid="0" snapToObjects="1">
      <p:cViewPr varScale="1">
        <p:scale>
          <a:sx n="76" d="100"/>
          <a:sy n="76" d="100"/>
        </p:scale>
        <p:origin x="52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E67E7B-035A-4F4E-A435-C359FA3B27EE}" type="datetimeFigureOut">
              <a:rPr lang="en-US" smtClean="0"/>
              <a:t>12/4/18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47B58C-EE85-6448-B07A-B68293F0D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522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47B58C-EE85-6448-B07A-B68293F0D55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591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E34CF-7AD3-0941-A50D-6D559A1CA0CC}" type="datetimeFigureOut">
              <a:rPr lang="en-US" smtClean="0"/>
              <a:t>12/4/18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EF2ED-F263-1E42-87EC-0A03AE0E5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000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E34CF-7AD3-0941-A50D-6D559A1CA0CC}" type="datetimeFigureOut">
              <a:rPr lang="en-US" smtClean="0"/>
              <a:t>12/4/18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EF2ED-F263-1E42-87EC-0A03AE0E5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664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E34CF-7AD3-0941-A50D-6D559A1CA0CC}" type="datetimeFigureOut">
              <a:rPr lang="en-US" smtClean="0"/>
              <a:t>12/4/18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EF2ED-F263-1E42-87EC-0A03AE0E5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429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E34CF-7AD3-0941-A50D-6D559A1CA0CC}" type="datetimeFigureOut">
              <a:rPr lang="en-US" smtClean="0"/>
              <a:t>12/4/18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EF2ED-F263-1E42-87EC-0A03AE0E5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94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E34CF-7AD3-0941-A50D-6D559A1CA0CC}" type="datetimeFigureOut">
              <a:rPr lang="en-US" smtClean="0"/>
              <a:t>12/4/18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EF2ED-F263-1E42-87EC-0A03AE0E5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001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E34CF-7AD3-0941-A50D-6D559A1CA0CC}" type="datetimeFigureOut">
              <a:rPr lang="en-US" smtClean="0"/>
              <a:t>12/4/18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EF2ED-F263-1E42-87EC-0A03AE0E5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508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E34CF-7AD3-0941-A50D-6D559A1CA0CC}" type="datetimeFigureOut">
              <a:rPr lang="en-US" smtClean="0"/>
              <a:t>12/4/18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EF2ED-F263-1E42-87EC-0A03AE0E5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523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E34CF-7AD3-0941-A50D-6D559A1CA0CC}" type="datetimeFigureOut">
              <a:rPr lang="en-US" smtClean="0"/>
              <a:t>12/4/18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EF2ED-F263-1E42-87EC-0A03AE0E5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371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E34CF-7AD3-0941-A50D-6D559A1CA0CC}" type="datetimeFigureOut">
              <a:rPr lang="en-US" smtClean="0"/>
              <a:t>12/4/18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EF2ED-F263-1E42-87EC-0A03AE0E5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180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E34CF-7AD3-0941-A50D-6D559A1CA0CC}" type="datetimeFigureOut">
              <a:rPr lang="en-US" smtClean="0"/>
              <a:t>12/4/18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EF2ED-F263-1E42-87EC-0A03AE0E5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878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E34CF-7AD3-0941-A50D-6D559A1CA0CC}" type="datetimeFigureOut">
              <a:rPr lang="en-US" smtClean="0"/>
              <a:t>12/4/18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EF2ED-F263-1E42-87EC-0A03AE0E5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539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3E34CF-7AD3-0941-A50D-6D559A1CA0CC}" type="datetimeFigureOut">
              <a:rPr lang="en-US" smtClean="0"/>
              <a:t>12/4/18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9EF2ED-F263-1E42-87EC-0A03AE0E5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809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image" Target="../media/image1.emf"/><Relationship Id="rId7" Type="http://schemas.openxmlformats.org/officeDocument/2006/relationships/image" Target="../media/image5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emf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3372147"/>
            <a:ext cx="4106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205286" y="3372147"/>
            <a:ext cx="359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5976" y="3621238"/>
            <a:ext cx="3193378" cy="29030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4475" y="3662212"/>
            <a:ext cx="3370879" cy="306443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014699" y="3372147"/>
            <a:ext cx="3497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F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742" y="0"/>
            <a:ext cx="4026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A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410631" y="34683"/>
            <a:ext cx="3866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B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821377" y="120166"/>
            <a:ext cx="375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C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6C20E9B-A8B8-444B-861A-96D7B9DA8A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934" y="3783870"/>
            <a:ext cx="3370878" cy="282112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CA7E557-5FC5-2249-88D3-61D6593D07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55458" y="729469"/>
            <a:ext cx="3788911" cy="255659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93AFC29-9B00-2C43-9897-986974E8EC8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3072" y="560317"/>
            <a:ext cx="2705100" cy="30226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96A818E-367C-5D42-84FA-7E6F3C5C047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01753" y="603275"/>
            <a:ext cx="3238500" cy="299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0205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</TotalTime>
  <Words>7</Words>
  <Application>Microsoft Macintosh PowerPoint</Application>
  <PresentationFormat>Widescreen</PresentationFormat>
  <Paragraphs>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Aaron Karlsberg</cp:lastModifiedBy>
  <cp:revision>13</cp:revision>
  <dcterms:created xsi:type="dcterms:W3CDTF">2018-11-29T02:02:29Z</dcterms:created>
  <dcterms:modified xsi:type="dcterms:W3CDTF">2018-12-04T19:39:30Z</dcterms:modified>
</cp:coreProperties>
</file>