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81295"/>
  </p:normalViewPr>
  <p:slideViewPr>
    <p:cSldViewPr snapToGrid="0" snapToObjects="1">
      <p:cViewPr varScale="1">
        <p:scale>
          <a:sx n="76" d="100"/>
          <a:sy n="76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67E7B-035A-4F4E-A435-C359FA3B27EE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B58C-EE85-6448-B07A-B68293F0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7B58C-EE85-6448-B07A-B68293F0D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37214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286" y="337214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76" y="3621238"/>
            <a:ext cx="3193378" cy="2903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75" y="3662212"/>
            <a:ext cx="3370879" cy="306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4699" y="3372147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2" y="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0631" y="34683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1377" y="12016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20E9B-A8B8-444B-861A-96D7B9DA8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" y="3783870"/>
            <a:ext cx="3370878" cy="28211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A7E557-5FC5-2249-88D3-61D6593D0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458" y="729469"/>
            <a:ext cx="3788911" cy="2556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AFC29-9B00-2C43-9897-986974E8E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28" y="879636"/>
            <a:ext cx="1766661" cy="19740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6A818E-367C-5D42-84FA-7E6F3C5C0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1753" y="603275"/>
            <a:ext cx="3238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2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Aaron Karlsberg</cp:lastModifiedBy>
  <cp:revision>15</cp:revision>
  <dcterms:created xsi:type="dcterms:W3CDTF">2018-11-29T02:02:29Z</dcterms:created>
  <dcterms:modified xsi:type="dcterms:W3CDTF">2018-12-04T22:13:04Z</dcterms:modified>
</cp:coreProperties>
</file>