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/>
    <p:restoredTop sz="89907"/>
  </p:normalViewPr>
  <p:slideViewPr>
    <p:cSldViewPr snapToGrid="0" snapToObjects="1">
      <p:cViewPr>
        <p:scale>
          <a:sx n="95" d="100"/>
          <a:sy n="95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7E7B-035A-4F4E-A435-C359FA3B27E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B58C-EE85-6448-B07A-B68293F0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7B58C-EE85-6448-B07A-B68293F0D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aitlin Loeffler\Desktop\SPECIES_Distribution_match_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81" y="230814"/>
            <a:ext cx="3357404" cy="34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92030" y="34290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7524" y="19338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768FC5F-476A-7345-842F-6028B654B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475" y="529591"/>
            <a:ext cx="4213638" cy="2843183"/>
          </a:xfrm>
          <a:prstGeom prst="rect">
            <a:avLst/>
          </a:prstGeom>
        </p:spPr>
      </p:pic>
      <p:pic>
        <p:nvPicPr>
          <p:cNvPr id="1028" name="Picture 4" descr="C:\Users\Caitlin Loeffler\Desktop\GENUS_Distribu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0" y="230814"/>
            <a:ext cx="3355848" cy="33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BB900F9E-24FE-F143-AE19-CBB39C3C0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319" y="3690610"/>
            <a:ext cx="3544431" cy="3187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48" y="192887"/>
            <a:ext cx="40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BF06C5A-7A22-C04C-BEAE-E517816FBBE5}"/>
              </a:ext>
            </a:extLst>
          </p:cNvPr>
          <p:cNvSpPr txBox="1"/>
          <p:nvPr/>
        </p:nvSpPr>
        <p:spPr>
          <a:xfrm>
            <a:off x="1642264" y="6237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DA85F8E-8C33-584A-A2EC-2B6488EBF2CC}"/>
              </a:ext>
            </a:extLst>
          </p:cNvPr>
          <p:cNvSpPr txBox="1"/>
          <p:nvPr/>
        </p:nvSpPr>
        <p:spPr>
          <a:xfrm>
            <a:off x="5359096" y="8133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1BC8856-7A9D-3342-8B71-9591AECBC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91" y="3690610"/>
            <a:ext cx="3808505" cy="3187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8" y="34290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1149" y="34290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pic>
        <p:nvPicPr>
          <p:cNvPr id="1027" name="Picture 3" descr="C:\Users\Caitlin Loeffler\Desktop\M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93" y="3690610"/>
            <a:ext cx="3547872" cy="319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779206" y="192979"/>
            <a:ext cx="3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50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Caitlin Loeffler</cp:lastModifiedBy>
  <cp:revision>23</cp:revision>
  <dcterms:created xsi:type="dcterms:W3CDTF">2018-11-29T02:02:29Z</dcterms:created>
  <dcterms:modified xsi:type="dcterms:W3CDTF">2019-02-19T03:23:23Z</dcterms:modified>
</cp:coreProperties>
</file>