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33"/>
    <p:restoredTop sz="81295"/>
  </p:normalViewPr>
  <p:slideViewPr>
    <p:cSldViewPr snapToGrid="0" snapToObjects="1">
      <p:cViewPr varScale="1">
        <p:scale>
          <a:sx n="76" d="100"/>
          <a:sy n="76" d="100"/>
        </p:scale>
        <p:origin x="5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67E7B-035A-4F4E-A435-C359FA3B27EE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7B58C-EE85-6448-B07A-B68293F0D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22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7B58C-EE85-6448-B07A-B68293F0D5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91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0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64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2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0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0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2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7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8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7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E34CF-7AD3-0941-A50D-6D559A1CA0CC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0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5" Type="http://schemas.openxmlformats.org/officeDocument/2006/relationships/image" Target="../media/image3.tif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372147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5286" y="3372147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976" y="3621238"/>
            <a:ext cx="3193378" cy="29030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8073" y="3540555"/>
            <a:ext cx="3370879" cy="30644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14699" y="3372147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314" y="501947"/>
            <a:ext cx="2400300" cy="2870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42" y="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4819" y="639193"/>
            <a:ext cx="2794000" cy="28575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10631" y="34683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8073" y="550358"/>
            <a:ext cx="3732853" cy="25971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821377" y="120166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C20E9B-A8B8-444B-861A-96D7B9DA8A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34" y="3783870"/>
            <a:ext cx="3370878" cy="282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20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7</Words>
  <Application>Microsoft Macintosh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Aaron Karlsberg</cp:lastModifiedBy>
  <cp:revision>8</cp:revision>
  <dcterms:created xsi:type="dcterms:W3CDTF">2018-11-29T02:02:29Z</dcterms:created>
  <dcterms:modified xsi:type="dcterms:W3CDTF">2018-11-30T03:32:41Z</dcterms:modified>
</cp:coreProperties>
</file>