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36"/>
    <p:restoredTop sz="89907"/>
  </p:normalViewPr>
  <p:slideViewPr>
    <p:cSldViewPr snapToGrid="0" snapToObjects="1">
      <p:cViewPr varScale="1">
        <p:scale>
          <a:sx n="84" d="100"/>
          <a:sy n="84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67E7B-035A-4F4E-A435-C359FA3B27E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7B58C-EE85-6448-B07A-B68293F0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7B58C-EE85-6448-B07A-B68293F0D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34CF-7AD3-0941-A50D-6D559A1CA0CC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04854" y="333956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7524" y="230814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9206" y="39585"/>
            <a:ext cx="37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0D583-EE20-7346-B6D3-3EC1CCB4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05" y="301195"/>
            <a:ext cx="3420556" cy="3420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68FC5F-476A-7345-842F-6028B654B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475" y="529591"/>
            <a:ext cx="4213638" cy="28431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675BCC-39FF-1245-B120-6E6A45A82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158" y="3592398"/>
            <a:ext cx="3628696" cy="32631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900F9E-24FE-F143-AE19-CBB39C3C0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319" y="3690610"/>
            <a:ext cx="3544431" cy="31873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55ACD9-CE60-D44E-AD21-9333DE256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18" y="301195"/>
            <a:ext cx="3511873" cy="35118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48" y="192887"/>
            <a:ext cx="40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6C5A-7A22-C04C-BEAE-E517816FBBE5}"/>
              </a:ext>
            </a:extLst>
          </p:cNvPr>
          <p:cNvSpPr txBox="1"/>
          <p:nvPr/>
        </p:nvSpPr>
        <p:spPr>
          <a:xfrm>
            <a:off x="1642264" y="6237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A85F8E-8C33-584A-A2EC-2B6488EBF2CC}"/>
              </a:ext>
            </a:extLst>
          </p:cNvPr>
          <p:cNvSpPr txBox="1"/>
          <p:nvPr/>
        </p:nvSpPr>
        <p:spPr>
          <a:xfrm>
            <a:off x="5359096" y="8133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1BC8856-7A9D-3342-8B71-9591AECBC3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591" y="3690610"/>
            <a:ext cx="3808505" cy="3187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293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9399" y="34290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3502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9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Aaron Karlsberg</cp:lastModifiedBy>
  <cp:revision>19</cp:revision>
  <dcterms:created xsi:type="dcterms:W3CDTF">2018-11-29T02:02:29Z</dcterms:created>
  <dcterms:modified xsi:type="dcterms:W3CDTF">2019-02-12T22:18:46Z</dcterms:modified>
</cp:coreProperties>
</file>