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36179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00"/>
    <a:srgbClr val="001F61"/>
    <a:srgbClr val="011F60"/>
    <a:srgbClr val="0171C1"/>
    <a:srgbClr val="00A79D"/>
    <a:srgbClr val="FF9300"/>
    <a:srgbClr val="FE5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3" d="100"/>
          <a:sy n="103" d="100"/>
        </p:scale>
        <p:origin x="208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2098"/>
            <a:ext cx="9144000" cy="1259570"/>
          </a:xfrm>
        </p:spPr>
        <p:txBody>
          <a:bodyPr anchor="b"/>
          <a:lstStyle>
            <a:lvl1pPr algn="ctr">
              <a:defRPr sz="31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00242"/>
            <a:ext cx="9144000" cy="873491"/>
          </a:xfrm>
        </p:spPr>
        <p:txBody>
          <a:bodyPr/>
          <a:lstStyle>
            <a:lvl1pPr marL="0" indent="0" algn="ctr">
              <a:buNone/>
              <a:defRPr sz="1266"/>
            </a:lvl1pPr>
            <a:lvl2pPr marL="241173" indent="0" algn="ctr">
              <a:buNone/>
              <a:defRPr sz="1055"/>
            </a:lvl2pPr>
            <a:lvl3pPr marL="482346" indent="0" algn="ctr">
              <a:buNone/>
              <a:defRPr sz="949"/>
            </a:lvl3pPr>
            <a:lvl4pPr marL="723519" indent="0" algn="ctr">
              <a:buNone/>
              <a:defRPr sz="844"/>
            </a:lvl4pPr>
            <a:lvl5pPr marL="964692" indent="0" algn="ctr">
              <a:buNone/>
              <a:defRPr sz="844"/>
            </a:lvl5pPr>
            <a:lvl6pPr marL="1205865" indent="0" algn="ctr">
              <a:buNone/>
              <a:defRPr sz="844"/>
            </a:lvl6pPr>
            <a:lvl7pPr marL="1447038" indent="0" algn="ctr">
              <a:buNone/>
              <a:defRPr sz="844"/>
            </a:lvl7pPr>
            <a:lvl8pPr marL="1688211" indent="0" algn="ctr">
              <a:buNone/>
              <a:defRPr sz="844"/>
            </a:lvl8pPr>
            <a:lvl9pPr marL="1929384" indent="0" algn="ctr">
              <a:buNone/>
              <a:defRPr sz="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E9D-D503-9242-9431-8658EFC105F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328-B181-2D46-969D-A0BAFCA2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3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E9D-D503-9242-9431-8658EFC105F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328-B181-2D46-969D-A0BAFCA2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7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2620"/>
            <a:ext cx="2628900" cy="30660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2620"/>
            <a:ext cx="7734300" cy="30660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E9D-D503-9242-9431-8658EFC105F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328-B181-2D46-969D-A0BAFCA2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7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E9D-D503-9242-9431-8658EFC105F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328-B181-2D46-969D-A0BAFCA2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2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01966"/>
            <a:ext cx="10515600" cy="1504951"/>
          </a:xfrm>
        </p:spPr>
        <p:txBody>
          <a:bodyPr anchor="b"/>
          <a:lstStyle>
            <a:lvl1pPr>
              <a:defRPr sz="31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21155"/>
            <a:ext cx="10515600" cy="791418"/>
          </a:xfrm>
        </p:spPr>
        <p:txBody>
          <a:bodyPr/>
          <a:lstStyle>
            <a:lvl1pPr marL="0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1pPr>
            <a:lvl2pPr marL="241173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2pPr>
            <a:lvl3pPr marL="482346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3pPr>
            <a:lvl4pPr marL="723519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4pPr>
            <a:lvl5pPr marL="964692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5pPr>
            <a:lvl6pPr marL="1205865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6pPr>
            <a:lvl7pPr marL="1447038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7pPr>
            <a:lvl8pPr marL="168821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8pPr>
            <a:lvl9pPr marL="1929384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E9D-D503-9242-9431-8658EFC105F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328-B181-2D46-969D-A0BAFCA2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4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63102"/>
            <a:ext cx="5181600" cy="22955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63102"/>
            <a:ext cx="5181600" cy="22955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E9D-D503-9242-9431-8658EFC105F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328-B181-2D46-969D-A0BAFCA2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2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2621"/>
            <a:ext cx="10515600" cy="69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6891"/>
            <a:ext cx="5157787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21543"/>
            <a:ext cx="5157787" cy="19437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86891"/>
            <a:ext cx="5183188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21543"/>
            <a:ext cx="5183188" cy="19437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E9D-D503-9242-9431-8658EFC105F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328-B181-2D46-969D-A0BAFCA2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E9D-D503-9242-9431-8658EFC105F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328-B181-2D46-969D-A0BAFCA2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7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E9D-D503-9242-9431-8658EFC105F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328-B181-2D46-969D-A0BAFCA2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1194"/>
            <a:ext cx="3932237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20913"/>
            <a:ext cx="6172200" cy="2571063"/>
          </a:xfrm>
        </p:spPr>
        <p:txBody>
          <a:bodyPr/>
          <a:lstStyle>
            <a:lvl1pPr>
              <a:defRPr sz="1688"/>
            </a:lvl1pPr>
            <a:lvl2pPr>
              <a:defRPr sz="1477"/>
            </a:lvl2pPr>
            <a:lvl3pPr>
              <a:defRPr sz="1266"/>
            </a:lvl3pPr>
            <a:lvl4pPr>
              <a:defRPr sz="1055"/>
            </a:lvl4pPr>
            <a:lvl5pPr>
              <a:defRPr sz="1055"/>
            </a:lvl5pPr>
            <a:lvl6pPr>
              <a:defRPr sz="1055"/>
            </a:lvl6pPr>
            <a:lvl7pPr>
              <a:defRPr sz="1055"/>
            </a:lvl7pPr>
            <a:lvl8pPr>
              <a:defRPr sz="1055"/>
            </a:lvl8pPr>
            <a:lvl9pPr>
              <a:defRPr sz="105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5374"/>
            <a:ext cx="3932237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E9D-D503-9242-9431-8658EFC105F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328-B181-2D46-969D-A0BAFCA2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9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1194"/>
            <a:ext cx="3932237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0913"/>
            <a:ext cx="6172200" cy="2571063"/>
          </a:xfrm>
        </p:spPr>
        <p:txBody>
          <a:bodyPr anchor="t"/>
          <a:lstStyle>
            <a:lvl1pPr marL="0" indent="0">
              <a:buNone/>
              <a:defRPr sz="1688"/>
            </a:lvl1pPr>
            <a:lvl2pPr marL="241173" indent="0">
              <a:buNone/>
              <a:defRPr sz="1477"/>
            </a:lvl2pPr>
            <a:lvl3pPr marL="482346" indent="0">
              <a:buNone/>
              <a:defRPr sz="1266"/>
            </a:lvl3pPr>
            <a:lvl4pPr marL="723519" indent="0">
              <a:buNone/>
              <a:defRPr sz="1055"/>
            </a:lvl4pPr>
            <a:lvl5pPr marL="964692" indent="0">
              <a:buNone/>
              <a:defRPr sz="1055"/>
            </a:lvl5pPr>
            <a:lvl6pPr marL="1205865" indent="0">
              <a:buNone/>
              <a:defRPr sz="1055"/>
            </a:lvl6pPr>
            <a:lvl7pPr marL="1447038" indent="0">
              <a:buNone/>
              <a:defRPr sz="1055"/>
            </a:lvl7pPr>
            <a:lvl8pPr marL="1688211" indent="0">
              <a:buNone/>
              <a:defRPr sz="1055"/>
            </a:lvl8pPr>
            <a:lvl9pPr marL="1929384" indent="0">
              <a:buNone/>
              <a:defRPr sz="10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5374"/>
            <a:ext cx="3932237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E9D-D503-9242-9431-8658EFC105F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328-B181-2D46-969D-A0BAFCA2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2621"/>
            <a:ext cx="10515600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63102"/>
            <a:ext cx="10515600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53270"/>
            <a:ext cx="2743200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EE9D-D503-9242-9431-8658EFC105F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53270"/>
            <a:ext cx="4114800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53270"/>
            <a:ext cx="2743200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4F328-B181-2D46-969D-A0BAFCA2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6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2346" rtl="0" eaLnBrk="1" latinLnBrk="0" hangingPunct="1">
        <a:lnSpc>
          <a:spcPct val="90000"/>
        </a:lnSpc>
        <a:spcBef>
          <a:spcPct val="0"/>
        </a:spcBef>
        <a:buNone/>
        <a:defRPr sz="2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587" indent="-120587" algn="l" defTabSz="482346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361760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02933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44106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1085279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326452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567625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808798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2049971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173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346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519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692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865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7038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8211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9384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AB17711-7990-984C-97CE-BF1E0E1304FF}"/>
              </a:ext>
            </a:extLst>
          </p:cNvPr>
          <p:cNvSpPr/>
          <p:nvPr/>
        </p:nvSpPr>
        <p:spPr>
          <a:xfrm>
            <a:off x="5505499" y="184377"/>
            <a:ext cx="1170000" cy="1913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D2C5C8-6F0B-8C4C-BDC1-9F1E913D890C}"/>
              </a:ext>
            </a:extLst>
          </p:cNvPr>
          <p:cNvSpPr/>
          <p:nvPr/>
        </p:nvSpPr>
        <p:spPr>
          <a:xfrm>
            <a:off x="4269788" y="183372"/>
            <a:ext cx="1172541" cy="1913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7675A2-11D0-5447-AFBF-9463E9F3D744}"/>
              </a:ext>
            </a:extLst>
          </p:cNvPr>
          <p:cNvSpPr/>
          <p:nvPr/>
        </p:nvSpPr>
        <p:spPr>
          <a:xfrm>
            <a:off x="6738669" y="185382"/>
            <a:ext cx="1170000" cy="1913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1D64E1-CA75-B84E-AE8A-2939D3443A31}"/>
              </a:ext>
            </a:extLst>
          </p:cNvPr>
          <p:cNvSpPr/>
          <p:nvPr/>
        </p:nvSpPr>
        <p:spPr>
          <a:xfrm>
            <a:off x="4301795" y="508860"/>
            <a:ext cx="1116000" cy="464695"/>
          </a:xfrm>
          <a:prstGeom prst="roundRect">
            <a:avLst/>
          </a:prstGeom>
          <a:solidFill>
            <a:srgbClr val="FE50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Omics App1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A2F81A6-3350-E841-A155-E96DA66EFF26}"/>
              </a:ext>
            </a:extLst>
          </p:cNvPr>
          <p:cNvSpPr/>
          <p:nvPr/>
        </p:nvSpPr>
        <p:spPr>
          <a:xfrm>
            <a:off x="5533322" y="508859"/>
            <a:ext cx="1116000" cy="464695"/>
          </a:xfrm>
          <a:prstGeom prst="roundRect">
            <a:avLst/>
          </a:prstGeom>
          <a:solidFill>
            <a:srgbClr val="FF93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Omics App2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A59B69-6FBD-8B49-ACBC-3B69C3EAB506}"/>
              </a:ext>
            </a:extLst>
          </p:cNvPr>
          <p:cNvSpPr/>
          <p:nvPr/>
        </p:nvSpPr>
        <p:spPr>
          <a:xfrm>
            <a:off x="6765669" y="508859"/>
            <a:ext cx="1116000" cy="464695"/>
          </a:xfrm>
          <a:prstGeom prst="roundRect">
            <a:avLst/>
          </a:prstGeom>
          <a:solidFill>
            <a:srgbClr val="00A7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Omics App3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B5DB28C-440D-7146-9149-69867F527834}"/>
              </a:ext>
            </a:extLst>
          </p:cNvPr>
          <p:cNvSpPr/>
          <p:nvPr/>
        </p:nvSpPr>
        <p:spPr>
          <a:xfrm>
            <a:off x="4301795" y="1047312"/>
            <a:ext cx="1116000" cy="464695"/>
          </a:xfrm>
          <a:prstGeom prst="roundRect">
            <a:avLst/>
          </a:prstGeom>
          <a:solidFill>
            <a:srgbClr val="FE50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Dependencies</a:t>
            </a:r>
            <a:endParaRPr lang="en-US" sz="12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177B3F-9C0B-2E40-A74E-4136F602DD70}"/>
              </a:ext>
            </a:extLst>
          </p:cNvPr>
          <p:cNvSpPr/>
          <p:nvPr/>
        </p:nvSpPr>
        <p:spPr>
          <a:xfrm>
            <a:off x="5533322" y="1047311"/>
            <a:ext cx="1116000" cy="464695"/>
          </a:xfrm>
          <a:prstGeom prst="roundRect">
            <a:avLst/>
          </a:prstGeom>
          <a:solidFill>
            <a:srgbClr val="FF93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Dependencies</a:t>
            </a:r>
            <a:endParaRPr lang="en-US" sz="12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5DA7499-3C73-FC4D-999E-96A229696D0D}"/>
              </a:ext>
            </a:extLst>
          </p:cNvPr>
          <p:cNvSpPr/>
          <p:nvPr/>
        </p:nvSpPr>
        <p:spPr>
          <a:xfrm>
            <a:off x="6765669" y="1047311"/>
            <a:ext cx="1116000" cy="464695"/>
          </a:xfrm>
          <a:prstGeom prst="roundRect">
            <a:avLst/>
          </a:prstGeom>
          <a:solidFill>
            <a:srgbClr val="00A7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Dependencies</a:t>
            </a:r>
            <a:endParaRPr lang="en-US" sz="12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7110226-F1A1-F54E-8B75-CF14484DC602}"/>
              </a:ext>
            </a:extLst>
          </p:cNvPr>
          <p:cNvSpPr/>
          <p:nvPr/>
        </p:nvSpPr>
        <p:spPr>
          <a:xfrm>
            <a:off x="4301795" y="1585763"/>
            <a:ext cx="1116000" cy="468000"/>
          </a:xfrm>
          <a:prstGeom prst="roundRect">
            <a:avLst/>
          </a:prstGeom>
          <a:solidFill>
            <a:srgbClr val="FE50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Guest OS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9881851-E166-9A47-B67D-753E64EE875B}"/>
              </a:ext>
            </a:extLst>
          </p:cNvPr>
          <p:cNvSpPr/>
          <p:nvPr/>
        </p:nvSpPr>
        <p:spPr>
          <a:xfrm>
            <a:off x="5533322" y="1585762"/>
            <a:ext cx="1116000" cy="468000"/>
          </a:xfrm>
          <a:prstGeom prst="roundRect">
            <a:avLst/>
          </a:prstGeom>
          <a:solidFill>
            <a:srgbClr val="FF93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Guest OS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0BB4245-4E77-6242-B903-2D75FA92C8B4}"/>
              </a:ext>
            </a:extLst>
          </p:cNvPr>
          <p:cNvSpPr/>
          <p:nvPr/>
        </p:nvSpPr>
        <p:spPr>
          <a:xfrm>
            <a:off x="6765669" y="1585763"/>
            <a:ext cx="1116000" cy="468000"/>
          </a:xfrm>
          <a:prstGeom prst="roundRect">
            <a:avLst/>
          </a:prstGeom>
          <a:solidFill>
            <a:srgbClr val="00A7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Guest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8D307F0-9137-E34A-9B13-DD5155E7760D}"/>
              </a:ext>
            </a:extLst>
          </p:cNvPr>
          <p:cNvSpPr/>
          <p:nvPr/>
        </p:nvSpPr>
        <p:spPr>
          <a:xfrm>
            <a:off x="4301795" y="2141500"/>
            <a:ext cx="3579054" cy="479783"/>
          </a:xfrm>
          <a:prstGeom prst="roundRect">
            <a:avLst/>
          </a:prstGeom>
          <a:solidFill>
            <a:srgbClr val="01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E48E2EB-C0C1-934E-8A68-2FFA84B046C3}"/>
              </a:ext>
            </a:extLst>
          </p:cNvPr>
          <p:cNvSpPr/>
          <p:nvPr/>
        </p:nvSpPr>
        <p:spPr>
          <a:xfrm>
            <a:off x="4301795" y="2677003"/>
            <a:ext cx="3579054" cy="757640"/>
          </a:xfrm>
          <a:prstGeom prst="roundRect">
            <a:avLst/>
          </a:prstGeom>
          <a:solidFill>
            <a:srgbClr val="011F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35E47B-A631-B144-B71A-B071132CA56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5671137" y="2851082"/>
            <a:ext cx="671663" cy="3983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E60D168-78D5-3541-91ED-2A7931E8CA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5042369" y="2818886"/>
            <a:ext cx="721598" cy="50679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FFCC38F-DC1E-0645-AA16-51E7C938BCA3}"/>
              </a:ext>
            </a:extLst>
          </p:cNvPr>
          <p:cNvSpPr txBox="1"/>
          <p:nvPr/>
        </p:nvSpPr>
        <p:spPr>
          <a:xfrm>
            <a:off x="6354977" y="2898182"/>
            <a:ext cx="146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EDE10DF-949D-7546-AA40-C4E0B8B0D6B4}"/>
              </a:ext>
            </a:extLst>
          </p:cNvPr>
          <p:cNvSpPr/>
          <p:nvPr/>
        </p:nvSpPr>
        <p:spPr>
          <a:xfrm>
            <a:off x="4513040" y="2851083"/>
            <a:ext cx="540716" cy="335771"/>
          </a:xfrm>
          <a:prstGeom prst="roundRect">
            <a:avLst>
              <a:gd name="adj" fmla="val 81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E74D239-682C-0743-B02D-3E83D9B1C231}"/>
              </a:ext>
            </a:extLst>
          </p:cNvPr>
          <p:cNvSpPr/>
          <p:nvPr/>
        </p:nvSpPr>
        <p:spPr>
          <a:xfrm>
            <a:off x="4549362" y="2886006"/>
            <a:ext cx="468072" cy="265922"/>
          </a:xfrm>
          <a:prstGeom prst="roundRect">
            <a:avLst>
              <a:gd name="adj" fmla="val 8157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7D16772-8820-1845-9B13-67937CC6A0F6}"/>
              </a:ext>
            </a:extLst>
          </p:cNvPr>
          <p:cNvSpPr/>
          <p:nvPr/>
        </p:nvSpPr>
        <p:spPr>
          <a:xfrm>
            <a:off x="4498998" y="3226535"/>
            <a:ext cx="568800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09015EF-4AAC-A842-928E-E2C7926D4618}"/>
              </a:ext>
            </a:extLst>
          </p:cNvPr>
          <p:cNvSpPr/>
          <p:nvPr/>
        </p:nvSpPr>
        <p:spPr>
          <a:xfrm>
            <a:off x="4542310" y="3211963"/>
            <a:ext cx="482179" cy="36000"/>
          </a:xfrm>
          <a:prstGeom prst="roundRect">
            <a:avLst/>
          </a:prstGeom>
          <a:solidFill>
            <a:srgbClr val="001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05F0C77-06CE-424B-8289-7A75A6C822CE}"/>
              </a:ext>
            </a:extLst>
          </p:cNvPr>
          <p:cNvSpPr/>
          <p:nvPr/>
        </p:nvSpPr>
        <p:spPr>
          <a:xfrm>
            <a:off x="8524478" y="2141500"/>
            <a:ext cx="3579054" cy="479783"/>
          </a:xfrm>
          <a:prstGeom prst="roundRect">
            <a:avLst/>
          </a:prstGeom>
          <a:solidFill>
            <a:srgbClr val="01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7FCBB9C-420D-E246-AC1F-5E6974587934}"/>
              </a:ext>
            </a:extLst>
          </p:cNvPr>
          <p:cNvSpPr/>
          <p:nvPr/>
        </p:nvSpPr>
        <p:spPr>
          <a:xfrm>
            <a:off x="8524478" y="2677003"/>
            <a:ext cx="3579054" cy="757640"/>
          </a:xfrm>
          <a:prstGeom prst="roundRect">
            <a:avLst/>
          </a:prstGeom>
          <a:solidFill>
            <a:srgbClr val="011F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039612E-2335-9940-8F5E-32A61D40E25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9893820" y="2851082"/>
            <a:ext cx="671663" cy="39831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1003644-6949-D04D-A9D9-6015E01DDD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9265052" y="2818886"/>
            <a:ext cx="721598" cy="50679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35D0DB3-446A-414E-806C-2E5034992BBA}"/>
              </a:ext>
            </a:extLst>
          </p:cNvPr>
          <p:cNvSpPr txBox="1"/>
          <p:nvPr/>
        </p:nvSpPr>
        <p:spPr>
          <a:xfrm>
            <a:off x="10577660" y="2898182"/>
            <a:ext cx="146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47A9444-E9FA-A34E-9D52-DC71B4B44BFF}"/>
              </a:ext>
            </a:extLst>
          </p:cNvPr>
          <p:cNvSpPr/>
          <p:nvPr/>
        </p:nvSpPr>
        <p:spPr>
          <a:xfrm>
            <a:off x="8735723" y="2851083"/>
            <a:ext cx="540716" cy="335771"/>
          </a:xfrm>
          <a:prstGeom prst="roundRect">
            <a:avLst>
              <a:gd name="adj" fmla="val 81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BA5E179-133E-E641-B152-A64C58136BFE}"/>
              </a:ext>
            </a:extLst>
          </p:cNvPr>
          <p:cNvSpPr/>
          <p:nvPr/>
        </p:nvSpPr>
        <p:spPr>
          <a:xfrm>
            <a:off x="8772045" y="2886006"/>
            <a:ext cx="468072" cy="265922"/>
          </a:xfrm>
          <a:prstGeom prst="roundRect">
            <a:avLst>
              <a:gd name="adj" fmla="val 8157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C378438-9729-F949-B9E6-AFC5E371178F}"/>
              </a:ext>
            </a:extLst>
          </p:cNvPr>
          <p:cNvSpPr/>
          <p:nvPr/>
        </p:nvSpPr>
        <p:spPr>
          <a:xfrm>
            <a:off x="8721681" y="3226535"/>
            <a:ext cx="568800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7240B21-4734-D443-B869-EC719750501C}"/>
              </a:ext>
            </a:extLst>
          </p:cNvPr>
          <p:cNvSpPr/>
          <p:nvPr/>
        </p:nvSpPr>
        <p:spPr>
          <a:xfrm>
            <a:off x="8764993" y="3211963"/>
            <a:ext cx="482179" cy="36000"/>
          </a:xfrm>
          <a:prstGeom prst="roundRect">
            <a:avLst/>
          </a:prstGeom>
          <a:solidFill>
            <a:srgbClr val="001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65F79423-E916-7449-9208-2F6DE21C9E81}"/>
              </a:ext>
            </a:extLst>
          </p:cNvPr>
          <p:cNvSpPr/>
          <p:nvPr/>
        </p:nvSpPr>
        <p:spPr>
          <a:xfrm>
            <a:off x="8524478" y="1579871"/>
            <a:ext cx="3579054" cy="479783"/>
          </a:xfrm>
          <a:prstGeom prst="roundRect">
            <a:avLst/>
          </a:prstGeom>
          <a:solidFill>
            <a:srgbClr val="00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Engine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55B049-8AF1-4649-B72B-A56319A6DE81}"/>
              </a:ext>
            </a:extLst>
          </p:cNvPr>
          <p:cNvSpPr txBox="1"/>
          <p:nvPr/>
        </p:nvSpPr>
        <p:spPr>
          <a:xfrm>
            <a:off x="4280021" y="213276"/>
            <a:ext cx="365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Virtual Machine 1       Virtual Machine 2       Virtual Machine 3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71BBB33-EADF-DE4B-B318-DC6BBFB1F0CD}"/>
              </a:ext>
            </a:extLst>
          </p:cNvPr>
          <p:cNvSpPr/>
          <p:nvPr/>
        </p:nvSpPr>
        <p:spPr>
          <a:xfrm>
            <a:off x="192189" y="2141500"/>
            <a:ext cx="3579054" cy="479783"/>
          </a:xfrm>
          <a:prstGeom prst="roundRect">
            <a:avLst/>
          </a:prstGeom>
          <a:solidFill>
            <a:srgbClr val="01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4503134C-7F89-E34D-BFE3-DEEA7452CAEC}"/>
              </a:ext>
            </a:extLst>
          </p:cNvPr>
          <p:cNvSpPr/>
          <p:nvPr/>
        </p:nvSpPr>
        <p:spPr>
          <a:xfrm>
            <a:off x="192189" y="2677003"/>
            <a:ext cx="3579054" cy="757640"/>
          </a:xfrm>
          <a:prstGeom prst="roundRect">
            <a:avLst/>
          </a:prstGeom>
          <a:solidFill>
            <a:srgbClr val="011F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95CAD9A-6F1E-D245-83CD-70F811A87EF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561531" y="2851082"/>
            <a:ext cx="671663" cy="39831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AAAA59A-0F08-034A-B545-8D5C8D92C0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932763" y="2818886"/>
            <a:ext cx="721598" cy="506797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2628B00-3D2F-694B-81EE-7398BBA45718}"/>
              </a:ext>
            </a:extLst>
          </p:cNvPr>
          <p:cNvSpPr txBox="1"/>
          <p:nvPr/>
        </p:nvSpPr>
        <p:spPr>
          <a:xfrm>
            <a:off x="2245371" y="2898182"/>
            <a:ext cx="146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3B0FFEDB-FF45-2041-92F0-4B5328A7C08D}"/>
              </a:ext>
            </a:extLst>
          </p:cNvPr>
          <p:cNvSpPr/>
          <p:nvPr/>
        </p:nvSpPr>
        <p:spPr>
          <a:xfrm>
            <a:off x="403434" y="2851083"/>
            <a:ext cx="540716" cy="335771"/>
          </a:xfrm>
          <a:prstGeom prst="roundRect">
            <a:avLst>
              <a:gd name="adj" fmla="val 81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8EC87B32-B689-A64A-A338-C479047C45CE}"/>
              </a:ext>
            </a:extLst>
          </p:cNvPr>
          <p:cNvSpPr/>
          <p:nvPr/>
        </p:nvSpPr>
        <p:spPr>
          <a:xfrm>
            <a:off x="439756" y="2886006"/>
            <a:ext cx="468072" cy="265922"/>
          </a:xfrm>
          <a:prstGeom prst="roundRect">
            <a:avLst>
              <a:gd name="adj" fmla="val 8157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7ECFE5C-E026-F94B-8918-5476F3DE95E8}"/>
              </a:ext>
            </a:extLst>
          </p:cNvPr>
          <p:cNvSpPr/>
          <p:nvPr/>
        </p:nvSpPr>
        <p:spPr>
          <a:xfrm>
            <a:off x="389392" y="3226535"/>
            <a:ext cx="568800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1139FCE0-C8F2-304C-854B-C82FD7E9C6CD}"/>
              </a:ext>
            </a:extLst>
          </p:cNvPr>
          <p:cNvSpPr/>
          <p:nvPr/>
        </p:nvSpPr>
        <p:spPr>
          <a:xfrm>
            <a:off x="432704" y="3211963"/>
            <a:ext cx="482179" cy="36000"/>
          </a:xfrm>
          <a:prstGeom prst="roundRect">
            <a:avLst/>
          </a:prstGeom>
          <a:solidFill>
            <a:srgbClr val="001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9FC4BB2-0D8C-FC4C-BD43-C9DDD6558687}"/>
              </a:ext>
            </a:extLst>
          </p:cNvPr>
          <p:cNvSpPr/>
          <p:nvPr/>
        </p:nvSpPr>
        <p:spPr>
          <a:xfrm>
            <a:off x="203977" y="1061695"/>
            <a:ext cx="1116000" cy="464695"/>
          </a:xfrm>
          <a:prstGeom prst="roundRect">
            <a:avLst/>
          </a:prstGeom>
          <a:solidFill>
            <a:srgbClr val="FE50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Omics App1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A7993EC-CC6A-5540-BCFC-7B3DB1B0350E}"/>
              </a:ext>
            </a:extLst>
          </p:cNvPr>
          <p:cNvSpPr/>
          <p:nvPr/>
        </p:nvSpPr>
        <p:spPr>
          <a:xfrm>
            <a:off x="1438419" y="1061694"/>
            <a:ext cx="1116000" cy="464695"/>
          </a:xfrm>
          <a:prstGeom prst="roundRect">
            <a:avLst/>
          </a:prstGeom>
          <a:solidFill>
            <a:srgbClr val="FF93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Omics App2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F0FD114-62A1-BA44-AC6D-6BB15BAA4718}"/>
              </a:ext>
            </a:extLst>
          </p:cNvPr>
          <p:cNvSpPr/>
          <p:nvPr/>
        </p:nvSpPr>
        <p:spPr>
          <a:xfrm>
            <a:off x="2671589" y="1061694"/>
            <a:ext cx="1116000" cy="464695"/>
          </a:xfrm>
          <a:prstGeom prst="roundRect">
            <a:avLst/>
          </a:prstGeom>
          <a:solidFill>
            <a:srgbClr val="00A7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Omics App3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2DB5F984-D8A0-3648-BC7F-D90D50E4AA75}"/>
              </a:ext>
            </a:extLst>
          </p:cNvPr>
          <p:cNvSpPr/>
          <p:nvPr/>
        </p:nvSpPr>
        <p:spPr>
          <a:xfrm>
            <a:off x="203977" y="1600147"/>
            <a:ext cx="1116000" cy="464695"/>
          </a:xfrm>
          <a:prstGeom prst="roundRect">
            <a:avLst/>
          </a:prstGeom>
          <a:solidFill>
            <a:srgbClr val="FE50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Dependencies</a:t>
            </a:r>
            <a:endParaRPr lang="en-US" sz="1200" dirty="0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BB14A9F-00FC-3645-ABA6-81A14BED93E2}"/>
              </a:ext>
            </a:extLst>
          </p:cNvPr>
          <p:cNvSpPr/>
          <p:nvPr/>
        </p:nvSpPr>
        <p:spPr>
          <a:xfrm>
            <a:off x="1438419" y="1600146"/>
            <a:ext cx="1116000" cy="464695"/>
          </a:xfrm>
          <a:prstGeom prst="roundRect">
            <a:avLst/>
          </a:prstGeom>
          <a:solidFill>
            <a:srgbClr val="FF93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Dependencies</a:t>
            </a:r>
            <a:endParaRPr lang="en-US" sz="1200" dirty="0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F08CE220-0B4C-9C49-9DCC-7143E8EBC1A8}"/>
              </a:ext>
            </a:extLst>
          </p:cNvPr>
          <p:cNvSpPr/>
          <p:nvPr/>
        </p:nvSpPr>
        <p:spPr>
          <a:xfrm>
            <a:off x="2671589" y="1600146"/>
            <a:ext cx="1116000" cy="464695"/>
          </a:xfrm>
          <a:prstGeom prst="roundRect">
            <a:avLst/>
          </a:prstGeom>
          <a:solidFill>
            <a:srgbClr val="00A7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Dependencies</a:t>
            </a:r>
            <a:endParaRPr lang="en-US" sz="1200" dirty="0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4690733-C524-0742-8702-73BC0D449374}"/>
              </a:ext>
            </a:extLst>
          </p:cNvPr>
          <p:cNvSpPr/>
          <p:nvPr/>
        </p:nvSpPr>
        <p:spPr>
          <a:xfrm>
            <a:off x="8524478" y="485657"/>
            <a:ext cx="1116000" cy="464695"/>
          </a:xfrm>
          <a:prstGeom prst="roundRect">
            <a:avLst/>
          </a:prstGeom>
          <a:solidFill>
            <a:srgbClr val="FE50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Omics App1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85C47EB0-7630-8947-8CCB-0E0167E09A12}"/>
              </a:ext>
            </a:extLst>
          </p:cNvPr>
          <p:cNvSpPr/>
          <p:nvPr/>
        </p:nvSpPr>
        <p:spPr>
          <a:xfrm>
            <a:off x="9756005" y="485656"/>
            <a:ext cx="1116000" cy="464695"/>
          </a:xfrm>
          <a:prstGeom prst="roundRect">
            <a:avLst/>
          </a:prstGeom>
          <a:solidFill>
            <a:srgbClr val="FF93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Omics App2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FE1A36ED-0E7E-064E-9065-F9BAB03CF2E4}"/>
              </a:ext>
            </a:extLst>
          </p:cNvPr>
          <p:cNvSpPr/>
          <p:nvPr/>
        </p:nvSpPr>
        <p:spPr>
          <a:xfrm>
            <a:off x="10987532" y="485656"/>
            <a:ext cx="1116000" cy="464695"/>
          </a:xfrm>
          <a:prstGeom prst="roundRect">
            <a:avLst/>
          </a:prstGeom>
          <a:solidFill>
            <a:srgbClr val="00A7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Omics App3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504A8005-4B3C-1A44-B5CB-FD5E6FDBDBDE}"/>
              </a:ext>
            </a:extLst>
          </p:cNvPr>
          <p:cNvSpPr/>
          <p:nvPr/>
        </p:nvSpPr>
        <p:spPr>
          <a:xfrm>
            <a:off x="8524478" y="1024109"/>
            <a:ext cx="1116000" cy="464695"/>
          </a:xfrm>
          <a:prstGeom prst="roundRect">
            <a:avLst/>
          </a:prstGeom>
          <a:solidFill>
            <a:srgbClr val="FE50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Dependencies</a:t>
            </a:r>
            <a:endParaRPr lang="en-US" sz="1200" dirty="0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C4CB314-9239-A84D-A291-EF5B62A83ED9}"/>
              </a:ext>
            </a:extLst>
          </p:cNvPr>
          <p:cNvSpPr/>
          <p:nvPr/>
        </p:nvSpPr>
        <p:spPr>
          <a:xfrm>
            <a:off x="9756005" y="1024108"/>
            <a:ext cx="1116000" cy="464695"/>
          </a:xfrm>
          <a:prstGeom prst="roundRect">
            <a:avLst/>
          </a:prstGeom>
          <a:solidFill>
            <a:srgbClr val="FF93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Dependencies</a:t>
            </a:r>
            <a:endParaRPr lang="en-US" sz="1200" dirty="0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5A6AA279-8AC6-2F43-9203-CB15A61F5B16}"/>
              </a:ext>
            </a:extLst>
          </p:cNvPr>
          <p:cNvSpPr/>
          <p:nvPr/>
        </p:nvSpPr>
        <p:spPr>
          <a:xfrm>
            <a:off x="10987532" y="1024108"/>
            <a:ext cx="1116000" cy="464695"/>
          </a:xfrm>
          <a:prstGeom prst="roundRect">
            <a:avLst/>
          </a:prstGeom>
          <a:solidFill>
            <a:srgbClr val="00A7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Dependencies</a:t>
            </a:r>
            <a:endParaRPr lang="en-US" sz="1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6697E70-2E7C-DA48-B809-63EEE5F68400}"/>
              </a:ext>
            </a:extLst>
          </p:cNvPr>
          <p:cNvSpPr/>
          <p:nvPr/>
        </p:nvSpPr>
        <p:spPr>
          <a:xfrm>
            <a:off x="9728527" y="183372"/>
            <a:ext cx="1170000" cy="1350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2B7349-BF5F-A744-98F2-E12F2553DADF}"/>
              </a:ext>
            </a:extLst>
          </p:cNvPr>
          <p:cNvSpPr/>
          <p:nvPr/>
        </p:nvSpPr>
        <p:spPr>
          <a:xfrm>
            <a:off x="8492816" y="182367"/>
            <a:ext cx="1172541" cy="1350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9006E7C-4110-C74C-AD7A-CDEB2C04B4A9}"/>
              </a:ext>
            </a:extLst>
          </p:cNvPr>
          <p:cNvSpPr/>
          <p:nvPr/>
        </p:nvSpPr>
        <p:spPr>
          <a:xfrm>
            <a:off x="10961697" y="184377"/>
            <a:ext cx="1170000" cy="1350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282DDF-A6F5-064B-8B59-FD6937323727}"/>
              </a:ext>
            </a:extLst>
          </p:cNvPr>
          <p:cNvSpPr txBox="1"/>
          <p:nvPr/>
        </p:nvSpPr>
        <p:spPr>
          <a:xfrm>
            <a:off x="8473222" y="198935"/>
            <a:ext cx="3714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Container Image 1      Container Image 2      Container Image 3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3246A46-EB18-EE4B-A723-D68430CEC811}"/>
              </a:ext>
            </a:extLst>
          </p:cNvPr>
          <p:cNvSpPr/>
          <p:nvPr/>
        </p:nvSpPr>
        <p:spPr>
          <a:xfrm>
            <a:off x="1411418" y="754176"/>
            <a:ext cx="1170000" cy="1350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DF0548B-966F-2A41-AB6F-4D5BAF20C467}"/>
              </a:ext>
            </a:extLst>
          </p:cNvPr>
          <p:cNvSpPr/>
          <p:nvPr/>
        </p:nvSpPr>
        <p:spPr>
          <a:xfrm>
            <a:off x="175708" y="753171"/>
            <a:ext cx="1172541" cy="1350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DBC021-6312-4849-879A-ABF6E5A7E3E5}"/>
              </a:ext>
            </a:extLst>
          </p:cNvPr>
          <p:cNvSpPr/>
          <p:nvPr/>
        </p:nvSpPr>
        <p:spPr>
          <a:xfrm>
            <a:off x="2644589" y="755181"/>
            <a:ext cx="1170000" cy="1350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DB3680-C327-8642-8797-EF93822148E7}"/>
              </a:ext>
            </a:extLst>
          </p:cNvPr>
          <p:cNvSpPr txBox="1"/>
          <p:nvPr/>
        </p:nvSpPr>
        <p:spPr>
          <a:xfrm>
            <a:off x="156114" y="769739"/>
            <a:ext cx="3714027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/>
              <a:t>      Package 1                      Package 2                     Package 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598D4F-AA60-E049-8765-5C93E62E8063}"/>
              </a:ext>
            </a:extLst>
          </p:cNvPr>
          <p:cNvSpPr txBox="1"/>
          <p:nvPr/>
        </p:nvSpPr>
        <p:spPr>
          <a:xfrm>
            <a:off x="-1" y="-1"/>
            <a:ext cx="860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(a) 				  (b)				            (c)</a:t>
            </a:r>
          </a:p>
        </p:txBody>
      </p:sp>
    </p:spTree>
    <p:extLst>
      <p:ext uri="{BB962C8B-B14F-4D97-AF65-F5344CB8AC3E}">
        <p14:creationId xmlns:p14="http://schemas.microsoft.com/office/powerpoint/2010/main" val="307062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87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2021-10-01T15:51:40Z</dcterms:created>
  <dcterms:modified xsi:type="dcterms:W3CDTF">2021-10-01T18:29:08Z</dcterms:modified>
</cp:coreProperties>
</file>