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6"/>
  </p:normalViewPr>
  <p:slideViewPr>
    <p:cSldViewPr snapToGrid="0" snapToObjects="1">
      <p:cViewPr>
        <p:scale>
          <a:sx n="240" d="100"/>
          <a:sy n="240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1679-434F-3744-9116-25F6CCA1F53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6BB58-2424-624E-912B-73661F695622}"/>
              </a:ext>
            </a:extLst>
          </p:cNvPr>
          <p:cNvGrpSpPr/>
          <p:nvPr/>
        </p:nvGrpSpPr>
        <p:grpSpPr>
          <a:xfrm>
            <a:off x="354486" y="1510001"/>
            <a:ext cx="6149029" cy="686797"/>
            <a:chOff x="1848060" y="6681044"/>
            <a:chExt cx="32794819" cy="36629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177E27-17C4-A04D-83B7-016A395C50CB}"/>
                </a:ext>
              </a:extLst>
            </p:cNvPr>
            <p:cNvGrpSpPr/>
            <p:nvPr/>
          </p:nvGrpSpPr>
          <p:grpSpPr>
            <a:xfrm>
              <a:off x="1848060" y="6681044"/>
              <a:ext cx="9867014" cy="3662918"/>
              <a:chOff x="11455305" y="691118"/>
              <a:chExt cx="9867014" cy="36629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1CB2F9E-E3CF-9043-8779-B0A4F2739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55305" y="691118"/>
                <a:ext cx="7315200" cy="36576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73EA36A-93EA-7C4A-A3A6-772D839587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213" r="11531"/>
              <a:stretch/>
            </p:blipFill>
            <p:spPr>
              <a:xfrm>
                <a:off x="18770505" y="696436"/>
                <a:ext cx="2551814" cy="36576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38396FE-3AAE-C242-9FD8-71F26F86A0E2}"/>
                </a:ext>
              </a:extLst>
            </p:cNvPr>
            <p:cNvGrpSpPr/>
            <p:nvPr/>
          </p:nvGrpSpPr>
          <p:grpSpPr>
            <a:xfrm>
              <a:off x="13354493" y="6681044"/>
              <a:ext cx="9867014" cy="3657600"/>
              <a:chOff x="21658521" y="691118"/>
              <a:chExt cx="9867014" cy="36576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FEFA3F-F11A-4C44-8269-82C8555B72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139" r="11605"/>
              <a:stretch/>
            </p:blipFill>
            <p:spPr>
              <a:xfrm>
                <a:off x="28973721" y="691118"/>
                <a:ext cx="2551814" cy="36576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E7F4462-8282-1C44-BCFB-1218D7C7A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58521" y="691118"/>
                <a:ext cx="7315200" cy="36576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F547CC-09B1-DA44-A404-9FD1154CB819}"/>
                </a:ext>
              </a:extLst>
            </p:cNvPr>
            <p:cNvGrpSpPr/>
            <p:nvPr/>
          </p:nvGrpSpPr>
          <p:grpSpPr>
            <a:xfrm>
              <a:off x="24860926" y="6681044"/>
              <a:ext cx="9781953" cy="3657600"/>
              <a:chOff x="5559552" y="7661898"/>
              <a:chExt cx="9781953" cy="36576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F079A15-A412-CC44-83C3-717035ED5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9552" y="7661898"/>
                <a:ext cx="7315200" cy="36576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9774B91-5A71-9B4C-AA93-3FC2E06BEF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5481" r="12039"/>
              <a:stretch/>
            </p:blipFill>
            <p:spPr>
              <a:xfrm>
                <a:off x="12874752" y="7661898"/>
                <a:ext cx="2466753" cy="3657600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E1CD7DB-11AA-F24B-90EC-ED0DBE4AD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50" y="2418906"/>
            <a:ext cx="2571750" cy="1371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3FD91C-0B94-6147-B190-81FF454EB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2418906"/>
            <a:ext cx="2571750" cy="13716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E6C1E67-1EF9-8340-A555-DD3670260C5E}"/>
              </a:ext>
            </a:extLst>
          </p:cNvPr>
          <p:cNvGrpSpPr/>
          <p:nvPr/>
        </p:nvGrpSpPr>
        <p:grpSpPr>
          <a:xfrm>
            <a:off x="1100663" y="603090"/>
            <a:ext cx="2084832" cy="685800"/>
            <a:chOff x="7168896" y="1681842"/>
            <a:chExt cx="11119104" cy="3657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DA1338-87C7-D643-B7BF-F080662F7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7818" r="4364"/>
            <a:stretch/>
          </p:blipFill>
          <p:spPr>
            <a:xfrm>
              <a:off x="14484096" y="1681842"/>
              <a:ext cx="3803904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65A458-AFE8-4D45-85B9-37F5707DF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68896" y="1681842"/>
              <a:ext cx="7315200" cy="3657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E4C26-D65E-114A-8CEF-3C9142A61466}"/>
              </a:ext>
            </a:extLst>
          </p:cNvPr>
          <p:cNvGrpSpPr/>
          <p:nvPr/>
        </p:nvGrpSpPr>
        <p:grpSpPr>
          <a:xfrm>
            <a:off x="3672505" y="599101"/>
            <a:ext cx="2155371" cy="687794"/>
            <a:chOff x="18288000" y="1681842"/>
            <a:chExt cx="11495314" cy="366823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E2F3E5C-0FBB-514D-89FF-70EEA93AA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58859" r="3046"/>
            <a:stretch/>
          </p:blipFill>
          <p:spPr>
            <a:xfrm>
              <a:off x="25603200" y="1681842"/>
              <a:ext cx="4180114" cy="36576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10EEB8-8E7B-DE4C-A2E7-BD28E32F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88000" y="1692478"/>
              <a:ext cx="7315200" cy="365760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DCC8619-68C2-A047-942A-40ABF18E09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429" y="4012615"/>
            <a:ext cx="1714500" cy="8572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CA4F90-FE5C-0E46-990F-D32CEDC16F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8986" y="4012615"/>
            <a:ext cx="1714500" cy="8572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248CC8-2DD5-4448-9F3A-B2E3DD7826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3542" y="4012615"/>
            <a:ext cx="1371600" cy="857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7E407EE-0F75-3844-93CC-321D20F313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5198" y="4012615"/>
            <a:ext cx="1371600" cy="857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E4D0842-C1EE-5746-AB18-8CFCC8AF30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9213" y="5178695"/>
            <a:ext cx="1714500" cy="8572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AE57CC-3D21-814C-865A-388827B968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85495" y="5092970"/>
            <a:ext cx="2743200" cy="10287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AE523F6-8651-4B49-9D2A-14DA00030C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4425" y="6344776"/>
            <a:ext cx="2057400" cy="8572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78B6D9-FDBC-B744-86FA-F0DE2EA841D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86175" y="6344776"/>
            <a:ext cx="2057400" cy="8572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1884A7C-E883-5646-96A9-B3A2F9C6DA29}"/>
              </a:ext>
            </a:extLst>
          </p:cNvPr>
          <p:cNvSpPr txBox="1"/>
          <p:nvPr/>
        </p:nvSpPr>
        <p:spPr>
          <a:xfrm>
            <a:off x="1056338" y="393748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9710E7-0ED0-5740-A8DD-C96A1A82BC0C}"/>
              </a:ext>
            </a:extLst>
          </p:cNvPr>
          <p:cNvSpPr txBox="1"/>
          <p:nvPr/>
        </p:nvSpPr>
        <p:spPr>
          <a:xfrm>
            <a:off x="3628180" y="393748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1E8A6-19B2-F845-8662-D895E33D27A0}"/>
              </a:ext>
            </a:extLst>
          </p:cNvPr>
          <p:cNvSpPr txBox="1"/>
          <p:nvPr/>
        </p:nvSpPr>
        <p:spPr>
          <a:xfrm>
            <a:off x="279967" y="1309852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FA15FA-D233-B44F-952C-298AB1734600}"/>
              </a:ext>
            </a:extLst>
          </p:cNvPr>
          <p:cNvSpPr txBox="1"/>
          <p:nvPr/>
        </p:nvSpPr>
        <p:spPr>
          <a:xfrm>
            <a:off x="2438783" y="130985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2AA67B-6F5A-4C44-A4A2-8EB06B6E4A0C}"/>
              </a:ext>
            </a:extLst>
          </p:cNvPr>
          <p:cNvSpPr txBox="1"/>
          <p:nvPr/>
        </p:nvSpPr>
        <p:spPr>
          <a:xfrm>
            <a:off x="4608819" y="1309852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77559-ADD4-B348-A095-D2316267DF49}"/>
              </a:ext>
            </a:extLst>
          </p:cNvPr>
          <p:cNvSpPr txBox="1"/>
          <p:nvPr/>
        </p:nvSpPr>
        <p:spPr>
          <a:xfrm>
            <a:off x="1034970" y="231828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5062A-9F77-3441-8D09-F213BE07429F}"/>
              </a:ext>
            </a:extLst>
          </p:cNvPr>
          <p:cNvSpPr txBox="1"/>
          <p:nvPr/>
        </p:nvSpPr>
        <p:spPr>
          <a:xfrm>
            <a:off x="279967" y="379717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57FBFA-2750-A74F-B51B-3B84243C3A71}"/>
              </a:ext>
            </a:extLst>
          </p:cNvPr>
          <p:cNvSpPr txBox="1"/>
          <p:nvPr/>
        </p:nvSpPr>
        <p:spPr>
          <a:xfrm>
            <a:off x="3883542" y="3797171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914B62-B81F-2946-882F-0EFE8AA1E4D0}"/>
              </a:ext>
            </a:extLst>
          </p:cNvPr>
          <p:cNvSpPr txBox="1"/>
          <p:nvPr/>
        </p:nvSpPr>
        <p:spPr>
          <a:xfrm>
            <a:off x="951982" y="496325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CA43FB-0001-D248-AC74-F0AE04EDE44B}"/>
              </a:ext>
            </a:extLst>
          </p:cNvPr>
          <p:cNvSpPr txBox="1"/>
          <p:nvPr/>
        </p:nvSpPr>
        <p:spPr>
          <a:xfrm>
            <a:off x="3197742" y="487653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DC6ECD-D962-FC4A-8E75-D4D77D470EE2}"/>
              </a:ext>
            </a:extLst>
          </p:cNvPr>
          <p:cNvSpPr txBox="1"/>
          <p:nvPr/>
        </p:nvSpPr>
        <p:spPr>
          <a:xfrm>
            <a:off x="951982" y="6170103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k.</a:t>
            </a:r>
          </a:p>
        </p:txBody>
      </p:sp>
    </p:spTree>
    <p:extLst>
      <p:ext uri="{BB962C8B-B14F-4D97-AF65-F5344CB8AC3E}">
        <p14:creationId xmlns:p14="http://schemas.microsoft.com/office/powerpoint/2010/main" val="333452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22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Rotman</dc:creator>
  <cp:lastModifiedBy>Jeremy Rotman</cp:lastModifiedBy>
  <cp:revision>4</cp:revision>
  <dcterms:created xsi:type="dcterms:W3CDTF">2020-01-24T22:12:12Z</dcterms:created>
  <dcterms:modified xsi:type="dcterms:W3CDTF">2020-01-24T22:52:45Z</dcterms:modified>
</cp:coreProperties>
</file>