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5"/>
  </p:notesMasterIdLst>
  <p:sldIdLst>
    <p:sldId id="256" r:id="rId2"/>
    <p:sldId id="257" r:id="rId3"/>
    <p:sldId id="258" r:id="rId4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/>
    <p:restoredTop sz="91368"/>
  </p:normalViewPr>
  <p:slideViewPr>
    <p:cSldViewPr snapToGrid="0" snapToObjects="1">
      <p:cViewPr>
        <p:scale>
          <a:sx n="310" d="100"/>
          <a:sy n="310" d="100"/>
        </p:scale>
        <p:origin x="128" y="-1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5240A-E1F9-DE48-9F45-1E587C6F8463}" type="datetimeFigureOut">
              <a:rPr lang="en-US" smtClean="0"/>
              <a:t>2/5/20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8A10FC-5BBD-0243-B153-6DEA9E582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93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8A10FC-5BBD-0243-B153-6DEA9E582E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53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8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25" indent="0" algn="ctr">
              <a:buNone/>
              <a:defRPr sz="1500"/>
            </a:lvl2pPr>
            <a:lvl3pPr marL="685849" indent="0" algn="ctr">
              <a:buNone/>
              <a:defRPr sz="1350"/>
            </a:lvl3pPr>
            <a:lvl4pPr marL="1028774" indent="0" algn="ctr">
              <a:buNone/>
              <a:defRPr sz="1200"/>
            </a:lvl4pPr>
            <a:lvl5pPr marL="1371699" indent="0" algn="ctr">
              <a:buNone/>
              <a:defRPr sz="1200"/>
            </a:lvl5pPr>
            <a:lvl6pPr marL="1714623" indent="0" algn="ctr">
              <a:buNone/>
              <a:defRPr sz="1200"/>
            </a:lvl6pPr>
            <a:lvl7pPr marL="2057548" indent="0" algn="ctr">
              <a:buNone/>
              <a:defRPr sz="1200"/>
            </a:lvl7pPr>
            <a:lvl8pPr marL="2400472" indent="0" algn="ctr">
              <a:buNone/>
              <a:defRPr sz="1200"/>
            </a:lvl8pPr>
            <a:lvl9pPr marL="2743397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1679-434F-3744-9116-25F6CCA1F53C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FC0D-8981-924A-BB58-D8A637871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45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1679-434F-3744-9116-25F6CCA1F53C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FC0D-8981-924A-BB58-D8A637871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45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6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6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1679-434F-3744-9116-25F6CCA1F53C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FC0D-8981-924A-BB58-D8A637871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90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1679-434F-3744-9116-25F6CCA1F53C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FC0D-8981-924A-BB58-D8A637871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55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5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8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49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9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62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5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47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3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1679-434F-3744-9116-25F6CCA1F53C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FC0D-8981-924A-BB58-D8A637871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13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1679-434F-3744-9116-25F6CCA1F53C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FC0D-8981-924A-BB58-D8A637871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1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8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241553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25" indent="0">
              <a:buNone/>
              <a:defRPr sz="1500" b="1"/>
            </a:lvl2pPr>
            <a:lvl3pPr marL="685849" indent="0">
              <a:buNone/>
              <a:defRPr sz="1350" b="1"/>
            </a:lvl3pPr>
            <a:lvl4pPr marL="1028774" indent="0">
              <a:buNone/>
              <a:defRPr sz="1200" b="1"/>
            </a:lvl4pPr>
            <a:lvl5pPr marL="1371699" indent="0">
              <a:buNone/>
              <a:defRPr sz="1200" b="1"/>
            </a:lvl5pPr>
            <a:lvl6pPr marL="1714623" indent="0">
              <a:buNone/>
              <a:defRPr sz="1200" b="1"/>
            </a:lvl6pPr>
            <a:lvl7pPr marL="2057548" indent="0">
              <a:buNone/>
              <a:defRPr sz="1200" b="1"/>
            </a:lvl7pPr>
            <a:lvl8pPr marL="2400472" indent="0">
              <a:buNone/>
              <a:defRPr sz="1200" b="1"/>
            </a:lvl8pPr>
            <a:lvl9pPr marL="274339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241553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25" indent="0">
              <a:buNone/>
              <a:defRPr sz="1500" b="1"/>
            </a:lvl2pPr>
            <a:lvl3pPr marL="685849" indent="0">
              <a:buNone/>
              <a:defRPr sz="1350" b="1"/>
            </a:lvl3pPr>
            <a:lvl4pPr marL="1028774" indent="0">
              <a:buNone/>
              <a:defRPr sz="1200" b="1"/>
            </a:lvl4pPr>
            <a:lvl5pPr marL="1371699" indent="0">
              <a:buNone/>
              <a:defRPr sz="1200" b="1"/>
            </a:lvl5pPr>
            <a:lvl6pPr marL="1714623" indent="0">
              <a:buNone/>
              <a:defRPr sz="1200" b="1"/>
            </a:lvl6pPr>
            <a:lvl7pPr marL="2057548" indent="0">
              <a:buNone/>
              <a:defRPr sz="1200" b="1"/>
            </a:lvl7pPr>
            <a:lvl8pPr marL="2400472" indent="0">
              <a:buNone/>
              <a:defRPr sz="1200" b="1"/>
            </a:lvl8pPr>
            <a:lvl9pPr marL="274339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1679-434F-3744-9116-25F6CCA1F53C}" type="datetimeFigureOut">
              <a:rPr lang="en-US" smtClean="0"/>
              <a:t>2/5/20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FC0D-8981-924A-BB58-D8A637871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38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1679-434F-3744-9116-25F6CCA1F53C}" type="datetimeFigureOut">
              <a:rPr lang="en-US" smtClean="0"/>
              <a:t>2/5/20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FC0D-8981-924A-BB58-D8A637871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38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1679-434F-3744-9116-25F6CCA1F53C}" type="datetimeFigureOut">
              <a:rPr lang="en-US" smtClean="0"/>
              <a:t>2/5/20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FC0D-8981-924A-BB58-D8A637871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36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316571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25" indent="0">
              <a:buNone/>
              <a:defRPr sz="1050"/>
            </a:lvl2pPr>
            <a:lvl3pPr marL="685849" indent="0">
              <a:buNone/>
              <a:defRPr sz="900"/>
            </a:lvl3pPr>
            <a:lvl4pPr marL="1028774" indent="0">
              <a:buNone/>
              <a:defRPr sz="750"/>
            </a:lvl4pPr>
            <a:lvl5pPr marL="1371699" indent="0">
              <a:buNone/>
              <a:defRPr sz="750"/>
            </a:lvl5pPr>
            <a:lvl6pPr marL="1714623" indent="0">
              <a:buNone/>
              <a:defRPr sz="750"/>
            </a:lvl6pPr>
            <a:lvl7pPr marL="2057548" indent="0">
              <a:buNone/>
              <a:defRPr sz="750"/>
            </a:lvl7pPr>
            <a:lvl8pPr marL="2400472" indent="0">
              <a:buNone/>
              <a:defRPr sz="750"/>
            </a:lvl8pPr>
            <a:lvl9pPr marL="274339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1679-434F-3744-9116-25F6CCA1F53C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FC0D-8981-924A-BB58-D8A637871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1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316571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25" indent="0">
              <a:buNone/>
              <a:defRPr sz="2100"/>
            </a:lvl2pPr>
            <a:lvl3pPr marL="685849" indent="0">
              <a:buNone/>
              <a:defRPr sz="1800"/>
            </a:lvl3pPr>
            <a:lvl4pPr marL="1028774" indent="0">
              <a:buNone/>
              <a:defRPr sz="1500"/>
            </a:lvl4pPr>
            <a:lvl5pPr marL="1371699" indent="0">
              <a:buNone/>
              <a:defRPr sz="1500"/>
            </a:lvl5pPr>
            <a:lvl6pPr marL="1714623" indent="0">
              <a:buNone/>
              <a:defRPr sz="1500"/>
            </a:lvl6pPr>
            <a:lvl7pPr marL="2057548" indent="0">
              <a:buNone/>
              <a:defRPr sz="1500"/>
            </a:lvl7pPr>
            <a:lvl8pPr marL="2400472" indent="0">
              <a:buNone/>
              <a:defRPr sz="1500"/>
            </a:lvl8pPr>
            <a:lvl9pPr marL="2743397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25" indent="0">
              <a:buNone/>
              <a:defRPr sz="1050"/>
            </a:lvl2pPr>
            <a:lvl3pPr marL="685849" indent="0">
              <a:buNone/>
              <a:defRPr sz="900"/>
            </a:lvl3pPr>
            <a:lvl4pPr marL="1028774" indent="0">
              <a:buNone/>
              <a:defRPr sz="750"/>
            </a:lvl4pPr>
            <a:lvl5pPr marL="1371699" indent="0">
              <a:buNone/>
              <a:defRPr sz="750"/>
            </a:lvl5pPr>
            <a:lvl6pPr marL="1714623" indent="0">
              <a:buNone/>
              <a:defRPr sz="750"/>
            </a:lvl6pPr>
            <a:lvl7pPr marL="2057548" indent="0">
              <a:buNone/>
              <a:defRPr sz="750"/>
            </a:lvl7pPr>
            <a:lvl8pPr marL="2400472" indent="0">
              <a:buNone/>
              <a:defRPr sz="750"/>
            </a:lvl8pPr>
            <a:lvl9pPr marL="274339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1679-434F-3744-9116-25F6CCA1F53C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FC0D-8981-924A-BB58-D8A637871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02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8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D1679-434F-3744-9116-25F6CCA1F53C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8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9FC0D-8981-924A-BB58-D8A637871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5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85849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62" indent="-171462" algn="l" defTabSz="68584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87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11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36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161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085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10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934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859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25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49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74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99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23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48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472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397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5" Type="http://schemas.openxmlformats.org/officeDocument/2006/relationships/image" Target="../media/image13.emf"/><Relationship Id="rId10" Type="http://schemas.openxmlformats.org/officeDocument/2006/relationships/image" Target="../media/image8.emf"/><Relationship Id="rId19" Type="http://schemas.openxmlformats.org/officeDocument/2006/relationships/image" Target="../media/image17.emf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19.emf"/><Relationship Id="rId7" Type="http://schemas.openxmlformats.org/officeDocument/2006/relationships/image" Target="../media/image23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Relationship Id="rId9" Type="http://schemas.openxmlformats.org/officeDocument/2006/relationships/image" Target="../media/image2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D1884A7C-E883-5646-96A9-B3A2F9C6DA29}"/>
              </a:ext>
            </a:extLst>
          </p:cNvPr>
          <p:cNvSpPr txBox="1"/>
          <p:nvPr/>
        </p:nvSpPr>
        <p:spPr>
          <a:xfrm>
            <a:off x="21435" y="356961"/>
            <a:ext cx="2600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2A1E8A6-19B2-F845-8662-D895E33D27A0}"/>
              </a:ext>
            </a:extLst>
          </p:cNvPr>
          <p:cNvSpPr txBox="1"/>
          <p:nvPr/>
        </p:nvSpPr>
        <p:spPr>
          <a:xfrm>
            <a:off x="20062" y="6506694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g.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7E77559-ADD4-B348-A095-D2316267DF49}"/>
              </a:ext>
            </a:extLst>
          </p:cNvPr>
          <p:cNvSpPr txBox="1"/>
          <p:nvPr/>
        </p:nvSpPr>
        <p:spPr>
          <a:xfrm>
            <a:off x="27593" y="1146326"/>
            <a:ext cx="2648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b.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657FBFA-2750-A74F-B51B-3B84243C3A71}"/>
              </a:ext>
            </a:extLst>
          </p:cNvPr>
          <p:cNvSpPr txBox="1"/>
          <p:nvPr/>
        </p:nvSpPr>
        <p:spPr>
          <a:xfrm>
            <a:off x="30251" y="3034138"/>
            <a:ext cx="2648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d.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6914B62-B81F-2946-882F-0EFE8AA1E4D0}"/>
              </a:ext>
            </a:extLst>
          </p:cNvPr>
          <p:cNvSpPr txBox="1"/>
          <p:nvPr/>
        </p:nvSpPr>
        <p:spPr>
          <a:xfrm>
            <a:off x="20062" y="4010237"/>
            <a:ext cx="2616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4F5062A-9F77-3441-8D09-F213BE07429F}"/>
              </a:ext>
            </a:extLst>
          </p:cNvPr>
          <p:cNvSpPr txBox="1"/>
          <p:nvPr/>
        </p:nvSpPr>
        <p:spPr>
          <a:xfrm>
            <a:off x="30251" y="2068941"/>
            <a:ext cx="2535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c.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EAD763FE-8303-9149-8CDA-D22FA8758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817" y="1221296"/>
            <a:ext cx="1819428" cy="90971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E07AC10A-655C-2D49-8CF6-6C95786CF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183" y="248149"/>
            <a:ext cx="1929258" cy="964629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B8AA56C8-FB1B-B84D-9046-BFE4B691BB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656" y="1219302"/>
            <a:ext cx="1816006" cy="908003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65A780F9-1F7E-2547-92C7-87056F226D9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5539" r="11670"/>
          <a:stretch/>
        </p:blipFill>
        <p:spPr>
          <a:xfrm>
            <a:off x="3751129" y="1219921"/>
            <a:ext cx="621986" cy="90971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80959177-9B06-874A-9B85-D99ACDCF98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978" y="2117857"/>
            <a:ext cx="1902008" cy="951005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FB1CD362-21F5-C34D-AE08-16B6A44D88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5662" y="2116482"/>
            <a:ext cx="1902008" cy="951004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90120054-4FE7-E246-A2BB-FFBF0CA8562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65660" r="12403"/>
          <a:stretch/>
        </p:blipFill>
        <p:spPr>
          <a:xfrm>
            <a:off x="3735639" y="2120813"/>
            <a:ext cx="625868" cy="9510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464749-DD82-DC4D-B5F6-502A98D4447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89850" y="243423"/>
            <a:ext cx="1929258" cy="9646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939710-001C-704E-BF80-86C58D31D75D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8764" r="4685"/>
          <a:stretch/>
        </p:blipFill>
        <p:spPr>
          <a:xfrm>
            <a:off x="3742866" y="298341"/>
            <a:ext cx="914400" cy="909712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656BE3A2-F5CD-1E4C-A4E5-57F0082299D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9655" y="3147805"/>
            <a:ext cx="1816007" cy="908004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3509B459-C7A5-2441-BDCA-A873D66ADCC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72238" y="3146429"/>
            <a:ext cx="1816007" cy="908004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FF0EB71E-CD0B-6649-9DDB-8DB65BE77EA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65581" r="12015"/>
          <a:stretch/>
        </p:blipFill>
        <p:spPr>
          <a:xfrm>
            <a:off x="3742866" y="3144717"/>
            <a:ext cx="611414" cy="909716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5DD0EC45-34F2-734B-9819-077C93297CC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9183" y="4047323"/>
            <a:ext cx="1939657" cy="969829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DA769DF2-EE9A-8445-B1A1-F98FCE3F87F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979450" y="4047324"/>
            <a:ext cx="1939658" cy="969829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1C4840A0-3520-9043-961F-75535EA600F4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59730" r="3861"/>
          <a:stretch/>
        </p:blipFill>
        <p:spPr>
          <a:xfrm>
            <a:off x="3742866" y="4047323"/>
            <a:ext cx="1059307" cy="969828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F5CFF0CE-3BC7-F249-81FA-10D1412AD21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96978" y="6612632"/>
            <a:ext cx="3640742" cy="136527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2AFA15FA-D233-B44F-952C-298AB1734600}"/>
              </a:ext>
            </a:extLst>
          </p:cNvPr>
          <p:cNvSpPr txBox="1"/>
          <p:nvPr/>
        </p:nvSpPr>
        <p:spPr>
          <a:xfrm>
            <a:off x="35862" y="5142730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904C6F-C69D-7F4B-B9B0-CE48C512ED6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61139" y="5288918"/>
            <a:ext cx="2725486" cy="136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524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AE810D6-8CC9-E946-A3F1-6A4D03BEFF8C}"/>
              </a:ext>
            </a:extLst>
          </p:cNvPr>
          <p:cNvGrpSpPr/>
          <p:nvPr/>
        </p:nvGrpSpPr>
        <p:grpSpPr>
          <a:xfrm>
            <a:off x="770861" y="264295"/>
            <a:ext cx="5143500" cy="1371600"/>
            <a:chOff x="851632" y="1423312"/>
            <a:chExt cx="5143500" cy="13716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12DB57C-932B-DA4E-A446-50C0D03CE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1632" y="1423312"/>
              <a:ext cx="2571750" cy="13716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6949EDC-2981-FD48-BA77-82954FA9F6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23382" y="1423312"/>
              <a:ext cx="2571750" cy="137160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E2B5964B-2B1B-2941-8CDF-3E605FAD4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635" y="1748540"/>
            <a:ext cx="1819423" cy="9097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96AC8C-F642-B542-A2D1-E1E6D5DEFF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836" y="2823560"/>
            <a:ext cx="1819423" cy="9097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B0A0E3-E6BF-2849-B757-33B4D4F41C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4608" y="1657294"/>
            <a:ext cx="1816006" cy="11350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11E306-F979-4B44-813B-6AC35AF15C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4608" y="2813697"/>
            <a:ext cx="1816006" cy="11350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70DF8E-89CF-4B44-A6B6-812EE1DA2D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37628" y="1776556"/>
            <a:ext cx="2312535" cy="9635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4F8BFC-D3E0-7446-9AEB-6D7366C42E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37629" y="2909656"/>
            <a:ext cx="2312535" cy="96355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229808F-4CC0-9247-B070-CF63259DF83F}"/>
              </a:ext>
            </a:extLst>
          </p:cNvPr>
          <p:cNvSpPr txBox="1"/>
          <p:nvPr/>
        </p:nvSpPr>
        <p:spPr>
          <a:xfrm>
            <a:off x="770861" y="158096"/>
            <a:ext cx="2600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023FF2-A5AB-EC48-AAF3-83F2D549BBF7}"/>
              </a:ext>
            </a:extLst>
          </p:cNvPr>
          <p:cNvSpPr txBox="1"/>
          <p:nvPr/>
        </p:nvSpPr>
        <p:spPr>
          <a:xfrm>
            <a:off x="360654" y="1583232"/>
            <a:ext cx="2648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b.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995C43-D33E-E64F-A2C8-E2E03A461520}"/>
              </a:ext>
            </a:extLst>
          </p:cNvPr>
          <p:cNvSpPr txBox="1"/>
          <p:nvPr/>
        </p:nvSpPr>
        <p:spPr>
          <a:xfrm>
            <a:off x="2203953" y="1609808"/>
            <a:ext cx="2535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C71DD1-327F-F843-83B9-B8240A2DD286}"/>
              </a:ext>
            </a:extLst>
          </p:cNvPr>
          <p:cNvSpPr txBox="1"/>
          <p:nvPr/>
        </p:nvSpPr>
        <p:spPr>
          <a:xfrm>
            <a:off x="4034137" y="1583232"/>
            <a:ext cx="2648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d.</a:t>
            </a:r>
          </a:p>
        </p:txBody>
      </p:sp>
    </p:spTree>
    <p:extLst>
      <p:ext uri="{BB962C8B-B14F-4D97-AF65-F5344CB8AC3E}">
        <p14:creationId xmlns:p14="http://schemas.microsoft.com/office/powerpoint/2010/main" val="2110817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itting, computer, laptop, fence&#10;&#10;Description automatically generated">
            <a:extLst>
              <a:ext uri="{FF2B5EF4-FFF2-40B4-BE49-F238E27FC236}">
                <a16:creationId xmlns:a16="http://schemas.microsoft.com/office/drawing/2014/main" id="{BF99038A-811C-7E4C-B1E2-77B6C2051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929" y="0"/>
            <a:ext cx="4112142" cy="2056071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18C2827-7412-754D-BF86-73BB2558E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925" y="2135078"/>
            <a:ext cx="4112144" cy="2056073"/>
          </a:xfrm>
          <a:prstGeom prst="rect">
            <a:avLst/>
          </a:prstGeom>
        </p:spPr>
      </p:pic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B0E4FA04-3BE5-9540-B8BE-DEAC9C3D5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2927" y="6405237"/>
            <a:ext cx="4112142" cy="2056071"/>
          </a:xfrm>
          <a:prstGeom prst="rect">
            <a:avLst/>
          </a:prstGeom>
        </p:spPr>
      </p:pic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925562AB-1E5F-3E45-ADC2-ECBD274776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2925" y="4270158"/>
            <a:ext cx="4112144" cy="205607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04882C2-E4F6-1048-A947-1345CA52402A}"/>
              </a:ext>
            </a:extLst>
          </p:cNvPr>
          <p:cNvSpPr txBox="1"/>
          <p:nvPr/>
        </p:nvSpPr>
        <p:spPr>
          <a:xfrm>
            <a:off x="2983202" y="2011967"/>
            <a:ext cx="8915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Spaced Seeds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15BE79-AB8B-3545-825C-3B46B12ECAF7}"/>
              </a:ext>
            </a:extLst>
          </p:cNvPr>
          <p:cNvSpPr txBox="1"/>
          <p:nvPr/>
        </p:nvSpPr>
        <p:spPr>
          <a:xfrm>
            <a:off x="2838935" y="4147044"/>
            <a:ext cx="11801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Fixed Length Seeds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D70D36-527A-B646-9E3B-12A1C2D5C952}"/>
              </a:ext>
            </a:extLst>
          </p:cNvPr>
          <p:cNvSpPr txBox="1"/>
          <p:nvPr/>
        </p:nvSpPr>
        <p:spPr>
          <a:xfrm>
            <a:off x="2957558" y="6282121"/>
            <a:ext cx="9428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Chained Seeds</a:t>
            </a:r>
          </a:p>
        </p:txBody>
      </p:sp>
    </p:spTree>
    <p:extLst>
      <p:ext uri="{BB962C8B-B14F-4D97-AF65-F5344CB8AC3E}">
        <p14:creationId xmlns:p14="http://schemas.microsoft.com/office/powerpoint/2010/main" val="357910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268</TotalTime>
  <Words>30</Words>
  <Application>Microsoft Macintosh PowerPoint</Application>
  <PresentationFormat>Letter Paper (8.5x11 in)</PresentationFormat>
  <Paragraphs>15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Rotman</dc:creator>
  <cp:lastModifiedBy>Jeremy Rotman</cp:lastModifiedBy>
  <cp:revision>17</cp:revision>
  <dcterms:created xsi:type="dcterms:W3CDTF">2020-01-24T22:12:12Z</dcterms:created>
  <dcterms:modified xsi:type="dcterms:W3CDTF">2020-02-05T22:03:32Z</dcterms:modified>
</cp:coreProperties>
</file>