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 snapToGrid="0" snapToObjects="1">
      <p:cViewPr>
        <p:scale>
          <a:sx n="167" d="100"/>
          <a:sy n="167" d="100"/>
        </p:scale>
        <p:origin x="1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240A-E1F9-DE48-9F45-1E587C6F8463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A10FC-5BBD-0243-B153-6DEA9E58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A10FC-5BBD-0243-B153-6DEA9E582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1679-434F-3744-9116-25F6CCA1F53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D1884A7C-E883-5646-96A9-B3A2F9C6DA29}"/>
              </a:ext>
            </a:extLst>
          </p:cNvPr>
          <p:cNvSpPr txBox="1"/>
          <p:nvPr/>
        </p:nvSpPr>
        <p:spPr>
          <a:xfrm>
            <a:off x="21435" y="356961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1E8A6-19B2-F845-8662-D895E33D27A0}"/>
              </a:ext>
            </a:extLst>
          </p:cNvPr>
          <p:cNvSpPr txBox="1"/>
          <p:nvPr/>
        </p:nvSpPr>
        <p:spPr>
          <a:xfrm>
            <a:off x="20062" y="650669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77559-ADD4-B348-A095-D2316267DF49}"/>
              </a:ext>
            </a:extLst>
          </p:cNvPr>
          <p:cNvSpPr txBox="1"/>
          <p:nvPr/>
        </p:nvSpPr>
        <p:spPr>
          <a:xfrm>
            <a:off x="27593" y="1146326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57FBFA-2750-A74F-B51B-3B84243C3A71}"/>
              </a:ext>
            </a:extLst>
          </p:cNvPr>
          <p:cNvSpPr txBox="1"/>
          <p:nvPr/>
        </p:nvSpPr>
        <p:spPr>
          <a:xfrm>
            <a:off x="30251" y="3034138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914B62-B81F-2946-882F-0EFE8AA1E4D0}"/>
              </a:ext>
            </a:extLst>
          </p:cNvPr>
          <p:cNvSpPr txBox="1"/>
          <p:nvPr/>
        </p:nvSpPr>
        <p:spPr>
          <a:xfrm>
            <a:off x="20062" y="4010237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5062A-9F77-3441-8D09-F213BE07429F}"/>
              </a:ext>
            </a:extLst>
          </p:cNvPr>
          <p:cNvSpPr txBox="1"/>
          <p:nvPr/>
        </p:nvSpPr>
        <p:spPr>
          <a:xfrm>
            <a:off x="30251" y="206894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D763FE-8303-9149-8CDA-D22FA875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17" y="1221296"/>
            <a:ext cx="1819428" cy="9097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7AC10A-655C-2D49-8CF6-6C95786C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3" y="248149"/>
            <a:ext cx="1929258" cy="9646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8AA56C8-FB1B-B84D-9046-BFE4B691B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56" y="1219302"/>
            <a:ext cx="1816006" cy="9080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A780F9-1F7E-2547-92C7-87056F226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539" r="11670"/>
          <a:stretch/>
        </p:blipFill>
        <p:spPr>
          <a:xfrm>
            <a:off x="3751129" y="1219921"/>
            <a:ext cx="621986" cy="9097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0959177-9B06-874A-9B85-D99ACDCF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78" y="2117857"/>
            <a:ext cx="1902008" cy="9510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1CD362-21F5-C34D-AE08-16B6A44D8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5662" y="2116482"/>
            <a:ext cx="1902008" cy="9510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0120054-4FE7-E246-A2BB-FFBF0CA856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660" r="12403"/>
          <a:stretch/>
        </p:blipFill>
        <p:spPr>
          <a:xfrm>
            <a:off x="3735639" y="2120813"/>
            <a:ext cx="625868" cy="95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64749-DD82-DC4D-B5F6-502A98D444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850" y="243423"/>
            <a:ext cx="1929258" cy="964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39710-001C-704E-BF80-86C58D31D7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764" r="4685"/>
          <a:stretch/>
        </p:blipFill>
        <p:spPr>
          <a:xfrm>
            <a:off x="3742866" y="298341"/>
            <a:ext cx="914400" cy="909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6BE3A2-F5CD-1E4C-A4E5-57F0082299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655" y="3147805"/>
            <a:ext cx="1816007" cy="90800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09B459-C7A5-2441-BDCA-A873D66ADC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2238" y="3146429"/>
            <a:ext cx="1816007" cy="9080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F0EB71E-CD0B-6649-9DDB-8DB65BE77EA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5581" r="12015"/>
          <a:stretch/>
        </p:blipFill>
        <p:spPr>
          <a:xfrm>
            <a:off x="3742866" y="3144717"/>
            <a:ext cx="611414" cy="90971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DD0EC45-34F2-734B-9819-077C93297C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183" y="4047323"/>
            <a:ext cx="1939657" cy="9698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769DF2-EE9A-8445-B1A1-F98FCE3F87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9450" y="4047324"/>
            <a:ext cx="1939658" cy="96982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C4840A0-3520-9043-961F-75535EA600F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730" r="3861"/>
          <a:stretch/>
        </p:blipFill>
        <p:spPr>
          <a:xfrm>
            <a:off x="3742866" y="4047323"/>
            <a:ext cx="1059307" cy="96982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5CFF0CE-3BC7-F249-81FA-10D1412AD2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978" y="6612632"/>
            <a:ext cx="3640742" cy="13652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FA15FA-D233-B44F-952C-298AB1734600}"/>
              </a:ext>
            </a:extLst>
          </p:cNvPr>
          <p:cNvSpPr txBox="1"/>
          <p:nvPr/>
        </p:nvSpPr>
        <p:spPr>
          <a:xfrm>
            <a:off x="35862" y="514273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04C6F-C69D-7F4B-B9B0-CE48C512ED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139" y="5288918"/>
            <a:ext cx="2725486" cy="13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810D6-8CC9-E946-A3F1-6A4D03BEFF8C}"/>
              </a:ext>
            </a:extLst>
          </p:cNvPr>
          <p:cNvGrpSpPr/>
          <p:nvPr/>
        </p:nvGrpSpPr>
        <p:grpSpPr>
          <a:xfrm>
            <a:off x="770861" y="264295"/>
            <a:ext cx="5143500" cy="1371600"/>
            <a:chOff x="851632" y="1423312"/>
            <a:chExt cx="5143500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DB57C-932B-DA4E-A446-50C0D03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632" y="1423312"/>
              <a:ext cx="2571750" cy="1371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49EDC-2981-FD48-BA77-82954FA9F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3382" y="1423312"/>
              <a:ext cx="2571750" cy="1371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2B5964B-2B1B-2941-8CDF-3E605FAD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36" y="2949914"/>
            <a:ext cx="1819423" cy="909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6AC8C-F642-B542-A2D1-E1E6D5DE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35" y="1807036"/>
            <a:ext cx="1819423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0A0E3-E6BF-2849-B757-33B4D4F41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441" y="2770592"/>
            <a:ext cx="1816006" cy="113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1E306-F979-4B44-813B-6AC35AF15C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441" y="1635895"/>
            <a:ext cx="1816006" cy="1135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0DF8E-89CF-4B44-A6B6-812EE1DA2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628" y="1776556"/>
            <a:ext cx="2312535" cy="96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F8BFC-D3E0-7446-9AEB-6D7366C42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629" y="2909656"/>
            <a:ext cx="2312535" cy="963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29808F-4CC0-9247-B070-CF63259DF83F}"/>
              </a:ext>
            </a:extLst>
          </p:cNvPr>
          <p:cNvSpPr txBox="1"/>
          <p:nvPr/>
        </p:nvSpPr>
        <p:spPr>
          <a:xfrm>
            <a:off x="770861" y="15809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23FF2-A5AB-EC48-AAF3-83F2D549BBF7}"/>
              </a:ext>
            </a:extLst>
          </p:cNvPr>
          <p:cNvSpPr txBox="1"/>
          <p:nvPr/>
        </p:nvSpPr>
        <p:spPr>
          <a:xfrm>
            <a:off x="360654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95C43-D33E-E64F-A2C8-E2E03A461520}"/>
              </a:ext>
            </a:extLst>
          </p:cNvPr>
          <p:cNvSpPr txBox="1"/>
          <p:nvPr/>
        </p:nvSpPr>
        <p:spPr>
          <a:xfrm>
            <a:off x="2203953" y="1609808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71DD1-327F-F843-83B9-B8240A2DD286}"/>
              </a:ext>
            </a:extLst>
          </p:cNvPr>
          <p:cNvSpPr txBox="1"/>
          <p:nvPr/>
        </p:nvSpPr>
        <p:spPr>
          <a:xfrm>
            <a:off x="4034137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11081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laptop, fence&#10;&#10;Description automatically generated">
            <a:extLst>
              <a:ext uri="{FF2B5EF4-FFF2-40B4-BE49-F238E27FC236}">
                <a16:creationId xmlns:a16="http://schemas.microsoft.com/office/drawing/2014/main" id="{BF99038A-811C-7E4C-B1E2-77B6C205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9" y="0"/>
            <a:ext cx="4112142" cy="205607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C2827-7412-754D-BF86-73BB2558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5" y="2135078"/>
            <a:ext cx="4112144" cy="205607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0E4FA04-3BE5-9540-B8BE-DEAC9C3D5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27" y="6405237"/>
            <a:ext cx="4112142" cy="2056071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25562AB-1E5F-3E45-ADC2-ECBD2747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925" y="4270158"/>
            <a:ext cx="4112144" cy="2056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4882C2-E4F6-1048-A947-1345CA52402A}"/>
              </a:ext>
            </a:extLst>
          </p:cNvPr>
          <p:cNvSpPr txBox="1"/>
          <p:nvPr/>
        </p:nvSpPr>
        <p:spPr>
          <a:xfrm>
            <a:off x="2983202" y="2011967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Spaced Seeds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5BE79-AB8B-3545-825C-3B46B12ECAF7}"/>
              </a:ext>
            </a:extLst>
          </p:cNvPr>
          <p:cNvSpPr txBox="1"/>
          <p:nvPr/>
        </p:nvSpPr>
        <p:spPr>
          <a:xfrm>
            <a:off x="2838935" y="414704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Fixed Length Seeds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70D36-527A-B646-9E3B-12A1C2D5C952}"/>
              </a:ext>
            </a:extLst>
          </p:cNvPr>
          <p:cNvSpPr txBox="1"/>
          <p:nvPr/>
        </p:nvSpPr>
        <p:spPr>
          <a:xfrm>
            <a:off x="2957558" y="628212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Chained Seeds</a:t>
            </a:r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30</Words>
  <Application>Microsoft Macintosh PowerPoint</Application>
  <PresentationFormat>Letter Paper (8.5x11 in)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Rotman</dc:creator>
  <cp:lastModifiedBy>Jeremy Rotman</cp:lastModifiedBy>
  <cp:revision>15</cp:revision>
  <dcterms:created xsi:type="dcterms:W3CDTF">2020-01-24T22:12:12Z</dcterms:created>
  <dcterms:modified xsi:type="dcterms:W3CDTF">2020-01-29T20:59:09Z</dcterms:modified>
</cp:coreProperties>
</file>