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9"/>
  </p:normalViewPr>
  <p:slideViewPr>
    <p:cSldViewPr snapToGrid="0" snapToObjects="1">
      <p:cViewPr>
        <p:scale>
          <a:sx n="108" d="100"/>
          <a:sy n="108" d="100"/>
        </p:scale>
        <p:origin x="7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1E0C-AB48-D44C-829D-2734A05B1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53667-E43F-0E49-95EE-74175108C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2340-3FFA-4B4C-9BFE-E66EE9FA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57C2-B650-0947-A05B-3DF8C5269F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54D64-4E87-CB44-B380-B23864BC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54386-4AA1-8643-89B2-26EF5199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E48-B4A1-B84B-BC93-1B60A76E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41E5-171B-AB4E-BF1E-0ECEE44F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F9BA7-3630-5C47-AB41-4FB45152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D7486-1D1C-4049-86DE-C680EC09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57C2-B650-0947-A05B-3DF8C5269F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B5B2D-3534-5649-9457-1BF6F050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A614-4932-814D-8499-94C52872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E48-B4A1-B84B-BC93-1B60A76E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E2D33-E057-5041-A798-E1236F89F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0D7F3-2CDE-BF49-BC2F-1A3277447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44800-3BA8-034C-A00E-1D2503B9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57C2-B650-0947-A05B-3DF8C5269F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05C39-BFA9-C848-AE73-10E34582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10DF-E350-4545-BA39-DC91E0D8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E48-B4A1-B84B-BC93-1B60A76E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925E-2A82-9144-AA84-296C994B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5AFC-0BDF-EC40-B8BD-A98D4A95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77367-06ED-BC46-A1AA-5412930E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57C2-B650-0947-A05B-3DF8C5269F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58F9F-2ACB-7945-9382-BC3D546B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80383-134F-FF4C-876B-2ADC7E3C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E48-B4A1-B84B-BC93-1B60A76E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3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916F-D7B2-9D42-92E1-9EF5F488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26332-5E33-0848-9089-F728A5B8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8FF4-7C99-654A-A540-A65A7209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57C2-B650-0947-A05B-3DF8C5269F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FCC8C-5B12-DB4B-8C43-E60C6BA1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D92F-23F5-9049-86EA-B1430EF2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E48-B4A1-B84B-BC93-1B60A76E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1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6697-1664-174C-8E79-3343685C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1006-E423-5744-B569-E610E0A2A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2555C-5FE8-1B4C-AF2D-36990DB09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CD9F5-5ABD-744E-9F6A-640E95F1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57C2-B650-0947-A05B-3DF8C5269F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800B3-212A-4140-9EEB-317A3E81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F41B9-1B5B-1B4F-89DE-70B1B722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E48-B4A1-B84B-BC93-1B60A76E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3F84-4550-6A46-83FF-30C5D025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43B7E-F604-E047-BB08-AC885DD81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77A11-54B2-E243-9966-C11B51B38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66D7F-383D-3042-B665-DD167C602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00B54-81FE-0B4D-B552-C717B665D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B8017-181D-3E4D-AFB1-724707BE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57C2-B650-0947-A05B-3DF8C5269F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3296F-49CF-8E40-90EA-79B94674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D62B0-D3B5-8543-B524-F4E0AA38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E48-B4A1-B84B-BC93-1B60A76E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0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226F-87FE-2E47-931B-401F1FFB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DCE7D-A566-6743-8184-C099D534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57C2-B650-0947-A05B-3DF8C5269F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1E7A2-8D9D-CD4D-BD71-FF0F6B0F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20625-956D-1F4B-BB0D-AC9B674A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E48-B4A1-B84B-BC93-1B60A76E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0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90816-9B68-074F-879F-76666F9C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57C2-B650-0947-A05B-3DF8C5269F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2D27E-C84E-5746-A757-571691B1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85770-BFB5-0B40-8BAC-76BB4F29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E48-B4A1-B84B-BC93-1B60A76E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6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DCE3-B4D7-1145-864C-289277C9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C1C2-B821-AA45-9A2D-81EFF4CD5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48547-715F-344B-9B9D-98FCB4B37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EEA68-07AD-B646-9A2F-B61EE6B5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57C2-B650-0947-A05B-3DF8C5269F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148C6-905A-A24A-9B55-0A054A00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F131-0B5F-9345-BF2C-56FB6307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E48-B4A1-B84B-BC93-1B60A76E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7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BD81-27DB-8147-9C97-98FA1F7B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7BBC0-12F1-7A4D-815B-FF0A0F15D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B4AE-7136-574D-81C2-8FF37E27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DA868-1468-664D-99D7-FB82EDB4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57C2-B650-0947-A05B-3DF8C5269F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62165-CA28-3F4B-BFEB-BA6F08D2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02DE1-003A-8B49-903F-BE9CEAE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E48-B4A1-B84B-BC93-1B60A76E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34512-56CC-D944-825D-2F543C66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8380E-D6E8-664A-AAC5-44B1746ED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A519F-676B-2D4D-9D36-08CCE18A8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57C2-B650-0947-A05B-3DF8C5269F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912DA-5D8E-AF4C-A690-4ADE11DCA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3316D-6A7F-3B4E-92D3-1FB0812FC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5E48-B4A1-B84B-BC93-1B60A76E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5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DBB8A5-175B-9045-8B0A-14C55D66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763476"/>
            <a:ext cx="2928935" cy="1952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94367-AEE3-3048-A637-A4E6361C57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23" r="7973" b="2650"/>
          <a:stretch/>
        </p:blipFill>
        <p:spPr>
          <a:xfrm>
            <a:off x="1389696" y="867928"/>
            <a:ext cx="1483995" cy="811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E033BC-5B3B-3047-9658-C1960715DF04}"/>
              </a:ext>
            </a:extLst>
          </p:cNvPr>
          <p:cNvSpPr txBox="1"/>
          <p:nvPr/>
        </p:nvSpPr>
        <p:spPr>
          <a:xfrm>
            <a:off x="442913" y="3714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A6F99-A365-254C-8711-CA027BCBE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401224"/>
            <a:ext cx="2793715" cy="2793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214512-5ECC-7143-89F5-57742DD77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009" y="246743"/>
            <a:ext cx="4389940" cy="2341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060821-8124-2E45-B7A0-BE941779023C}"/>
              </a:ext>
            </a:extLst>
          </p:cNvPr>
          <p:cNvSpPr txBox="1"/>
          <p:nvPr/>
        </p:nvSpPr>
        <p:spPr>
          <a:xfrm>
            <a:off x="4368800" y="2467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81C5C0-8B2F-7C41-982C-37D9E400BEA2}"/>
              </a:ext>
            </a:extLst>
          </p:cNvPr>
          <p:cNvSpPr txBox="1"/>
          <p:nvPr/>
        </p:nvSpPr>
        <p:spPr>
          <a:xfrm>
            <a:off x="7321372" y="24674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6A0E12-1042-9F4A-B0E8-8F6A08041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937" y="3335482"/>
            <a:ext cx="2508231" cy="25082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B7033C-B51D-5544-A079-285C702D1D19}"/>
              </a:ext>
            </a:extLst>
          </p:cNvPr>
          <p:cNvSpPr txBox="1"/>
          <p:nvPr/>
        </p:nvSpPr>
        <p:spPr>
          <a:xfrm>
            <a:off x="820882" y="31949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595746-2438-0A46-8E6E-FC4DEF243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5223" y="3221879"/>
            <a:ext cx="5386209" cy="28726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076A4F-3BFC-7F4A-9DED-58F8669B540B}"/>
              </a:ext>
            </a:extLst>
          </p:cNvPr>
          <p:cNvSpPr txBox="1"/>
          <p:nvPr/>
        </p:nvSpPr>
        <p:spPr>
          <a:xfrm>
            <a:off x="3888470" y="32218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E49ED5-785D-DA44-A6D9-2D5847D3E04B}"/>
              </a:ext>
            </a:extLst>
          </p:cNvPr>
          <p:cNvSpPr txBox="1"/>
          <p:nvPr/>
        </p:nvSpPr>
        <p:spPr>
          <a:xfrm>
            <a:off x="8621486" y="740806"/>
            <a:ext cx="217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Let’s color as hashing, BWT-</a:t>
            </a:r>
            <a:r>
              <a:rPr lang="en-US" sz="1200" dirty="0" err="1"/>
              <a:t>Fm</a:t>
            </a:r>
            <a:r>
              <a:rPr lang="en-US" sz="1200" dirty="0"/>
              <a:t> and suffix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A4AA46-ECAC-3F4B-904A-0BD6921897D2}"/>
              </a:ext>
            </a:extLst>
          </p:cNvPr>
          <p:cNvSpPr txBox="1"/>
          <p:nvPr/>
        </p:nvSpPr>
        <p:spPr>
          <a:xfrm>
            <a:off x="9121432" y="34065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020EE1E-EFD4-AE40-99E2-6F88C1AD9A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8672" y="3960543"/>
            <a:ext cx="2811542" cy="182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7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MANGUL_SERGHEI</dc:creator>
  <cp:lastModifiedBy>MANGUL_SERGHEI</cp:lastModifiedBy>
  <cp:revision>6</cp:revision>
  <dcterms:created xsi:type="dcterms:W3CDTF">2019-11-02T04:59:04Z</dcterms:created>
  <dcterms:modified xsi:type="dcterms:W3CDTF">2019-11-02T08:38:27Z</dcterms:modified>
</cp:coreProperties>
</file>