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>
        <p:scale>
          <a:sx n="28" d="100"/>
          <a:sy n="28" d="100"/>
        </p:scale>
        <p:origin x="20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394E-EE61-1549-BA7F-802D1E13251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227-8410-284C-8D89-7C64407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0AF1C-56FE-9E46-8E55-63FC3E04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95" y="1520221"/>
            <a:ext cx="2928935" cy="1952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D54F3-0663-1641-9490-5B431FFD5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23" r="7973" b="2650"/>
          <a:stretch/>
        </p:blipFill>
        <p:spPr>
          <a:xfrm>
            <a:off x="1957254" y="1624673"/>
            <a:ext cx="1483995" cy="811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15D77-BBE7-FA4E-9BB6-5D32FEDBF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89" y="7244298"/>
            <a:ext cx="2793715" cy="2793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CF4F7-BB21-1044-910D-97D52D3FB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60" y="3983162"/>
            <a:ext cx="4389940" cy="2341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58DC1-729D-D449-97B7-699279ABA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246" y="7244298"/>
            <a:ext cx="2508231" cy="2508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87815-B166-C040-AF3D-B34520BB0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344" y="3937917"/>
            <a:ext cx="5386209" cy="2872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0E732E-67B7-EE48-8592-97CD7ADDCABF}"/>
              </a:ext>
            </a:extLst>
          </p:cNvPr>
          <p:cNvSpPr txBox="1"/>
          <p:nvPr/>
        </p:nvSpPr>
        <p:spPr>
          <a:xfrm>
            <a:off x="1970141" y="4614579"/>
            <a:ext cx="217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color as hashing, BWT-</a:t>
            </a:r>
            <a:r>
              <a:rPr lang="en-US" sz="1200" dirty="0" err="1"/>
              <a:t>Fm</a:t>
            </a:r>
            <a:r>
              <a:rPr lang="en-US" sz="1200" dirty="0"/>
              <a:t> and suffix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10449-1106-344B-8AD3-5991D5F2623E}"/>
              </a:ext>
            </a:extLst>
          </p:cNvPr>
          <p:cNvSpPr txBox="1"/>
          <p:nvPr/>
        </p:nvSpPr>
        <p:spPr>
          <a:xfrm>
            <a:off x="9273062" y="1022516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2041B5-1F1E-384B-BBB3-AFEBDF648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8229" y="7728870"/>
            <a:ext cx="3203040" cy="2078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6D5ECD-2859-6747-A727-8F8E4B7AE9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8930710" y="-1419841"/>
            <a:ext cx="1486448" cy="83750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86CBB2-E9FD-264D-97BD-E49F0343C7C9}"/>
              </a:ext>
            </a:extLst>
          </p:cNvPr>
          <p:cNvCxnSpPr>
            <a:endCxn id="4" idx="3"/>
          </p:cNvCxnSpPr>
          <p:nvPr/>
        </p:nvCxnSpPr>
        <p:spPr>
          <a:xfrm flipH="1">
            <a:off x="4520430" y="2030628"/>
            <a:ext cx="965970" cy="46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6E9D47-A7EE-1A44-89C4-9602ECEFD16E}"/>
              </a:ext>
            </a:extLst>
          </p:cNvPr>
          <p:cNvCxnSpPr/>
          <p:nvPr/>
        </p:nvCxnSpPr>
        <p:spPr>
          <a:xfrm flipH="1" flipV="1">
            <a:off x="4606069" y="2995448"/>
            <a:ext cx="880331" cy="47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9ED43-D8A4-7C40-9017-D60809558C02}"/>
              </a:ext>
            </a:extLst>
          </p:cNvPr>
          <p:cNvSpPr txBox="1"/>
          <p:nvPr/>
        </p:nvSpPr>
        <p:spPr>
          <a:xfrm>
            <a:off x="1355834" y="914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7394C-CB28-CF4C-9A68-04D43857E0A2}"/>
              </a:ext>
            </a:extLst>
          </p:cNvPr>
          <p:cNvSpPr txBox="1"/>
          <p:nvPr/>
        </p:nvSpPr>
        <p:spPr>
          <a:xfrm>
            <a:off x="5486400" y="1283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E75DE-030B-8D48-A7A4-1F9A675B2C9F}"/>
              </a:ext>
            </a:extLst>
          </p:cNvPr>
          <p:cNvSpPr txBox="1"/>
          <p:nvPr/>
        </p:nvSpPr>
        <p:spPr>
          <a:xfrm>
            <a:off x="1096460" y="384307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2A95D-4B0B-5440-878B-8A64542FD92B}"/>
              </a:ext>
            </a:extLst>
          </p:cNvPr>
          <p:cNvSpPr txBox="1"/>
          <p:nvPr/>
        </p:nvSpPr>
        <p:spPr>
          <a:xfrm>
            <a:off x="6018097" y="38430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5FC9CF-127F-6E46-AA10-70F69D48E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1675" y="4184960"/>
            <a:ext cx="2317531" cy="23175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D94931-3A32-0A4E-A344-E81AF146A4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79640" y="4027739"/>
            <a:ext cx="2908212" cy="29082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A9CB25-0455-5344-9AA5-4C702770B630}"/>
              </a:ext>
            </a:extLst>
          </p:cNvPr>
          <p:cNvSpPr txBox="1"/>
          <p:nvPr/>
        </p:nvSpPr>
        <p:spPr>
          <a:xfrm>
            <a:off x="11761675" y="38430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8CBEB0-DAC5-F54A-9DE4-8B3E85C5D46E}"/>
              </a:ext>
            </a:extLst>
          </p:cNvPr>
          <p:cNvSpPr txBox="1"/>
          <p:nvPr/>
        </p:nvSpPr>
        <p:spPr>
          <a:xfrm>
            <a:off x="14756524" y="35109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7EDD80-11D4-ED4F-ABB9-9E90B8A40FFB}"/>
              </a:ext>
            </a:extLst>
          </p:cNvPr>
          <p:cNvSpPr txBox="1"/>
          <p:nvPr/>
        </p:nvSpPr>
        <p:spPr>
          <a:xfrm>
            <a:off x="1096460" y="68105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6920A-D685-9343-9454-69EBE4D08C72}"/>
              </a:ext>
            </a:extLst>
          </p:cNvPr>
          <p:cNvSpPr txBox="1"/>
          <p:nvPr/>
        </p:nvSpPr>
        <p:spPr>
          <a:xfrm>
            <a:off x="4520430" y="68105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FF384-2818-D947-B9CE-5163BC63ED6D}"/>
              </a:ext>
            </a:extLst>
          </p:cNvPr>
          <p:cNvSpPr txBox="1"/>
          <p:nvPr/>
        </p:nvSpPr>
        <p:spPr>
          <a:xfrm>
            <a:off x="7738229" y="71798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D79A1F6-E177-6F44-8B17-17DE71E444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5970" y="11033325"/>
            <a:ext cx="3722647" cy="24817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EB281B-EB37-CF4D-BA5E-1472D0563B3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309" r="27945" b="-7924"/>
          <a:stretch/>
        </p:blipFill>
        <p:spPr>
          <a:xfrm>
            <a:off x="1579925" y="10594493"/>
            <a:ext cx="2581843" cy="20786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D77B6A-E8B4-D647-96FF-1288BDA72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3132" y="10579941"/>
            <a:ext cx="5232962" cy="41863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71507-51D6-E142-9C27-B24F7D663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1269" y="10594493"/>
            <a:ext cx="5523485" cy="44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3</cp:revision>
  <dcterms:created xsi:type="dcterms:W3CDTF">2019-11-02T09:53:56Z</dcterms:created>
  <dcterms:modified xsi:type="dcterms:W3CDTF">2019-11-02T10:43:45Z</dcterms:modified>
</cp:coreProperties>
</file>