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>
        <p:scale>
          <a:sx n="67" d="100"/>
          <a:sy n="67" d="100"/>
        </p:scale>
        <p:origin x="10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6447-9D65-634F-B6EA-E0336BE31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0C78-FAD3-6645-97B5-2273725F0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C860-3E25-7245-B446-BF25201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0AE1D-7C51-4E40-8BDC-DCF430E5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0D5A-2AE9-394C-94CA-CFC5938C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300-4FBA-D742-8967-10102EB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857BB-EA94-BF47-A123-39EF6E00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1ED4-4168-A84B-A353-9F3F760B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F63C-FA7B-8544-8465-F1517DBB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20CC-37B1-3A47-A9D1-05F3B720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91931-13AC-7447-B090-1C7EA4AFA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C343D-4489-EE4F-B4CC-1FB8A293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837B-67D2-FC48-977E-D18867E7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FCE2-0736-E949-9BD7-67628F2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168E-73C3-FA43-BBEC-6C7FA8B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17A0-9954-284A-AE94-33CE6BB1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E878-26B9-FC41-B2C4-3A2A259A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8ABF-F9E5-4E43-B2DA-D247E3C6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A09F-E013-A740-B4CC-705A2473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3059-566A-A345-9A51-2E99A772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5278-4CD5-A240-BD84-A1DA9F1A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892A-1051-044D-B132-0ADA42B6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F5DF-D594-3147-AAC2-B5B3C8E0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17BD-E569-474B-A602-048E3ED7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AEE8-7C20-3F46-ADF8-E9DB7691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EBC-8A7B-F64B-8116-056B6C87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268E-FDD1-184A-8142-FCEE282D8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306FD-8CB2-A644-9144-26CF2DE4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AC056-68BD-CB47-9AE5-21935783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5E1AD-4F39-894D-9468-22BE620B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313B-F540-C843-B525-47D3D629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298-EE6F-3E49-A695-574D3617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5F31-9C56-A242-8626-E22A5C72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09514-3E32-F64C-A608-3404882F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6C56C-7547-0148-9A54-BC9A785C0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45907-A0D9-1E4D-B5A9-65EC3C748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EA7C0-F973-6E46-B47D-93937DB8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0DCC2-F6D6-9F48-9FE6-CFE3DB2A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07FA8-D672-754F-B2E9-354FE3F7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61E9-5161-9A47-B267-43F5FB40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76F2A-CB22-B04C-B8EC-92350F53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A1F01-7C42-9A49-AE9A-5B6BCF8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B4956-95B3-5542-8A4B-0203B148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727B-0B0A-C645-9392-CE723039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91B12-F6B6-A149-B3B4-F51351BF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B8A31-544A-DF49-8BE3-3CD5E5E7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644-DE48-BF40-8594-B66A0BC7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280D-6B36-7541-B03C-0EACB03C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F007E-72C0-1841-A0E6-216BD78E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EA8A-6F1B-3546-B729-1EA11FFD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76BD-ADC7-124C-91E2-C77FFCEC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DC27-BCBE-624B-8E35-24AD2740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C8E7-C2CE-F447-AA8E-75500822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B3279-37CA-9B41-A0A6-CB9DB6640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F2E5D-C991-5D4E-B236-92C378F67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59888-9A1E-2040-B6AD-B48D2ACC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6277-1BF5-A14B-BC98-4C096979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F2FB-5E93-1346-AF9E-D6FCBD50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24DB9-252C-3240-BA0F-87EE84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9204-CC79-EA46-BA40-10210212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D9E0-523F-BA44-97B9-3DACCA40C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A25F-F644-9445-B72A-5535A85789C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150B-4E36-7A4A-846E-0DFFD4C55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D06F-11BA-B449-BA6F-B3DF56FB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2CE4-3A35-4B42-976D-DDA5FCF7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D0B86F-10D8-D744-812D-7155ABD2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66535" y="-2097765"/>
            <a:ext cx="1141996" cy="6434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D020BA-D567-0B4B-AE1A-E8E1CDE93286}"/>
              </a:ext>
            </a:extLst>
          </p:cNvPr>
          <p:cNvSpPr txBox="1"/>
          <p:nvPr/>
        </p:nvSpPr>
        <p:spPr>
          <a:xfrm>
            <a:off x="328613" y="2428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E83F2-2AB6-6340-8A94-461A0622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06264"/>
            <a:ext cx="2928935" cy="19526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33B48F-40F5-9248-AF6D-4CE97814F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23" r="7973" b="2650"/>
          <a:stretch/>
        </p:blipFill>
        <p:spPr>
          <a:xfrm>
            <a:off x="1103946" y="358129"/>
            <a:ext cx="1483995" cy="811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08F16D-1B24-4348-9EEE-7C5DF34DA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7" y="2283402"/>
            <a:ext cx="2733741" cy="1822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8BC893-0317-2949-80D7-9AB4BFBBD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87" y="4481704"/>
            <a:ext cx="2928936" cy="19526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DD6AC4-8A98-CC42-B257-38C28756E290}"/>
              </a:ext>
            </a:extLst>
          </p:cNvPr>
          <p:cNvCxnSpPr/>
          <p:nvPr/>
        </p:nvCxnSpPr>
        <p:spPr>
          <a:xfrm flipV="1">
            <a:off x="1331116" y="1463040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4D9AB3A-F11C-6A47-A1D1-C8B55C0335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16" r="39887"/>
          <a:stretch/>
        </p:blipFill>
        <p:spPr>
          <a:xfrm>
            <a:off x="1218248" y="2464442"/>
            <a:ext cx="785214" cy="974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47001-CA30-544F-9D46-D3A9BA8EB1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091" r="40904"/>
          <a:stretch/>
        </p:blipFill>
        <p:spPr>
          <a:xfrm>
            <a:off x="1188186" y="4617720"/>
            <a:ext cx="922222" cy="11176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4DC21B-5322-3B41-892E-4F8827BB7906}"/>
              </a:ext>
            </a:extLst>
          </p:cNvPr>
          <p:cNvSpPr txBox="1"/>
          <p:nvPr/>
        </p:nvSpPr>
        <p:spPr>
          <a:xfrm>
            <a:off x="328613" y="21588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C0AB2-5471-934C-B524-87C2342330BC}"/>
              </a:ext>
            </a:extLst>
          </p:cNvPr>
          <p:cNvSpPr txBox="1"/>
          <p:nvPr/>
        </p:nvSpPr>
        <p:spPr>
          <a:xfrm>
            <a:off x="476250" y="4105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10713-19A9-1B4B-BB17-C0001089D6CC}"/>
              </a:ext>
            </a:extLst>
          </p:cNvPr>
          <p:cNvSpPr txBox="1"/>
          <p:nvPr/>
        </p:nvSpPr>
        <p:spPr>
          <a:xfrm>
            <a:off x="3667122" y="2062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63D47B-7EF6-5743-B491-3774A9B655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7183" y="1876808"/>
            <a:ext cx="6434328" cy="32171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53E618-0F33-454F-A3A4-644AD6E2D51B}"/>
              </a:ext>
            </a:extLst>
          </p:cNvPr>
          <p:cNvSpPr txBox="1"/>
          <p:nvPr/>
        </p:nvSpPr>
        <p:spPr>
          <a:xfrm>
            <a:off x="3820369" y="1914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8DDEA0-3200-DD41-9760-F8B7B1B75D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550" y="5129516"/>
            <a:ext cx="1308195" cy="16218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81D288-E105-2D42-AF95-67D849F7F8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5280383"/>
            <a:ext cx="1349699" cy="14905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BF2E02-7A8A-2541-B81C-2619AD8D60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8540" y="5446508"/>
            <a:ext cx="1451563" cy="13048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CE2132-1C5D-2748-A3F8-D35F07C0D88F}"/>
              </a:ext>
            </a:extLst>
          </p:cNvPr>
          <p:cNvSpPr txBox="1"/>
          <p:nvPr/>
        </p:nvSpPr>
        <p:spPr>
          <a:xfrm>
            <a:off x="4527550" y="517654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92B64-6A07-814F-8841-4CEA35EA1A31}"/>
              </a:ext>
            </a:extLst>
          </p:cNvPr>
          <p:cNvSpPr txBox="1"/>
          <p:nvPr/>
        </p:nvSpPr>
        <p:spPr>
          <a:xfrm>
            <a:off x="6096000" y="50939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3992C5-09A9-304C-8741-574EE3B5EDCD}"/>
              </a:ext>
            </a:extLst>
          </p:cNvPr>
          <p:cNvSpPr txBox="1"/>
          <p:nvPr/>
        </p:nvSpPr>
        <p:spPr>
          <a:xfrm>
            <a:off x="7538540" y="5093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18050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9</cp:revision>
  <dcterms:created xsi:type="dcterms:W3CDTF">2019-11-01T04:50:13Z</dcterms:created>
  <dcterms:modified xsi:type="dcterms:W3CDTF">2019-11-01T09:51:54Z</dcterms:modified>
</cp:coreProperties>
</file>