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9"/>
  </p:normalViewPr>
  <p:slideViewPr>
    <p:cSldViewPr snapToGrid="0" snapToObjects="1">
      <p:cViewPr>
        <p:scale>
          <a:sx n="65" d="100"/>
          <a:sy n="65" d="100"/>
        </p:scale>
        <p:origin x="1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7B6A-63C7-E14F-B08E-873017B1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85538-056B-224E-B314-BE0143BF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DF57-F99A-2D4A-B45A-B74AC3FD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E0C6-8A28-9C48-A498-7707B639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3C33-D6CC-8343-9C1A-A369B6C5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D5A9-7571-9D48-A880-C59B392F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5653A-DBA2-5240-8000-B5A3B917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65F2-64C0-7C49-9BCB-32EC3A88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E485-0460-A847-A52B-ED6F2C7B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E524-B770-BF49-8746-3E810027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A3FE3-5142-5740-A5D5-FD61B0EA3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EC1B0-74D0-0740-8F53-5639969A7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5A31-510B-B248-8F54-3BBA5234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9907-A30F-9E4E-9731-08713F79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6189-7332-2045-A90E-462CBBCA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72E5-0DCB-9048-99BF-3562C51F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122C-4EEF-4849-9FEA-8DB8DEC1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70CF-3A32-8E40-B0F8-8EEDB6E3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E17C-8B42-724E-9A16-F144C9A8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6878-23D9-6D47-91DA-08A33A9C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15CD-DD4E-5D49-8960-57F8CA7A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21E30-52FD-A34B-8376-BB0FB4DC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767C-1931-4346-B1D4-34CC65EF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83F9-D60A-F249-AADD-802EE188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B412-06F1-9443-99F7-B13FE9FD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0955-CE93-1644-9519-2A46F9FA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480-A5D7-EF41-8653-190BE96AD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605B-548D-C84E-AEDF-2FDC57BA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C1EA-A372-7E44-8068-DBE9A4A8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CEE6-C12B-B64C-9BA8-7C5D5C51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792E-8C4C-7D43-9DB7-444293CF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5D8C-313D-284B-BC48-048BC732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E33-3C94-F249-9AFF-A218A5C51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7ECA1-581D-534D-A89F-A49C90DC8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49FAF-1CDD-8C41-82DC-A20D06DA9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CCA5E-4E9D-4746-8EB9-45C224192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90232-4740-4F4C-9C26-BFB518D9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1C592-C1FA-EC46-85A5-F6B32885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78F35-3BE1-D947-8694-70FAB4D4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5E7C-3340-F44E-AC70-16E8B48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B19C1-3024-4143-BBE8-54623044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E6D27-5CDC-624D-A7D4-5DAA0DBA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64B-93DD-B34D-9E23-C7E4D09F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00D0D-E398-DD4B-9EF2-89781E3D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34145-5A63-8745-915A-02B2F75B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97CD-A129-9546-9FCF-0A5415C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25D-FD2F-0A4D-AC8B-0813BE64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D948-84F0-7D47-A38F-9B513184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4D524-8990-1B4A-99BC-19E32F0B3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3EFD4-0DDA-5C40-8422-7079A54B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2A7E-0B21-6146-BB50-04E4F12A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68E3-9D2A-F54D-BB17-81320E40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E6C6-2575-9C4A-8173-EE349C11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24B14-F758-1A4C-8FA1-5A2DED94C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0AC6E-708A-6943-8D09-45F77556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15BEB-D70D-704D-B715-A03A1873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DD94-479E-7440-AEB5-062D912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EDC2-A8FC-D848-8074-4A1C7192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1CE16-6397-BB4C-9D15-6A3661F3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08B11-F5C2-EE4D-B847-4FA1845D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57D3-921B-F345-AEEC-D06A67884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2E0D-AFE8-CB41-9A73-6293750EF76A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9919-5106-5F49-838D-ADD51537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06D9-1C0A-A94A-9E27-DBB75B05B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8006-36F9-6D48-8318-86763950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E552E-2E75-ED4D-A70B-ECB83F2E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99398"/>
            <a:ext cx="4508500" cy="240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F61FA-FBD3-9342-A68F-15C688628082}"/>
              </a:ext>
            </a:extLst>
          </p:cNvPr>
          <p:cNvSpPr txBox="1"/>
          <p:nvPr/>
        </p:nvSpPr>
        <p:spPr>
          <a:xfrm>
            <a:off x="292100" y="9939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1D365-85FA-A04E-8698-FE95082C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871369"/>
            <a:ext cx="2382249" cy="2382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C7D94-EE72-4D4C-824B-C3815DF29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19" y="468730"/>
            <a:ext cx="2082896" cy="2082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2E322-EA67-4C46-BAA3-1497D8354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344" y="2806910"/>
            <a:ext cx="3748663" cy="2998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85B1F-6B0D-A746-8F29-3C7B99CDC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002" y="2677246"/>
            <a:ext cx="2882348" cy="2882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801EA-F4F1-D246-8CF9-6EFB46C9BBE8}"/>
              </a:ext>
            </a:extLst>
          </p:cNvPr>
          <p:cNvSpPr txBox="1"/>
          <p:nvPr/>
        </p:nvSpPr>
        <p:spPr>
          <a:xfrm>
            <a:off x="4807119" y="468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BD5BC-B205-A440-9237-E673ECE8777E}"/>
              </a:ext>
            </a:extLst>
          </p:cNvPr>
          <p:cNvSpPr txBox="1"/>
          <p:nvPr/>
        </p:nvSpPr>
        <p:spPr>
          <a:xfrm>
            <a:off x="292100" y="2630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54B0A-845F-8C49-8D62-B4516F9D386A}"/>
              </a:ext>
            </a:extLst>
          </p:cNvPr>
          <p:cNvSpPr txBox="1"/>
          <p:nvPr/>
        </p:nvSpPr>
        <p:spPr>
          <a:xfrm>
            <a:off x="3260035" y="2551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2B795-DB45-EE4D-A823-B1995743D390}"/>
              </a:ext>
            </a:extLst>
          </p:cNvPr>
          <p:cNvSpPr txBox="1"/>
          <p:nvPr/>
        </p:nvSpPr>
        <p:spPr>
          <a:xfrm>
            <a:off x="7235687" y="25039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9562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3</cp:revision>
  <dcterms:created xsi:type="dcterms:W3CDTF">2019-11-01T08:23:10Z</dcterms:created>
  <dcterms:modified xsi:type="dcterms:W3CDTF">2019-11-01T08:49:39Z</dcterms:modified>
</cp:coreProperties>
</file>