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 varScale="1">
        <p:scale>
          <a:sx n="16" d="100"/>
          <a:sy n="16" d="100"/>
        </p:scale>
        <p:origin x="352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482420"/>
            <a:ext cx="23317200" cy="1591733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87"/>
            <a:ext cx="20574000" cy="11038413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9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434167"/>
            <a:ext cx="591502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434167"/>
            <a:ext cx="1740217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0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1398263"/>
            <a:ext cx="23660100" cy="1901824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30596430"/>
            <a:ext cx="23660100" cy="1000124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3"/>
            <a:ext cx="11658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3"/>
            <a:ext cx="11658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8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7"/>
            <a:ext cx="236601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1207753"/>
            <a:ext cx="11605020" cy="549274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700500"/>
            <a:ext cx="1160502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1207753"/>
            <a:ext cx="11662173" cy="549274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700500"/>
            <a:ext cx="11662173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8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048000"/>
            <a:ext cx="8847534" cy="10668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4"/>
            <a:ext cx="13887450" cy="324908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716000"/>
            <a:ext cx="8847534" cy="254105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048000"/>
            <a:ext cx="8847534" cy="10668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4"/>
            <a:ext cx="13887450" cy="324908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716000"/>
            <a:ext cx="8847534" cy="254105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7"/>
            <a:ext cx="236601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3"/>
            <a:ext cx="236601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05B5-A5C8-6647-9666-8568069EE947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7"/>
            <a:ext cx="92583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1CA46-9326-C140-9F6C-23DF908D5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CECDA9-22E5-1F48-87F8-AF7F0F4E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61" y="17218685"/>
            <a:ext cx="7617507" cy="10834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41A968-91C1-F94B-964F-AD54BE638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492" y="17286361"/>
            <a:ext cx="7837169" cy="11147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A31E4-492F-7349-B931-4F27F10B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095" y="28665225"/>
            <a:ext cx="6364556" cy="832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61CF7-4B88-744A-AE19-4B5473131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884" y="28665225"/>
            <a:ext cx="6364556" cy="8321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FB2B4-75F2-FE4B-944F-3B2B22035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463" y="1189837"/>
            <a:ext cx="5965178" cy="7139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4541A-BAFD-214A-B90A-B8B5FADC1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4095" y="1061600"/>
            <a:ext cx="5200093" cy="6223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772FF-782E-0E42-A3F4-0B7D959026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847" y="9398433"/>
            <a:ext cx="5331418" cy="778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73AD36-5E7E-D545-B671-6F884E6B8F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2285" y="8733415"/>
            <a:ext cx="5663160" cy="84852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0552D-A0F9-BC49-94CC-683837BD353C}"/>
              </a:ext>
            </a:extLst>
          </p:cNvPr>
          <p:cNvSpPr txBox="1"/>
          <p:nvPr/>
        </p:nvSpPr>
        <p:spPr>
          <a:xfrm>
            <a:off x="629708" y="2280756"/>
            <a:ext cx="627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F3F0A-31B3-8143-A766-1996FCE9B90B}"/>
              </a:ext>
            </a:extLst>
          </p:cNvPr>
          <p:cNvSpPr txBox="1"/>
          <p:nvPr/>
        </p:nvSpPr>
        <p:spPr>
          <a:xfrm>
            <a:off x="9861620" y="2367279"/>
            <a:ext cx="667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327B3-F468-0344-BB12-FF983E439D48}"/>
              </a:ext>
            </a:extLst>
          </p:cNvPr>
          <p:cNvSpPr txBox="1"/>
          <p:nvPr/>
        </p:nvSpPr>
        <p:spPr>
          <a:xfrm>
            <a:off x="629708" y="8855165"/>
            <a:ext cx="559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40959-6AAD-1C46-A08B-DC41A3FC8B5A}"/>
              </a:ext>
            </a:extLst>
          </p:cNvPr>
          <p:cNvSpPr txBox="1"/>
          <p:nvPr/>
        </p:nvSpPr>
        <p:spPr>
          <a:xfrm>
            <a:off x="9879237" y="8900438"/>
            <a:ext cx="667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FC9258-FC6D-FA4A-A8AD-BB8F3F5F575C}"/>
              </a:ext>
            </a:extLst>
          </p:cNvPr>
          <p:cNvSpPr txBox="1"/>
          <p:nvPr/>
        </p:nvSpPr>
        <p:spPr>
          <a:xfrm>
            <a:off x="851237" y="14586253"/>
            <a:ext cx="6367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11B936-E152-D747-B3E5-F51F968149C9}"/>
              </a:ext>
            </a:extLst>
          </p:cNvPr>
          <p:cNvSpPr txBox="1"/>
          <p:nvPr/>
        </p:nvSpPr>
        <p:spPr>
          <a:xfrm>
            <a:off x="10083149" y="14672776"/>
            <a:ext cx="4683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767398-4A06-FE48-A51D-A48FCBB548BB}"/>
              </a:ext>
            </a:extLst>
          </p:cNvPr>
          <p:cNvSpPr txBox="1"/>
          <p:nvPr/>
        </p:nvSpPr>
        <p:spPr>
          <a:xfrm>
            <a:off x="943255" y="28018395"/>
            <a:ext cx="6110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AF894-90A4-9D4F-8C79-C26482C8C371}"/>
              </a:ext>
            </a:extLst>
          </p:cNvPr>
          <p:cNvSpPr txBox="1"/>
          <p:nvPr/>
        </p:nvSpPr>
        <p:spPr>
          <a:xfrm>
            <a:off x="10175167" y="28104918"/>
            <a:ext cx="667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2984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1</cp:revision>
  <dcterms:created xsi:type="dcterms:W3CDTF">2019-06-18T09:38:29Z</dcterms:created>
  <dcterms:modified xsi:type="dcterms:W3CDTF">2019-06-18T09:41:41Z</dcterms:modified>
</cp:coreProperties>
</file>