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74" r:id="rId2"/>
    <p:sldId id="275" r:id="rId3"/>
    <p:sldId id="277" r:id="rId4"/>
    <p:sldId id="278" r:id="rId5"/>
    <p:sldId id="279" r:id="rId6"/>
    <p:sldId id="291" r:id="rId7"/>
    <p:sldId id="292" r:id="rId8"/>
    <p:sldId id="290" r:id="rId9"/>
    <p:sldId id="281" r:id="rId10"/>
    <p:sldId id="282" r:id="rId11"/>
    <p:sldId id="283" r:id="rId12"/>
    <p:sldId id="302" r:id="rId13"/>
    <p:sldId id="284" r:id="rId14"/>
    <p:sldId id="285" r:id="rId15"/>
    <p:sldId id="294" r:id="rId16"/>
    <p:sldId id="286" r:id="rId17"/>
    <p:sldId id="287" r:id="rId18"/>
    <p:sldId id="295" r:id="rId19"/>
    <p:sldId id="297" r:id="rId20"/>
    <p:sldId id="298" r:id="rId21"/>
    <p:sldId id="299" r:id="rId22"/>
    <p:sldId id="300" r:id="rId23"/>
    <p:sldId id="301" r:id="rId24"/>
    <p:sldId id="26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CAFF"/>
    <a:srgbClr val="FFCE97"/>
    <a:srgbClr val="FFFD94"/>
    <a:srgbClr val="FF98CD"/>
    <a:srgbClr val="E7F0F9"/>
    <a:srgbClr val="EFF5FB"/>
    <a:srgbClr val="F3F6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706" autoAdjust="0"/>
  </p:normalViewPr>
  <p:slideViewPr>
    <p:cSldViewPr snapToGrid="0">
      <p:cViewPr>
        <p:scale>
          <a:sx n="91" d="100"/>
          <a:sy n="91" d="100"/>
        </p:scale>
        <p:origin x="370" y="53"/>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39E79C-C5B1-7614-07CB-E7590D2F53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673A2A9-60CA-624E-10AE-52483F615A5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FC91A9-1945-48D7-B6E7-9E3CAF874C5F}" type="datetimeFigureOut">
              <a:rPr lang="en-US" smtClean="0"/>
              <a:t>6/28/2022</a:t>
            </a:fld>
            <a:endParaRPr lang="en-US"/>
          </a:p>
        </p:txBody>
      </p:sp>
      <p:sp>
        <p:nvSpPr>
          <p:cNvPr id="4" name="Footer Placeholder 3">
            <a:extLst>
              <a:ext uri="{FF2B5EF4-FFF2-40B4-BE49-F238E27FC236}">
                <a16:creationId xmlns:a16="http://schemas.microsoft.com/office/drawing/2014/main" id="{27BEDD0E-31CC-14EE-115F-D6F1EC104E9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3455738-A8F7-0677-C20E-23B5DDFEE4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411D5E-11FE-4763-B831-65CC087964CF}" type="slidenum">
              <a:rPr lang="en-US" smtClean="0"/>
              <a:t>‹#›</a:t>
            </a:fld>
            <a:endParaRPr lang="en-US"/>
          </a:p>
        </p:txBody>
      </p:sp>
    </p:spTree>
    <p:extLst>
      <p:ext uri="{BB962C8B-B14F-4D97-AF65-F5344CB8AC3E}">
        <p14:creationId xmlns:p14="http://schemas.microsoft.com/office/powerpoint/2010/main" val="3415704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E327D1-622C-4F31-9B0F-F58C49884734}" type="datetimeFigureOut">
              <a:rPr lang="en-SG" smtClean="0"/>
              <a:t>28/6/2022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52ADD1-4057-4102-95F8-5D0581F3E6B0}" type="slidenum">
              <a:rPr lang="en-SG" smtClean="0"/>
              <a:t>‹#›</a:t>
            </a:fld>
            <a:endParaRPr lang="en-SG"/>
          </a:p>
        </p:txBody>
      </p:sp>
    </p:spTree>
    <p:extLst>
      <p:ext uri="{BB962C8B-B14F-4D97-AF65-F5344CB8AC3E}">
        <p14:creationId xmlns:p14="http://schemas.microsoft.com/office/powerpoint/2010/main" val="2262558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52ADD1-4057-4102-95F8-5D0581F3E6B0}" type="slidenum">
              <a:rPr lang="en-SG" smtClean="0"/>
              <a:t>24</a:t>
            </a:fld>
            <a:endParaRPr lang="en-SG"/>
          </a:p>
        </p:txBody>
      </p:sp>
    </p:spTree>
    <p:extLst>
      <p:ext uri="{BB962C8B-B14F-4D97-AF65-F5344CB8AC3E}">
        <p14:creationId xmlns:p14="http://schemas.microsoft.com/office/powerpoint/2010/main" val="5958891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rang bì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1C19-1EC6-450B-AC12-2956AD696483}"/>
              </a:ext>
            </a:extLst>
          </p:cNvPr>
          <p:cNvSpPr>
            <a:spLocks noGrp="1"/>
          </p:cNvSpPr>
          <p:nvPr>
            <p:ph type="ctrTitle" hasCustomPrompt="1"/>
          </p:nvPr>
        </p:nvSpPr>
        <p:spPr>
          <a:xfrm>
            <a:off x="1314446" y="1711310"/>
            <a:ext cx="9563102" cy="944562"/>
          </a:xfrm>
        </p:spPr>
        <p:txBody>
          <a:bodyPr anchor="b">
            <a:normAutofit/>
          </a:bodyPr>
          <a:lstStyle>
            <a:lvl1pPr algn="ctr">
              <a:defRPr sz="5000">
                <a:latin typeface="Arial" panose="020B0604020202020204" pitchFamily="34" charset="0"/>
                <a:cs typeface="Arial" panose="020B0604020202020204" pitchFamily="34" charset="0"/>
              </a:defRPr>
            </a:lvl1pPr>
          </a:lstStyle>
          <a:p>
            <a:r>
              <a:rPr lang="en-US" dirty="0" err="1"/>
              <a:t>Điền</a:t>
            </a:r>
            <a:r>
              <a:rPr lang="en-US" dirty="0"/>
              <a:t> </a:t>
            </a:r>
            <a:r>
              <a:rPr lang="en-US" dirty="0" err="1"/>
              <a:t>hình</a:t>
            </a:r>
            <a:r>
              <a:rPr lang="en-US" dirty="0"/>
              <a:t> </a:t>
            </a:r>
            <a:r>
              <a:rPr lang="en-US" dirty="0" err="1"/>
              <a:t>thức</a:t>
            </a:r>
            <a:r>
              <a:rPr lang="en-US" dirty="0"/>
              <a:t> </a:t>
            </a:r>
            <a:r>
              <a:rPr lang="en-US" dirty="0" err="1"/>
              <a:t>buổi</a:t>
            </a:r>
            <a:r>
              <a:rPr lang="en-US" dirty="0"/>
              <a:t> </a:t>
            </a:r>
            <a:r>
              <a:rPr lang="en-US" dirty="0" err="1"/>
              <a:t>báo</a:t>
            </a:r>
            <a:r>
              <a:rPr lang="en-US" dirty="0"/>
              <a:t> </a:t>
            </a:r>
            <a:r>
              <a:rPr lang="en-US" dirty="0" err="1"/>
              <a:t>cáo</a:t>
            </a:r>
            <a:r>
              <a:rPr lang="en-US" dirty="0"/>
              <a:t> </a:t>
            </a:r>
            <a:r>
              <a:rPr lang="en-US" dirty="0" err="1"/>
              <a:t>vô</a:t>
            </a:r>
            <a:r>
              <a:rPr lang="en-US" dirty="0"/>
              <a:t> </a:t>
            </a:r>
            <a:r>
              <a:rPr lang="en-US" dirty="0" err="1"/>
              <a:t>đây</a:t>
            </a:r>
            <a:endParaRPr lang="en-SG" dirty="0"/>
          </a:p>
        </p:txBody>
      </p:sp>
      <p:sp>
        <p:nvSpPr>
          <p:cNvPr id="3" name="Subtitle 2">
            <a:extLst>
              <a:ext uri="{FF2B5EF4-FFF2-40B4-BE49-F238E27FC236}">
                <a16:creationId xmlns:a16="http://schemas.microsoft.com/office/drawing/2014/main" id="{888F623C-03BB-4A55-9A28-A6C5AE0FCE2F}"/>
              </a:ext>
            </a:extLst>
          </p:cNvPr>
          <p:cNvSpPr>
            <a:spLocks noGrp="1"/>
          </p:cNvSpPr>
          <p:nvPr>
            <p:ph type="subTitle" idx="1" hasCustomPrompt="1"/>
          </p:nvPr>
        </p:nvSpPr>
        <p:spPr>
          <a:xfrm>
            <a:off x="2649308" y="3345742"/>
            <a:ext cx="6893379" cy="447618"/>
          </a:xfrm>
        </p:spPr>
        <p:txBody>
          <a:bodyPr>
            <a:noAutofit/>
          </a:bodyPr>
          <a:lstStyle>
            <a:lvl1pPr marL="0" indent="0" algn="l">
              <a:buNone/>
              <a:defRPr sz="2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CHỦ ĐỀ:</a:t>
            </a:r>
            <a:endParaRPr lang="en-SG" dirty="0"/>
          </a:p>
        </p:txBody>
      </p:sp>
      <p:sp>
        <p:nvSpPr>
          <p:cNvPr id="4" name="Date Placeholder 3">
            <a:extLst>
              <a:ext uri="{FF2B5EF4-FFF2-40B4-BE49-F238E27FC236}">
                <a16:creationId xmlns:a16="http://schemas.microsoft.com/office/drawing/2014/main" id="{BCCD51EC-7964-403B-8DC8-910E18DE1053}"/>
              </a:ext>
            </a:extLst>
          </p:cNvPr>
          <p:cNvSpPr>
            <a:spLocks noGrp="1"/>
          </p:cNvSpPr>
          <p:nvPr>
            <p:ph type="dt" sz="half" idx="10"/>
          </p:nvPr>
        </p:nvSpPr>
        <p:spPr>
          <a:xfrm>
            <a:off x="544286" y="6356349"/>
            <a:ext cx="2743200" cy="365125"/>
          </a:xfrm>
        </p:spPr>
        <p:txBody>
          <a:bodyPr/>
          <a:lstStyle>
            <a:lvl1pPr>
              <a:defRPr>
                <a:solidFill>
                  <a:schemeClr val="tx1"/>
                </a:solidFill>
              </a:defRPr>
            </a:lvl1pPr>
          </a:lstStyle>
          <a:p>
            <a:fld id="{0447067C-88A8-4978-9089-A5C85C57A269}" type="datetime1">
              <a:rPr lang="en-SG" smtClean="0"/>
              <a:pPr/>
              <a:t>28/6/2022</a:t>
            </a:fld>
            <a:endParaRPr lang="en-SG"/>
          </a:p>
        </p:txBody>
      </p:sp>
      <p:sp>
        <p:nvSpPr>
          <p:cNvPr id="6" name="Slide Number Placeholder 5">
            <a:extLst>
              <a:ext uri="{FF2B5EF4-FFF2-40B4-BE49-F238E27FC236}">
                <a16:creationId xmlns:a16="http://schemas.microsoft.com/office/drawing/2014/main" id="{0264EC77-0666-419F-8843-18F407377E97}"/>
              </a:ext>
            </a:extLst>
          </p:cNvPr>
          <p:cNvSpPr>
            <a:spLocks noGrp="1"/>
          </p:cNvSpPr>
          <p:nvPr>
            <p:ph type="sldNum" sz="quarter" idx="12"/>
          </p:nvPr>
        </p:nvSpPr>
        <p:spPr>
          <a:xfrm>
            <a:off x="8904514" y="6352720"/>
            <a:ext cx="2743200" cy="365125"/>
          </a:xfrm>
        </p:spPr>
        <p:txBody>
          <a:bodyPr/>
          <a:lstStyle>
            <a:lvl1pPr>
              <a:defRPr>
                <a:solidFill>
                  <a:schemeClr val="tx1"/>
                </a:solidFill>
              </a:defRPr>
            </a:lvl1pPr>
          </a:lstStyle>
          <a:p>
            <a:fld id="{2BA667B7-7BA5-4DB2-A058-B66A386C003C}" type="slidenum">
              <a:rPr lang="en-SG" smtClean="0"/>
              <a:pPr/>
              <a:t>‹#›</a:t>
            </a:fld>
            <a:endParaRPr lang="en-SG"/>
          </a:p>
        </p:txBody>
      </p:sp>
      <p:pic>
        <p:nvPicPr>
          <p:cNvPr id="7" name="Picture 2">
            <a:extLst>
              <a:ext uri="{FF2B5EF4-FFF2-40B4-BE49-F238E27FC236}">
                <a16:creationId xmlns:a16="http://schemas.microsoft.com/office/drawing/2014/main" id="{4AF3A621-1577-4302-A0D6-F4DBE99DE7DC}"/>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22105"/>
          <a:stretch/>
        </p:blipFill>
        <p:spPr bwMode="auto">
          <a:xfrm>
            <a:off x="744577" y="76880"/>
            <a:ext cx="946231" cy="9445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F39F3B83-D932-4DA9-9BF2-BC37F7D59D2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10332021" y="105396"/>
            <a:ext cx="1074606" cy="88752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22D829D-1F69-42F8-A178-0A79C05AE498}"/>
              </a:ext>
            </a:extLst>
          </p:cNvPr>
          <p:cNvSpPr txBox="1"/>
          <p:nvPr userDrawn="1"/>
        </p:nvSpPr>
        <p:spPr>
          <a:xfrm>
            <a:off x="1980479" y="87495"/>
            <a:ext cx="8139264" cy="954107"/>
          </a:xfrm>
          <a:prstGeom prst="rect">
            <a:avLst/>
          </a:prstGeom>
          <a:noFill/>
        </p:spPr>
        <p:txBody>
          <a:bodyPr wrap="square" rtlCol="0">
            <a:spAutoFit/>
          </a:bodyPr>
          <a:lstStyle/>
          <a:p>
            <a:pPr algn="ctr"/>
            <a:r>
              <a:rPr lang="vi-VN" sz="2000" dirty="0">
                <a:latin typeface="+mn-lt"/>
                <a:cs typeface="Times New Roman" panose="02020603050405020304" pitchFamily="18" charset="0"/>
              </a:rPr>
              <a:t>TRƯỜNG ĐẠI HỌC SƯ PHẠM KỸ THUẬT TP. HỒ CHÍ MINH</a:t>
            </a:r>
          </a:p>
          <a:p>
            <a:pPr algn="ctr"/>
            <a:r>
              <a:rPr lang="vi-VN" dirty="0">
                <a:latin typeface="+mn-lt"/>
                <a:cs typeface="Times New Roman" panose="02020603050405020304" pitchFamily="18" charset="0"/>
              </a:rPr>
              <a:t>KHOA ĐIỆN – ĐIỆN TỬ</a:t>
            </a:r>
          </a:p>
          <a:p>
            <a:pPr algn="ctr"/>
            <a:r>
              <a:rPr lang="vi-VN" dirty="0">
                <a:latin typeface="+mn-lt"/>
                <a:cs typeface="Times New Roman" panose="02020603050405020304" pitchFamily="18" charset="0"/>
              </a:rPr>
              <a:t>BỘ MÔN TỰ ĐỘNG ĐIỀU KHIỂN</a:t>
            </a:r>
          </a:p>
        </p:txBody>
      </p:sp>
      <p:sp>
        <p:nvSpPr>
          <p:cNvPr id="21" name="Text Placeholder 20">
            <a:extLst>
              <a:ext uri="{FF2B5EF4-FFF2-40B4-BE49-F238E27FC236}">
                <a16:creationId xmlns:a16="http://schemas.microsoft.com/office/drawing/2014/main" id="{5637D2D3-852D-44E9-BB50-FE485AD4BC8E}"/>
              </a:ext>
            </a:extLst>
          </p:cNvPr>
          <p:cNvSpPr>
            <a:spLocks noGrp="1"/>
          </p:cNvSpPr>
          <p:nvPr>
            <p:ph type="body" sz="quarter" idx="13" hasCustomPrompt="1"/>
          </p:nvPr>
        </p:nvSpPr>
        <p:spPr>
          <a:xfrm>
            <a:off x="4882473" y="4390831"/>
            <a:ext cx="6357030" cy="365125"/>
          </a:xfrm>
        </p:spPr>
        <p:txBody>
          <a:bodyPr anchor="ctr" anchorCtr="0">
            <a:normAutofit/>
          </a:bodyPr>
          <a:lstStyle>
            <a:lvl1pPr marL="0" indent="0">
              <a:buNone/>
              <a:defRPr sz="24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2400" dirty="0"/>
              <a:t>GVHD:</a:t>
            </a:r>
            <a:endParaRPr lang="en-US" dirty="0"/>
          </a:p>
        </p:txBody>
      </p:sp>
      <p:sp>
        <p:nvSpPr>
          <p:cNvPr id="22" name="Text Placeholder 20">
            <a:extLst>
              <a:ext uri="{FF2B5EF4-FFF2-40B4-BE49-F238E27FC236}">
                <a16:creationId xmlns:a16="http://schemas.microsoft.com/office/drawing/2014/main" id="{1DADCB44-B414-49B7-BD57-89FE4BB42378}"/>
              </a:ext>
            </a:extLst>
          </p:cNvPr>
          <p:cNvSpPr>
            <a:spLocks noGrp="1"/>
          </p:cNvSpPr>
          <p:nvPr>
            <p:ph type="body" sz="quarter" idx="14" hasCustomPrompt="1"/>
          </p:nvPr>
        </p:nvSpPr>
        <p:spPr>
          <a:xfrm>
            <a:off x="4882473" y="4964127"/>
            <a:ext cx="6357030" cy="365125"/>
          </a:xfrm>
        </p:spPr>
        <p:txBody>
          <a:bodyPr anchor="ctr" anchorCtr="0">
            <a:normAutofit/>
          </a:bodyPr>
          <a:lstStyle>
            <a:lvl1pPr marL="0" indent="0">
              <a:buNone/>
              <a:defRPr sz="24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sz="2400" dirty="0"/>
              <a:t>SVTH:</a:t>
            </a:r>
            <a:endParaRPr lang="en-US" dirty="0"/>
          </a:p>
        </p:txBody>
      </p:sp>
    </p:spTree>
    <p:extLst>
      <p:ext uri="{BB962C8B-B14F-4D97-AF65-F5344CB8AC3E}">
        <p14:creationId xmlns:p14="http://schemas.microsoft.com/office/powerpoint/2010/main" val="1251094444"/>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ng nội du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8FD1-53BC-423D-BBF0-8798BF7D4551}"/>
              </a:ext>
            </a:extLst>
          </p:cNvPr>
          <p:cNvSpPr>
            <a:spLocks noGrp="1"/>
          </p:cNvSpPr>
          <p:nvPr>
            <p:ph type="title" hasCustomPrompt="1"/>
          </p:nvPr>
        </p:nvSpPr>
        <p:spPr>
          <a:xfrm>
            <a:off x="2660859" y="176042"/>
            <a:ext cx="6852557" cy="746235"/>
          </a:xfrm>
          <a:solidFill>
            <a:srgbClr val="EFF5FB"/>
          </a:solidFill>
          <a:ln>
            <a:solidFill>
              <a:srgbClr val="0070C0"/>
            </a:solidFill>
            <a:prstDash val="dash"/>
          </a:ln>
        </p:spPr>
        <p:txBody>
          <a:bodyPr>
            <a:normAutofit/>
          </a:bodyPr>
          <a:lstStyle>
            <a:lvl1pPr>
              <a:defRPr sz="3600">
                <a:latin typeface="Arial" panose="020B0604020202020204" pitchFamily="34" charset="0"/>
                <a:cs typeface="Arial" panose="020B0604020202020204" pitchFamily="34" charset="0"/>
              </a:defRPr>
            </a:lvl1pPr>
          </a:lstStyle>
          <a:p>
            <a:r>
              <a:rPr lang="en-SG"/>
              <a:t>Content/Mục lục/Nội dung?</a:t>
            </a:r>
          </a:p>
        </p:txBody>
      </p:sp>
      <p:sp>
        <p:nvSpPr>
          <p:cNvPr id="3" name="Content Placeholder 2">
            <a:extLst>
              <a:ext uri="{FF2B5EF4-FFF2-40B4-BE49-F238E27FC236}">
                <a16:creationId xmlns:a16="http://schemas.microsoft.com/office/drawing/2014/main" id="{8AE074E0-F706-40EE-9961-AA92FC759F02}"/>
              </a:ext>
            </a:extLst>
          </p:cNvPr>
          <p:cNvSpPr>
            <a:spLocks noGrp="1"/>
          </p:cNvSpPr>
          <p:nvPr>
            <p:ph idx="1" hasCustomPrompt="1"/>
          </p:nvPr>
        </p:nvSpPr>
        <p:spPr>
          <a:xfrm>
            <a:off x="838200" y="1379765"/>
            <a:ext cx="10515600" cy="4797198"/>
          </a:xfrm>
          <a:ln>
            <a:solidFill>
              <a:schemeClr val="accent1">
                <a:lumMod val="60000"/>
                <a:lumOff val="40000"/>
              </a:schemeClr>
            </a:solidFill>
            <a:prstDash val="lgDash"/>
          </a:ln>
        </p:spPr>
        <p:txBody>
          <a:bodyPr/>
          <a:lstStyle>
            <a:lvl1pPr marL="571500" indent="-571500">
              <a:buFont typeface="+mj-lt"/>
              <a:buAutoNum type="arabicPeriod"/>
              <a:defRPr>
                <a:latin typeface="Arial" panose="020B0604020202020204" pitchFamily="34" charset="0"/>
                <a:cs typeface="Arial" panose="020B0604020202020204" pitchFamily="34" charset="0"/>
              </a:defRPr>
            </a:lvl1pPr>
            <a:lvl2pPr marL="457200" indent="0">
              <a:buFont typeface="+mj-lt"/>
              <a:buNone/>
              <a:defRPr>
                <a:latin typeface="Times New Roman" panose="02020603050405020304" pitchFamily="18" charset="0"/>
                <a:cs typeface="Times New Roman" panose="02020603050405020304" pitchFamily="18" charset="0"/>
              </a:defRPr>
            </a:lvl2pPr>
            <a:lvl3pPr marL="914400" indent="0">
              <a:buFont typeface="+mj-lt"/>
              <a:buNone/>
              <a:defRPr>
                <a:latin typeface="Times New Roman" panose="02020603050405020304" pitchFamily="18" charset="0"/>
                <a:cs typeface="Times New Roman" panose="02020603050405020304" pitchFamily="18" charset="0"/>
              </a:defRPr>
            </a:lvl3pPr>
            <a:lvl4pPr marL="1371600" indent="0">
              <a:buFont typeface="+mj-lt"/>
              <a:buNone/>
              <a:defRPr>
                <a:latin typeface="Times New Roman" panose="02020603050405020304" pitchFamily="18" charset="0"/>
                <a:cs typeface="Times New Roman" panose="02020603050405020304" pitchFamily="18" charset="0"/>
              </a:defRPr>
            </a:lvl4pPr>
            <a:lvl5pPr marL="1828800" indent="0">
              <a:buFont typeface="+mj-lt"/>
              <a:buNone/>
              <a:defRPr>
                <a:latin typeface="Times New Roman" panose="02020603050405020304" pitchFamily="18" charset="0"/>
                <a:cs typeface="Times New Roman" panose="02020603050405020304" pitchFamily="18" charset="0"/>
              </a:defRPr>
            </a:lvl5pPr>
          </a:lstStyle>
          <a:p>
            <a:pPr lvl="0"/>
            <a:r>
              <a:rPr lang="en-US" dirty="0" err="1"/>
              <a:t>Nội</a:t>
            </a:r>
            <a:r>
              <a:rPr lang="en-US" dirty="0"/>
              <a:t> dung 1 </a:t>
            </a:r>
            <a:r>
              <a:rPr lang="en-US" dirty="0" err="1"/>
              <a:t>là</a:t>
            </a:r>
            <a:r>
              <a:rPr lang="en-US" dirty="0"/>
              <a:t> …</a:t>
            </a:r>
          </a:p>
          <a:p>
            <a:pPr lvl="0"/>
            <a:r>
              <a:rPr lang="en-US" dirty="0" err="1"/>
              <a:t>Nội</a:t>
            </a:r>
            <a:r>
              <a:rPr lang="en-US" dirty="0"/>
              <a:t> dung 2 </a:t>
            </a:r>
            <a:r>
              <a:rPr lang="en-US" dirty="0" err="1"/>
              <a:t>là</a:t>
            </a:r>
            <a:r>
              <a:rPr lang="en-US" dirty="0"/>
              <a:t> …</a:t>
            </a:r>
          </a:p>
          <a:p>
            <a:pPr lvl="0"/>
            <a:r>
              <a:rPr lang="en-US" dirty="0" err="1"/>
              <a:t>Nội</a:t>
            </a:r>
            <a:r>
              <a:rPr lang="en-US" dirty="0"/>
              <a:t> dung 3 </a:t>
            </a:r>
            <a:r>
              <a:rPr lang="en-US" dirty="0" err="1"/>
              <a:t>là</a:t>
            </a:r>
            <a:r>
              <a:rPr lang="en-US" dirty="0"/>
              <a:t> …</a:t>
            </a:r>
          </a:p>
        </p:txBody>
      </p:sp>
      <p:pic>
        <p:nvPicPr>
          <p:cNvPr id="1026" name="Picture 2">
            <a:extLst>
              <a:ext uri="{FF2B5EF4-FFF2-40B4-BE49-F238E27FC236}">
                <a16:creationId xmlns:a16="http://schemas.microsoft.com/office/drawing/2014/main" id="{02B4987C-2CF4-4002-8816-88E350DC323A}"/>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22105"/>
          <a:stretch/>
        </p:blipFill>
        <p:spPr bwMode="auto">
          <a:xfrm>
            <a:off x="847412" y="76880"/>
            <a:ext cx="946231" cy="9445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A9E684D-CCE8-427A-AC20-69A0720F795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10280409" y="107307"/>
            <a:ext cx="1065287" cy="883704"/>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3">
            <a:extLst>
              <a:ext uri="{FF2B5EF4-FFF2-40B4-BE49-F238E27FC236}">
                <a16:creationId xmlns:a16="http://schemas.microsoft.com/office/drawing/2014/main" id="{05618AE2-5B25-4937-B0E4-08F870302257}"/>
              </a:ext>
            </a:extLst>
          </p:cNvPr>
          <p:cNvSpPr>
            <a:spLocks noGrp="1"/>
          </p:cNvSpPr>
          <p:nvPr>
            <p:ph type="dt" sz="half" idx="10"/>
          </p:nvPr>
        </p:nvSpPr>
        <p:spPr>
          <a:xfrm>
            <a:off x="544286" y="6356349"/>
            <a:ext cx="2743200" cy="365125"/>
          </a:xfrm>
        </p:spPr>
        <p:txBody>
          <a:bodyPr/>
          <a:lstStyle>
            <a:lvl1pPr>
              <a:defRPr>
                <a:solidFill>
                  <a:schemeClr val="tx1"/>
                </a:solidFill>
              </a:defRPr>
            </a:lvl1pPr>
          </a:lstStyle>
          <a:p>
            <a:fld id="{0447067C-88A8-4978-9089-A5C85C57A269}" type="datetime1">
              <a:rPr lang="en-SG" smtClean="0"/>
              <a:pPr/>
              <a:t>28/6/2022</a:t>
            </a:fld>
            <a:endParaRPr lang="en-SG"/>
          </a:p>
        </p:txBody>
      </p:sp>
      <p:sp>
        <p:nvSpPr>
          <p:cNvPr id="14" name="Slide Number Placeholder 5">
            <a:extLst>
              <a:ext uri="{FF2B5EF4-FFF2-40B4-BE49-F238E27FC236}">
                <a16:creationId xmlns:a16="http://schemas.microsoft.com/office/drawing/2014/main" id="{ED1FDBA3-4D00-4874-A66A-89C519A45BF2}"/>
              </a:ext>
            </a:extLst>
          </p:cNvPr>
          <p:cNvSpPr>
            <a:spLocks noGrp="1"/>
          </p:cNvSpPr>
          <p:nvPr>
            <p:ph type="sldNum" sz="quarter" idx="12"/>
          </p:nvPr>
        </p:nvSpPr>
        <p:spPr>
          <a:xfrm>
            <a:off x="8904514" y="6352720"/>
            <a:ext cx="2743200" cy="365125"/>
          </a:xfrm>
        </p:spPr>
        <p:txBody>
          <a:bodyPr/>
          <a:lstStyle>
            <a:lvl1pPr>
              <a:defRPr>
                <a:solidFill>
                  <a:schemeClr val="tx1"/>
                </a:solidFill>
              </a:defRPr>
            </a:lvl1pPr>
          </a:lstStyle>
          <a:p>
            <a:fld id="{2BA667B7-7BA5-4DB2-A058-B66A386C003C}" type="slidenum">
              <a:rPr lang="en-SG" smtClean="0"/>
              <a:pPr/>
              <a:t>‹#›</a:t>
            </a:fld>
            <a:endParaRPr lang="en-SG"/>
          </a:p>
        </p:txBody>
      </p:sp>
    </p:spTree>
    <p:extLst>
      <p:ext uri="{BB962C8B-B14F-4D97-AF65-F5344CB8AC3E}">
        <p14:creationId xmlns:p14="http://schemas.microsoft.com/office/powerpoint/2010/main" val="3603180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g trình bày">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58AF6847-EC8E-407C-8985-2709F7B85922}"/>
              </a:ext>
            </a:extLst>
          </p:cNvPr>
          <p:cNvSpPr>
            <a:spLocks noGrp="1"/>
          </p:cNvSpPr>
          <p:nvPr>
            <p:ph type="sldNum" sz="quarter" idx="12"/>
          </p:nvPr>
        </p:nvSpPr>
        <p:spPr>
          <a:xfrm>
            <a:off x="8904514" y="6352720"/>
            <a:ext cx="2743200" cy="365125"/>
          </a:xfrm>
        </p:spPr>
        <p:txBody>
          <a:bodyPr/>
          <a:lstStyle>
            <a:lvl1pPr>
              <a:defRPr>
                <a:solidFill>
                  <a:schemeClr val="tx1"/>
                </a:solidFill>
              </a:defRPr>
            </a:lvl1pPr>
          </a:lstStyle>
          <a:p>
            <a:fld id="{2BA667B7-7BA5-4DB2-A058-B66A386C003C}" type="slidenum">
              <a:rPr lang="en-SG" smtClean="0"/>
              <a:pPr/>
              <a:t>‹#›</a:t>
            </a:fld>
            <a:endParaRPr lang="en-SG"/>
          </a:p>
        </p:txBody>
      </p:sp>
      <p:pic>
        <p:nvPicPr>
          <p:cNvPr id="8" name="Picture 2">
            <a:extLst>
              <a:ext uri="{FF2B5EF4-FFF2-40B4-BE49-F238E27FC236}">
                <a16:creationId xmlns:a16="http://schemas.microsoft.com/office/drawing/2014/main" id="{E5189760-862A-4668-9334-97E528D671E0}"/>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22105"/>
          <a:stretch/>
        </p:blipFill>
        <p:spPr bwMode="auto">
          <a:xfrm>
            <a:off x="78921" y="76880"/>
            <a:ext cx="946231" cy="94456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9858443-5278-4973-AE5A-52566C597AB5}"/>
              </a:ext>
            </a:extLst>
          </p:cNvPr>
          <p:cNvSpPr/>
          <p:nvPr userDrawn="1"/>
        </p:nvSpPr>
        <p:spPr>
          <a:xfrm>
            <a:off x="555171" y="1173005"/>
            <a:ext cx="11092543" cy="4966538"/>
          </a:xfrm>
          <a:prstGeom prst="rect">
            <a:avLst/>
          </a:prstGeom>
          <a:noFill/>
          <a:ln w="9525">
            <a:solidFill>
              <a:schemeClr val="accent1">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 Placeholder 14">
            <a:extLst>
              <a:ext uri="{FF2B5EF4-FFF2-40B4-BE49-F238E27FC236}">
                <a16:creationId xmlns:a16="http://schemas.microsoft.com/office/drawing/2014/main" id="{CEA19793-F04F-4218-B49D-C404D9B64792}"/>
              </a:ext>
            </a:extLst>
          </p:cNvPr>
          <p:cNvSpPr>
            <a:spLocks noGrp="1"/>
          </p:cNvSpPr>
          <p:nvPr>
            <p:ph type="body" sz="quarter" idx="13" hasCustomPrompt="1"/>
          </p:nvPr>
        </p:nvSpPr>
        <p:spPr>
          <a:xfrm>
            <a:off x="1435027" y="201414"/>
            <a:ext cx="9323615" cy="695492"/>
          </a:xfrm>
          <a:solidFill>
            <a:srgbClr val="E7F0F9"/>
          </a:solidFill>
          <a:ln>
            <a:solidFill>
              <a:srgbClr val="0070C0"/>
            </a:solidFill>
            <a:prstDash val="dash"/>
          </a:ln>
        </p:spPr>
        <p:txBody>
          <a:bodyPr anchor="ctr" anchorCtr="0">
            <a:normAutofit/>
          </a:bodyPr>
          <a:lstStyle>
            <a:lvl1pPr marL="742950" indent="-742950">
              <a:buFont typeface="+mj-lt"/>
              <a:buAutoNum type="arabicPeriod"/>
              <a:defRPr sz="3600">
                <a:latin typeface="Arial" panose="020B0604020202020204" pitchFamily="34" charset="0"/>
                <a:cs typeface="Arial" panose="020B0604020202020204" pitchFamily="34" charset="0"/>
              </a:defRPr>
            </a:lvl1pPr>
          </a:lstStyle>
          <a:p>
            <a:pPr lvl="0"/>
            <a:r>
              <a:rPr lang="en-SG" dirty="0"/>
              <a:t>Content …</a:t>
            </a:r>
          </a:p>
        </p:txBody>
      </p:sp>
      <p:pic>
        <p:nvPicPr>
          <p:cNvPr id="11" name="Picture 4">
            <a:extLst>
              <a:ext uri="{FF2B5EF4-FFF2-40B4-BE49-F238E27FC236}">
                <a16:creationId xmlns:a16="http://schemas.microsoft.com/office/drawing/2014/main" id="{74D61C15-316C-4225-AD1E-868D67CE84D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11047792" y="140155"/>
            <a:ext cx="1065287" cy="883704"/>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a:extLst>
              <a:ext uri="{FF2B5EF4-FFF2-40B4-BE49-F238E27FC236}">
                <a16:creationId xmlns:a16="http://schemas.microsoft.com/office/drawing/2014/main" id="{D2ED55BD-66B9-57E0-C551-0AB997261162}"/>
              </a:ext>
            </a:extLst>
          </p:cNvPr>
          <p:cNvSpPr>
            <a:spLocks noGrp="1"/>
          </p:cNvSpPr>
          <p:nvPr>
            <p:ph type="dt" sz="half" idx="10"/>
          </p:nvPr>
        </p:nvSpPr>
        <p:spPr>
          <a:xfrm>
            <a:off x="544286" y="6356349"/>
            <a:ext cx="2743200" cy="365125"/>
          </a:xfrm>
        </p:spPr>
        <p:txBody>
          <a:bodyPr/>
          <a:lstStyle>
            <a:lvl1pPr>
              <a:defRPr>
                <a:solidFill>
                  <a:schemeClr val="tx1"/>
                </a:solidFill>
              </a:defRPr>
            </a:lvl1pPr>
          </a:lstStyle>
          <a:p>
            <a:fld id="{0447067C-88A8-4978-9089-A5C85C57A269}" type="datetime1">
              <a:rPr lang="en-SG" smtClean="0"/>
              <a:pPr/>
              <a:t>28/6/2022</a:t>
            </a:fld>
            <a:endParaRPr lang="en-SG"/>
          </a:p>
        </p:txBody>
      </p:sp>
      <p:sp>
        <p:nvSpPr>
          <p:cNvPr id="12" name="Content Placeholder 2">
            <a:extLst>
              <a:ext uri="{FF2B5EF4-FFF2-40B4-BE49-F238E27FC236}">
                <a16:creationId xmlns:a16="http://schemas.microsoft.com/office/drawing/2014/main" id="{0FB8EF3E-4051-959D-1BBA-593D806BE0A1}"/>
              </a:ext>
            </a:extLst>
          </p:cNvPr>
          <p:cNvSpPr>
            <a:spLocks noGrp="1"/>
          </p:cNvSpPr>
          <p:nvPr>
            <p:ph idx="1" hasCustomPrompt="1"/>
          </p:nvPr>
        </p:nvSpPr>
        <p:spPr>
          <a:xfrm>
            <a:off x="555171" y="1170587"/>
            <a:ext cx="11092543" cy="4968956"/>
          </a:xfrm>
          <a:ln>
            <a:solidFill>
              <a:schemeClr val="accent1">
                <a:lumMod val="60000"/>
                <a:lumOff val="40000"/>
              </a:schemeClr>
            </a:solidFill>
            <a:prstDash val="lgDash"/>
          </a:ln>
        </p:spPr>
        <p:txBody>
          <a:bodyPr/>
          <a:lstStyle>
            <a:lvl1pPr marL="0" indent="0">
              <a:buFont typeface="+mj-lt"/>
              <a:buNone/>
              <a:defRPr>
                <a:latin typeface="Arial" panose="020B0604020202020204" pitchFamily="34" charset="0"/>
                <a:cs typeface="Arial" panose="020B0604020202020204" pitchFamily="34" charset="0"/>
              </a:defRPr>
            </a:lvl1pPr>
            <a:lvl2pPr marL="457200" indent="0">
              <a:buFont typeface="+mj-lt"/>
              <a:buNone/>
              <a:defRPr>
                <a:latin typeface="Times New Roman" panose="02020603050405020304" pitchFamily="18" charset="0"/>
                <a:cs typeface="Times New Roman" panose="02020603050405020304" pitchFamily="18" charset="0"/>
              </a:defRPr>
            </a:lvl2pPr>
            <a:lvl3pPr marL="914400" indent="0">
              <a:buFont typeface="+mj-lt"/>
              <a:buNone/>
              <a:defRPr>
                <a:latin typeface="Times New Roman" panose="02020603050405020304" pitchFamily="18" charset="0"/>
                <a:cs typeface="Times New Roman" panose="02020603050405020304" pitchFamily="18" charset="0"/>
              </a:defRPr>
            </a:lvl3pPr>
            <a:lvl4pPr marL="1371600" indent="0">
              <a:buFont typeface="+mj-lt"/>
              <a:buNone/>
              <a:defRPr>
                <a:latin typeface="Times New Roman" panose="02020603050405020304" pitchFamily="18" charset="0"/>
                <a:cs typeface="Times New Roman" panose="02020603050405020304" pitchFamily="18" charset="0"/>
              </a:defRPr>
            </a:lvl4pPr>
            <a:lvl5pPr marL="1828800" indent="0">
              <a:buFont typeface="+mj-lt"/>
              <a:buNone/>
              <a:defRPr>
                <a:latin typeface="Times New Roman" panose="02020603050405020304" pitchFamily="18" charset="0"/>
                <a:cs typeface="Times New Roman" panose="02020603050405020304" pitchFamily="18" charset="0"/>
              </a:defRPr>
            </a:lvl5pPr>
          </a:lstStyle>
          <a:p>
            <a:pPr lvl="0"/>
            <a:r>
              <a:rPr lang="en-US" dirty="0" err="1"/>
              <a:t>Nội</a:t>
            </a:r>
            <a:r>
              <a:rPr lang="en-US" dirty="0"/>
              <a:t> dung</a:t>
            </a:r>
          </a:p>
        </p:txBody>
      </p:sp>
    </p:spTree>
    <p:extLst>
      <p:ext uri="{BB962C8B-B14F-4D97-AF65-F5344CB8AC3E}">
        <p14:creationId xmlns:p14="http://schemas.microsoft.com/office/powerpoint/2010/main" val="6761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ng trình bày - Trắng">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58AF6847-EC8E-407C-8985-2709F7B85922}"/>
              </a:ext>
            </a:extLst>
          </p:cNvPr>
          <p:cNvSpPr>
            <a:spLocks noGrp="1"/>
          </p:cNvSpPr>
          <p:nvPr>
            <p:ph type="sldNum" sz="quarter" idx="12"/>
          </p:nvPr>
        </p:nvSpPr>
        <p:spPr>
          <a:xfrm>
            <a:off x="8904514" y="6352720"/>
            <a:ext cx="2743200" cy="365125"/>
          </a:xfrm>
        </p:spPr>
        <p:txBody>
          <a:bodyPr/>
          <a:lstStyle>
            <a:lvl1pPr>
              <a:defRPr>
                <a:solidFill>
                  <a:schemeClr val="tx1"/>
                </a:solidFill>
              </a:defRPr>
            </a:lvl1pPr>
          </a:lstStyle>
          <a:p>
            <a:fld id="{2BA667B7-7BA5-4DB2-A058-B66A386C003C}" type="slidenum">
              <a:rPr lang="en-SG" smtClean="0"/>
              <a:pPr/>
              <a:t>‹#›</a:t>
            </a:fld>
            <a:endParaRPr lang="en-SG"/>
          </a:p>
        </p:txBody>
      </p:sp>
      <p:pic>
        <p:nvPicPr>
          <p:cNvPr id="8" name="Picture 2">
            <a:extLst>
              <a:ext uri="{FF2B5EF4-FFF2-40B4-BE49-F238E27FC236}">
                <a16:creationId xmlns:a16="http://schemas.microsoft.com/office/drawing/2014/main" id="{E5189760-862A-4668-9334-97E528D671E0}"/>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22105"/>
          <a:stretch/>
        </p:blipFill>
        <p:spPr bwMode="auto">
          <a:xfrm>
            <a:off x="78921" y="76880"/>
            <a:ext cx="946231" cy="944561"/>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14">
            <a:extLst>
              <a:ext uri="{FF2B5EF4-FFF2-40B4-BE49-F238E27FC236}">
                <a16:creationId xmlns:a16="http://schemas.microsoft.com/office/drawing/2014/main" id="{CEA19793-F04F-4218-B49D-C404D9B64792}"/>
              </a:ext>
            </a:extLst>
          </p:cNvPr>
          <p:cNvSpPr>
            <a:spLocks noGrp="1"/>
          </p:cNvSpPr>
          <p:nvPr>
            <p:ph type="body" sz="quarter" idx="13" hasCustomPrompt="1"/>
          </p:nvPr>
        </p:nvSpPr>
        <p:spPr>
          <a:xfrm>
            <a:off x="1435027" y="201415"/>
            <a:ext cx="9323615" cy="1029508"/>
          </a:xfrm>
          <a:solidFill>
            <a:srgbClr val="E7F0F9"/>
          </a:solidFill>
          <a:ln>
            <a:solidFill>
              <a:srgbClr val="0070C0"/>
            </a:solidFill>
            <a:prstDash val="dash"/>
          </a:ln>
        </p:spPr>
        <p:txBody>
          <a:bodyPr anchor="ctr" anchorCtr="0">
            <a:normAutofit/>
          </a:bodyPr>
          <a:lstStyle>
            <a:lvl1pPr marL="742950" indent="-742950">
              <a:buFont typeface="+mj-lt"/>
              <a:buAutoNum type="arabicPeriod"/>
              <a:defRPr sz="3600">
                <a:latin typeface="Arial" panose="020B0604020202020204" pitchFamily="34" charset="0"/>
                <a:cs typeface="Arial" panose="020B0604020202020204" pitchFamily="34" charset="0"/>
              </a:defRPr>
            </a:lvl1pPr>
          </a:lstStyle>
          <a:p>
            <a:pPr lvl="0"/>
            <a:r>
              <a:rPr lang="en-SG" dirty="0"/>
              <a:t>Content …</a:t>
            </a:r>
          </a:p>
          <a:p>
            <a:pPr lvl="0"/>
            <a:endParaRPr lang="en-SG" dirty="0"/>
          </a:p>
        </p:txBody>
      </p:sp>
      <p:pic>
        <p:nvPicPr>
          <p:cNvPr id="11" name="Picture 4">
            <a:extLst>
              <a:ext uri="{FF2B5EF4-FFF2-40B4-BE49-F238E27FC236}">
                <a16:creationId xmlns:a16="http://schemas.microsoft.com/office/drawing/2014/main" id="{74D61C15-316C-4225-AD1E-868D67CE84D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11047792" y="140155"/>
            <a:ext cx="1065287" cy="883704"/>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a:extLst>
              <a:ext uri="{FF2B5EF4-FFF2-40B4-BE49-F238E27FC236}">
                <a16:creationId xmlns:a16="http://schemas.microsoft.com/office/drawing/2014/main" id="{EDA96E7D-5FF3-79A2-E529-D2169F97587C}"/>
              </a:ext>
            </a:extLst>
          </p:cNvPr>
          <p:cNvSpPr>
            <a:spLocks noGrp="1"/>
          </p:cNvSpPr>
          <p:nvPr>
            <p:ph type="dt" sz="half" idx="10"/>
          </p:nvPr>
        </p:nvSpPr>
        <p:spPr>
          <a:xfrm>
            <a:off x="544286" y="6356349"/>
            <a:ext cx="2743200" cy="365125"/>
          </a:xfrm>
        </p:spPr>
        <p:txBody>
          <a:bodyPr/>
          <a:lstStyle>
            <a:lvl1pPr>
              <a:defRPr>
                <a:solidFill>
                  <a:schemeClr val="tx1"/>
                </a:solidFill>
              </a:defRPr>
            </a:lvl1pPr>
          </a:lstStyle>
          <a:p>
            <a:fld id="{0447067C-88A8-4978-9089-A5C85C57A269}" type="datetime1">
              <a:rPr lang="en-SG" smtClean="0"/>
              <a:pPr/>
              <a:t>28/6/2022</a:t>
            </a:fld>
            <a:endParaRPr lang="en-SG"/>
          </a:p>
        </p:txBody>
      </p:sp>
      <p:sp>
        <p:nvSpPr>
          <p:cNvPr id="14" name="Content Placeholder 2">
            <a:extLst>
              <a:ext uri="{FF2B5EF4-FFF2-40B4-BE49-F238E27FC236}">
                <a16:creationId xmlns:a16="http://schemas.microsoft.com/office/drawing/2014/main" id="{4C4AF8A6-DD02-71D4-4366-68116778557D}"/>
              </a:ext>
            </a:extLst>
          </p:cNvPr>
          <p:cNvSpPr>
            <a:spLocks noGrp="1"/>
          </p:cNvSpPr>
          <p:nvPr>
            <p:ph idx="1" hasCustomPrompt="1"/>
          </p:nvPr>
        </p:nvSpPr>
        <p:spPr>
          <a:xfrm>
            <a:off x="544286" y="1450732"/>
            <a:ext cx="11092543" cy="4697604"/>
          </a:xfrm>
          <a:ln>
            <a:solidFill>
              <a:schemeClr val="accent1">
                <a:lumMod val="60000"/>
                <a:lumOff val="40000"/>
              </a:schemeClr>
            </a:solidFill>
            <a:prstDash val="lgDash"/>
          </a:ln>
        </p:spPr>
        <p:txBody>
          <a:bodyPr/>
          <a:lstStyle>
            <a:lvl1pPr marL="0" indent="0">
              <a:buFont typeface="+mj-lt"/>
              <a:buNone/>
              <a:defRPr>
                <a:latin typeface="Arial" panose="020B0604020202020204" pitchFamily="34" charset="0"/>
                <a:cs typeface="Arial" panose="020B0604020202020204" pitchFamily="34" charset="0"/>
              </a:defRPr>
            </a:lvl1pPr>
            <a:lvl2pPr marL="457200" indent="0">
              <a:buFont typeface="+mj-lt"/>
              <a:buNone/>
              <a:defRPr>
                <a:latin typeface="Times New Roman" panose="02020603050405020304" pitchFamily="18" charset="0"/>
                <a:cs typeface="Times New Roman" panose="02020603050405020304" pitchFamily="18" charset="0"/>
              </a:defRPr>
            </a:lvl2pPr>
            <a:lvl3pPr marL="914400" indent="0">
              <a:buFont typeface="+mj-lt"/>
              <a:buNone/>
              <a:defRPr>
                <a:latin typeface="Times New Roman" panose="02020603050405020304" pitchFamily="18" charset="0"/>
                <a:cs typeface="Times New Roman" panose="02020603050405020304" pitchFamily="18" charset="0"/>
              </a:defRPr>
            </a:lvl3pPr>
            <a:lvl4pPr marL="1371600" indent="0">
              <a:buFont typeface="+mj-lt"/>
              <a:buNone/>
              <a:defRPr>
                <a:latin typeface="Times New Roman" panose="02020603050405020304" pitchFamily="18" charset="0"/>
                <a:cs typeface="Times New Roman" panose="02020603050405020304" pitchFamily="18" charset="0"/>
              </a:defRPr>
            </a:lvl4pPr>
            <a:lvl5pPr marL="1828800" indent="0">
              <a:buFont typeface="+mj-lt"/>
              <a:buNone/>
              <a:defRPr>
                <a:latin typeface="Times New Roman" panose="02020603050405020304" pitchFamily="18" charset="0"/>
                <a:cs typeface="Times New Roman" panose="02020603050405020304" pitchFamily="18" charset="0"/>
              </a:defRPr>
            </a:lvl5pPr>
          </a:lstStyle>
          <a:p>
            <a:pPr lvl="0"/>
            <a:r>
              <a:rPr lang="en-US" dirty="0" err="1"/>
              <a:t>Nội</a:t>
            </a:r>
            <a:r>
              <a:rPr lang="en-US" dirty="0"/>
              <a:t> dung</a:t>
            </a:r>
          </a:p>
        </p:txBody>
      </p:sp>
    </p:spTree>
    <p:extLst>
      <p:ext uri="{BB962C8B-B14F-4D97-AF65-F5344CB8AC3E}">
        <p14:creationId xmlns:p14="http://schemas.microsoft.com/office/powerpoint/2010/main" val="2524814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ng trình bày - 2 cột">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58AF6847-EC8E-407C-8985-2709F7B85922}"/>
              </a:ext>
            </a:extLst>
          </p:cNvPr>
          <p:cNvSpPr>
            <a:spLocks noGrp="1"/>
          </p:cNvSpPr>
          <p:nvPr>
            <p:ph type="sldNum" sz="quarter" idx="12"/>
          </p:nvPr>
        </p:nvSpPr>
        <p:spPr>
          <a:xfrm>
            <a:off x="8904514" y="6352720"/>
            <a:ext cx="2743200" cy="365125"/>
          </a:xfrm>
        </p:spPr>
        <p:txBody>
          <a:bodyPr/>
          <a:lstStyle>
            <a:lvl1pPr>
              <a:defRPr>
                <a:solidFill>
                  <a:schemeClr val="tx1"/>
                </a:solidFill>
              </a:defRPr>
            </a:lvl1pPr>
          </a:lstStyle>
          <a:p>
            <a:fld id="{2BA667B7-7BA5-4DB2-A058-B66A386C003C}" type="slidenum">
              <a:rPr lang="en-SG" smtClean="0"/>
              <a:pPr/>
              <a:t>‹#›</a:t>
            </a:fld>
            <a:endParaRPr lang="en-SG"/>
          </a:p>
        </p:txBody>
      </p:sp>
      <p:pic>
        <p:nvPicPr>
          <p:cNvPr id="8" name="Picture 2">
            <a:extLst>
              <a:ext uri="{FF2B5EF4-FFF2-40B4-BE49-F238E27FC236}">
                <a16:creationId xmlns:a16="http://schemas.microsoft.com/office/drawing/2014/main" id="{E5189760-862A-4668-9334-97E528D671E0}"/>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22105"/>
          <a:stretch/>
        </p:blipFill>
        <p:spPr bwMode="auto">
          <a:xfrm>
            <a:off x="78921" y="76880"/>
            <a:ext cx="946231" cy="94456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9858443-5278-4973-AE5A-52566C597AB5}"/>
              </a:ext>
            </a:extLst>
          </p:cNvPr>
          <p:cNvSpPr/>
          <p:nvPr userDrawn="1"/>
        </p:nvSpPr>
        <p:spPr>
          <a:xfrm>
            <a:off x="555171" y="1173005"/>
            <a:ext cx="5451021" cy="4966538"/>
          </a:xfrm>
          <a:prstGeom prst="rect">
            <a:avLst/>
          </a:prstGeom>
          <a:noFill/>
          <a:ln w="9525">
            <a:solidFill>
              <a:schemeClr val="accent1">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 Placeholder 14">
            <a:extLst>
              <a:ext uri="{FF2B5EF4-FFF2-40B4-BE49-F238E27FC236}">
                <a16:creationId xmlns:a16="http://schemas.microsoft.com/office/drawing/2014/main" id="{CEA19793-F04F-4218-B49D-C404D9B64792}"/>
              </a:ext>
            </a:extLst>
          </p:cNvPr>
          <p:cNvSpPr>
            <a:spLocks noGrp="1"/>
          </p:cNvSpPr>
          <p:nvPr>
            <p:ph type="body" sz="quarter" idx="13" hasCustomPrompt="1"/>
          </p:nvPr>
        </p:nvSpPr>
        <p:spPr>
          <a:xfrm>
            <a:off x="1435027" y="201414"/>
            <a:ext cx="9323615" cy="695492"/>
          </a:xfrm>
          <a:solidFill>
            <a:srgbClr val="E7F0F9"/>
          </a:solidFill>
          <a:ln>
            <a:solidFill>
              <a:srgbClr val="0070C0"/>
            </a:solidFill>
            <a:prstDash val="dash"/>
          </a:ln>
        </p:spPr>
        <p:txBody>
          <a:bodyPr anchor="ctr" anchorCtr="0">
            <a:normAutofit/>
          </a:bodyPr>
          <a:lstStyle>
            <a:lvl1pPr marL="742950" indent="-742950">
              <a:buFont typeface="+mj-lt"/>
              <a:buAutoNum type="arabicPeriod"/>
              <a:defRPr sz="3600">
                <a:latin typeface="Arial" panose="020B0604020202020204" pitchFamily="34" charset="0"/>
                <a:cs typeface="Arial" panose="020B0604020202020204" pitchFamily="34" charset="0"/>
              </a:defRPr>
            </a:lvl1pPr>
          </a:lstStyle>
          <a:p>
            <a:pPr lvl="0"/>
            <a:r>
              <a:rPr lang="en-SG" dirty="0"/>
              <a:t>Content …</a:t>
            </a:r>
          </a:p>
        </p:txBody>
      </p:sp>
      <p:pic>
        <p:nvPicPr>
          <p:cNvPr id="11" name="Picture 4">
            <a:extLst>
              <a:ext uri="{FF2B5EF4-FFF2-40B4-BE49-F238E27FC236}">
                <a16:creationId xmlns:a16="http://schemas.microsoft.com/office/drawing/2014/main" id="{74D61C15-316C-4225-AD1E-868D67CE84D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11047792" y="140155"/>
            <a:ext cx="1065287" cy="88370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E9187101-6D97-4985-93C8-F21D05BBE0CE}"/>
              </a:ext>
            </a:extLst>
          </p:cNvPr>
          <p:cNvSpPr/>
          <p:nvPr userDrawn="1"/>
        </p:nvSpPr>
        <p:spPr>
          <a:xfrm>
            <a:off x="6196693" y="1173005"/>
            <a:ext cx="5451021" cy="4966538"/>
          </a:xfrm>
          <a:prstGeom prst="rect">
            <a:avLst/>
          </a:prstGeom>
          <a:noFill/>
          <a:ln w="9525">
            <a:solidFill>
              <a:schemeClr val="accent1">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Date Placeholder 3">
            <a:extLst>
              <a:ext uri="{FF2B5EF4-FFF2-40B4-BE49-F238E27FC236}">
                <a16:creationId xmlns:a16="http://schemas.microsoft.com/office/drawing/2014/main" id="{0624A607-F427-3892-FE5F-D8F5374CC04E}"/>
              </a:ext>
            </a:extLst>
          </p:cNvPr>
          <p:cNvSpPr>
            <a:spLocks noGrp="1"/>
          </p:cNvSpPr>
          <p:nvPr>
            <p:ph type="dt" sz="half" idx="10"/>
          </p:nvPr>
        </p:nvSpPr>
        <p:spPr>
          <a:xfrm>
            <a:off x="544286" y="6356349"/>
            <a:ext cx="2743200" cy="365125"/>
          </a:xfrm>
        </p:spPr>
        <p:txBody>
          <a:bodyPr/>
          <a:lstStyle>
            <a:lvl1pPr>
              <a:defRPr>
                <a:solidFill>
                  <a:schemeClr val="tx1"/>
                </a:solidFill>
              </a:defRPr>
            </a:lvl1pPr>
          </a:lstStyle>
          <a:p>
            <a:fld id="{0447067C-88A8-4978-9089-A5C85C57A269}" type="datetime1">
              <a:rPr lang="en-SG" smtClean="0"/>
              <a:pPr/>
              <a:t>28/6/2022</a:t>
            </a:fld>
            <a:endParaRPr lang="en-SG"/>
          </a:p>
        </p:txBody>
      </p:sp>
      <p:sp>
        <p:nvSpPr>
          <p:cNvPr id="14" name="Content Placeholder 2">
            <a:extLst>
              <a:ext uri="{FF2B5EF4-FFF2-40B4-BE49-F238E27FC236}">
                <a16:creationId xmlns:a16="http://schemas.microsoft.com/office/drawing/2014/main" id="{F903CE3F-7B23-8934-59D3-94716F7B22B9}"/>
              </a:ext>
            </a:extLst>
          </p:cNvPr>
          <p:cNvSpPr>
            <a:spLocks noGrp="1"/>
          </p:cNvSpPr>
          <p:nvPr>
            <p:ph idx="1" hasCustomPrompt="1"/>
          </p:nvPr>
        </p:nvSpPr>
        <p:spPr>
          <a:xfrm>
            <a:off x="555171" y="1173005"/>
            <a:ext cx="5440137" cy="4966538"/>
          </a:xfrm>
          <a:ln>
            <a:solidFill>
              <a:schemeClr val="accent1">
                <a:lumMod val="60000"/>
                <a:lumOff val="40000"/>
              </a:schemeClr>
            </a:solidFill>
            <a:prstDash val="lgDash"/>
          </a:ln>
        </p:spPr>
        <p:txBody>
          <a:bodyPr/>
          <a:lstStyle>
            <a:lvl1pPr marL="0" indent="0">
              <a:buFont typeface="+mj-lt"/>
              <a:buNone/>
              <a:defRPr>
                <a:latin typeface="Arial" panose="020B0604020202020204" pitchFamily="34" charset="0"/>
                <a:cs typeface="Arial" panose="020B0604020202020204" pitchFamily="34" charset="0"/>
              </a:defRPr>
            </a:lvl1pPr>
            <a:lvl2pPr marL="457200" indent="0">
              <a:buFont typeface="+mj-lt"/>
              <a:buNone/>
              <a:defRPr>
                <a:latin typeface="Times New Roman" panose="02020603050405020304" pitchFamily="18" charset="0"/>
                <a:cs typeface="Times New Roman" panose="02020603050405020304" pitchFamily="18" charset="0"/>
              </a:defRPr>
            </a:lvl2pPr>
            <a:lvl3pPr marL="914400" indent="0">
              <a:buFont typeface="+mj-lt"/>
              <a:buNone/>
              <a:defRPr>
                <a:latin typeface="Times New Roman" panose="02020603050405020304" pitchFamily="18" charset="0"/>
                <a:cs typeface="Times New Roman" panose="02020603050405020304" pitchFamily="18" charset="0"/>
              </a:defRPr>
            </a:lvl3pPr>
            <a:lvl4pPr marL="1371600" indent="0">
              <a:buFont typeface="+mj-lt"/>
              <a:buNone/>
              <a:defRPr>
                <a:latin typeface="Times New Roman" panose="02020603050405020304" pitchFamily="18" charset="0"/>
                <a:cs typeface="Times New Roman" panose="02020603050405020304" pitchFamily="18" charset="0"/>
              </a:defRPr>
            </a:lvl4pPr>
            <a:lvl5pPr marL="1828800" indent="0">
              <a:buFont typeface="+mj-lt"/>
              <a:buNone/>
              <a:defRPr>
                <a:latin typeface="Times New Roman" panose="02020603050405020304" pitchFamily="18" charset="0"/>
                <a:cs typeface="Times New Roman" panose="02020603050405020304" pitchFamily="18" charset="0"/>
              </a:defRPr>
            </a:lvl5pPr>
          </a:lstStyle>
          <a:p>
            <a:pPr lvl="0"/>
            <a:r>
              <a:rPr lang="en-US" dirty="0" err="1"/>
              <a:t>Nội</a:t>
            </a:r>
            <a:r>
              <a:rPr lang="en-US" dirty="0"/>
              <a:t> dung</a:t>
            </a:r>
          </a:p>
        </p:txBody>
      </p:sp>
      <p:sp>
        <p:nvSpPr>
          <p:cNvPr id="16" name="Content Placeholder 2">
            <a:extLst>
              <a:ext uri="{FF2B5EF4-FFF2-40B4-BE49-F238E27FC236}">
                <a16:creationId xmlns:a16="http://schemas.microsoft.com/office/drawing/2014/main" id="{E5EB4BC2-26EF-FF5C-3504-C58D708D55A9}"/>
              </a:ext>
            </a:extLst>
          </p:cNvPr>
          <p:cNvSpPr>
            <a:spLocks noGrp="1"/>
          </p:cNvSpPr>
          <p:nvPr>
            <p:ph idx="14" hasCustomPrompt="1"/>
          </p:nvPr>
        </p:nvSpPr>
        <p:spPr>
          <a:xfrm>
            <a:off x="6207577" y="1173005"/>
            <a:ext cx="5440137" cy="4966538"/>
          </a:xfrm>
          <a:ln>
            <a:solidFill>
              <a:schemeClr val="accent1">
                <a:lumMod val="60000"/>
                <a:lumOff val="40000"/>
              </a:schemeClr>
            </a:solidFill>
            <a:prstDash val="lgDash"/>
          </a:ln>
        </p:spPr>
        <p:txBody>
          <a:bodyPr/>
          <a:lstStyle>
            <a:lvl1pPr marL="0" indent="0">
              <a:buFont typeface="+mj-lt"/>
              <a:buNone/>
              <a:defRPr>
                <a:latin typeface="Arial" panose="020B0604020202020204" pitchFamily="34" charset="0"/>
                <a:cs typeface="Arial" panose="020B0604020202020204" pitchFamily="34" charset="0"/>
              </a:defRPr>
            </a:lvl1pPr>
            <a:lvl2pPr marL="457200" indent="0">
              <a:buFont typeface="+mj-lt"/>
              <a:buNone/>
              <a:defRPr>
                <a:latin typeface="Times New Roman" panose="02020603050405020304" pitchFamily="18" charset="0"/>
                <a:cs typeface="Times New Roman" panose="02020603050405020304" pitchFamily="18" charset="0"/>
              </a:defRPr>
            </a:lvl2pPr>
            <a:lvl3pPr marL="914400" indent="0">
              <a:buFont typeface="+mj-lt"/>
              <a:buNone/>
              <a:defRPr>
                <a:latin typeface="Times New Roman" panose="02020603050405020304" pitchFamily="18" charset="0"/>
                <a:cs typeface="Times New Roman" panose="02020603050405020304" pitchFamily="18" charset="0"/>
              </a:defRPr>
            </a:lvl3pPr>
            <a:lvl4pPr marL="1371600" indent="0">
              <a:buFont typeface="+mj-lt"/>
              <a:buNone/>
              <a:defRPr>
                <a:latin typeface="Times New Roman" panose="02020603050405020304" pitchFamily="18" charset="0"/>
                <a:cs typeface="Times New Roman" panose="02020603050405020304" pitchFamily="18" charset="0"/>
              </a:defRPr>
            </a:lvl4pPr>
            <a:lvl5pPr marL="1828800" indent="0">
              <a:buFont typeface="+mj-lt"/>
              <a:buNone/>
              <a:defRPr>
                <a:latin typeface="Times New Roman" panose="02020603050405020304" pitchFamily="18" charset="0"/>
                <a:cs typeface="Times New Roman" panose="02020603050405020304" pitchFamily="18" charset="0"/>
              </a:defRPr>
            </a:lvl5pPr>
          </a:lstStyle>
          <a:p>
            <a:pPr lvl="0"/>
            <a:r>
              <a:rPr lang="en-US" dirty="0" err="1"/>
              <a:t>Nội</a:t>
            </a:r>
            <a:r>
              <a:rPr lang="en-US" dirty="0"/>
              <a:t> dung</a:t>
            </a:r>
          </a:p>
        </p:txBody>
      </p:sp>
    </p:spTree>
    <p:extLst>
      <p:ext uri="{BB962C8B-B14F-4D97-AF65-F5344CB8AC3E}">
        <p14:creationId xmlns:p14="http://schemas.microsoft.com/office/powerpoint/2010/main" val="2299869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rang kết thúc">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2682BE8-4A8A-FC8B-2481-14DD41E5859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22105"/>
          <a:stretch/>
        </p:blipFill>
        <p:spPr bwMode="auto">
          <a:xfrm>
            <a:off x="744577" y="76880"/>
            <a:ext cx="946231" cy="9445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BA4ED4BF-C646-7C49-BDBF-952BC63DE4C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10332021" y="105396"/>
            <a:ext cx="1074606" cy="88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9418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601AE4-CC5F-40AF-9C80-DD82800DCA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5C83969-C313-43B3-945C-314603C795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EE20A78-638C-49ED-87B7-251B741DDE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D0253-303F-4875-A491-213A742A8343}" type="datetime1">
              <a:rPr lang="en-SG" smtClean="0"/>
              <a:t>28/6/2022</a:t>
            </a:fld>
            <a:endParaRPr lang="en-SG"/>
          </a:p>
        </p:txBody>
      </p:sp>
      <p:sp>
        <p:nvSpPr>
          <p:cNvPr id="5" name="Footer Placeholder 4">
            <a:extLst>
              <a:ext uri="{FF2B5EF4-FFF2-40B4-BE49-F238E27FC236}">
                <a16:creationId xmlns:a16="http://schemas.microsoft.com/office/drawing/2014/main" id="{4B6B3E94-4150-4901-A2C7-AC09BE26BF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E82CCEF8-20BC-4675-A6E5-F3DA1617AA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A667B7-7BA5-4DB2-A058-B66A386C003C}" type="slidenum">
              <a:rPr lang="en-SG" smtClean="0"/>
              <a:t>‹#›</a:t>
            </a:fld>
            <a:endParaRPr lang="en-SG"/>
          </a:p>
        </p:txBody>
      </p:sp>
    </p:spTree>
    <p:extLst>
      <p:ext uri="{BB962C8B-B14F-4D97-AF65-F5344CB8AC3E}">
        <p14:creationId xmlns:p14="http://schemas.microsoft.com/office/powerpoint/2010/main" val="1926872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7" r:id="rId4"/>
    <p:sldLayoutId id="2147483656" r:id="rId5"/>
    <p:sldLayoutId id="2147483655" r:id="rId6"/>
  </p:sldLayoutIdLst>
  <p:hf hdr="0" ftr="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8.emf"/><Relationship Id="rId5" Type="http://schemas.openxmlformats.org/officeDocument/2006/relationships/oleObject" Target="../embeddings/oleObject2.bin"/><Relationship Id="rId10" Type="http://schemas.openxmlformats.org/officeDocument/2006/relationships/image" Target="../media/image10.emf"/><Relationship Id="rId4" Type="http://schemas.openxmlformats.org/officeDocument/2006/relationships/image" Target="../media/image7.e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4.xml"/><Relationship Id="rId5" Type="http://schemas.openxmlformats.org/officeDocument/2006/relationships/image" Target="../media/image20.emf"/><Relationship Id="rId4" Type="http://schemas.openxmlformats.org/officeDocument/2006/relationships/image" Target="../media/image19.emf"/></Relationships>
</file>

<file path=ppt/slides/_rels/slide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9B4C1B-9D2E-F23F-A5D8-FD8FF65B17B2}"/>
              </a:ext>
            </a:extLst>
          </p:cNvPr>
          <p:cNvSpPr>
            <a:spLocks noGrp="1"/>
          </p:cNvSpPr>
          <p:nvPr>
            <p:ph type="ctrTitle"/>
          </p:nvPr>
        </p:nvSpPr>
        <p:spPr/>
        <p:txBody>
          <a:bodyPr>
            <a:noAutofit/>
          </a:bodyPr>
          <a:lstStyle/>
          <a:p>
            <a:pPr>
              <a:lnSpc>
                <a:spcPct val="150000"/>
              </a:lnSpc>
            </a:pPr>
            <a:r>
              <a:rPr lang="en-SG" sz="3600" dirty="0"/>
              <a:t>BÁO CÁO MÔN HỌC</a:t>
            </a:r>
            <a:br>
              <a:rPr lang="en-SG" sz="3600" dirty="0"/>
            </a:br>
            <a:r>
              <a:rPr lang="en-SG" sz="2000" dirty="0"/>
              <a:t>MÔN: ĐIỀU KHIỂN THÔNG MINH</a:t>
            </a:r>
            <a:endParaRPr lang="en-US" sz="2000" dirty="0"/>
          </a:p>
        </p:txBody>
      </p:sp>
      <p:sp>
        <p:nvSpPr>
          <p:cNvPr id="9" name="Subtitle 8">
            <a:extLst>
              <a:ext uri="{FF2B5EF4-FFF2-40B4-BE49-F238E27FC236}">
                <a16:creationId xmlns:a16="http://schemas.microsoft.com/office/drawing/2014/main" id="{C17F582B-CDCD-DDBE-78FA-3E4DE1FED0FE}"/>
              </a:ext>
            </a:extLst>
          </p:cNvPr>
          <p:cNvSpPr>
            <a:spLocks noGrp="1"/>
          </p:cNvSpPr>
          <p:nvPr>
            <p:ph type="subTitle" idx="1"/>
          </p:nvPr>
        </p:nvSpPr>
        <p:spPr>
          <a:xfrm>
            <a:off x="2604811" y="2951639"/>
            <a:ext cx="6982372" cy="954722"/>
          </a:xfrm>
        </p:spPr>
        <p:txBody>
          <a:bodyPr/>
          <a:lstStyle/>
          <a:p>
            <a:pPr algn="ctr">
              <a:lnSpc>
                <a:spcPct val="150000"/>
              </a:lnSpc>
            </a:pPr>
            <a:r>
              <a:rPr lang="en-US" sz="2000" dirty="0"/>
              <a:t>CHỦ ĐỀ: </a:t>
            </a:r>
            <a:r>
              <a:rPr lang="en-SG" sz="2000" dirty="0"/>
              <a:t>THIẾT KẾ BỘ ĐIỀU KHIỂN THÔNG MINH CHO HỆ CÁNH TAY ROBOT 2 BẬC TỰ DO</a:t>
            </a:r>
            <a:endParaRPr lang="en-US" sz="2000" dirty="0"/>
          </a:p>
        </p:txBody>
      </p:sp>
      <p:sp>
        <p:nvSpPr>
          <p:cNvPr id="4" name="Date Placeholder 3">
            <a:extLst>
              <a:ext uri="{FF2B5EF4-FFF2-40B4-BE49-F238E27FC236}">
                <a16:creationId xmlns:a16="http://schemas.microsoft.com/office/drawing/2014/main" id="{2377D077-89F6-A8D2-6F8B-29D2A7DDFA7F}"/>
              </a:ext>
            </a:extLst>
          </p:cNvPr>
          <p:cNvSpPr>
            <a:spLocks noGrp="1"/>
          </p:cNvSpPr>
          <p:nvPr>
            <p:ph type="dt" sz="half" idx="10"/>
          </p:nvPr>
        </p:nvSpPr>
        <p:spPr/>
        <p:txBody>
          <a:bodyPr/>
          <a:lstStyle/>
          <a:p>
            <a:fld id="{0447067C-88A8-4978-9089-A5C85C57A269}" type="datetime1">
              <a:rPr lang="en-SG" smtClean="0"/>
              <a:pPr/>
              <a:t>28/6/2022</a:t>
            </a:fld>
            <a:endParaRPr lang="en-SG"/>
          </a:p>
        </p:txBody>
      </p:sp>
      <p:sp>
        <p:nvSpPr>
          <p:cNvPr id="2" name="Slide Number Placeholder 1">
            <a:extLst>
              <a:ext uri="{FF2B5EF4-FFF2-40B4-BE49-F238E27FC236}">
                <a16:creationId xmlns:a16="http://schemas.microsoft.com/office/drawing/2014/main" id="{36FA16DF-9264-B225-BEF6-19817933CD63}"/>
              </a:ext>
            </a:extLst>
          </p:cNvPr>
          <p:cNvSpPr>
            <a:spLocks noGrp="1"/>
          </p:cNvSpPr>
          <p:nvPr>
            <p:ph type="sldNum" sz="quarter" idx="12"/>
          </p:nvPr>
        </p:nvSpPr>
        <p:spPr/>
        <p:txBody>
          <a:bodyPr/>
          <a:lstStyle/>
          <a:p>
            <a:fld id="{2BA667B7-7BA5-4DB2-A058-B66A386C003C}" type="slidenum">
              <a:rPr lang="en-SG" smtClean="0"/>
              <a:pPr/>
              <a:t>1</a:t>
            </a:fld>
            <a:endParaRPr lang="en-SG"/>
          </a:p>
        </p:txBody>
      </p:sp>
      <p:sp>
        <p:nvSpPr>
          <p:cNvPr id="10" name="Text Placeholder 9">
            <a:extLst>
              <a:ext uri="{FF2B5EF4-FFF2-40B4-BE49-F238E27FC236}">
                <a16:creationId xmlns:a16="http://schemas.microsoft.com/office/drawing/2014/main" id="{63D87DE2-7CA2-CFBE-3754-01C70C70D28A}"/>
              </a:ext>
            </a:extLst>
          </p:cNvPr>
          <p:cNvSpPr>
            <a:spLocks noGrp="1"/>
          </p:cNvSpPr>
          <p:nvPr>
            <p:ph type="body" sz="quarter" idx="13"/>
          </p:nvPr>
        </p:nvSpPr>
        <p:spPr/>
        <p:txBody>
          <a:bodyPr>
            <a:noAutofit/>
          </a:bodyPr>
          <a:lstStyle/>
          <a:p>
            <a:r>
              <a:rPr lang="en-US" sz="2000" dirty="0"/>
              <a:t>GVHD:  </a:t>
            </a:r>
            <a:r>
              <a:rPr lang="en-US" sz="2000" dirty="0" err="1"/>
              <a:t>TS.Trần</a:t>
            </a:r>
            <a:r>
              <a:rPr lang="en-US" sz="2000" dirty="0"/>
              <a:t> </a:t>
            </a:r>
            <a:r>
              <a:rPr lang="en-US" sz="2000" dirty="0" err="1"/>
              <a:t>Đức</a:t>
            </a:r>
            <a:r>
              <a:rPr lang="en-US" sz="2000" dirty="0"/>
              <a:t> Thiện</a:t>
            </a:r>
          </a:p>
        </p:txBody>
      </p:sp>
      <p:sp>
        <p:nvSpPr>
          <p:cNvPr id="11" name="Text Placeholder 10">
            <a:extLst>
              <a:ext uri="{FF2B5EF4-FFF2-40B4-BE49-F238E27FC236}">
                <a16:creationId xmlns:a16="http://schemas.microsoft.com/office/drawing/2014/main" id="{69B95886-A5E4-46A7-48C4-9791D77218AD}"/>
              </a:ext>
            </a:extLst>
          </p:cNvPr>
          <p:cNvSpPr>
            <a:spLocks noGrp="1"/>
          </p:cNvSpPr>
          <p:nvPr>
            <p:ph type="body" sz="quarter" idx="14"/>
          </p:nvPr>
        </p:nvSpPr>
        <p:spPr>
          <a:xfrm>
            <a:off x="4882473" y="4765957"/>
            <a:ext cx="6357030" cy="1172513"/>
          </a:xfrm>
        </p:spPr>
        <p:txBody>
          <a:bodyPr>
            <a:normAutofit/>
          </a:bodyPr>
          <a:lstStyle/>
          <a:p>
            <a:r>
              <a:rPr lang="en-US" sz="2000" dirty="0"/>
              <a:t>SVTH:   Nguyễn </a:t>
            </a:r>
            <a:r>
              <a:rPr lang="en-US" sz="2000" dirty="0" err="1"/>
              <a:t>Xuân</a:t>
            </a:r>
            <a:r>
              <a:rPr lang="en-US" sz="2000" dirty="0"/>
              <a:t> </a:t>
            </a:r>
            <a:r>
              <a:rPr lang="en-US" sz="2000" dirty="0" err="1"/>
              <a:t>Trà</a:t>
            </a:r>
            <a:r>
              <a:rPr lang="en-US" sz="2000" dirty="0"/>
              <a:t> – 19151299</a:t>
            </a:r>
          </a:p>
          <a:p>
            <a:pPr lvl="2"/>
            <a:r>
              <a:rPr lang="en-US" dirty="0"/>
              <a:t> </a:t>
            </a:r>
            <a:r>
              <a:rPr lang="en-US" dirty="0">
                <a:latin typeface="Arial" panose="020B0604020202020204" pitchFamily="34" charset="0"/>
                <a:cs typeface="Arial" panose="020B0604020202020204" pitchFamily="34" charset="0"/>
              </a:rPr>
              <a:t>Nguyễn </a:t>
            </a:r>
            <a:r>
              <a:rPr lang="en-US" dirty="0" err="1">
                <a:latin typeface="Arial" panose="020B0604020202020204" pitchFamily="34" charset="0"/>
                <a:cs typeface="Arial" panose="020B0604020202020204" pitchFamily="34" charset="0"/>
              </a:rPr>
              <a:t>Đức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Mạnh</a:t>
            </a:r>
            <a:r>
              <a:rPr lang="en-US" dirty="0">
                <a:latin typeface="Arial" panose="020B0604020202020204" pitchFamily="34" charset="0"/>
                <a:cs typeface="Arial" panose="020B0604020202020204" pitchFamily="34" charset="0"/>
              </a:rPr>
              <a:t> – 19151253</a:t>
            </a:r>
          </a:p>
          <a:p>
            <a:pPr lvl="2"/>
            <a:r>
              <a:rPr lang="en-US" dirty="0">
                <a:latin typeface="Arial" panose="020B0604020202020204" pitchFamily="34" charset="0"/>
                <a:cs typeface="Arial" panose="020B0604020202020204" pitchFamily="34" charset="0"/>
              </a:rPr>
              <a:t> Nguyễn Ngọc Thiện – 19151292</a:t>
            </a:r>
          </a:p>
        </p:txBody>
      </p:sp>
    </p:spTree>
    <p:extLst>
      <p:ext uri="{BB962C8B-B14F-4D97-AF65-F5344CB8AC3E}">
        <p14:creationId xmlns:p14="http://schemas.microsoft.com/office/powerpoint/2010/main" val="2629600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413091-22CE-8011-797F-07C7FA93DCA5}"/>
              </a:ext>
            </a:extLst>
          </p:cNvPr>
          <p:cNvSpPr>
            <a:spLocks noGrp="1"/>
          </p:cNvSpPr>
          <p:nvPr>
            <p:ph type="sldNum" sz="quarter" idx="12"/>
          </p:nvPr>
        </p:nvSpPr>
        <p:spPr/>
        <p:txBody>
          <a:bodyPr/>
          <a:lstStyle/>
          <a:p>
            <a:fld id="{2BA667B7-7BA5-4DB2-A058-B66A386C003C}" type="slidenum">
              <a:rPr lang="en-SG" smtClean="0"/>
              <a:pPr/>
              <a:t>10</a:t>
            </a:fld>
            <a:endParaRPr lang="en-SG"/>
          </a:p>
        </p:txBody>
      </p:sp>
      <p:sp>
        <p:nvSpPr>
          <p:cNvPr id="7" name="Text Placeholder 6">
            <a:extLst>
              <a:ext uri="{FF2B5EF4-FFF2-40B4-BE49-F238E27FC236}">
                <a16:creationId xmlns:a16="http://schemas.microsoft.com/office/drawing/2014/main" id="{F524D453-0C83-F157-82A9-328655F8C85A}"/>
              </a:ext>
            </a:extLst>
          </p:cNvPr>
          <p:cNvSpPr>
            <a:spLocks noGrp="1"/>
          </p:cNvSpPr>
          <p:nvPr>
            <p:ph type="body" sz="quarter" idx="13"/>
          </p:nvPr>
        </p:nvSpPr>
        <p:spPr/>
        <p:txBody>
          <a:bodyPr>
            <a:noAutofit/>
          </a:bodyPr>
          <a:lstStyle/>
          <a:p>
            <a:pPr>
              <a:buFont typeface="+mj-lt"/>
              <a:buAutoNum type="arabicPeriod" startAt="3"/>
            </a:pPr>
            <a:r>
              <a:rPr lang="en-US" sz="3200" dirty="0" err="1"/>
              <a:t>Thiết</a:t>
            </a:r>
            <a:r>
              <a:rPr lang="en-US" sz="3200" dirty="0"/>
              <a:t> </a:t>
            </a:r>
            <a:r>
              <a:rPr lang="en-US" sz="3200" dirty="0" err="1"/>
              <a:t>kế</a:t>
            </a:r>
            <a:r>
              <a:rPr lang="en-US" sz="3200" dirty="0"/>
              <a:t> </a:t>
            </a:r>
            <a:r>
              <a:rPr lang="en-US" sz="3200" dirty="0" err="1"/>
              <a:t>mạng</a:t>
            </a:r>
            <a:r>
              <a:rPr lang="en-US" sz="3200" dirty="0"/>
              <a:t> </a:t>
            </a:r>
            <a:r>
              <a:rPr lang="en-US" sz="3200" dirty="0" err="1"/>
              <a:t>thần</a:t>
            </a:r>
            <a:r>
              <a:rPr lang="en-US" sz="3200" dirty="0"/>
              <a:t> </a:t>
            </a:r>
            <a:r>
              <a:rPr lang="en-US" sz="3200" dirty="0" err="1"/>
              <a:t>kinh</a:t>
            </a:r>
            <a:r>
              <a:rPr lang="en-US" sz="3200" dirty="0"/>
              <a:t> </a:t>
            </a:r>
            <a:r>
              <a:rPr lang="en-US" sz="3200" dirty="0" err="1"/>
              <a:t>xấp</a:t>
            </a:r>
            <a:r>
              <a:rPr lang="en-US" sz="3200" dirty="0"/>
              <a:t> </a:t>
            </a:r>
            <a:r>
              <a:rPr lang="en-US" sz="3200" dirty="0" err="1"/>
              <a:t>xỉ</a:t>
            </a:r>
            <a:r>
              <a:rPr lang="en-US" sz="3200" dirty="0"/>
              <a:t> </a:t>
            </a:r>
            <a:r>
              <a:rPr lang="en-US" sz="3200" dirty="0" err="1"/>
              <a:t>bộ</a:t>
            </a:r>
            <a:r>
              <a:rPr lang="en-US" sz="3200" dirty="0"/>
              <a:t> </a:t>
            </a:r>
            <a:r>
              <a:rPr lang="en-US" sz="3200" dirty="0" err="1"/>
              <a:t>điều</a:t>
            </a:r>
            <a:r>
              <a:rPr lang="en-US" sz="3200" dirty="0"/>
              <a:t> </a:t>
            </a:r>
            <a:r>
              <a:rPr lang="en-US" sz="3200" dirty="0" err="1"/>
              <a:t>khiển</a:t>
            </a:r>
            <a:r>
              <a:rPr lang="en-US" sz="3200" dirty="0"/>
              <a:t> </a:t>
            </a:r>
            <a:r>
              <a:rPr lang="en-US" sz="3200" dirty="0" err="1"/>
              <a:t>mờ</a:t>
            </a:r>
            <a:endParaRPr lang="en-US" sz="3200" dirty="0"/>
          </a:p>
        </p:txBody>
      </p:sp>
      <p:sp>
        <p:nvSpPr>
          <p:cNvPr id="4" name="Date Placeholder 3">
            <a:extLst>
              <a:ext uri="{FF2B5EF4-FFF2-40B4-BE49-F238E27FC236}">
                <a16:creationId xmlns:a16="http://schemas.microsoft.com/office/drawing/2014/main" id="{985FA776-A759-6BF7-BFAF-4CC82D698EA8}"/>
              </a:ext>
            </a:extLst>
          </p:cNvPr>
          <p:cNvSpPr>
            <a:spLocks noGrp="1"/>
          </p:cNvSpPr>
          <p:nvPr>
            <p:ph type="dt" sz="half" idx="10"/>
          </p:nvPr>
        </p:nvSpPr>
        <p:spPr/>
        <p:txBody>
          <a:bodyPr/>
          <a:lstStyle/>
          <a:p>
            <a:fld id="{0447067C-88A8-4978-9089-A5C85C57A269}" type="datetime1">
              <a:rPr lang="en-SG" smtClean="0"/>
              <a:pPr/>
              <a:t>28/6/2022</a:t>
            </a:fld>
            <a:endParaRPr lang="en-SG"/>
          </a:p>
        </p:txBody>
      </p:sp>
      <p:sp>
        <p:nvSpPr>
          <p:cNvPr id="8" name="Content Placeholder 7">
            <a:extLst>
              <a:ext uri="{FF2B5EF4-FFF2-40B4-BE49-F238E27FC236}">
                <a16:creationId xmlns:a16="http://schemas.microsoft.com/office/drawing/2014/main" id="{F2C32528-9C74-71CA-359F-B77FA787F20A}"/>
              </a:ext>
            </a:extLst>
          </p:cNvPr>
          <p:cNvSpPr>
            <a:spLocks noGrp="1"/>
          </p:cNvSpPr>
          <p:nvPr>
            <p:ph idx="1"/>
          </p:nvPr>
        </p:nvSpPr>
        <p:spPr/>
        <p:txBody>
          <a:bodyPr>
            <a:normAutofit/>
          </a:bodyPr>
          <a:lstStyle/>
          <a:p>
            <a:pPr marL="4572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Cơ</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sở</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lý</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thuyết</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về</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mạng</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thần</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kinh</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nhân</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tạo</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algn="just">
              <a:lnSpc>
                <a:spcPct val="150000"/>
              </a:lnSpc>
            </a:pPr>
            <a:r>
              <a:rPr lang="en-US" sz="2000" dirty="0" err="1">
                <a:effectLst/>
                <a:ea typeface="Times New Roman" panose="02020603050405020304" pitchFamily="18" charset="0"/>
              </a:rPr>
              <a:t>Bộ</a:t>
            </a:r>
            <a:r>
              <a:rPr lang="en-US" sz="2000" dirty="0">
                <a:effectLst/>
                <a:ea typeface="Times New Roman" panose="02020603050405020304" pitchFamily="18" charset="0"/>
              </a:rPr>
              <a:t> </a:t>
            </a:r>
            <a:r>
              <a:rPr lang="en-US" sz="2000" dirty="0" err="1">
                <a:effectLst/>
                <a:ea typeface="Times New Roman" panose="02020603050405020304" pitchFamily="18" charset="0"/>
              </a:rPr>
              <a:t>điều</a:t>
            </a:r>
            <a:r>
              <a:rPr lang="en-US" sz="2000" dirty="0">
                <a:effectLst/>
                <a:ea typeface="Times New Roman" panose="02020603050405020304" pitchFamily="18" charset="0"/>
              </a:rPr>
              <a:t> </a:t>
            </a:r>
            <a:r>
              <a:rPr lang="en-US" sz="2000" dirty="0" err="1">
                <a:effectLst/>
                <a:ea typeface="Times New Roman" panose="02020603050405020304" pitchFamily="18" charset="0"/>
              </a:rPr>
              <a:t>khiển</a:t>
            </a:r>
            <a:r>
              <a:rPr lang="en-US" sz="2000" dirty="0">
                <a:effectLst/>
                <a:ea typeface="Times New Roman" panose="02020603050405020304" pitchFamily="18" charset="0"/>
              </a:rPr>
              <a:t> </a:t>
            </a:r>
            <a:r>
              <a:rPr lang="en-US" sz="2000" dirty="0" err="1">
                <a:effectLst/>
                <a:ea typeface="Times New Roman" panose="02020603050405020304" pitchFamily="18" charset="0"/>
              </a:rPr>
              <a:t>thần</a:t>
            </a:r>
            <a:r>
              <a:rPr lang="en-US" sz="2000" dirty="0">
                <a:effectLst/>
                <a:ea typeface="Times New Roman" panose="02020603050405020304" pitchFamily="18" charset="0"/>
              </a:rPr>
              <a:t> </a:t>
            </a:r>
            <a:r>
              <a:rPr lang="en-US" sz="2000" dirty="0" err="1">
                <a:effectLst/>
                <a:ea typeface="Times New Roman" panose="02020603050405020304" pitchFamily="18" charset="0"/>
              </a:rPr>
              <a:t>kinh</a:t>
            </a:r>
            <a:r>
              <a:rPr lang="en-US" sz="2000" dirty="0">
                <a:effectLst/>
                <a:ea typeface="Times New Roman" panose="02020603050405020304" pitchFamily="18" charset="0"/>
              </a:rPr>
              <a:t> </a:t>
            </a:r>
            <a:r>
              <a:rPr lang="en-US" sz="2000" dirty="0" err="1">
                <a:effectLst/>
                <a:ea typeface="Times New Roman" panose="02020603050405020304" pitchFamily="18" charset="0"/>
              </a:rPr>
              <a:t>được</a:t>
            </a:r>
            <a:r>
              <a:rPr lang="en-US" sz="2000" dirty="0">
                <a:effectLst/>
                <a:ea typeface="Times New Roman" panose="02020603050405020304" pitchFamily="18" charset="0"/>
              </a:rPr>
              <a:t> </a:t>
            </a:r>
            <a:r>
              <a:rPr lang="en-US" sz="2000" dirty="0" err="1">
                <a:effectLst/>
                <a:ea typeface="Times New Roman" panose="02020603050405020304" pitchFamily="18" charset="0"/>
              </a:rPr>
              <a:t>tạo</a:t>
            </a:r>
            <a:r>
              <a:rPr lang="en-US" sz="2000" dirty="0">
                <a:effectLst/>
                <a:ea typeface="Times New Roman" panose="02020603050405020304" pitchFamily="18" charset="0"/>
              </a:rPr>
              <a:t> ra </a:t>
            </a:r>
            <a:r>
              <a:rPr lang="en-US" sz="2000" dirty="0" err="1">
                <a:effectLst/>
                <a:ea typeface="Times New Roman" panose="02020603050405020304" pitchFamily="18" charset="0"/>
              </a:rPr>
              <a:t>là</a:t>
            </a:r>
            <a:r>
              <a:rPr lang="en-US" sz="2000" dirty="0">
                <a:effectLst/>
                <a:ea typeface="Times New Roman" panose="02020603050405020304" pitchFamily="18" charset="0"/>
              </a:rPr>
              <a:t> </a:t>
            </a:r>
            <a:r>
              <a:rPr lang="en-US" sz="2000" dirty="0" err="1">
                <a:effectLst/>
                <a:ea typeface="Times New Roman" panose="02020603050405020304" pitchFamily="18" charset="0"/>
              </a:rPr>
              <a:t>dựa</a:t>
            </a:r>
            <a:r>
              <a:rPr lang="en-US" sz="2000" dirty="0">
                <a:effectLst/>
                <a:ea typeface="Times New Roman" panose="02020603050405020304" pitchFamily="18" charset="0"/>
              </a:rPr>
              <a:t> </a:t>
            </a:r>
            <a:r>
              <a:rPr lang="en-US" sz="2000" dirty="0" err="1">
                <a:effectLst/>
                <a:ea typeface="Times New Roman" panose="02020603050405020304" pitchFamily="18" charset="0"/>
              </a:rPr>
              <a:t>vào</a:t>
            </a:r>
            <a:r>
              <a:rPr lang="en-US" sz="2000" dirty="0">
                <a:effectLst/>
                <a:ea typeface="Times New Roman" panose="02020603050405020304" pitchFamily="18" charset="0"/>
              </a:rPr>
              <a:t> </a:t>
            </a:r>
            <a:r>
              <a:rPr lang="en-US" sz="2000" dirty="0" err="1">
                <a:effectLst/>
                <a:ea typeface="Times New Roman" panose="02020603050405020304" pitchFamily="18" charset="0"/>
              </a:rPr>
              <a:t>cơ</a:t>
            </a:r>
            <a:r>
              <a:rPr lang="en-US" sz="2000" dirty="0">
                <a:effectLst/>
                <a:ea typeface="Times New Roman" panose="02020603050405020304" pitchFamily="18" charset="0"/>
              </a:rPr>
              <a:t> </a:t>
            </a:r>
            <a:r>
              <a:rPr lang="en-US" sz="2000" dirty="0" err="1">
                <a:effectLst/>
                <a:ea typeface="Times New Roman" panose="02020603050405020304" pitchFamily="18" charset="0"/>
              </a:rPr>
              <a:t>chế</a:t>
            </a:r>
            <a:r>
              <a:rPr lang="en-US" sz="2000" dirty="0">
                <a:effectLst/>
                <a:ea typeface="Times New Roman" panose="02020603050405020304" pitchFamily="18" charset="0"/>
              </a:rPr>
              <a:t> </a:t>
            </a:r>
            <a:r>
              <a:rPr lang="en-US" sz="2000" dirty="0" err="1">
                <a:effectLst/>
                <a:ea typeface="Times New Roman" panose="02020603050405020304" pitchFamily="18" charset="0"/>
              </a:rPr>
              <a:t>truyền</a:t>
            </a:r>
            <a:r>
              <a:rPr lang="en-US" sz="2000" dirty="0">
                <a:effectLst/>
                <a:ea typeface="Times New Roman" panose="02020603050405020304" pitchFamily="18" charset="0"/>
              </a:rPr>
              <a:t> </a:t>
            </a:r>
            <a:r>
              <a:rPr lang="en-US" sz="2000" dirty="0" err="1">
                <a:effectLst/>
                <a:ea typeface="Times New Roman" panose="02020603050405020304" pitchFamily="18" charset="0"/>
              </a:rPr>
              <a:t>nhận</a:t>
            </a:r>
            <a:r>
              <a:rPr lang="en-US" sz="2000" dirty="0">
                <a:effectLst/>
                <a:ea typeface="Times New Roman" panose="02020603050405020304" pitchFamily="18" charset="0"/>
              </a:rPr>
              <a:t> </a:t>
            </a:r>
            <a:r>
              <a:rPr lang="en-US" sz="2000" dirty="0" err="1">
                <a:effectLst/>
                <a:ea typeface="Times New Roman" panose="02020603050405020304" pitchFamily="18" charset="0"/>
              </a:rPr>
              <a:t>và</a:t>
            </a:r>
            <a:r>
              <a:rPr lang="en-US" sz="2000" dirty="0">
                <a:effectLst/>
                <a:ea typeface="Times New Roman" panose="02020603050405020304" pitchFamily="18" charset="0"/>
              </a:rPr>
              <a:t> </a:t>
            </a:r>
            <a:r>
              <a:rPr lang="en-US" sz="2000" dirty="0" err="1">
                <a:effectLst/>
                <a:ea typeface="Times New Roman" panose="02020603050405020304" pitchFamily="18" charset="0"/>
              </a:rPr>
              <a:t>xử</a:t>
            </a:r>
            <a:r>
              <a:rPr lang="en-US" sz="2000" dirty="0">
                <a:effectLst/>
                <a:ea typeface="Times New Roman" panose="02020603050405020304" pitchFamily="18" charset="0"/>
              </a:rPr>
              <a:t> </a:t>
            </a:r>
            <a:r>
              <a:rPr lang="en-US" sz="2000" dirty="0" err="1">
                <a:effectLst/>
                <a:ea typeface="Times New Roman" panose="02020603050405020304" pitchFamily="18" charset="0"/>
              </a:rPr>
              <a:t>lý</a:t>
            </a:r>
            <a:r>
              <a:rPr lang="en-US" sz="2000" dirty="0">
                <a:effectLst/>
                <a:ea typeface="Times New Roman" panose="02020603050405020304" pitchFamily="18" charset="0"/>
              </a:rPr>
              <a:t> </a:t>
            </a:r>
            <a:r>
              <a:rPr lang="en-US" sz="2000" dirty="0" err="1">
                <a:effectLst/>
                <a:ea typeface="Times New Roman" panose="02020603050405020304" pitchFamily="18" charset="0"/>
              </a:rPr>
              <a:t>tín</a:t>
            </a:r>
            <a:r>
              <a:rPr lang="en-US" sz="2000" dirty="0">
                <a:effectLst/>
                <a:ea typeface="Times New Roman" panose="02020603050405020304" pitchFamily="18" charset="0"/>
              </a:rPr>
              <a:t> </a:t>
            </a:r>
            <a:r>
              <a:rPr lang="en-US" sz="2000" dirty="0" err="1">
                <a:effectLst/>
                <a:ea typeface="Times New Roman" panose="02020603050405020304" pitchFamily="18" charset="0"/>
              </a:rPr>
              <a:t>hiệu</a:t>
            </a:r>
            <a:r>
              <a:rPr lang="en-US" sz="2000" dirty="0">
                <a:effectLst/>
                <a:ea typeface="Times New Roman" panose="02020603050405020304" pitchFamily="18" charset="0"/>
              </a:rPr>
              <a:t> </a:t>
            </a:r>
            <a:r>
              <a:rPr lang="en-US" sz="2000" dirty="0" err="1">
                <a:effectLst/>
                <a:ea typeface="Times New Roman" panose="02020603050405020304" pitchFamily="18" charset="0"/>
              </a:rPr>
              <a:t>của</a:t>
            </a:r>
            <a:r>
              <a:rPr lang="en-US" sz="2000" dirty="0">
                <a:effectLst/>
                <a:ea typeface="Times New Roman" panose="02020603050405020304" pitchFamily="18" charset="0"/>
              </a:rPr>
              <a:t> </a:t>
            </a:r>
            <a:r>
              <a:rPr lang="en-US" sz="2000" dirty="0" err="1">
                <a:effectLst/>
                <a:ea typeface="Times New Roman" panose="02020603050405020304" pitchFamily="18" charset="0"/>
              </a:rPr>
              <a:t>bộ</a:t>
            </a:r>
            <a:r>
              <a:rPr lang="en-US" sz="2000" dirty="0">
                <a:effectLst/>
                <a:ea typeface="Times New Roman" panose="02020603050405020304" pitchFamily="18" charset="0"/>
              </a:rPr>
              <a:t> </a:t>
            </a:r>
            <a:r>
              <a:rPr lang="en-US" sz="2000" dirty="0" err="1">
                <a:effectLst/>
                <a:ea typeface="Times New Roman" panose="02020603050405020304" pitchFamily="18" charset="0"/>
              </a:rPr>
              <a:t>não</a:t>
            </a:r>
            <a:r>
              <a:rPr lang="en-US" sz="2000" dirty="0">
                <a:effectLst/>
                <a:ea typeface="Times New Roman" panose="02020603050405020304" pitchFamily="18" charset="0"/>
              </a:rPr>
              <a:t> con </a:t>
            </a:r>
            <a:r>
              <a:rPr lang="en-US" sz="2000" dirty="0" err="1">
                <a:effectLst/>
                <a:ea typeface="Times New Roman" panose="02020603050405020304" pitchFamily="18" charset="0"/>
              </a:rPr>
              <a:t>người</a:t>
            </a:r>
            <a:r>
              <a:rPr lang="en-US" sz="2000" dirty="0">
                <a:effectLst/>
                <a:ea typeface="Times New Roman" panose="02020603050405020304" pitchFamily="18" charset="0"/>
              </a:rPr>
              <a:t>. </a:t>
            </a:r>
            <a:r>
              <a:rPr lang="en-US" sz="2000" dirty="0" err="1">
                <a:effectLst/>
                <a:ea typeface="Times New Roman" panose="02020603050405020304" pitchFamily="18" charset="0"/>
              </a:rPr>
              <a:t>Việc</a:t>
            </a:r>
            <a:r>
              <a:rPr lang="en-US" sz="2000" dirty="0">
                <a:effectLst/>
                <a:ea typeface="Times New Roman" panose="02020603050405020304" pitchFamily="18" charset="0"/>
              </a:rPr>
              <a:t> </a:t>
            </a:r>
            <a:r>
              <a:rPr lang="en-US" sz="2000" dirty="0" err="1">
                <a:effectLst/>
                <a:ea typeface="Times New Roman" panose="02020603050405020304" pitchFamily="18" charset="0"/>
              </a:rPr>
              <a:t>xây</a:t>
            </a:r>
            <a:r>
              <a:rPr lang="en-US" sz="2000" dirty="0">
                <a:effectLst/>
                <a:ea typeface="Times New Roman" panose="02020603050405020304" pitchFamily="18" charset="0"/>
              </a:rPr>
              <a:t> </a:t>
            </a:r>
            <a:r>
              <a:rPr lang="en-US" sz="2000" dirty="0" err="1">
                <a:effectLst/>
                <a:ea typeface="Times New Roman" panose="02020603050405020304" pitchFamily="18" charset="0"/>
              </a:rPr>
              <a:t>dựng</a:t>
            </a:r>
            <a:r>
              <a:rPr lang="en-US" sz="2000" dirty="0">
                <a:effectLst/>
                <a:ea typeface="Times New Roman" panose="02020603050405020304" pitchFamily="18" charset="0"/>
              </a:rPr>
              <a:t> </a:t>
            </a:r>
            <a:r>
              <a:rPr lang="en-US" sz="2000" dirty="0" err="1">
                <a:effectLst/>
                <a:ea typeface="Times New Roman" panose="02020603050405020304" pitchFamily="18" charset="0"/>
              </a:rPr>
              <a:t>bộ</a:t>
            </a:r>
            <a:r>
              <a:rPr lang="en-US" sz="2000" dirty="0">
                <a:effectLst/>
                <a:ea typeface="Times New Roman" panose="02020603050405020304" pitchFamily="18" charset="0"/>
              </a:rPr>
              <a:t> </a:t>
            </a:r>
            <a:r>
              <a:rPr lang="en-US" sz="2000" dirty="0" err="1">
                <a:effectLst/>
                <a:ea typeface="Times New Roman" panose="02020603050405020304" pitchFamily="18" charset="0"/>
              </a:rPr>
              <a:t>điều</a:t>
            </a:r>
            <a:r>
              <a:rPr lang="en-US" sz="2000" dirty="0">
                <a:effectLst/>
                <a:ea typeface="Times New Roman" panose="02020603050405020304" pitchFamily="18" charset="0"/>
              </a:rPr>
              <a:t> </a:t>
            </a:r>
            <a:r>
              <a:rPr lang="en-US" sz="2000" dirty="0" err="1">
                <a:effectLst/>
                <a:ea typeface="Times New Roman" panose="02020603050405020304" pitchFamily="18" charset="0"/>
              </a:rPr>
              <a:t>khiển</a:t>
            </a:r>
            <a:r>
              <a:rPr lang="en-US" sz="2000" dirty="0">
                <a:effectLst/>
                <a:ea typeface="Times New Roman" panose="02020603050405020304" pitchFamily="18" charset="0"/>
              </a:rPr>
              <a:t> </a:t>
            </a:r>
            <a:r>
              <a:rPr lang="en-US" sz="2000" dirty="0" err="1">
                <a:effectLst/>
                <a:ea typeface="Times New Roman" panose="02020603050405020304" pitchFamily="18" charset="0"/>
              </a:rPr>
              <a:t>thần</a:t>
            </a:r>
            <a:r>
              <a:rPr lang="en-US" sz="2000" dirty="0">
                <a:effectLst/>
                <a:ea typeface="Times New Roman" panose="02020603050405020304" pitchFamily="18" charset="0"/>
              </a:rPr>
              <a:t> </a:t>
            </a:r>
            <a:r>
              <a:rPr lang="en-US" sz="2000" dirty="0" err="1">
                <a:effectLst/>
                <a:ea typeface="Times New Roman" panose="02020603050405020304" pitchFamily="18" charset="0"/>
              </a:rPr>
              <a:t>kinh</a:t>
            </a:r>
            <a:r>
              <a:rPr lang="en-US" sz="2000" dirty="0">
                <a:effectLst/>
                <a:ea typeface="Times New Roman" panose="02020603050405020304" pitchFamily="18" charset="0"/>
              </a:rPr>
              <a:t> </a:t>
            </a:r>
            <a:r>
              <a:rPr lang="en-US" sz="2000" dirty="0" err="1">
                <a:effectLst/>
                <a:ea typeface="Times New Roman" panose="02020603050405020304" pitchFamily="18" charset="0"/>
              </a:rPr>
              <a:t>chính</a:t>
            </a:r>
            <a:r>
              <a:rPr lang="en-US" sz="2000" dirty="0">
                <a:effectLst/>
                <a:ea typeface="Times New Roman" panose="02020603050405020304" pitchFamily="18" charset="0"/>
              </a:rPr>
              <a:t> </a:t>
            </a:r>
            <a:r>
              <a:rPr lang="en-US" sz="2000" dirty="0" err="1">
                <a:effectLst/>
                <a:ea typeface="Times New Roman" panose="02020603050405020304" pitchFamily="18" charset="0"/>
              </a:rPr>
              <a:t>là</a:t>
            </a:r>
            <a:r>
              <a:rPr lang="en-US" sz="2000" dirty="0">
                <a:effectLst/>
                <a:ea typeface="Times New Roman" panose="02020603050405020304" pitchFamily="18" charset="0"/>
              </a:rPr>
              <a:t> </a:t>
            </a:r>
            <a:r>
              <a:rPr lang="en-US" sz="2000" dirty="0" err="1">
                <a:effectLst/>
                <a:ea typeface="Times New Roman" panose="02020603050405020304" pitchFamily="18" charset="0"/>
              </a:rPr>
              <a:t>tạo</a:t>
            </a:r>
            <a:r>
              <a:rPr lang="en-US" sz="2000" dirty="0">
                <a:effectLst/>
                <a:ea typeface="Times New Roman" panose="02020603050405020304" pitchFamily="18" charset="0"/>
              </a:rPr>
              <a:t> </a:t>
            </a:r>
            <a:r>
              <a:rPr lang="en-US" sz="2000" dirty="0" err="1">
                <a:effectLst/>
                <a:ea typeface="Times New Roman" panose="02020603050405020304" pitchFamily="18" charset="0"/>
              </a:rPr>
              <a:t>một</a:t>
            </a:r>
            <a:r>
              <a:rPr lang="en-US" sz="2000" dirty="0">
                <a:effectLst/>
                <a:ea typeface="Times New Roman" panose="02020603050405020304" pitchFamily="18" charset="0"/>
              </a:rPr>
              <a:t> </a:t>
            </a:r>
            <a:r>
              <a:rPr lang="en-US" sz="2000" dirty="0" err="1">
                <a:effectLst/>
                <a:ea typeface="Times New Roman" panose="02020603050405020304" pitchFamily="18" charset="0"/>
              </a:rPr>
              <a:t>mạng</a:t>
            </a:r>
            <a:r>
              <a:rPr lang="en-US" sz="2000" dirty="0">
                <a:effectLst/>
                <a:ea typeface="Times New Roman" panose="02020603050405020304" pitchFamily="18" charset="0"/>
              </a:rPr>
              <a:t> </a:t>
            </a:r>
            <a:r>
              <a:rPr lang="en-US" sz="2000" dirty="0" err="1">
                <a:effectLst/>
                <a:ea typeface="Times New Roman" panose="02020603050405020304" pitchFamily="18" charset="0"/>
              </a:rPr>
              <a:t>thần</a:t>
            </a:r>
            <a:r>
              <a:rPr lang="en-US" sz="2000" dirty="0">
                <a:effectLst/>
                <a:ea typeface="Times New Roman" panose="02020603050405020304" pitchFamily="18" charset="0"/>
              </a:rPr>
              <a:t> </a:t>
            </a:r>
            <a:r>
              <a:rPr lang="en-US" sz="2000" dirty="0" err="1">
                <a:effectLst/>
                <a:ea typeface="Times New Roman" panose="02020603050405020304" pitchFamily="18" charset="0"/>
              </a:rPr>
              <a:t>kinh</a:t>
            </a:r>
            <a:r>
              <a:rPr lang="en-US" sz="2000" dirty="0">
                <a:effectLst/>
                <a:ea typeface="Times New Roman" panose="02020603050405020304" pitchFamily="18" charset="0"/>
              </a:rPr>
              <a:t> </a:t>
            </a:r>
            <a:r>
              <a:rPr lang="en-US" sz="2000" dirty="0" err="1">
                <a:effectLst/>
                <a:ea typeface="Times New Roman" panose="02020603050405020304" pitchFamily="18" charset="0"/>
              </a:rPr>
              <a:t>nhân</a:t>
            </a:r>
            <a:r>
              <a:rPr lang="en-US" sz="2000" dirty="0">
                <a:effectLst/>
                <a:ea typeface="Times New Roman" panose="02020603050405020304" pitchFamily="18" charset="0"/>
              </a:rPr>
              <a:t> </a:t>
            </a:r>
            <a:r>
              <a:rPr lang="en-US" sz="2000" dirty="0" err="1">
                <a:effectLst/>
                <a:ea typeface="Times New Roman" panose="02020603050405020304" pitchFamily="18" charset="0"/>
              </a:rPr>
              <a:t>tạo</a:t>
            </a:r>
            <a:r>
              <a:rPr lang="en-US" sz="2000" dirty="0">
                <a:effectLst/>
                <a:ea typeface="Times New Roman" panose="02020603050405020304" pitchFamily="18" charset="0"/>
              </a:rPr>
              <a:t> </a:t>
            </a:r>
            <a:r>
              <a:rPr lang="en-US" sz="2000" dirty="0" err="1">
                <a:effectLst/>
                <a:ea typeface="Times New Roman" panose="02020603050405020304" pitchFamily="18" charset="0"/>
              </a:rPr>
              <a:t>bắt</a:t>
            </a:r>
            <a:r>
              <a:rPr lang="en-US" sz="2000" dirty="0">
                <a:effectLst/>
                <a:ea typeface="Times New Roman" panose="02020603050405020304" pitchFamily="18" charset="0"/>
              </a:rPr>
              <a:t> </a:t>
            </a:r>
            <a:r>
              <a:rPr lang="en-US" sz="2000" dirty="0" err="1">
                <a:effectLst/>
                <a:ea typeface="Times New Roman" panose="02020603050405020304" pitchFamily="18" charset="0"/>
              </a:rPr>
              <a:t>chước</a:t>
            </a:r>
            <a:r>
              <a:rPr lang="en-US" sz="2000" dirty="0">
                <a:effectLst/>
                <a:ea typeface="Times New Roman" panose="02020603050405020304" pitchFamily="18" charset="0"/>
              </a:rPr>
              <a:t> </a:t>
            </a:r>
            <a:r>
              <a:rPr lang="en-US" sz="2000" dirty="0" err="1">
                <a:effectLst/>
                <a:ea typeface="Times New Roman" panose="02020603050405020304" pitchFamily="18" charset="0"/>
              </a:rPr>
              <a:t>quá</a:t>
            </a:r>
            <a:r>
              <a:rPr lang="en-US" sz="2000" dirty="0">
                <a:effectLst/>
                <a:ea typeface="Times New Roman" panose="02020603050405020304" pitchFamily="18" charset="0"/>
              </a:rPr>
              <a:t> </a:t>
            </a:r>
            <a:r>
              <a:rPr lang="en-US" sz="2000" dirty="0" err="1">
                <a:effectLst/>
                <a:ea typeface="Times New Roman" panose="02020603050405020304" pitchFamily="18" charset="0"/>
              </a:rPr>
              <a:t>trình</a:t>
            </a:r>
            <a:r>
              <a:rPr lang="en-US" sz="2000" dirty="0">
                <a:effectLst/>
                <a:ea typeface="Times New Roman" panose="02020603050405020304" pitchFamily="18" charset="0"/>
              </a:rPr>
              <a:t> </a:t>
            </a:r>
            <a:r>
              <a:rPr lang="en-US" sz="2000" dirty="0" err="1">
                <a:effectLst/>
                <a:ea typeface="Times New Roman" panose="02020603050405020304" pitchFamily="18" charset="0"/>
              </a:rPr>
              <a:t>làm</a:t>
            </a:r>
            <a:r>
              <a:rPr lang="en-US" sz="2000" dirty="0">
                <a:effectLst/>
                <a:ea typeface="Times New Roman" panose="02020603050405020304" pitchFamily="18" charset="0"/>
              </a:rPr>
              <a:t> </a:t>
            </a:r>
            <a:r>
              <a:rPr lang="en-US" sz="2000" dirty="0" err="1">
                <a:effectLst/>
                <a:ea typeface="Times New Roman" panose="02020603050405020304" pitchFamily="18" charset="0"/>
              </a:rPr>
              <a:t>việc</a:t>
            </a:r>
            <a:r>
              <a:rPr lang="en-US" sz="2000" dirty="0">
                <a:effectLst/>
                <a:ea typeface="Times New Roman" panose="02020603050405020304" pitchFamily="18" charset="0"/>
              </a:rPr>
              <a:t> </a:t>
            </a:r>
            <a:r>
              <a:rPr lang="en-US" sz="2000" dirty="0" err="1">
                <a:effectLst/>
                <a:ea typeface="Times New Roman" panose="02020603050405020304" pitchFamily="18" charset="0"/>
              </a:rPr>
              <a:t>của</a:t>
            </a:r>
            <a:r>
              <a:rPr lang="en-US" sz="2000" dirty="0">
                <a:effectLst/>
                <a:ea typeface="Times New Roman" panose="02020603050405020304" pitchFamily="18" charset="0"/>
              </a:rPr>
              <a:t> </a:t>
            </a:r>
            <a:r>
              <a:rPr lang="en-US" sz="2000" dirty="0" err="1">
                <a:effectLst/>
                <a:ea typeface="Times New Roman" panose="02020603050405020304" pitchFamily="18" charset="0"/>
              </a:rPr>
              <a:t>bộ</a:t>
            </a:r>
            <a:r>
              <a:rPr lang="en-US" sz="2000" dirty="0">
                <a:effectLst/>
                <a:ea typeface="Times New Roman" panose="02020603050405020304" pitchFamily="18" charset="0"/>
              </a:rPr>
              <a:t> </a:t>
            </a:r>
            <a:r>
              <a:rPr lang="en-US" sz="2000" dirty="0" err="1">
                <a:effectLst/>
                <a:ea typeface="Times New Roman" panose="02020603050405020304" pitchFamily="18" charset="0"/>
              </a:rPr>
              <a:t>não</a:t>
            </a:r>
            <a:r>
              <a:rPr lang="en-US" sz="2000" dirty="0">
                <a:effectLst/>
                <a:ea typeface="Times New Roman" panose="02020603050405020304" pitchFamily="18" charset="0"/>
              </a:rPr>
              <a:t> </a:t>
            </a:r>
            <a:r>
              <a:rPr lang="en-US" sz="2000" dirty="0" err="1">
                <a:effectLst/>
                <a:ea typeface="Times New Roman" panose="02020603050405020304" pitchFamily="18" charset="0"/>
              </a:rPr>
              <a:t>người</a:t>
            </a:r>
            <a:r>
              <a:rPr lang="en-US" sz="2000" dirty="0">
                <a:effectLst/>
                <a:ea typeface="Times New Roman" panose="02020603050405020304" pitchFamily="18" charset="0"/>
              </a:rPr>
              <a:t>. </a:t>
            </a:r>
            <a:r>
              <a:rPr lang="en-US" sz="2000" dirty="0" err="1">
                <a:effectLst/>
                <a:ea typeface="Times New Roman" panose="02020603050405020304" pitchFamily="18" charset="0"/>
              </a:rPr>
              <a:t>Bản</a:t>
            </a:r>
            <a:r>
              <a:rPr lang="en-US" sz="2000" dirty="0">
                <a:effectLst/>
                <a:ea typeface="Times New Roman" panose="02020603050405020304" pitchFamily="18" charset="0"/>
              </a:rPr>
              <a:t> </a:t>
            </a:r>
            <a:r>
              <a:rPr lang="en-US" sz="2000" dirty="0" err="1">
                <a:effectLst/>
                <a:ea typeface="Times New Roman" panose="02020603050405020304" pitchFamily="18" charset="0"/>
              </a:rPr>
              <a:t>chất</a:t>
            </a:r>
            <a:r>
              <a:rPr lang="en-US" sz="2000" dirty="0">
                <a:effectLst/>
                <a:ea typeface="Times New Roman" panose="02020603050405020304" pitchFamily="18" charset="0"/>
              </a:rPr>
              <a:t> </a:t>
            </a:r>
            <a:r>
              <a:rPr lang="en-US" sz="2000" dirty="0" err="1">
                <a:effectLst/>
                <a:ea typeface="Times New Roman" panose="02020603050405020304" pitchFamily="18" charset="0"/>
              </a:rPr>
              <a:t>mạng</a:t>
            </a:r>
            <a:r>
              <a:rPr lang="en-US" sz="2000" dirty="0">
                <a:effectLst/>
                <a:ea typeface="Times New Roman" panose="02020603050405020304" pitchFamily="18" charset="0"/>
              </a:rPr>
              <a:t> </a:t>
            </a:r>
            <a:r>
              <a:rPr lang="en-US" sz="2000" dirty="0" err="1">
                <a:effectLst/>
                <a:ea typeface="Times New Roman" panose="02020603050405020304" pitchFamily="18" charset="0"/>
              </a:rPr>
              <a:t>thần</a:t>
            </a:r>
            <a:r>
              <a:rPr lang="en-US" sz="2000" dirty="0">
                <a:effectLst/>
                <a:ea typeface="Times New Roman" panose="02020603050405020304" pitchFamily="18" charset="0"/>
              </a:rPr>
              <a:t> </a:t>
            </a:r>
            <a:r>
              <a:rPr lang="en-US" sz="2000" dirty="0" err="1">
                <a:effectLst/>
                <a:ea typeface="Times New Roman" panose="02020603050405020304" pitchFamily="18" charset="0"/>
              </a:rPr>
              <a:t>kinh</a:t>
            </a:r>
            <a:r>
              <a:rPr lang="en-US" sz="2000" dirty="0">
                <a:effectLst/>
                <a:ea typeface="Times New Roman" panose="02020603050405020304" pitchFamily="18" charset="0"/>
              </a:rPr>
              <a:t> </a:t>
            </a:r>
            <a:r>
              <a:rPr lang="en-US" sz="2000" dirty="0" err="1">
                <a:effectLst/>
                <a:ea typeface="Times New Roman" panose="02020603050405020304" pitchFamily="18" charset="0"/>
              </a:rPr>
              <a:t>nhân</a:t>
            </a:r>
            <a:r>
              <a:rPr lang="en-US" sz="2000" dirty="0">
                <a:effectLst/>
                <a:ea typeface="Times New Roman" panose="02020603050405020304" pitchFamily="18" charset="0"/>
              </a:rPr>
              <a:t> </a:t>
            </a:r>
            <a:r>
              <a:rPr lang="en-US" sz="2000" dirty="0" err="1">
                <a:effectLst/>
                <a:ea typeface="Times New Roman" panose="02020603050405020304" pitchFamily="18" charset="0"/>
              </a:rPr>
              <a:t>tạo</a:t>
            </a:r>
            <a:r>
              <a:rPr lang="en-US" sz="2000" dirty="0">
                <a:effectLst/>
                <a:ea typeface="Times New Roman" panose="02020603050405020304" pitchFamily="18" charset="0"/>
              </a:rPr>
              <a:t> </a:t>
            </a:r>
            <a:r>
              <a:rPr lang="en-US" sz="2000" dirty="0" err="1">
                <a:effectLst/>
                <a:ea typeface="Times New Roman" panose="02020603050405020304" pitchFamily="18" charset="0"/>
              </a:rPr>
              <a:t>là</a:t>
            </a:r>
            <a:r>
              <a:rPr lang="en-US" sz="2000" dirty="0">
                <a:effectLst/>
                <a:ea typeface="Times New Roman" panose="02020603050405020304" pitchFamily="18" charset="0"/>
              </a:rPr>
              <a:t> </a:t>
            </a:r>
            <a:r>
              <a:rPr lang="en-US" sz="2000" dirty="0" err="1">
                <a:effectLst/>
                <a:ea typeface="Times New Roman" panose="02020603050405020304" pitchFamily="18" charset="0"/>
              </a:rPr>
              <a:t>mạng</a:t>
            </a:r>
            <a:r>
              <a:rPr lang="en-US" sz="2000" dirty="0">
                <a:effectLst/>
                <a:ea typeface="Times New Roman" panose="02020603050405020304" pitchFamily="18" charset="0"/>
              </a:rPr>
              <a:t> </a:t>
            </a:r>
            <a:r>
              <a:rPr lang="en-US" sz="2000" dirty="0" err="1">
                <a:effectLst/>
                <a:ea typeface="Times New Roman" panose="02020603050405020304" pitchFamily="18" charset="0"/>
              </a:rPr>
              <a:t>tính</a:t>
            </a:r>
            <a:r>
              <a:rPr lang="en-US" sz="2000" dirty="0">
                <a:effectLst/>
                <a:ea typeface="Times New Roman" panose="02020603050405020304" pitchFamily="18" charset="0"/>
              </a:rPr>
              <a:t> </a:t>
            </a:r>
            <a:r>
              <a:rPr lang="en-US" sz="2000" dirty="0" err="1">
                <a:effectLst/>
                <a:ea typeface="Times New Roman" panose="02020603050405020304" pitchFamily="18" charset="0"/>
              </a:rPr>
              <a:t>toán</a:t>
            </a:r>
            <a:r>
              <a:rPr lang="en-US" sz="2000" dirty="0">
                <a:effectLst/>
                <a:ea typeface="Times New Roman" panose="02020603050405020304" pitchFamily="18" charset="0"/>
              </a:rPr>
              <a:t> </a:t>
            </a:r>
            <a:r>
              <a:rPr lang="en-US" sz="2000" dirty="0" err="1">
                <a:effectLst/>
                <a:ea typeface="Times New Roman" panose="02020603050405020304" pitchFamily="18" charset="0"/>
              </a:rPr>
              <a:t>phân</a:t>
            </a:r>
            <a:r>
              <a:rPr lang="en-US" sz="2000" dirty="0">
                <a:effectLst/>
                <a:ea typeface="Times New Roman" panose="02020603050405020304" pitchFamily="18" charset="0"/>
              </a:rPr>
              <a:t> </a:t>
            </a:r>
            <a:r>
              <a:rPr lang="en-US" sz="2000" dirty="0" err="1">
                <a:effectLst/>
                <a:ea typeface="Times New Roman" panose="02020603050405020304" pitchFamily="18" charset="0"/>
              </a:rPr>
              <a:t>bố</a:t>
            </a:r>
            <a:r>
              <a:rPr lang="en-US" sz="2000" dirty="0">
                <a:effectLst/>
                <a:ea typeface="Times New Roman" panose="02020603050405020304" pitchFamily="18" charset="0"/>
              </a:rPr>
              <a:t> song </a:t>
            </a:r>
            <a:r>
              <a:rPr lang="en-US" sz="2000" dirty="0" err="1">
                <a:effectLst/>
                <a:ea typeface="Times New Roman" panose="02020603050405020304" pitchFamily="18" charset="0"/>
              </a:rPr>
              <a:t>song</a:t>
            </a:r>
            <a:r>
              <a:rPr lang="en-US" sz="2000" dirty="0">
                <a:effectLst/>
                <a:ea typeface="Times New Roman" panose="02020603050405020304" pitchFamily="18" charset="0"/>
              </a:rPr>
              <a:t>. </a:t>
            </a:r>
            <a:endParaRPr lang="en-US" sz="2000" dirty="0"/>
          </a:p>
          <a:p>
            <a:pPr lvl="1"/>
            <a:endParaRPr lang="en-US" sz="2000" dirty="0">
              <a:latin typeface="+mn-lt"/>
            </a:endParaRPr>
          </a:p>
        </p:txBody>
      </p:sp>
      <p:pic>
        <p:nvPicPr>
          <p:cNvPr id="15" name="Picture 14">
            <a:extLst>
              <a:ext uri="{FF2B5EF4-FFF2-40B4-BE49-F238E27FC236}">
                <a16:creationId xmlns:a16="http://schemas.microsoft.com/office/drawing/2014/main" id="{D748CBE5-AF22-4A7A-BF6F-D9DED57E2735}"/>
              </a:ext>
            </a:extLst>
          </p:cNvPr>
          <p:cNvPicPr/>
          <p:nvPr/>
        </p:nvPicPr>
        <p:blipFill>
          <a:blip r:embed="rId2"/>
          <a:stretch>
            <a:fillRect/>
          </a:stretch>
        </p:blipFill>
        <p:spPr>
          <a:xfrm>
            <a:off x="4213646" y="3595456"/>
            <a:ext cx="3394517" cy="2552880"/>
          </a:xfrm>
          <a:prstGeom prst="rect">
            <a:avLst/>
          </a:prstGeom>
        </p:spPr>
      </p:pic>
      <p:sp>
        <p:nvSpPr>
          <p:cNvPr id="16" name="TextBox 15">
            <a:extLst>
              <a:ext uri="{FF2B5EF4-FFF2-40B4-BE49-F238E27FC236}">
                <a16:creationId xmlns:a16="http://schemas.microsoft.com/office/drawing/2014/main" id="{91F25451-3024-4A2E-B972-5BE189C5D556}"/>
              </a:ext>
            </a:extLst>
          </p:cNvPr>
          <p:cNvSpPr txBox="1"/>
          <p:nvPr/>
        </p:nvSpPr>
        <p:spPr>
          <a:xfrm>
            <a:off x="6168357" y="5696530"/>
            <a:ext cx="6094520" cy="369332"/>
          </a:xfrm>
          <a:prstGeom prst="rect">
            <a:avLst/>
          </a:prstGeom>
          <a:noFill/>
        </p:spPr>
        <p:txBody>
          <a:bodyPr wrap="square">
            <a:spAutoFit/>
          </a:bodyPr>
          <a:lstStyle/>
          <a:p>
            <a:pPr marL="228600" algn="ctr">
              <a:spcAft>
                <a:spcPts val="1000"/>
              </a:spcAft>
            </a:pPr>
            <a:r>
              <a:rPr lang="en-US"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Mô</a:t>
            </a: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hình</a:t>
            </a: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mạng</a:t>
            </a: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thần</a:t>
            </a: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kinh</a:t>
            </a: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kiểu</a:t>
            </a: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dự</a:t>
            </a: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báo</a:t>
            </a: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GB" sz="12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953432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413091-22CE-8011-797F-07C7FA93DCA5}"/>
              </a:ext>
            </a:extLst>
          </p:cNvPr>
          <p:cNvSpPr>
            <a:spLocks noGrp="1"/>
          </p:cNvSpPr>
          <p:nvPr>
            <p:ph type="sldNum" sz="quarter" idx="12"/>
          </p:nvPr>
        </p:nvSpPr>
        <p:spPr/>
        <p:txBody>
          <a:bodyPr/>
          <a:lstStyle/>
          <a:p>
            <a:fld id="{2BA667B7-7BA5-4DB2-A058-B66A386C003C}" type="slidenum">
              <a:rPr lang="en-SG" smtClean="0"/>
              <a:pPr/>
              <a:t>11</a:t>
            </a:fld>
            <a:endParaRPr lang="en-SG"/>
          </a:p>
        </p:txBody>
      </p:sp>
      <p:sp>
        <p:nvSpPr>
          <p:cNvPr id="7" name="Text Placeholder 6">
            <a:extLst>
              <a:ext uri="{FF2B5EF4-FFF2-40B4-BE49-F238E27FC236}">
                <a16:creationId xmlns:a16="http://schemas.microsoft.com/office/drawing/2014/main" id="{F524D453-0C83-F157-82A9-328655F8C85A}"/>
              </a:ext>
            </a:extLst>
          </p:cNvPr>
          <p:cNvSpPr>
            <a:spLocks noGrp="1"/>
          </p:cNvSpPr>
          <p:nvPr>
            <p:ph type="body" sz="quarter" idx="13"/>
          </p:nvPr>
        </p:nvSpPr>
        <p:spPr/>
        <p:txBody>
          <a:bodyPr>
            <a:noAutofit/>
          </a:bodyPr>
          <a:lstStyle/>
          <a:p>
            <a:pPr>
              <a:buFont typeface="+mj-lt"/>
              <a:buAutoNum type="arabicPeriod" startAt="3"/>
            </a:pPr>
            <a:r>
              <a:rPr lang="en-US" sz="3200" dirty="0" err="1"/>
              <a:t>Thiết</a:t>
            </a:r>
            <a:r>
              <a:rPr lang="en-US" sz="3200" dirty="0"/>
              <a:t> </a:t>
            </a:r>
            <a:r>
              <a:rPr lang="en-US" sz="3200" dirty="0" err="1"/>
              <a:t>kế</a:t>
            </a:r>
            <a:r>
              <a:rPr lang="en-US" sz="3200" dirty="0"/>
              <a:t> </a:t>
            </a:r>
            <a:r>
              <a:rPr lang="en-US" sz="3200" dirty="0" err="1"/>
              <a:t>mạng</a:t>
            </a:r>
            <a:r>
              <a:rPr lang="en-US" sz="3200" dirty="0"/>
              <a:t> </a:t>
            </a:r>
            <a:r>
              <a:rPr lang="en-US" sz="3200" dirty="0" err="1"/>
              <a:t>thần</a:t>
            </a:r>
            <a:r>
              <a:rPr lang="en-US" sz="3200" dirty="0"/>
              <a:t> </a:t>
            </a:r>
            <a:r>
              <a:rPr lang="en-US" sz="3200" dirty="0" err="1"/>
              <a:t>kinh</a:t>
            </a:r>
            <a:r>
              <a:rPr lang="en-US" sz="3200" dirty="0"/>
              <a:t> </a:t>
            </a:r>
            <a:r>
              <a:rPr lang="en-US" sz="3200" dirty="0" err="1"/>
              <a:t>xấp</a:t>
            </a:r>
            <a:r>
              <a:rPr lang="en-US" sz="3200" dirty="0"/>
              <a:t> </a:t>
            </a:r>
            <a:r>
              <a:rPr lang="en-US" sz="3200" dirty="0" err="1"/>
              <a:t>xỉ</a:t>
            </a:r>
            <a:r>
              <a:rPr lang="en-US" sz="3200" dirty="0"/>
              <a:t> </a:t>
            </a:r>
            <a:r>
              <a:rPr lang="en-US" sz="3200" dirty="0" err="1"/>
              <a:t>bộ</a:t>
            </a:r>
            <a:r>
              <a:rPr lang="en-US" sz="3200" dirty="0"/>
              <a:t> </a:t>
            </a:r>
            <a:r>
              <a:rPr lang="en-US" sz="3200" dirty="0" err="1"/>
              <a:t>điều</a:t>
            </a:r>
            <a:r>
              <a:rPr lang="en-US" sz="3200" dirty="0"/>
              <a:t> </a:t>
            </a:r>
            <a:r>
              <a:rPr lang="en-US" sz="3200" dirty="0" err="1"/>
              <a:t>khiển</a:t>
            </a:r>
            <a:r>
              <a:rPr lang="en-US" sz="3200" dirty="0"/>
              <a:t> </a:t>
            </a:r>
            <a:r>
              <a:rPr lang="en-US" sz="3200" dirty="0" err="1"/>
              <a:t>mờ</a:t>
            </a:r>
            <a:endParaRPr lang="en-US" sz="3200" dirty="0"/>
          </a:p>
        </p:txBody>
      </p:sp>
      <p:sp>
        <p:nvSpPr>
          <p:cNvPr id="4" name="Date Placeholder 3">
            <a:extLst>
              <a:ext uri="{FF2B5EF4-FFF2-40B4-BE49-F238E27FC236}">
                <a16:creationId xmlns:a16="http://schemas.microsoft.com/office/drawing/2014/main" id="{985FA776-A759-6BF7-BFAF-4CC82D698EA8}"/>
              </a:ext>
            </a:extLst>
          </p:cNvPr>
          <p:cNvSpPr>
            <a:spLocks noGrp="1"/>
          </p:cNvSpPr>
          <p:nvPr>
            <p:ph type="dt" sz="half" idx="10"/>
          </p:nvPr>
        </p:nvSpPr>
        <p:spPr/>
        <p:txBody>
          <a:bodyPr/>
          <a:lstStyle/>
          <a:p>
            <a:fld id="{0447067C-88A8-4978-9089-A5C85C57A269}" type="datetime1">
              <a:rPr lang="en-SG" smtClean="0"/>
              <a:pPr/>
              <a:t>28/6/2022</a:t>
            </a:fld>
            <a:endParaRPr lang="en-SG"/>
          </a:p>
        </p:txBody>
      </p:sp>
      <p:sp>
        <p:nvSpPr>
          <p:cNvPr id="8" name="Content Placeholder 7">
            <a:extLst>
              <a:ext uri="{FF2B5EF4-FFF2-40B4-BE49-F238E27FC236}">
                <a16:creationId xmlns:a16="http://schemas.microsoft.com/office/drawing/2014/main" id="{F2C32528-9C74-71CA-359F-B77FA787F20A}"/>
              </a:ext>
            </a:extLst>
          </p:cNvPr>
          <p:cNvSpPr>
            <a:spLocks noGrp="1"/>
          </p:cNvSpPr>
          <p:nvPr>
            <p:ph idx="1"/>
          </p:nvPr>
        </p:nvSpPr>
        <p:spPr/>
        <p:txBody>
          <a:bodyPr>
            <a:normAutofit/>
          </a:bodyPr>
          <a:lstStyle/>
          <a:p>
            <a:pPr marL="457200" indent="-457200">
              <a:buFont typeface="Wingdings" panose="05000000000000000000" pitchFamily="2" charset="2"/>
              <a:buChar char="v"/>
            </a:pPr>
            <a:r>
              <a:rPr lang="en-US" sz="2400" dirty="0"/>
              <a:t>Thu </a:t>
            </a:r>
            <a:r>
              <a:rPr lang="en-US" sz="2400" dirty="0" err="1"/>
              <a:t>thập</a:t>
            </a:r>
            <a:r>
              <a:rPr lang="en-US" sz="2400" dirty="0"/>
              <a:t> </a:t>
            </a:r>
            <a:r>
              <a:rPr lang="en-US" sz="2400" dirty="0" err="1"/>
              <a:t>dữ</a:t>
            </a:r>
            <a:r>
              <a:rPr lang="en-US" sz="2400" dirty="0"/>
              <a:t> </a:t>
            </a:r>
            <a:r>
              <a:rPr lang="en-US" sz="2400" dirty="0" err="1"/>
              <a:t>liệu</a:t>
            </a:r>
            <a:endParaRPr lang="en-US" sz="2000" dirty="0">
              <a:latin typeface="+mn-lt"/>
            </a:endParaRPr>
          </a:p>
          <a:p>
            <a:endParaRPr lang="en-US" sz="2400" dirty="0"/>
          </a:p>
        </p:txBody>
      </p:sp>
      <p:sp>
        <p:nvSpPr>
          <p:cNvPr id="14" name="TextBox 13">
            <a:extLst>
              <a:ext uri="{FF2B5EF4-FFF2-40B4-BE49-F238E27FC236}">
                <a16:creationId xmlns:a16="http://schemas.microsoft.com/office/drawing/2014/main" id="{B4869E1A-9D09-428E-BE28-C7F6485924F2}"/>
              </a:ext>
            </a:extLst>
          </p:cNvPr>
          <p:cNvSpPr txBox="1"/>
          <p:nvPr/>
        </p:nvSpPr>
        <p:spPr>
          <a:xfrm>
            <a:off x="544286" y="5255579"/>
            <a:ext cx="6094520" cy="369332"/>
          </a:xfrm>
          <a:prstGeom prst="rect">
            <a:avLst/>
          </a:prstGeom>
          <a:noFill/>
        </p:spPr>
        <p:txBody>
          <a:bodyPr wrap="square">
            <a:spAutoFit/>
          </a:bodyPr>
          <a:lstStyle/>
          <a:p>
            <a:pPr algn="ctr">
              <a:spcAft>
                <a:spcPts val="1000"/>
              </a:spcAft>
            </a:pPr>
            <a:r>
              <a:rPr lang="en-US" sz="1800" dirty="0" err="1">
                <a:effectLst/>
                <a:latin typeface="Arial" panose="020B0604020202020204" pitchFamily="34" charset="0"/>
                <a:ea typeface="Calibri" panose="020F0502020204030204" pitchFamily="34" charset="0"/>
                <a:cs typeface="Arial" panose="020B0604020202020204" pitchFamily="34" charset="0"/>
              </a:rPr>
              <a:t>Hình</a:t>
            </a:r>
            <a:r>
              <a:rPr lang="en-US" sz="1800" dirty="0">
                <a:effectLst/>
                <a:latin typeface="Arial" panose="020B0604020202020204" pitchFamily="34" charset="0"/>
                <a:ea typeface="Calibri" panose="020F0502020204030204" pitchFamily="34" charset="0"/>
                <a:cs typeface="Arial" panose="020B0604020202020204" pitchFamily="34" charset="0"/>
              </a:rPr>
              <a:t> 7. </a:t>
            </a:r>
            <a:r>
              <a:rPr lang="en-US" sz="1800" dirty="0" err="1">
                <a:effectLst/>
                <a:latin typeface="Arial" panose="020B0604020202020204" pitchFamily="34" charset="0"/>
                <a:ea typeface="Calibri" panose="020F0502020204030204" pitchFamily="34" charset="0"/>
                <a:cs typeface="Arial" panose="020B0604020202020204" pitchFamily="34" charset="0"/>
              </a:rPr>
              <a:t>Cấu</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trúc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hệ</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thu</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thập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dữ</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liệu</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17" name="TextBox 16">
            <a:extLst>
              <a:ext uri="{FF2B5EF4-FFF2-40B4-BE49-F238E27FC236}">
                <a16:creationId xmlns:a16="http://schemas.microsoft.com/office/drawing/2014/main" id="{1491D0ED-5877-4172-96D5-52E2937D56B8}"/>
              </a:ext>
            </a:extLst>
          </p:cNvPr>
          <p:cNvSpPr txBox="1"/>
          <p:nvPr/>
        </p:nvSpPr>
        <p:spPr>
          <a:xfrm>
            <a:off x="6575854" y="1621181"/>
            <a:ext cx="5039991" cy="4356705"/>
          </a:xfrm>
          <a:prstGeom prst="rect">
            <a:avLst/>
          </a:prstGeom>
          <a:noFill/>
        </p:spPr>
        <p:txBody>
          <a:bodyPr wrap="square">
            <a:spAutoFit/>
          </a:bodyPr>
          <a:lstStyle/>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Sau </a:t>
            </a:r>
            <a:r>
              <a:rPr lang="en-US" sz="1800" dirty="0" err="1">
                <a:effectLst/>
                <a:latin typeface="Arial" panose="020B0604020202020204" pitchFamily="34" charset="0"/>
                <a:ea typeface="Calibri" panose="020F0502020204030204" pitchFamily="34" charset="0"/>
                <a:cs typeface="Arial" panose="020B0604020202020204" pitchFamily="34" charset="0"/>
              </a:rPr>
              <a:t>khi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việc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thu</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thập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dữ</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liệu</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đã</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thực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hiện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xong</a:t>
            </a:r>
            <a:r>
              <a:rPr lang="en-US" sz="1800" dirty="0">
                <a:effectLst/>
                <a:latin typeface="Arial" panose="020B0604020202020204" pitchFamily="34" charset="0"/>
                <a:ea typeface="Calibri" panose="020F0502020204030204" pitchFamily="34" charset="0"/>
                <a:cs typeface="Arial" panose="020B0604020202020204" pitchFamily="34" charset="0"/>
              </a:rPr>
              <a:t>, ta </a:t>
            </a:r>
            <a:r>
              <a:rPr lang="en-US" sz="1800" dirty="0" err="1">
                <a:effectLst/>
                <a:latin typeface="Arial" panose="020B0604020202020204" pitchFamily="34" charset="0"/>
                <a:ea typeface="Calibri" panose="020F0502020204030204" pitchFamily="34" charset="0"/>
                <a:cs typeface="Arial" panose="020B0604020202020204" pitchFamily="34" charset="0"/>
              </a:rPr>
              <a:t>tiến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hành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xây</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dựng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mạng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thần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kinh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nhân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tạo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với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cấu</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trúc</a:t>
            </a:r>
            <a:r>
              <a:rPr lang="en-US" sz="1800" dirty="0">
                <a:effectLst/>
                <a:latin typeface="Arial" panose="020B0604020202020204" pitchFamily="34" charset="0"/>
                <a:ea typeface="Calibri" panose="020F0502020204030204" pitchFamily="34" charset="0"/>
                <a:cs typeface="Arial" panose="020B0604020202020204" pitchFamily="34" charset="0"/>
              </a:rPr>
              <a:t>:</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buFont typeface="Symbol" panose="05050102010706020507" pitchFamily="18" charset="2"/>
              <a:buChar char=""/>
            </a:pPr>
            <a:r>
              <a:rPr lang="en-US" sz="1800" dirty="0" err="1">
                <a:effectLst/>
                <a:latin typeface="Arial" panose="020B0604020202020204" pitchFamily="34" charset="0"/>
                <a:ea typeface="Calibri" panose="020F0502020204030204" pitchFamily="34" charset="0"/>
                <a:cs typeface="Arial" panose="020B0604020202020204" pitchFamily="34" charset="0"/>
              </a:rPr>
              <a:t>Mạng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có</a:t>
            </a:r>
            <a:r>
              <a:rPr lang="en-US" sz="1800" dirty="0">
                <a:effectLst/>
                <a:latin typeface="Arial" panose="020B0604020202020204" pitchFamily="34" charset="0"/>
                <a:ea typeface="Calibri" panose="020F0502020204030204" pitchFamily="34" charset="0"/>
                <a:cs typeface="Arial" panose="020B0604020202020204" pitchFamily="34" charset="0"/>
              </a:rPr>
              <a:t> 3 </a:t>
            </a:r>
            <a:r>
              <a:rPr lang="en-US" sz="1800" dirty="0" err="1">
                <a:effectLst/>
                <a:latin typeface="Arial" panose="020B0604020202020204" pitchFamily="34" charset="0"/>
                <a:ea typeface="Calibri" panose="020F0502020204030204" pitchFamily="34" charset="0"/>
                <a:cs typeface="Arial" panose="020B0604020202020204" pitchFamily="34" charset="0"/>
              </a:rPr>
              <a:t>ngõ</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vào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và</a:t>
            </a:r>
            <a:r>
              <a:rPr lang="en-US" sz="1800" dirty="0">
                <a:effectLst/>
                <a:latin typeface="Arial" panose="020B0604020202020204" pitchFamily="34" charset="0"/>
                <a:ea typeface="Calibri" panose="020F0502020204030204" pitchFamily="34" charset="0"/>
                <a:cs typeface="Arial" panose="020B0604020202020204" pitchFamily="34" charset="0"/>
              </a:rPr>
              <a:t> 1 </a:t>
            </a:r>
            <a:r>
              <a:rPr lang="en-US" sz="1800" dirty="0" err="1">
                <a:effectLst/>
                <a:latin typeface="Arial" panose="020B0604020202020204" pitchFamily="34" charset="0"/>
                <a:ea typeface="Calibri" panose="020F0502020204030204" pitchFamily="34" charset="0"/>
                <a:cs typeface="Arial" panose="020B0604020202020204" pitchFamily="34" charset="0"/>
              </a:rPr>
              <a:t>ngõ</a:t>
            </a:r>
            <a:r>
              <a:rPr lang="en-US" sz="1800" dirty="0">
                <a:effectLst/>
                <a:latin typeface="Arial" panose="020B0604020202020204" pitchFamily="34" charset="0"/>
                <a:ea typeface="Calibri" panose="020F0502020204030204" pitchFamily="34" charset="0"/>
                <a:cs typeface="Arial" panose="020B0604020202020204" pitchFamily="34" charset="0"/>
              </a:rPr>
              <a:t> ra </a:t>
            </a:r>
            <a:r>
              <a:rPr lang="en-US" sz="1800" dirty="0" err="1">
                <a:effectLst/>
                <a:latin typeface="Arial" panose="020B0604020202020204" pitchFamily="34" charset="0"/>
                <a:ea typeface="Calibri" panose="020F0502020204030204" pitchFamily="34" charset="0"/>
                <a:cs typeface="Arial" panose="020B0604020202020204" pitchFamily="34" charset="0"/>
              </a:rPr>
              <a:t>ứng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với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mỗi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khớp</a:t>
            </a:r>
            <a:r>
              <a:rPr lang="en-US" sz="1800" dirty="0">
                <a:effectLst/>
                <a:latin typeface="Arial" panose="020B0604020202020204" pitchFamily="34" charset="0"/>
                <a:ea typeface="Calibri" panose="020F0502020204030204" pitchFamily="34" charset="0"/>
                <a:cs typeface="Arial" panose="020B0604020202020204" pitchFamily="34" charset="0"/>
              </a:rPr>
              <a:t>.</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buFont typeface="Symbol" panose="05050102010706020507" pitchFamily="18" charset="2"/>
              <a:buChar char=""/>
            </a:pPr>
            <a:r>
              <a:rPr lang="en-US" sz="1800" dirty="0" err="1">
                <a:effectLst/>
                <a:latin typeface="Arial" panose="020B0604020202020204" pitchFamily="34" charset="0"/>
                <a:ea typeface="Calibri" panose="020F0502020204030204" pitchFamily="34" charset="0"/>
                <a:cs typeface="Arial" panose="020B0604020202020204" pitchFamily="34" charset="0"/>
              </a:rPr>
              <a:t>Khớp</a:t>
            </a:r>
            <a:r>
              <a:rPr lang="en-US" sz="1800" dirty="0">
                <a:effectLst/>
                <a:latin typeface="Arial" panose="020B0604020202020204" pitchFamily="34" charset="0"/>
                <a:ea typeface="Calibri" panose="020F0502020204030204" pitchFamily="34" charset="0"/>
                <a:cs typeface="Arial" panose="020B0604020202020204" pitchFamily="34" charset="0"/>
              </a:rPr>
              <a:t> 1: </a:t>
            </a:r>
            <a:r>
              <a:rPr lang="en-US" sz="1800" dirty="0" err="1">
                <a:effectLst/>
                <a:latin typeface="Arial" panose="020B0604020202020204" pitchFamily="34" charset="0"/>
                <a:ea typeface="Calibri" panose="020F0502020204030204" pitchFamily="34" charset="0"/>
                <a:cs typeface="Arial" panose="020B0604020202020204" pitchFamily="34" charset="0"/>
              </a:rPr>
              <a:t>Có</a:t>
            </a:r>
            <a:r>
              <a:rPr lang="en-US" sz="1800" dirty="0">
                <a:effectLst/>
                <a:latin typeface="Arial" panose="020B0604020202020204" pitchFamily="34" charset="0"/>
                <a:ea typeface="Calibri" panose="020F0502020204030204" pitchFamily="34" charset="0"/>
                <a:cs typeface="Arial" panose="020B0604020202020204" pitchFamily="34" charset="0"/>
              </a:rPr>
              <a:t> 3 </a:t>
            </a:r>
            <a:r>
              <a:rPr lang="en-US" sz="1800" dirty="0" err="1">
                <a:effectLst/>
                <a:latin typeface="Arial" panose="020B0604020202020204" pitchFamily="34" charset="0"/>
                <a:ea typeface="Calibri" panose="020F0502020204030204" pitchFamily="34" charset="0"/>
                <a:cs typeface="Arial" panose="020B0604020202020204" pitchFamily="34" charset="0"/>
              </a:rPr>
              <a:t>lớp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vào</a:t>
            </a:r>
            <a:r>
              <a:rPr lang="en-US" sz="1800" dirty="0">
                <a:effectLst/>
                <a:latin typeface="Arial" panose="020B0604020202020204" pitchFamily="34" charset="0"/>
                <a:ea typeface="Calibri" panose="020F0502020204030204" pitchFamily="34" charset="0"/>
                <a:cs typeface="Arial" panose="020B0604020202020204" pitchFamily="34" charset="0"/>
              </a:rPr>
              <a:t>, 20 </a:t>
            </a:r>
            <a:r>
              <a:rPr lang="en-US" sz="1800" dirty="0" err="1">
                <a:effectLst/>
                <a:latin typeface="Arial" panose="020B0604020202020204" pitchFamily="34" charset="0"/>
                <a:ea typeface="Calibri" panose="020F0502020204030204" pitchFamily="34" charset="0"/>
                <a:cs typeface="Arial" panose="020B0604020202020204" pitchFamily="34" charset="0"/>
              </a:rPr>
              <a:t>lớp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ẩn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thứ</a:t>
            </a:r>
            <a:r>
              <a:rPr lang="en-US" sz="1800" dirty="0">
                <a:effectLst/>
                <a:latin typeface="Arial" panose="020B0604020202020204" pitchFamily="34" charset="0"/>
                <a:ea typeface="Calibri" panose="020F0502020204030204" pitchFamily="34" charset="0"/>
                <a:cs typeface="Arial" panose="020B0604020202020204" pitchFamily="34" charset="0"/>
              </a:rPr>
              <a:t> 1 </a:t>
            </a:r>
            <a:r>
              <a:rPr lang="en-US" sz="1800" dirty="0" err="1">
                <a:effectLst/>
                <a:latin typeface="Arial" panose="020B0604020202020204" pitchFamily="34" charset="0"/>
                <a:ea typeface="Calibri" panose="020F0502020204030204" pitchFamily="34" charset="0"/>
                <a:cs typeface="Arial" panose="020B0604020202020204" pitchFamily="34" charset="0"/>
              </a:rPr>
              <a:t>với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các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tế</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bào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thần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kinh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có</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hàm</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kích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hoạt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dạng</a:t>
            </a:r>
            <a:r>
              <a:rPr lang="en-US" sz="1800" dirty="0">
                <a:effectLst/>
                <a:latin typeface="Arial" panose="020B0604020202020204" pitchFamily="34" charset="0"/>
                <a:ea typeface="Calibri" panose="020F0502020204030204" pitchFamily="34" charset="0"/>
                <a:cs typeface="Arial" panose="020B0604020202020204" pitchFamily="34" charset="0"/>
              </a:rPr>
              <a:t> S </a:t>
            </a:r>
            <a:r>
              <a:rPr lang="en-US" sz="1800" dirty="0" err="1">
                <a:effectLst/>
                <a:latin typeface="Arial" panose="020B0604020202020204" pitchFamily="34" charset="0"/>
                <a:ea typeface="Calibri" panose="020F0502020204030204" pitchFamily="34" charset="0"/>
                <a:cs typeface="Arial" panose="020B0604020202020204" pitchFamily="34" charset="0"/>
              </a:rPr>
              <a:t>lưỡng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cực</a:t>
            </a:r>
            <a:r>
              <a:rPr lang="en-US" sz="180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tansig</a:t>
            </a:r>
            <a:r>
              <a:rPr lang="en-US" sz="1800" dirty="0">
                <a:effectLst/>
                <a:latin typeface="Arial" panose="020B0604020202020204" pitchFamily="34" charset="0"/>
                <a:ea typeface="Calibri" panose="020F0502020204030204" pitchFamily="34" charset="0"/>
                <a:cs typeface="Arial" panose="020B0604020202020204" pitchFamily="34" charset="0"/>
              </a:rPr>
              <a:t>), 5 </a:t>
            </a:r>
            <a:r>
              <a:rPr lang="en-US" sz="1800" dirty="0" err="1">
                <a:effectLst/>
                <a:latin typeface="Arial" panose="020B0604020202020204" pitchFamily="34" charset="0"/>
                <a:ea typeface="Calibri" panose="020F0502020204030204" pitchFamily="34" charset="0"/>
                <a:cs typeface="Arial" panose="020B0604020202020204" pitchFamily="34" charset="0"/>
              </a:rPr>
              <a:t>lớp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ẩn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thứ</a:t>
            </a:r>
            <a:r>
              <a:rPr lang="en-US" sz="1800" dirty="0">
                <a:effectLst/>
                <a:latin typeface="Arial" panose="020B0604020202020204" pitchFamily="34" charset="0"/>
                <a:ea typeface="Calibri" panose="020F0502020204030204" pitchFamily="34" charset="0"/>
                <a:cs typeface="Arial" panose="020B0604020202020204" pitchFamily="34" charset="0"/>
              </a:rPr>
              <a:t> 2 </a:t>
            </a:r>
            <a:r>
              <a:rPr lang="en-US" sz="1800" dirty="0" err="1">
                <a:effectLst/>
                <a:latin typeface="Arial" panose="020B0604020202020204" pitchFamily="34" charset="0"/>
                <a:ea typeface="Calibri" panose="020F0502020204030204" pitchFamily="34" charset="0"/>
                <a:cs typeface="Arial" panose="020B0604020202020204" pitchFamily="34" charset="0"/>
              </a:rPr>
              <a:t>với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các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tế</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bào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thần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kinh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có</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hàm</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kích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hoạt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dạng</a:t>
            </a:r>
            <a:r>
              <a:rPr lang="en-US" sz="1800" dirty="0">
                <a:effectLst/>
                <a:latin typeface="Arial" panose="020B0604020202020204" pitchFamily="34" charset="0"/>
                <a:ea typeface="Calibri" panose="020F0502020204030204" pitchFamily="34" charset="0"/>
                <a:cs typeface="Arial" panose="020B0604020202020204" pitchFamily="34" charset="0"/>
              </a:rPr>
              <a:t> S </a:t>
            </a:r>
            <a:r>
              <a:rPr lang="en-US" sz="1800" dirty="0" err="1">
                <a:effectLst/>
                <a:latin typeface="Arial" panose="020B0604020202020204" pitchFamily="34" charset="0"/>
                <a:ea typeface="Calibri" panose="020F0502020204030204" pitchFamily="34" charset="0"/>
                <a:cs typeface="Arial" panose="020B0604020202020204" pitchFamily="34" charset="0"/>
              </a:rPr>
              <a:t>đơn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cực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logsig</a:t>
            </a:r>
            <a:r>
              <a:rPr lang="en-US" sz="1800" dirty="0">
                <a:effectLst/>
                <a:latin typeface="Arial" panose="020B0604020202020204" pitchFamily="34" charset="0"/>
                <a:ea typeface="Calibri" panose="020F0502020204030204" pitchFamily="34" charset="0"/>
                <a:cs typeface="Arial" panose="020B0604020202020204" pitchFamily="34" charset="0"/>
              </a:rPr>
              <a:t>), 1 </a:t>
            </a:r>
            <a:r>
              <a:rPr lang="en-US" sz="1800" dirty="0" err="1">
                <a:effectLst/>
                <a:latin typeface="Arial" panose="020B0604020202020204" pitchFamily="34" charset="0"/>
                <a:ea typeface="Calibri" panose="020F0502020204030204" pitchFamily="34" charset="0"/>
                <a:cs typeface="Arial" panose="020B0604020202020204" pitchFamily="34" charset="0"/>
              </a:rPr>
              <a:t>ngõ</a:t>
            </a:r>
            <a:r>
              <a:rPr lang="en-US" sz="1800" dirty="0">
                <a:effectLst/>
                <a:latin typeface="Arial" panose="020B0604020202020204" pitchFamily="34" charset="0"/>
                <a:ea typeface="Calibri" panose="020F0502020204030204" pitchFamily="34" charset="0"/>
                <a:cs typeface="Arial" panose="020B0604020202020204" pitchFamily="34" charset="0"/>
              </a:rPr>
              <a:t> ra </a:t>
            </a:r>
            <a:r>
              <a:rPr lang="en-US" sz="1800" dirty="0" err="1">
                <a:effectLst/>
                <a:latin typeface="Arial" panose="020B0604020202020204" pitchFamily="34" charset="0"/>
                <a:ea typeface="Calibri" panose="020F0502020204030204" pitchFamily="34" charset="0"/>
                <a:cs typeface="Arial" panose="020B0604020202020204" pitchFamily="34" charset="0"/>
              </a:rPr>
              <a:t>với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tế</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bào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thần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kinh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có</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hàm</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kích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hoạt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tuyến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tính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purelin</a:t>
            </a:r>
            <a:r>
              <a:rPr lang="en-US" sz="1800" dirty="0">
                <a:effectLst/>
                <a:latin typeface="Arial" panose="020B0604020202020204" pitchFamily="34" charset="0"/>
                <a:ea typeface="Calibri" panose="020F0502020204030204" pitchFamily="34" charset="0"/>
                <a:cs typeface="Arial" panose="020B0604020202020204" pitchFamily="34" charset="0"/>
              </a:rPr>
              <a:t>).</a:t>
            </a:r>
          </a:p>
        </p:txBody>
      </p:sp>
      <p:pic>
        <p:nvPicPr>
          <p:cNvPr id="5" name="Picture 4">
            <a:extLst>
              <a:ext uri="{FF2B5EF4-FFF2-40B4-BE49-F238E27FC236}">
                <a16:creationId xmlns:a16="http://schemas.microsoft.com/office/drawing/2014/main" id="{5E8967BF-2D9C-4C76-A7F7-F4F4D202081A}"/>
              </a:ext>
            </a:extLst>
          </p:cNvPr>
          <p:cNvPicPr>
            <a:picLocks noChangeAspect="1"/>
          </p:cNvPicPr>
          <p:nvPr/>
        </p:nvPicPr>
        <p:blipFill>
          <a:blip r:embed="rId2"/>
          <a:stretch>
            <a:fillRect/>
          </a:stretch>
        </p:blipFill>
        <p:spPr>
          <a:xfrm>
            <a:off x="555172" y="1917577"/>
            <a:ext cx="5954686" cy="3338002"/>
          </a:xfrm>
          <a:prstGeom prst="rect">
            <a:avLst/>
          </a:prstGeom>
        </p:spPr>
      </p:pic>
    </p:spTree>
    <p:extLst>
      <p:ext uri="{BB962C8B-B14F-4D97-AF65-F5344CB8AC3E}">
        <p14:creationId xmlns:p14="http://schemas.microsoft.com/office/powerpoint/2010/main" val="3825875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413091-22CE-8011-797F-07C7FA93DCA5}"/>
              </a:ext>
            </a:extLst>
          </p:cNvPr>
          <p:cNvSpPr>
            <a:spLocks noGrp="1"/>
          </p:cNvSpPr>
          <p:nvPr>
            <p:ph type="sldNum" sz="quarter" idx="12"/>
          </p:nvPr>
        </p:nvSpPr>
        <p:spPr/>
        <p:txBody>
          <a:bodyPr/>
          <a:lstStyle/>
          <a:p>
            <a:fld id="{2BA667B7-7BA5-4DB2-A058-B66A386C003C}" type="slidenum">
              <a:rPr lang="en-SG" smtClean="0"/>
              <a:pPr/>
              <a:t>12</a:t>
            </a:fld>
            <a:endParaRPr lang="en-SG"/>
          </a:p>
        </p:txBody>
      </p:sp>
      <p:sp>
        <p:nvSpPr>
          <p:cNvPr id="7" name="Text Placeholder 6">
            <a:extLst>
              <a:ext uri="{FF2B5EF4-FFF2-40B4-BE49-F238E27FC236}">
                <a16:creationId xmlns:a16="http://schemas.microsoft.com/office/drawing/2014/main" id="{F524D453-0C83-F157-82A9-328655F8C85A}"/>
              </a:ext>
            </a:extLst>
          </p:cNvPr>
          <p:cNvSpPr>
            <a:spLocks noGrp="1"/>
          </p:cNvSpPr>
          <p:nvPr>
            <p:ph type="body" sz="quarter" idx="13"/>
          </p:nvPr>
        </p:nvSpPr>
        <p:spPr/>
        <p:txBody>
          <a:bodyPr>
            <a:noAutofit/>
          </a:bodyPr>
          <a:lstStyle/>
          <a:p>
            <a:pPr>
              <a:buFont typeface="+mj-lt"/>
              <a:buAutoNum type="arabicPeriod" startAt="3"/>
            </a:pPr>
            <a:r>
              <a:rPr lang="en-US" sz="3200" dirty="0" err="1"/>
              <a:t>Thiết</a:t>
            </a:r>
            <a:r>
              <a:rPr lang="en-US" sz="3200" dirty="0"/>
              <a:t> </a:t>
            </a:r>
            <a:r>
              <a:rPr lang="en-US" sz="3200" dirty="0" err="1"/>
              <a:t>kế</a:t>
            </a:r>
            <a:r>
              <a:rPr lang="en-US" sz="3200" dirty="0"/>
              <a:t> </a:t>
            </a:r>
            <a:r>
              <a:rPr lang="en-US" sz="3200" dirty="0" err="1"/>
              <a:t>mạng</a:t>
            </a:r>
            <a:r>
              <a:rPr lang="en-US" sz="3200" dirty="0"/>
              <a:t> </a:t>
            </a:r>
            <a:r>
              <a:rPr lang="en-US" sz="3200" dirty="0" err="1"/>
              <a:t>thần</a:t>
            </a:r>
            <a:r>
              <a:rPr lang="en-US" sz="3200" dirty="0"/>
              <a:t> </a:t>
            </a:r>
            <a:r>
              <a:rPr lang="en-US" sz="3200" dirty="0" err="1"/>
              <a:t>kinh</a:t>
            </a:r>
            <a:r>
              <a:rPr lang="en-US" sz="3200" dirty="0"/>
              <a:t> </a:t>
            </a:r>
            <a:r>
              <a:rPr lang="en-US" sz="3200" dirty="0" err="1"/>
              <a:t>xấp</a:t>
            </a:r>
            <a:r>
              <a:rPr lang="en-US" sz="3200" dirty="0"/>
              <a:t> </a:t>
            </a:r>
            <a:r>
              <a:rPr lang="en-US" sz="3200" dirty="0" err="1"/>
              <a:t>xỉ</a:t>
            </a:r>
            <a:r>
              <a:rPr lang="en-US" sz="3200" dirty="0"/>
              <a:t> </a:t>
            </a:r>
            <a:r>
              <a:rPr lang="en-US" sz="3200" dirty="0" err="1"/>
              <a:t>bộ</a:t>
            </a:r>
            <a:r>
              <a:rPr lang="en-US" sz="3200" dirty="0"/>
              <a:t> </a:t>
            </a:r>
            <a:r>
              <a:rPr lang="en-US" sz="3200" dirty="0" err="1"/>
              <a:t>điều</a:t>
            </a:r>
            <a:r>
              <a:rPr lang="en-US" sz="3200" dirty="0"/>
              <a:t> </a:t>
            </a:r>
            <a:r>
              <a:rPr lang="en-US" sz="3200" dirty="0" err="1"/>
              <a:t>khiển</a:t>
            </a:r>
            <a:r>
              <a:rPr lang="en-US" sz="3200" dirty="0"/>
              <a:t> </a:t>
            </a:r>
            <a:r>
              <a:rPr lang="en-US" sz="3200" dirty="0" err="1"/>
              <a:t>mờ</a:t>
            </a:r>
            <a:endParaRPr lang="en-US" sz="3200" dirty="0"/>
          </a:p>
        </p:txBody>
      </p:sp>
      <p:sp>
        <p:nvSpPr>
          <p:cNvPr id="4" name="Date Placeholder 3">
            <a:extLst>
              <a:ext uri="{FF2B5EF4-FFF2-40B4-BE49-F238E27FC236}">
                <a16:creationId xmlns:a16="http://schemas.microsoft.com/office/drawing/2014/main" id="{985FA776-A759-6BF7-BFAF-4CC82D698EA8}"/>
              </a:ext>
            </a:extLst>
          </p:cNvPr>
          <p:cNvSpPr>
            <a:spLocks noGrp="1"/>
          </p:cNvSpPr>
          <p:nvPr>
            <p:ph type="dt" sz="half" idx="10"/>
          </p:nvPr>
        </p:nvSpPr>
        <p:spPr/>
        <p:txBody>
          <a:bodyPr/>
          <a:lstStyle/>
          <a:p>
            <a:fld id="{0447067C-88A8-4978-9089-A5C85C57A269}" type="datetime1">
              <a:rPr lang="en-SG" smtClean="0"/>
              <a:pPr/>
              <a:t>28/6/2022</a:t>
            </a:fld>
            <a:endParaRPr lang="en-SG"/>
          </a:p>
        </p:txBody>
      </p:sp>
      <p:sp>
        <p:nvSpPr>
          <p:cNvPr id="8" name="Content Placeholder 7">
            <a:extLst>
              <a:ext uri="{FF2B5EF4-FFF2-40B4-BE49-F238E27FC236}">
                <a16:creationId xmlns:a16="http://schemas.microsoft.com/office/drawing/2014/main" id="{F2C32528-9C74-71CA-359F-B77FA787F20A}"/>
              </a:ext>
            </a:extLst>
          </p:cNvPr>
          <p:cNvSpPr>
            <a:spLocks noGrp="1"/>
          </p:cNvSpPr>
          <p:nvPr>
            <p:ph idx="1"/>
          </p:nvPr>
        </p:nvSpPr>
        <p:spPr/>
        <p:txBody>
          <a:bodyPr>
            <a:normAutofit/>
          </a:bodyPr>
          <a:lstStyle/>
          <a:p>
            <a:pPr marL="457200" indent="-457200">
              <a:buFont typeface="Wingdings" panose="05000000000000000000" pitchFamily="2" charset="2"/>
              <a:buChar char="v"/>
            </a:pPr>
            <a:r>
              <a:rPr lang="en-US" sz="2400" dirty="0"/>
              <a:t>Thu </a:t>
            </a:r>
            <a:r>
              <a:rPr lang="en-US" sz="2400" dirty="0" err="1"/>
              <a:t>thập</a:t>
            </a:r>
            <a:r>
              <a:rPr lang="en-US" sz="2400" dirty="0"/>
              <a:t> </a:t>
            </a:r>
            <a:r>
              <a:rPr lang="en-US" sz="2400" dirty="0" err="1"/>
              <a:t>dữ</a:t>
            </a:r>
            <a:r>
              <a:rPr lang="en-US" sz="2400" dirty="0"/>
              <a:t> </a:t>
            </a:r>
            <a:r>
              <a:rPr lang="en-US" sz="2400" dirty="0" err="1"/>
              <a:t>liệu</a:t>
            </a:r>
            <a:endParaRPr lang="en-US" sz="2000" dirty="0">
              <a:latin typeface="+mn-lt"/>
            </a:endParaRPr>
          </a:p>
          <a:p>
            <a:endParaRPr lang="en-US" sz="2400" dirty="0"/>
          </a:p>
        </p:txBody>
      </p:sp>
      <p:sp>
        <p:nvSpPr>
          <p:cNvPr id="14" name="TextBox 13">
            <a:extLst>
              <a:ext uri="{FF2B5EF4-FFF2-40B4-BE49-F238E27FC236}">
                <a16:creationId xmlns:a16="http://schemas.microsoft.com/office/drawing/2014/main" id="{B4869E1A-9D09-428E-BE28-C7F6485924F2}"/>
              </a:ext>
            </a:extLst>
          </p:cNvPr>
          <p:cNvSpPr txBox="1"/>
          <p:nvPr/>
        </p:nvSpPr>
        <p:spPr>
          <a:xfrm>
            <a:off x="544286" y="5255579"/>
            <a:ext cx="6094520" cy="369332"/>
          </a:xfrm>
          <a:prstGeom prst="rect">
            <a:avLst/>
          </a:prstGeom>
          <a:noFill/>
        </p:spPr>
        <p:txBody>
          <a:bodyPr wrap="square">
            <a:spAutoFit/>
          </a:bodyPr>
          <a:lstStyle/>
          <a:p>
            <a:pPr algn="ctr">
              <a:spcAft>
                <a:spcPts val="1000"/>
              </a:spcAft>
            </a:pPr>
            <a:r>
              <a:rPr lang="en-US" sz="1800" dirty="0" err="1">
                <a:effectLst/>
                <a:latin typeface="Arial" panose="020B0604020202020204" pitchFamily="34" charset="0"/>
                <a:ea typeface="Calibri" panose="020F0502020204030204" pitchFamily="34" charset="0"/>
                <a:cs typeface="Arial" panose="020B0604020202020204" pitchFamily="34" charset="0"/>
              </a:rPr>
              <a:t>Hình</a:t>
            </a:r>
            <a:r>
              <a:rPr lang="en-US" sz="1800" dirty="0">
                <a:effectLst/>
                <a:latin typeface="Arial" panose="020B0604020202020204" pitchFamily="34" charset="0"/>
                <a:ea typeface="Calibri" panose="020F0502020204030204" pitchFamily="34" charset="0"/>
                <a:cs typeface="Arial" panose="020B0604020202020204" pitchFamily="34" charset="0"/>
              </a:rPr>
              <a:t> 7. </a:t>
            </a:r>
            <a:r>
              <a:rPr lang="en-US" sz="1800" dirty="0" err="1">
                <a:effectLst/>
                <a:latin typeface="Arial" panose="020B0604020202020204" pitchFamily="34" charset="0"/>
                <a:ea typeface="Calibri" panose="020F0502020204030204" pitchFamily="34" charset="0"/>
                <a:cs typeface="Arial" panose="020B0604020202020204" pitchFamily="34" charset="0"/>
              </a:rPr>
              <a:t>Cấu</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trúc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hệ</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thu</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thập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dữ</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liệu</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17" name="TextBox 16">
            <a:extLst>
              <a:ext uri="{FF2B5EF4-FFF2-40B4-BE49-F238E27FC236}">
                <a16:creationId xmlns:a16="http://schemas.microsoft.com/office/drawing/2014/main" id="{1491D0ED-5877-4172-96D5-52E2937D56B8}"/>
              </a:ext>
            </a:extLst>
          </p:cNvPr>
          <p:cNvSpPr txBox="1"/>
          <p:nvPr/>
        </p:nvSpPr>
        <p:spPr>
          <a:xfrm>
            <a:off x="6442745" y="1528552"/>
            <a:ext cx="5107104" cy="4611519"/>
          </a:xfrm>
          <a:prstGeom prst="rect">
            <a:avLst/>
          </a:prstGeom>
          <a:noFill/>
        </p:spPr>
        <p:txBody>
          <a:bodyPr wrap="square">
            <a:spAutoFit/>
          </a:bodyPr>
          <a:lstStyle/>
          <a:p>
            <a:pPr marL="342900" lvl="0" indent="-342900" algn="just">
              <a:lnSpc>
                <a:spcPct val="150000"/>
              </a:lnSpc>
              <a:buFont typeface="Symbol" panose="05050102010706020507" pitchFamily="18" charset="2"/>
              <a:buChar char=""/>
            </a:pPr>
            <a:r>
              <a:rPr lang="en-US" sz="1800" dirty="0" err="1">
                <a:effectLst/>
                <a:latin typeface="Arial" panose="020B0604020202020204" pitchFamily="34" charset="0"/>
                <a:ea typeface="Calibri" panose="020F0502020204030204" pitchFamily="34" charset="0"/>
                <a:cs typeface="Arial" panose="020B0604020202020204" pitchFamily="34" charset="0"/>
              </a:rPr>
              <a:t>Khớp</a:t>
            </a:r>
            <a:r>
              <a:rPr lang="en-US" sz="1800" dirty="0">
                <a:effectLst/>
                <a:latin typeface="Arial" panose="020B0604020202020204" pitchFamily="34" charset="0"/>
                <a:ea typeface="Calibri" panose="020F0502020204030204" pitchFamily="34" charset="0"/>
                <a:cs typeface="Arial" panose="020B0604020202020204" pitchFamily="34" charset="0"/>
              </a:rPr>
              <a:t> 2: </a:t>
            </a:r>
            <a:r>
              <a:rPr lang="en-US" sz="1800" dirty="0" err="1">
                <a:effectLst/>
                <a:latin typeface="Arial" panose="020B0604020202020204" pitchFamily="34" charset="0"/>
                <a:ea typeface="Calibri" panose="020F0502020204030204" pitchFamily="34" charset="0"/>
                <a:cs typeface="Arial" panose="020B0604020202020204" pitchFamily="34" charset="0"/>
              </a:rPr>
              <a:t>Có</a:t>
            </a:r>
            <a:r>
              <a:rPr lang="en-US" sz="1800" dirty="0">
                <a:effectLst/>
                <a:latin typeface="Arial" panose="020B0604020202020204" pitchFamily="34" charset="0"/>
                <a:ea typeface="Calibri" panose="020F0502020204030204" pitchFamily="34" charset="0"/>
                <a:cs typeface="Arial" panose="020B0604020202020204" pitchFamily="34" charset="0"/>
              </a:rPr>
              <a:t> 3 </a:t>
            </a:r>
            <a:r>
              <a:rPr lang="en-US" sz="1800" dirty="0" err="1">
                <a:effectLst/>
                <a:latin typeface="Arial" panose="020B0604020202020204" pitchFamily="34" charset="0"/>
                <a:ea typeface="Calibri" panose="020F0502020204030204" pitchFamily="34" charset="0"/>
                <a:cs typeface="Arial" panose="020B0604020202020204" pitchFamily="34" charset="0"/>
              </a:rPr>
              <a:t>lớp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vào</a:t>
            </a:r>
            <a:r>
              <a:rPr lang="en-US" sz="1800" dirty="0">
                <a:effectLst/>
                <a:latin typeface="Arial" panose="020B0604020202020204" pitchFamily="34" charset="0"/>
                <a:ea typeface="Calibri" panose="020F0502020204030204" pitchFamily="34" charset="0"/>
                <a:cs typeface="Arial" panose="020B0604020202020204" pitchFamily="34" charset="0"/>
              </a:rPr>
              <a:t>, 20 </a:t>
            </a:r>
            <a:r>
              <a:rPr lang="en-US" sz="1800" dirty="0" err="1">
                <a:effectLst/>
                <a:latin typeface="Arial" panose="020B0604020202020204" pitchFamily="34" charset="0"/>
                <a:ea typeface="Calibri" panose="020F0502020204030204" pitchFamily="34" charset="0"/>
                <a:cs typeface="Arial" panose="020B0604020202020204" pitchFamily="34" charset="0"/>
              </a:rPr>
              <a:t>lớp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ẩn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thứ</a:t>
            </a:r>
            <a:r>
              <a:rPr lang="en-US" sz="1800" dirty="0">
                <a:effectLst/>
                <a:latin typeface="Arial" panose="020B0604020202020204" pitchFamily="34" charset="0"/>
                <a:ea typeface="Calibri" panose="020F0502020204030204" pitchFamily="34" charset="0"/>
                <a:cs typeface="Arial" panose="020B0604020202020204" pitchFamily="34" charset="0"/>
              </a:rPr>
              <a:t> 1 </a:t>
            </a:r>
            <a:r>
              <a:rPr lang="en-US" sz="1800" dirty="0" err="1">
                <a:effectLst/>
                <a:latin typeface="Arial" panose="020B0604020202020204" pitchFamily="34" charset="0"/>
                <a:ea typeface="Calibri" panose="020F0502020204030204" pitchFamily="34" charset="0"/>
                <a:cs typeface="Arial" panose="020B0604020202020204" pitchFamily="34" charset="0"/>
              </a:rPr>
              <a:t>với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các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tế</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bào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thần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kinh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có</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hàm</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kích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hoạt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dạng</a:t>
            </a:r>
            <a:r>
              <a:rPr lang="en-US" sz="1800" dirty="0">
                <a:effectLst/>
                <a:latin typeface="Arial" panose="020B0604020202020204" pitchFamily="34" charset="0"/>
                <a:ea typeface="Calibri" panose="020F0502020204030204" pitchFamily="34" charset="0"/>
                <a:cs typeface="Arial" panose="020B0604020202020204" pitchFamily="34" charset="0"/>
              </a:rPr>
              <a:t> S </a:t>
            </a:r>
            <a:r>
              <a:rPr lang="en-US" sz="1800" dirty="0" err="1">
                <a:effectLst/>
                <a:latin typeface="Arial" panose="020B0604020202020204" pitchFamily="34" charset="0"/>
                <a:ea typeface="Calibri" panose="020F0502020204030204" pitchFamily="34" charset="0"/>
                <a:cs typeface="Arial" panose="020B0604020202020204" pitchFamily="34" charset="0"/>
              </a:rPr>
              <a:t>lưỡng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cực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tansig</a:t>
            </a:r>
            <a:r>
              <a:rPr lang="en-US" sz="1800" dirty="0">
                <a:effectLst/>
                <a:latin typeface="Arial" panose="020B0604020202020204" pitchFamily="34" charset="0"/>
                <a:ea typeface="Calibri" panose="020F0502020204030204" pitchFamily="34" charset="0"/>
                <a:cs typeface="Arial" panose="020B0604020202020204" pitchFamily="34" charset="0"/>
              </a:rPr>
              <a:t>), 5 </a:t>
            </a:r>
            <a:r>
              <a:rPr lang="en-US" sz="1800" dirty="0" err="1">
                <a:effectLst/>
                <a:latin typeface="Arial" panose="020B0604020202020204" pitchFamily="34" charset="0"/>
                <a:ea typeface="Calibri" panose="020F0502020204030204" pitchFamily="34" charset="0"/>
                <a:cs typeface="Arial" panose="020B0604020202020204" pitchFamily="34" charset="0"/>
              </a:rPr>
              <a:t>lớp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ẩn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thứ</a:t>
            </a:r>
            <a:r>
              <a:rPr lang="en-US" sz="1800" dirty="0">
                <a:effectLst/>
                <a:latin typeface="Arial" panose="020B0604020202020204" pitchFamily="34" charset="0"/>
                <a:ea typeface="Calibri" panose="020F0502020204030204" pitchFamily="34" charset="0"/>
                <a:cs typeface="Arial" panose="020B0604020202020204" pitchFamily="34" charset="0"/>
              </a:rPr>
              <a:t> 2 </a:t>
            </a:r>
            <a:r>
              <a:rPr lang="en-US" sz="1800" dirty="0" err="1">
                <a:effectLst/>
                <a:latin typeface="Arial" panose="020B0604020202020204" pitchFamily="34" charset="0"/>
                <a:ea typeface="Calibri" panose="020F0502020204030204" pitchFamily="34" charset="0"/>
                <a:cs typeface="Arial" panose="020B0604020202020204" pitchFamily="34" charset="0"/>
              </a:rPr>
              <a:t>với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các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tế</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bào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thần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kinh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có</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hàm</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kích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hoạt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dạng</a:t>
            </a:r>
            <a:r>
              <a:rPr lang="en-US" sz="1800" dirty="0">
                <a:effectLst/>
                <a:latin typeface="Arial" panose="020B0604020202020204" pitchFamily="34" charset="0"/>
                <a:ea typeface="Calibri" panose="020F0502020204030204" pitchFamily="34" charset="0"/>
                <a:cs typeface="Arial" panose="020B0604020202020204" pitchFamily="34" charset="0"/>
              </a:rPr>
              <a:t> S </a:t>
            </a:r>
            <a:r>
              <a:rPr lang="en-US" sz="1800" dirty="0" err="1">
                <a:effectLst/>
                <a:latin typeface="Arial" panose="020B0604020202020204" pitchFamily="34" charset="0"/>
                <a:ea typeface="Calibri" panose="020F0502020204030204" pitchFamily="34" charset="0"/>
                <a:cs typeface="Arial" panose="020B0604020202020204" pitchFamily="34" charset="0"/>
              </a:rPr>
              <a:t>đơn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cực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logsig</a:t>
            </a:r>
            <a:r>
              <a:rPr lang="en-US" sz="1800" dirty="0">
                <a:effectLst/>
                <a:latin typeface="Arial" panose="020B0604020202020204" pitchFamily="34" charset="0"/>
                <a:ea typeface="Calibri" panose="020F0502020204030204" pitchFamily="34" charset="0"/>
                <a:cs typeface="Arial" panose="020B0604020202020204" pitchFamily="34" charset="0"/>
              </a:rPr>
              <a:t>), 1 </a:t>
            </a:r>
            <a:r>
              <a:rPr lang="en-US" sz="1800" dirty="0" err="1">
                <a:effectLst/>
                <a:latin typeface="Arial" panose="020B0604020202020204" pitchFamily="34" charset="0"/>
                <a:ea typeface="Calibri" panose="020F0502020204030204" pitchFamily="34" charset="0"/>
                <a:cs typeface="Arial" panose="020B0604020202020204" pitchFamily="34" charset="0"/>
              </a:rPr>
              <a:t>ngõ</a:t>
            </a:r>
            <a:r>
              <a:rPr lang="en-US" sz="1800" dirty="0">
                <a:effectLst/>
                <a:latin typeface="Arial" panose="020B0604020202020204" pitchFamily="34" charset="0"/>
                <a:ea typeface="Calibri" panose="020F0502020204030204" pitchFamily="34" charset="0"/>
                <a:cs typeface="Arial" panose="020B0604020202020204" pitchFamily="34" charset="0"/>
              </a:rPr>
              <a:t> ra </a:t>
            </a:r>
            <a:r>
              <a:rPr lang="en-US" sz="1800" dirty="0" err="1">
                <a:effectLst/>
                <a:latin typeface="Arial" panose="020B0604020202020204" pitchFamily="34" charset="0"/>
                <a:ea typeface="Calibri" panose="020F0502020204030204" pitchFamily="34" charset="0"/>
                <a:cs typeface="Arial" panose="020B0604020202020204" pitchFamily="34" charset="0"/>
              </a:rPr>
              <a:t>với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tế</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bào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thần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kinh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có</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hàm</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kích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hoạt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tuyến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tính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purelin</a:t>
            </a:r>
            <a:r>
              <a:rPr lang="en-US" sz="1800" dirty="0">
                <a:effectLst/>
                <a:latin typeface="Arial" panose="020B0604020202020204" pitchFamily="34" charset="0"/>
                <a:ea typeface="Calibri" panose="020F0502020204030204" pitchFamily="34" charset="0"/>
                <a:cs typeface="Arial" panose="020B0604020202020204" pitchFamily="34" charset="0"/>
              </a:rPr>
              <a:t>).</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buFont typeface="Symbol" panose="05050102010706020507" pitchFamily="18" charset="2"/>
              <a:buChar char=""/>
            </a:pPr>
            <a:r>
              <a:rPr lang="en-US" sz="1800" dirty="0" err="1">
                <a:effectLst/>
                <a:latin typeface="Arial" panose="020B0604020202020204" pitchFamily="34" charset="0"/>
                <a:ea typeface="Calibri" panose="020F0502020204030204" pitchFamily="34" charset="0"/>
                <a:cs typeface="Arial" panose="020B0604020202020204" pitchFamily="34" charset="0"/>
              </a:rPr>
              <a:t>Tốc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độ</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học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mỗi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khớp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đều</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có</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hệ</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số</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là</a:t>
            </a:r>
            <a:r>
              <a:rPr lang="en-US" sz="1800" dirty="0">
                <a:effectLst/>
                <a:latin typeface="Arial" panose="020B0604020202020204" pitchFamily="34" charset="0"/>
                <a:ea typeface="Calibri" panose="020F0502020204030204" pitchFamily="34" charset="0"/>
                <a:cs typeface="Arial" panose="020B0604020202020204" pitchFamily="34" charset="0"/>
              </a:rPr>
              <a:t> 0.05, </a:t>
            </a:r>
            <a:r>
              <a:rPr lang="en-US" sz="1800" dirty="0" err="1">
                <a:effectLst/>
                <a:latin typeface="Arial" panose="020B0604020202020204" pitchFamily="34" charset="0"/>
                <a:ea typeface="Calibri" panose="020F0502020204030204" pitchFamily="34" charset="0"/>
                <a:cs typeface="Arial" panose="020B0604020202020204" pitchFamily="34" charset="0"/>
              </a:rPr>
              <a:t>và</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cho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học</a:t>
            </a:r>
            <a:r>
              <a:rPr lang="en-US" sz="1800" dirty="0">
                <a:effectLst/>
                <a:latin typeface="Arial" panose="020B0604020202020204" pitchFamily="34" charset="0"/>
                <a:ea typeface="Calibri" panose="020F0502020204030204" pitchFamily="34" charset="0"/>
                <a:cs typeface="Arial" panose="020B0604020202020204" pitchFamily="34" charset="0"/>
              </a:rPr>
              <a:t> 200000 </a:t>
            </a:r>
            <a:r>
              <a:rPr lang="en-US" sz="1800" dirty="0" err="1">
                <a:effectLst/>
                <a:latin typeface="Arial" panose="020B0604020202020204" pitchFamily="34" charset="0"/>
                <a:ea typeface="Calibri" panose="020F0502020204030204" pitchFamily="34" charset="0"/>
                <a:cs typeface="Arial" panose="020B0604020202020204" pitchFamily="34" charset="0"/>
              </a:rPr>
              <a:t>lần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và</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sai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số</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dừng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là</a:t>
            </a:r>
            <a:r>
              <a:rPr lang="en-US" sz="1800" dirty="0">
                <a:effectLst/>
                <a:latin typeface="Arial" panose="020B0604020202020204" pitchFamily="34" charset="0"/>
                <a:ea typeface="Calibri" panose="020F0502020204030204" pitchFamily="34" charset="0"/>
                <a:cs typeface="Arial" panose="020B0604020202020204" pitchFamily="34" charset="0"/>
              </a:rPr>
              <a:t> 10e-7. </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buFont typeface="Symbol" panose="05050102010706020507" pitchFamily="18" charset="2"/>
              <a:buChar char=""/>
            </a:pPr>
            <a:r>
              <a:rPr lang="en-US" sz="1800" dirty="0" err="1">
                <a:effectLst/>
                <a:latin typeface="Arial" panose="020B0604020202020204" pitchFamily="34" charset="0"/>
                <a:ea typeface="Calibri" panose="020F0502020204030204" pitchFamily="34" charset="0"/>
                <a:cs typeface="Arial" panose="020B0604020202020204" pitchFamily="34" charset="0"/>
              </a:rPr>
              <a:t>Lớp</a:t>
            </a:r>
            <a:r>
              <a:rPr lang="en-US" sz="1800" dirty="0">
                <a:effectLst/>
                <a:latin typeface="Arial" panose="020B0604020202020204" pitchFamily="34" charset="0"/>
                <a:ea typeface="Calibri" panose="020F0502020204030204" pitchFamily="34" charset="0"/>
                <a:cs typeface="Arial" panose="020B0604020202020204" pitchFamily="34" charset="0"/>
              </a:rPr>
              <a:t> ra </a:t>
            </a:r>
            <a:r>
              <a:rPr lang="en-US" sz="1800" dirty="0" err="1">
                <a:effectLst/>
                <a:latin typeface="Arial" panose="020B0604020202020204" pitchFamily="34" charset="0"/>
                <a:ea typeface="Calibri" panose="020F0502020204030204" pitchFamily="34" charset="0"/>
                <a:cs typeface="Arial" panose="020B0604020202020204" pitchFamily="34" charset="0"/>
              </a:rPr>
              <a:t>gồm</a:t>
            </a:r>
            <a:r>
              <a:rPr lang="en-US" sz="1800" dirty="0">
                <a:effectLst/>
                <a:latin typeface="Arial" panose="020B0604020202020204" pitchFamily="34" charset="0"/>
                <a:ea typeface="Calibri" panose="020F0502020204030204" pitchFamily="34" charset="0"/>
                <a:cs typeface="Arial" panose="020B0604020202020204" pitchFamily="34" charset="0"/>
              </a:rPr>
              <a:t> 2 </a:t>
            </a:r>
            <a:r>
              <a:rPr lang="en-US" sz="1800" dirty="0" err="1">
                <a:effectLst/>
                <a:latin typeface="Arial" panose="020B0604020202020204" pitchFamily="34" charset="0"/>
                <a:ea typeface="Calibri" panose="020F0502020204030204" pitchFamily="34" charset="0"/>
                <a:cs typeface="Arial" panose="020B0604020202020204" pitchFamily="34" charset="0"/>
              </a:rPr>
              <a:t>tế</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bào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thần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kinh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có</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hàm</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kích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hoạt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tuyến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tính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purelin</a:t>
            </a:r>
            <a:r>
              <a:rPr lang="en-US" sz="1800" dirty="0">
                <a:effectLst/>
                <a:latin typeface="Arial" panose="020B0604020202020204" pitchFamily="34" charset="0"/>
                <a:ea typeface="Calibri" panose="020F0502020204030204" pitchFamily="34" charset="0"/>
                <a:cs typeface="Arial" panose="020B0604020202020204" pitchFamily="34" charset="0"/>
              </a:rPr>
              <a:t>).</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5" name="Picture 4">
            <a:extLst>
              <a:ext uri="{FF2B5EF4-FFF2-40B4-BE49-F238E27FC236}">
                <a16:creationId xmlns:a16="http://schemas.microsoft.com/office/drawing/2014/main" id="{5E8967BF-2D9C-4C76-A7F7-F4F4D202081A}"/>
              </a:ext>
            </a:extLst>
          </p:cNvPr>
          <p:cNvPicPr>
            <a:picLocks noChangeAspect="1"/>
          </p:cNvPicPr>
          <p:nvPr/>
        </p:nvPicPr>
        <p:blipFill>
          <a:blip r:embed="rId2"/>
          <a:stretch>
            <a:fillRect/>
          </a:stretch>
        </p:blipFill>
        <p:spPr>
          <a:xfrm>
            <a:off x="555171" y="1917577"/>
            <a:ext cx="5887574" cy="3338002"/>
          </a:xfrm>
          <a:prstGeom prst="rect">
            <a:avLst/>
          </a:prstGeom>
        </p:spPr>
      </p:pic>
    </p:spTree>
    <p:extLst>
      <p:ext uri="{BB962C8B-B14F-4D97-AF65-F5344CB8AC3E}">
        <p14:creationId xmlns:p14="http://schemas.microsoft.com/office/powerpoint/2010/main" val="3395905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413091-22CE-8011-797F-07C7FA93DCA5}"/>
              </a:ext>
            </a:extLst>
          </p:cNvPr>
          <p:cNvSpPr>
            <a:spLocks noGrp="1"/>
          </p:cNvSpPr>
          <p:nvPr>
            <p:ph type="sldNum" sz="quarter" idx="12"/>
          </p:nvPr>
        </p:nvSpPr>
        <p:spPr/>
        <p:txBody>
          <a:bodyPr/>
          <a:lstStyle/>
          <a:p>
            <a:fld id="{2BA667B7-7BA5-4DB2-A058-B66A386C003C}" type="slidenum">
              <a:rPr lang="en-SG" smtClean="0"/>
              <a:pPr/>
              <a:t>13</a:t>
            </a:fld>
            <a:endParaRPr lang="en-SG"/>
          </a:p>
        </p:txBody>
      </p:sp>
      <p:sp>
        <p:nvSpPr>
          <p:cNvPr id="7" name="Text Placeholder 6">
            <a:extLst>
              <a:ext uri="{FF2B5EF4-FFF2-40B4-BE49-F238E27FC236}">
                <a16:creationId xmlns:a16="http://schemas.microsoft.com/office/drawing/2014/main" id="{F524D453-0C83-F157-82A9-328655F8C85A}"/>
              </a:ext>
            </a:extLst>
          </p:cNvPr>
          <p:cNvSpPr>
            <a:spLocks noGrp="1"/>
          </p:cNvSpPr>
          <p:nvPr>
            <p:ph type="body" sz="quarter" idx="13"/>
          </p:nvPr>
        </p:nvSpPr>
        <p:spPr/>
        <p:txBody>
          <a:bodyPr>
            <a:noAutofit/>
          </a:bodyPr>
          <a:lstStyle/>
          <a:p>
            <a:pPr>
              <a:buFont typeface="+mj-lt"/>
              <a:buAutoNum type="arabicPeriod" startAt="3"/>
            </a:pPr>
            <a:r>
              <a:rPr lang="en-US" sz="3200" dirty="0" err="1"/>
              <a:t>Thiết</a:t>
            </a:r>
            <a:r>
              <a:rPr lang="en-US" sz="3200" dirty="0"/>
              <a:t> </a:t>
            </a:r>
            <a:r>
              <a:rPr lang="en-US" sz="3200" dirty="0" err="1"/>
              <a:t>kế</a:t>
            </a:r>
            <a:r>
              <a:rPr lang="en-US" sz="3200" dirty="0"/>
              <a:t> </a:t>
            </a:r>
            <a:r>
              <a:rPr lang="en-US" sz="3200" dirty="0" err="1"/>
              <a:t>mạng</a:t>
            </a:r>
            <a:r>
              <a:rPr lang="en-US" sz="3200" dirty="0"/>
              <a:t> </a:t>
            </a:r>
            <a:r>
              <a:rPr lang="en-US" sz="3200" dirty="0" err="1"/>
              <a:t>thần</a:t>
            </a:r>
            <a:r>
              <a:rPr lang="en-US" sz="3200" dirty="0"/>
              <a:t> </a:t>
            </a:r>
            <a:r>
              <a:rPr lang="en-US" sz="3200" dirty="0" err="1"/>
              <a:t>kinh</a:t>
            </a:r>
            <a:r>
              <a:rPr lang="en-US" sz="3200" dirty="0"/>
              <a:t> </a:t>
            </a:r>
            <a:r>
              <a:rPr lang="en-US" sz="3200" dirty="0" err="1"/>
              <a:t>xấp</a:t>
            </a:r>
            <a:r>
              <a:rPr lang="en-US" sz="3200" dirty="0"/>
              <a:t> </a:t>
            </a:r>
            <a:r>
              <a:rPr lang="en-US" sz="3200" dirty="0" err="1"/>
              <a:t>xỉ</a:t>
            </a:r>
            <a:r>
              <a:rPr lang="en-US" sz="3200" dirty="0"/>
              <a:t> </a:t>
            </a:r>
            <a:r>
              <a:rPr lang="en-US" sz="3200" dirty="0" err="1"/>
              <a:t>bộ</a:t>
            </a:r>
            <a:r>
              <a:rPr lang="en-US" sz="3200" dirty="0"/>
              <a:t> </a:t>
            </a:r>
            <a:r>
              <a:rPr lang="en-US" sz="3200" dirty="0" err="1"/>
              <a:t>điều</a:t>
            </a:r>
            <a:r>
              <a:rPr lang="en-US" sz="3200" dirty="0"/>
              <a:t> </a:t>
            </a:r>
            <a:r>
              <a:rPr lang="en-US" sz="3200" dirty="0" err="1"/>
              <a:t>khiển</a:t>
            </a:r>
            <a:r>
              <a:rPr lang="en-US" sz="3200" dirty="0"/>
              <a:t> </a:t>
            </a:r>
            <a:r>
              <a:rPr lang="en-US" sz="3200" dirty="0" err="1"/>
              <a:t>mờ</a:t>
            </a:r>
            <a:endParaRPr lang="en-US" sz="3200" dirty="0"/>
          </a:p>
        </p:txBody>
      </p:sp>
      <p:sp>
        <p:nvSpPr>
          <p:cNvPr id="4" name="Date Placeholder 3">
            <a:extLst>
              <a:ext uri="{FF2B5EF4-FFF2-40B4-BE49-F238E27FC236}">
                <a16:creationId xmlns:a16="http://schemas.microsoft.com/office/drawing/2014/main" id="{985FA776-A759-6BF7-BFAF-4CC82D698EA8}"/>
              </a:ext>
            </a:extLst>
          </p:cNvPr>
          <p:cNvSpPr>
            <a:spLocks noGrp="1"/>
          </p:cNvSpPr>
          <p:nvPr>
            <p:ph type="dt" sz="half" idx="10"/>
          </p:nvPr>
        </p:nvSpPr>
        <p:spPr/>
        <p:txBody>
          <a:bodyPr/>
          <a:lstStyle/>
          <a:p>
            <a:fld id="{0447067C-88A8-4978-9089-A5C85C57A269}" type="datetime1">
              <a:rPr lang="en-SG" smtClean="0"/>
              <a:pPr/>
              <a:t>28/6/2022</a:t>
            </a:fld>
            <a:endParaRPr lang="en-SG"/>
          </a:p>
        </p:txBody>
      </p:sp>
      <p:sp>
        <p:nvSpPr>
          <p:cNvPr id="8" name="Content Placeholder 7">
            <a:extLst>
              <a:ext uri="{FF2B5EF4-FFF2-40B4-BE49-F238E27FC236}">
                <a16:creationId xmlns:a16="http://schemas.microsoft.com/office/drawing/2014/main" id="{F2C32528-9C74-71CA-359F-B77FA787F20A}"/>
              </a:ext>
            </a:extLst>
          </p:cNvPr>
          <p:cNvSpPr>
            <a:spLocks noGrp="1"/>
          </p:cNvSpPr>
          <p:nvPr>
            <p:ph idx="1"/>
          </p:nvPr>
        </p:nvSpPr>
        <p:spPr/>
        <p:txBody>
          <a:bodyPr>
            <a:normAutofit/>
          </a:bodyPr>
          <a:lstStyle/>
          <a:p>
            <a:pPr marL="457200" indent="-457200">
              <a:buFont typeface="Wingdings" panose="05000000000000000000" pitchFamily="2" charset="2"/>
              <a:buChar char="v"/>
            </a:pPr>
            <a:r>
              <a:rPr lang="vi-VN" sz="2400" dirty="0">
                <a:latin typeface="+mn-lt"/>
              </a:rPr>
              <a:t>Thiết kế bộ điều khiển</a:t>
            </a:r>
            <a:endParaRPr lang="en-US" sz="2400" dirty="0">
              <a:latin typeface="+mn-lt"/>
            </a:endParaRPr>
          </a:p>
        </p:txBody>
      </p:sp>
      <p:pic>
        <p:nvPicPr>
          <p:cNvPr id="13" name="Picture 12">
            <a:extLst>
              <a:ext uri="{FF2B5EF4-FFF2-40B4-BE49-F238E27FC236}">
                <a16:creationId xmlns:a16="http://schemas.microsoft.com/office/drawing/2014/main" id="{B030A820-F1C2-48CB-8C4B-F05E4CA01104}"/>
              </a:ext>
            </a:extLst>
          </p:cNvPr>
          <p:cNvPicPr/>
          <p:nvPr/>
        </p:nvPicPr>
        <p:blipFill>
          <a:blip r:embed="rId2"/>
          <a:stretch>
            <a:fillRect/>
          </a:stretch>
        </p:blipFill>
        <p:spPr>
          <a:xfrm>
            <a:off x="5085296" y="2296739"/>
            <a:ext cx="5579745" cy="2268855"/>
          </a:xfrm>
          <a:prstGeom prst="rect">
            <a:avLst/>
          </a:prstGeom>
        </p:spPr>
      </p:pic>
      <p:sp>
        <p:nvSpPr>
          <p:cNvPr id="14" name="TextBox 13">
            <a:extLst>
              <a:ext uri="{FF2B5EF4-FFF2-40B4-BE49-F238E27FC236}">
                <a16:creationId xmlns:a16="http://schemas.microsoft.com/office/drawing/2014/main" id="{46513543-9447-441E-B1A3-6DB655CBCBE7}"/>
              </a:ext>
            </a:extLst>
          </p:cNvPr>
          <p:cNvSpPr txBox="1"/>
          <p:nvPr/>
        </p:nvSpPr>
        <p:spPr>
          <a:xfrm>
            <a:off x="-175050" y="5726349"/>
            <a:ext cx="6094520" cy="369332"/>
          </a:xfrm>
          <a:prstGeom prst="rect">
            <a:avLst/>
          </a:prstGeom>
          <a:noFill/>
        </p:spPr>
        <p:txBody>
          <a:bodyPr wrap="square">
            <a:spAutoFit/>
          </a:bodyPr>
          <a:lstStyle/>
          <a:p>
            <a:pPr algn="ctr">
              <a:spcAft>
                <a:spcPts val="1000"/>
              </a:spcAft>
            </a:pPr>
            <a:r>
              <a:rPr lang="en-US" sz="1800" dirty="0" err="1">
                <a:effectLst/>
                <a:latin typeface="Arial" panose="020B0604020202020204" pitchFamily="34" charset="0"/>
                <a:ea typeface="Times New Roman" panose="02020603050405020304" pitchFamily="18" charset="0"/>
                <a:cs typeface="Arial" panose="020B0604020202020204" pitchFamily="34" charset="0"/>
              </a:rPr>
              <a:t>Hình</a:t>
            </a:r>
            <a:r>
              <a:rPr lang="en-US" sz="1800" dirty="0">
                <a:effectLst/>
                <a:latin typeface="Arial" panose="020B0604020202020204" pitchFamily="34" charset="0"/>
                <a:ea typeface="Times New Roman" panose="02020603050405020304" pitchFamily="18" charset="0"/>
                <a:cs typeface="Arial" panose="020B0604020202020204" pitchFamily="34" charset="0"/>
              </a:rPr>
              <a:t> 8. </a:t>
            </a:r>
            <a:r>
              <a:rPr lang="en-US" sz="1800" dirty="0" err="1">
                <a:effectLst/>
                <a:latin typeface="Arial" panose="020B0604020202020204" pitchFamily="34" charset="0"/>
                <a:ea typeface="Times New Roman" panose="02020603050405020304" pitchFamily="18" charset="0"/>
                <a:cs typeface="Arial" panose="020B0604020202020204" pitchFamily="34" charset="0"/>
              </a:rPr>
              <a:t>Bảng</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huấn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luyện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mạng</a:t>
            </a:r>
            <a:r>
              <a:rPr lang="en-US" sz="1800" dirty="0">
                <a:effectLst/>
                <a:latin typeface="Arial" panose="020B0604020202020204" pitchFamily="34" charset="0"/>
                <a:ea typeface="Times New Roman" panose="02020603050405020304" pitchFamily="18" charset="0"/>
                <a:cs typeface="Arial" panose="020B0604020202020204" pitchFamily="34" charset="0"/>
              </a:rPr>
              <a:t> neural</a:t>
            </a:r>
            <a:endParaRPr lang="en-GB" sz="12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16" name="TextBox 15">
            <a:extLst>
              <a:ext uri="{FF2B5EF4-FFF2-40B4-BE49-F238E27FC236}">
                <a16:creationId xmlns:a16="http://schemas.microsoft.com/office/drawing/2014/main" id="{62E6475C-9DB8-455B-B039-5516FBA1155E}"/>
              </a:ext>
            </a:extLst>
          </p:cNvPr>
          <p:cNvSpPr txBox="1"/>
          <p:nvPr/>
        </p:nvSpPr>
        <p:spPr>
          <a:xfrm>
            <a:off x="4575346" y="4765651"/>
            <a:ext cx="6183296" cy="369332"/>
          </a:xfrm>
          <a:prstGeom prst="rect">
            <a:avLst/>
          </a:prstGeom>
          <a:noFill/>
        </p:spPr>
        <p:txBody>
          <a:bodyPr wrap="square">
            <a:spAutoFit/>
          </a:bodyPr>
          <a:lstStyle/>
          <a:p>
            <a:pPr algn="ctr">
              <a:spcAft>
                <a:spcPts val="1000"/>
              </a:spcAft>
            </a:pPr>
            <a:r>
              <a:rPr lang="en-US" sz="1800" dirty="0" err="1">
                <a:effectLst/>
                <a:latin typeface="Arial" panose="020B0604020202020204" pitchFamily="34" charset="0"/>
                <a:ea typeface="Times New Roman" panose="02020603050405020304" pitchFamily="18" charset="0"/>
                <a:cs typeface="Arial" panose="020B0604020202020204" pitchFamily="34" charset="0"/>
              </a:rPr>
              <a:t>Hình</a:t>
            </a:r>
            <a:r>
              <a:rPr lang="en-US" sz="1800" dirty="0">
                <a:effectLst/>
                <a:latin typeface="Arial" panose="020B0604020202020204" pitchFamily="34" charset="0"/>
                <a:ea typeface="Times New Roman" panose="02020603050405020304" pitchFamily="18" charset="0"/>
                <a:cs typeface="Arial" panose="020B0604020202020204" pitchFamily="34" charset="0"/>
              </a:rPr>
              <a:t> 9. </a:t>
            </a:r>
            <a:r>
              <a:rPr lang="en-US" sz="1800" dirty="0" err="1">
                <a:effectLst/>
                <a:latin typeface="Arial" panose="020B0604020202020204" pitchFamily="34" charset="0"/>
                <a:ea typeface="Times New Roman" panose="02020603050405020304" pitchFamily="18" charset="0"/>
                <a:cs typeface="Arial" panose="020B0604020202020204" pitchFamily="34" charset="0"/>
              </a:rPr>
              <a:t>Kết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quả</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huấn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luyện</a:t>
            </a:r>
            <a:r>
              <a:rPr lang="en-US" sz="1800" dirty="0">
                <a:effectLst/>
                <a:latin typeface="Arial" panose="020B0604020202020204" pitchFamily="34" charset="0"/>
                <a:ea typeface="Times New Roman" panose="02020603050405020304" pitchFamily="18" charset="0"/>
                <a:cs typeface="Arial" panose="020B0604020202020204" pitchFamily="34" charset="0"/>
              </a:rPr>
              <a:t> ở </a:t>
            </a:r>
            <a:r>
              <a:rPr lang="en-US" sz="1800" dirty="0" err="1">
                <a:effectLst/>
                <a:latin typeface="Arial" panose="020B0604020202020204" pitchFamily="34" charset="0"/>
                <a:ea typeface="Times New Roman" panose="02020603050405020304" pitchFamily="18" charset="0"/>
                <a:cs typeface="Arial" panose="020B0604020202020204" pitchFamily="34" charset="0"/>
              </a:rPr>
              <a:t>simulink</a:t>
            </a:r>
            <a:endParaRPr lang="en-GB" sz="1200"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10" name="Picture 9">
            <a:extLst>
              <a:ext uri="{FF2B5EF4-FFF2-40B4-BE49-F238E27FC236}">
                <a16:creationId xmlns:a16="http://schemas.microsoft.com/office/drawing/2014/main" id="{580089F6-B377-4902-AEC6-EDDFE177719C}"/>
              </a:ext>
            </a:extLst>
          </p:cNvPr>
          <p:cNvPicPr/>
          <p:nvPr/>
        </p:nvPicPr>
        <p:blipFill>
          <a:blip r:embed="rId3"/>
          <a:stretch>
            <a:fillRect/>
          </a:stretch>
        </p:blipFill>
        <p:spPr>
          <a:xfrm>
            <a:off x="1162975" y="1882066"/>
            <a:ext cx="3412371" cy="3844284"/>
          </a:xfrm>
          <a:prstGeom prst="rect">
            <a:avLst/>
          </a:prstGeom>
        </p:spPr>
      </p:pic>
    </p:spTree>
    <p:extLst>
      <p:ext uri="{BB962C8B-B14F-4D97-AF65-F5344CB8AC3E}">
        <p14:creationId xmlns:p14="http://schemas.microsoft.com/office/powerpoint/2010/main" val="958701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413091-22CE-8011-797F-07C7FA93DCA5}"/>
              </a:ext>
            </a:extLst>
          </p:cNvPr>
          <p:cNvSpPr>
            <a:spLocks noGrp="1"/>
          </p:cNvSpPr>
          <p:nvPr>
            <p:ph type="sldNum" sz="quarter" idx="12"/>
          </p:nvPr>
        </p:nvSpPr>
        <p:spPr/>
        <p:txBody>
          <a:bodyPr/>
          <a:lstStyle/>
          <a:p>
            <a:fld id="{2BA667B7-7BA5-4DB2-A058-B66A386C003C}" type="slidenum">
              <a:rPr lang="en-SG" smtClean="0"/>
              <a:pPr/>
              <a:t>14</a:t>
            </a:fld>
            <a:endParaRPr lang="en-SG"/>
          </a:p>
        </p:txBody>
      </p:sp>
      <p:sp>
        <p:nvSpPr>
          <p:cNvPr id="7" name="Text Placeholder 6">
            <a:extLst>
              <a:ext uri="{FF2B5EF4-FFF2-40B4-BE49-F238E27FC236}">
                <a16:creationId xmlns:a16="http://schemas.microsoft.com/office/drawing/2014/main" id="{F524D453-0C83-F157-82A9-328655F8C85A}"/>
              </a:ext>
            </a:extLst>
          </p:cNvPr>
          <p:cNvSpPr>
            <a:spLocks noGrp="1"/>
          </p:cNvSpPr>
          <p:nvPr>
            <p:ph type="body" sz="quarter" idx="13"/>
          </p:nvPr>
        </p:nvSpPr>
        <p:spPr/>
        <p:txBody>
          <a:bodyPr>
            <a:noAutofit/>
          </a:bodyPr>
          <a:lstStyle/>
          <a:p>
            <a:pPr>
              <a:buFont typeface="+mj-lt"/>
              <a:buAutoNum type="arabicPeriod" startAt="3"/>
            </a:pPr>
            <a:r>
              <a:rPr lang="en-US" sz="3200" dirty="0" err="1"/>
              <a:t>Thiết</a:t>
            </a:r>
            <a:r>
              <a:rPr lang="en-US" sz="3200" dirty="0"/>
              <a:t> </a:t>
            </a:r>
            <a:r>
              <a:rPr lang="en-US" sz="3200" dirty="0" err="1"/>
              <a:t>kế</a:t>
            </a:r>
            <a:r>
              <a:rPr lang="en-US" sz="3200" dirty="0"/>
              <a:t> </a:t>
            </a:r>
            <a:r>
              <a:rPr lang="en-US" sz="3200" dirty="0" err="1"/>
              <a:t>mạng</a:t>
            </a:r>
            <a:r>
              <a:rPr lang="en-US" sz="3200" dirty="0"/>
              <a:t> </a:t>
            </a:r>
            <a:r>
              <a:rPr lang="en-US" sz="3200" dirty="0" err="1"/>
              <a:t>thần</a:t>
            </a:r>
            <a:r>
              <a:rPr lang="en-US" sz="3200" dirty="0"/>
              <a:t> </a:t>
            </a:r>
            <a:r>
              <a:rPr lang="en-US" sz="3200" dirty="0" err="1"/>
              <a:t>kinh</a:t>
            </a:r>
            <a:r>
              <a:rPr lang="en-US" sz="3200" dirty="0"/>
              <a:t> </a:t>
            </a:r>
            <a:r>
              <a:rPr lang="en-US" sz="3200" dirty="0" err="1"/>
              <a:t>xấp</a:t>
            </a:r>
            <a:r>
              <a:rPr lang="en-US" sz="3200" dirty="0"/>
              <a:t> </a:t>
            </a:r>
            <a:r>
              <a:rPr lang="en-US" sz="3200" dirty="0" err="1"/>
              <a:t>xỉ</a:t>
            </a:r>
            <a:r>
              <a:rPr lang="en-US" sz="3200" dirty="0"/>
              <a:t> </a:t>
            </a:r>
            <a:r>
              <a:rPr lang="en-US" sz="3200" dirty="0" err="1"/>
              <a:t>bộ</a:t>
            </a:r>
            <a:r>
              <a:rPr lang="en-US" sz="3200" dirty="0"/>
              <a:t> </a:t>
            </a:r>
            <a:r>
              <a:rPr lang="en-US" sz="3200" dirty="0" err="1"/>
              <a:t>điều</a:t>
            </a:r>
            <a:r>
              <a:rPr lang="en-US" sz="3200" dirty="0"/>
              <a:t> </a:t>
            </a:r>
            <a:r>
              <a:rPr lang="en-US" sz="3200" dirty="0" err="1"/>
              <a:t>khiển</a:t>
            </a:r>
            <a:r>
              <a:rPr lang="en-US" sz="3200" dirty="0"/>
              <a:t> </a:t>
            </a:r>
            <a:r>
              <a:rPr lang="en-US" sz="3200" dirty="0" err="1"/>
              <a:t>mờ</a:t>
            </a:r>
            <a:endParaRPr lang="en-US" sz="3200" dirty="0"/>
          </a:p>
        </p:txBody>
      </p:sp>
      <p:sp>
        <p:nvSpPr>
          <p:cNvPr id="4" name="Date Placeholder 3">
            <a:extLst>
              <a:ext uri="{FF2B5EF4-FFF2-40B4-BE49-F238E27FC236}">
                <a16:creationId xmlns:a16="http://schemas.microsoft.com/office/drawing/2014/main" id="{985FA776-A759-6BF7-BFAF-4CC82D698EA8}"/>
              </a:ext>
            </a:extLst>
          </p:cNvPr>
          <p:cNvSpPr>
            <a:spLocks noGrp="1"/>
          </p:cNvSpPr>
          <p:nvPr>
            <p:ph type="dt" sz="half" idx="10"/>
          </p:nvPr>
        </p:nvSpPr>
        <p:spPr/>
        <p:txBody>
          <a:bodyPr/>
          <a:lstStyle/>
          <a:p>
            <a:fld id="{0447067C-88A8-4978-9089-A5C85C57A269}" type="datetime1">
              <a:rPr lang="en-SG" smtClean="0"/>
              <a:pPr/>
              <a:t>28/6/2022</a:t>
            </a:fld>
            <a:endParaRPr lang="en-SG"/>
          </a:p>
        </p:txBody>
      </p:sp>
      <p:sp>
        <p:nvSpPr>
          <p:cNvPr id="8" name="Content Placeholder 7">
            <a:extLst>
              <a:ext uri="{FF2B5EF4-FFF2-40B4-BE49-F238E27FC236}">
                <a16:creationId xmlns:a16="http://schemas.microsoft.com/office/drawing/2014/main" id="{F2C32528-9C74-71CA-359F-B77FA787F20A}"/>
              </a:ext>
            </a:extLst>
          </p:cNvPr>
          <p:cNvSpPr>
            <a:spLocks noGrp="1"/>
          </p:cNvSpPr>
          <p:nvPr>
            <p:ph idx="1"/>
          </p:nvPr>
        </p:nvSpPr>
        <p:spPr/>
        <p:txBody>
          <a:bodyPr>
            <a:normAutofit/>
          </a:bodyPr>
          <a:lstStyle/>
          <a:p>
            <a:pPr marL="457200" indent="-457200">
              <a:buFont typeface="Wingdings" panose="05000000000000000000" pitchFamily="2" charset="2"/>
              <a:buChar char="v"/>
            </a:pPr>
            <a:r>
              <a:rPr lang="vi-VN" sz="2400" dirty="0"/>
              <a:t>Sơ đồ kết nối với bộ điều khiển mạng neural</a:t>
            </a:r>
            <a:endParaRPr lang="en-US" sz="2000" dirty="0"/>
          </a:p>
        </p:txBody>
      </p:sp>
      <p:pic>
        <p:nvPicPr>
          <p:cNvPr id="10" name="Picture 9">
            <a:extLst>
              <a:ext uri="{FF2B5EF4-FFF2-40B4-BE49-F238E27FC236}">
                <a16:creationId xmlns:a16="http://schemas.microsoft.com/office/drawing/2014/main" id="{DA99FA35-C7E2-4DAE-A8F5-9FB3528B1563}"/>
              </a:ext>
            </a:extLst>
          </p:cNvPr>
          <p:cNvPicPr/>
          <p:nvPr/>
        </p:nvPicPr>
        <p:blipFill>
          <a:blip r:embed="rId2"/>
          <a:stretch>
            <a:fillRect/>
          </a:stretch>
        </p:blipFill>
        <p:spPr>
          <a:xfrm>
            <a:off x="2317071" y="1855432"/>
            <a:ext cx="7776839" cy="4292903"/>
          </a:xfrm>
          <a:prstGeom prst="rect">
            <a:avLst/>
          </a:prstGeom>
        </p:spPr>
      </p:pic>
    </p:spTree>
    <p:extLst>
      <p:ext uri="{BB962C8B-B14F-4D97-AF65-F5344CB8AC3E}">
        <p14:creationId xmlns:p14="http://schemas.microsoft.com/office/powerpoint/2010/main" val="3748755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413091-22CE-8011-797F-07C7FA93DCA5}"/>
              </a:ext>
            </a:extLst>
          </p:cNvPr>
          <p:cNvSpPr>
            <a:spLocks noGrp="1"/>
          </p:cNvSpPr>
          <p:nvPr>
            <p:ph type="sldNum" sz="quarter" idx="12"/>
          </p:nvPr>
        </p:nvSpPr>
        <p:spPr/>
        <p:txBody>
          <a:bodyPr/>
          <a:lstStyle/>
          <a:p>
            <a:fld id="{2BA667B7-7BA5-4DB2-A058-B66A386C003C}" type="slidenum">
              <a:rPr lang="en-SG" smtClean="0"/>
              <a:pPr/>
              <a:t>15</a:t>
            </a:fld>
            <a:endParaRPr lang="en-SG"/>
          </a:p>
        </p:txBody>
      </p:sp>
      <p:sp>
        <p:nvSpPr>
          <p:cNvPr id="7" name="Text Placeholder 6">
            <a:extLst>
              <a:ext uri="{FF2B5EF4-FFF2-40B4-BE49-F238E27FC236}">
                <a16:creationId xmlns:a16="http://schemas.microsoft.com/office/drawing/2014/main" id="{F524D453-0C83-F157-82A9-328655F8C85A}"/>
              </a:ext>
            </a:extLst>
          </p:cNvPr>
          <p:cNvSpPr>
            <a:spLocks noGrp="1"/>
          </p:cNvSpPr>
          <p:nvPr>
            <p:ph type="body" sz="quarter" idx="13"/>
          </p:nvPr>
        </p:nvSpPr>
        <p:spPr/>
        <p:txBody>
          <a:bodyPr>
            <a:noAutofit/>
          </a:bodyPr>
          <a:lstStyle/>
          <a:p>
            <a:pPr>
              <a:buFont typeface="+mj-lt"/>
              <a:buAutoNum type="arabicPeriod" startAt="3"/>
            </a:pPr>
            <a:r>
              <a:rPr lang="en-US" sz="3200" dirty="0" err="1"/>
              <a:t>Thiết</a:t>
            </a:r>
            <a:r>
              <a:rPr lang="en-US" sz="3200" dirty="0"/>
              <a:t> </a:t>
            </a:r>
            <a:r>
              <a:rPr lang="en-US" sz="3200" dirty="0" err="1"/>
              <a:t>kế</a:t>
            </a:r>
            <a:r>
              <a:rPr lang="en-US" sz="3200" dirty="0"/>
              <a:t> </a:t>
            </a:r>
            <a:r>
              <a:rPr lang="en-US" sz="3200" dirty="0" err="1"/>
              <a:t>mạng</a:t>
            </a:r>
            <a:r>
              <a:rPr lang="en-US" sz="3200" dirty="0"/>
              <a:t> </a:t>
            </a:r>
            <a:r>
              <a:rPr lang="en-US" sz="3200" dirty="0" err="1"/>
              <a:t>thần</a:t>
            </a:r>
            <a:r>
              <a:rPr lang="en-US" sz="3200" dirty="0"/>
              <a:t> </a:t>
            </a:r>
            <a:r>
              <a:rPr lang="en-US" sz="3200" dirty="0" err="1"/>
              <a:t>kinh</a:t>
            </a:r>
            <a:r>
              <a:rPr lang="en-US" sz="3200" dirty="0"/>
              <a:t> </a:t>
            </a:r>
            <a:r>
              <a:rPr lang="en-US" sz="3200" dirty="0" err="1"/>
              <a:t>xấp</a:t>
            </a:r>
            <a:r>
              <a:rPr lang="en-US" sz="3200" dirty="0"/>
              <a:t> </a:t>
            </a:r>
            <a:r>
              <a:rPr lang="en-US" sz="3200" dirty="0" err="1"/>
              <a:t>xỉ</a:t>
            </a:r>
            <a:r>
              <a:rPr lang="en-US" sz="3200" dirty="0"/>
              <a:t> </a:t>
            </a:r>
            <a:r>
              <a:rPr lang="en-US" sz="3200" dirty="0" err="1"/>
              <a:t>bộ</a:t>
            </a:r>
            <a:r>
              <a:rPr lang="en-US" sz="3200" dirty="0"/>
              <a:t> </a:t>
            </a:r>
            <a:r>
              <a:rPr lang="en-US" sz="3200" dirty="0" err="1"/>
              <a:t>điều</a:t>
            </a:r>
            <a:r>
              <a:rPr lang="en-US" sz="3200" dirty="0"/>
              <a:t> </a:t>
            </a:r>
            <a:r>
              <a:rPr lang="en-US" sz="3200" dirty="0" err="1"/>
              <a:t>khiển</a:t>
            </a:r>
            <a:r>
              <a:rPr lang="en-US" sz="3200" dirty="0"/>
              <a:t> </a:t>
            </a:r>
            <a:r>
              <a:rPr lang="en-US" sz="3200" dirty="0" err="1"/>
              <a:t>mờ</a:t>
            </a:r>
            <a:endParaRPr lang="en-US" sz="3200" dirty="0"/>
          </a:p>
        </p:txBody>
      </p:sp>
      <p:sp>
        <p:nvSpPr>
          <p:cNvPr id="4" name="Date Placeholder 3">
            <a:extLst>
              <a:ext uri="{FF2B5EF4-FFF2-40B4-BE49-F238E27FC236}">
                <a16:creationId xmlns:a16="http://schemas.microsoft.com/office/drawing/2014/main" id="{985FA776-A759-6BF7-BFAF-4CC82D698EA8}"/>
              </a:ext>
            </a:extLst>
          </p:cNvPr>
          <p:cNvSpPr>
            <a:spLocks noGrp="1"/>
          </p:cNvSpPr>
          <p:nvPr>
            <p:ph type="dt" sz="half" idx="10"/>
          </p:nvPr>
        </p:nvSpPr>
        <p:spPr/>
        <p:txBody>
          <a:bodyPr/>
          <a:lstStyle/>
          <a:p>
            <a:fld id="{0447067C-88A8-4978-9089-A5C85C57A269}" type="datetime1">
              <a:rPr lang="en-SG" smtClean="0"/>
              <a:pPr/>
              <a:t>28/6/2022</a:t>
            </a:fld>
            <a:endParaRPr lang="en-SG"/>
          </a:p>
        </p:txBody>
      </p:sp>
      <p:sp>
        <p:nvSpPr>
          <p:cNvPr id="8" name="Content Placeholder 7">
            <a:extLst>
              <a:ext uri="{FF2B5EF4-FFF2-40B4-BE49-F238E27FC236}">
                <a16:creationId xmlns:a16="http://schemas.microsoft.com/office/drawing/2014/main" id="{F2C32528-9C74-71CA-359F-B77FA787F20A}"/>
              </a:ext>
            </a:extLst>
          </p:cNvPr>
          <p:cNvSpPr>
            <a:spLocks noGrp="1"/>
          </p:cNvSpPr>
          <p:nvPr>
            <p:ph idx="1"/>
          </p:nvPr>
        </p:nvSpPr>
        <p:spPr/>
        <p:txBody>
          <a:bodyPr>
            <a:normAutofit/>
          </a:bodyPr>
          <a:lstStyle/>
          <a:p>
            <a:pPr marL="457200" indent="-457200">
              <a:buFont typeface="Wingdings" panose="05000000000000000000" pitchFamily="2" charset="2"/>
              <a:buChar char="v"/>
            </a:pPr>
            <a:r>
              <a:rPr lang="en-US" sz="2400" dirty="0" err="1"/>
              <a:t>Kết</a:t>
            </a:r>
            <a:r>
              <a:rPr lang="en-US" sz="2400" dirty="0"/>
              <a:t> </a:t>
            </a:r>
            <a:r>
              <a:rPr lang="en-US" sz="2400" dirty="0" err="1"/>
              <a:t>quả</a:t>
            </a:r>
            <a:r>
              <a:rPr lang="en-US" sz="2400" dirty="0"/>
              <a:t> </a:t>
            </a:r>
            <a:r>
              <a:rPr lang="en-US" sz="2400" dirty="0" err="1"/>
              <a:t>mỏ</a:t>
            </a:r>
            <a:r>
              <a:rPr lang="en-US" sz="2400" dirty="0"/>
              <a:t> </a:t>
            </a:r>
            <a:r>
              <a:rPr lang="en-US" sz="2400" dirty="0" err="1"/>
              <a:t>phỏng</a:t>
            </a:r>
            <a:endParaRPr lang="en-US" sz="2000" dirty="0"/>
          </a:p>
        </p:txBody>
      </p:sp>
      <p:sp>
        <p:nvSpPr>
          <p:cNvPr id="5" name="TextBox 4">
            <a:extLst>
              <a:ext uri="{FF2B5EF4-FFF2-40B4-BE49-F238E27FC236}">
                <a16:creationId xmlns:a16="http://schemas.microsoft.com/office/drawing/2014/main" id="{6C02A19E-CBBE-F865-8CA1-F6FD34CD2AC9}"/>
              </a:ext>
            </a:extLst>
          </p:cNvPr>
          <p:cNvSpPr txBox="1"/>
          <p:nvPr/>
        </p:nvSpPr>
        <p:spPr>
          <a:xfrm>
            <a:off x="2618912" y="1861480"/>
            <a:ext cx="2050741" cy="369332"/>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Đáp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ngõ</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endParaRPr lang="en-US"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C15D799F-BF5E-7D6C-A110-73828F979C1D}"/>
              </a:ext>
            </a:extLst>
          </p:cNvPr>
          <p:cNvSpPr txBox="1"/>
          <p:nvPr/>
        </p:nvSpPr>
        <p:spPr>
          <a:xfrm>
            <a:off x="7885220" y="1861480"/>
            <a:ext cx="2390894" cy="369332"/>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Tín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khiển</a:t>
            </a:r>
            <a:endParaRPr lang="en-US" dirty="0">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E7D949ED-1E1F-478D-8616-4701C6CEEE5B}"/>
              </a:ext>
            </a:extLst>
          </p:cNvPr>
          <p:cNvPicPr/>
          <p:nvPr/>
        </p:nvPicPr>
        <p:blipFill>
          <a:blip r:embed="rId2"/>
          <a:stretch>
            <a:fillRect/>
          </a:stretch>
        </p:blipFill>
        <p:spPr>
          <a:xfrm>
            <a:off x="1204354" y="2188394"/>
            <a:ext cx="4808017" cy="1828800"/>
          </a:xfrm>
          <a:prstGeom prst="rect">
            <a:avLst/>
          </a:prstGeom>
        </p:spPr>
      </p:pic>
      <p:pic>
        <p:nvPicPr>
          <p:cNvPr id="12" name="Picture 11">
            <a:extLst>
              <a:ext uri="{FF2B5EF4-FFF2-40B4-BE49-F238E27FC236}">
                <a16:creationId xmlns:a16="http://schemas.microsoft.com/office/drawing/2014/main" id="{28753C14-4CE8-41B3-9C87-A3CD980FAC53}"/>
              </a:ext>
            </a:extLst>
          </p:cNvPr>
          <p:cNvPicPr/>
          <p:nvPr/>
        </p:nvPicPr>
        <p:blipFill>
          <a:blip r:embed="rId3"/>
          <a:stretch>
            <a:fillRect/>
          </a:stretch>
        </p:blipFill>
        <p:spPr>
          <a:xfrm>
            <a:off x="1225224" y="4058007"/>
            <a:ext cx="4808017" cy="1828800"/>
          </a:xfrm>
          <a:prstGeom prst="rect">
            <a:avLst/>
          </a:prstGeom>
        </p:spPr>
      </p:pic>
      <p:pic>
        <p:nvPicPr>
          <p:cNvPr id="13" name="Picture 12">
            <a:extLst>
              <a:ext uri="{FF2B5EF4-FFF2-40B4-BE49-F238E27FC236}">
                <a16:creationId xmlns:a16="http://schemas.microsoft.com/office/drawing/2014/main" id="{F8AA2ACE-BA89-47AB-9409-D4094FA6D05A}"/>
              </a:ext>
            </a:extLst>
          </p:cNvPr>
          <p:cNvPicPr/>
          <p:nvPr/>
        </p:nvPicPr>
        <p:blipFill>
          <a:blip r:embed="rId4"/>
          <a:stretch>
            <a:fillRect/>
          </a:stretch>
        </p:blipFill>
        <p:spPr>
          <a:xfrm>
            <a:off x="6746375" y="2230812"/>
            <a:ext cx="4374932" cy="1764257"/>
          </a:xfrm>
          <a:prstGeom prst="rect">
            <a:avLst/>
          </a:prstGeom>
        </p:spPr>
      </p:pic>
      <p:pic>
        <p:nvPicPr>
          <p:cNvPr id="14" name="Picture 13">
            <a:extLst>
              <a:ext uri="{FF2B5EF4-FFF2-40B4-BE49-F238E27FC236}">
                <a16:creationId xmlns:a16="http://schemas.microsoft.com/office/drawing/2014/main" id="{99415DF3-35EA-4E5E-A998-BABAC5DC4B87}"/>
              </a:ext>
            </a:extLst>
          </p:cNvPr>
          <p:cNvPicPr/>
          <p:nvPr/>
        </p:nvPicPr>
        <p:blipFill>
          <a:blip r:embed="rId5"/>
          <a:stretch>
            <a:fillRect/>
          </a:stretch>
        </p:blipFill>
        <p:spPr>
          <a:xfrm>
            <a:off x="6746375" y="3995069"/>
            <a:ext cx="4374933" cy="1916363"/>
          </a:xfrm>
          <a:prstGeom prst="rect">
            <a:avLst/>
          </a:prstGeom>
        </p:spPr>
      </p:pic>
    </p:spTree>
    <p:extLst>
      <p:ext uri="{BB962C8B-B14F-4D97-AF65-F5344CB8AC3E}">
        <p14:creationId xmlns:p14="http://schemas.microsoft.com/office/powerpoint/2010/main" val="1194891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413091-22CE-8011-797F-07C7FA93DCA5}"/>
              </a:ext>
            </a:extLst>
          </p:cNvPr>
          <p:cNvSpPr>
            <a:spLocks noGrp="1"/>
          </p:cNvSpPr>
          <p:nvPr>
            <p:ph type="sldNum" sz="quarter" idx="12"/>
          </p:nvPr>
        </p:nvSpPr>
        <p:spPr/>
        <p:txBody>
          <a:bodyPr/>
          <a:lstStyle/>
          <a:p>
            <a:fld id="{2BA667B7-7BA5-4DB2-A058-B66A386C003C}" type="slidenum">
              <a:rPr lang="en-SG" smtClean="0"/>
              <a:pPr/>
              <a:t>16</a:t>
            </a:fld>
            <a:endParaRPr lang="en-SG"/>
          </a:p>
        </p:txBody>
      </p:sp>
      <p:sp>
        <p:nvSpPr>
          <p:cNvPr id="7" name="Text Placeholder 6">
            <a:extLst>
              <a:ext uri="{FF2B5EF4-FFF2-40B4-BE49-F238E27FC236}">
                <a16:creationId xmlns:a16="http://schemas.microsoft.com/office/drawing/2014/main" id="{F524D453-0C83-F157-82A9-328655F8C85A}"/>
              </a:ext>
            </a:extLst>
          </p:cNvPr>
          <p:cNvSpPr>
            <a:spLocks noGrp="1"/>
          </p:cNvSpPr>
          <p:nvPr>
            <p:ph type="body" sz="quarter" idx="13"/>
          </p:nvPr>
        </p:nvSpPr>
        <p:spPr/>
        <p:txBody>
          <a:bodyPr>
            <a:noAutofit/>
          </a:bodyPr>
          <a:lstStyle/>
          <a:p>
            <a:pPr>
              <a:buFont typeface="+mj-lt"/>
              <a:buAutoNum type="arabicPeriod" startAt="3"/>
            </a:pPr>
            <a:r>
              <a:rPr lang="en-US" sz="3200" dirty="0" err="1"/>
              <a:t>Thiết</a:t>
            </a:r>
            <a:r>
              <a:rPr lang="en-US" sz="3200" dirty="0"/>
              <a:t> </a:t>
            </a:r>
            <a:r>
              <a:rPr lang="en-US" sz="3200" dirty="0" err="1"/>
              <a:t>kế</a:t>
            </a:r>
            <a:r>
              <a:rPr lang="en-US" sz="3200" dirty="0"/>
              <a:t> </a:t>
            </a:r>
            <a:r>
              <a:rPr lang="en-US" sz="3200" dirty="0" err="1"/>
              <a:t>mạng</a:t>
            </a:r>
            <a:r>
              <a:rPr lang="en-US" sz="3200" dirty="0"/>
              <a:t> </a:t>
            </a:r>
            <a:r>
              <a:rPr lang="en-US" sz="3200" dirty="0" err="1"/>
              <a:t>thần</a:t>
            </a:r>
            <a:r>
              <a:rPr lang="en-US" sz="3200" dirty="0"/>
              <a:t> </a:t>
            </a:r>
            <a:r>
              <a:rPr lang="en-US" sz="3200" dirty="0" err="1"/>
              <a:t>kinh</a:t>
            </a:r>
            <a:r>
              <a:rPr lang="en-US" sz="3200" dirty="0"/>
              <a:t> </a:t>
            </a:r>
            <a:r>
              <a:rPr lang="en-US" sz="3200" dirty="0" err="1"/>
              <a:t>xấp</a:t>
            </a:r>
            <a:r>
              <a:rPr lang="en-US" sz="3200" dirty="0"/>
              <a:t> </a:t>
            </a:r>
            <a:r>
              <a:rPr lang="en-US" sz="3200" dirty="0" err="1"/>
              <a:t>xỉ</a:t>
            </a:r>
            <a:r>
              <a:rPr lang="en-US" sz="3200" dirty="0"/>
              <a:t> </a:t>
            </a:r>
            <a:r>
              <a:rPr lang="en-US" sz="3200" dirty="0" err="1"/>
              <a:t>bộ</a:t>
            </a:r>
            <a:r>
              <a:rPr lang="en-US" sz="3200" dirty="0"/>
              <a:t> </a:t>
            </a:r>
            <a:r>
              <a:rPr lang="en-US" sz="3200" dirty="0" err="1"/>
              <a:t>điều</a:t>
            </a:r>
            <a:r>
              <a:rPr lang="en-US" sz="3200" dirty="0"/>
              <a:t> </a:t>
            </a:r>
            <a:r>
              <a:rPr lang="en-US" sz="3200" dirty="0" err="1"/>
              <a:t>khiển</a:t>
            </a:r>
            <a:r>
              <a:rPr lang="en-US" sz="3200" dirty="0"/>
              <a:t> </a:t>
            </a:r>
            <a:r>
              <a:rPr lang="en-US" sz="3200" dirty="0" err="1"/>
              <a:t>mờ</a:t>
            </a:r>
            <a:endParaRPr lang="en-US" sz="3200" dirty="0"/>
          </a:p>
        </p:txBody>
      </p:sp>
      <p:sp>
        <p:nvSpPr>
          <p:cNvPr id="4" name="Date Placeholder 3">
            <a:extLst>
              <a:ext uri="{FF2B5EF4-FFF2-40B4-BE49-F238E27FC236}">
                <a16:creationId xmlns:a16="http://schemas.microsoft.com/office/drawing/2014/main" id="{985FA776-A759-6BF7-BFAF-4CC82D698EA8}"/>
              </a:ext>
            </a:extLst>
          </p:cNvPr>
          <p:cNvSpPr>
            <a:spLocks noGrp="1"/>
          </p:cNvSpPr>
          <p:nvPr>
            <p:ph type="dt" sz="half" idx="10"/>
          </p:nvPr>
        </p:nvSpPr>
        <p:spPr/>
        <p:txBody>
          <a:bodyPr/>
          <a:lstStyle/>
          <a:p>
            <a:fld id="{0447067C-88A8-4978-9089-A5C85C57A269}" type="datetime1">
              <a:rPr lang="en-SG" smtClean="0"/>
              <a:pPr/>
              <a:t>28/6/2022</a:t>
            </a:fld>
            <a:endParaRPr lang="en-SG"/>
          </a:p>
        </p:txBody>
      </p:sp>
      <p:sp>
        <p:nvSpPr>
          <p:cNvPr id="8" name="Content Placeholder 7">
            <a:extLst>
              <a:ext uri="{FF2B5EF4-FFF2-40B4-BE49-F238E27FC236}">
                <a16:creationId xmlns:a16="http://schemas.microsoft.com/office/drawing/2014/main" id="{F2C32528-9C74-71CA-359F-B77FA787F20A}"/>
              </a:ext>
            </a:extLst>
          </p:cNvPr>
          <p:cNvSpPr>
            <a:spLocks noGrp="1"/>
          </p:cNvSpPr>
          <p:nvPr>
            <p:ph idx="1"/>
          </p:nvPr>
        </p:nvSpPr>
        <p:spPr>
          <a:xfrm>
            <a:off x="448639" y="1539508"/>
            <a:ext cx="11092543" cy="4697604"/>
          </a:xfrm>
        </p:spPr>
        <p:txBody>
          <a:bodyPr>
            <a:normAutofit/>
          </a:bodyPr>
          <a:lstStyle/>
          <a:p>
            <a:pPr marL="457200" indent="-457200">
              <a:buFont typeface="Wingdings" panose="05000000000000000000" pitchFamily="2" charset="2"/>
              <a:buChar char="v"/>
            </a:pPr>
            <a:r>
              <a:rPr lang="en-US" sz="2400" dirty="0" err="1"/>
              <a:t>Nhận</a:t>
            </a:r>
            <a:r>
              <a:rPr lang="en-US" sz="2400" dirty="0"/>
              <a:t> </a:t>
            </a:r>
            <a:r>
              <a:rPr lang="en-US" sz="2400" dirty="0" err="1"/>
              <a:t>xét</a:t>
            </a:r>
            <a:endParaRPr lang="en-US" sz="2400" dirty="0"/>
          </a:p>
          <a:p>
            <a:pPr algn="just">
              <a:lnSpc>
                <a:spcPct val="150000"/>
              </a:lnSpc>
            </a:pPr>
            <a:r>
              <a:rPr lang="en-GB" sz="2000" dirty="0" err="1">
                <a:effectLst/>
                <a:ea typeface="Calibri" panose="020F0502020204030204" pitchFamily="34" charset="0"/>
              </a:rPr>
              <a:t>Dựa</a:t>
            </a:r>
            <a:r>
              <a:rPr lang="en-GB" sz="2000" dirty="0">
                <a:effectLst/>
                <a:ea typeface="Calibri" panose="020F0502020204030204" pitchFamily="34" charset="0"/>
              </a:rPr>
              <a:t> </a:t>
            </a:r>
            <a:r>
              <a:rPr lang="en-GB" sz="2000" dirty="0" err="1">
                <a:effectLst/>
                <a:ea typeface="Calibri" panose="020F0502020204030204" pitchFamily="34" charset="0"/>
              </a:rPr>
              <a:t>vào</a:t>
            </a:r>
            <a:r>
              <a:rPr lang="en-GB" sz="2000" dirty="0">
                <a:effectLst/>
                <a:ea typeface="Calibri" panose="020F0502020204030204" pitchFamily="34" charset="0"/>
              </a:rPr>
              <a:t> </a:t>
            </a:r>
            <a:r>
              <a:rPr lang="en-GB" sz="2000" dirty="0" err="1">
                <a:effectLst/>
                <a:ea typeface="Calibri" panose="020F0502020204030204" pitchFamily="34" charset="0"/>
              </a:rPr>
              <a:t>các</a:t>
            </a:r>
            <a:r>
              <a:rPr lang="en-GB" sz="2000" dirty="0">
                <a:effectLst/>
                <a:ea typeface="Calibri" panose="020F0502020204030204" pitchFamily="34" charset="0"/>
              </a:rPr>
              <a:t> </a:t>
            </a:r>
            <a:r>
              <a:rPr lang="en-GB" sz="2000" dirty="0" err="1">
                <a:effectLst/>
                <a:ea typeface="Calibri" panose="020F0502020204030204" pitchFamily="34" charset="0"/>
              </a:rPr>
              <a:t>hình</a:t>
            </a:r>
            <a:r>
              <a:rPr lang="en-GB" sz="2000" dirty="0">
                <a:effectLst/>
                <a:ea typeface="Calibri" panose="020F0502020204030204" pitchFamily="34" charset="0"/>
              </a:rPr>
              <a:t> </a:t>
            </a:r>
            <a:r>
              <a:rPr lang="en-GB" sz="2000" dirty="0" err="1">
                <a:effectLst/>
                <a:ea typeface="Calibri" panose="020F0502020204030204" pitchFamily="34" charset="0"/>
              </a:rPr>
              <a:t>trên</a:t>
            </a:r>
            <a:r>
              <a:rPr lang="en-GB" sz="2000" dirty="0">
                <a:effectLst/>
                <a:ea typeface="Calibri" panose="020F0502020204030204" pitchFamily="34" charset="0"/>
              </a:rPr>
              <a:t> ta </a:t>
            </a:r>
            <a:r>
              <a:rPr lang="en-GB" sz="2000" dirty="0" err="1">
                <a:effectLst/>
                <a:ea typeface="Calibri" panose="020F0502020204030204" pitchFamily="34" charset="0"/>
              </a:rPr>
              <a:t>có</a:t>
            </a:r>
            <a:r>
              <a:rPr lang="en-GB" sz="2000" dirty="0">
                <a:effectLst/>
                <a:ea typeface="Calibri" panose="020F0502020204030204" pitchFamily="34" charset="0"/>
              </a:rPr>
              <a:t> </a:t>
            </a:r>
            <a:r>
              <a:rPr lang="en-GB" sz="2000" dirty="0" err="1">
                <a:effectLst/>
                <a:ea typeface="Calibri" panose="020F0502020204030204" pitchFamily="34" charset="0"/>
              </a:rPr>
              <a:t>thể</a:t>
            </a:r>
            <a:r>
              <a:rPr lang="en-GB" sz="2000" dirty="0">
                <a:effectLst/>
                <a:ea typeface="Calibri" panose="020F0502020204030204" pitchFamily="34" charset="0"/>
              </a:rPr>
              <a:t> </a:t>
            </a:r>
            <a:r>
              <a:rPr lang="en-GB" sz="2000" dirty="0" err="1">
                <a:effectLst/>
                <a:ea typeface="Calibri" panose="020F0502020204030204" pitchFamily="34" charset="0"/>
              </a:rPr>
              <a:t>thấy</a:t>
            </a:r>
            <a:r>
              <a:rPr lang="en-GB" sz="2000" dirty="0">
                <a:effectLst/>
                <a:ea typeface="Calibri" panose="020F0502020204030204" pitchFamily="34" charset="0"/>
              </a:rPr>
              <a:t> </a:t>
            </a:r>
            <a:r>
              <a:rPr lang="en-GB" sz="2000" dirty="0" err="1">
                <a:effectLst/>
                <a:ea typeface="Calibri" panose="020F0502020204030204" pitchFamily="34" charset="0"/>
              </a:rPr>
              <a:t>được</a:t>
            </a:r>
            <a:r>
              <a:rPr lang="en-GB" sz="2000" dirty="0">
                <a:effectLst/>
                <a:ea typeface="Calibri" panose="020F0502020204030204" pitchFamily="34" charset="0"/>
              </a:rPr>
              <a:t> </a:t>
            </a:r>
            <a:r>
              <a:rPr lang="en-GB" sz="2000" dirty="0" err="1">
                <a:effectLst/>
                <a:ea typeface="Calibri" panose="020F0502020204030204" pitchFamily="34" charset="0"/>
              </a:rPr>
              <a:t>đáp</a:t>
            </a:r>
            <a:r>
              <a:rPr lang="en-GB" sz="2000" dirty="0">
                <a:effectLst/>
                <a:ea typeface="Calibri" panose="020F0502020204030204" pitchFamily="34" charset="0"/>
              </a:rPr>
              <a:t> </a:t>
            </a:r>
            <a:r>
              <a:rPr lang="en-GB" sz="2000" dirty="0" err="1">
                <a:effectLst/>
                <a:ea typeface="Calibri" panose="020F0502020204030204" pitchFamily="34" charset="0"/>
              </a:rPr>
              <a:t>ứng</a:t>
            </a:r>
            <a:r>
              <a:rPr lang="en-GB" sz="2000" dirty="0">
                <a:effectLst/>
                <a:ea typeface="Calibri" panose="020F0502020204030204" pitchFamily="34" charset="0"/>
              </a:rPr>
              <a:t> </a:t>
            </a:r>
            <a:r>
              <a:rPr lang="en-GB" sz="2000" dirty="0" err="1">
                <a:effectLst/>
                <a:ea typeface="Calibri" panose="020F0502020204030204" pitchFamily="34" charset="0"/>
              </a:rPr>
              <a:t>ngõ</a:t>
            </a:r>
            <a:r>
              <a:rPr lang="en-GB" sz="2000" dirty="0">
                <a:effectLst/>
                <a:ea typeface="Calibri" panose="020F0502020204030204" pitchFamily="34" charset="0"/>
              </a:rPr>
              <a:t> </a:t>
            </a:r>
            <a:r>
              <a:rPr lang="en-GB" sz="2000" dirty="0" err="1">
                <a:effectLst/>
                <a:ea typeface="Calibri" panose="020F0502020204030204" pitchFamily="34" charset="0"/>
              </a:rPr>
              <a:t>ra</a:t>
            </a:r>
            <a:r>
              <a:rPr lang="en-GB" sz="2000" dirty="0">
                <a:effectLst/>
                <a:ea typeface="Calibri" panose="020F0502020204030204" pitchFamily="34" charset="0"/>
              </a:rPr>
              <a:t> </a:t>
            </a:r>
            <a:r>
              <a:rPr lang="en-GB" sz="2000" dirty="0" err="1">
                <a:effectLst/>
                <a:ea typeface="Calibri" panose="020F0502020204030204" pitchFamily="34" charset="0"/>
              </a:rPr>
              <a:t>bộ</a:t>
            </a:r>
            <a:r>
              <a:rPr lang="en-GB" sz="2000" dirty="0">
                <a:effectLst/>
                <a:ea typeface="Calibri" panose="020F0502020204030204" pitchFamily="34" charset="0"/>
              </a:rPr>
              <a:t> </a:t>
            </a:r>
            <a:r>
              <a:rPr lang="en-GB" sz="2000" dirty="0" err="1">
                <a:effectLst/>
                <a:ea typeface="Calibri" panose="020F0502020204030204" pitchFamily="34" charset="0"/>
              </a:rPr>
              <a:t>điều</a:t>
            </a:r>
            <a:r>
              <a:rPr lang="en-GB" sz="2000" dirty="0">
                <a:effectLst/>
                <a:ea typeface="Calibri" panose="020F0502020204030204" pitchFamily="34" charset="0"/>
              </a:rPr>
              <a:t> </a:t>
            </a:r>
            <a:r>
              <a:rPr lang="en-GB" sz="2000" dirty="0" err="1">
                <a:effectLst/>
                <a:ea typeface="Calibri" panose="020F0502020204030204" pitchFamily="34" charset="0"/>
              </a:rPr>
              <a:t>khiển</a:t>
            </a:r>
            <a:r>
              <a:rPr lang="en-GB" sz="2000" dirty="0">
                <a:effectLst/>
                <a:ea typeface="Calibri" panose="020F0502020204030204" pitchFamily="34" charset="0"/>
              </a:rPr>
              <a:t> </a:t>
            </a:r>
            <a:r>
              <a:rPr lang="en-GB" sz="2000" dirty="0" err="1">
                <a:effectLst/>
                <a:ea typeface="Calibri" panose="020F0502020204030204" pitchFamily="34" charset="0"/>
              </a:rPr>
              <a:t>thần</a:t>
            </a:r>
            <a:r>
              <a:rPr lang="en-GB" sz="2000" dirty="0">
                <a:effectLst/>
                <a:ea typeface="Calibri" panose="020F0502020204030204" pitchFamily="34" charset="0"/>
              </a:rPr>
              <a:t> </a:t>
            </a:r>
            <a:r>
              <a:rPr lang="en-GB" sz="2000" dirty="0" err="1">
                <a:effectLst/>
                <a:ea typeface="Calibri" panose="020F0502020204030204" pitchFamily="34" charset="0"/>
              </a:rPr>
              <a:t>kinh</a:t>
            </a:r>
            <a:r>
              <a:rPr lang="en-GB" sz="2000" dirty="0">
                <a:effectLst/>
                <a:ea typeface="Calibri" panose="020F0502020204030204" pitchFamily="34" charset="0"/>
              </a:rPr>
              <a:t> </a:t>
            </a:r>
            <a:r>
              <a:rPr lang="en-GB" sz="2000" dirty="0" err="1">
                <a:effectLst/>
                <a:ea typeface="Calibri" panose="020F0502020204030204" pitchFamily="34" charset="0"/>
              </a:rPr>
              <a:t>chưa</a:t>
            </a:r>
            <a:r>
              <a:rPr lang="en-GB" sz="2000" dirty="0">
                <a:effectLst/>
                <a:ea typeface="Calibri" panose="020F0502020204030204" pitchFamily="34" charset="0"/>
              </a:rPr>
              <a:t> </a:t>
            </a:r>
            <a:r>
              <a:rPr lang="en-GB" sz="2000" dirty="0" err="1">
                <a:effectLst/>
                <a:ea typeface="Calibri" panose="020F0502020204030204" pitchFamily="34" charset="0"/>
              </a:rPr>
              <a:t>được</a:t>
            </a:r>
            <a:r>
              <a:rPr lang="en-GB" sz="2000" dirty="0">
                <a:effectLst/>
                <a:ea typeface="Calibri" panose="020F0502020204030204" pitchFamily="34" charset="0"/>
              </a:rPr>
              <a:t> </a:t>
            </a:r>
            <a:r>
              <a:rPr lang="en-GB" sz="2000" dirty="0" err="1">
                <a:effectLst/>
                <a:ea typeface="Calibri" panose="020F0502020204030204" pitchFamily="34" charset="0"/>
              </a:rPr>
              <a:t>tốt</a:t>
            </a:r>
            <a:r>
              <a:rPr lang="en-GB" sz="2000" dirty="0">
                <a:effectLst/>
                <a:ea typeface="Calibri" panose="020F0502020204030204" pitchFamily="34" charset="0"/>
              </a:rPr>
              <a:t> so </a:t>
            </a:r>
            <a:r>
              <a:rPr lang="en-GB" sz="2000" dirty="0" err="1">
                <a:effectLst/>
                <a:ea typeface="Calibri" panose="020F0502020204030204" pitchFamily="34" charset="0"/>
              </a:rPr>
              <a:t>với</a:t>
            </a:r>
            <a:r>
              <a:rPr lang="en-GB" sz="2000" dirty="0">
                <a:effectLst/>
                <a:ea typeface="Calibri" panose="020F0502020204030204" pitchFamily="34" charset="0"/>
              </a:rPr>
              <a:t> </a:t>
            </a:r>
            <a:r>
              <a:rPr lang="en-GB" sz="2000" dirty="0" err="1">
                <a:effectLst/>
                <a:ea typeface="Calibri" panose="020F0502020204030204" pitchFamily="34" charset="0"/>
              </a:rPr>
              <a:t>bộ</a:t>
            </a:r>
            <a:r>
              <a:rPr lang="en-GB" sz="2000" dirty="0">
                <a:effectLst/>
                <a:ea typeface="Calibri" panose="020F0502020204030204" pitchFamily="34" charset="0"/>
              </a:rPr>
              <a:t> </a:t>
            </a:r>
            <a:r>
              <a:rPr lang="en-GB" sz="2000" dirty="0" err="1">
                <a:effectLst/>
                <a:ea typeface="Calibri" panose="020F0502020204030204" pitchFamily="34" charset="0"/>
              </a:rPr>
              <a:t>điều</a:t>
            </a:r>
            <a:r>
              <a:rPr lang="en-GB" sz="2000" dirty="0">
                <a:effectLst/>
                <a:ea typeface="Calibri" panose="020F0502020204030204" pitchFamily="34" charset="0"/>
              </a:rPr>
              <a:t> </a:t>
            </a:r>
            <a:r>
              <a:rPr lang="en-GB" sz="2000" dirty="0" err="1">
                <a:effectLst/>
                <a:ea typeface="Calibri" panose="020F0502020204030204" pitchFamily="34" charset="0"/>
              </a:rPr>
              <a:t>khiển</a:t>
            </a:r>
            <a:r>
              <a:rPr lang="en-GB" sz="2000" dirty="0">
                <a:effectLst/>
                <a:ea typeface="Calibri" panose="020F0502020204030204" pitchFamily="34" charset="0"/>
              </a:rPr>
              <a:t> fuzzy. </a:t>
            </a:r>
            <a:r>
              <a:rPr lang="en-GB" sz="2000" dirty="0" err="1">
                <a:effectLst/>
                <a:ea typeface="Calibri" panose="020F0502020204030204" pitchFamily="34" charset="0"/>
              </a:rPr>
              <a:t>Bới</a:t>
            </a:r>
            <a:r>
              <a:rPr lang="en-GB" sz="2000" dirty="0">
                <a:effectLst/>
                <a:ea typeface="Calibri" panose="020F0502020204030204" pitchFamily="34" charset="0"/>
              </a:rPr>
              <a:t> </a:t>
            </a:r>
            <a:r>
              <a:rPr lang="en-GB" sz="2000" dirty="0" err="1">
                <a:effectLst/>
                <a:ea typeface="Calibri" panose="020F0502020204030204" pitchFamily="34" charset="0"/>
              </a:rPr>
              <a:t>vì</a:t>
            </a:r>
            <a:r>
              <a:rPr lang="en-GB" sz="2000" dirty="0">
                <a:effectLst/>
                <a:ea typeface="Calibri" panose="020F0502020204030204" pitchFamily="34" charset="0"/>
              </a:rPr>
              <a:t> </a:t>
            </a:r>
            <a:r>
              <a:rPr lang="en-GB" sz="2000" dirty="0" err="1">
                <a:effectLst/>
                <a:ea typeface="Calibri" panose="020F0502020204030204" pitchFamily="34" charset="0"/>
              </a:rPr>
              <a:t>phương</a:t>
            </a:r>
            <a:r>
              <a:rPr lang="en-GB" sz="2000" dirty="0">
                <a:effectLst/>
                <a:ea typeface="Calibri" panose="020F0502020204030204" pitchFamily="34" charset="0"/>
              </a:rPr>
              <a:t> </a:t>
            </a:r>
            <a:r>
              <a:rPr lang="en-GB" sz="2000" dirty="0" err="1">
                <a:effectLst/>
                <a:ea typeface="Calibri" panose="020F0502020204030204" pitchFamily="34" charset="0"/>
              </a:rPr>
              <a:t>pháp</a:t>
            </a:r>
            <a:r>
              <a:rPr lang="en-GB" sz="2000" dirty="0">
                <a:effectLst/>
                <a:ea typeface="Calibri" panose="020F0502020204030204" pitchFamily="34" charset="0"/>
              </a:rPr>
              <a:t> </a:t>
            </a:r>
            <a:r>
              <a:rPr lang="en-GB" sz="2000" dirty="0" err="1">
                <a:effectLst/>
                <a:ea typeface="Calibri" panose="020F0502020204030204" pitchFamily="34" charset="0"/>
              </a:rPr>
              <a:t>huấn</a:t>
            </a:r>
            <a:r>
              <a:rPr lang="en-GB" sz="2000" dirty="0">
                <a:effectLst/>
                <a:ea typeface="Calibri" panose="020F0502020204030204" pitchFamily="34" charset="0"/>
              </a:rPr>
              <a:t> </a:t>
            </a:r>
            <a:r>
              <a:rPr lang="en-GB" sz="2000" dirty="0" err="1">
                <a:effectLst/>
                <a:ea typeface="Calibri" panose="020F0502020204030204" pitchFamily="34" charset="0"/>
              </a:rPr>
              <a:t>luyện</a:t>
            </a:r>
            <a:r>
              <a:rPr lang="en-GB" sz="2000" dirty="0">
                <a:effectLst/>
                <a:ea typeface="Calibri" panose="020F0502020204030204" pitchFamily="34" charset="0"/>
              </a:rPr>
              <a:t> ở </a:t>
            </a:r>
            <a:r>
              <a:rPr lang="en-GB" sz="2000" dirty="0" err="1">
                <a:effectLst/>
                <a:ea typeface="Calibri" panose="020F0502020204030204" pitchFamily="34" charset="0"/>
              </a:rPr>
              <a:t>đây</a:t>
            </a:r>
            <a:r>
              <a:rPr lang="en-GB" sz="2000" dirty="0">
                <a:effectLst/>
                <a:ea typeface="Calibri" panose="020F0502020204030204" pitchFamily="34" charset="0"/>
              </a:rPr>
              <a:t> </a:t>
            </a:r>
            <a:r>
              <a:rPr lang="en-GB" sz="2000" dirty="0" err="1">
                <a:effectLst/>
                <a:ea typeface="Calibri" panose="020F0502020204030204" pitchFamily="34" charset="0"/>
              </a:rPr>
              <a:t>nhóm</a:t>
            </a:r>
            <a:r>
              <a:rPr lang="en-GB" sz="2000" dirty="0">
                <a:effectLst/>
                <a:ea typeface="Calibri" panose="020F0502020204030204" pitchFamily="34" charset="0"/>
              </a:rPr>
              <a:t> </a:t>
            </a:r>
            <a:r>
              <a:rPr lang="en-GB" sz="2000" dirty="0" err="1">
                <a:effectLst/>
                <a:ea typeface="Calibri" panose="020F0502020204030204" pitchFamily="34" charset="0"/>
              </a:rPr>
              <a:t>em</a:t>
            </a:r>
            <a:r>
              <a:rPr lang="en-GB" sz="2000" dirty="0">
                <a:effectLst/>
                <a:ea typeface="Calibri" panose="020F0502020204030204" pitchFamily="34" charset="0"/>
              </a:rPr>
              <a:t> </a:t>
            </a:r>
            <a:r>
              <a:rPr lang="en-GB" sz="2000" dirty="0" err="1">
                <a:effectLst/>
                <a:ea typeface="Calibri" panose="020F0502020204030204" pitchFamily="34" charset="0"/>
              </a:rPr>
              <a:t>dùng</a:t>
            </a:r>
            <a:r>
              <a:rPr lang="en-GB" sz="2000" dirty="0">
                <a:effectLst/>
                <a:ea typeface="Calibri" panose="020F0502020204030204" pitchFamily="34" charset="0"/>
              </a:rPr>
              <a:t> </a:t>
            </a:r>
            <a:r>
              <a:rPr lang="en-GB" sz="2000" dirty="0" err="1">
                <a:effectLst/>
                <a:ea typeface="Calibri" panose="020F0502020204030204" pitchFamily="34" charset="0"/>
              </a:rPr>
              <a:t>phương</a:t>
            </a:r>
            <a:r>
              <a:rPr lang="en-GB" sz="2000" dirty="0">
                <a:effectLst/>
                <a:ea typeface="Calibri" panose="020F0502020204030204" pitchFamily="34" charset="0"/>
              </a:rPr>
              <a:t> </a:t>
            </a:r>
            <a:r>
              <a:rPr lang="en-GB" sz="2000" dirty="0" err="1">
                <a:effectLst/>
                <a:ea typeface="Calibri" panose="020F0502020204030204" pitchFamily="34" charset="0"/>
              </a:rPr>
              <a:t>pháp</a:t>
            </a:r>
            <a:r>
              <a:rPr lang="en-GB" sz="2000" dirty="0">
                <a:effectLst/>
                <a:ea typeface="Calibri" panose="020F0502020204030204" pitchFamily="34" charset="0"/>
              </a:rPr>
              <a:t> </a:t>
            </a:r>
            <a:r>
              <a:rPr lang="en-GB" sz="2000" dirty="0" err="1">
                <a:effectLst/>
                <a:ea typeface="Calibri" panose="020F0502020204030204" pitchFamily="34" charset="0"/>
              </a:rPr>
              <a:t>thử</a:t>
            </a:r>
            <a:r>
              <a:rPr lang="en-GB" sz="2000" dirty="0">
                <a:effectLst/>
                <a:ea typeface="Calibri" panose="020F0502020204030204" pitchFamily="34" charset="0"/>
              </a:rPr>
              <a:t> </a:t>
            </a:r>
            <a:r>
              <a:rPr lang="en-GB" sz="2000" dirty="0" err="1">
                <a:effectLst/>
                <a:ea typeface="Calibri" panose="020F0502020204030204" pitchFamily="34" charset="0"/>
              </a:rPr>
              <a:t>sai</a:t>
            </a:r>
            <a:r>
              <a:rPr lang="en-GB" sz="2000" dirty="0">
                <a:effectLst/>
                <a:ea typeface="Calibri" panose="020F0502020204030204" pitchFamily="34" charset="0"/>
              </a:rPr>
              <a:t> </a:t>
            </a:r>
            <a:r>
              <a:rPr lang="en-GB" sz="2000" dirty="0" err="1">
                <a:effectLst/>
                <a:ea typeface="Calibri" panose="020F0502020204030204" pitchFamily="34" charset="0"/>
              </a:rPr>
              <a:t>nên</a:t>
            </a:r>
            <a:r>
              <a:rPr lang="en-GB" sz="2000" dirty="0">
                <a:effectLst/>
                <a:ea typeface="Calibri" panose="020F0502020204030204" pitchFamily="34" charset="0"/>
              </a:rPr>
              <a:t> </a:t>
            </a:r>
            <a:r>
              <a:rPr lang="en-GB" sz="2000" dirty="0" err="1">
                <a:effectLst/>
                <a:ea typeface="Calibri" panose="020F0502020204030204" pitchFamily="34" charset="0"/>
              </a:rPr>
              <a:t>tín</a:t>
            </a:r>
            <a:r>
              <a:rPr lang="en-GB" sz="2000" dirty="0">
                <a:effectLst/>
                <a:ea typeface="Calibri" panose="020F0502020204030204" pitchFamily="34" charset="0"/>
              </a:rPr>
              <a:t> </a:t>
            </a:r>
            <a:r>
              <a:rPr lang="en-GB" sz="2000" dirty="0" err="1">
                <a:effectLst/>
                <a:ea typeface="Calibri" panose="020F0502020204030204" pitchFamily="34" charset="0"/>
              </a:rPr>
              <a:t>hiệu</a:t>
            </a:r>
            <a:r>
              <a:rPr lang="en-GB" sz="2000" dirty="0">
                <a:effectLst/>
                <a:ea typeface="Calibri" panose="020F0502020204030204" pitchFamily="34" charset="0"/>
              </a:rPr>
              <a:t> </a:t>
            </a:r>
            <a:r>
              <a:rPr lang="en-GB" sz="2000" dirty="0" err="1">
                <a:effectLst/>
                <a:ea typeface="Calibri" panose="020F0502020204030204" pitchFamily="34" charset="0"/>
              </a:rPr>
              <a:t>điều</a:t>
            </a:r>
            <a:r>
              <a:rPr lang="en-GB" sz="2000" dirty="0">
                <a:effectLst/>
                <a:ea typeface="Calibri" panose="020F0502020204030204" pitchFamily="34" charset="0"/>
              </a:rPr>
              <a:t> </a:t>
            </a:r>
            <a:r>
              <a:rPr lang="en-GB" sz="2000" dirty="0" err="1">
                <a:effectLst/>
                <a:ea typeface="Calibri" panose="020F0502020204030204" pitchFamily="34" charset="0"/>
              </a:rPr>
              <a:t>khiển</a:t>
            </a:r>
            <a:r>
              <a:rPr lang="en-GB" sz="2000" dirty="0">
                <a:effectLst/>
                <a:ea typeface="Calibri" panose="020F0502020204030204" pitchFamily="34" charset="0"/>
              </a:rPr>
              <a:t> robot 2 DOF </a:t>
            </a:r>
            <a:r>
              <a:rPr lang="en-GB" sz="2000" dirty="0" err="1">
                <a:effectLst/>
                <a:ea typeface="Calibri" panose="020F0502020204030204" pitchFamily="34" charset="0"/>
              </a:rPr>
              <a:t>không</a:t>
            </a:r>
            <a:r>
              <a:rPr lang="en-GB" sz="2000" dirty="0">
                <a:effectLst/>
                <a:ea typeface="Calibri" panose="020F0502020204030204" pitchFamily="34" charset="0"/>
              </a:rPr>
              <a:t> </a:t>
            </a:r>
            <a:r>
              <a:rPr lang="en-GB" sz="2000" dirty="0" err="1">
                <a:effectLst/>
                <a:ea typeface="Calibri" panose="020F0502020204030204" pitchFamily="34" charset="0"/>
              </a:rPr>
              <a:t>tốt</a:t>
            </a:r>
            <a:r>
              <a:rPr lang="en-GB" sz="2000" dirty="0">
                <a:effectLst/>
                <a:ea typeface="Calibri" panose="020F0502020204030204" pitchFamily="34" charset="0"/>
              </a:rPr>
              <a:t> </a:t>
            </a:r>
            <a:r>
              <a:rPr lang="en-GB" sz="2000" dirty="0" err="1">
                <a:effectLst/>
                <a:ea typeface="Calibri" panose="020F0502020204030204" pitchFamily="34" charset="0"/>
              </a:rPr>
              <a:t>dẫn</a:t>
            </a:r>
            <a:r>
              <a:rPr lang="en-GB" sz="2000" dirty="0">
                <a:effectLst/>
                <a:ea typeface="Calibri" panose="020F0502020204030204" pitchFamily="34" charset="0"/>
              </a:rPr>
              <a:t> </a:t>
            </a:r>
            <a:r>
              <a:rPr lang="en-GB" sz="2000" dirty="0" err="1">
                <a:effectLst/>
                <a:ea typeface="Calibri" panose="020F0502020204030204" pitchFamily="34" charset="0"/>
              </a:rPr>
              <a:t>đến</a:t>
            </a:r>
            <a:r>
              <a:rPr lang="en-GB" sz="2000" dirty="0">
                <a:effectLst/>
                <a:ea typeface="Calibri" panose="020F0502020204030204" pitchFamily="34" charset="0"/>
              </a:rPr>
              <a:t> </a:t>
            </a:r>
            <a:r>
              <a:rPr lang="en-GB" sz="2000" dirty="0" err="1">
                <a:effectLst/>
                <a:ea typeface="Calibri" panose="020F0502020204030204" pitchFamily="34" charset="0"/>
              </a:rPr>
              <a:t>hệ</a:t>
            </a:r>
            <a:r>
              <a:rPr lang="en-GB" sz="2000" dirty="0">
                <a:effectLst/>
                <a:ea typeface="Calibri" panose="020F0502020204030204" pitchFamily="34" charset="0"/>
              </a:rPr>
              <a:t> </a:t>
            </a:r>
            <a:r>
              <a:rPr lang="en-GB" sz="2000" dirty="0" err="1">
                <a:effectLst/>
                <a:ea typeface="Calibri" panose="020F0502020204030204" pitchFamily="34" charset="0"/>
              </a:rPr>
              <a:t>chỉ</a:t>
            </a:r>
            <a:r>
              <a:rPr lang="en-GB" sz="2000" dirty="0">
                <a:effectLst/>
                <a:ea typeface="Calibri" panose="020F0502020204030204" pitchFamily="34" charset="0"/>
              </a:rPr>
              <a:t> </a:t>
            </a:r>
            <a:r>
              <a:rPr lang="en-GB" sz="2000" dirty="0" err="1">
                <a:effectLst/>
                <a:ea typeface="Calibri" panose="020F0502020204030204" pitchFamily="34" charset="0"/>
              </a:rPr>
              <a:t>có</a:t>
            </a:r>
            <a:r>
              <a:rPr lang="en-GB" sz="2000" dirty="0">
                <a:effectLst/>
                <a:ea typeface="Calibri" panose="020F0502020204030204" pitchFamily="34" charset="0"/>
              </a:rPr>
              <a:t> </a:t>
            </a:r>
            <a:r>
              <a:rPr lang="en-GB" sz="2000" dirty="0" err="1">
                <a:effectLst/>
                <a:ea typeface="Calibri" panose="020F0502020204030204" pitchFamily="34" charset="0"/>
              </a:rPr>
              <a:t>thể</a:t>
            </a:r>
            <a:r>
              <a:rPr lang="en-GB" sz="2000" dirty="0">
                <a:effectLst/>
                <a:ea typeface="Calibri" panose="020F0502020204030204" pitchFamily="34" charset="0"/>
              </a:rPr>
              <a:t> </a:t>
            </a:r>
            <a:r>
              <a:rPr lang="en-GB" sz="2000" dirty="0" err="1">
                <a:effectLst/>
                <a:ea typeface="Calibri" panose="020F0502020204030204" pitchFamily="34" charset="0"/>
              </a:rPr>
              <a:t>tiến</a:t>
            </a:r>
            <a:r>
              <a:rPr lang="en-GB" sz="2000" dirty="0">
                <a:effectLst/>
                <a:ea typeface="Calibri" panose="020F0502020204030204" pitchFamily="34" charset="0"/>
              </a:rPr>
              <a:t> </a:t>
            </a:r>
            <a:r>
              <a:rPr lang="en-GB" sz="2000" dirty="0" err="1">
                <a:effectLst/>
                <a:ea typeface="Calibri" panose="020F0502020204030204" pitchFamily="34" charset="0"/>
              </a:rPr>
              <a:t>về</a:t>
            </a:r>
            <a:r>
              <a:rPr lang="en-GB" sz="2000" dirty="0">
                <a:effectLst/>
                <a:ea typeface="Calibri" panose="020F0502020204030204" pitchFamily="34" charset="0"/>
              </a:rPr>
              <a:t> </a:t>
            </a:r>
            <a:r>
              <a:rPr lang="en-GB" sz="2000" dirty="0" err="1">
                <a:effectLst/>
                <a:ea typeface="Calibri" panose="020F0502020204030204" pitchFamily="34" charset="0"/>
              </a:rPr>
              <a:t>xấp</a:t>
            </a:r>
            <a:r>
              <a:rPr lang="en-GB" sz="2000" dirty="0">
                <a:effectLst/>
                <a:ea typeface="Calibri" panose="020F0502020204030204" pitchFamily="34" charset="0"/>
              </a:rPr>
              <a:t> </a:t>
            </a:r>
            <a:r>
              <a:rPr lang="en-GB" sz="2000" dirty="0" err="1">
                <a:effectLst/>
                <a:ea typeface="Calibri" panose="020F0502020204030204" pitchFamily="34" charset="0"/>
              </a:rPr>
              <a:t>xỉ</a:t>
            </a:r>
            <a:r>
              <a:rPr lang="en-GB" sz="2000" dirty="0">
                <a:effectLst/>
                <a:ea typeface="Calibri" panose="020F0502020204030204" pitchFamily="34" charset="0"/>
              </a:rPr>
              <a:t> </a:t>
            </a:r>
            <a:r>
              <a:rPr lang="en-GB" sz="2000" dirty="0" err="1">
                <a:effectLst/>
                <a:ea typeface="Calibri" panose="020F0502020204030204" pitchFamily="34" charset="0"/>
              </a:rPr>
              <a:t>giá</a:t>
            </a:r>
            <a:r>
              <a:rPr lang="en-GB" sz="2000" dirty="0">
                <a:effectLst/>
                <a:ea typeface="Calibri" panose="020F0502020204030204" pitchFamily="34" charset="0"/>
              </a:rPr>
              <a:t> </a:t>
            </a:r>
            <a:r>
              <a:rPr lang="en-GB" sz="2000" dirty="0" err="1">
                <a:effectLst/>
                <a:ea typeface="Calibri" panose="020F0502020204030204" pitchFamily="34" charset="0"/>
              </a:rPr>
              <a:t>trị</a:t>
            </a:r>
            <a:r>
              <a:rPr lang="en-GB" sz="2000" dirty="0">
                <a:effectLst/>
                <a:ea typeface="Calibri" panose="020F0502020204030204" pitchFamily="34" charset="0"/>
              </a:rPr>
              <a:t> </a:t>
            </a:r>
            <a:r>
              <a:rPr lang="en-GB" sz="2000" dirty="0" err="1">
                <a:effectLst/>
                <a:ea typeface="Calibri" panose="020F0502020204030204" pitchFamily="34" charset="0"/>
              </a:rPr>
              <a:t>đặt</a:t>
            </a:r>
            <a:r>
              <a:rPr lang="en-GB" sz="2000" dirty="0">
                <a:effectLst/>
                <a:ea typeface="Calibri" panose="020F0502020204030204" pitchFamily="34" charset="0"/>
              </a:rPr>
              <a:t> </a:t>
            </a:r>
            <a:r>
              <a:rPr lang="en-GB" sz="2000" dirty="0" err="1">
                <a:effectLst/>
                <a:ea typeface="Calibri" panose="020F0502020204030204" pitchFamily="34" charset="0"/>
              </a:rPr>
              <a:t>mà</a:t>
            </a:r>
            <a:r>
              <a:rPr lang="en-GB" sz="2000" dirty="0">
                <a:effectLst/>
                <a:ea typeface="Calibri" panose="020F0502020204030204" pitchFamily="34" charset="0"/>
              </a:rPr>
              <a:t> </a:t>
            </a:r>
            <a:r>
              <a:rPr lang="en-GB" sz="2000" dirty="0" err="1">
                <a:effectLst/>
                <a:ea typeface="Calibri" panose="020F0502020204030204" pitchFamily="34" charset="0"/>
              </a:rPr>
              <a:t>chưa</a:t>
            </a:r>
            <a:r>
              <a:rPr lang="en-GB" sz="2000" dirty="0">
                <a:effectLst/>
                <a:ea typeface="Calibri" panose="020F0502020204030204" pitchFamily="34" charset="0"/>
              </a:rPr>
              <a:t> </a:t>
            </a:r>
            <a:r>
              <a:rPr lang="en-GB" sz="2000" dirty="0" err="1">
                <a:effectLst/>
                <a:ea typeface="Calibri" panose="020F0502020204030204" pitchFamily="34" charset="0"/>
              </a:rPr>
              <a:t>được</a:t>
            </a:r>
            <a:r>
              <a:rPr lang="en-GB" sz="2000" dirty="0">
                <a:effectLst/>
                <a:ea typeface="Calibri" panose="020F0502020204030204" pitchFamily="34" charset="0"/>
              </a:rPr>
              <a:t> </a:t>
            </a:r>
            <a:r>
              <a:rPr lang="en-GB" sz="2000" dirty="0" err="1">
                <a:effectLst/>
                <a:ea typeface="Calibri" panose="020F0502020204030204" pitchFamily="34" charset="0"/>
              </a:rPr>
              <a:t>bám</a:t>
            </a:r>
            <a:r>
              <a:rPr lang="en-GB" sz="2000" dirty="0">
                <a:effectLst/>
                <a:ea typeface="Calibri" panose="020F0502020204030204" pitchFamily="34" charset="0"/>
              </a:rPr>
              <a:t> </a:t>
            </a:r>
            <a:r>
              <a:rPr lang="en-GB" sz="2000" dirty="0" err="1">
                <a:effectLst/>
                <a:ea typeface="Calibri" panose="020F0502020204030204" pitchFamily="34" charset="0"/>
              </a:rPr>
              <a:t>sát</a:t>
            </a:r>
            <a:r>
              <a:rPr lang="en-GB" sz="2000" dirty="0">
                <a:effectLst/>
                <a:ea typeface="Calibri" panose="020F0502020204030204" pitchFamily="34" charset="0"/>
              </a:rPr>
              <a:t> </a:t>
            </a:r>
            <a:r>
              <a:rPr lang="en-GB" sz="2000" dirty="0" err="1">
                <a:effectLst/>
                <a:ea typeface="Calibri" panose="020F0502020204030204" pitchFamily="34" charset="0"/>
              </a:rPr>
              <a:t>tốt</a:t>
            </a:r>
            <a:r>
              <a:rPr lang="en-GB" sz="2000" dirty="0">
                <a:effectLst/>
                <a:ea typeface="Calibri" panose="020F0502020204030204" pitchFamily="34" charset="0"/>
              </a:rPr>
              <a:t>.</a:t>
            </a:r>
            <a:endParaRPr lang="en-GB" sz="2000" dirty="0">
              <a:effectLst/>
              <a:ea typeface="Times New Roman" panose="02020603050405020304" pitchFamily="18" charset="0"/>
            </a:endParaRPr>
          </a:p>
          <a:p>
            <a:endParaRPr lang="en-US" sz="2000" dirty="0"/>
          </a:p>
        </p:txBody>
      </p:sp>
    </p:spTree>
    <p:extLst>
      <p:ext uri="{BB962C8B-B14F-4D97-AF65-F5344CB8AC3E}">
        <p14:creationId xmlns:p14="http://schemas.microsoft.com/office/powerpoint/2010/main" val="2184558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84F1E9-7327-3502-83CA-AF1BB6C25C86}"/>
              </a:ext>
            </a:extLst>
          </p:cNvPr>
          <p:cNvSpPr>
            <a:spLocks noGrp="1"/>
          </p:cNvSpPr>
          <p:nvPr>
            <p:ph type="sldNum" sz="quarter" idx="12"/>
          </p:nvPr>
        </p:nvSpPr>
        <p:spPr/>
        <p:txBody>
          <a:bodyPr/>
          <a:lstStyle/>
          <a:p>
            <a:fld id="{2BA667B7-7BA5-4DB2-A058-B66A386C003C}" type="slidenum">
              <a:rPr lang="en-SG" smtClean="0"/>
              <a:pPr/>
              <a:t>17</a:t>
            </a:fld>
            <a:endParaRPr lang="en-SG"/>
          </a:p>
        </p:txBody>
      </p:sp>
      <p:sp>
        <p:nvSpPr>
          <p:cNvPr id="7" name="Text Placeholder 6">
            <a:extLst>
              <a:ext uri="{FF2B5EF4-FFF2-40B4-BE49-F238E27FC236}">
                <a16:creationId xmlns:a16="http://schemas.microsoft.com/office/drawing/2014/main" id="{AEB38862-FD3C-CB22-DA8B-A037935E9107}"/>
              </a:ext>
            </a:extLst>
          </p:cNvPr>
          <p:cNvSpPr>
            <a:spLocks noGrp="1"/>
          </p:cNvSpPr>
          <p:nvPr>
            <p:ph type="body" sz="quarter" idx="13"/>
          </p:nvPr>
        </p:nvSpPr>
        <p:spPr>
          <a:xfrm>
            <a:off x="1435027" y="201413"/>
            <a:ext cx="9323615" cy="890539"/>
          </a:xfrm>
        </p:spPr>
        <p:txBody>
          <a:bodyPr>
            <a:noAutofit/>
          </a:bodyPr>
          <a:lstStyle/>
          <a:p>
            <a:pPr>
              <a:buFont typeface="+mj-lt"/>
              <a:buAutoNum type="arabicPeriod" startAt="4"/>
            </a:pPr>
            <a:r>
              <a:rPr lang="en-US" sz="3200" dirty="0" err="1"/>
              <a:t>Sử</a:t>
            </a:r>
            <a:r>
              <a:rPr lang="en-US" sz="3200" dirty="0"/>
              <a:t> </a:t>
            </a:r>
            <a:r>
              <a:rPr lang="en-US" sz="3200" dirty="0" err="1"/>
              <a:t>dụng</a:t>
            </a:r>
            <a:r>
              <a:rPr lang="en-US" sz="3200" dirty="0"/>
              <a:t> </a:t>
            </a:r>
            <a:r>
              <a:rPr lang="en-US" sz="3200" dirty="0" err="1"/>
              <a:t>giải</a:t>
            </a:r>
            <a:r>
              <a:rPr lang="en-US" sz="3200" dirty="0"/>
              <a:t> </a:t>
            </a:r>
            <a:r>
              <a:rPr lang="en-US" sz="3200" dirty="0" err="1"/>
              <a:t>thuật</a:t>
            </a:r>
            <a:r>
              <a:rPr lang="en-US" sz="3200" dirty="0"/>
              <a:t> GA </a:t>
            </a:r>
            <a:r>
              <a:rPr lang="en-US" sz="3200" dirty="0" err="1"/>
              <a:t>để</a:t>
            </a:r>
            <a:r>
              <a:rPr lang="en-US" sz="3200" dirty="0"/>
              <a:t> </a:t>
            </a:r>
            <a:r>
              <a:rPr lang="en-US" sz="3200" dirty="0" err="1"/>
              <a:t>xác</a:t>
            </a:r>
            <a:r>
              <a:rPr lang="en-US" sz="3200" dirty="0"/>
              <a:t> </a:t>
            </a:r>
            <a:r>
              <a:rPr lang="en-US" sz="3200" dirty="0" err="1"/>
              <a:t>định</a:t>
            </a:r>
            <a:r>
              <a:rPr lang="en-US" sz="3200" dirty="0"/>
              <a:t> </a:t>
            </a:r>
            <a:r>
              <a:rPr lang="en-US" sz="3200" dirty="0" err="1"/>
              <a:t>các</a:t>
            </a:r>
            <a:r>
              <a:rPr lang="en-US" sz="3200" dirty="0"/>
              <a:t> </a:t>
            </a:r>
            <a:r>
              <a:rPr lang="en-US" sz="3200" dirty="0" err="1"/>
              <a:t>thông</a:t>
            </a:r>
            <a:r>
              <a:rPr lang="en-US" sz="3200" dirty="0"/>
              <a:t> </a:t>
            </a:r>
            <a:r>
              <a:rPr lang="en-US" sz="3200" dirty="0" err="1"/>
              <a:t>số</a:t>
            </a:r>
            <a:r>
              <a:rPr lang="en-US" sz="3200" dirty="0"/>
              <a:t> </a:t>
            </a:r>
            <a:r>
              <a:rPr lang="en-US" sz="3200" dirty="0" err="1"/>
              <a:t>bộ</a:t>
            </a:r>
            <a:r>
              <a:rPr lang="en-US" sz="3200" dirty="0"/>
              <a:t> </a:t>
            </a:r>
            <a:r>
              <a:rPr lang="en-US" sz="3200" dirty="0" err="1"/>
              <a:t>điều</a:t>
            </a:r>
            <a:r>
              <a:rPr lang="en-US" sz="3200" dirty="0"/>
              <a:t> </a:t>
            </a:r>
            <a:r>
              <a:rPr lang="en-US" sz="3200" dirty="0" err="1"/>
              <a:t>khiển</a:t>
            </a:r>
            <a:r>
              <a:rPr lang="en-US" sz="3200" dirty="0"/>
              <a:t> PID </a:t>
            </a:r>
            <a:r>
              <a:rPr lang="en-US" sz="3200" dirty="0" err="1"/>
              <a:t>tối</a:t>
            </a:r>
            <a:r>
              <a:rPr lang="en-US" sz="3200" dirty="0"/>
              <a:t> </a:t>
            </a:r>
            <a:r>
              <a:rPr lang="en-US" sz="3200" dirty="0" err="1"/>
              <a:t>ưu</a:t>
            </a:r>
            <a:endParaRPr lang="en-US" sz="3200" dirty="0"/>
          </a:p>
        </p:txBody>
      </p:sp>
      <p:sp>
        <p:nvSpPr>
          <p:cNvPr id="4" name="Date Placeholder 3">
            <a:extLst>
              <a:ext uri="{FF2B5EF4-FFF2-40B4-BE49-F238E27FC236}">
                <a16:creationId xmlns:a16="http://schemas.microsoft.com/office/drawing/2014/main" id="{DEF53484-888B-66D1-4435-D4366A12F780}"/>
              </a:ext>
            </a:extLst>
          </p:cNvPr>
          <p:cNvSpPr>
            <a:spLocks noGrp="1"/>
          </p:cNvSpPr>
          <p:nvPr>
            <p:ph type="dt" sz="half" idx="10"/>
          </p:nvPr>
        </p:nvSpPr>
        <p:spPr/>
        <p:txBody>
          <a:bodyPr/>
          <a:lstStyle/>
          <a:p>
            <a:fld id="{0447067C-88A8-4978-9089-A5C85C57A269}" type="datetime1">
              <a:rPr lang="en-SG" smtClean="0"/>
              <a:pPr/>
              <a:t>28/6/2022</a:t>
            </a:fld>
            <a:endParaRPr lang="en-SG"/>
          </a:p>
        </p:txBody>
      </p:sp>
      <p:sp>
        <p:nvSpPr>
          <p:cNvPr id="5" name="Content Placeholder 4">
            <a:extLst>
              <a:ext uri="{FF2B5EF4-FFF2-40B4-BE49-F238E27FC236}">
                <a16:creationId xmlns:a16="http://schemas.microsoft.com/office/drawing/2014/main" id="{0F6A3481-CDC4-4D1F-BE94-A1A8103F898C}"/>
              </a:ext>
            </a:extLst>
          </p:cNvPr>
          <p:cNvSpPr>
            <a:spLocks noGrp="1"/>
          </p:cNvSpPr>
          <p:nvPr>
            <p:ph idx="1"/>
          </p:nvPr>
        </p:nvSpPr>
        <p:spPr/>
        <p:txBody>
          <a:bodyPr/>
          <a:lstStyle/>
          <a:p>
            <a:pPr marL="457200" indent="-457200">
              <a:buFont typeface="Wingdings" panose="05000000000000000000" pitchFamily="2" charset="2"/>
              <a:buChar char="v"/>
            </a:pPr>
            <a:r>
              <a:rPr lang="en-US" sz="2400" dirty="0" err="1"/>
              <a:t>Cơ</a:t>
            </a:r>
            <a:r>
              <a:rPr lang="en-US" sz="2400" dirty="0"/>
              <a:t> </a:t>
            </a:r>
            <a:r>
              <a:rPr lang="en-US" sz="2400" dirty="0" err="1"/>
              <a:t>sở</a:t>
            </a:r>
            <a:r>
              <a:rPr lang="en-US" sz="2400" dirty="0"/>
              <a:t> </a:t>
            </a:r>
            <a:r>
              <a:rPr lang="en-US" sz="2400" dirty="0" err="1"/>
              <a:t>lý</a:t>
            </a:r>
            <a:r>
              <a:rPr lang="en-US" sz="2400" dirty="0"/>
              <a:t> </a:t>
            </a:r>
            <a:r>
              <a:rPr lang="en-US" sz="2400" dirty="0" err="1"/>
              <a:t>thuyết</a:t>
            </a:r>
            <a:endParaRPr lang="en-US" sz="2400" dirty="0"/>
          </a:p>
          <a:p>
            <a:pPr algn="just">
              <a:lnSpc>
                <a:spcPct val="150000"/>
              </a:lnSpc>
            </a:pPr>
            <a:r>
              <a:rPr lang="en-US" sz="2000" dirty="0" err="1">
                <a:effectLst/>
                <a:ea typeface="Times New Roman" panose="02020603050405020304" pitchFamily="18" charset="0"/>
              </a:rPr>
              <a:t>Giải</a:t>
            </a:r>
            <a:r>
              <a:rPr lang="en-US" sz="2000" dirty="0">
                <a:effectLst/>
                <a:ea typeface="Times New Roman" panose="02020603050405020304" pitchFamily="18" charset="0"/>
              </a:rPr>
              <a:t> </a:t>
            </a:r>
            <a:r>
              <a:rPr lang="en-US" sz="2000" dirty="0" err="1">
                <a:effectLst/>
                <a:ea typeface="Times New Roman" panose="02020603050405020304" pitchFamily="18" charset="0"/>
              </a:rPr>
              <a:t>thuật</a:t>
            </a:r>
            <a:r>
              <a:rPr lang="en-US" sz="2000" dirty="0">
                <a:effectLst/>
                <a:ea typeface="Times New Roman" panose="02020603050405020304" pitchFamily="18" charset="0"/>
              </a:rPr>
              <a:t> di </a:t>
            </a:r>
            <a:r>
              <a:rPr lang="en-US" sz="2000" dirty="0" err="1">
                <a:effectLst/>
                <a:ea typeface="Times New Roman" panose="02020603050405020304" pitchFamily="18" charset="0"/>
              </a:rPr>
              <a:t>truyền</a:t>
            </a:r>
            <a:r>
              <a:rPr lang="en-US" sz="2000" dirty="0">
                <a:effectLst/>
                <a:ea typeface="Times New Roman" panose="02020603050405020304" pitchFamily="18" charset="0"/>
              </a:rPr>
              <a:t> (Genetic Algorithm - GA) </a:t>
            </a:r>
            <a:r>
              <a:rPr lang="en-US" sz="2000" dirty="0" err="1">
                <a:effectLst/>
                <a:ea typeface="Times New Roman" panose="02020603050405020304" pitchFamily="18" charset="0"/>
              </a:rPr>
              <a:t>là</a:t>
            </a:r>
            <a:r>
              <a:rPr lang="en-US" sz="2000" dirty="0">
                <a:effectLst/>
                <a:ea typeface="Times New Roman" panose="02020603050405020304" pitchFamily="18" charset="0"/>
              </a:rPr>
              <a:t> </a:t>
            </a:r>
            <a:r>
              <a:rPr lang="en-US" sz="2000" dirty="0" err="1">
                <a:effectLst/>
                <a:ea typeface="Times New Roman" panose="02020603050405020304" pitchFamily="18" charset="0"/>
              </a:rPr>
              <a:t>giải</a:t>
            </a:r>
            <a:r>
              <a:rPr lang="en-US" sz="2000" dirty="0">
                <a:effectLst/>
                <a:ea typeface="Times New Roman" panose="02020603050405020304" pitchFamily="18" charset="0"/>
              </a:rPr>
              <a:t> </a:t>
            </a:r>
            <a:r>
              <a:rPr lang="en-US" sz="2000" dirty="0" err="1">
                <a:effectLst/>
                <a:ea typeface="Times New Roman" panose="02020603050405020304" pitchFamily="18" charset="0"/>
              </a:rPr>
              <a:t>thuật</a:t>
            </a:r>
            <a:r>
              <a:rPr lang="en-US" sz="2000" dirty="0">
                <a:effectLst/>
                <a:ea typeface="Times New Roman" panose="02020603050405020304" pitchFamily="18" charset="0"/>
              </a:rPr>
              <a:t> </a:t>
            </a:r>
            <a:r>
              <a:rPr lang="en-US" sz="2000" dirty="0" err="1">
                <a:effectLst/>
                <a:ea typeface="Times New Roman" panose="02020603050405020304" pitchFamily="18" charset="0"/>
              </a:rPr>
              <a:t>tìm</a:t>
            </a:r>
            <a:r>
              <a:rPr lang="en-US" sz="2000" dirty="0">
                <a:effectLst/>
                <a:ea typeface="Times New Roman" panose="02020603050405020304" pitchFamily="18" charset="0"/>
              </a:rPr>
              <a:t> </a:t>
            </a:r>
            <a:r>
              <a:rPr lang="en-US" sz="2000" dirty="0" err="1">
                <a:effectLst/>
                <a:ea typeface="Times New Roman" panose="02020603050405020304" pitchFamily="18" charset="0"/>
              </a:rPr>
              <a:t>kiếm</a:t>
            </a:r>
            <a:r>
              <a:rPr lang="en-US" sz="2000" dirty="0">
                <a:effectLst/>
                <a:ea typeface="Times New Roman" panose="02020603050405020304" pitchFamily="18" charset="0"/>
              </a:rPr>
              <a:t> </a:t>
            </a:r>
            <a:r>
              <a:rPr lang="en-US" sz="2000" dirty="0" err="1">
                <a:effectLst/>
                <a:ea typeface="Times New Roman" panose="02020603050405020304" pitchFamily="18" charset="0"/>
              </a:rPr>
              <a:t>lời</a:t>
            </a:r>
            <a:r>
              <a:rPr lang="en-US" sz="2000" dirty="0">
                <a:effectLst/>
                <a:ea typeface="Times New Roman" panose="02020603050405020304" pitchFamily="18" charset="0"/>
              </a:rPr>
              <a:t> </a:t>
            </a:r>
            <a:r>
              <a:rPr lang="en-US" sz="2000" dirty="0" err="1">
                <a:effectLst/>
                <a:ea typeface="Times New Roman" panose="02020603050405020304" pitchFamily="18" charset="0"/>
              </a:rPr>
              <a:t>giải</a:t>
            </a:r>
            <a:r>
              <a:rPr lang="en-US" sz="2000" dirty="0">
                <a:effectLst/>
                <a:ea typeface="Times New Roman" panose="02020603050405020304" pitchFamily="18" charset="0"/>
              </a:rPr>
              <a:t> </a:t>
            </a:r>
            <a:r>
              <a:rPr lang="en-US" sz="2000" dirty="0" err="1">
                <a:effectLst/>
                <a:ea typeface="Times New Roman" panose="02020603050405020304" pitchFamily="18" charset="0"/>
              </a:rPr>
              <a:t>tối</a:t>
            </a:r>
            <a:r>
              <a:rPr lang="en-US" sz="2000" dirty="0">
                <a:effectLst/>
                <a:ea typeface="Times New Roman" panose="02020603050405020304" pitchFamily="18" charset="0"/>
              </a:rPr>
              <a:t> </a:t>
            </a:r>
            <a:r>
              <a:rPr lang="en-US" sz="2000" dirty="0" err="1">
                <a:effectLst/>
                <a:ea typeface="Times New Roman" panose="02020603050405020304" pitchFamily="18" charset="0"/>
              </a:rPr>
              <a:t>ưu</a:t>
            </a:r>
            <a:r>
              <a:rPr lang="en-US" sz="2000" dirty="0">
                <a:effectLst/>
                <a:ea typeface="Times New Roman" panose="02020603050405020304" pitchFamily="18" charset="0"/>
              </a:rPr>
              <a:t> </a:t>
            </a:r>
            <a:r>
              <a:rPr lang="en-US" sz="2000" dirty="0" err="1">
                <a:effectLst/>
                <a:ea typeface="Times New Roman" panose="02020603050405020304" pitchFamily="18" charset="0"/>
              </a:rPr>
              <a:t>trên</a:t>
            </a:r>
            <a:r>
              <a:rPr lang="en-US" sz="2000" dirty="0">
                <a:effectLst/>
                <a:ea typeface="Times New Roman" panose="02020603050405020304" pitchFamily="18" charset="0"/>
              </a:rPr>
              <a:t> </a:t>
            </a:r>
            <a:r>
              <a:rPr lang="en-US" sz="2000" dirty="0" err="1">
                <a:effectLst/>
                <a:ea typeface="Times New Roman" panose="02020603050405020304" pitchFamily="18" charset="0"/>
              </a:rPr>
              <a:t>nguyên</a:t>
            </a:r>
            <a:r>
              <a:rPr lang="en-US" sz="2000" dirty="0">
                <a:effectLst/>
                <a:ea typeface="Times New Roman" panose="02020603050405020304" pitchFamily="18" charset="0"/>
              </a:rPr>
              <a:t> </a:t>
            </a:r>
            <a:r>
              <a:rPr lang="en-US" sz="2000" dirty="0" err="1">
                <a:effectLst/>
                <a:ea typeface="Times New Roman" panose="02020603050405020304" pitchFamily="18" charset="0"/>
              </a:rPr>
              <a:t>tắc</a:t>
            </a:r>
            <a:r>
              <a:rPr lang="en-US" sz="2000" dirty="0">
                <a:effectLst/>
                <a:ea typeface="Times New Roman" panose="02020603050405020304" pitchFamily="18" charset="0"/>
              </a:rPr>
              <a:t> </a:t>
            </a:r>
            <a:r>
              <a:rPr lang="en-US" sz="2000" dirty="0" err="1">
                <a:effectLst/>
                <a:ea typeface="Times New Roman" panose="02020603050405020304" pitchFamily="18" charset="0"/>
              </a:rPr>
              <a:t>phỏng</a:t>
            </a:r>
            <a:r>
              <a:rPr lang="en-US" sz="2000" dirty="0">
                <a:effectLst/>
                <a:ea typeface="Times New Roman" panose="02020603050405020304" pitchFamily="18" charset="0"/>
              </a:rPr>
              <a:t> </a:t>
            </a:r>
            <a:r>
              <a:rPr lang="en-US" sz="2000" dirty="0" err="1">
                <a:effectLst/>
                <a:ea typeface="Times New Roman" panose="02020603050405020304" pitchFamily="18" charset="0"/>
              </a:rPr>
              <a:t>đoán</a:t>
            </a:r>
            <a:r>
              <a:rPr lang="en-US" sz="2000" dirty="0">
                <a:effectLst/>
                <a:ea typeface="Times New Roman" panose="02020603050405020304" pitchFamily="18" charset="0"/>
              </a:rPr>
              <a:t> </a:t>
            </a:r>
            <a:r>
              <a:rPr lang="en-US" sz="2000" dirty="0" err="1">
                <a:effectLst/>
                <a:ea typeface="Times New Roman" panose="02020603050405020304" pitchFamily="18" charset="0"/>
              </a:rPr>
              <a:t>theo</a:t>
            </a:r>
            <a:r>
              <a:rPr lang="en-US" sz="2000" dirty="0">
                <a:effectLst/>
                <a:ea typeface="Times New Roman" panose="02020603050405020304" pitchFamily="18" charset="0"/>
              </a:rPr>
              <a:t> </a:t>
            </a:r>
            <a:r>
              <a:rPr lang="en-US" sz="2000" dirty="0" err="1">
                <a:effectLst/>
                <a:ea typeface="Times New Roman" panose="02020603050405020304" pitchFamily="18" charset="0"/>
              </a:rPr>
              <a:t>quá</a:t>
            </a:r>
            <a:r>
              <a:rPr lang="en-US" sz="2000" dirty="0">
                <a:effectLst/>
                <a:ea typeface="Times New Roman" panose="02020603050405020304" pitchFamily="18" charset="0"/>
              </a:rPr>
              <a:t> </a:t>
            </a:r>
            <a:r>
              <a:rPr lang="en-US" sz="2000" dirty="0" err="1">
                <a:effectLst/>
                <a:ea typeface="Times New Roman" panose="02020603050405020304" pitchFamily="18" charset="0"/>
              </a:rPr>
              <a:t>trình</a:t>
            </a:r>
            <a:r>
              <a:rPr lang="en-US" sz="2000" dirty="0">
                <a:effectLst/>
                <a:ea typeface="Times New Roman" panose="02020603050405020304" pitchFamily="18" charset="0"/>
              </a:rPr>
              <a:t> </a:t>
            </a:r>
            <a:r>
              <a:rPr lang="en-US" sz="2000" dirty="0" err="1">
                <a:effectLst/>
                <a:ea typeface="Times New Roman" panose="02020603050405020304" pitchFamily="18" charset="0"/>
              </a:rPr>
              <a:t>tiến</a:t>
            </a:r>
            <a:r>
              <a:rPr lang="en-US" sz="2000" dirty="0">
                <a:effectLst/>
                <a:ea typeface="Times New Roman" panose="02020603050405020304" pitchFamily="18" charset="0"/>
              </a:rPr>
              <a:t> </a:t>
            </a:r>
            <a:r>
              <a:rPr lang="en-US" sz="2000" dirty="0" err="1">
                <a:effectLst/>
                <a:ea typeface="Times New Roman" panose="02020603050405020304" pitchFamily="18" charset="0"/>
              </a:rPr>
              <a:t>hóa</a:t>
            </a:r>
            <a:r>
              <a:rPr lang="en-US" sz="2000" dirty="0">
                <a:effectLst/>
                <a:ea typeface="Times New Roman" panose="02020603050405020304" pitchFamily="18" charset="0"/>
              </a:rPr>
              <a:t> </a:t>
            </a:r>
            <a:r>
              <a:rPr lang="en-US" sz="2000" dirty="0" err="1">
                <a:effectLst/>
                <a:ea typeface="Times New Roman" panose="02020603050405020304" pitchFamily="18" charset="0"/>
              </a:rPr>
              <a:t>và</a:t>
            </a:r>
            <a:r>
              <a:rPr lang="en-US" sz="2000" dirty="0">
                <a:effectLst/>
                <a:ea typeface="Times New Roman" panose="02020603050405020304" pitchFamily="18" charset="0"/>
              </a:rPr>
              <a:t> </a:t>
            </a:r>
            <a:r>
              <a:rPr lang="en-US" sz="2000" dirty="0" err="1">
                <a:effectLst/>
                <a:ea typeface="Times New Roman" panose="02020603050405020304" pitchFamily="18" charset="0"/>
              </a:rPr>
              <a:t>quy</a:t>
            </a:r>
            <a:r>
              <a:rPr lang="en-US" sz="2000" dirty="0">
                <a:effectLst/>
                <a:ea typeface="Times New Roman" panose="02020603050405020304" pitchFamily="18" charset="0"/>
              </a:rPr>
              <a:t> </a:t>
            </a:r>
            <a:r>
              <a:rPr lang="en-US" sz="2000" dirty="0" err="1">
                <a:effectLst/>
                <a:ea typeface="Times New Roman" panose="02020603050405020304" pitchFamily="18" charset="0"/>
              </a:rPr>
              <a:t>luật</a:t>
            </a:r>
            <a:r>
              <a:rPr lang="en-US" sz="2000" dirty="0">
                <a:effectLst/>
                <a:ea typeface="Times New Roman" panose="02020603050405020304" pitchFamily="18" charset="0"/>
              </a:rPr>
              <a:t> di </a:t>
            </a:r>
            <a:r>
              <a:rPr lang="en-US" sz="2000" dirty="0" err="1">
                <a:effectLst/>
                <a:ea typeface="Times New Roman" panose="02020603050405020304" pitchFamily="18" charset="0"/>
              </a:rPr>
              <a:t>truyền</a:t>
            </a:r>
            <a:r>
              <a:rPr lang="en-US" sz="2000" dirty="0">
                <a:effectLst/>
                <a:ea typeface="Times New Roman" panose="02020603050405020304" pitchFamily="18" charset="0"/>
              </a:rPr>
              <a:t> </a:t>
            </a:r>
            <a:r>
              <a:rPr lang="en-US" sz="2000" dirty="0" err="1">
                <a:effectLst/>
                <a:ea typeface="Times New Roman" panose="02020603050405020304" pitchFamily="18" charset="0"/>
              </a:rPr>
              <a:t>của</a:t>
            </a:r>
            <a:r>
              <a:rPr lang="en-US" sz="2000" dirty="0">
                <a:effectLst/>
                <a:ea typeface="Times New Roman" panose="02020603050405020304" pitchFamily="18" charset="0"/>
              </a:rPr>
              <a:t> </a:t>
            </a:r>
            <a:r>
              <a:rPr lang="en-US" sz="2000" dirty="0" err="1">
                <a:effectLst/>
                <a:ea typeface="Times New Roman" panose="02020603050405020304" pitchFamily="18" charset="0"/>
              </a:rPr>
              <a:t>sinh</a:t>
            </a:r>
            <a:r>
              <a:rPr lang="en-US" sz="2000" dirty="0">
                <a:effectLst/>
                <a:ea typeface="Times New Roman" panose="02020603050405020304" pitchFamily="18" charset="0"/>
              </a:rPr>
              <a:t> </a:t>
            </a:r>
            <a:r>
              <a:rPr lang="en-US" sz="2000" dirty="0" err="1">
                <a:effectLst/>
                <a:ea typeface="Times New Roman" panose="02020603050405020304" pitchFamily="18" charset="0"/>
              </a:rPr>
              <a:t>vật</a:t>
            </a:r>
            <a:r>
              <a:rPr lang="en-US" sz="2000" dirty="0">
                <a:effectLst/>
                <a:ea typeface="Times New Roman" panose="02020603050405020304" pitchFamily="18" charset="0"/>
              </a:rPr>
              <a:t> </a:t>
            </a:r>
            <a:r>
              <a:rPr lang="en-US" sz="2000" dirty="0" err="1">
                <a:effectLst/>
                <a:ea typeface="Times New Roman" panose="02020603050405020304" pitchFamily="18" charset="0"/>
              </a:rPr>
              <a:t>trong</a:t>
            </a:r>
            <a:r>
              <a:rPr lang="en-US" sz="2000" dirty="0">
                <a:effectLst/>
                <a:ea typeface="Times New Roman" panose="02020603050405020304" pitchFamily="18" charset="0"/>
              </a:rPr>
              <a:t> </a:t>
            </a:r>
            <a:r>
              <a:rPr lang="en-US" sz="2000" dirty="0" err="1">
                <a:effectLst/>
                <a:ea typeface="Times New Roman" panose="02020603050405020304" pitchFamily="18" charset="0"/>
              </a:rPr>
              <a:t>tự</a:t>
            </a:r>
            <a:r>
              <a:rPr lang="en-US" sz="2000" dirty="0">
                <a:effectLst/>
                <a:ea typeface="Times New Roman" panose="02020603050405020304" pitchFamily="18" charset="0"/>
              </a:rPr>
              <a:t> </a:t>
            </a:r>
            <a:r>
              <a:rPr lang="en-US" sz="2000" dirty="0" err="1">
                <a:effectLst/>
                <a:ea typeface="Times New Roman" panose="02020603050405020304" pitchFamily="18" charset="0"/>
              </a:rPr>
              <a:t>nhiên</a:t>
            </a:r>
            <a:r>
              <a:rPr lang="en-US" sz="2000" dirty="0">
                <a:effectLst/>
                <a:ea typeface="Times New Roman" panose="02020603050405020304" pitchFamily="18" charset="0"/>
              </a:rPr>
              <a:t>. </a:t>
            </a:r>
            <a:r>
              <a:rPr lang="en-US" sz="2000" dirty="0" err="1">
                <a:effectLst/>
                <a:ea typeface="Times New Roman" panose="02020603050405020304" pitchFamily="18" charset="0"/>
              </a:rPr>
              <a:t>Trong</a:t>
            </a:r>
            <a:r>
              <a:rPr lang="en-US" sz="2000" dirty="0">
                <a:effectLst/>
                <a:ea typeface="Times New Roman" panose="02020603050405020304" pitchFamily="18" charset="0"/>
              </a:rPr>
              <a:t> </a:t>
            </a:r>
            <a:r>
              <a:rPr lang="en-US" sz="2000" dirty="0" err="1">
                <a:effectLst/>
                <a:ea typeface="Times New Roman" panose="02020603050405020304" pitchFamily="18" charset="0"/>
              </a:rPr>
              <a:t>giải</a:t>
            </a:r>
            <a:r>
              <a:rPr lang="en-US" sz="2000" dirty="0">
                <a:effectLst/>
                <a:ea typeface="Times New Roman" panose="02020603050405020304" pitchFamily="18" charset="0"/>
              </a:rPr>
              <a:t> </a:t>
            </a:r>
            <a:r>
              <a:rPr lang="en-US" sz="2000" dirty="0" err="1">
                <a:effectLst/>
                <a:ea typeface="Times New Roman" panose="02020603050405020304" pitchFamily="18" charset="0"/>
              </a:rPr>
              <a:t>thuật</a:t>
            </a:r>
            <a:r>
              <a:rPr lang="en-US" sz="2000" dirty="0">
                <a:effectLst/>
                <a:ea typeface="Times New Roman" panose="02020603050405020304" pitchFamily="18" charset="0"/>
              </a:rPr>
              <a:t> di </a:t>
            </a:r>
            <a:r>
              <a:rPr lang="en-US" sz="2000" dirty="0" err="1">
                <a:effectLst/>
                <a:ea typeface="Times New Roman" panose="02020603050405020304" pitchFamily="18" charset="0"/>
              </a:rPr>
              <a:t>truyền</a:t>
            </a:r>
            <a:r>
              <a:rPr lang="en-US" sz="2000" dirty="0">
                <a:effectLst/>
                <a:ea typeface="Times New Roman" panose="02020603050405020304" pitchFamily="18" charset="0"/>
              </a:rPr>
              <a:t> </a:t>
            </a:r>
            <a:r>
              <a:rPr lang="en-US" sz="2000" dirty="0" err="1">
                <a:effectLst/>
                <a:ea typeface="Times New Roman" panose="02020603050405020304" pitchFamily="18" charset="0"/>
              </a:rPr>
              <a:t>cho</a:t>
            </a:r>
            <a:r>
              <a:rPr lang="en-US" sz="2000" dirty="0">
                <a:effectLst/>
                <a:ea typeface="Times New Roman" panose="02020603050405020304" pitchFamily="18" charset="0"/>
              </a:rPr>
              <a:t> </a:t>
            </a:r>
            <a:r>
              <a:rPr lang="en-US" sz="2000" dirty="0" err="1">
                <a:effectLst/>
                <a:ea typeface="Times New Roman" panose="02020603050405020304" pitchFamily="18" charset="0"/>
              </a:rPr>
              <a:t>bài</a:t>
            </a:r>
            <a:r>
              <a:rPr lang="en-US" sz="2000" dirty="0">
                <a:effectLst/>
                <a:ea typeface="Times New Roman" panose="02020603050405020304" pitchFamily="18" charset="0"/>
              </a:rPr>
              <a:t> </a:t>
            </a:r>
            <a:r>
              <a:rPr lang="en-US" sz="2000" dirty="0" err="1">
                <a:effectLst/>
                <a:ea typeface="Times New Roman" panose="02020603050405020304" pitchFamily="18" charset="0"/>
              </a:rPr>
              <a:t>toán</a:t>
            </a:r>
            <a:r>
              <a:rPr lang="en-US" sz="2000" dirty="0">
                <a:effectLst/>
                <a:ea typeface="Times New Roman" panose="02020603050405020304" pitchFamily="18" charset="0"/>
              </a:rPr>
              <a:t> </a:t>
            </a:r>
            <a:r>
              <a:rPr lang="en-US" sz="2000" dirty="0" err="1">
                <a:effectLst/>
                <a:ea typeface="Times New Roman" panose="02020603050405020304" pitchFamily="18" charset="0"/>
              </a:rPr>
              <a:t>tối</a:t>
            </a:r>
            <a:r>
              <a:rPr lang="en-US" sz="2000" dirty="0">
                <a:effectLst/>
                <a:ea typeface="Times New Roman" panose="02020603050405020304" pitchFamily="18" charset="0"/>
              </a:rPr>
              <a:t> </a:t>
            </a:r>
            <a:r>
              <a:rPr lang="en-US" sz="2000" dirty="0" err="1">
                <a:effectLst/>
                <a:ea typeface="Times New Roman" panose="02020603050405020304" pitchFamily="18" charset="0"/>
              </a:rPr>
              <a:t>ưu</a:t>
            </a:r>
            <a:r>
              <a:rPr lang="en-US" sz="2000" dirty="0">
                <a:effectLst/>
                <a:ea typeface="Times New Roman" panose="02020603050405020304" pitchFamily="18" charset="0"/>
              </a:rPr>
              <a:t>, ý </a:t>
            </a:r>
            <a:r>
              <a:rPr lang="en-US" sz="2000" dirty="0" err="1">
                <a:effectLst/>
                <a:ea typeface="Times New Roman" panose="02020603050405020304" pitchFamily="18" charset="0"/>
              </a:rPr>
              <a:t>tưởng</a:t>
            </a:r>
            <a:r>
              <a:rPr lang="en-US" sz="2000" dirty="0">
                <a:effectLst/>
                <a:ea typeface="Times New Roman" panose="02020603050405020304" pitchFamily="18" charset="0"/>
              </a:rPr>
              <a:t> </a:t>
            </a:r>
            <a:r>
              <a:rPr lang="en-US" sz="2000" dirty="0" err="1">
                <a:effectLst/>
                <a:ea typeface="Times New Roman" panose="02020603050405020304" pitchFamily="18" charset="0"/>
              </a:rPr>
              <a:t>là</a:t>
            </a:r>
            <a:r>
              <a:rPr lang="en-US" sz="2000" dirty="0">
                <a:effectLst/>
                <a:ea typeface="Times New Roman" panose="02020603050405020304" pitchFamily="18" charset="0"/>
              </a:rPr>
              <a:t> </a:t>
            </a:r>
            <a:r>
              <a:rPr lang="en-US" sz="2000" dirty="0" err="1">
                <a:effectLst/>
                <a:ea typeface="Times New Roman" panose="02020603050405020304" pitchFamily="18" charset="0"/>
              </a:rPr>
              <a:t>một</a:t>
            </a:r>
            <a:r>
              <a:rPr lang="en-US" sz="2000" dirty="0">
                <a:effectLst/>
                <a:ea typeface="Times New Roman" panose="02020603050405020304" pitchFamily="18" charset="0"/>
              </a:rPr>
              <a:t> </a:t>
            </a:r>
            <a:r>
              <a:rPr lang="en-US" sz="2000" dirty="0" err="1">
                <a:effectLst/>
                <a:ea typeface="Times New Roman" panose="02020603050405020304" pitchFamily="18" charset="0"/>
              </a:rPr>
              <a:t>tập</a:t>
            </a:r>
            <a:r>
              <a:rPr lang="en-US" sz="2000" dirty="0">
                <a:effectLst/>
                <a:ea typeface="Times New Roman" panose="02020603050405020304" pitchFamily="18" charset="0"/>
              </a:rPr>
              <a:t> </a:t>
            </a:r>
            <a:r>
              <a:rPr lang="en-US" sz="2000" dirty="0" err="1">
                <a:effectLst/>
                <a:ea typeface="Times New Roman" panose="02020603050405020304" pitchFamily="18" charset="0"/>
              </a:rPr>
              <a:t>hợp</a:t>
            </a:r>
            <a:r>
              <a:rPr lang="en-US" sz="2000" dirty="0">
                <a:effectLst/>
                <a:ea typeface="Times New Roman" panose="02020603050405020304" pitchFamily="18" charset="0"/>
              </a:rPr>
              <a:t> </a:t>
            </a:r>
            <a:r>
              <a:rPr lang="en-US" sz="2000" dirty="0" err="1">
                <a:effectLst/>
                <a:ea typeface="Times New Roman" panose="02020603050405020304" pitchFamily="18" charset="0"/>
              </a:rPr>
              <a:t>của</a:t>
            </a:r>
            <a:r>
              <a:rPr lang="en-US" sz="2000" dirty="0">
                <a:effectLst/>
                <a:ea typeface="Times New Roman" panose="02020603050405020304" pitchFamily="18" charset="0"/>
              </a:rPr>
              <a:t> </a:t>
            </a:r>
            <a:r>
              <a:rPr lang="en-US" sz="2000" dirty="0" err="1">
                <a:effectLst/>
                <a:ea typeface="Times New Roman" panose="02020603050405020304" pitchFamily="18" charset="0"/>
              </a:rPr>
              <a:t>các</a:t>
            </a:r>
            <a:r>
              <a:rPr lang="en-US" sz="2000" dirty="0">
                <a:effectLst/>
                <a:ea typeface="Times New Roman" panose="02020603050405020304" pitchFamily="18" charset="0"/>
              </a:rPr>
              <a:t> </a:t>
            </a:r>
            <a:r>
              <a:rPr lang="en-US" sz="2000" dirty="0" err="1">
                <a:effectLst/>
                <a:ea typeface="Times New Roman" panose="02020603050405020304" pitchFamily="18" charset="0"/>
              </a:rPr>
              <a:t>nhiễm</a:t>
            </a:r>
            <a:r>
              <a:rPr lang="en-US" sz="2000" dirty="0">
                <a:effectLst/>
                <a:ea typeface="Times New Roman" panose="02020603050405020304" pitchFamily="18" charset="0"/>
              </a:rPr>
              <a:t> </a:t>
            </a:r>
            <a:r>
              <a:rPr lang="en-US" sz="2000" dirty="0" err="1">
                <a:effectLst/>
                <a:ea typeface="Times New Roman" panose="02020603050405020304" pitchFamily="18" charset="0"/>
              </a:rPr>
              <a:t>sắc</a:t>
            </a:r>
            <a:r>
              <a:rPr lang="en-US" sz="2000" dirty="0">
                <a:effectLst/>
                <a:ea typeface="Times New Roman" panose="02020603050405020304" pitchFamily="18" charset="0"/>
              </a:rPr>
              <a:t> </a:t>
            </a:r>
            <a:r>
              <a:rPr lang="en-US" sz="2000" dirty="0" err="1">
                <a:effectLst/>
                <a:ea typeface="Times New Roman" panose="02020603050405020304" pitchFamily="18" charset="0"/>
              </a:rPr>
              <a:t>thể</a:t>
            </a:r>
            <a:r>
              <a:rPr lang="en-US" sz="2000" dirty="0">
                <a:effectLst/>
                <a:ea typeface="Times New Roman" panose="02020603050405020304" pitchFamily="18" charset="0"/>
              </a:rPr>
              <a:t> </a:t>
            </a:r>
            <a:r>
              <a:rPr lang="en-US" sz="2000" dirty="0" err="1">
                <a:effectLst/>
                <a:ea typeface="Times New Roman" panose="02020603050405020304" pitchFamily="18" charset="0"/>
              </a:rPr>
              <a:t>trong</a:t>
            </a:r>
            <a:r>
              <a:rPr lang="en-US" sz="2000" dirty="0">
                <a:effectLst/>
                <a:ea typeface="Times New Roman" panose="02020603050405020304" pitchFamily="18" charset="0"/>
              </a:rPr>
              <a:t> </a:t>
            </a:r>
            <a:r>
              <a:rPr lang="en-US" sz="2000" dirty="0" err="1">
                <a:effectLst/>
                <a:ea typeface="Times New Roman" panose="02020603050405020304" pitchFamily="18" charset="0"/>
              </a:rPr>
              <a:t>các</a:t>
            </a:r>
            <a:r>
              <a:rPr lang="en-US" sz="2000" dirty="0">
                <a:effectLst/>
                <a:ea typeface="Times New Roman" panose="02020603050405020304" pitchFamily="18" charset="0"/>
              </a:rPr>
              <a:t> </a:t>
            </a:r>
            <a:r>
              <a:rPr lang="en-US" sz="2000" dirty="0" err="1">
                <a:effectLst/>
                <a:ea typeface="Times New Roman" panose="02020603050405020304" pitchFamily="18" charset="0"/>
              </a:rPr>
              <a:t>cá</a:t>
            </a:r>
            <a:r>
              <a:rPr lang="en-US" sz="2000" dirty="0">
                <a:effectLst/>
                <a:ea typeface="Times New Roman" panose="02020603050405020304" pitchFamily="18" charset="0"/>
              </a:rPr>
              <a:t> </a:t>
            </a:r>
            <a:r>
              <a:rPr lang="en-US" sz="2000" dirty="0" err="1">
                <a:effectLst/>
                <a:ea typeface="Times New Roman" panose="02020603050405020304" pitchFamily="18" charset="0"/>
              </a:rPr>
              <a:t>thể</a:t>
            </a:r>
            <a:r>
              <a:rPr lang="en-US" sz="2000" dirty="0">
                <a:effectLst/>
                <a:ea typeface="Times New Roman" panose="02020603050405020304" pitchFamily="18" charset="0"/>
              </a:rPr>
              <a:t> </a:t>
            </a:r>
            <a:r>
              <a:rPr lang="en-US" sz="2000" dirty="0" err="1">
                <a:effectLst/>
                <a:ea typeface="Times New Roman" panose="02020603050405020304" pitchFamily="18" charset="0"/>
              </a:rPr>
              <a:t>sẽ</a:t>
            </a:r>
            <a:r>
              <a:rPr lang="en-US" sz="2000" dirty="0">
                <a:effectLst/>
                <a:ea typeface="Times New Roman" panose="02020603050405020304" pitchFamily="18" charset="0"/>
              </a:rPr>
              <a:t> </a:t>
            </a:r>
            <a:r>
              <a:rPr lang="en-US" sz="2000" dirty="0" err="1">
                <a:effectLst/>
                <a:ea typeface="Times New Roman" panose="02020603050405020304" pitchFamily="18" charset="0"/>
              </a:rPr>
              <a:t>được</a:t>
            </a:r>
            <a:r>
              <a:rPr lang="en-US" sz="2000" dirty="0">
                <a:effectLst/>
                <a:ea typeface="Times New Roman" panose="02020603050405020304" pitchFamily="18" charset="0"/>
              </a:rPr>
              <a:t> </a:t>
            </a:r>
            <a:r>
              <a:rPr lang="en-US" sz="2000" dirty="0" err="1">
                <a:effectLst/>
                <a:ea typeface="Times New Roman" panose="02020603050405020304" pitchFamily="18" charset="0"/>
              </a:rPr>
              <a:t>cho</a:t>
            </a:r>
            <a:r>
              <a:rPr lang="en-US" sz="2000" dirty="0">
                <a:effectLst/>
                <a:ea typeface="Times New Roman" panose="02020603050405020304" pitchFamily="18" charset="0"/>
              </a:rPr>
              <a:t> </a:t>
            </a:r>
            <a:r>
              <a:rPr lang="en-US" sz="2000" dirty="0" err="1">
                <a:effectLst/>
                <a:ea typeface="Times New Roman" panose="02020603050405020304" pitchFamily="18" charset="0"/>
              </a:rPr>
              <a:t>tiến</a:t>
            </a:r>
            <a:r>
              <a:rPr lang="en-US" sz="2000" dirty="0">
                <a:effectLst/>
                <a:ea typeface="Times New Roman" panose="02020603050405020304" pitchFamily="18" charset="0"/>
              </a:rPr>
              <a:t> </a:t>
            </a:r>
            <a:r>
              <a:rPr lang="en-US" sz="2000" dirty="0" err="1">
                <a:effectLst/>
                <a:ea typeface="Times New Roman" panose="02020603050405020304" pitchFamily="18" charset="0"/>
              </a:rPr>
              <a:t>triển</a:t>
            </a:r>
            <a:r>
              <a:rPr lang="en-US" sz="2000" dirty="0">
                <a:effectLst/>
                <a:ea typeface="Times New Roman" panose="02020603050405020304" pitchFamily="18" charset="0"/>
              </a:rPr>
              <a:t> </a:t>
            </a:r>
            <a:r>
              <a:rPr lang="en-US" sz="2000" dirty="0" err="1">
                <a:effectLst/>
                <a:ea typeface="Times New Roman" panose="02020603050405020304" pitchFamily="18" charset="0"/>
              </a:rPr>
              <a:t>theo</a:t>
            </a:r>
            <a:r>
              <a:rPr lang="en-US" sz="2000" dirty="0">
                <a:effectLst/>
                <a:ea typeface="Times New Roman" panose="02020603050405020304" pitchFamily="18" charset="0"/>
              </a:rPr>
              <a:t> </a:t>
            </a:r>
            <a:r>
              <a:rPr lang="en-US" sz="2000" dirty="0" err="1">
                <a:effectLst/>
                <a:ea typeface="Times New Roman" panose="02020603050405020304" pitchFamily="18" charset="0"/>
              </a:rPr>
              <a:t>hướng</a:t>
            </a:r>
            <a:r>
              <a:rPr lang="en-US" sz="2000" dirty="0">
                <a:effectLst/>
                <a:ea typeface="Times New Roman" panose="02020603050405020304" pitchFamily="18" charset="0"/>
              </a:rPr>
              <a:t> </a:t>
            </a:r>
            <a:r>
              <a:rPr lang="en-US" sz="2000" dirty="0" err="1">
                <a:effectLst/>
                <a:ea typeface="Times New Roman" panose="02020603050405020304" pitchFamily="18" charset="0"/>
              </a:rPr>
              <a:t>chọn</a:t>
            </a:r>
            <a:r>
              <a:rPr lang="en-US" sz="2000" dirty="0">
                <a:effectLst/>
                <a:ea typeface="Times New Roman" panose="02020603050405020304" pitchFamily="18" charset="0"/>
              </a:rPr>
              <a:t> </a:t>
            </a:r>
            <a:r>
              <a:rPr lang="en-US" sz="2000" dirty="0" err="1">
                <a:effectLst/>
                <a:ea typeface="Times New Roman" panose="02020603050405020304" pitchFamily="18" charset="0"/>
              </a:rPr>
              <a:t>lọc</a:t>
            </a:r>
            <a:r>
              <a:rPr lang="en-US" sz="2000" dirty="0">
                <a:effectLst/>
                <a:ea typeface="Times New Roman" panose="02020603050405020304" pitchFamily="18" charset="0"/>
              </a:rPr>
              <a:t> </a:t>
            </a:r>
            <a:r>
              <a:rPr lang="en-US" sz="2000" dirty="0" err="1">
                <a:effectLst/>
                <a:ea typeface="Times New Roman" panose="02020603050405020304" pitchFamily="18" charset="0"/>
              </a:rPr>
              <a:t>những</a:t>
            </a:r>
            <a:r>
              <a:rPr lang="en-US" sz="2000" dirty="0">
                <a:effectLst/>
                <a:ea typeface="Times New Roman" panose="02020603050405020304" pitchFamily="18" charset="0"/>
              </a:rPr>
              <a:t> </a:t>
            </a:r>
            <a:r>
              <a:rPr lang="en-US" sz="2000" dirty="0" err="1">
                <a:effectLst/>
                <a:ea typeface="Times New Roman" panose="02020603050405020304" pitchFamily="18" charset="0"/>
              </a:rPr>
              <a:t>giải</a:t>
            </a:r>
            <a:r>
              <a:rPr lang="en-US" sz="2000" dirty="0">
                <a:effectLst/>
                <a:ea typeface="Times New Roman" panose="02020603050405020304" pitchFamily="18" charset="0"/>
              </a:rPr>
              <a:t> </a:t>
            </a:r>
            <a:r>
              <a:rPr lang="en-US" sz="2000" dirty="0" err="1">
                <a:effectLst/>
                <a:ea typeface="Times New Roman" panose="02020603050405020304" pitchFamily="18" charset="0"/>
              </a:rPr>
              <a:t>pháp</a:t>
            </a:r>
            <a:r>
              <a:rPr lang="en-US" sz="2000" dirty="0">
                <a:effectLst/>
                <a:ea typeface="Times New Roman" panose="02020603050405020304" pitchFamily="18" charset="0"/>
              </a:rPr>
              <a:t> </a:t>
            </a:r>
            <a:r>
              <a:rPr lang="en-US" sz="2000" dirty="0" err="1">
                <a:effectLst/>
                <a:ea typeface="Times New Roman" panose="02020603050405020304" pitchFamily="18" charset="0"/>
              </a:rPr>
              <a:t>tốt</a:t>
            </a:r>
            <a:r>
              <a:rPr lang="en-US" sz="2000" dirty="0">
                <a:effectLst/>
                <a:ea typeface="Times New Roman" panose="02020603050405020304" pitchFamily="18" charset="0"/>
              </a:rPr>
              <a:t> </a:t>
            </a:r>
            <a:r>
              <a:rPr lang="en-US" sz="2000" dirty="0" err="1">
                <a:effectLst/>
                <a:ea typeface="Times New Roman" panose="02020603050405020304" pitchFamily="18" charset="0"/>
              </a:rPr>
              <a:t>dần</a:t>
            </a:r>
            <a:r>
              <a:rPr lang="en-US" sz="2000" dirty="0">
                <a:effectLst/>
                <a:ea typeface="Times New Roman" panose="02020603050405020304" pitchFamily="18" charset="0"/>
              </a:rPr>
              <a:t> </a:t>
            </a:r>
            <a:r>
              <a:rPr lang="en-US" sz="2000" dirty="0" err="1">
                <a:effectLst/>
                <a:ea typeface="Times New Roman" panose="02020603050405020304" pitchFamily="18" charset="0"/>
              </a:rPr>
              <a:t>hơn</a:t>
            </a:r>
            <a:r>
              <a:rPr lang="en-US" sz="2000" dirty="0">
                <a:effectLst/>
                <a:ea typeface="Times New Roman" panose="02020603050405020304" pitchFamily="18" charset="0"/>
              </a:rPr>
              <a:t>.</a:t>
            </a:r>
            <a:endParaRPr lang="en-GB" sz="2000" dirty="0">
              <a:effectLst/>
              <a:ea typeface="Times New Roman" panose="02020603050405020304" pitchFamily="18" charset="0"/>
            </a:endParaRPr>
          </a:p>
          <a:p>
            <a:endParaRPr lang="en-GB" dirty="0"/>
          </a:p>
        </p:txBody>
      </p:sp>
    </p:spTree>
    <p:extLst>
      <p:ext uri="{BB962C8B-B14F-4D97-AF65-F5344CB8AC3E}">
        <p14:creationId xmlns:p14="http://schemas.microsoft.com/office/powerpoint/2010/main" val="3415567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84F1E9-7327-3502-83CA-AF1BB6C25C86}"/>
              </a:ext>
            </a:extLst>
          </p:cNvPr>
          <p:cNvSpPr>
            <a:spLocks noGrp="1"/>
          </p:cNvSpPr>
          <p:nvPr>
            <p:ph type="sldNum" sz="quarter" idx="12"/>
          </p:nvPr>
        </p:nvSpPr>
        <p:spPr/>
        <p:txBody>
          <a:bodyPr/>
          <a:lstStyle/>
          <a:p>
            <a:fld id="{2BA667B7-7BA5-4DB2-A058-B66A386C003C}" type="slidenum">
              <a:rPr lang="en-SG" smtClean="0"/>
              <a:pPr/>
              <a:t>18</a:t>
            </a:fld>
            <a:endParaRPr lang="en-SG"/>
          </a:p>
        </p:txBody>
      </p:sp>
      <p:sp>
        <p:nvSpPr>
          <p:cNvPr id="7" name="Text Placeholder 6">
            <a:extLst>
              <a:ext uri="{FF2B5EF4-FFF2-40B4-BE49-F238E27FC236}">
                <a16:creationId xmlns:a16="http://schemas.microsoft.com/office/drawing/2014/main" id="{AEB38862-FD3C-CB22-DA8B-A037935E9107}"/>
              </a:ext>
            </a:extLst>
          </p:cNvPr>
          <p:cNvSpPr>
            <a:spLocks noGrp="1"/>
          </p:cNvSpPr>
          <p:nvPr>
            <p:ph type="body" sz="quarter" idx="13"/>
          </p:nvPr>
        </p:nvSpPr>
        <p:spPr>
          <a:xfrm>
            <a:off x="1435027" y="201413"/>
            <a:ext cx="9323615" cy="890539"/>
          </a:xfrm>
        </p:spPr>
        <p:txBody>
          <a:bodyPr>
            <a:noAutofit/>
          </a:bodyPr>
          <a:lstStyle/>
          <a:p>
            <a:pPr>
              <a:buFont typeface="+mj-lt"/>
              <a:buAutoNum type="arabicPeriod" startAt="4"/>
            </a:pPr>
            <a:r>
              <a:rPr lang="en-US" sz="3200" dirty="0" err="1"/>
              <a:t>Sử</a:t>
            </a:r>
            <a:r>
              <a:rPr lang="en-US" sz="3200" dirty="0"/>
              <a:t> </a:t>
            </a:r>
            <a:r>
              <a:rPr lang="en-US" sz="3200" dirty="0" err="1"/>
              <a:t>dụng</a:t>
            </a:r>
            <a:r>
              <a:rPr lang="en-US" sz="3200" dirty="0"/>
              <a:t> </a:t>
            </a:r>
            <a:r>
              <a:rPr lang="en-US" sz="3200" dirty="0" err="1"/>
              <a:t>giải</a:t>
            </a:r>
            <a:r>
              <a:rPr lang="en-US" sz="3200" dirty="0"/>
              <a:t> </a:t>
            </a:r>
            <a:r>
              <a:rPr lang="en-US" sz="3200" dirty="0" err="1"/>
              <a:t>thuật</a:t>
            </a:r>
            <a:r>
              <a:rPr lang="en-US" sz="3200" dirty="0"/>
              <a:t> GA </a:t>
            </a:r>
            <a:r>
              <a:rPr lang="en-US" sz="3200" dirty="0" err="1"/>
              <a:t>để</a:t>
            </a:r>
            <a:r>
              <a:rPr lang="en-US" sz="3200" dirty="0"/>
              <a:t> </a:t>
            </a:r>
            <a:r>
              <a:rPr lang="en-US" sz="3200" dirty="0" err="1"/>
              <a:t>xác</a:t>
            </a:r>
            <a:r>
              <a:rPr lang="en-US" sz="3200" dirty="0"/>
              <a:t> </a:t>
            </a:r>
            <a:r>
              <a:rPr lang="en-US" sz="3200" dirty="0" err="1"/>
              <a:t>định</a:t>
            </a:r>
            <a:r>
              <a:rPr lang="en-US" sz="3200" dirty="0"/>
              <a:t> </a:t>
            </a:r>
            <a:r>
              <a:rPr lang="en-US" sz="3200" dirty="0" err="1"/>
              <a:t>các</a:t>
            </a:r>
            <a:r>
              <a:rPr lang="en-US" sz="3200" dirty="0"/>
              <a:t> </a:t>
            </a:r>
            <a:r>
              <a:rPr lang="en-US" sz="3200" dirty="0" err="1"/>
              <a:t>thông</a:t>
            </a:r>
            <a:r>
              <a:rPr lang="en-US" sz="3200" dirty="0"/>
              <a:t> </a:t>
            </a:r>
            <a:r>
              <a:rPr lang="en-US" sz="3200" dirty="0" err="1"/>
              <a:t>số</a:t>
            </a:r>
            <a:r>
              <a:rPr lang="en-US" sz="3200" dirty="0"/>
              <a:t> </a:t>
            </a:r>
            <a:r>
              <a:rPr lang="en-US" sz="3200" dirty="0" err="1"/>
              <a:t>bộ</a:t>
            </a:r>
            <a:r>
              <a:rPr lang="en-US" sz="3200" dirty="0"/>
              <a:t> </a:t>
            </a:r>
            <a:r>
              <a:rPr lang="en-US" sz="3200" dirty="0" err="1"/>
              <a:t>điều</a:t>
            </a:r>
            <a:r>
              <a:rPr lang="en-US" sz="3200" dirty="0"/>
              <a:t> </a:t>
            </a:r>
            <a:r>
              <a:rPr lang="en-US" sz="3200" dirty="0" err="1"/>
              <a:t>khiển</a:t>
            </a:r>
            <a:r>
              <a:rPr lang="en-US" sz="3200" dirty="0"/>
              <a:t> PID </a:t>
            </a:r>
            <a:r>
              <a:rPr lang="en-US" sz="3200" dirty="0" err="1"/>
              <a:t>tối</a:t>
            </a:r>
            <a:r>
              <a:rPr lang="en-US" sz="3200" dirty="0"/>
              <a:t> </a:t>
            </a:r>
            <a:r>
              <a:rPr lang="en-US" sz="3200" dirty="0" err="1"/>
              <a:t>ưu</a:t>
            </a:r>
            <a:endParaRPr lang="en-US" sz="3200" dirty="0"/>
          </a:p>
        </p:txBody>
      </p:sp>
      <p:sp>
        <p:nvSpPr>
          <p:cNvPr id="4" name="Date Placeholder 3">
            <a:extLst>
              <a:ext uri="{FF2B5EF4-FFF2-40B4-BE49-F238E27FC236}">
                <a16:creationId xmlns:a16="http://schemas.microsoft.com/office/drawing/2014/main" id="{DEF53484-888B-66D1-4435-D4366A12F780}"/>
              </a:ext>
            </a:extLst>
          </p:cNvPr>
          <p:cNvSpPr>
            <a:spLocks noGrp="1"/>
          </p:cNvSpPr>
          <p:nvPr>
            <p:ph type="dt" sz="half" idx="10"/>
          </p:nvPr>
        </p:nvSpPr>
        <p:spPr/>
        <p:txBody>
          <a:bodyPr/>
          <a:lstStyle/>
          <a:p>
            <a:fld id="{0447067C-88A8-4978-9089-A5C85C57A269}" type="datetime1">
              <a:rPr lang="en-SG" smtClean="0"/>
              <a:pPr/>
              <a:t>28/6/2022</a:t>
            </a:fld>
            <a:endParaRPr lang="en-SG"/>
          </a:p>
        </p:txBody>
      </p:sp>
      <p:sp>
        <p:nvSpPr>
          <p:cNvPr id="5" name="Content Placeholder 4">
            <a:extLst>
              <a:ext uri="{FF2B5EF4-FFF2-40B4-BE49-F238E27FC236}">
                <a16:creationId xmlns:a16="http://schemas.microsoft.com/office/drawing/2014/main" id="{0F6A3481-CDC4-4D1F-BE94-A1A8103F898C}"/>
              </a:ext>
            </a:extLst>
          </p:cNvPr>
          <p:cNvSpPr>
            <a:spLocks noGrp="1"/>
          </p:cNvSpPr>
          <p:nvPr>
            <p:ph idx="1"/>
          </p:nvPr>
        </p:nvSpPr>
        <p:spPr/>
        <p:txBody>
          <a:bodyPr/>
          <a:lstStyle/>
          <a:p>
            <a:pPr marL="457200" indent="-457200">
              <a:buFont typeface="Wingdings" panose="05000000000000000000" pitchFamily="2" charset="2"/>
              <a:buChar char="v"/>
            </a:pPr>
            <a:r>
              <a:rPr lang="en-US" sz="2400" dirty="0" err="1"/>
              <a:t>Cơ</a:t>
            </a:r>
            <a:r>
              <a:rPr lang="en-US" sz="2400" dirty="0"/>
              <a:t> </a:t>
            </a:r>
            <a:r>
              <a:rPr lang="en-US" sz="2400" dirty="0" err="1"/>
              <a:t>sở</a:t>
            </a:r>
            <a:r>
              <a:rPr lang="en-US" sz="2400" dirty="0"/>
              <a:t> </a:t>
            </a:r>
            <a:r>
              <a:rPr lang="en-US" sz="2400" dirty="0" err="1"/>
              <a:t>lý</a:t>
            </a:r>
            <a:r>
              <a:rPr lang="en-US" sz="2400" dirty="0"/>
              <a:t> </a:t>
            </a:r>
            <a:r>
              <a:rPr lang="en-US" sz="2400" dirty="0" err="1"/>
              <a:t>thuyết</a:t>
            </a:r>
            <a:endParaRPr lang="en-US" sz="2400" dirty="0"/>
          </a:p>
          <a:p>
            <a:endParaRPr lang="en-GB" dirty="0"/>
          </a:p>
        </p:txBody>
      </p:sp>
      <p:sp>
        <p:nvSpPr>
          <p:cNvPr id="8" name="Rectangle 4">
            <a:extLst>
              <a:ext uri="{FF2B5EF4-FFF2-40B4-BE49-F238E27FC236}">
                <a16:creationId xmlns:a16="http://schemas.microsoft.com/office/drawing/2014/main" id="{A26601D4-1B10-4DD4-BC69-64800751E89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0" name="Picture 9">
            <a:extLst>
              <a:ext uri="{FF2B5EF4-FFF2-40B4-BE49-F238E27FC236}">
                <a16:creationId xmlns:a16="http://schemas.microsoft.com/office/drawing/2014/main" id="{C160C4D4-946D-45BD-92B1-6BC1C8D6AF82}"/>
              </a:ext>
            </a:extLst>
          </p:cNvPr>
          <p:cNvPicPr>
            <a:picLocks noChangeAspect="1"/>
          </p:cNvPicPr>
          <p:nvPr/>
        </p:nvPicPr>
        <p:blipFill>
          <a:blip r:embed="rId2"/>
          <a:stretch>
            <a:fillRect/>
          </a:stretch>
        </p:blipFill>
        <p:spPr>
          <a:xfrm>
            <a:off x="8797982" y="1305129"/>
            <a:ext cx="1734702" cy="4318976"/>
          </a:xfrm>
          <a:prstGeom prst="rect">
            <a:avLst/>
          </a:prstGeom>
        </p:spPr>
      </p:pic>
      <p:sp>
        <p:nvSpPr>
          <p:cNvPr id="13" name="TextBox 12">
            <a:extLst>
              <a:ext uri="{FF2B5EF4-FFF2-40B4-BE49-F238E27FC236}">
                <a16:creationId xmlns:a16="http://schemas.microsoft.com/office/drawing/2014/main" id="{AC083973-2F14-42BF-BCA3-A37BDBA905ED}"/>
              </a:ext>
            </a:extLst>
          </p:cNvPr>
          <p:cNvSpPr txBox="1"/>
          <p:nvPr/>
        </p:nvSpPr>
        <p:spPr>
          <a:xfrm>
            <a:off x="6724605" y="5663422"/>
            <a:ext cx="6094520" cy="369332"/>
          </a:xfrm>
          <a:prstGeom prst="rect">
            <a:avLst/>
          </a:prstGeom>
          <a:noFill/>
        </p:spPr>
        <p:txBody>
          <a:bodyPr wrap="square">
            <a:spAutoFit/>
          </a:bodyPr>
          <a:lstStyle/>
          <a:p>
            <a:pPr algn="ctr">
              <a:spcAft>
                <a:spcPts val="1000"/>
              </a:spcAft>
            </a:pP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Hình</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10.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Lưu</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đồ</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giải</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thuật</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di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truyền</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18" name="TextBox 17">
            <a:extLst>
              <a:ext uri="{FF2B5EF4-FFF2-40B4-BE49-F238E27FC236}">
                <a16:creationId xmlns:a16="http://schemas.microsoft.com/office/drawing/2014/main" id="{3D5924F9-AD1B-4757-BFAC-0B4D8B97CF5E}"/>
              </a:ext>
            </a:extLst>
          </p:cNvPr>
          <p:cNvSpPr txBox="1"/>
          <p:nvPr/>
        </p:nvSpPr>
        <p:spPr>
          <a:xfrm>
            <a:off x="9454718" y="2104008"/>
            <a:ext cx="914400" cy="914400"/>
          </a:xfrm>
          <a:prstGeom prst="rect">
            <a:avLst/>
          </a:prstGeom>
          <a:noFill/>
        </p:spPr>
        <p:txBody>
          <a:bodyPr wrap="square" rtlCol="0">
            <a:spAutoFit/>
          </a:bodyPr>
          <a:lstStyle/>
          <a:p>
            <a:endParaRPr lang="en-GB" dirty="0"/>
          </a:p>
        </p:txBody>
      </p:sp>
      <p:sp>
        <p:nvSpPr>
          <p:cNvPr id="19" name="TextBox 18">
            <a:extLst>
              <a:ext uri="{FF2B5EF4-FFF2-40B4-BE49-F238E27FC236}">
                <a16:creationId xmlns:a16="http://schemas.microsoft.com/office/drawing/2014/main" id="{7D17CEB3-FA02-4061-B45B-2C2542863A87}"/>
              </a:ext>
            </a:extLst>
          </p:cNvPr>
          <p:cNvSpPr txBox="1"/>
          <p:nvPr/>
        </p:nvSpPr>
        <p:spPr>
          <a:xfrm>
            <a:off x="650448" y="1542640"/>
            <a:ext cx="8052258" cy="1881990"/>
          </a:xfrm>
          <a:prstGeom prst="rect">
            <a:avLst/>
          </a:prstGeom>
          <a:noFill/>
        </p:spPr>
        <p:txBody>
          <a:bodyPr wrap="square" rtlCol="0">
            <a:spAutoFit/>
          </a:bodyPr>
          <a:lstStyle/>
          <a:p>
            <a:pPr marL="342900" lvl="0" indent="-342900" algn="just">
              <a:lnSpc>
                <a:spcPct val="150000"/>
              </a:lnSpc>
              <a:spcAft>
                <a:spcPts val="800"/>
              </a:spcAft>
              <a:buFont typeface="Symbol" panose="05050102010706020507" pitchFamily="18" charset="2"/>
              <a:buChar char=""/>
            </a:pPr>
            <a:r>
              <a:rPr lang="en-GB" sz="2000" b="1" i="1" u="sng" dirty="0" err="1">
                <a:effectLst/>
                <a:latin typeface="Arial" panose="020B0604020202020204" pitchFamily="34" charset="0"/>
                <a:ea typeface="Calibri" panose="020F0502020204030204" pitchFamily="34" charset="0"/>
                <a:cs typeface="Arial" panose="020B0604020202020204" pitchFamily="34" charset="0"/>
              </a:rPr>
              <a:t>Mã</a:t>
            </a:r>
            <a:r>
              <a:rPr lang="en-GB" sz="2000" b="1" i="1" u="sng" dirty="0">
                <a:effectLst/>
                <a:latin typeface="Arial" panose="020B0604020202020204" pitchFamily="34" charset="0"/>
                <a:ea typeface="Calibri" panose="020F0502020204030204" pitchFamily="34" charset="0"/>
                <a:cs typeface="Arial" panose="020B0604020202020204" pitchFamily="34" charset="0"/>
              </a:rPr>
              <a:t> </a:t>
            </a:r>
            <a:r>
              <a:rPr lang="en-GB" sz="2000" b="1" i="1" u="sng" dirty="0" err="1">
                <a:effectLst/>
                <a:latin typeface="Arial" panose="020B0604020202020204" pitchFamily="34" charset="0"/>
                <a:ea typeface="Calibri" panose="020F0502020204030204" pitchFamily="34" charset="0"/>
                <a:cs typeface="Arial" panose="020B0604020202020204" pitchFamily="34" charset="0"/>
              </a:rPr>
              <a:t>hóa</a:t>
            </a:r>
            <a:r>
              <a:rPr lang="en-GB" sz="2000" b="1" i="1" u="sng" dirty="0">
                <a:effectLst/>
                <a:latin typeface="Arial" panose="020B0604020202020204" pitchFamily="34" charset="0"/>
                <a:ea typeface="Calibri" panose="020F0502020204030204" pitchFamily="34" charset="0"/>
                <a:cs typeface="Arial" panose="020B0604020202020204" pitchFamily="34" charset="0"/>
              </a:rPr>
              <a:t>:</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trong</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quần</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thể</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mỗi</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cá</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thể</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sẽ</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được</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mã</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hóa</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thành</a:t>
            </a:r>
            <a:r>
              <a:rPr lang="en-GB" sz="2000" dirty="0">
                <a:effectLst/>
                <a:latin typeface="Arial" panose="020B0604020202020204" pitchFamily="34" charset="0"/>
                <a:ea typeface="Calibri" panose="020F0502020204030204" pitchFamily="34" charset="0"/>
                <a:cs typeface="Arial" panose="020B0604020202020204" pitchFamily="34" charset="0"/>
              </a:rPr>
              <a:t> 1 </a:t>
            </a:r>
            <a:r>
              <a:rPr lang="en-GB" sz="2000" dirty="0" err="1">
                <a:effectLst/>
                <a:latin typeface="Arial" panose="020B0604020202020204" pitchFamily="34" charset="0"/>
                <a:ea typeface="Calibri" panose="020F0502020204030204" pitchFamily="34" charset="0"/>
                <a:cs typeface="Arial" panose="020B0604020202020204" pitchFamily="34" charset="0"/>
              </a:rPr>
              <a:t>chuỗi</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nhiễm</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sắc</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thể</a:t>
            </a:r>
            <a:r>
              <a:rPr lang="en-GB" sz="2000" dirty="0">
                <a:effectLst/>
                <a:latin typeface="Arial" panose="020B0604020202020204" pitchFamily="34" charset="0"/>
                <a:ea typeface="Calibri" panose="020F0502020204030204" pitchFamily="34" charset="0"/>
                <a:cs typeface="Arial" panose="020B0604020202020204" pitchFamily="34" charset="0"/>
              </a:rPr>
              <a:t> (NST). </a:t>
            </a:r>
            <a:r>
              <a:rPr lang="en-GB" sz="2000" dirty="0" err="1">
                <a:effectLst/>
                <a:latin typeface="Arial" panose="020B0604020202020204" pitchFamily="34" charset="0"/>
                <a:ea typeface="Calibri" panose="020F0502020204030204" pitchFamily="34" charset="0"/>
                <a:cs typeface="Arial" panose="020B0604020202020204" pitchFamily="34" charset="0"/>
              </a:rPr>
              <a:t>Tùy</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theo</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phương</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pháp</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mà</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chuỗi</a:t>
            </a:r>
            <a:r>
              <a:rPr lang="en-GB" sz="2000" dirty="0">
                <a:effectLst/>
                <a:latin typeface="Arial" panose="020B0604020202020204" pitchFamily="34" charset="0"/>
                <a:ea typeface="Calibri" panose="020F0502020204030204" pitchFamily="34" charset="0"/>
                <a:cs typeface="Arial" panose="020B0604020202020204" pitchFamily="34" charset="0"/>
              </a:rPr>
              <a:t> NST </a:t>
            </a:r>
            <a:r>
              <a:rPr lang="en-GB" sz="2000" dirty="0" err="1">
                <a:effectLst/>
                <a:latin typeface="Arial" panose="020B0604020202020204" pitchFamily="34" charset="0"/>
                <a:ea typeface="Calibri" panose="020F0502020204030204" pitchFamily="34" charset="0"/>
                <a:cs typeface="Arial" panose="020B0604020202020204" pitchFamily="34" charset="0"/>
              </a:rPr>
              <a:t>có</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thể</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là</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chuỗi</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số</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nhị</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phân</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chuỗi</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số</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thập</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phân</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chuỗi</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số</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tự</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nhiên</a:t>
            </a:r>
            <a:r>
              <a:rPr lang="en-GB" sz="2000" dirty="0">
                <a:effectLst/>
                <a:latin typeface="Arial" panose="020B0604020202020204" pitchFamily="34" charset="0"/>
                <a:ea typeface="Calibri" panose="020F0502020204030204" pitchFamily="34" charset="0"/>
                <a:cs typeface="Arial" panose="020B0604020202020204" pitchFamily="34" charset="0"/>
              </a:rPr>
              <a:t> hay </a:t>
            </a:r>
            <a:r>
              <a:rPr lang="en-GB" sz="2000" dirty="0" err="1">
                <a:effectLst/>
                <a:latin typeface="Arial" panose="020B0604020202020204" pitchFamily="34" charset="0"/>
                <a:ea typeface="Calibri" panose="020F0502020204030204" pitchFamily="34" charset="0"/>
                <a:cs typeface="Arial" panose="020B0604020202020204" pitchFamily="34" charset="0"/>
              </a:rPr>
              <a:t>chuỗi</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số</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thực</a:t>
            </a:r>
            <a:r>
              <a:rPr lang="en-GB" sz="2000" dirty="0">
                <a:effectLst/>
                <a:latin typeface="Arial" panose="020B0604020202020204" pitchFamily="34" charset="0"/>
                <a:ea typeface="Calibri" panose="020F0502020204030204" pitchFamily="34" charset="0"/>
                <a:cs typeface="Arial" panose="020B0604020202020204" pitchFamily="34" charset="0"/>
              </a:rPr>
              <a:t>. </a:t>
            </a:r>
            <a:endParaRPr lang="en-GB" sz="20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22" name="TextBox 21">
            <a:extLst>
              <a:ext uri="{FF2B5EF4-FFF2-40B4-BE49-F238E27FC236}">
                <a16:creationId xmlns:a16="http://schemas.microsoft.com/office/drawing/2014/main" id="{84BF684D-7524-4C5D-8C2A-B459962793D6}"/>
              </a:ext>
            </a:extLst>
          </p:cNvPr>
          <p:cNvSpPr txBox="1"/>
          <p:nvPr/>
        </p:nvSpPr>
        <p:spPr>
          <a:xfrm>
            <a:off x="650448" y="3476541"/>
            <a:ext cx="8052258" cy="2343655"/>
          </a:xfrm>
          <a:prstGeom prst="rect">
            <a:avLst/>
          </a:prstGeom>
          <a:noFill/>
        </p:spPr>
        <p:txBody>
          <a:bodyPr wrap="square" rtlCol="0">
            <a:spAutoFit/>
          </a:bodyPr>
          <a:lstStyle/>
          <a:p>
            <a:pPr marL="342900" lvl="0" indent="-342900" algn="just">
              <a:lnSpc>
                <a:spcPct val="150000"/>
              </a:lnSpc>
              <a:spcAft>
                <a:spcPts val="800"/>
              </a:spcAft>
              <a:buFont typeface="Symbol" panose="05050102010706020507" pitchFamily="18" charset="2"/>
              <a:buChar char=""/>
            </a:pPr>
            <a:r>
              <a:rPr lang="en-GB" sz="2000" b="1" i="1" u="sng" dirty="0" err="1">
                <a:effectLst/>
                <a:latin typeface="Arial" panose="020B0604020202020204" pitchFamily="34" charset="0"/>
                <a:ea typeface="Calibri" panose="020F0502020204030204" pitchFamily="34" charset="0"/>
                <a:cs typeface="Arial" panose="020B0604020202020204" pitchFamily="34" charset="0"/>
              </a:rPr>
              <a:t>Chọn</a:t>
            </a:r>
            <a:r>
              <a:rPr lang="en-GB" sz="2000" b="1" i="1" u="sng" dirty="0">
                <a:effectLst/>
                <a:latin typeface="Arial" panose="020B0604020202020204" pitchFamily="34" charset="0"/>
                <a:ea typeface="Calibri" panose="020F0502020204030204" pitchFamily="34" charset="0"/>
                <a:cs typeface="Arial" panose="020B0604020202020204" pitchFamily="34" charset="0"/>
              </a:rPr>
              <a:t> </a:t>
            </a:r>
            <a:r>
              <a:rPr lang="en-GB" sz="2000" b="1" i="1" u="sng" dirty="0" err="1">
                <a:effectLst/>
                <a:latin typeface="Arial" panose="020B0604020202020204" pitchFamily="34" charset="0"/>
                <a:ea typeface="Calibri" panose="020F0502020204030204" pitchFamily="34" charset="0"/>
                <a:cs typeface="Arial" panose="020B0604020202020204" pitchFamily="34" charset="0"/>
              </a:rPr>
              <a:t>lọc</a:t>
            </a:r>
            <a:r>
              <a:rPr lang="en-GB" sz="2000" b="1" i="1" u="sng" dirty="0">
                <a:effectLst/>
                <a:latin typeface="Arial" panose="020B0604020202020204" pitchFamily="34" charset="0"/>
                <a:ea typeface="Calibri" panose="020F0502020204030204" pitchFamily="34" charset="0"/>
                <a:cs typeface="Arial" panose="020B0604020202020204" pitchFamily="34" charset="0"/>
              </a:rPr>
              <a:t>:</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chọn</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ra</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những</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cá</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thể</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có</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độ</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thích</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nghi</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cao</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Cá</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thể</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nào</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có</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độ</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thích</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nghi</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càng</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cao</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thì</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càng</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có</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nhiều</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cơ</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hội</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để</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tồn</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tại</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và</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bắt</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cặp</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với</a:t>
            </a:r>
            <a:r>
              <a:rPr lang="en-GB" sz="2000" dirty="0">
                <a:effectLst/>
                <a:latin typeface="Arial" panose="020B0604020202020204" pitchFamily="34" charset="0"/>
                <a:ea typeface="Calibri" panose="020F0502020204030204" pitchFamily="34" charset="0"/>
                <a:cs typeface="Arial" panose="020B0604020202020204" pitchFamily="34" charset="0"/>
              </a:rPr>
              <a:t> 1 </a:t>
            </a:r>
            <a:r>
              <a:rPr lang="en-GB" sz="2000" dirty="0" err="1">
                <a:effectLst/>
                <a:latin typeface="Arial" panose="020B0604020202020204" pitchFamily="34" charset="0"/>
                <a:ea typeface="Calibri" panose="020F0502020204030204" pitchFamily="34" charset="0"/>
                <a:cs typeface="Arial" panose="020B0604020202020204" pitchFamily="34" charset="0"/>
              </a:rPr>
              <a:t>cá</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thể</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khác</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để</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sinh</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ra</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thế</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hệ</a:t>
            </a:r>
            <a:r>
              <a:rPr lang="en-GB" sz="2000" dirty="0">
                <a:effectLst/>
                <a:latin typeface="Arial" panose="020B0604020202020204" pitchFamily="34" charset="0"/>
                <a:ea typeface="Calibri" panose="020F0502020204030204" pitchFamily="34" charset="0"/>
                <a:cs typeface="Arial" panose="020B0604020202020204" pitchFamily="34" charset="0"/>
              </a:rPr>
              <a:t> con </a:t>
            </a:r>
            <a:r>
              <a:rPr lang="en-GB" sz="2000" dirty="0" err="1">
                <a:effectLst/>
                <a:latin typeface="Arial" panose="020B0604020202020204" pitchFamily="34" charset="0"/>
                <a:ea typeface="Calibri" panose="020F0502020204030204" pitchFamily="34" charset="0"/>
                <a:cs typeface="Arial" panose="020B0604020202020204" pitchFamily="34" charset="0"/>
              </a:rPr>
              <a:t>có</a:t>
            </a:r>
            <a:r>
              <a:rPr lang="en-GB" sz="2000" dirty="0">
                <a:effectLst/>
                <a:latin typeface="Arial" panose="020B0604020202020204" pitchFamily="34" charset="0"/>
                <a:ea typeface="Calibri" panose="020F0502020204030204" pitchFamily="34" charset="0"/>
                <a:cs typeface="Arial" panose="020B0604020202020204" pitchFamily="34" charset="0"/>
              </a:rPr>
              <a:t> xu </a:t>
            </a:r>
            <a:r>
              <a:rPr lang="en-GB" sz="2000" dirty="0" err="1">
                <a:effectLst/>
                <a:latin typeface="Arial" panose="020B0604020202020204" pitchFamily="34" charset="0"/>
                <a:ea typeface="Calibri" panose="020F0502020204030204" pitchFamily="34" charset="0"/>
                <a:cs typeface="Arial" panose="020B0604020202020204" pitchFamily="34" charset="0"/>
              </a:rPr>
              <a:t>hướng</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thích</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nghi</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tốt</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hơn</a:t>
            </a:r>
            <a:r>
              <a:rPr lang="en-GB" sz="2000" dirty="0">
                <a:effectLst/>
                <a:latin typeface="Arial" panose="020B0604020202020204" pitchFamily="34" charset="0"/>
                <a:ea typeface="Calibri" panose="020F0502020204030204" pitchFamily="34" charset="0"/>
                <a:cs typeface="Arial" panose="020B0604020202020204" pitchFamily="34" charset="0"/>
              </a:rPr>
              <a:t> so </a:t>
            </a:r>
            <a:r>
              <a:rPr lang="en-GB" sz="2000" dirty="0" err="1">
                <a:effectLst/>
                <a:latin typeface="Arial" panose="020B0604020202020204" pitchFamily="34" charset="0"/>
                <a:ea typeface="Calibri" panose="020F0502020204030204" pitchFamily="34" charset="0"/>
                <a:cs typeface="Arial" panose="020B0604020202020204" pitchFamily="34" charset="0"/>
              </a:rPr>
              <a:t>với</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thế</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hệ</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bố</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mẹ</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Vì</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vậy</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phép</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toán</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chọn</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lọc</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có</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vai</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trò</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trọng</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đối</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với</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chât</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lượng</a:t>
            </a:r>
            <a:r>
              <a:rPr lang="en-GB" sz="2000" dirty="0">
                <a:effectLst/>
                <a:latin typeface="Arial" panose="020B0604020202020204" pitchFamily="34" charset="0"/>
                <a:ea typeface="Calibri" panose="020F0502020204030204" pitchFamily="34" charset="0"/>
                <a:cs typeface="Arial" panose="020B0604020202020204" pitchFamily="34" charset="0"/>
              </a:rPr>
              <a:t> </a:t>
            </a:r>
            <a:r>
              <a:rPr lang="en-GB" sz="2000" dirty="0" err="1">
                <a:effectLst/>
                <a:latin typeface="Arial" panose="020B0604020202020204" pitchFamily="34" charset="0"/>
                <a:ea typeface="Calibri" panose="020F0502020204030204" pitchFamily="34" charset="0"/>
                <a:cs typeface="Arial" panose="020B0604020202020204" pitchFamily="34" charset="0"/>
              </a:rPr>
              <a:t>của</a:t>
            </a:r>
            <a:r>
              <a:rPr lang="en-GB" sz="2000" dirty="0">
                <a:effectLst/>
                <a:latin typeface="Arial" panose="020B0604020202020204" pitchFamily="34" charset="0"/>
                <a:ea typeface="Calibri" panose="020F0502020204030204" pitchFamily="34" charset="0"/>
                <a:cs typeface="Arial" panose="020B0604020202020204" pitchFamily="34" charset="0"/>
              </a:rPr>
              <a:t> GA. </a:t>
            </a:r>
            <a:endParaRPr lang="en-GB" sz="20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453960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84F1E9-7327-3502-83CA-AF1BB6C25C86}"/>
              </a:ext>
            </a:extLst>
          </p:cNvPr>
          <p:cNvSpPr>
            <a:spLocks noGrp="1"/>
          </p:cNvSpPr>
          <p:nvPr>
            <p:ph type="sldNum" sz="quarter" idx="12"/>
          </p:nvPr>
        </p:nvSpPr>
        <p:spPr/>
        <p:txBody>
          <a:bodyPr/>
          <a:lstStyle/>
          <a:p>
            <a:fld id="{2BA667B7-7BA5-4DB2-A058-B66A386C003C}" type="slidenum">
              <a:rPr lang="en-SG" smtClean="0"/>
              <a:pPr/>
              <a:t>19</a:t>
            </a:fld>
            <a:endParaRPr lang="en-SG"/>
          </a:p>
        </p:txBody>
      </p:sp>
      <p:sp>
        <p:nvSpPr>
          <p:cNvPr id="7" name="Text Placeholder 6">
            <a:extLst>
              <a:ext uri="{FF2B5EF4-FFF2-40B4-BE49-F238E27FC236}">
                <a16:creationId xmlns:a16="http://schemas.microsoft.com/office/drawing/2014/main" id="{AEB38862-FD3C-CB22-DA8B-A037935E9107}"/>
              </a:ext>
            </a:extLst>
          </p:cNvPr>
          <p:cNvSpPr>
            <a:spLocks noGrp="1"/>
          </p:cNvSpPr>
          <p:nvPr>
            <p:ph type="body" sz="quarter" idx="13"/>
          </p:nvPr>
        </p:nvSpPr>
        <p:spPr>
          <a:xfrm>
            <a:off x="1435027" y="201413"/>
            <a:ext cx="9323615" cy="890539"/>
          </a:xfrm>
        </p:spPr>
        <p:txBody>
          <a:bodyPr>
            <a:noAutofit/>
          </a:bodyPr>
          <a:lstStyle/>
          <a:p>
            <a:pPr>
              <a:buFont typeface="+mj-lt"/>
              <a:buAutoNum type="arabicPeriod" startAt="4"/>
            </a:pPr>
            <a:r>
              <a:rPr lang="en-US" sz="3200" dirty="0" err="1"/>
              <a:t>Sử</a:t>
            </a:r>
            <a:r>
              <a:rPr lang="en-US" sz="3200" dirty="0"/>
              <a:t> </a:t>
            </a:r>
            <a:r>
              <a:rPr lang="en-US" sz="3200" dirty="0" err="1"/>
              <a:t>dụng</a:t>
            </a:r>
            <a:r>
              <a:rPr lang="en-US" sz="3200" dirty="0"/>
              <a:t> </a:t>
            </a:r>
            <a:r>
              <a:rPr lang="en-US" sz="3200" dirty="0" err="1"/>
              <a:t>giải</a:t>
            </a:r>
            <a:r>
              <a:rPr lang="en-US" sz="3200" dirty="0"/>
              <a:t> </a:t>
            </a:r>
            <a:r>
              <a:rPr lang="en-US" sz="3200" dirty="0" err="1"/>
              <a:t>thuật</a:t>
            </a:r>
            <a:r>
              <a:rPr lang="en-US" sz="3200" dirty="0"/>
              <a:t> GA </a:t>
            </a:r>
            <a:r>
              <a:rPr lang="en-US" sz="3200" dirty="0" err="1"/>
              <a:t>để</a:t>
            </a:r>
            <a:r>
              <a:rPr lang="en-US" sz="3200" dirty="0"/>
              <a:t> </a:t>
            </a:r>
            <a:r>
              <a:rPr lang="en-US" sz="3200" dirty="0" err="1"/>
              <a:t>xác</a:t>
            </a:r>
            <a:r>
              <a:rPr lang="en-US" sz="3200" dirty="0"/>
              <a:t> </a:t>
            </a:r>
            <a:r>
              <a:rPr lang="en-US" sz="3200" dirty="0" err="1"/>
              <a:t>định</a:t>
            </a:r>
            <a:r>
              <a:rPr lang="en-US" sz="3200" dirty="0"/>
              <a:t> </a:t>
            </a:r>
            <a:r>
              <a:rPr lang="en-US" sz="3200" dirty="0" err="1"/>
              <a:t>các</a:t>
            </a:r>
            <a:r>
              <a:rPr lang="en-US" sz="3200" dirty="0"/>
              <a:t> </a:t>
            </a:r>
            <a:r>
              <a:rPr lang="en-US" sz="3200" dirty="0" err="1"/>
              <a:t>thông</a:t>
            </a:r>
            <a:r>
              <a:rPr lang="en-US" sz="3200" dirty="0"/>
              <a:t> </a:t>
            </a:r>
            <a:r>
              <a:rPr lang="en-US" sz="3200" dirty="0" err="1"/>
              <a:t>số</a:t>
            </a:r>
            <a:r>
              <a:rPr lang="en-US" sz="3200" dirty="0"/>
              <a:t> </a:t>
            </a:r>
            <a:r>
              <a:rPr lang="en-US" sz="3200" dirty="0" err="1"/>
              <a:t>bộ</a:t>
            </a:r>
            <a:r>
              <a:rPr lang="en-US" sz="3200" dirty="0"/>
              <a:t> </a:t>
            </a:r>
            <a:r>
              <a:rPr lang="en-US" sz="3200" dirty="0" err="1"/>
              <a:t>điều</a:t>
            </a:r>
            <a:r>
              <a:rPr lang="en-US" sz="3200" dirty="0"/>
              <a:t> </a:t>
            </a:r>
            <a:r>
              <a:rPr lang="en-US" sz="3200" dirty="0" err="1"/>
              <a:t>khiển</a:t>
            </a:r>
            <a:r>
              <a:rPr lang="en-US" sz="3200" dirty="0"/>
              <a:t> PID </a:t>
            </a:r>
            <a:r>
              <a:rPr lang="en-US" sz="3200" dirty="0" err="1"/>
              <a:t>tối</a:t>
            </a:r>
            <a:r>
              <a:rPr lang="en-US" sz="3200" dirty="0"/>
              <a:t> </a:t>
            </a:r>
            <a:r>
              <a:rPr lang="en-US" sz="3200" dirty="0" err="1"/>
              <a:t>ưu</a:t>
            </a:r>
            <a:endParaRPr lang="en-US" sz="3200" dirty="0"/>
          </a:p>
        </p:txBody>
      </p:sp>
      <p:sp>
        <p:nvSpPr>
          <p:cNvPr id="4" name="Date Placeholder 3">
            <a:extLst>
              <a:ext uri="{FF2B5EF4-FFF2-40B4-BE49-F238E27FC236}">
                <a16:creationId xmlns:a16="http://schemas.microsoft.com/office/drawing/2014/main" id="{DEF53484-888B-66D1-4435-D4366A12F780}"/>
              </a:ext>
            </a:extLst>
          </p:cNvPr>
          <p:cNvSpPr>
            <a:spLocks noGrp="1"/>
          </p:cNvSpPr>
          <p:nvPr>
            <p:ph type="dt" sz="half" idx="10"/>
          </p:nvPr>
        </p:nvSpPr>
        <p:spPr/>
        <p:txBody>
          <a:bodyPr/>
          <a:lstStyle/>
          <a:p>
            <a:fld id="{0447067C-88A8-4978-9089-A5C85C57A269}" type="datetime1">
              <a:rPr lang="en-SG" smtClean="0"/>
              <a:pPr/>
              <a:t>28/6/2022</a:t>
            </a:fld>
            <a:endParaRPr lang="en-SG"/>
          </a:p>
        </p:txBody>
      </p:sp>
      <p:sp>
        <p:nvSpPr>
          <p:cNvPr id="5" name="Content Placeholder 4">
            <a:extLst>
              <a:ext uri="{FF2B5EF4-FFF2-40B4-BE49-F238E27FC236}">
                <a16:creationId xmlns:a16="http://schemas.microsoft.com/office/drawing/2014/main" id="{0F6A3481-CDC4-4D1F-BE94-A1A8103F898C}"/>
              </a:ext>
            </a:extLst>
          </p:cNvPr>
          <p:cNvSpPr>
            <a:spLocks noGrp="1"/>
          </p:cNvSpPr>
          <p:nvPr>
            <p:ph idx="1"/>
          </p:nvPr>
        </p:nvSpPr>
        <p:spPr/>
        <p:txBody>
          <a:bodyPr>
            <a:normAutofit lnSpcReduction="10000"/>
          </a:bodyPr>
          <a:lstStyle/>
          <a:p>
            <a:pPr marL="457200" indent="-457200">
              <a:buFont typeface="Wingdings" panose="05000000000000000000" pitchFamily="2" charset="2"/>
              <a:buChar char="v"/>
            </a:pPr>
            <a:r>
              <a:rPr lang="en-US" sz="2400" dirty="0" err="1"/>
              <a:t>Cơ</a:t>
            </a:r>
            <a:r>
              <a:rPr lang="en-US" sz="2400" dirty="0"/>
              <a:t> </a:t>
            </a:r>
            <a:r>
              <a:rPr lang="en-US" sz="2400" dirty="0" err="1"/>
              <a:t>sở</a:t>
            </a:r>
            <a:r>
              <a:rPr lang="en-US" sz="2400" dirty="0"/>
              <a:t> </a:t>
            </a:r>
            <a:r>
              <a:rPr lang="en-US" sz="2400" dirty="0" err="1"/>
              <a:t>lý</a:t>
            </a:r>
            <a:r>
              <a:rPr lang="en-US" sz="2400" dirty="0"/>
              <a:t> </a:t>
            </a:r>
            <a:r>
              <a:rPr lang="en-US" sz="2400" dirty="0" err="1"/>
              <a:t>thuyết</a:t>
            </a:r>
            <a:endParaRPr lang="en-US" sz="2400" dirty="0"/>
          </a:p>
          <a:p>
            <a:pPr marL="342900" lvl="0" indent="-342900" algn="just">
              <a:lnSpc>
                <a:spcPct val="150000"/>
              </a:lnSpc>
              <a:spcAft>
                <a:spcPts val="800"/>
              </a:spcAft>
              <a:buFont typeface="Symbol" panose="05050102010706020507" pitchFamily="18" charset="2"/>
              <a:buChar char=""/>
            </a:pPr>
            <a:r>
              <a:rPr lang="en-GB" sz="2000" b="1" i="1" u="sng" dirty="0">
                <a:effectLst/>
                <a:ea typeface="Calibri" panose="020F0502020204030204" pitchFamily="34" charset="0"/>
              </a:rPr>
              <a:t>Lai </a:t>
            </a:r>
            <a:r>
              <a:rPr lang="en-GB" sz="2000" b="1" i="1" u="sng" dirty="0" err="1">
                <a:effectLst/>
                <a:ea typeface="Calibri" panose="020F0502020204030204" pitchFamily="34" charset="0"/>
              </a:rPr>
              <a:t>ghép</a:t>
            </a:r>
            <a:r>
              <a:rPr lang="en-GB" sz="2000" b="1" i="1" u="sng" dirty="0">
                <a:effectLst/>
                <a:ea typeface="Calibri" panose="020F0502020204030204" pitchFamily="34" charset="0"/>
              </a:rPr>
              <a:t>:</a:t>
            </a:r>
            <a:r>
              <a:rPr lang="en-GB" sz="2000" dirty="0">
                <a:effectLst/>
                <a:ea typeface="Calibri" panose="020F0502020204030204" pitchFamily="34" charset="0"/>
              </a:rPr>
              <a:t> </a:t>
            </a:r>
            <a:r>
              <a:rPr lang="en-GB" sz="2000" dirty="0" err="1">
                <a:effectLst/>
                <a:ea typeface="Calibri" panose="020F0502020204030204" pitchFamily="34" charset="0"/>
              </a:rPr>
              <a:t>sau</a:t>
            </a:r>
            <a:r>
              <a:rPr lang="en-GB" sz="2000" dirty="0">
                <a:effectLst/>
                <a:ea typeface="Calibri" panose="020F0502020204030204" pitchFamily="34" charset="0"/>
              </a:rPr>
              <a:t> </a:t>
            </a:r>
            <a:r>
              <a:rPr lang="en-GB" sz="2000" dirty="0" err="1">
                <a:effectLst/>
                <a:ea typeface="Calibri" panose="020F0502020204030204" pitchFamily="34" charset="0"/>
              </a:rPr>
              <a:t>khi</a:t>
            </a:r>
            <a:r>
              <a:rPr lang="en-GB" sz="2000" dirty="0">
                <a:effectLst/>
                <a:ea typeface="Calibri" panose="020F0502020204030204" pitchFamily="34" charset="0"/>
              </a:rPr>
              <a:t> </a:t>
            </a:r>
            <a:r>
              <a:rPr lang="en-GB" sz="2000" dirty="0" err="1">
                <a:effectLst/>
                <a:ea typeface="Calibri" panose="020F0502020204030204" pitchFamily="34" charset="0"/>
              </a:rPr>
              <a:t>được</a:t>
            </a:r>
            <a:r>
              <a:rPr lang="en-GB" sz="2000" dirty="0">
                <a:effectLst/>
                <a:ea typeface="Calibri" panose="020F0502020204030204" pitchFamily="34" charset="0"/>
              </a:rPr>
              <a:t> </a:t>
            </a:r>
            <a:r>
              <a:rPr lang="en-GB" sz="2000" dirty="0" err="1">
                <a:effectLst/>
                <a:ea typeface="Calibri" panose="020F0502020204030204" pitchFamily="34" charset="0"/>
              </a:rPr>
              <a:t>chọn</a:t>
            </a:r>
            <a:r>
              <a:rPr lang="en-GB" sz="2000" dirty="0">
                <a:effectLst/>
                <a:ea typeface="Calibri" panose="020F0502020204030204" pitchFamily="34" charset="0"/>
              </a:rPr>
              <a:t> </a:t>
            </a:r>
            <a:r>
              <a:rPr lang="en-GB" sz="2000" dirty="0" err="1">
                <a:effectLst/>
                <a:ea typeface="Calibri" panose="020F0502020204030204" pitchFamily="34" charset="0"/>
              </a:rPr>
              <a:t>lọc</a:t>
            </a:r>
            <a:r>
              <a:rPr lang="en-GB" sz="2000" dirty="0">
                <a:effectLst/>
                <a:ea typeface="Calibri" panose="020F0502020204030204" pitchFamily="34" charset="0"/>
              </a:rPr>
              <a:t> </a:t>
            </a:r>
            <a:r>
              <a:rPr lang="en-GB" sz="2000" dirty="0" err="1">
                <a:effectLst/>
                <a:ea typeface="Calibri" panose="020F0502020204030204" pitchFamily="34" charset="0"/>
              </a:rPr>
              <a:t>thì</a:t>
            </a:r>
            <a:r>
              <a:rPr lang="en-GB" sz="2000" dirty="0">
                <a:effectLst/>
                <a:ea typeface="Calibri" panose="020F0502020204030204" pitchFamily="34" charset="0"/>
              </a:rPr>
              <a:t> </a:t>
            </a:r>
            <a:r>
              <a:rPr lang="en-GB" sz="2000" dirty="0" err="1">
                <a:effectLst/>
                <a:ea typeface="Calibri" panose="020F0502020204030204" pitchFamily="34" charset="0"/>
              </a:rPr>
              <a:t>các</a:t>
            </a:r>
            <a:r>
              <a:rPr lang="en-GB" sz="2000" dirty="0">
                <a:effectLst/>
                <a:ea typeface="Calibri" panose="020F0502020204030204" pitchFamily="34" charset="0"/>
              </a:rPr>
              <a:t> NST </a:t>
            </a:r>
            <a:r>
              <a:rPr lang="en-GB" sz="2000" dirty="0" err="1">
                <a:effectLst/>
                <a:ea typeface="Calibri" panose="020F0502020204030204" pitchFamily="34" charset="0"/>
              </a:rPr>
              <a:t>sẽ</a:t>
            </a:r>
            <a:r>
              <a:rPr lang="en-GB" sz="2000" dirty="0">
                <a:effectLst/>
                <a:ea typeface="Calibri" panose="020F0502020204030204" pitchFamily="34" charset="0"/>
              </a:rPr>
              <a:t> </a:t>
            </a:r>
            <a:r>
              <a:rPr lang="en-GB" sz="2000" dirty="0" err="1">
                <a:effectLst/>
                <a:ea typeface="Calibri" panose="020F0502020204030204" pitchFamily="34" charset="0"/>
              </a:rPr>
              <a:t>được</a:t>
            </a:r>
            <a:r>
              <a:rPr lang="en-GB" sz="2000" dirty="0">
                <a:effectLst/>
                <a:ea typeface="Calibri" panose="020F0502020204030204" pitchFamily="34" charset="0"/>
              </a:rPr>
              <a:t> </a:t>
            </a:r>
            <a:r>
              <a:rPr lang="en-GB" sz="2000" dirty="0" err="1">
                <a:effectLst/>
                <a:ea typeface="Calibri" panose="020F0502020204030204" pitchFamily="34" charset="0"/>
              </a:rPr>
              <a:t>bắt</a:t>
            </a:r>
            <a:r>
              <a:rPr lang="en-GB" sz="2000" dirty="0">
                <a:effectLst/>
                <a:ea typeface="Calibri" panose="020F0502020204030204" pitchFamily="34" charset="0"/>
              </a:rPr>
              <a:t> </a:t>
            </a:r>
            <a:r>
              <a:rPr lang="en-GB" sz="2000" dirty="0" err="1">
                <a:effectLst/>
                <a:ea typeface="Calibri" panose="020F0502020204030204" pitchFamily="34" charset="0"/>
              </a:rPr>
              <a:t>cặp</a:t>
            </a:r>
            <a:r>
              <a:rPr lang="en-GB" sz="2000" dirty="0">
                <a:effectLst/>
                <a:ea typeface="Calibri" panose="020F0502020204030204" pitchFamily="34" charset="0"/>
              </a:rPr>
              <a:t> </a:t>
            </a:r>
            <a:r>
              <a:rPr lang="en-GB" sz="2000" dirty="0" err="1">
                <a:effectLst/>
                <a:ea typeface="Calibri" panose="020F0502020204030204" pitchFamily="34" charset="0"/>
              </a:rPr>
              <a:t>ngẫu</a:t>
            </a:r>
            <a:r>
              <a:rPr lang="en-GB" sz="2000" dirty="0">
                <a:effectLst/>
                <a:ea typeface="Calibri" panose="020F0502020204030204" pitchFamily="34" charset="0"/>
              </a:rPr>
              <a:t> </a:t>
            </a:r>
            <a:r>
              <a:rPr lang="en-GB" sz="2000" dirty="0" err="1">
                <a:effectLst/>
                <a:ea typeface="Calibri" panose="020F0502020204030204" pitchFamily="34" charset="0"/>
              </a:rPr>
              <a:t>nhiên</a:t>
            </a:r>
            <a:r>
              <a:rPr lang="en-GB" sz="2000" dirty="0">
                <a:effectLst/>
                <a:ea typeface="Calibri" panose="020F0502020204030204" pitchFamily="34" charset="0"/>
              </a:rPr>
              <a:t> 2 NST </a:t>
            </a:r>
            <a:r>
              <a:rPr lang="en-GB" sz="2000" dirty="0" err="1">
                <a:effectLst/>
                <a:ea typeface="Calibri" panose="020F0502020204030204" pitchFamily="34" charset="0"/>
              </a:rPr>
              <a:t>để</a:t>
            </a:r>
            <a:r>
              <a:rPr lang="en-GB" sz="2000" dirty="0">
                <a:effectLst/>
                <a:ea typeface="Calibri" panose="020F0502020204030204" pitchFamily="34" charset="0"/>
              </a:rPr>
              <a:t> </a:t>
            </a:r>
            <a:r>
              <a:rPr lang="en-GB" sz="2000" dirty="0" err="1">
                <a:effectLst/>
                <a:ea typeface="Calibri" panose="020F0502020204030204" pitchFamily="34" charset="0"/>
              </a:rPr>
              <a:t>lai</a:t>
            </a:r>
            <a:r>
              <a:rPr lang="en-GB" sz="2000" dirty="0">
                <a:effectLst/>
                <a:ea typeface="Calibri" panose="020F0502020204030204" pitchFamily="34" charset="0"/>
              </a:rPr>
              <a:t> </a:t>
            </a:r>
            <a:r>
              <a:rPr lang="en-GB" sz="2000" dirty="0" err="1">
                <a:effectLst/>
                <a:ea typeface="Calibri" panose="020F0502020204030204" pitchFamily="34" charset="0"/>
              </a:rPr>
              <a:t>ghép</a:t>
            </a:r>
            <a:r>
              <a:rPr lang="en-GB" sz="2000" dirty="0">
                <a:effectLst/>
                <a:ea typeface="Calibri" panose="020F0502020204030204" pitchFamily="34" charset="0"/>
              </a:rPr>
              <a:t> </a:t>
            </a:r>
            <a:r>
              <a:rPr lang="en-GB" sz="2000" dirty="0" err="1">
                <a:effectLst/>
                <a:ea typeface="Calibri" panose="020F0502020204030204" pitchFamily="34" charset="0"/>
              </a:rPr>
              <a:t>với</a:t>
            </a:r>
            <a:r>
              <a:rPr lang="en-GB" sz="2000" dirty="0">
                <a:effectLst/>
                <a:ea typeface="Calibri" panose="020F0502020204030204" pitchFamily="34" charset="0"/>
              </a:rPr>
              <a:t> </a:t>
            </a:r>
            <a:r>
              <a:rPr lang="en-GB" sz="2000" dirty="0" err="1">
                <a:effectLst/>
                <a:ea typeface="Calibri" panose="020F0502020204030204" pitchFamily="34" charset="0"/>
              </a:rPr>
              <a:t>nhau</a:t>
            </a:r>
            <a:r>
              <a:rPr lang="en-GB" sz="2000" dirty="0">
                <a:effectLst/>
                <a:ea typeface="Calibri" panose="020F0502020204030204" pitchFamily="34" charset="0"/>
              </a:rPr>
              <a:t> </a:t>
            </a:r>
            <a:r>
              <a:rPr lang="en-GB" sz="2000" dirty="0" err="1">
                <a:effectLst/>
                <a:ea typeface="Calibri" panose="020F0502020204030204" pitchFamily="34" charset="0"/>
              </a:rPr>
              <a:t>tạo</a:t>
            </a:r>
            <a:r>
              <a:rPr lang="en-GB" sz="2000" dirty="0">
                <a:effectLst/>
                <a:ea typeface="Calibri" panose="020F0502020204030204" pitchFamily="34" charset="0"/>
              </a:rPr>
              <a:t> </a:t>
            </a:r>
            <a:r>
              <a:rPr lang="en-GB" sz="2000" dirty="0" err="1">
                <a:effectLst/>
                <a:ea typeface="Calibri" panose="020F0502020204030204" pitchFamily="34" charset="0"/>
              </a:rPr>
              <a:t>ra</a:t>
            </a:r>
            <a:r>
              <a:rPr lang="en-GB" sz="2000" dirty="0">
                <a:effectLst/>
                <a:ea typeface="Calibri" panose="020F0502020204030204" pitchFamily="34" charset="0"/>
              </a:rPr>
              <a:t> 2 NST con, </a:t>
            </a:r>
            <a:r>
              <a:rPr lang="en-GB" sz="2000" dirty="0" err="1">
                <a:effectLst/>
                <a:ea typeface="Calibri" panose="020F0502020204030204" pitchFamily="34" charset="0"/>
              </a:rPr>
              <a:t>mỗi</a:t>
            </a:r>
            <a:r>
              <a:rPr lang="en-GB" sz="2000" dirty="0">
                <a:effectLst/>
                <a:ea typeface="Calibri" panose="020F0502020204030204" pitchFamily="34" charset="0"/>
              </a:rPr>
              <a:t> NST con </a:t>
            </a:r>
            <a:r>
              <a:rPr lang="en-GB" sz="2000" dirty="0" err="1">
                <a:effectLst/>
                <a:ea typeface="Calibri" panose="020F0502020204030204" pitchFamily="34" charset="0"/>
              </a:rPr>
              <a:t>thừa</a:t>
            </a:r>
            <a:r>
              <a:rPr lang="en-GB" sz="2000" dirty="0">
                <a:effectLst/>
                <a:ea typeface="Calibri" panose="020F0502020204030204" pitchFamily="34" charset="0"/>
              </a:rPr>
              <a:t> </a:t>
            </a:r>
            <a:r>
              <a:rPr lang="en-GB" sz="2000" dirty="0" err="1">
                <a:effectLst/>
                <a:ea typeface="Calibri" panose="020F0502020204030204" pitchFamily="34" charset="0"/>
              </a:rPr>
              <a:t>hưởng</a:t>
            </a:r>
            <a:r>
              <a:rPr lang="en-GB" sz="2000" dirty="0">
                <a:effectLst/>
                <a:ea typeface="Calibri" panose="020F0502020204030204" pitchFamily="34" charset="0"/>
              </a:rPr>
              <a:t> 1 </a:t>
            </a:r>
            <a:r>
              <a:rPr lang="en-GB" sz="2000" dirty="0" err="1">
                <a:effectLst/>
                <a:ea typeface="Calibri" panose="020F0502020204030204" pitchFamily="34" charset="0"/>
              </a:rPr>
              <a:t>phần</a:t>
            </a:r>
            <a:r>
              <a:rPr lang="en-GB" sz="2000" dirty="0">
                <a:effectLst/>
                <a:ea typeface="Calibri" panose="020F0502020204030204" pitchFamily="34" charset="0"/>
              </a:rPr>
              <a:t> </a:t>
            </a:r>
            <a:r>
              <a:rPr lang="en-GB" sz="2000" dirty="0" err="1">
                <a:effectLst/>
                <a:ea typeface="Calibri" panose="020F0502020204030204" pitchFamily="34" charset="0"/>
              </a:rPr>
              <a:t>gien</a:t>
            </a:r>
            <a:r>
              <a:rPr lang="en-GB" sz="2000" dirty="0">
                <a:effectLst/>
                <a:ea typeface="Calibri" panose="020F0502020204030204" pitchFamily="34" charset="0"/>
              </a:rPr>
              <a:t> </a:t>
            </a:r>
            <a:r>
              <a:rPr lang="en-GB" sz="2000" dirty="0" err="1">
                <a:effectLst/>
                <a:ea typeface="Calibri" panose="020F0502020204030204" pitchFamily="34" charset="0"/>
              </a:rPr>
              <a:t>của</a:t>
            </a:r>
            <a:r>
              <a:rPr lang="en-GB" sz="2000" dirty="0">
                <a:effectLst/>
                <a:ea typeface="Calibri" panose="020F0502020204030204" pitchFamily="34" charset="0"/>
              </a:rPr>
              <a:t> </a:t>
            </a:r>
            <a:r>
              <a:rPr lang="en-GB" sz="2000" dirty="0" err="1">
                <a:effectLst/>
                <a:ea typeface="Calibri" panose="020F0502020204030204" pitchFamily="34" charset="0"/>
              </a:rPr>
              <a:t>bố</a:t>
            </a:r>
            <a:r>
              <a:rPr lang="en-GB" sz="2000" dirty="0">
                <a:effectLst/>
                <a:ea typeface="Calibri" panose="020F0502020204030204" pitchFamily="34" charset="0"/>
              </a:rPr>
              <a:t>, 1 </a:t>
            </a:r>
            <a:r>
              <a:rPr lang="en-GB" sz="2000" dirty="0" err="1">
                <a:effectLst/>
                <a:ea typeface="Calibri" panose="020F0502020204030204" pitchFamily="34" charset="0"/>
              </a:rPr>
              <a:t>phần</a:t>
            </a:r>
            <a:r>
              <a:rPr lang="en-GB" sz="2000" dirty="0">
                <a:effectLst/>
                <a:ea typeface="Calibri" panose="020F0502020204030204" pitchFamily="34" charset="0"/>
              </a:rPr>
              <a:t> </a:t>
            </a:r>
            <a:r>
              <a:rPr lang="en-GB" sz="2000" dirty="0" err="1">
                <a:effectLst/>
                <a:ea typeface="Calibri" panose="020F0502020204030204" pitchFamily="34" charset="0"/>
              </a:rPr>
              <a:t>gien</a:t>
            </a:r>
            <a:r>
              <a:rPr lang="en-GB" sz="2000" dirty="0">
                <a:effectLst/>
                <a:ea typeface="Calibri" panose="020F0502020204030204" pitchFamily="34" charset="0"/>
              </a:rPr>
              <a:t> </a:t>
            </a:r>
            <a:r>
              <a:rPr lang="en-GB" sz="2000" dirty="0" err="1">
                <a:effectLst/>
                <a:ea typeface="Calibri" panose="020F0502020204030204" pitchFamily="34" charset="0"/>
              </a:rPr>
              <a:t>của</a:t>
            </a:r>
            <a:r>
              <a:rPr lang="en-GB" sz="2000" dirty="0">
                <a:effectLst/>
                <a:ea typeface="Calibri" panose="020F0502020204030204" pitchFamily="34" charset="0"/>
              </a:rPr>
              <a:t> </a:t>
            </a:r>
            <a:r>
              <a:rPr lang="en-GB" sz="2000" dirty="0" err="1">
                <a:effectLst/>
                <a:ea typeface="Calibri" panose="020F0502020204030204" pitchFamily="34" charset="0"/>
              </a:rPr>
              <a:t>mẹ</a:t>
            </a:r>
            <a:r>
              <a:rPr lang="en-GB" sz="2000" dirty="0">
                <a:effectLst/>
                <a:ea typeface="Calibri" panose="020F0502020204030204" pitchFamily="34" charset="0"/>
              </a:rPr>
              <a:t> </a:t>
            </a:r>
            <a:r>
              <a:rPr lang="en-GB" sz="2000" dirty="0" err="1">
                <a:effectLst/>
                <a:ea typeface="Calibri" panose="020F0502020204030204" pitchFamily="34" charset="0"/>
              </a:rPr>
              <a:t>với</a:t>
            </a:r>
            <a:r>
              <a:rPr lang="en-GB" sz="2000" dirty="0">
                <a:effectLst/>
                <a:ea typeface="Calibri" panose="020F0502020204030204" pitchFamily="34" charset="0"/>
              </a:rPr>
              <a:t> </a:t>
            </a:r>
            <a:r>
              <a:rPr lang="en-GB" sz="2000" dirty="0" err="1">
                <a:effectLst/>
                <a:ea typeface="Calibri" panose="020F0502020204030204" pitchFamily="34" charset="0"/>
              </a:rPr>
              <a:t>triển</a:t>
            </a:r>
            <a:r>
              <a:rPr lang="en-GB" sz="2000" dirty="0">
                <a:effectLst/>
                <a:ea typeface="Calibri" panose="020F0502020204030204" pitchFamily="34" charset="0"/>
              </a:rPr>
              <a:t> </a:t>
            </a:r>
            <a:r>
              <a:rPr lang="en-GB" sz="2000" dirty="0" err="1">
                <a:effectLst/>
                <a:ea typeface="Calibri" panose="020F0502020204030204" pitchFamily="34" charset="0"/>
              </a:rPr>
              <a:t>vọng</a:t>
            </a:r>
            <a:r>
              <a:rPr lang="en-GB" sz="2000" dirty="0">
                <a:effectLst/>
                <a:ea typeface="Calibri" panose="020F0502020204030204" pitchFamily="34" charset="0"/>
              </a:rPr>
              <a:t> </a:t>
            </a:r>
            <a:r>
              <a:rPr lang="en-GB" sz="2000" dirty="0" err="1">
                <a:effectLst/>
                <a:ea typeface="Calibri" panose="020F0502020204030204" pitchFamily="34" charset="0"/>
              </a:rPr>
              <a:t>tạo</a:t>
            </a:r>
            <a:r>
              <a:rPr lang="en-GB" sz="2000" dirty="0">
                <a:effectLst/>
                <a:ea typeface="Calibri" panose="020F0502020204030204" pitchFamily="34" charset="0"/>
              </a:rPr>
              <a:t> </a:t>
            </a:r>
            <a:r>
              <a:rPr lang="en-GB" sz="2000" dirty="0" err="1">
                <a:effectLst/>
                <a:ea typeface="Calibri" panose="020F0502020204030204" pitchFamily="34" charset="0"/>
              </a:rPr>
              <a:t>ra</a:t>
            </a:r>
            <a:r>
              <a:rPr lang="en-GB" sz="2000" dirty="0">
                <a:effectLst/>
                <a:ea typeface="Calibri" panose="020F0502020204030204" pitchFamily="34" charset="0"/>
              </a:rPr>
              <a:t> NST con </a:t>
            </a:r>
            <a:r>
              <a:rPr lang="en-GB" sz="2000" dirty="0" err="1">
                <a:effectLst/>
                <a:ea typeface="Calibri" panose="020F0502020204030204" pitchFamily="34" charset="0"/>
              </a:rPr>
              <a:t>tốt</a:t>
            </a:r>
            <a:r>
              <a:rPr lang="en-GB" sz="2000" dirty="0">
                <a:effectLst/>
                <a:ea typeface="Calibri" panose="020F0502020204030204" pitchFamily="34" charset="0"/>
              </a:rPr>
              <a:t> </a:t>
            </a:r>
            <a:r>
              <a:rPr lang="en-GB" sz="2000" dirty="0" err="1">
                <a:effectLst/>
                <a:ea typeface="Calibri" panose="020F0502020204030204" pitchFamily="34" charset="0"/>
              </a:rPr>
              <a:t>hơn</a:t>
            </a:r>
            <a:r>
              <a:rPr lang="en-GB" sz="2000" dirty="0">
                <a:effectLst/>
                <a:ea typeface="Calibri" panose="020F0502020204030204" pitchFamily="34" charset="0"/>
              </a:rPr>
              <a:t> so </a:t>
            </a:r>
            <a:r>
              <a:rPr lang="en-GB" sz="2000" dirty="0" err="1">
                <a:effectLst/>
                <a:ea typeface="Calibri" panose="020F0502020204030204" pitchFamily="34" charset="0"/>
              </a:rPr>
              <a:t>với</a:t>
            </a:r>
            <a:r>
              <a:rPr lang="en-GB" sz="2000" dirty="0">
                <a:effectLst/>
                <a:ea typeface="Calibri" panose="020F0502020204030204" pitchFamily="34" charset="0"/>
              </a:rPr>
              <a:t> </a:t>
            </a:r>
            <a:r>
              <a:rPr lang="en-GB" sz="2000" dirty="0" err="1">
                <a:effectLst/>
                <a:ea typeface="Calibri" panose="020F0502020204030204" pitchFamily="34" charset="0"/>
              </a:rPr>
              <a:t>bố</a:t>
            </a:r>
            <a:r>
              <a:rPr lang="en-GB" sz="2000" dirty="0">
                <a:effectLst/>
                <a:ea typeface="Calibri" panose="020F0502020204030204" pitchFamily="34" charset="0"/>
              </a:rPr>
              <a:t> </a:t>
            </a:r>
            <a:r>
              <a:rPr lang="en-GB" sz="2000" dirty="0" err="1">
                <a:effectLst/>
                <a:ea typeface="Calibri" panose="020F0502020204030204" pitchFamily="34" charset="0"/>
              </a:rPr>
              <a:t>mẹ</a:t>
            </a:r>
            <a:r>
              <a:rPr lang="en-GB" sz="2000" dirty="0">
                <a:effectLst/>
                <a:ea typeface="Calibri" panose="020F0502020204030204" pitchFamily="34" charset="0"/>
              </a:rPr>
              <a:t>. </a:t>
            </a:r>
            <a:endParaRPr lang="en-GB" sz="2000" dirty="0">
              <a:effectLst/>
              <a:ea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GB" sz="2000" b="1" i="1" u="sng" dirty="0" err="1">
                <a:effectLst/>
                <a:ea typeface="Calibri" panose="020F0502020204030204" pitchFamily="34" charset="0"/>
              </a:rPr>
              <a:t>Đột</a:t>
            </a:r>
            <a:r>
              <a:rPr lang="en-GB" sz="2000" b="1" i="1" u="sng" dirty="0">
                <a:effectLst/>
                <a:ea typeface="Calibri" panose="020F0502020204030204" pitchFamily="34" charset="0"/>
              </a:rPr>
              <a:t> </a:t>
            </a:r>
            <a:r>
              <a:rPr lang="en-GB" sz="2000" b="1" i="1" u="sng" dirty="0" err="1">
                <a:effectLst/>
                <a:ea typeface="Calibri" panose="020F0502020204030204" pitchFamily="34" charset="0"/>
              </a:rPr>
              <a:t>biến</a:t>
            </a:r>
            <a:r>
              <a:rPr lang="en-GB" sz="2000" i="1" dirty="0">
                <a:effectLst/>
                <a:ea typeface="Calibri" panose="020F0502020204030204" pitchFamily="34" charset="0"/>
              </a:rPr>
              <a:t>:</a:t>
            </a:r>
            <a:r>
              <a:rPr lang="en-GB" sz="2000" dirty="0">
                <a:effectLst/>
                <a:ea typeface="Calibri" panose="020F0502020204030204" pitchFamily="34" charset="0"/>
              </a:rPr>
              <a:t> </a:t>
            </a:r>
            <a:r>
              <a:rPr lang="en-GB" sz="2000" dirty="0" err="1">
                <a:effectLst/>
                <a:ea typeface="Calibri" panose="020F0502020204030204" pitchFamily="34" charset="0"/>
              </a:rPr>
              <a:t>phép</a:t>
            </a:r>
            <a:r>
              <a:rPr lang="en-GB" sz="2000" dirty="0">
                <a:effectLst/>
                <a:ea typeface="Calibri" panose="020F0502020204030204" pitchFamily="34" charset="0"/>
              </a:rPr>
              <a:t> </a:t>
            </a:r>
            <a:r>
              <a:rPr lang="en-GB" sz="2000" dirty="0" err="1">
                <a:effectLst/>
                <a:ea typeface="Calibri" panose="020F0502020204030204" pitchFamily="34" charset="0"/>
              </a:rPr>
              <a:t>toán</a:t>
            </a:r>
            <a:r>
              <a:rPr lang="en-GB" sz="2000" dirty="0">
                <a:effectLst/>
                <a:ea typeface="Calibri" panose="020F0502020204030204" pitchFamily="34" charset="0"/>
              </a:rPr>
              <a:t> </a:t>
            </a:r>
            <a:r>
              <a:rPr lang="en-GB" sz="2000" dirty="0" err="1">
                <a:effectLst/>
                <a:ea typeface="Calibri" panose="020F0502020204030204" pitchFamily="34" charset="0"/>
              </a:rPr>
              <a:t>đột</a:t>
            </a:r>
            <a:r>
              <a:rPr lang="en-GB" sz="2000" dirty="0">
                <a:effectLst/>
                <a:ea typeface="Calibri" panose="020F0502020204030204" pitchFamily="34" charset="0"/>
              </a:rPr>
              <a:t> </a:t>
            </a:r>
            <a:r>
              <a:rPr lang="en-GB" sz="2000" dirty="0" err="1">
                <a:effectLst/>
                <a:ea typeface="Calibri" panose="020F0502020204030204" pitchFamily="34" charset="0"/>
              </a:rPr>
              <a:t>biến</a:t>
            </a:r>
            <a:r>
              <a:rPr lang="en-GB" sz="2000" dirty="0">
                <a:effectLst/>
                <a:ea typeface="Calibri" panose="020F0502020204030204" pitchFamily="34" charset="0"/>
              </a:rPr>
              <a:t> </a:t>
            </a:r>
            <a:r>
              <a:rPr lang="en-GB" sz="2000" dirty="0" err="1">
                <a:effectLst/>
                <a:ea typeface="Calibri" panose="020F0502020204030204" pitchFamily="34" charset="0"/>
              </a:rPr>
              <a:t>thay</a:t>
            </a:r>
            <a:r>
              <a:rPr lang="en-GB" sz="2000" dirty="0">
                <a:effectLst/>
                <a:ea typeface="Calibri" panose="020F0502020204030204" pitchFamily="34" charset="0"/>
              </a:rPr>
              <a:t> </a:t>
            </a:r>
            <a:r>
              <a:rPr lang="en-GB" sz="2000" dirty="0" err="1">
                <a:effectLst/>
                <a:ea typeface="Calibri" panose="020F0502020204030204" pitchFamily="34" charset="0"/>
              </a:rPr>
              <a:t>đổi</a:t>
            </a:r>
            <a:r>
              <a:rPr lang="en-GB" sz="2000" dirty="0">
                <a:effectLst/>
                <a:ea typeface="Calibri" panose="020F0502020204030204" pitchFamily="34" charset="0"/>
              </a:rPr>
              <a:t> </a:t>
            </a:r>
            <a:r>
              <a:rPr lang="en-GB" sz="2000" dirty="0" err="1">
                <a:effectLst/>
                <a:ea typeface="Calibri" panose="020F0502020204030204" pitchFamily="34" charset="0"/>
              </a:rPr>
              <a:t>ngẫu</a:t>
            </a:r>
            <a:r>
              <a:rPr lang="en-GB" sz="2000" dirty="0">
                <a:effectLst/>
                <a:ea typeface="Calibri" panose="020F0502020204030204" pitchFamily="34" charset="0"/>
              </a:rPr>
              <a:t> </a:t>
            </a:r>
            <a:r>
              <a:rPr lang="en-GB" sz="2000" dirty="0" err="1">
                <a:effectLst/>
                <a:ea typeface="Calibri" panose="020F0502020204030204" pitchFamily="34" charset="0"/>
              </a:rPr>
              <a:t>nhiên</a:t>
            </a:r>
            <a:r>
              <a:rPr lang="en-GB" sz="2000" dirty="0">
                <a:effectLst/>
                <a:ea typeface="Calibri" panose="020F0502020204030204" pitchFamily="34" charset="0"/>
              </a:rPr>
              <a:t> 1 </a:t>
            </a:r>
            <a:r>
              <a:rPr lang="en-GB" sz="2000" dirty="0" err="1">
                <a:effectLst/>
                <a:ea typeface="Calibri" panose="020F0502020204030204" pitchFamily="34" charset="0"/>
              </a:rPr>
              <a:t>hoặc</a:t>
            </a:r>
            <a:r>
              <a:rPr lang="en-GB" sz="2000" dirty="0">
                <a:effectLst/>
                <a:ea typeface="Calibri" panose="020F0502020204030204" pitchFamily="34" charset="0"/>
              </a:rPr>
              <a:t> </a:t>
            </a:r>
            <a:r>
              <a:rPr lang="en-GB" sz="2000" dirty="0" err="1">
                <a:effectLst/>
                <a:ea typeface="Calibri" panose="020F0502020204030204" pitchFamily="34" charset="0"/>
              </a:rPr>
              <a:t>nhiều</a:t>
            </a:r>
            <a:r>
              <a:rPr lang="en-GB" sz="2000" dirty="0">
                <a:effectLst/>
                <a:ea typeface="Calibri" panose="020F0502020204030204" pitchFamily="34" charset="0"/>
              </a:rPr>
              <a:t> </a:t>
            </a:r>
            <a:r>
              <a:rPr lang="en-GB" sz="2000" dirty="0" err="1">
                <a:effectLst/>
                <a:ea typeface="Calibri" panose="020F0502020204030204" pitchFamily="34" charset="0"/>
              </a:rPr>
              <a:t>gien</a:t>
            </a:r>
            <a:r>
              <a:rPr lang="en-GB" sz="2000" dirty="0">
                <a:effectLst/>
                <a:ea typeface="Calibri" panose="020F0502020204030204" pitchFamily="34" charset="0"/>
              </a:rPr>
              <a:t> </a:t>
            </a:r>
            <a:r>
              <a:rPr lang="en-GB" sz="2000" dirty="0" err="1">
                <a:effectLst/>
                <a:ea typeface="Calibri" panose="020F0502020204030204" pitchFamily="34" charset="0"/>
              </a:rPr>
              <a:t>của</a:t>
            </a:r>
            <a:r>
              <a:rPr lang="en-GB" sz="2000" dirty="0">
                <a:effectLst/>
                <a:ea typeface="Calibri" panose="020F0502020204030204" pitchFamily="34" charset="0"/>
              </a:rPr>
              <a:t> 1 </a:t>
            </a:r>
            <a:r>
              <a:rPr lang="en-GB" sz="2000" dirty="0" err="1">
                <a:effectLst/>
                <a:ea typeface="Calibri" panose="020F0502020204030204" pitchFamily="34" charset="0"/>
              </a:rPr>
              <a:t>cá</a:t>
            </a:r>
            <a:r>
              <a:rPr lang="en-GB" sz="2000" dirty="0">
                <a:effectLst/>
                <a:ea typeface="Calibri" panose="020F0502020204030204" pitchFamily="34" charset="0"/>
              </a:rPr>
              <a:t> </a:t>
            </a:r>
            <a:r>
              <a:rPr lang="en-GB" sz="2000" dirty="0" err="1">
                <a:effectLst/>
                <a:ea typeface="Calibri" panose="020F0502020204030204" pitchFamily="34" charset="0"/>
              </a:rPr>
              <a:t>thể</a:t>
            </a:r>
            <a:r>
              <a:rPr lang="en-GB" sz="2000" dirty="0">
                <a:effectLst/>
                <a:ea typeface="Calibri" panose="020F0502020204030204" pitchFamily="34" charset="0"/>
              </a:rPr>
              <a:t> </a:t>
            </a:r>
            <a:r>
              <a:rPr lang="en-GB" sz="2000" dirty="0" err="1">
                <a:effectLst/>
                <a:ea typeface="Calibri" panose="020F0502020204030204" pitchFamily="34" charset="0"/>
              </a:rPr>
              <a:t>để</a:t>
            </a:r>
            <a:r>
              <a:rPr lang="en-GB" sz="2000" dirty="0">
                <a:effectLst/>
                <a:ea typeface="Calibri" panose="020F0502020204030204" pitchFamily="34" charset="0"/>
              </a:rPr>
              <a:t> </a:t>
            </a:r>
            <a:r>
              <a:rPr lang="en-GB" sz="2000" dirty="0" err="1">
                <a:effectLst/>
                <a:ea typeface="Calibri" panose="020F0502020204030204" pitchFamily="34" charset="0"/>
              </a:rPr>
              <a:t>làm</a:t>
            </a:r>
            <a:r>
              <a:rPr lang="en-GB" sz="2000" dirty="0">
                <a:effectLst/>
                <a:ea typeface="Calibri" panose="020F0502020204030204" pitchFamily="34" charset="0"/>
              </a:rPr>
              <a:t> </a:t>
            </a:r>
            <a:r>
              <a:rPr lang="en-GB" sz="2000" dirty="0" err="1">
                <a:effectLst/>
                <a:ea typeface="Calibri" panose="020F0502020204030204" pitchFamily="34" charset="0"/>
              </a:rPr>
              <a:t>tăng</a:t>
            </a:r>
            <a:r>
              <a:rPr lang="en-GB" sz="2000" dirty="0">
                <a:effectLst/>
                <a:ea typeface="Calibri" panose="020F0502020204030204" pitchFamily="34" charset="0"/>
              </a:rPr>
              <a:t> </a:t>
            </a:r>
            <a:r>
              <a:rPr lang="en-GB" sz="2000" dirty="0" err="1">
                <a:effectLst/>
                <a:ea typeface="Calibri" panose="020F0502020204030204" pitchFamily="34" charset="0"/>
              </a:rPr>
              <a:t>sự</a:t>
            </a:r>
            <a:r>
              <a:rPr lang="en-GB" sz="2000" dirty="0">
                <a:effectLst/>
                <a:ea typeface="Calibri" panose="020F0502020204030204" pitchFamily="34" charset="0"/>
              </a:rPr>
              <a:t> </a:t>
            </a:r>
            <a:r>
              <a:rPr lang="en-GB" sz="2000" dirty="0" err="1">
                <a:effectLst/>
                <a:ea typeface="Calibri" panose="020F0502020204030204" pitchFamily="34" charset="0"/>
              </a:rPr>
              <a:t>đa</a:t>
            </a:r>
            <a:r>
              <a:rPr lang="en-GB" sz="2000" dirty="0">
                <a:effectLst/>
                <a:ea typeface="Calibri" panose="020F0502020204030204" pitchFamily="34" charset="0"/>
              </a:rPr>
              <a:t> </a:t>
            </a:r>
            <a:r>
              <a:rPr lang="en-GB" sz="2000" dirty="0" err="1">
                <a:effectLst/>
                <a:ea typeface="Calibri" panose="020F0502020204030204" pitchFamily="34" charset="0"/>
              </a:rPr>
              <a:t>dạng</a:t>
            </a:r>
            <a:r>
              <a:rPr lang="en-GB" sz="2000" dirty="0">
                <a:effectLst/>
                <a:ea typeface="Calibri" panose="020F0502020204030204" pitchFamily="34" charset="0"/>
              </a:rPr>
              <a:t> </a:t>
            </a:r>
            <a:r>
              <a:rPr lang="en-GB" sz="2000" dirty="0" err="1">
                <a:effectLst/>
                <a:ea typeface="Calibri" panose="020F0502020204030204" pitchFamily="34" charset="0"/>
              </a:rPr>
              <a:t>về</a:t>
            </a:r>
            <a:r>
              <a:rPr lang="en-GB" sz="2000" dirty="0">
                <a:effectLst/>
                <a:ea typeface="Calibri" panose="020F0502020204030204" pitchFamily="34" charset="0"/>
              </a:rPr>
              <a:t> </a:t>
            </a:r>
            <a:r>
              <a:rPr lang="en-GB" sz="2000" dirty="0" err="1">
                <a:effectLst/>
                <a:ea typeface="Calibri" panose="020F0502020204030204" pitchFamily="34" charset="0"/>
              </a:rPr>
              <a:t>cấu</a:t>
            </a:r>
            <a:r>
              <a:rPr lang="en-GB" sz="2000" dirty="0">
                <a:effectLst/>
                <a:ea typeface="Calibri" panose="020F0502020204030204" pitchFamily="34" charset="0"/>
              </a:rPr>
              <a:t> </a:t>
            </a:r>
            <a:r>
              <a:rPr lang="en-GB" sz="2000" dirty="0" err="1">
                <a:effectLst/>
                <a:ea typeface="Calibri" panose="020F0502020204030204" pitchFamily="34" charset="0"/>
              </a:rPr>
              <a:t>trúc</a:t>
            </a:r>
            <a:r>
              <a:rPr lang="en-GB" sz="2000" dirty="0">
                <a:effectLst/>
                <a:ea typeface="Calibri" panose="020F0502020204030204" pitchFamily="34" charset="0"/>
              </a:rPr>
              <a:t> </a:t>
            </a:r>
            <a:r>
              <a:rPr lang="en-GB" sz="2000" dirty="0" err="1">
                <a:effectLst/>
                <a:ea typeface="Calibri" panose="020F0502020204030204" pitchFamily="34" charset="0"/>
              </a:rPr>
              <a:t>trong</a:t>
            </a:r>
            <a:r>
              <a:rPr lang="en-GB" sz="2000" dirty="0">
                <a:effectLst/>
                <a:ea typeface="Calibri" panose="020F0502020204030204" pitchFamily="34" charset="0"/>
              </a:rPr>
              <a:t> </a:t>
            </a:r>
            <a:r>
              <a:rPr lang="en-GB" sz="2000" dirty="0" err="1">
                <a:effectLst/>
                <a:ea typeface="Calibri" panose="020F0502020204030204" pitchFamily="34" charset="0"/>
              </a:rPr>
              <a:t>quần</a:t>
            </a:r>
            <a:r>
              <a:rPr lang="en-GB" sz="2000" dirty="0">
                <a:effectLst/>
                <a:ea typeface="Calibri" panose="020F0502020204030204" pitchFamily="34" charset="0"/>
              </a:rPr>
              <a:t> </a:t>
            </a:r>
            <a:r>
              <a:rPr lang="en-GB" sz="2000" dirty="0" err="1">
                <a:effectLst/>
                <a:ea typeface="Calibri" panose="020F0502020204030204" pitchFamily="34" charset="0"/>
              </a:rPr>
              <a:t>thể</a:t>
            </a:r>
            <a:r>
              <a:rPr lang="en-GB" sz="2000" dirty="0">
                <a:effectLst/>
                <a:ea typeface="Calibri" panose="020F0502020204030204" pitchFamily="34" charset="0"/>
              </a:rPr>
              <a:t>. </a:t>
            </a:r>
            <a:r>
              <a:rPr lang="en-GB" sz="2000" dirty="0" err="1">
                <a:effectLst/>
                <a:ea typeface="Calibri" panose="020F0502020204030204" pitchFamily="34" charset="0"/>
              </a:rPr>
              <a:t>Vai</a:t>
            </a:r>
            <a:r>
              <a:rPr lang="en-GB" sz="2000" dirty="0">
                <a:effectLst/>
                <a:ea typeface="Calibri" panose="020F0502020204030204" pitchFamily="34" charset="0"/>
              </a:rPr>
              <a:t> </a:t>
            </a:r>
            <a:r>
              <a:rPr lang="en-GB" sz="2000" dirty="0" err="1">
                <a:effectLst/>
                <a:ea typeface="Calibri" panose="020F0502020204030204" pitchFamily="34" charset="0"/>
              </a:rPr>
              <a:t>trò</a:t>
            </a:r>
            <a:r>
              <a:rPr lang="en-GB" sz="2000" dirty="0">
                <a:effectLst/>
                <a:ea typeface="Calibri" panose="020F0502020204030204" pitchFamily="34" charset="0"/>
              </a:rPr>
              <a:t> </a:t>
            </a:r>
            <a:r>
              <a:rPr lang="en-GB" sz="2000" dirty="0" err="1">
                <a:effectLst/>
                <a:ea typeface="Calibri" panose="020F0502020204030204" pitchFamily="34" charset="0"/>
              </a:rPr>
              <a:t>của</a:t>
            </a:r>
            <a:r>
              <a:rPr lang="en-GB" sz="2000" dirty="0">
                <a:effectLst/>
                <a:ea typeface="Calibri" panose="020F0502020204030204" pitchFamily="34" charset="0"/>
              </a:rPr>
              <a:t> </a:t>
            </a:r>
            <a:r>
              <a:rPr lang="en-GB" sz="2000" dirty="0" err="1">
                <a:effectLst/>
                <a:ea typeface="Calibri" panose="020F0502020204030204" pitchFamily="34" charset="0"/>
              </a:rPr>
              <a:t>đột</a:t>
            </a:r>
            <a:r>
              <a:rPr lang="en-GB" sz="2000" dirty="0">
                <a:effectLst/>
                <a:ea typeface="Calibri" panose="020F0502020204030204" pitchFamily="34" charset="0"/>
              </a:rPr>
              <a:t> </a:t>
            </a:r>
            <a:r>
              <a:rPr lang="en-GB" sz="2000" dirty="0" err="1">
                <a:effectLst/>
                <a:ea typeface="Calibri" panose="020F0502020204030204" pitchFamily="34" charset="0"/>
              </a:rPr>
              <a:t>biến</a:t>
            </a:r>
            <a:r>
              <a:rPr lang="en-GB" sz="2000" dirty="0">
                <a:effectLst/>
                <a:ea typeface="Calibri" panose="020F0502020204030204" pitchFamily="34" charset="0"/>
              </a:rPr>
              <a:t> </a:t>
            </a:r>
            <a:r>
              <a:rPr lang="en-GB" sz="2000" dirty="0" err="1">
                <a:effectLst/>
                <a:ea typeface="Calibri" panose="020F0502020204030204" pitchFamily="34" charset="0"/>
              </a:rPr>
              <a:t>là</a:t>
            </a:r>
            <a:r>
              <a:rPr lang="en-GB" sz="2000" dirty="0">
                <a:effectLst/>
                <a:ea typeface="Calibri" panose="020F0502020204030204" pitchFamily="34" charset="0"/>
              </a:rPr>
              <a:t> </a:t>
            </a:r>
            <a:r>
              <a:rPr lang="en-GB" sz="2000" dirty="0" err="1">
                <a:effectLst/>
                <a:ea typeface="Calibri" panose="020F0502020204030204" pitchFamily="34" charset="0"/>
              </a:rPr>
              <a:t>khôi</a:t>
            </a:r>
            <a:r>
              <a:rPr lang="en-GB" sz="2000" dirty="0">
                <a:effectLst/>
                <a:ea typeface="Calibri" panose="020F0502020204030204" pitchFamily="34" charset="0"/>
              </a:rPr>
              <a:t> </a:t>
            </a:r>
            <a:r>
              <a:rPr lang="en-GB" sz="2000" dirty="0" err="1">
                <a:effectLst/>
                <a:ea typeface="Calibri" panose="020F0502020204030204" pitchFamily="34" charset="0"/>
              </a:rPr>
              <a:t>phục</a:t>
            </a:r>
            <a:r>
              <a:rPr lang="en-GB" sz="2000" dirty="0">
                <a:effectLst/>
                <a:ea typeface="Calibri" panose="020F0502020204030204" pitchFamily="34" charset="0"/>
              </a:rPr>
              <a:t> </a:t>
            </a:r>
            <a:r>
              <a:rPr lang="en-GB" sz="2000" dirty="0" err="1">
                <a:effectLst/>
                <a:ea typeface="Calibri" panose="020F0502020204030204" pitchFamily="34" charset="0"/>
              </a:rPr>
              <a:t>chất</a:t>
            </a:r>
            <a:r>
              <a:rPr lang="en-GB" sz="2000" dirty="0">
                <a:effectLst/>
                <a:ea typeface="Calibri" panose="020F0502020204030204" pitchFamily="34" charset="0"/>
              </a:rPr>
              <a:t> </a:t>
            </a:r>
            <a:r>
              <a:rPr lang="en-GB" sz="2000" dirty="0" err="1">
                <a:effectLst/>
                <a:ea typeface="Calibri" panose="020F0502020204030204" pitchFamily="34" charset="0"/>
              </a:rPr>
              <a:t>liệu</a:t>
            </a:r>
            <a:r>
              <a:rPr lang="en-GB" sz="2000" dirty="0">
                <a:effectLst/>
                <a:ea typeface="Calibri" panose="020F0502020204030204" pitchFamily="34" charset="0"/>
              </a:rPr>
              <a:t> di </a:t>
            </a:r>
            <a:r>
              <a:rPr lang="en-GB" sz="2000" dirty="0" err="1">
                <a:effectLst/>
                <a:ea typeface="Calibri" panose="020F0502020204030204" pitchFamily="34" charset="0"/>
              </a:rPr>
              <a:t>truyền</a:t>
            </a:r>
            <a:r>
              <a:rPr lang="en-GB" sz="2000" dirty="0">
                <a:effectLst/>
                <a:ea typeface="Calibri" panose="020F0502020204030204" pitchFamily="34" charset="0"/>
              </a:rPr>
              <a:t> </a:t>
            </a:r>
            <a:r>
              <a:rPr lang="en-GB" sz="2000" dirty="0" err="1">
                <a:effectLst/>
                <a:ea typeface="Calibri" panose="020F0502020204030204" pitchFamily="34" charset="0"/>
              </a:rPr>
              <a:t>bị</a:t>
            </a:r>
            <a:r>
              <a:rPr lang="en-GB" sz="2000" dirty="0">
                <a:effectLst/>
                <a:ea typeface="Calibri" panose="020F0502020204030204" pitchFamily="34" charset="0"/>
              </a:rPr>
              <a:t> </a:t>
            </a:r>
            <a:r>
              <a:rPr lang="en-GB" sz="2000" dirty="0" err="1">
                <a:effectLst/>
                <a:ea typeface="Calibri" panose="020F0502020204030204" pitchFamily="34" charset="0"/>
              </a:rPr>
              <a:t>mất</a:t>
            </a:r>
            <a:r>
              <a:rPr lang="en-GB" sz="2000" dirty="0">
                <a:effectLst/>
                <a:ea typeface="Calibri" panose="020F0502020204030204" pitchFamily="34" charset="0"/>
              </a:rPr>
              <a:t> </a:t>
            </a:r>
            <a:r>
              <a:rPr lang="en-GB" sz="2000" dirty="0" err="1">
                <a:effectLst/>
                <a:ea typeface="Calibri" panose="020F0502020204030204" pitchFamily="34" charset="0"/>
              </a:rPr>
              <a:t>hoặc</a:t>
            </a:r>
            <a:r>
              <a:rPr lang="en-GB" sz="2000" dirty="0">
                <a:effectLst/>
                <a:ea typeface="Calibri" panose="020F0502020204030204" pitchFamily="34" charset="0"/>
              </a:rPr>
              <a:t> </a:t>
            </a:r>
            <a:r>
              <a:rPr lang="en-GB" sz="2000" dirty="0" err="1">
                <a:effectLst/>
                <a:ea typeface="Calibri" panose="020F0502020204030204" pitchFamily="34" charset="0"/>
              </a:rPr>
              <a:t>chưa</a:t>
            </a:r>
            <a:r>
              <a:rPr lang="en-GB" sz="2000" dirty="0">
                <a:effectLst/>
                <a:ea typeface="Calibri" panose="020F0502020204030204" pitchFamily="34" charset="0"/>
              </a:rPr>
              <a:t> </a:t>
            </a:r>
            <a:r>
              <a:rPr lang="en-GB" sz="2000" dirty="0" err="1">
                <a:effectLst/>
                <a:ea typeface="Calibri" panose="020F0502020204030204" pitchFamily="34" charset="0"/>
              </a:rPr>
              <a:t>khai</a:t>
            </a:r>
            <a:r>
              <a:rPr lang="en-GB" sz="2000" dirty="0">
                <a:effectLst/>
                <a:ea typeface="Calibri" panose="020F0502020204030204" pitchFamily="34" charset="0"/>
              </a:rPr>
              <a:t> </a:t>
            </a:r>
            <a:r>
              <a:rPr lang="en-GB" sz="2000" dirty="0" err="1">
                <a:effectLst/>
                <a:ea typeface="Calibri" panose="020F0502020204030204" pitchFamily="34" charset="0"/>
              </a:rPr>
              <a:t>phá</a:t>
            </a:r>
            <a:r>
              <a:rPr lang="en-GB" sz="2000" dirty="0">
                <a:effectLst/>
                <a:ea typeface="Calibri" panose="020F0502020204030204" pitchFamily="34" charset="0"/>
              </a:rPr>
              <a:t> </a:t>
            </a:r>
            <a:r>
              <a:rPr lang="en-GB" sz="2000" dirty="0" err="1">
                <a:effectLst/>
                <a:ea typeface="Calibri" panose="020F0502020204030204" pitchFamily="34" charset="0"/>
              </a:rPr>
              <a:t>để</a:t>
            </a:r>
            <a:r>
              <a:rPr lang="en-GB" sz="2000" dirty="0">
                <a:effectLst/>
                <a:ea typeface="Calibri" panose="020F0502020204030204" pitchFamily="34" charset="0"/>
              </a:rPr>
              <a:t> </a:t>
            </a:r>
            <a:r>
              <a:rPr lang="en-GB" sz="2000" dirty="0" err="1">
                <a:effectLst/>
                <a:ea typeface="Calibri" panose="020F0502020204030204" pitchFamily="34" charset="0"/>
              </a:rPr>
              <a:t>ngăn</a:t>
            </a:r>
            <a:r>
              <a:rPr lang="en-GB" sz="2000" dirty="0">
                <a:effectLst/>
                <a:ea typeface="Calibri" panose="020F0502020204030204" pitchFamily="34" charset="0"/>
              </a:rPr>
              <a:t> </a:t>
            </a:r>
            <a:r>
              <a:rPr lang="en-GB" sz="2000" dirty="0" err="1">
                <a:effectLst/>
                <a:ea typeface="Calibri" panose="020F0502020204030204" pitchFamily="34" charset="0"/>
              </a:rPr>
              <a:t>hiện</a:t>
            </a:r>
            <a:r>
              <a:rPr lang="en-GB" sz="2000" dirty="0">
                <a:effectLst/>
                <a:ea typeface="Calibri" panose="020F0502020204030204" pitchFamily="34" charset="0"/>
              </a:rPr>
              <a:t> </a:t>
            </a:r>
            <a:r>
              <a:rPr lang="en-GB" sz="2000" dirty="0" err="1">
                <a:effectLst/>
                <a:ea typeface="Calibri" panose="020F0502020204030204" pitchFamily="34" charset="0"/>
              </a:rPr>
              <a:t>tượng</a:t>
            </a:r>
            <a:r>
              <a:rPr lang="en-GB" sz="2000" dirty="0">
                <a:effectLst/>
                <a:ea typeface="Calibri" panose="020F0502020204030204" pitchFamily="34" charset="0"/>
              </a:rPr>
              <a:t> GA </a:t>
            </a:r>
            <a:r>
              <a:rPr lang="en-GB" sz="2000" dirty="0" err="1">
                <a:effectLst/>
                <a:ea typeface="Calibri" panose="020F0502020204030204" pitchFamily="34" charset="0"/>
              </a:rPr>
              <a:t>hội</a:t>
            </a:r>
            <a:r>
              <a:rPr lang="en-GB" sz="2000" dirty="0">
                <a:effectLst/>
                <a:ea typeface="Calibri" panose="020F0502020204030204" pitchFamily="34" charset="0"/>
              </a:rPr>
              <a:t> </a:t>
            </a:r>
            <a:r>
              <a:rPr lang="en-GB" sz="2000" dirty="0" err="1">
                <a:effectLst/>
                <a:ea typeface="Calibri" panose="020F0502020204030204" pitchFamily="34" charset="0"/>
              </a:rPr>
              <a:t>tụ</a:t>
            </a:r>
            <a:r>
              <a:rPr lang="en-GB" sz="2000" dirty="0">
                <a:effectLst/>
                <a:ea typeface="Calibri" panose="020F0502020204030204" pitchFamily="34" charset="0"/>
              </a:rPr>
              <a:t> </a:t>
            </a:r>
            <a:r>
              <a:rPr lang="en-GB" sz="2000" dirty="0" err="1">
                <a:effectLst/>
                <a:ea typeface="Calibri" panose="020F0502020204030204" pitchFamily="34" charset="0"/>
              </a:rPr>
              <a:t>sớm</a:t>
            </a:r>
            <a:r>
              <a:rPr lang="en-GB" sz="2000" dirty="0">
                <a:effectLst/>
                <a:ea typeface="Calibri" panose="020F0502020204030204" pitchFamily="34" charset="0"/>
              </a:rPr>
              <a:t>. </a:t>
            </a:r>
          </a:p>
          <a:p>
            <a:pPr marL="342900" lvl="0" indent="-342900" algn="just">
              <a:lnSpc>
                <a:spcPct val="150000"/>
              </a:lnSpc>
              <a:spcAft>
                <a:spcPts val="800"/>
              </a:spcAft>
              <a:buFont typeface="Symbol" panose="05050102010706020507" pitchFamily="18" charset="2"/>
              <a:buChar char=""/>
            </a:pPr>
            <a:r>
              <a:rPr lang="en-GB" sz="2000" b="1" i="1" u="sng" dirty="0" err="1">
                <a:effectLst/>
                <a:ea typeface="Calibri" panose="020F0502020204030204" pitchFamily="34" charset="0"/>
              </a:rPr>
              <a:t>Đánh</a:t>
            </a:r>
            <a:r>
              <a:rPr lang="en-GB" sz="2000" b="1" i="1" u="sng" dirty="0">
                <a:effectLst/>
                <a:ea typeface="Calibri" panose="020F0502020204030204" pitchFamily="34" charset="0"/>
              </a:rPr>
              <a:t> </a:t>
            </a:r>
            <a:r>
              <a:rPr lang="en-GB" sz="2000" b="1" i="1" u="sng" dirty="0" err="1">
                <a:effectLst/>
                <a:ea typeface="Calibri" panose="020F0502020204030204" pitchFamily="34" charset="0"/>
              </a:rPr>
              <a:t>giá</a:t>
            </a:r>
            <a:r>
              <a:rPr lang="en-GB" sz="2000" b="1" i="1" dirty="0">
                <a:effectLst/>
                <a:ea typeface="Calibri" panose="020F0502020204030204" pitchFamily="34" charset="0"/>
              </a:rPr>
              <a:t>:</a:t>
            </a:r>
            <a:r>
              <a:rPr lang="en-GB" sz="2000" b="1" dirty="0">
                <a:effectLst/>
                <a:ea typeface="Calibri" panose="020F0502020204030204" pitchFamily="34" charset="0"/>
              </a:rPr>
              <a:t> </a:t>
            </a:r>
            <a:r>
              <a:rPr lang="en-GB" sz="2000" dirty="0" err="1">
                <a:effectLst/>
                <a:ea typeface="Calibri" panose="020F0502020204030204" pitchFamily="34" charset="0"/>
              </a:rPr>
              <a:t>tìm</a:t>
            </a:r>
            <a:r>
              <a:rPr lang="en-GB" sz="2000" dirty="0">
                <a:effectLst/>
                <a:ea typeface="Calibri" panose="020F0502020204030204" pitchFamily="34" charset="0"/>
              </a:rPr>
              <a:t> </a:t>
            </a:r>
            <a:r>
              <a:rPr lang="en-GB" sz="2000" dirty="0" err="1">
                <a:effectLst/>
                <a:ea typeface="Calibri" panose="020F0502020204030204" pitchFamily="34" charset="0"/>
              </a:rPr>
              <a:t>ra</a:t>
            </a:r>
            <a:r>
              <a:rPr lang="en-GB" sz="2000" dirty="0">
                <a:effectLst/>
                <a:ea typeface="Calibri" panose="020F0502020204030204" pitchFamily="34" charset="0"/>
              </a:rPr>
              <a:t> </a:t>
            </a:r>
            <a:r>
              <a:rPr lang="en-GB" sz="2000" dirty="0" err="1">
                <a:effectLst/>
                <a:ea typeface="Calibri" panose="020F0502020204030204" pitchFamily="34" charset="0"/>
              </a:rPr>
              <a:t>những</a:t>
            </a:r>
            <a:r>
              <a:rPr lang="en-GB" sz="2000" dirty="0">
                <a:effectLst/>
                <a:ea typeface="Calibri" panose="020F0502020204030204" pitchFamily="34" charset="0"/>
              </a:rPr>
              <a:t> </a:t>
            </a:r>
            <a:r>
              <a:rPr lang="en-GB" sz="2000" dirty="0" err="1">
                <a:effectLst/>
                <a:ea typeface="Calibri" panose="020F0502020204030204" pitchFamily="34" charset="0"/>
              </a:rPr>
              <a:t>cá</a:t>
            </a:r>
            <a:r>
              <a:rPr lang="en-GB" sz="2000" dirty="0">
                <a:effectLst/>
                <a:ea typeface="Calibri" panose="020F0502020204030204" pitchFamily="34" charset="0"/>
              </a:rPr>
              <a:t> </a:t>
            </a:r>
            <a:r>
              <a:rPr lang="en-GB" sz="2000" dirty="0" err="1">
                <a:effectLst/>
                <a:ea typeface="Calibri" panose="020F0502020204030204" pitchFamily="34" charset="0"/>
              </a:rPr>
              <a:t>thể</a:t>
            </a:r>
            <a:r>
              <a:rPr lang="en-GB" sz="2000" dirty="0">
                <a:effectLst/>
                <a:ea typeface="Calibri" panose="020F0502020204030204" pitchFamily="34" charset="0"/>
              </a:rPr>
              <a:t> </a:t>
            </a:r>
            <a:r>
              <a:rPr lang="en-GB" sz="2000" dirty="0" err="1">
                <a:effectLst/>
                <a:ea typeface="Calibri" panose="020F0502020204030204" pitchFamily="34" charset="0"/>
              </a:rPr>
              <a:t>thích</a:t>
            </a:r>
            <a:r>
              <a:rPr lang="en-GB" sz="2000" dirty="0">
                <a:effectLst/>
                <a:ea typeface="Calibri" panose="020F0502020204030204" pitchFamily="34" charset="0"/>
              </a:rPr>
              <a:t> </a:t>
            </a:r>
            <a:r>
              <a:rPr lang="en-GB" sz="2000" dirty="0" err="1">
                <a:effectLst/>
                <a:ea typeface="Calibri" panose="020F0502020204030204" pitchFamily="34" charset="0"/>
              </a:rPr>
              <a:t>nghi</a:t>
            </a:r>
            <a:r>
              <a:rPr lang="en-GB" sz="2000" dirty="0">
                <a:effectLst/>
                <a:ea typeface="Calibri" panose="020F0502020204030204" pitchFamily="34" charset="0"/>
              </a:rPr>
              <a:t> </a:t>
            </a:r>
            <a:r>
              <a:rPr lang="en-GB" sz="2000" dirty="0" err="1">
                <a:effectLst/>
                <a:ea typeface="Calibri" panose="020F0502020204030204" pitchFamily="34" charset="0"/>
              </a:rPr>
              <a:t>cao</a:t>
            </a:r>
            <a:r>
              <a:rPr lang="en-GB" sz="2000" dirty="0">
                <a:effectLst/>
                <a:ea typeface="Calibri" panose="020F0502020204030204" pitchFamily="34" charset="0"/>
              </a:rPr>
              <a:t> </a:t>
            </a:r>
            <a:r>
              <a:rPr lang="en-GB" sz="2000" dirty="0" err="1">
                <a:effectLst/>
                <a:ea typeface="Calibri" panose="020F0502020204030204" pitchFamily="34" charset="0"/>
              </a:rPr>
              <a:t>và</a:t>
            </a:r>
            <a:r>
              <a:rPr lang="en-GB" sz="2000" dirty="0">
                <a:effectLst/>
                <a:ea typeface="Calibri" panose="020F0502020204030204" pitchFamily="34" charset="0"/>
              </a:rPr>
              <a:t> </a:t>
            </a:r>
            <a:r>
              <a:rPr lang="en-GB" sz="2000" dirty="0" err="1">
                <a:effectLst/>
                <a:ea typeface="Calibri" panose="020F0502020204030204" pitchFamily="34" charset="0"/>
              </a:rPr>
              <a:t>loại</a:t>
            </a:r>
            <a:r>
              <a:rPr lang="en-GB" sz="2000" dirty="0">
                <a:effectLst/>
                <a:ea typeface="Calibri" panose="020F0502020204030204" pitchFamily="34" charset="0"/>
              </a:rPr>
              <a:t> </a:t>
            </a:r>
            <a:r>
              <a:rPr lang="en-GB" sz="2000" dirty="0" err="1">
                <a:effectLst/>
                <a:ea typeface="Calibri" panose="020F0502020204030204" pitchFamily="34" charset="0"/>
              </a:rPr>
              <a:t>bỏ</a:t>
            </a:r>
            <a:r>
              <a:rPr lang="en-GB" sz="2000" dirty="0">
                <a:effectLst/>
                <a:ea typeface="Calibri" panose="020F0502020204030204" pitchFamily="34" charset="0"/>
              </a:rPr>
              <a:t> </a:t>
            </a:r>
            <a:r>
              <a:rPr lang="en-GB" sz="2000" dirty="0" err="1">
                <a:effectLst/>
                <a:ea typeface="Calibri" panose="020F0502020204030204" pitchFamily="34" charset="0"/>
              </a:rPr>
              <a:t>những</a:t>
            </a:r>
            <a:r>
              <a:rPr lang="en-GB" sz="2000" dirty="0">
                <a:effectLst/>
                <a:ea typeface="Calibri" panose="020F0502020204030204" pitchFamily="34" charset="0"/>
              </a:rPr>
              <a:t> </a:t>
            </a:r>
            <a:r>
              <a:rPr lang="en-GB" sz="2000" dirty="0" err="1">
                <a:effectLst/>
                <a:ea typeface="Calibri" panose="020F0502020204030204" pitchFamily="34" charset="0"/>
              </a:rPr>
              <a:t>cá</a:t>
            </a:r>
            <a:r>
              <a:rPr lang="en-GB" sz="2000" dirty="0">
                <a:effectLst/>
                <a:ea typeface="Calibri" panose="020F0502020204030204" pitchFamily="34" charset="0"/>
              </a:rPr>
              <a:t> </a:t>
            </a:r>
            <a:r>
              <a:rPr lang="en-GB" sz="2000" dirty="0" err="1">
                <a:effectLst/>
                <a:ea typeface="Calibri" panose="020F0502020204030204" pitchFamily="34" charset="0"/>
              </a:rPr>
              <a:t>thể</a:t>
            </a:r>
            <a:r>
              <a:rPr lang="en-GB" sz="2000" dirty="0">
                <a:effectLst/>
                <a:ea typeface="Calibri" panose="020F0502020204030204" pitchFamily="34" charset="0"/>
              </a:rPr>
              <a:t> </a:t>
            </a:r>
            <a:r>
              <a:rPr lang="en-GB" sz="2000" dirty="0" err="1">
                <a:effectLst/>
                <a:ea typeface="Calibri" panose="020F0502020204030204" pitchFamily="34" charset="0"/>
              </a:rPr>
              <a:t>kém</a:t>
            </a:r>
            <a:r>
              <a:rPr lang="en-GB" sz="2000" dirty="0">
                <a:effectLst/>
                <a:ea typeface="Calibri" panose="020F0502020204030204" pitchFamily="34" charset="0"/>
              </a:rPr>
              <a:t> </a:t>
            </a:r>
            <a:r>
              <a:rPr lang="en-GB" sz="2000" dirty="0" err="1">
                <a:effectLst/>
                <a:ea typeface="Calibri" panose="020F0502020204030204" pitchFamily="34" charset="0"/>
              </a:rPr>
              <a:t>thích</a:t>
            </a:r>
            <a:r>
              <a:rPr lang="en-GB" sz="2000" dirty="0">
                <a:effectLst/>
                <a:ea typeface="Calibri" panose="020F0502020204030204" pitchFamily="34" charset="0"/>
              </a:rPr>
              <a:t> </a:t>
            </a:r>
            <a:r>
              <a:rPr lang="en-GB" sz="2000" dirty="0" err="1">
                <a:effectLst/>
                <a:ea typeface="Calibri" panose="020F0502020204030204" pitchFamily="34" charset="0"/>
              </a:rPr>
              <a:t>nghi</a:t>
            </a:r>
            <a:r>
              <a:rPr lang="en-GB" sz="2000" dirty="0">
                <a:effectLst/>
                <a:ea typeface="Calibri" panose="020F0502020204030204" pitchFamily="34" charset="0"/>
              </a:rPr>
              <a:t>. Sau </a:t>
            </a:r>
            <a:r>
              <a:rPr lang="en-GB" sz="2000" dirty="0" err="1">
                <a:effectLst/>
                <a:ea typeface="Calibri" panose="020F0502020204030204" pitchFamily="34" charset="0"/>
              </a:rPr>
              <a:t>đó</a:t>
            </a:r>
            <a:r>
              <a:rPr lang="en-GB" sz="2000" dirty="0">
                <a:effectLst/>
                <a:ea typeface="Calibri" panose="020F0502020204030204" pitchFamily="34" charset="0"/>
              </a:rPr>
              <a:t> </a:t>
            </a:r>
            <a:r>
              <a:rPr lang="en-GB" sz="2000" dirty="0" err="1">
                <a:effectLst/>
                <a:ea typeface="Calibri" panose="020F0502020204030204" pitchFamily="34" charset="0"/>
              </a:rPr>
              <a:t>kiểm</a:t>
            </a:r>
            <a:r>
              <a:rPr lang="en-GB" sz="2000" dirty="0">
                <a:effectLst/>
                <a:ea typeface="Calibri" panose="020F0502020204030204" pitchFamily="34" charset="0"/>
              </a:rPr>
              <a:t> </a:t>
            </a:r>
            <a:r>
              <a:rPr lang="en-GB" sz="2000" dirty="0" err="1">
                <a:effectLst/>
                <a:ea typeface="Calibri" panose="020F0502020204030204" pitchFamily="34" charset="0"/>
              </a:rPr>
              <a:t>tra</a:t>
            </a:r>
            <a:r>
              <a:rPr lang="en-GB" sz="2000" dirty="0">
                <a:effectLst/>
                <a:ea typeface="Calibri" panose="020F0502020204030204" pitchFamily="34" charset="0"/>
              </a:rPr>
              <a:t> </a:t>
            </a:r>
            <a:r>
              <a:rPr lang="en-GB" sz="2000" dirty="0" err="1">
                <a:effectLst/>
                <a:ea typeface="Calibri" panose="020F0502020204030204" pitchFamily="34" charset="0"/>
              </a:rPr>
              <a:t>xem</a:t>
            </a:r>
            <a:r>
              <a:rPr lang="en-GB" sz="2000" dirty="0">
                <a:effectLst/>
                <a:ea typeface="Calibri" panose="020F0502020204030204" pitchFamily="34" charset="0"/>
              </a:rPr>
              <a:t> </a:t>
            </a:r>
            <a:r>
              <a:rPr lang="en-GB" sz="2000" dirty="0" err="1">
                <a:effectLst/>
                <a:ea typeface="Calibri" panose="020F0502020204030204" pitchFamily="34" charset="0"/>
              </a:rPr>
              <a:t>có</a:t>
            </a:r>
            <a:r>
              <a:rPr lang="en-GB" sz="2000" dirty="0">
                <a:effectLst/>
                <a:ea typeface="Calibri" panose="020F0502020204030204" pitchFamily="34" charset="0"/>
              </a:rPr>
              <a:t> </a:t>
            </a:r>
            <a:r>
              <a:rPr lang="en-GB" sz="2000" dirty="0" err="1">
                <a:effectLst/>
                <a:ea typeface="Calibri" panose="020F0502020204030204" pitchFamily="34" charset="0"/>
              </a:rPr>
              <a:t>hội</a:t>
            </a:r>
            <a:r>
              <a:rPr lang="en-GB" sz="2000" dirty="0">
                <a:effectLst/>
                <a:ea typeface="Calibri" panose="020F0502020204030204" pitchFamily="34" charset="0"/>
              </a:rPr>
              <a:t> </a:t>
            </a:r>
            <a:r>
              <a:rPr lang="en-GB" sz="2000" dirty="0" err="1">
                <a:effectLst/>
                <a:ea typeface="Calibri" panose="020F0502020204030204" pitchFamily="34" charset="0"/>
              </a:rPr>
              <a:t>tụ</a:t>
            </a:r>
            <a:r>
              <a:rPr lang="en-GB" sz="2000" dirty="0">
                <a:effectLst/>
                <a:ea typeface="Calibri" panose="020F0502020204030204" pitchFamily="34" charset="0"/>
              </a:rPr>
              <a:t> hay </a:t>
            </a:r>
            <a:r>
              <a:rPr lang="en-GB" sz="2000" dirty="0" err="1">
                <a:effectLst/>
                <a:ea typeface="Calibri" panose="020F0502020204030204" pitchFamily="34" charset="0"/>
              </a:rPr>
              <a:t>không</a:t>
            </a:r>
            <a:r>
              <a:rPr lang="en-GB" sz="2000" dirty="0">
                <a:effectLst/>
                <a:ea typeface="Calibri" panose="020F0502020204030204" pitchFamily="34" charset="0"/>
              </a:rPr>
              <a:t>, </a:t>
            </a:r>
            <a:r>
              <a:rPr lang="en-GB" sz="2000" dirty="0" err="1">
                <a:effectLst/>
                <a:ea typeface="Calibri" panose="020F0502020204030204" pitchFamily="34" charset="0"/>
              </a:rPr>
              <a:t>nếu</a:t>
            </a:r>
            <a:r>
              <a:rPr lang="en-GB" sz="2000" dirty="0">
                <a:effectLst/>
                <a:ea typeface="Calibri" panose="020F0502020204030204" pitchFamily="34" charset="0"/>
              </a:rPr>
              <a:t> </a:t>
            </a:r>
            <a:r>
              <a:rPr lang="en-GB" sz="2000" dirty="0" err="1">
                <a:effectLst/>
                <a:ea typeface="Calibri" panose="020F0502020204030204" pitchFamily="34" charset="0"/>
              </a:rPr>
              <a:t>có</a:t>
            </a:r>
            <a:r>
              <a:rPr lang="en-GB" sz="2000" dirty="0">
                <a:effectLst/>
                <a:ea typeface="Calibri" panose="020F0502020204030204" pitchFamily="34" charset="0"/>
              </a:rPr>
              <a:t> </a:t>
            </a:r>
            <a:r>
              <a:rPr lang="en-GB" sz="2000" dirty="0" err="1">
                <a:effectLst/>
                <a:ea typeface="Calibri" panose="020F0502020204030204" pitchFamily="34" charset="0"/>
              </a:rPr>
              <a:t>thì</a:t>
            </a:r>
            <a:r>
              <a:rPr lang="en-GB" sz="2000" dirty="0">
                <a:effectLst/>
                <a:ea typeface="Calibri" panose="020F0502020204030204" pitchFamily="34" charset="0"/>
              </a:rPr>
              <a:t> </a:t>
            </a:r>
            <a:r>
              <a:rPr lang="en-GB" sz="2000" dirty="0" err="1">
                <a:effectLst/>
                <a:ea typeface="Calibri" panose="020F0502020204030204" pitchFamily="34" charset="0"/>
              </a:rPr>
              <a:t>kết</a:t>
            </a:r>
            <a:r>
              <a:rPr lang="en-GB" sz="2000" dirty="0">
                <a:effectLst/>
                <a:ea typeface="Calibri" panose="020F0502020204030204" pitchFamily="34" charset="0"/>
              </a:rPr>
              <a:t> </a:t>
            </a:r>
            <a:r>
              <a:rPr lang="en-GB" sz="2000" dirty="0" err="1">
                <a:effectLst/>
                <a:ea typeface="Calibri" panose="020F0502020204030204" pitchFamily="34" charset="0"/>
              </a:rPr>
              <a:t>thúc</a:t>
            </a:r>
            <a:r>
              <a:rPr lang="en-GB" sz="2000" dirty="0">
                <a:effectLst/>
                <a:ea typeface="Calibri" panose="020F0502020204030204" pitchFamily="34" charset="0"/>
              </a:rPr>
              <a:t> </a:t>
            </a:r>
            <a:r>
              <a:rPr lang="en-GB" sz="2000" dirty="0" err="1">
                <a:effectLst/>
                <a:ea typeface="Calibri" panose="020F0502020204030204" pitchFamily="34" charset="0"/>
              </a:rPr>
              <a:t>quá</a:t>
            </a:r>
            <a:r>
              <a:rPr lang="en-GB" sz="2000" dirty="0">
                <a:effectLst/>
                <a:ea typeface="Calibri" panose="020F0502020204030204" pitchFamily="34" charset="0"/>
              </a:rPr>
              <a:t> </a:t>
            </a:r>
            <a:r>
              <a:rPr lang="en-GB" sz="2000" dirty="0" err="1">
                <a:effectLst/>
                <a:ea typeface="Calibri" panose="020F0502020204030204" pitchFamily="34" charset="0"/>
              </a:rPr>
              <a:t>trình</a:t>
            </a:r>
            <a:r>
              <a:rPr lang="en-GB" sz="2000" dirty="0">
                <a:effectLst/>
                <a:ea typeface="Calibri" panose="020F0502020204030204" pitchFamily="34" charset="0"/>
              </a:rPr>
              <a:t>, </a:t>
            </a:r>
            <a:r>
              <a:rPr lang="en-GB" sz="2000" dirty="0" err="1">
                <a:effectLst/>
                <a:ea typeface="Calibri" panose="020F0502020204030204" pitchFamily="34" charset="0"/>
              </a:rPr>
              <a:t>ngược</a:t>
            </a:r>
            <a:r>
              <a:rPr lang="en-GB" sz="2000" dirty="0">
                <a:effectLst/>
                <a:ea typeface="Calibri" panose="020F0502020204030204" pitchFamily="34" charset="0"/>
              </a:rPr>
              <a:t> </a:t>
            </a:r>
            <a:r>
              <a:rPr lang="en-GB" sz="2000" dirty="0" err="1">
                <a:effectLst/>
                <a:ea typeface="Calibri" panose="020F0502020204030204" pitchFamily="34" charset="0"/>
              </a:rPr>
              <a:t>lại</a:t>
            </a:r>
            <a:r>
              <a:rPr lang="en-GB" sz="2000" dirty="0">
                <a:effectLst/>
                <a:ea typeface="Calibri" panose="020F0502020204030204" pitchFamily="34" charset="0"/>
              </a:rPr>
              <a:t> </a:t>
            </a:r>
            <a:r>
              <a:rPr lang="en-GB" sz="2000" dirty="0" err="1">
                <a:effectLst/>
                <a:ea typeface="Calibri" panose="020F0502020204030204" pitchFamily="34" charset="0"/>
              </a:rPr>
              <a:t>thì</a:t>
            </a:r>
            <a:r>
              <a:rPr lang="en-GB" sz="2000" dirty="0">
                <a:effectLst/>
                <a:ea typeface="Calibri" panose="020F0502020204030204" pitchFamily="34" charset="0"/>
              </a:rPr>
              <a:t> quay </a:t>
            </a:r>
            <a:r>
              <a:rPr lang="en-GB" sz="2000" dirty="0" err="1">
                <a:effectLst/>
                <a:ea typeface="Calibri" panose="020F0502020204030204" pitchFamily="34" charset="0"/>
              </a:rPr>
              <a:t>lại</a:t>
            </a:r>
            <a:r>
              <a:rPr lang="en-GB" sz="2000" dirty="0">
                <a:effectLst/>
                <a:ea typeface="Calibri" panose="020F0502020204030204" pitchFamily="34" charset="0"/>
              </a:rPr>
              <a:t> </a:t>
            </a:r>
            <a:r>
              <a:rPr lang="en-GB" sz="2000" dirty="0" err="1">
                <a:effectLst/>
                <a:ea typeface="Calibri" panose="020F0502020204030204" pitchFamily="34" charset="0"/>
              </a:rPr>
              <a:t>quá</a:t>
            </a:r>
            <a:r>
              <a:rPr lang="en-GB" sz="2000" dirty="0">
                <a:effectLst/>
                <a:ea typeface="Calibri" panose="020F0502020204030204" pitchFamily="34" charset="0"/>
              </a:rPr>
              <a:t> </a:t>
            </a:r>
            <a:r>
              <a:rPr lang="en-GB" sz="2000" dirty="0" err="1">
                <a:effectLst/>
                <a:ea typeface="Calibri" panose="020F0502020204030204" pitchFamily="34" charset="0"/>
              </a:rPr>
              <a:t>trình</a:t>
            </a:r>
            <a:r>
              <a:rPr lang="en-GB" sz="2000" dirty="0">
                <a:effectLst/>
                <a:ea typeface="Calibri" panose="020F0502020204030204" pitchFamily="34" charset="0"/>
              </a:rPr>
              <a:t> </a:t>
            </a:r>
            <a:r>
              <a:rPr lang="en-GB" sz="2000" dirty="0" err="1">
                <a:effectLst/>
                <a:ea typeface="Calibri" panose="020F0502020204030204" pitchFamily="34" charset="0"/>
              </a:rPr>
              <a:t>mã</a:t>
            </a:r>
            <a:r>
              <a:rPr lang="en-GB" sz="2000" dirty="0">
                <a:effectLst/>
                <a:ea typeface="Calibri" panose="020F0502020204030204" pitchFamily="34" charset="0"/>
              </a:rPr>
              <a:t> </a:t>
            </a:r>
            <a:r>
              <a:rPr lang="en-GB" sz="2000" dirty="0" err="1">
                <a:effectLst/>
                <a:ea typeface="Calibri" panose="020F0502020204030204" pitchFamily="34" charset="0"/>
              </a:rPr>
              <a:t>hóa</a:t>
            </a:r>
            <a:r>
              <a:rPr lang="en-GB" sz="2000" dirty="0">
                <a:effectLst/>
                <a:ea typeface="Calibri" panose="020F0502020204030204" pitchFamily="34" charset="0"/>
              </a:rPr>
              <a:t> </a:t>
            </a:r>
            <a:r>
              <a:rPr lang="en-GB" sz="2000" dirty="0" err="1">
                <a:effectLst/>
                <a:ea typeface="Calibri" panose="020F0502020204030204" pitchFamily="34" charset="0"/>
              </a:rPr>
              <a:t>và</a:t>
            </a:r>
            <a:r>
              <a:rPr lang="en-GB" sz="2000" dirty="0">
                <a:effectLst/>
                <a:ea typeface="Calibri" panose="020F0502020204030204" pitchFamily="34" charset="0"/>
              </a:rPr>
              <a:t> </a:t>
            </a:r>
            <a:r>
              <a:rPr lang="en-GB" sz="2000" dirty="0" err="1">
                <a:effectLst/>
                <a:ea typeface="Calibri" panose="020F0502020204030204" pitchFamily="34" charset="0"/>
              </a:rPr>
              <a:t>cứ</a:t>
            </a:r>
            <a:r>
              <a:rPr lang="en-GB" sz="2000" dirty="0">
                <a:effectLst/>
                <a:ea typeface="Calibri" panose="020F0502020204030204" pitchFamily="34" charset="0"/>
              </a:rPr>
              <a:t> </a:t>
            </a:r>
            <a:r>
              <a:rPr lang="en-GB" sz="2000" dirty="0" err="1">
                <a:effectLst/>
                <a:ea typeface="Calibri" panose="020F0502020204030204" pitchFamily="34" charset="0"/>
              </a:rPr>
              <a:t>tiếp</a:t>
            </a:r>
            <a:r>
              <a:rPr lang="en-GB" sz="2000" dirty="0">
                <a:effectLst/>
                <a:ea typeface="Calibri" panose="020F0502020204030204" pitchFamily="34" charset="0"/>
              </a:rPr>
              <a:t> </a:t>
            </a:r>
            <a:r>
              <a:rPr lang="en-GB" sz="2000" dirty="0" err="1">
                <a:effectLst/>
                <a:ea typeface="Calibri" panose="020F0502020204030204" pitchFamily="34" charset="0"/>
              </a:rPr>
              <a:t>tục</a:t>
            </a:r>
            <a:r>
              <a:rPr lang="en-GB" sz="2000" dirty="0">
                <a:effectLst/>
                <a:ea typeface="Calibri" panose="020F0502020204030204" pitchFamily="34" charset="0"/>
              </a:rPr>
              <a:t> </a:t>
            </a:r>
            <a:r>
              <a:rPr lang="en-GB" sz="2000" dirty="0" err="1">
                <a:effectLst/>
                <a:ea typeface="Calibri" panose="020F0502020204030204" pitchFamily="34" charset="0"/>
              </a:rPr>
              <a:t>vòng</a:t>
            </a:r>
            <a:r>
              <a:rPr lang="en-GB" sz="2000" dirty="0">
                <a:effectLst/>
                <a:ea typeface="Calibri" panose="020F0502020204030204" pitchFamily="34" charset="0"/>
              </a:rPr>
              <a:t> </a:t>
            </a:r>
            <a:r>
              <a:rPr lang="en-GB" sz="2000" dirty="0" err="1">
                <a:effectLst/>
                <a:ea typeface="Calibri" panose="020F0502020204030204" pitchFamily="34" charset="0"/>
              </a:rPr>
              <a:t>kín</a:t>
            </a:r>
            <a:r>
              <a:rPr lang="en-GB" sz="2000" dirty="0">
                <a:effectLst/>
                <a:ea typeface="Calibri" panose="020F0502020204030204" pitchFamily="34" charset="0"/>
              </a:rPr>
              <a:t> </a:t>
            </a:r>
            <a:r>
              <a:rPr lang="en-GB" sz="2000" dirty="0" err="1">
                <a:effectLst/>
                <a:ea typeface="Calibri" panose="020F0502020204030204" pitchFamily="34" charset="0"/>
              </a:rPr>
              <a:t>cho</a:t>
            </a:r>
            <a:r>
              <a:rPr lang="en-GB" sz="2000" dirty="0">
                <a:effectLst/>
                <a:ea typeface="Calibri" panose="020F0502020204030204" pitchFamily="34" charset="0"/>
              </a:rPr>
              <a:t> </a:t>
            </a:r>
            <a:r>
              <a:rPr lang="en-GB" sz="2000" dirty="0" err="1">
                <a:effectLst/>
                <a:ea typeface="Calibri" panose="020F0502020204030204" pitchFamily="34" charset="0"/>
              </a:rPr>
              <a:t>đến</a:t>
            </a:r>
            <a:r>
              <a:rPr lang="en-GB" sz="2000" dirty="0">
                <a:effectLst/>
                <a:ea typeface="Calibri" panose="020F0502020204030204" pitchFamily="34" charset="0"/>
              </a:rPr>
              <a:t> </a:t>
            </a:r>
            <a:r>
              <a:rPr lang="en-GB" sz="2000" dirty="0" err="1">
                <a:effectLst/>
                <a:ea typeface="Calibri" panose="020F0502020204030204" pitchFamily="34" charset="0"/>
              </a:rPr>
              <a:t>khi</a:t>
            </a:r>
            <a:r>
              <a:rPr lang="en-GB" sz="2000" dirty="0">
                <a:effectLst/>
                <a:ea typeface="Calibri" panose="020F0502020204030204" pitchFamily="34" charset="0"/>
              </a:rPr>
              <a:t> </a:t>
            </a:r>
            <a:r>
              <a:rPr lang="en-GB" sz="2000" dirty="0" err="1">
                <a:effectLst/>
                <a:ea typeface="Calibri" panose="020F0502020204030204" pitchFamily="34" charset="0"/>
              </a:rPr>
              <a:t>hội</a:t>
            </a:r>
            <a:r>
              <a:rPr lang="en-GB" sz="2000" dirty="0">
                <a:effectLst/>
                <a:ea typeface="Calibri" panose="020F0502020204030204" pitchFamily="34" charset="0"/>
              </a:rPr>
              <a:t> </a:t>
            </a:r>
            <a:r>
              <a:rPr lang="en-GB" sz="2000" dirty="0" err="1">
                <a:effectLst/>
                <a:ea typeface="Calibri" panose="020F0502020204030204" pitchFamily="34" charset="0"/>
              </a:rPr>
              <a:t>tụ</a:t>
            </a:r>
            <a:r>
              <a:rPr lang="en-GB" sz="2000" dirty="0">
                <a:effectLst/>
                <a:ea typeface="Calibri" panose="020F0502020204030204" pitchFamily="34" charset="0"/>
              </a:rPr>
              <a:t>. </a:t>
            </a:r>
            <a:endParaRPr lang="en-GB" sz="2000" dirty="0">
              <a:effectLst/>
              <a:ea typeface="Times New Roman" panose="02020603050405020304" pitchFamily="18" charset="0"/>
            </a:endParaRPr>
          </a:p>
          <a:p>
            <a:endParaRPr lang="en-GB" dirty="0"/>
          </a:p>
        </p:txBody>
      </p:sp>
    </p:spTree>
    <p:extLst>
      <p:ext uri="{BB962C8B-B14F-4D97-AF65-F5344CB8AC3E}">
        <p14:creationId xmlns:p14="http://schemas.microsoft.com/office/powerpoint/2010/main" val="2277134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2E0F04-5470-00CC-EB93-4767F649C423}"/>
              </a:ext>
            </a:extLst>
          </p:cNvPr>
          <p:cNvSpPr>
            <a:spLocks noGrp="1"/>
          </p:cNvSpPr>
          <p:nvPr>
            <p:ph type="title"/>
          </p:nvPr>
        </p:nvSpPr>
        <p:spPr/>
        <p:txBody>
          <a:bodyPr/>
          <a:lstStyle/>
          <a:p>
            <a:r>
              <a:rPr lang="en-US" dirty="0" err="1"/>
              <a:t>Nội</a:t>
            </a:r>
            <a:r>
              <a:rPr lang="en-US" dirty="0"/>
              <a:t> dung</a:t>
            </a:r>
          </a:p>
        </p:txBody>
      </p:sp>
      <p:sp>
        <p:nvSpPr>
          <p:cNvPr id="7" name="Content Placeholder 6">
            <a:extLst>
              <a:ext uri="{FF2B5EF4-FFF2-40B4-BE49-F238E27FC236}">
                <a16:creationId xmlns:a16="http://schemas.microsoft.com/office/drawing/2014/main" id="{BE0992A2-DDC0-665A-9CD9-8D42DC2BF310}"/>
              </a:ext>
            </a:extLst>
          </p:cNvPr>
          <p:cNvSpPr>
            <a:spLocks noGrp="1"/>
          </p:cNvSpPr>
          <p:nvPr>
            <p:ph idx="1"/>
          </p:nvPr>
        </p:nvSpPr>
        <p:spPr/>
        <p:txBody>
          <a:bodyPr/>
          <a:lstStyle/>
          <a:p>
            <a:r>
              <a:rPr lang="en-US" dirty="0" err="1"/>
              <a:t>Mô</a:t>
            </a:r>
            <a:r>
              <a:rPr lang="en-US" dirty="0"/>
              <a:t> </a:t>
            </a:r>
            <a:r>
              <a:rPr lang="en-US" dirty="0" err="1"/>
              <a:t>hình</a:t>
            </a:r>
            <a:r>
              <a:rPr lang="en-US" dirty="0"/>
              <a:t> </a:t>
            </a:r>
            <a:r>
              <a:rPr lang="en-US" dirty="0" err="1"/>
              <a:t>hóa</a:t>
            </a:r>
            <a:r>
              <a:rPr lang="en-US" dirty="0"/>
              <a:t> </a:t>
            </a:r>
            <a:r>
              <a:rPr lang="en-US" dirty="0" err="1"/>
              <a:t>hệ</a:t>
            </a:r>
            <a:r>
              <a:rPr lang="en-US" dirty="0"/>
              <a:t> </a:t>
            </a:r>
            <a:r>
              <a:rPr lang="en-US" dirty="0" err="1"/>
              <a:t>cánh</a:t>
            </a:r>
            <a:r>
              <a:rPr lang="en-US" dirty="0"/>
              <a:t> </a:t>
            </a:r>
            <a:r>
              <a:rPr lang="en-US" dirty="0" err="1"/>
              <a:t>tay</a:t>
            </a:r>
            <a:r>
              <a:rPr lang="en-US" dirty="0"/>
              <a:t> </a:t>
            </a:r>
            <a:r>
              <a:rPr lang="en-US" dirty="0" err="1"/>
              <a:t>máy</a:t>
            </a:r>
            <a:r>
              <a:rPr lang="en-US" dirty="0"/>
              <a:t> 2 </a:t>
            </a:r>
            <a:r>
              <a:rPr lang="en-US" dirty="0" err="1"/>
              <a:t>bậc</a:t>
            </a:r>
            <a:r>
              <a:rPr lang="en-US" dirty="0"/>
              <a:t> </a:t>
            </a:r>
            <a:r>
              <a:rPr lang="en-US" dirty="0" err="1"/>
              <a:t>tự</a:t>
            </a:r>
            <a:r>
              <a:rPr lang="en-US" dirty="0"/>
              <a:t> do</a:t>
            </a:r>
          </a:p>
          <a:p>
            <a:r>
              <a:rPr lang="en-US" dirty="0" err="1"/>
              <a:t>Thiết</a:t>
            </a:r>
            <a:r>
              <a:rPr lang="en-US" dirty="0"/>
              <a:t> </a:t>
            </a:r>
            <a:r>
              <a:rPr lang="en-US" dirty="0" err="1"/>
              <a:t>kế</a:t>
            </a:r>
            <a:r>
              <a:rPr lang="en-US" dirty="0"/>
              <a:t> </a:t>
            </a:r>
            <a:r>
              <a:rPr lang="en-US" dirty="0" err="1"/>
              <a:t>bộ</a:t>
            </a:r>
            <a:r>
              <a:rPr lang="en-US" dirty="0"/>
              <a:t> </a:t>
            </a:r>
            <a:r>
              <a:rPr lang="en-US" dirty="0" err="1"/>
              <a:t>điều</a:t>
            </a:r>
            <a:r>
              <a:rPr lang="en-US" dirty="0"/>
              <a:t> </a:t>
            </a:r>
            <a:r>
              <a:rPr lang="en-US" dirty="0" err="1"/>
              <a:t>khiển</a:t>
            </a:r>
            <a:r>
              <a:rPr lang="en-US" dirty="0"/>
              <a:t> PD </a:t>
            </a:r>
            <a:r>
              <a:rPr lang="en-US" dirty="0" err="1"/>
              <a:t>mờ</a:t>
            </a:r>
            <a:endParaRPr lang="en-US" dirty="0"/>
          </a:p>
          <a:p>
            <a:r>
              <a:rPr lang="en-US" dirty="0" err="1"/>
              <a:t>Thiết</a:t>
            </a:r>
            <a:r>
              <a:rPr lang="en-US" dirty="0"/>
              <a:t> </a:t>
            </a:r>
            <a:r>
              <a:rPr lang="en-US" dirty="0" err="1"/>
              <a:t>kế</a:t>
            </a:r>
            <a:r>
              <a:rPr lang="en-US" dirty="0"/>
              <a:t> </a:t>
            </a:r>
            <a:r>
              <a:rPr lang="en-US" dirty="0" err="1"/>
              <a:t>mạng</a:t>
            </a:r>
            <a:r>
              <a:rPr lang="en-US" dirty="0"/>
              <a:t> </a:t>
            </a:r>
            <a:r>
              <a:rPr lang="en-US" dirty="0" err="1"/>
              <a:t>thần</a:t>
            </a:r>
            <a:r>
              <a:rPr lang="en-US" dirty="0"/>
              <a:t> </a:t>
            </a:r>
            <a:r>
              <a:rPr lang="en-US" dirty="0" err="1"/>
              <a:t>kinh</a:t>
            </a:r>
            <a:r>
              <a:rPr lang="en-US" dirty="0"/>
              <a:t> </a:t>
            </a:r>
            <a:r>
              <a:rPr lang="en-US" dirty="0" err="1"/>
              <a:t>xấp</a:t>
            </a:r>
            <a:r>
              <a:rPr lang="en-US" dirty="0"/>
              <a:t> </a:t>
            </a:r>
            <a:r>
              <a:rPr lang="en-US" dirty="0" err="1"/>
              <a:t>xỉ</a:t>
            </a:r>
            <a:r>
              <a:rPr lang="en-US" dirty="0"/>
              <a:t> </a:t>
            </a:r>
            <a:r>
              <a:rPr lang="en-US" dirty="0" err="1"/>
              <a:t>bộ</a:t>
            </a:r>
            <a:r>
              <a:rPr lang="en-US" dirty="0"/>
              <a:t> </a:t>
            </a:r>
            <a:r>
              <a:rPr lang="en-US" dirty="0" err="1"/>
              <a:t>điều</a:t>
            </a:r>
            <a:r>
              <a:rPr lang="en-US" dirty="0"/>
              <a:t> </a:t>
            </a:r>
            <a:r>
              <a:rPr lang="en-US" dirty="0" err="1"/>
              <a:t>khiển</a:t>
            </a:r>
            <a:r>
              <a:rPr lang="en-US" dirty="0"/>
              <a:t> </a:t>
            </a:r>
            <a:r>
              <a:rPr lang="en-US" dirty="0" err="1"/>
              <a:t>mờ</a:t>
            </a:r>
            <a:endParaRPr lang="en-US" dirty="0"/>
          </a:p>
          <a:p>
            <a:r>
              <a:rPr lang="en-US" dirty="0" err="1"/>
              <a:t>Sử</a:t>
            </a:r>
            <a:r>
              <a:rPr lang="en-US" dirty="0"/>
              <a:t> </a:t>
            </a:r>
            <a:r>
              <a:rPr lang="en-US" dirty="0" err="1"/>
              <a:t>dụng</a:t>
            </a:r>
            <a:r>
              <a:rPr lang="en-US" dirty="0"/>
              <a:t> </a:t>
            </a:r>
            <a:r>
              <a:rPr lang="en-US" dirty="0" err="1"/>
              <a:t>giải</a:t>
            </a:r>
            <a:r>
              <a:rPr lang="en-US" dirty="0"/>
              <a:t> </a:t>
            </a:r>
            <a:r>
              <a:rPr lang="en-US" dirty="0" err="1"/>
              <a:t>thuật</a:t>
            </a:r>
            <a:r>
              <a:rPr lang="en-US" dirty="0"/>
              <a:t> GA </a:t>
            </a:r>
            <a:r>
              <a:rPr lang="en-US" dirty="0" err="1"/>
              <a:t>để</a:t>
            </a:r>
            <a:r>
              <a:rPr lang="en-US" dirty="0"/>
              <a:t> </a:t>
            </a:r>
            <a:r>
              <a:rPr lang="en-US" dirty="0" err="1"/>
              <a:t>xác</a:t>
            </a:r>
            <a:r>
              <a:rPr lang="en-US" dirty="0"/>
              <a:t> </a:t>
            </a:r>
            <a:r>
              <a:rPr lang="en-US" dirty="0" err="1"/>
              <a:t>định</a:t>
            </a:r>
            <a:r>
              <a:rPr lang="en-US" dirty="0"/>
              <a:t> </a:t>
            </a:r>
            <a:r>
              <a:rPr lang="en-US" dirty="0" err="1"/>
              <a:t>các</a:t>
            </a:r>
            <a:r>
              <a:rPr lang="en-US" dirty="0"/>
              <a:t> </a:t>
            </a:r>
            <a:r>
              <a:rPr lang="en-US" dirty="0" err="1"/>
              <a:t>thông</a:t>
            </a:r>
            <a:r>
              <a:rPr lang="en-US" dirty="0"/>
              <a:t> </a:t>
            </a:r>
            <a:r>
              <a:rPr lang="en-US" dirty="0" err="1"/>
              <a:t>số</a:t>
            </a:r>
            <a:r>
              <a:rPr lang="en-US" dirty="0"/>
              <a:t> </a:t>
            </a:r>
            <a:r>
              <a:rPr lang="en-US" dirty="0" err="1"/>
              <a:t>bộ</a:t>
            </a:r>
            <a:r>
              <a:rPr lang="en-US" dirty="0"/>
              <a:t> </a:t>
            </a:r>
            <a:r>
              <a:rPr lang="en-US" dirty="0" err="1"/>
              <a:t>điều</a:t>
            </a:r>
            <a:r>
              <a:rPr lang="en-US" dirty="0"/>
              <a:t> </a:t>
            </a:r>
            <a:r>
              <a:rPr lang="en-US" dirty="0" err="1"/>
              <a:t>khiển</a:t>
            </a:r>
            <a:r>
              <a:rPr lang="en-US" dirty="0"/>
              <a:t> PID </a:t>
            </a:r>
            <a:r>
              <a:rPr lang="en-US" dirty="0" err="1"/>
              <a:t>tối</a:t>
            </a:r>
            <a:r>
              <a:rPr lang="en-US" dirty="0"/>
              <a:t> </a:t>
            </a:r>
            <a:r>
              <a:rPr lang="en-US" dirty="0" err="1"/>
              <a:t>ưu</a:t>
            </a:r>
            <a:endParaRPr lang="en-US" dirty="0"/>
          </a:p>
        </p:txBody>
      </p:sp>
      <p:sp>
        <p:nvSpPr>
          <p:cNvPr id="4" name="Date Placeholder 3">
            <a:extLst>
              <a:ext uri="{FF2B5EF4-FFF2-40B4-BE49-F238E27FC236}">
                <a16:creationId xmlns:a16="http://schemas.microsoft.com/office/drawing/2014/main" id="{C662D90F-BC1E-9041-8E07-9C1DC6543BDD}"/>
              </a:ext>
            </a:extLst>
          </p:cNvPr>
          <p:cNvSpPr>
            <a:spLocks noGrp="1"/>
          </p:cNvSpPr>
          <p:nvPr>
            <p:ph type="dt" sz="half" idx="10"/>
          </p:nvPr>
        </p:nvSpPr>
        <p:spPr/>
        <p:txBody>
          <a:bodyPr/>
          <a:lstStyle/>
          <a:p>
            <a:fld id="{0447067C-88A8-4978-9089-A5C85C57A269}" type="datetime1">
              <a:rPr lang="en-SG" smtClean="0"/>
              <a:pPr/>
              <a:t>28/6/2022</a:t>
            </a:fld>
            <a:endParaRPr lang="en-SG" dirty="0"/>
          </a:p>
        </p:txBody>
      </p:sp>
      <p:sp>
        <p:nvSpPr>
          <p:cNvPr id="5" name="Slide Number Placeholder 4">
            <a:extLst>
              <a:ext uri="{FF2B5EF4-FFF2-40B4-BE49-F238E27FC236}">
                <a16:creationId xmlns:a16="http://schemas.microsoft.com/office/drawing/2014/main" id="{2930B552-7F1B-63E2-5AD8-97C16B4FC749}"/>
              </a:ext>
            </a:extLst>
          </p:cNvPr>
          <p:cNvSpPr>
            <a:spLocks noGrp="1"/>
          </p:cNvSpPr>
          <p:nvPr>
            <p:ph type="sldNum" sz="quarter" idx="12"/>
          </p:nvPr>
        </p:nvSpPr>
        <p:spPr/>
        <p:txBody>
          <a:bodyPr/>
          <a:lstStyle/>
          <a:p>
            <a:fld id="{2BA667B7-7BA5-4DB2-A058-B66A386C003C}" type="slidenum">
              <a:rPr lang="en-SG" smtClean="0"/>
              <a:pPr/>
              <a:t>2</a:t>
            </a:fld>
            <a:endParaRPr lang="en-SG"/>
          </a:p>
        </p:txBody>
      </p:sp>
    </p:spTree>
    <p:extLst>
      <p:ext uri="{BB962C8B-B14F-4D97-AF65-F5344CB8AC3E}">
        <p14:creationId xmlns:p14="http://schemas.microsoft.com/office/powerpoint/2010/main" val="2905611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84F1E9-7327-3502-83CA-AF1BB6C25C86}"/>
              </a:ext>
            </a:extLst>
          </p:cNvPr>
          <p:cNvSpPr>
            <a:spLocks noGrp="1"/>
          </p:cNvSpPr>
          <p:nvPr>
            <p:ph type="sldNum" sz="quarter" idx="12"/>
          </p:nvPr>
        </p:nvSpPr>
        <p:spPr/>
        <p:txBody>
          <a:bodyPr/>
          <a:lstStyle/>
          <a:p>
            <a:fld id="{2BA667B7-7BA5-4DB2-A058-B66A386C003C}" type="slidenum">
              <a:rPr lang="en-SG" smtClean="0"/>
              <a:pPr/>
              <a:t>20</a:t>
            </a:fld>
            <a:endParaRPr lang="en-SG"/>
          </a:p>
        </p:txBody>
      </p:sp>
      <p:sp>
        <p:nvSpPr>
          <p:cNvPr id="7" name="Text Placeholder 6">
            <a:extLst>
              <a:ext uri="{FF2B5EF4-FFF2-40B4-BE49-F238E27FC236}">
                <a16:creationId xmlns:a16="http://schemas.microsoft.com/office/drawing/2014/main" id="{AEB38862-FD3C-CB22-DA8B-A037935E9107}"/>
              </a:ext>
            </a:extLst>
          </p:cNvPr>
          <p:cNvSpPr>
            <a:spLocks noGrp="1"/>
          </p:cNvSpPr>
          <p:nvPr>
            <p:ph type="body" sz="quarter" idx="13"/>
          </p:nvPr>
        </p:nvSpPr>
        <p:spPr>
          <a:xfrm>
            <a:off x="1435027" y="201413"/>
            <a:ext cx="9323615" cy="890539"/>
          </a:xfrm>
        </p:spPr>
        <p:txBody>
          <a:bodyPr>
            <a:noAutofit/>
          </a:bodyPr>
          <a:lstStyle/>
          <a:p>
            <a:pPr>
              <a:buFont typeface="+mj-lt"/>
              <a:buAutoNum type="arabicPeriod" startAt="4"/>
            </a:pPr>
            <a:r>
              <a:rPr lang="en-US" sz="3200" dirty="0" err="1"/>
              <a:t>Sử</a:t>
            </a:r>
            <a:r>
              <a:rPr lang="en-US" sz="3200" dirty="0"/>
              <a:t> </a:t>
            </a:r>
            <a:r>
              <a:rPr lang="en-US" sz="3200" dirty="0" err="1"/>
              <a:t>dụng</a:t>
            </a:r>
            <a:r>
              <a:rPr lang="en-US" sz="3200" dirty="0"/>
              <a:t> </a:t>
            </a:r>
            <a:r>
              <a:rPr lang="en-US" sz="3200" dirty="0" err="1"/>
              <a:t>giải</a:t>
            </a:r>
            <a:r>
              <a:rPr lang="en-US" sz="3200" dirty="0"/>
              <a:t> </a:t>
            </a:r>
            <a:r>
              <a:rPr lang="en-US" sz="3200" dirty="0" err="1"/>
              <a:t>thuật</a:t>
            </a:r>
            <a:r>
              <a:rPr lang="en-US" sz="3200" dirty="0"/>
              <a:t> GA </a:t>
            </a:r>
            <a:r>
              <a:rPr lang="en-US" sz="3200" dirty="0" err="1"/>
              <a:t>để</a:t>
            </a:r>
            <a:r>
              <a:rPr lang="en-US" sz="3200" dirty="0"/>
              <a:t> </a:t>
            </a:r>
            <a:r>
              <a:rPr lang="en-US" sz="3200" dirty="0" err="1"/>
              <a:t>xác</a:t>
            </a:r>
            <a:r>
              <a:rPr lang="en-US" sz="3200" dirty="0"/>
              <a:t> </a:t>
            </a:r>
            <a:r>
              <a:rPr lang="en-US" sz="3200" dirty="0" err="1"/>
              <a:t>định</a:t>
            </a:r>
            <a:r>
              <a:rPr lang="en-US" sz="3200" dirty="0"/>
              <a:t> </a:t>
            </a:r>
            <a:r>
              <a:rPr lang="en-US" sz="3200" dirty="0" err="1"/>
              <a:t>các</a:t>
            </a:r>
            <a:r>
              <a:rPr lang="en-US" sz="3200" dirty="0"/>
              <a:t> </a:t>
            </a:r>
            <a:r>
              <a:rPr lang="en-US" sz="3200" dirty="0" err="1"/>
              <a:t>thông</a:t>
            </a:r>
            <a:r>
              <a:rPr lang="en-US" sz="3200" dirty="0"/>
              <a:t> </a:t>
            </a:r>
            <a:r>
              <a:rPr lang="en-US" sz="3200" dirty="0" err="1"/>
              <a:t>số</a:t>
            </a:r>
            <a:r>
              <a:rPr lang="en-US" sz="3200" dirty="0"/>
              <a:t> </a:t>
            </a:r>
            <a:r>
              <a:rPr lang="en-US" sz="3200" dirty="0" err="1"/>
              <a:t>bộ</a:t>
            </a:r>
            <a:r>
              <a:rPr lang="en-US" sz="3200" dirty="0"/>
              <a:t> </a:t>
            </a:r>
            <a:r>
              <a:rPr lang="en-US" sz="3200" dirty="0" err="1"/>
              <a:t>điều</a:t>
            </a:r>
            <a:r>
              <a:rPr lang="en-US" sz="3200" dirty="0"/>
              <a:t> </a:t>
            </a:r>
            <a:r>
              <a:rPr lang="en-US" sz="3200" dirty="0" err="1"/>
              <a:t>khiển</a:t>
            </a:r>
            <a:r>
              <a:rPr lang="en-US" sz="3200" dirty="0"/>
              <a:t> PID </a:t>
            </a:r>
            <a:r>
              <a:rPr lang="en-US" sz="3200" dirty="0" err="1"/>
              <a:t>tối</a:t>
            </a:r>
            <a:r>
              <a:rPr lang="en-US" sz="3200" dirty="0"/>
              <a:t> </a:t>
            </a:r>
            <a:r>
              <a:rPr lang="en-US" sz="3200" dirty="0" err="1"/>
              <a:t>ưu</a:t>
            </a:r>
            <a:endParaRPr lang="en-US" sz="3200" dirty="0"/>
          </a:p>
        </p:txBody>
      </p:sp>
      <p:sp>
        <p:nvSpPr>
          <p:cNvPr id="4" name="Date Placeholder 3">
            <a:extLst>
              <a:ext uri="{FF2B5EF4-FFF2-40B4-BE49-F238E27FC236}">
                <a16:creationId xmlns:a16="http://schemas.microsoft.com/office/drawing/2014/main" id="{DEF53484-888B-66D1-4435-D4366A12F780}"/>
              </a:ext>
            </a:extLst>
          </p:cNvPr>
          <p:cNvSpPr>
            <a:spLocks noGrp="1"/>
          </p:cNvSpPr>
          <p:nvPr>
            <p:ph type="dt" sz="half" idx="10"/>
          </p:nvPr>
        </p:nvSpPr>
        <p:spPr/>
        <p:txBody>
          <a:bodyPr/>
          <a:lstStyle/>
          <a:p>
            <a:fld id="{0447067C-88A8-4978-9089-A5C85C57A269}" type="datetime1">
              <a:rPr lang="en-SG" smtClean="0"/>
              <a:pPr/>
              <a:t>28/6/2022</a:t>
            </a:fld>
            <a:endParaRPr lang="en-SG"/>
          </a:p>
        </p:txBody>
      </p:sp>
      <p:sp>
        <p:nvSpPr>
          <p:cNvPr id="5" name="Content Placeholder 4">
            <a:extLst>
              <a:ext uri="{FF2B5EF4-FFF2-40B4-BE49-F238E27FC236}">
                <a16:creationId xmlns:a16="http://schemas.microsoft.com/office/drawing/2014/main" id="{0F6A3481-CDC4-4D1F-BE94-A1A8103F898C}"/>
              </a:ext>
            </a:extLst>
          </p:cNvPr>
          <p:cNvSpPr>
            <a:spLocks noGrp="1"/>
          </p:cNvSpPr>
          <p:nvPr>
            <p:ph idx="1"/>
          </p:nvPr>
        </p:nvSpPr>
        <p:spPr/>
        <p:txBody>
          <a:bodyPr>
            <a:normAutofit/>
          </a:bodyPr>
          <a:lstStyle/>
          <a:p>
            <a:pPr marL="457200" indent="-457200">
              <a:buFont typeface="Wingdings" panose="05000000000000000000" pitchFamily="2" charset="2"/>
              <a:buChar char="v"/>
            </a:pPr>
            <a:r>
              <a:rPr lang="en-US" sz="2400" dirty="0" err="1"/>
              <a:t>Thiết</a:t>
            </a:r>
            <a:r>
              <a:rPr lang="en-US" sz="2400" dirty="0"/>
              <a:t> </a:t>
            </a:r>
            <a:r>
              <a:rPr lang="en-US" sz="2400" dirty="0" err="1"/>
              <a:t>kế</a:t>
            </a:r>
            <a:r>
              <a:rPr lang="en-US" sz="2400" dirty="0"/>
              <a:t> </a:t>
            </a:r>
            <a:r>
              <a:rPr lang="en-US" sz="2400" dirty="0" err="1"/>
              <a:t>bộ</a:t>
            </a:r>
            <a:r>
              <a:rPr lang="en-US" sz="2400" dirty="0"/>
              <a:t> </a:t>
            </a:r>
            <a:r>
              <a:rPr lang="en-US" sz="2400" dirty="0" err="1"/>
              <a:t>điều</a:t>
            </a:r>
            <a:r>
              <a:rPr lang="en-US" sz="2400" dirty="0"/>
              <a:t> </a:t>
            </a:r>
            <a:r>
              <a:rPr lang="en-US" sz="2400" dirty="0" err="1"/>
              <a:t>khiển</a:t>
            </a:r>
            <a:endParaRPr lang="en-US" sz="2400" dirty="0"/>
          </a:p>
          <a:p>
            <a:endParaRPr lang="en-GB" dirty="0"/>
          </a:p>
        </p:txBody>
      </p:sp>
      <p:pic>
        <p:nvPicPr>
          <p:cNvPr id="6" name="Picture 5">
            <a:extLst>
              <a:ext uri="{FF2B5EF4-FFF2-40B4-BE49-F238E27FC236}">
                <a16:creationId xmlns:a16="http://schemas.microsoft.com/office/drawing/2014/main" id="{E9239275-4E47-4586-83C6-69DB24458463}"/>
              </a:ext>
            </a:extLst>
          </p:cNvPr>
          <p:cNvPicPr/>
          <p:nvPr/>
        </p:nvPicPr>
        <p:blipFill>
          <a:blip r:embed="rId2"/>
          <a:stretch>
            <a:fillRect/>
          </a:stretch>
        </p:blipFill>
        <p:spPr>
          <a:xfrm>
            <a:off x="555171" y="1565836"/>
            <a:ext cx="5819091" cy="4041678"/>
          </a:xfrm>
          <a:prstGeom prst="rect">
            <a:avLst/>
          </a:prstGeom>
        </p:spPr>
      </p:pic>
      <p:sp>
        <p:nvSpPr>
          <p:cNvPr id="9" name="TextBox 8">
            <a:extLst>
              <a:ext uri="{FF2B5EF4-FFF2-40B4-BE49-F238E27FC236}">
                <a16:creationId xmlns:a16="http://schemas.microsoft.com/office/drawing/2014/main" id="{944AC6EB-7463-4C8C-A279-DFC4193E03B2}"/>
              </a:ext>
            </a:extLst>
          </p:cNvPr>
          <p:cNvSpPr txBox="1"/>
          <p:nvPr/>
        </p:nvSpPr>
        <p:spPr>
          <a:xfrm>
            <a:off x="279742" y="5639654"/>
            <a:ext cx="6094520" cy="369332"/>
          </a:xfrm>
          <a:prstGeom prst="rect">
            <a:avLst/>
          </a:prstGeom>
          <a:noFill/>
        </p:spPr>
        <p:txBody>
          <a:bodyPr wrap="square">
            <a:spAutoFit/>
          </a:bodyPr>
          <a:lstStyle/>
          <a:p>
            <a:pPr algn="ctr">
              <a:spcAft>
                <a:spcPts val="1000"/>
              </a:spcAft>
            </a:pP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Hình</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11. Simulink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mô</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phỏng</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bộ</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điều</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khiển</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PID</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10" name="Picture 9">
            <a:extLst>
              <a:ext uri="{FF2B5EF4-FFF2-40B4-BE49-F238E27FC236}">
                <a16:creationId xmlns:a16="http://schemas.microsoft.com/office/drawing/2014/main" id="{769FA419-186E-44DD-B295-7222D307AF36}"/>
              </a:ext>
            </a:extLst>
          </p:cNvPr>
          <p:cNvPicPr/>
          <p:nvPr/>
        </p:nvPicPr>
        <p:blipFill>
          <a:blip r:embed="rId3"/>
          <a:stretch>
            <a:fillRect/>
          </a:stretch>
        </p:blipFill>
        <p:spPr>
          <a:xfrm>
            <a:off x="7117624" y="1565836"/>
            <a:ext cx="3573780" cy="1401445"/>
          </a:xfrm>
          <a:prstGeom prst="rect">
            <a:avLst/>
          </a:prstGeom>
        </p:spPr>
      </p:pic>
      <p:sp>
        <p:nvSpPr>
          <p:cNvPr id="13" name="TextBox 12">
            <a:extLst>
              <a:ext uri="{FF2B5EF4-FFF2-40B4-BE49-F238E27FC236}">
                <a16:creationId xmlns:a16="http://schemas.microsoft.com/office/drawing/2014/main" id="{CBD8BA1D-CB2C-49F4-85C3-09B785A5FB27}"/>
              </a:ext>
            </a:extLst>
          </p:cNvPr>
          <p:cNvSpPr txBox="1"/>
          <p:nvPr/>
        </p:nvSpPr>
        <p:spPr>
          <a:xfrm>
            <a:off x="5828623" y="2999421"/>
            <a:ext cx="6094520" cy="369332"/>
          </a:xfrm>
          <a:prstGeom prst="rect">
            <a:avLst/>
          </a:prstGeom>
          <a:noFill/>
        </p:spPr>
        <p:txBody>
          <a:bodyPr wrap="square">
            <a:spAutoFit/>
          </a:bodyPr>
          <a:lstStyle/>
          <a:p>
            <a:pPr algn="ctr">
              <a:spcAft>
                <a:spcPts val="1000"/>
              </a:spcAft>
            </a:pP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Hình</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12.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Bộ</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điều</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khiển</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PID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khớp</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1</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14" name="Picture 13">
            <a:extLst>
              <a:ext uri="{FF2B5EF4-FFF2-40B4-BE49-F238E27FC236}">
                <a16:creationId xmlns:a16="http://schemas.microsoft.com/office/drawing/2014/main" id="{A91A3C5E-F8E2-477C-926E-FBC688CB5C9C}"/>
              </a:ext>
            </a:extLst>
          </p:cNvPr>
          <p:cNvPicPr/>
          <p:nvPr/>
        </p:nvPicPr>
        <p:blipFill>
          <a:blip r:embed="rId4"/>
          <a:stretch>
            <a:fillRect/>
          </a:stretch>
        </p:blipFill>
        <p:spPr>
          <a:xfrm>
            <a:off x="7159328" y="3462945"/>
            <a:ext cx="3703320" cy="1626870"/>
          </a:xfrm>
          <a:prstGeom prst="rect">
            <a:avLst/>
          </a:prstGeom>
        </p:spPr>
      </p:pic>
      <p:sp>
        <p:nvSpPr>
          <p:cNvPr id="17" name="TextBox 16">
            <a:extLst>
              <a:ext uri="{FF2B5EF4-FFF2-40B4-BE49-F238E27FC236}">
                <a16:creationId xmlns:a16="http://schemas.microsoft.com/office/drawing/2014/main" id="{51655972-1176-4694-9FAB-05192576EFD5}"/>
              </a:ext>
            </a:extLst>
          </p:cNvPr>
          <p:cNvSpPr txBox="1"/>
          <p:nvPr/>
        </p:nvSpPr>
        <p:spPr>
          <a:xfrm>
            <a:off x="6915857" y="5108522"/>
            <a:ext cx="4190261" cy="646331"/>
          </a:xfrm>
          <a:prstGeom prst="rect">
            <a:avLst/>
          </a:prstGeom>
          <a:noFill/>
        </p:spPr>
        <p:txBody>
          <a:bodyPr wrap="square">
            <a:spAutoFit/>
          </a:bodyPr>
          <a:lstStyle/>
          <a:p>
            <a:pPr algn="ctr">
              <a:spcAft>
                <a:spcPts val="1000"/>
              </a:spcAft>
            </a:pP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Hình</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13.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Khối</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qui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hoạch</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quĩ</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đạo</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hình</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sin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cho</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cả</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hai</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khớp</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592765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84F1E9-7327-3502-83CA-AF1BB6C25C86}"/>
              </a:ext>
            </a:extLst>
          </p:cNvPr>
          <p:cNvSpPr>
            <a:spLocks noGrp="1"/>
          </p:cNvSpPr>
          <p:nvPr>
            <p:ph type="sldNum" sz="quarter" idx="12"/>
          </p:nvPr>
        </p:nvSpPr>
        <p:spPr/>
        <p:txBody>
          <a:bodyPr/>
          <a:lstStyle/>
          <a:p>
            <a:fld id="{2BA667B7-7BA5-4DB2-A058-B66A386C003C}" type="slidenum">
              <a:rPr lang="en-SG" smtClean="0"/>
              <a:pPr/>
              <a:t>21</a:t>
            </a:fld>
            <a:endParaRPr lang="en-SG"/>
          </a:p>
        </p:txBody>
      </p:sp>
      <p:sp>
        <p:nvSpPr>
          <p:cNvPr id="7" name="Text Placeholder 6">
            <a:extLst>
              <a:ext uri="{FF2B5EF4-FFF2-40B4-BE49-F238E27FC236}">
                <a16:creationId xmlns:a16="http://schemas.microsoft.com/office/drawing/2014/main" id="{AEB38862-FD3C-CB22-DA8B-A037935E9107}"/>
              </a:ext>
            </a:extLst>
          </p:cNvPr>
          <p:cNvSpPr>
            <a:spLocks noGrp="1"/>
          </p:cNvSpPr>
          <p:nvPr>
            <p:ph type="body" sz="quarter" idx="13"/>
          </p:nvPr>
        </p:nvSpPr>
        <p:spPr>
          <a:xfrm>
            <a:off x="1435027" y="201413"/>
            <a:ext cx="9323615" cy="890539"/>
          </a:xfrm>
        </p:spPr>
        <p:txBody>
          <a:bodyPr>
            <a:noAutofit/>
          </a:bodyPr>
          <a:lstStyle/>
          <a:p>
            <a:pPr>
              <a:buFont typeface="+mj-lt"/>
              <a:buAutoNum type="arabicPeriod" startAt="4"/>
            </a:pPr>
            <a:r>
              <a:rPr lang="en-US" sz="3200" dirty="0" err="1"/>
              <a:t>Sử</a:t>
            </a:r>
            <a:r>
              <a:rPr lang="en-US" sz="3200" dirty="0"/>
              <a:t> </a:t>
            </a:r>
            <a:r>
              <a:rPr lang="en-US" sz="3200" dirty="0" err="1"/>
              <a:t>dụng</a:t>
            </a:r>
            <a:r>
              <a:rPr lang="en-US" sz="3200" dirty="0"/>
              <a:t> </a:t>
            </a:r>
            <a:r>
              <a:rPr lang="en-US" sz="3200" dirty="0" err="1"/>
              <a:t>giải</a:t>
            </a:r>
            <a:r>
              <a:rPr lang="en-US" sz="3200" dirty="0"/>
              <a:t> </a:t>
            </a:r>
            <a:r>
              <a:rPr lang="en-US" sz="3200" dirty="0" err="1"/>
              <a:t>thuật</a:t>
            </a:r>
            <a:r>
              <a:rPr lang="en-US" sz="3200" dirty="0"/>
              <a:t> GA </a:t>
            </a:r>
            <a:r>
              <a:rPr lang="en-US" sz="3200" dirty="0" err="1"/>
              <a:t>để</a:t>
            </a:r>
            <a:r>
              <a:rPr lang="en-US" sz="3200" dirty="0"/>
              <a:t> </a:t>
            </a:r>
            <a:r>
              <a:rPr lang="en-US" sz="3200" dirty="0" err="1"/>
              <a:t>xác</a:t>
            </a:r>
            <a:r>
              <a:rPr lang="en-US" sz="3200" dirty="0"/>
              <a:t> </a:t>
            </a:r>
            <a:r>
              <a:rPr lang="en-US" sz="3200" dirty="0" err="1"/>
              <a:t>định</a:t>
            </a:r>
            <a:r>
              <a:rPr lang="en-US" sz="3200" dirty="0"/>
              <a:t> </a:t>
            </a:r>
            <a:r>
              <a:rPr lang="en-US" sz="3200" dirty="0" err="1"/>
              <a:t>các</a:t>
            </a:r>
            <a:r>
              <a:rPr lang="en-US" sz="3200" dirty="0"/>
              <a:t> </a:t>
            </a:r>
            <a:r>
              <a:rPr lang="en-US" sz="3200" dirty="0" err="1"/>
              <a:t>thông</a:t>
            </a:r>
            <a:r>
              <a:rPr lang="en-US" sz="3200" dirty="0"/>
              <a:t> </a:t>
            </a:r>
            <a:r>
              <a:rPr lang="en-US" sz="3200" dirty="0" err="1"/>
              <a:t>số</a:t>
            </a:r>
            <a:r>
              <a:rPr lang="en-US" sz="3200" dirty="0"/>
              <a:t> </a:t>
            </a:r>
            <a:r>
              <a:rPr lang="en-US" sz="3200" dirty="0" err="1"/>
              <a:t>bộ</a:t>
            </a:r>
            <a:r>
              <a:rPr lang="en-US" sz="3200" dirty="0"/>
              <a:t> </a:t>
            </a:r>
            <a:r>
              <a:rPr lang="en-US" sz="3200" dirty="0" err="1"/>
              <a:t>điều</a:t>
            </a:r>
            <a:r>
              <a:rPr lang="en-US" sz="3200" dirty="0"/>
              <a:t> </a:t>
            </a:r>
            <a:r>
              <a:rPr lang="en-US" sz="3200" dirty="0" err="1"/>
              <a:t>khiển</a:t>
            </a:r>
            <a:r>
              <a:rPr lang="en-US" sz="3200" dirty="0"/>
              <a:t> PID </a:t>
            </a:r>
            <a:r>
              <a:rPr lang="en-US" sz="3200" dirty="0" err="1"/>
              <a:t>tối</a:t>
            </a:r>
            <a:r>
              <a:rPr lang="en-US" sz="3200" dirty="0"/>
              <a:t> </a:t>
            </a:r>
            <a:r>
              <a:rPr lang="en-US" sz="3200" dirty="0" err="1"/>
              <a:t>ưu</a:t>
            </a:r>
            <a:endParaRPr lang="en-US" sz="3200" dirty="0"/>
          </a:p>
        </p:txBody>
      </p:sp>
      <p:sp>
        <p:nvSpPr>
          <p:cNvPr id="4" name="Date Placeholder 3">
            <a:extLst>
              <a:ext uri="{FF2B5EF4-FFF2-40B4-BE49-F238E27FC236}">
                <a16:creationId xmlns:a16="http://schemas.microsoft.com/office/drawing/2014/main" id="{DEF53484-888B-66D1-4435-D4366A12F780}"/>
              </a:ext>
            </a:extLst>
          </p:cNvPr>
          <p:cNvSpPr>
            <a:spLocks noGrp="1"/>
          </p:cNvSpPr>
          <p:nvPr>
            <p:ph type="dt" sz="half" idx="10"/>
          </p:nvPr>
        </p:nvSpPr>
        <p:spPr/>
        <p:txBody>
          <a:bodyPr/>
          <a:lstStyle/>
          <a:p>
            <a:fld id="{0447067C-88A8-4978-9089-A5C85C57A269}" type="datetime1">
              <a:rPr lang="en-SG" smtClean="0"/>
              <a:pPr/>
              <a:t>28/6/2022</a:t>
            </a:fld>
            <a:endParaRPr lang="en-SG"/>
          </a:p>
        </p:txBody>
      </p:sp>
      <p:sp>
        <p:nvSpPr>
          <p:cNvPr id="5" name="Content Placeholder 4">
            <a:extLst>
              <a:ext uri="{FF2B5EF4-FFF2-40B4-BE49-F238E27FC236}">
                <a16:creationId xmlns:a16="http://schemas.microsoft.com/office/drawing/2014/main" id="{0F6A3481-CDC4-4D1F-BE94-A1A8103F898C}"/>
              </a:ext>
            </a:extLst>
          </p:cNvPr>
          <p:cNvSpPr>
            <a:spLocks noGrp="1"/>
          </p:cNvSpPr>
          <p:nvPr>
            <p:ph idx="1"/>
          </p:nvPr>
        </p:nvSpPr>
        <p:spPr/>
        <p:txBody>
          <a:bodyPr>
            <a:normAutofit/>
          </a:bodyPr>
          <a:lstStyle/>
          <a:p>
            <a:pPr marL="457200" indent="-457200">
              <a:buFont typeface="Wingdings" panose="05000000000000000000" pitchFamily="2" charset="2"/>
              <a:buChar char="v"/>
            </a:pPr>
            <a:r>
              <a:rPr lang="en-US" sz="2400" dirty="0" err="1"/>
              <a:t>Kết</a:t>
            </a:r>
            <a:r>
              <a:rPr lang="en-US" sz="2400" dirty="0"/>
              <a:t> </a:t>
            </a:r>
            <a:r>
              <a:rPr lang="en-US" sz="2400" dirty="0" err="1"/>
              <a:t>quả</a:t>
            </a:r>
            <a:r>
              <a:rPr lang="en-US" sz="2400" dirty="0"/>
              <a:t> </a:t>
            </a:r>
            <a:r>
              <a:rPr lang="en-US" sz="2400" dirty="0" err="1"/>
              <a:t>mô</a:t>
            </a:r>
            <a:r>
              <a:rPr lang="en-US" sz="2400" dirty="0"/>
              <a:t> </a:t>
            </a:r>
            <a:r>
              <a:rPr lang="en-US" sz="2400" dirty="0" err="1"/>
              <a:t>phỏng</a:t>
            </a:r>
            <a:endParaRPr lang="en-US" sz="2400" dirty="0"/>
          </a:p>
          <a:p>
            <a:endParaRPr lang="en-GB" dirty="0"/>
          </a:p>
        </p:txBody>
      </p:sp>
      <p:sp>
        <p:nvSpPr>
          <p:cNvPr id="9" name="TextBox 8">
            <a:extLst>
              <a:ext uri="{FF2B5EF4-FFF2-40B4-BE49-F238E27FC236}">
                <a16:creationId xmlns:a16="http://schemas.microsoft.com/office/drawing/2014/main" id="{944AC6EB-7463-4C8C-A279-DFC4193E03B2}"/>
              </a:ext>
            </a:extLst>
          </p:cNvPr>
          <p:cNvSpPr txBox="1"/>
          <p:nvPr/>
        </p:nvSpPr>
        <p:spPr>
          <a:xfrm>
            <a:off x="555171" y="5465393"/>
            <a:ext cx="4762775" cy="646331"/>
          </a:xfrm>
          <a:prstGeom prst="rect">
            <a:avLst/>
          </a:prstGeom>
          <a:noFill/>
        </p:spPr>
        <p:txBody>
          <a:bodyPr wrap="square">
            <a:spAutoFit/>
          </a:bodyPr>
          <a:lstStyle/>
          <a:p>
            <a:pPr algn="ctr">
              <a:spcAft>
                <a:spcPts val="1000"/>
              </a:spcAft>
            </a:pP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Hình</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14.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Kết</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quả</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các</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thông</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số</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PID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khi</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chạy</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xong</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chương</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trình</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giải</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thuật</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GA</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12" name="Picture 11">
            <a:extLst>
              <a:ext uri="{FF2B5EF4-FFF2-40B4-BE49-F238E27FC236}">
                <a16:creationId xmlns:a16="http://schemas.microsoft.com/office/drawing/2014/main" id="{89F76319-CA3D-49E3-998C-FF76BE159CA8}"/>
              </a:ext>
            </a:extLst>
          </p:cNvPr>
          <p:cNvPicPr/>
          <p:nvPr/>
        </p:nvPicPr>
        <p:blipFill>
          <a:blip r:embed="rId2"/>
          <a:stretch>
            <a:fillRect/>
          </a:stretch>
        </p:blipFill>
        <p:spPr>
          <a:xfrm>
            <a:off x="1435027" y="1661503"/>
            <a:ext cx="2504011" cy="3725255"/>
          </a:xfrm>
          <a:prstGeom prst="rect">
            <a:avLst/>
          </a:prstGeom>
        </p:spPr>
      </p:pic>
      <p:pic>
        <p:nvPicPr>
          <p:cNvPr id="15" name="Picture 14">
            <a:extLst>
              <a:ext uri="{FF2B5EF4-FFF2-40B4-BE49-F238E27FC236}">
                <a16:creationId xmlns:a16="http://schemas.microsoft.com/office/drawing/2014/main" id="{D5C28AFF-9421-4069-B28C-9FD96BE3DAFA}"/>
              </a:ext>
            </a:extLst>
          </p:cNvPr>
          <p:cNvPicPr/>
          <p:nvPr/>
        </p:nvPicPr>
        <p:blipFill rotWithShape="1">
          <a:blip r:embed="rId3">
            <a:extLst>
              <a:ext uri="{28A0092B-C50C-407E-A947-70E740481C1C}">
                <a14:useLocalDpi xmlns:a14="http://schemas.microsoft.com/office/drawing/2010/main" val="0"/>
              </a:ext>
            </a:extLst>
          </a:blip>
          <a:srcRect l="6219" t="2131" r="7387"/>
          <a:stretch/>
        </p:blipFill>
        <p:spPr bwMode="auto">
          <a:xfrm>
            <a:off x="5543506" y="1661503"/>
            <a:ext cx="5739130" cy="3300730"/>
          </a:xfrm>
          <a:prstGeom prst="rect">
            <a:avLst/>
          </a:prstGeom>
          <a:noFill/>
          <a:ln>
            <a:noFill/>
          </a:ln>
          <a:extLst>
            <a:ext uri="{53640926-AAD7-44D8-BBD7-CCE9431645EC}">
              <a14:shadowObscured xmlns:a14="http://schemas.microsoft.com/office/drawing/2010/main"/>
            </a:ext>
          </a:extLst>
        </p:spPr>
      </p:pic>
      <p:sp>
        <p:nvSpPr>
          <p:cNvPr id="18" name="TextBox 17">
            <a:extLst>
              <a:ext uri="{FF2B5EF4-FFF2-40B4-BE49-F238E27FC236}">
                <a16:creationId xmlns:a16="http://schemas.microsoft.com/office/drawing/2014/main" id="{8325FC8B-05CD-48B2-9738-406A80E37E4E}"/>
              </a:ext>
            </a:extLst>
          </p:cNvPr>
          <p:cNvSpPr txBox="1"/>
          <p:nvPr/>
        </p:nvSpPr>
        <p:spPr>
          <a:xfrm>
            <a:off x="5542309" y="4996890"/>
            <a:ext cx="6094520" cy="369332"/>
          </a:xfrm>
          <a:prstGeom prst="rect">
            <a:avLst/>
          </a:prstGeom>
          <a:noFill/>
        </p:spPr>
        <p:txBody>
          <a:bodyPr wrap="square">
            <a:spAutoFit/>
          </a:bodyPr>
          <a:lstStyle/>
          <a:p>
            <a:pPr algn="ctr">
              <a:spcAft>
                <a:spcPts val="1000"/>
              </a:spcAft>
            </a:pP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Hình</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15.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Thay</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đổi</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hàm</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thích</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nghi</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qua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các</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thế</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hệ</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268267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84F1E9-7327-3502-83CA-AF1BB6C25C86}"/>
              </a:ext>
            </a:extLst>
          </p:cNvPr>
          <p:cNvSpPr>
            <a:spLocks noGrp="1"/>
          </p:cNvSpPr>
          <p:nvPr>
            <p:ph type="sldNum" sz="quarter" idx="12"/>
          </p:nvPr>
        </p:nvSpPr>
        <p:spPr/>
        <p:txBody>
          <a:bodyPr/>
          <a:lstStyle/>
          <a:p>
            <a:fld id="{2BA667B7-7BA5-4DB2-A058-B66A386C003C}" type="slidenum">
              <a:rPr lang="en-SG" smtClean="0"/>
              <a:pPr/>
              <a:t>22</a:t>
            </a:fld>
            <a:endParaRPr lang="en-SG"/>
          </a:p>
        </p:txBody>
      </p:sp>
      <p:sp>
        <p:nvSpPr>
          <p:cNvPr id="7" name="Text Placeholder 6">
            <a:extLst>
              <a:ext uri="{FF2B5EF4-FFF2-40B4-BE49-F238E27FC236}">
                <a16:creationId xmlns:a16="http://schemas.microsoft.com/office/drawing/2014/main" id="{AEB38862-FD3C-CB22-DA8B-A037935E9107}"/>
              </a:ext>
            </a:extLst>
          </p:cNvPr>
          <p:cNvSpPr>
            <a:spLocks noGrp="1"/>
          </p:cNvSpPr>
          <p:nvPr>
            <p:ph type="body" sz="quarter" idx="13"/>
          </p:nvPr>
        </p:nvSpPr>
        <p:spPr>
          <a:xfrm>
            <a:off x="1435027" y="201413"/>
            <a:ext cx="9323615" cy="890539"/>
          </a:xfrm>
        </p:spPr>
        <p:txBody>
          <a:bodyPr>
            <a:noAutofit/>
          </a:bodyPr>
          <a:lstStyle/>
          <a:p>
            <a:pPr>
              <a:buFont typeface="+mj-lt"/>
              <a:buAutoNum type="arabicPeriod" startAt="4"/>
            </a:pPr>
            <a:r>
              <a:rPr lang="en-US" sz="3200" dirty="0" err="1"/>
              <a:t>Sử</a:t>
            </a:r>
            <a:r>
              <a:rPr lang="en-US" sz="3200" dirty="0"/>
              <a:t> </a:t>
            </a:r>
            <a:r>
              <a:rPr lang="en-US" sz="3200" dirty="0" err="1"/>
              <a:t>dụng</a:t>
            </a:r>
            <a:r>
              <a:rPr lang="en-US" sz="3200" dirty="0"/>
              <a:t> </a:t>
            </a:r>
            <a:r>
              <a:rPr lang="en-US" sz="3200" dirty="0" err="1"/>
              <a:t>giải</a:t>
            </a:r>
            <a:r>
              <a:rPr lang="en-US" sz="3200" dirty="0"/>
              <a:t> </a:t>
            </a:r>
            <a:r>
              <a:rPr lang="en-US" sz="3200" dirty="0" err="1"/>
              <a:t>thuật</a:t>
            </a:r>
            <a:r>
              <a:rPr lang="en-US" sz="3200" dirty="0"/>
              <a:t> GA </a:t>
            </a:r>
            <a:r>
              <a:rPr lang="en-US" sz="3200" dirty="0" err="1"/>
              <a:t>để</a:t>
            </a:r>
            <a:r>
              <a:rPr lang="en-US" sz="3200" dirty="0"/>
              <a:t> </a:t>
            </a:r>
            <a:r>
              <a:rPr lang="en-US" sz="3200" dirty="0" err="1"/>
              <a:t>xác</a:t>
            </a:r>
            <a:r>
              <a:rPr lang="en-US" sz="3200" dirty="0"/>
              <a:t> </a:t>
            </a:r>
            <a:r>
              <a:rPr lang="en-US" sz="3200" dirty="0" err="1"/>
              <a:t>định</a:t>
            </a:r>
            <a:r>
              <a:rPr lang="en-US" sz="3200" dirty="0"/>
              <a:t> </a:t>
            </a:r>
            <a:r>
              <a:rPr lang="en-US" sz="3200" dirty="0" err="1"/>
              <a:t>các</a:t>
            </a:r>
            <a:r>
              <a:rPr lang="en-US" sz="3200" dirty="0"/>
              <a:t> </a:t>
            </a:r>
            <a:r>
              <a:rPr lang="en-US" sz="3200" dirty="0" err="1"/>
              <a:t>thông</a:t>
            </a:r>
            <a:r>
              <a:rPr lang="en-US" sz="3200" dirty="0"/>
              <a:t> </a:t>
            </a:r>
            <a:r>
              <a:rPr lang="en-US" sz="3200" dirty="0" err="1"/>
              <a:t>số</a:t>
            </a:r>
            <a:r>
              <a:rPr lang="en-US" sz="3200" dirty="0"/>
              <a:t> </a:t>
            </a:r>
            <a:r>
              <a:rPr lang="en-US" sz="3200" dirty="0" err="1"/>
              <a:t>bộ</a:t>
            </a:r>
            <a:r>
              <a:rPr lang="en-US" sz="3200" dirty="0"/>
              <a:t> </a:t>
            </a:r>
            <a:r>
              <a:rPr lang="en-US" sz="3200" dirty="0" err="1"/>
              <a:t>điều</a:t>
            </a:r>
            <a:r>
              <a:rPr lang="en-US" sz="3200" dirty="0"/>
              <a:t> </a:t>
            </a:r>
            <a:r>
              <a:rPr lang="en-US" sz="3200" dirty="0" err="1"/>
              <a:t>khiển</a:t>
            </a:r>
            <a:r>
              <a:rPr lang="en-US" sz="3200" dirty="0"/>
              <a:t> PID </a:t>
            </a:r>
            <a:r>
              <a:rPr lang="en-US" sz="3200" dirty="0" err="1"/>
              <a:t>tối</a:t>
            </a:r>
            <a:r>
              <a:rPr lang="en-US" sz="3200" dirty="0"/>
              <a:t> </a:t>
            </a:r>
            <a:r>
              <a:rPr lang="en-US" sz="3200" dirty="0" err="1"/>
              <a:t>ưu</a:t>
            </a:r>
            <a:endParaRPr lang="en-US" sz="3200" dirty="0"/>
          </a:p>
        </p:txBody>
      </p:sp>
      <p:sp>
        <p:nvSpPr>
          <p:cNvPr id="4" name="Date Placeholder 3">
            <a:extLst>
              <a:ext uri="{FF2B5EF4-FFF2-40B4-BE49-F238E27FC236}">
                <a16:creationId xmlns:a16="http://schemas.microsoft.com/office/drawing/2014/main" id="{DEF53484-888B-66D1-4435-D4366A12F780}"/>
              </a:ext>
            </a:extLst>
          </p:cNvPr>
          <p:cNvSpPr>
            <a:spLocks noGrp="1"/>
          </p:cNvSpPr>
          <p:nvPr>
            <p:ph type="dt" sz="half" idx="10"/>
          </p:nvPr>
        </p:nvSpPr>
        <p:spPr/>
        <p:txBody>
          <a:bodyPr/>
          <a:lstStyle/>
          <a:p>
            <a:fld id="{0447067C-88A8-4978-9089-A5C85C57A269}" type="datetime1">
              <a:rPr lang="en-SG" smtClean="0"/>
              <a:pPr/>
              <a:t>28/6/2022</a:t>
            </a:fld>
            <a:endParaRPr lang="en-SG"/>
          </a:p>
        </p:txBody>
      </p:sp>
      <p:sp>
        <p:nvSpPr>
          <p:cNvPr id="5" name="Content Placeholder 4">
            <a:extLst>
              <a:ext uri="{FF2B5EF4-FFF2-40B4-BE49-F238E27FC236}">
                <a16:creationId xmlns:a16="http://schemas.microsoft.com/office/drawing/2014/main" id="{0F6A3481-CDC4-4D1F-BE94-A1A8103F898C}"/>
              </a:ext>
            </a:extLst>
          </p:cNvPr>
          <p:cNvSpPr>
            <a:spLocks noGrp="1"/>
          </p:cNvSpPr>
          <p:nvPr>
            <p:ph idx="1"/>
          </p:nvPr>
        </p:nvSpPr>
        <p:spPr/>
        <p:txBody>
          <a:bodyPr>
            <a:normAutofit/>
          </a:bodyPr>
          <a:lstStyle/>
          <a:p>
            <a:pPr marL="457200" indent="-457200">
              <a:buFont typeface="Wingdings" panose="05000000000000000000" pitchFamily="2" charset="2"/>
              <a:buChar char="v"/>
            </a:pPr>
            <a:r>
              <a:rPr lang="en-US" sz="2400" dirty="0" err="1"/>
              <a:t>Kết</a:t>
            </a:r>
            <a:r>
              <a:rPr lang="en-US" sz="2400" dirty="0"/>
              <a:t> </a:t>
            </a:r>
            <a:r>
              <a:rPr lang="en-US" sz="2400" dirty="0" err="1"/>
              <a:t>quả</a:t>
            </a:r>
            <a:r>
              <a:rPr lang="en-US" sz="2400" dirty="0"/>
              <a:t> </a:t>
            </a:r>
            <a:r>
              <a:rPr lang="en-US" sz="2400" dirty="0" err="1"/>
              <a:t>mô</a:t>
            </a:r>
            <a:r>
              <a:rPr lang="en-US" sz="2400" dirty="0"/>
              <a:t> </a:t>
            </a:r>
            <a:r>
              <a:rPr lang="en-US" sz="2400" dirty="0" err="1"/>
              <a:t>phỏng</a:t>
            </a:r>
            <a:endParaRPr lang="en-US" sz="2400" dirty="0"/>
          </a:p>
          <a:p>
            <a:endParaRPr lang="en-GB" dirty="0"/>
          </a:p>
        </p:txBody>
      </p:sp>
      <p:sp>
        <p:nvSpPr>
          <p:cNvPr id="9" name="TextBox 8">
            <a:extLst>
              <a:ext uri="{FF2B5EF4-FFF2-40B4-BE49-F238E27FC236}">
                <a16:creationId xmlns:a16="http://schemas.microsoft.com/office/drawing/2014/main" id="{944AC6EB-7463-4C8C-A279-DFC4193E03B2}"/>
              </a:ext>
            </a:extLst>
          </p:cNvPr>
          <p:cNvSpPr txBox="1"/>
          <p:nvPr/>
        </p:nvSpPr>
        <p:spPr>
          <a:xfrm>
            <a:off x="841647" y="5392098"/>
            <a:ext cx="5540829" cy="646331"/>
          </a:xfrm>
          <a:prstGeom prst="rect">
            <a:avLst/>
          </a:prstGeom>
          <a:noFill/>
        </p:spPr>
        <p:txBody>
          <a:bodyPr wrap="square">
            <a:spAutoFit/>
          </a:bodyPr>
          <a:lstStyle/>
          <a:p>
            <a:pPr algn="ctr">
              <a:spcAft>
                <a:spcPts val="1000"/>
              </a:spcAft>
            </a:pP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Hình</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16.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Đồ</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thị</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đáp</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ứng</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của</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khớp</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1,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tín</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hiệu</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điều</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khiển</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tor1,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và</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sai</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số</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so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với</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tín</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hiệu</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đặt</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1</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10" name="Picture 9">
            <a:extLst>
              <a:ext uri="{FF2B5EF4-FFF2-40B4-BE49-F238E27FC236}">
                <a16:creationId xmlns:a16="http://schemas.microsoft.com/office/drawing/2014/main" id="{DE33DC76-5FFE-4A57-A37C-6F8FDD2CEB76}"/>
              </a:ext>
            </a:extLst>
          </p:cNvPr>
          <p:cNvPicPr/>
          <p:nvPr/>
        </p:nvPicPr>
        <p:blipFill>
          <a:blip r:embed="rId2"/>
          <a:stretch>
            <a:fillRect/>
          </a:stretch>
        </p:blipFill>
        <p:spPr>
          <a:xfrm>
            <a:off x="544286" y="1603053"/>
            <a:ext cx="5540829" cy="3789045"/>
          </a:xfrm>
          <a:prstGeom prst="rect">
            <a:avLst/>
          </a:prstGeom>
        </p:spPr>
      </p:pic>
      <p:pic>
        <p:nvPicPr>
          <p:cNvPr id="13" name="Picture 12">
            <a:extLst>
              <a:ext uri="{FF2B5EF4-FFF2-40B4-BE49-F238E27FC236}">
                <a16:creationId xmlns:a16="http://schemas.microsoft.com/office/drawing/2014/main" id="{31105102-8AE6-44A3-88F7-02642430D401}"/>
              </a:ext>
            </a:extLst>
          </p:cNvPr>
          <p:cNvPicPr/>
          <p:nvPr/>
        </p:nvPicPr>
        <p:blipFill>
          <a:blip r:embed="rId3"/>
          <a:stretch>
            <a:fillRect/>
          </a:stretch>
        </p:blipFill>
        <p:spPr>
          <a:xfrm>
            <a:off x="6085115" y="1653609"/>
            <a:ext cx="5529942" cy="3789046"/>
          </a:xfrm>
          <a:prstGeom prst="rect">
            <a:avLst/>
          </a:prstGeom>
        </p:spPr>
      </p:pic>
      <p:sp>
        <p:nvSpPr>
          <p:cNvPr id="16" name="TextBox 15">
            <a:extLst>
              <a:ext uri="{FF2B5EF4-FFF2-40B4-BE49-F238E27FC236}">
                <a16:creationId xmlns:a16="http://schemas.microsoft.com/office/drawing/2014/main" id="{1A8BE814-E2BE-4DF4-BB75-479D7A43A607}"/>
              </a:ext>
            </a:extLst>
          </p:cNvPr>
          <p:cNvSpPr txBox="1"/>
          <p:nvPr/>
        </p:nvSpPr>
        <p:spPr>
          <a:xfrm>
            <a:off x="6419875" y="5382777"/>
            <a:ext cx="5195181" cy="646331"/>
          </a:xfrm>
          <a:prstGeom prst="rect">
            <a:avLst/>
          </a:prstGeom>
          <a:noFill/>
        </p:spPr>
        <p:txBody>
          <a:bodyPr wrap="square">
            <a:spAutoFit/>
          </a:bodyPr>
          <a:lstStyle/>
          <a:p>
            <a:pPr algn="ctr">
              <a:spcAft>
                <a:spcPts val="1000"/>
              </a:spcAft>
            </a:pP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Hình</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17.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Đồ</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thị</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đáp</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ứng</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của</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khớp</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2,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tín</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hiệu</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điều</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khiển</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tor2,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và</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sai</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số</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so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với</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tín</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hiệu</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GB"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đặt</a:t>
            </a: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2</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502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84F1E9-7327-3502-83CA-AF1BB6C25C86}"/>
              </a:ext>
            </a:extLst>
          </p:cNvPr>
          <p:cNvSpPr>
            <a:spLocks noGrp="1"/>
          </p:cNvSpPr>
          <p:nvPr>
            <p:ph type="sldNum" sz="quarter" idx="12"/>
          </p:nvPr>
        </p:nvSpPr>
        <p:spPr/>
        <p:txBody>
          <a:bodyPr/>
          <a:lstStyle/>
          <a:p>
            <a:fld id="{2BA667B7-7BA5-4DB2-A058-B66A386C003C}" type="slidenum">
              <a:rPr lang="en-SG" smtClean="0"/>
              <a:pPr/>
              <a:t>23</a:t>
            </a:fld>
            <a:endParaRPr lang="en-SG"/>
          </a:p>
        </p:txBody>
      </p:sp>
      <p:sp>
        <p:nvSpPr>
          <p:cNvPr id="7" name="Text Placeholder 6">
            <a:extLst>
              <a:ext uri="{FF2B5EF4-FFF2-40B4-BE49-F238E27FC236}">
                <a16:creationId xmlns:a16="http://schemas.microsoft.com/office/drawing/2014/main" id="{AEB38862-FD3C-CB22-DA8B-A037935E9107}"/>
              </a:ext>
            </a:extLst>
          </p:cNvPr>
          <p:cNvSpPr>
            <a:spLocks noGrp="1"/>
          </p:cNvSpPr>
          <p:nvPr>
            <p:ph type="body" sz="quarter" idx="13"/>
          </p:nvPr>
        </p:nvSpPr>
        <p:spPr>
          <a:xfrm>
            <a:off x="1435027" y="201413"/>
            <a:ext cx="9323615" cy="890539"/>
          </a:xfrm>
        </p:spPr>
        <p:txBody>
          <a:bodyPr>
            <a:noAutofit/>
          </a:bodyPr>
          <a:lstStyle/>
          <a:p>
            <a:pPr>
              <a:buFont typeface="+mj-lt"/>
              <a:buAutoNum type="arabicPeriod" startAt="4"/>
            </a:pPr>
            <a:r>
              <a:rPr lang="en-US" sz="3200" dirty="0" err="1"/>
              <a:t>Sử</a:t>
            </a:r>
            <a:r>
              <a:rPr lang="en-US" sz="3200" dirty="0"/>
              <a:t> </a:t>
            </a:r>
            <a:r>
              <a:rPr lang="en-US" sz="3200" dirty="0" err="1"/>
              <a:t>dụng</a:t>
            </a:r>
            <a:r>
              <a:rPr lang="en-US" sz="3200" dirty="0"/>
              <a:t> </a:t>
            </a:r>
            <a:r>
              <a:rPr lang="en-US" sz="3200" dirty="0" err="1"/>
              <a:t>giải</a:t>
            </a:r>
            <a:r>
              <a:rPr lang="en-US" sz="3200" dirty="0"/>
              <a:t> </a:t>
            </a:r>
            <a:r>
              <a:rPr lang="en-US" sz="3200" dirty="0" err="1"/>
              <a:t>thuật</a:t>
            </a:r>
            <a:r>
              <a:rPr lang="en-US" sz="3200" dirty="0"/>
              <a:t> GA </a:t>
            </a:r>
            <a:r>
              <a:rPr lang="en-US" sz="3200" dirty="0" err="1"/>
              <a:t>để</a:t>
            </a:r>
            <a:r>
              <a:rPr lang="en-US" sz="3200" dirty="0"/>
              <a:t> </a:t>
            </a:r>
            <a:r>
              <a:rPr lang="en-US" sz="3200" dirty="0" err="1"/>
              <a:t>xác</a:t>
            </a:r>
            <a:r>
              <a:rPr lang="en-US" sz="3200" dirty="0"/>
              <a:t> </a:t>
            </a:r>
            <a:r>
              <a:rPr lang="en-US" sz="3200" dirty="0" err="1"/>
              <a:t>định</a:t>
            </a:r>
            <a:r>
              <a:rPr lang="en-US" sz="3200" dirty="0"/>
              <a:t> </a:t>
            </a:r>
            <a:r>
              <a:rPr lang="en-US" sz="3200" dirty="0" err="1"/>
              <a:t>các</a:t>
            </a:r>
            <a:r>
              <a:rPr lang="en-US" sz="3200" dirty="0"/>
              <a:t> </a:t>
            </a:r>
            <a:r>
              <a:rPr lang="en-US" sz="3200" dirty="0" err="1"/>
              <a:t>thông</a:t>
            </a:r>
            <a:r>
              <a:rPr lang="en-US" sz="3200" dirty="0"/>
              <a:t> </a:t>
            </a:r>
            <a:r>
              <a:rPr lang="en-US" sz="3200" dirty="0" err="1"/>
              <a:t>số</a:t>
            </a:r>
            <a:r>
              <a:rPr lang="en-US" sz="3200" dirty="0"/>
              <a:t> </a:t>
            </a:r>
            <a:r>
              <a:rPr lang="en-US" sz="3200" dirty="0" err="1"/>
              <a:t>bộ</a:t>
            </a:r>
            <a:r>
              <a:rPr lang="en-US" sz="3200" dirty="0"/>
              <a:t> </a:t>
            </a:r>
            <a:r>
              <a:rPr lang="en-US" sz="3200" dirty="0" err="1"/>
              <a:t>điều</a:t>
            </a:r>
            <a:r>
              <a:rPr lang="en-US" sz="3200" dirty="0"/>
              <a:t> </a:t>
            </a:r>
            <a:r>
              <a:rPr lang="en-US" sz="3200" dirty="0" err="1"/>
              <a:t>khiển</a:t>
            </a:r>
            <a:r>
              <a:rPr lang="en-US" sz="3200" dirty="0"/>
              <a:t> PID </a:t>
            </a:r>
            <a:r>
              <a:rPr lang="en-US" sz="3200" dirty="0" err="1"/>
              <a:t>tối</a:t>
            </a:r>
            <a:r>
              <a:rPr lang="en-US" sz="3200" dirty="0"/>
              <a:t> </a:t>
            </a:r>
            <a:r>
              <a:rPr lang="en-US" sz="3200" dirty="0" err="1"/>
              <a:t>ưu</a:t>
            </a:r>
            <a:endParaRPr lang="en-US" sz="3200" dirty="0"/>
          </a:p>
        </p:txBody>
      </p:sp>
      <p:sp>
        <p:nvSpPr>
          <p:cNvPr id="4" name="Date Placeholder 3">
            <a:extLst>
              <a:ext uri="{FF2B5EF4-FFF2-40B4-BE49-F238E27FC236}">
                <a16:creationId xmlns:a16="http://schemas.microsoft.com/office/drawing/2014/main" id="{DEF53484-888B-66D1-4435-D4366A12F780}"/>
              </a:ext>
            </a:extLst>
          </p:cNvPr>
          <p:cNvSpPr>
            <a:spLocks noGrp="1"/>
          </p:cNvSpPr>
          <p:nvPr>
            <p:ph type="dt" sz="half" idx="10"/>
          </p:nvPr>
        </p:nvSpPr>
        <p:spPr/>
        <p:txBody>
          <a:bodyPr/>
          <a:lstStyle/>
          <a:p>
            <a:fld id="{0447067C-88A8-4978-9089-A5C85C57A269}" type="datetime1">
              <a:rPr lang="en-SG" smtClean="0"/>
              <a:pPr/>
              <a:t>28/6/2022</a:t>
            </a:fld>
            <a:endParaRPr lang="en-SG"/>
          </a:p>
        </p:txBody>
      </p:sp>
      <p:sp>
        <p:nvSpPr>
          <p:cNvPr id="5" name="Content Placeholder 4">
            <a:extLst>
              <a:ext uri="{FF2B5EF4-FFF2-40B4-BE49-F238E27FC236}">
                <a16:creationId xmlns:a16="http://schemas.microsoft.com/office/drawing/2014/main" id="{0F6A3481-CDC4-4D1F-BE94-A1A8103F898C}"/>
              </a:ext>
            </a:extLst>
          </p:cNvPr>
          <p:cNvSpPr>
            <a:spLocks noGrp="1"/>
          </p:cNvSpPr>
          <p:nvPr>
            <p:ph idx="1"/>
          </p:nvPr>
        </p:nvSpPr>
        <p:spPr/>
        <p:txBody>
          <a:bodyPr>
            <a:normAutofit/>
          </a:bodyPr>
          <a:lstStyle/>
          <a:p>
            <a:pPr marL="457200" indent="-457200">
              <a:buFont typeface="Wingdings" panose="05000000000000000000" pitchFamily="2" charset="2"/>
              <a:buChar char="v"/>
            </a:pPr>
            <a:r>
              <a:rPr lang="en-US" sz="2400" dirty="0" err="1"/>
              <a:t>Nhận</a:t>
            </a:r>
            <a:r>
              <a:rPr lang="en-US" sz="2400" dirty="0"/>
              <a:t> </a:t>
            </a:r>
            <a:r>
              <a:rPr lang="en-US" sz="2400" dirty="0" err="1"/>
              <a:t>xét</a:t>
            </a:r>
            <a:endParaRPr lang="en-US" sz="2400" dirty="0"/>
          </a:p>
          <a:p>
            <a:pPr algn="just">
              <a:lnSpc>
                <a:spcPct val="150000"/>
              </a:lnSpc>
            </a:pPr>
            <a:r>
              <a:rPr lang="en-GB" sz="2000" dirty="0" err="1">
                <a:effectLst/>
                <a:ea typeface="Calibri" panose="020F0502020204030204" pitchFamily="34" charset="0"/>
              </a:rPr>
              <a:t>Với</a:t>
            </a:r>
            <a:r>
              <a:rPr lang="en-GB" sz="2000" dirty="0">
                <a:effectLst/>
                <a:ea typeface="Calibri" panose="020F0502020204030204" pitchFamily="34" charset="0"/>
              </a:rPr>
              <a:t> K</a:t>
            </a:r>
            <a:r>
              <a:rPr lang="en-GB" sz="2000" baseline="-25000" dirty="0">
                <a:effectLst/>
                <a:ea typeface="Calibri" panose="020F0502020204030204" pitchFamily="34" charset="0"/>
              </a:rPr>
              <a:t>P1</a:t>
            </a:r>
            <a:r>
              <a:rPr lang="en-GB" sz="2000" dirty="0">
                <a:effectLst/>
                <a:ea typeface="Calibri" panose="020F0502020204030204" pitchFamily="34" charset="0"/>
              </a:rPr>
              <a:t> , K</a:t>
            </a:r>
            <a:r>
              <a:rPr lang="en-GB" sz="2000" baseline="-25000" dirty="0">
                <a:effectLst/>
                <a:ea typeface="Calibri" panose="020F0502020204030204" pitchFamily="34" charset="0"/>
              </a:rPr>
              <a:t>I1,</a:t>
            </a:r>
            <a:r>
              <a:rPr lang="en-GB" sz="2000" dirty="0">
                <a:effectLst/>
                <a:ea typeface="Calibri" panose="020F0502020204030204" pitchFamily="34" charset="0"/>
              </a:rPr>
              <a:t> K</a:t>
            </a:r>
            <a:r>
              <a:rPr lang="en-GB" sz="2000" baseline="-25000" dirty="0">
                <a:effectLst/>
                <a:ea typeface="Calibri" panose="020F0502020204030204" pitchFamily="34" charset="0"/>
              </a:rPr>
              <a:t>D1,</a:t>
            </a:r>
            <a:r>
              <a:rPr lang="en-GB" sz="2000" dirty="0">
                <a:effectLst/>
                <a:ea typeface="Calibri" panose="020F0502020204030204" pitchFamily="34" charset="0"/>
              </a:rPr>
              <a:t> K</a:t>
            </a:r>
            <a:r>
              <a:rPr lang="en-GB" sz="2000" baseline="-25000" dirty="0">
                <a:effectLst/>
                <a:ea typeface="Calibri" panose="020F0502020204030204" pitchFamily="34" charset="0"/>
              </a:rPr>
              <a:t>P2</a:t>
            </a:r>
            <a:r>
              <a:rPr lang="en-GB" sz="2000" dirty="0">
                <a:effectLst/>
                <a:ea typeface="Calibri" panose="020F0502020204030204" pitchFamily="34" charset="0"/>
              </a:rPr>
              <a:t> ,K</a:t>
            </a:r>
            <a:r>
              <a:rPr lang="en-GB" sz="2000" baseline="-25000" dirty="0">
                <a:effectLst/>
                <a:ea typeface="Calibri" panose="020F0502020204030204" pitchFamily="34" charset="0"/>
              </a:rPr>
              <a:t>I2</a:t>
            </a:r>
            <a:r>
              <a:rPr lang="en-GB" sz="2000" dirty="0">
                <a:effectLst/>
                <a:ea typeface="Calibri" panose="020F0502020204030204" pitchFamily="34" charset="0"/>
              </a:rPr>
              <a:t> ,K</a:t>
            </a:r>
            <a:r>
              <a:rPr lang="en-GB" sz="2000" baseline="-25000" dirty="0">
                <a:effectLst/>
                <a:ea typeface="Calibri" panose="020F0502020204030204" pitchFamily="34" charset="0"/>
              </a:rPr>
              <a:t>D2  </a:t>
            </a:r>
            <a:r>
              <a:rPr lang="en-GB" sz="2000" dirty="0" err="1">
                <a:effectLst/>
                <a:ea typeface="Calibri" panose="020F0502020204030204" pitchFamily="34" charset="0"/>
              </a:rPr>
              <a:t>thu</a:t>
            </a:r>
            <a:r>
              <a:rPr lang="en-GB" sz="2000" dirty="0">
                <a:effectLst/>
                <a:ea typeface="Calibri" panose="020F0502020204030204" pitchFamily="34" charset="0"/>
              </a:rPr>
              <a:t> </a:t>
            </a:r>
            <a:r>
              <a:rPr lang="en-GB" sz="2000" dirty="0" err="1">
                <a:effectLst/>
                <a:ea typeface="Calibri" panose="020F0502020204030204" pitchFamily="34" charset="0"/>
              </a:rPr>
              <a:t>được</a:t>
            </a:r>
            <a:r>
              <a:rPr lang="en-GB" sz="2000" dirty="0">
                <a:effectLst/>
                <a:ea typeface="Calibri" panose="020F0502020204030204" pitchFamily="34" charset="0"/>
              </a:rPr>
              <a:t> </a:t>
            </a:r>
            <a:r>
              <a:rPr lang="en-GB" sz="2000" dirty="0" err="1">
                <a:effectLst/>
                <a:ea typeface="Calibri" panose="020F0502020204030204" pitchFamily="34" charset="0"/>
              </a:rPr>
              <a:t>sau</a:t>
            </a:r>
            <a:r>
              <a:rPr lang="en-GB" sz="2000" dirty="0">
                <a:effectLst/>
                <a:ea typeface="Calibri" panose="020F0502020204030204" pitchFamily="34" charset="0"/>
              </a:rPr>
              <a:t> </a:t>
            </a:r>
            <a:r>
              <a:rPr lang="en-GB" sz="2000" dirty="0" err="1">
                <a:effectLst/>
                <a:ea typeface="Calibri" panose="020F0502020204030204" pitchFamily="34" charset="0"/>
              </a:rPr>
              <a:t>khi</a:t>
            </a:r>
            <a:r>
              <a:rPr lang="en-GB" sz="2000" dirty="0">
                <a:effectLst/>
                <a:ea typeface="Calibri" panose="020F0502020204030204" pitchFamily="34" charset="0"/>
              </a:rPr>
              <a:t> </a:t>
            </a:r>
            <a:r>
              <a:rPr lang="en-GB" sz="2000" dirty="0" err="1">
                <a:effectLst/>
                <a:ea typeface="Calibri" panose="020F0502020204030204" pitchFamily="34" charset="0"/>
              </a:rPr>
              <a:t>chạy</a:t>
            </a:r>
            <a:r>
              <a:rPr lang="en-GB" sz="2000" dirty="0">
                <a:effectLst/>
                <a:ea typeface="Calibri" panose="020F0502020204030204" pitchFamily="34" charset="0"/>
              </a:rPr>
              <a:t> </a:t>
            </a:r>
            <a:r>
              <a:rPr lang="en-GB" sz="2000" dirty="0" err="1">
                <a:effectLst/>
                <a:ea typeface="Calibri" panose="020F0502020204030204" pitchFamily="34" charset="0"/>
              </a:rPr>
              <a:t>chương</a:t>
            </a:r>
            <a:r>
              <a:rPr lang="en-GB" sz="2000" dirty="0">
                <a:effectLst/>
                <a:ea typeface="Calibri" panose="020F0502020204030204" pitchFamily="34" charset="0"/>
              </a:rPr>
              <a:t> </a:t>
            </a:r>
            <a:r>
              <a:rPr lang="en-GB" sz="2000" dirty="0" err="1">
                <a:effectLst/>
                <a:ea typeface="Calibri" panose="020F0502020204030204" pitchFamily="34" charset="0"/>
              </a:rPr>
              <a:t>trình</a:t>
            </a:r>
            <a:r>
              <a:rPr lang="en-GB" sz="2000" dirty="0">
                <a:effectLst/>
                <a:ea typeface="Calibri" panose="020F0502020204030204" pitchFamily="34" charset="0"/>
              </a:rPr>
              <a:t> </a:t>
            </a:r>
            <a:r>
              <a:rPr lang="en-GB" sz="2000" dirty="0" err="1">
                <a:effectLst/>
                <a:ea typeface="Calibri" panose="020F0502020204030204" pitchFamily="34" charset="0"/>
              </a:rPr>
              <a:t>giải</a:t>
            </a:r>
            <a:r>
              <a:rPr lang="en-GB" sz="2000" dirty="0">
                <a:effectLst/>
                <a:ea typeface="Calibri" panose="020F0502020204030204" pitchFamily="34" charset="0"/>
              </a:rPr>
              <a:t> </a:t>
            </a:r>
            <a:r>
              <a:rPr lang="en-GB" sz="2000" dirty="0" err="1">
                <a:effectLst/>
                <a:ea typeface="Calibri" panose="020F0502020204030204" pitchFamily="34" charset="0"/>
              </a:rPr>
              <a:t>thuật</a:t>
            </a:r>
            <a:r>
              <a:rPr lang="en-GB" sz="2000" dirty="0">
                <a:effectLst/>
                <a:ea typeface="Calibri" panose="020F0502020204030204" pitchFamily="34" charset="0"/>
              </a:rPr>
              <a:t> di </a:t>
            </a:r>
            <a:r>
              <a:rPr lang="en-GB" sz="2000" dirty="0" err="1">
                <a:effectLst/>
                <a:ea typeface="Calibri" panose="020F0502020204030204" pitchFamily="34" charset="0"/>
              </a:rPr>
              <a:t>truyền</a:t>
            </a:r>
            <a:r>
              <a:rPr lang="en-GB" sz="2000" dirty="0">
                <a:effectLst/>
                <a:ea typeface="Calibri" panose="020F0502020204030204" pitchFamily="34" charset="0"/>
              </a:rPr>
              <a:t>, </a:t>
            </a:r>
            <a:r>
              <a:rPr lang="en-GB" sz="2000" dirty="0" err="1">
                <a:effectLst/>
                <a:ea typeface="Calibri" panose="020F0502020204030204" pitchFamily="34" charset="0"/>
              </a:rPr>
              <a:t>dựa</a:t>
            </a:r>
            <a:r>
              <a:rPr lang="en-GB" sz="2000" dirty="0">
                <a:effectLst/>
                <a:ea typeface="Calibri" panose="020F0502020204030204" pitchFamily="34" charset="0"/>
              </a:rPr>
              <a:t> </a:t>
            </a:r>
            <a:r>
              <a:rPr lang="en-GB" sz="2000" dirty="0" err="1">
                <a:effectLst/>
                <a:ea typeface="Calibri" panose="020F0502020204030204" pitchFamily="34" charset="0"/>
              </a:rPr>
              <a:t>vào</a:t>
            </a:r>
            <a:r>
              <a:rPr lang="en-GB" sz="2000" dirty="0">
                <a:effectLst/>
                <a:ea typeface="Calibri" panose="020F0502020204030204" pitchFamily="34" charset="0"/>
              </a:rPr>
              <a:t> </a:t>
            </a:r>
            <a:r>
              <a:rPr lang="en-GB" sz="2000" dirty="0" err="1">
                <a:effectLst/>
                <a:ea typeface="Calibri" panose="020F0502020204030204" pitchFamily="34" charset="0"/>
              </a:rPr>
              <a:t>hình</a:t>
            </a:r>
            <a:r>
              <a:rPr lang="en-GB" sz="2000" dirty="0">
                <a:effectLst/>
                <a:ea typeface="Calibri" panose="020F0502020204030204" pitchFamily="34" charset="0"/>
              </a:rPr>
              <a:t> 10, </a:t>
            </a:r>
            <a:r>
              <a:rPr lang="en-GB" sz="2000" dirty="0" err="1">
                <a:effectLst/>
                <a:ea typeface="Calibri" panose="020F0502020204030204" pitchFamily="34" charset="0"/>
              </a:rPr>
              <a:t>và</a:t>
            </a:r>
            <a:r>
              <a:rPr lang="en-GB" sz="2000" dirty="0">
                <a:effectLst/>
                <a:ea typeface="Calibri" panose="020F0502020204030204" pitchFamily="34" charset="0"/>
              </a:rPr>
              <a:t> </a:t>
            </a:r>
            <a:r>
              <a:rPr lang="en-GB" sz="2000" dirty="0" err="1">
                <a:effectLst/>
                <a:ea typeface="Calibri" panose="020F0502020204030204" pitchFamily="34" charset="0"/>
              </a:rPr>
              <a:t>Hình</a:t>
            </a:r>
            <a:r>
              <a:rPr lang="en-GB" sz="2000" dirty="0">
                <a:effectLst/>
                <a:ea typeface="Calibri" panose="020F0502020204030204" pitchFamily="34" charset="0"/>
              </a:rPr>
              <a:t> 11, Ta </a:t>
            </a:r>
            <a:r>
              <a:rPr lang="en-GB" sz="2000" dirty="0" err="1">
                <a:effectLst/>
                <a:ea typeface="Calibri" panose="020F0502020204030204" pitchFamily="34" charset="0"/>
              </a:rPr>
              <a:t>thấy</a:t>
            </a:r>
            <a:r>
              <a:rPr lang="en-GB" sz="2000" dirty="0">
                <a:effectLst/>
                <a:ea typeface="Calibri" panose="020F0502020204030204" pitchFamily="34" charset="0"/>
              </a:rPr>
              <a:t> </a:t>
            </a:r>
            <a:r>
              <a:rPr lang="en-GB" sz="2000" dirty="0" err="1">
                <a:effectLst/>
                <a:ea typeface="Calibri" panose="020F0502020204030204" pitchFamily="34" charset="0"/>
              </a:rPr>
              <a:t>tín</a:t>
            </a:r>
            <a:r>
              <a:rPr lang="en-GB" sz="2000" dirty="0">
                <a:effectLst/>
                <a:ea typeface="Calibri" panose="020F0502020204030204" pitchFamily="34" charset="0"/>
              </a:rPr>
              <a:t> </a:t>
            </a:r>
            <a:r>
              <a:rPr lang="en-GB" sz="2000" dirty="0" err="1">
                <a:effectLst/>
                <a:ea typeface="Calibri" panose="020F0502020204030204" pitchFamily="34" charset="0"/>
              </a:rPr>
              <a:t>hiệu</a:t>
            </a:r>
            <a:r>
              <a:rPr lang="en-GB" sz="2000" dirty="0">
                <a:effectLst/>
                <a:ea typeface="Calibri" panose="020F0502020204030204" pitchFamily="34" charset="0"/>
              </a:rPr>
              <a:t> </a:t>
            </a:r>
            <a:r>
              <a:rPr lang="en-GB" sz="2000" dirty="0" err="1">
                <a:effectLst/>
                <a:ea typeface="Calibri" panose="020F0502020204030204" pitchFamily="34" charset="0"/>
              </a:rPr>
              <a:t>ra</a:t>
            </a:r>
            <a:r>
              <a:rPr lang="en-GB" sz="2000" dirty="0">
                <a:effectLst/>
                <a:ea typeface="Calibri" panose="020F0502020204030204" pitchFamily="34" charset="0"/>
              </a:rPr>
              <a:t> </a:t>
            </a:r>
            <a:r>
              <a:rPr lang="en-GB" sz="2000" dirty="0" err="1">
                <a:effectLst/>
                <a:ea typeface="Calibri" panose="020F0502020204030204" pitchFamily="34" charset="0"/>
              </a:rPr>
              <a:t>đáp</a:t>
            </a:r>
            <a:r>
              <a:rPr lang="en-GB" sz="2000" dirty="0">
                <a:effectLst/>
                <a:ea typeface="Calibri" panose="020F0502020204030204" pitchFamily="34" charset="0"/>
              </a:rPr>
              <a:t> </a:t>
            </a:r>
            <a:r>
              <a:rPr lang="en-GB" sz="2000" dirty="0" err="1">
                <a:effectLst/>
                <a:ea typeface="Calibri" panose="020F0502020204030204" pitchFamily="34" charset="0"/>
              </a:rPr>
              <a:t>ứng</a:t>
            </a:r>
            <a:r>
              <a:rPr lang="en-GB" sz="2000" dirty="0">
                <a:effectLst/>
                <a:ea typeface="Calibri" panose="020F0502020204030204" pitchFamily="34" charset="0"/>
              </a:rPr>
              <a:t> </a:t>
            </a:r>
            <a:r>
              <a:rPr lang="en-GB" sz="2000" dirty="0" err="1">
                <a:effectLst/>
                <a:ea typeface="Calibri" panose="020F0502020204030204" pitchFamily="34" charset="0"/>
              </a:rPr>
              <a:t>tốt</a:t>
            </a:r>
            <a:r>
              <a:rPr lang="en-GB" sz="2000" dirty="0">
                <a:effectLst/>
                <a:ea typeface="Calibri" panose="020F0502020204030204" pitchFamily="34" charset="0"/>
              </a:rPr>
              <a:t>, </a:t>
            </a:r>
            <a:r>
              <a:rPr lang="en-GB" sz="2000" dirty="0" err="1">
                <a:effectLst/>
                <a:ea typeface="Calibri" panose="020F0502020204030204" pitchFamily="34" charset="0"/>
              </a:rPr>
              <a:t>bám</a:t>
            </a:r>
            <a:r>
              <a:rPr lang="en-GB" sz="2000" dirty="0">
                <a:effectLst/>
                <a:ea typeface="Calibri" panose="020F0502020204030204" pitchFamily="34" charset="0"/>
              </a:rPr>
              <a:t> </a:t>
            </a:r>
            <a:r>
              <a:rPr lang="en-GB" sz="2000" dirty="0" err="1">
                <a:effectLst/>
                <a:ea typeface="Calibri" panose="020F0502020204030204" pitchFamily="34" charset="0"/>
              </a:rPr>
              <a:t>theo</a:t>
            </a:r>
            <a:r>
              <a:rPr lang="en-GB" sz="2000" dirty="0">
                <a:effectLst/>
                <a:ea typeface="Calibri" panose="020F0502020204030204" pitchFamily="34" charset="0"/>
              </a:rPr>
              <a:t> </a:t>
            </a:r>
            <a:r>
              <a:rPr lang="en-GB" sz="2000" dirty="0" err="1">
                <a:effectLst/>
                <a:ea typeface="Calibri" panose="020F0502020204030204" pitchFamily="34" charset="0"/>
              </a:rPr>
              <a:t>giá</a:t>
            </a:r>
            <a:r>
              <a:rPr lang="en-GB" sz="2000" dirty="0">
                <a:effectLst/>
                <a:ea typeface="Calibri" panose="020F0502020204030204" pitchFamily="34" charset="0"/>
              </a:rPr>
              <a:t> </a:t>
            </a:r>
            <a:r>
              <a:rPr lang="en-GB" sz="2000" dirty="0" err="1">
                <a:effectLst/>
                <a:ea typeface="Calibri" panose="020F0502020204030204" pitchFamily="34" charset="0"/>
              </a:rPr>
              <a:t>trị</a:t>
            </a:r>
            <a:r>
              <a:rPr lang="en-GB" sz="2000" dirty="0">
                <a:effectLst/>
                <a:ea typeface="Calibri" panose="020F0502020204030204" pitchFamily="34" charset="0"/>
              </a:rPr>
              <a:t> </a:t>
            </a:r>
            <a:r>
              <a:rPr lang="en-GB" sz="2000" dirty="0" err="1">
                <a:effectLst/>
                <a:ea typeface="Calibri" panose="020F0502020204030204" pitchFamily="34" charset="0"/>
              </a:rPr>
              <a:t>đặt</a:t>
            </a:r>
            <a:r>
              <a:rPr lang="en-GB" sz="2000" dirty="0">
                <a:effectLst/>
                <a:ea typeface="Calibri" panose="020F0502020204030204" pitchFamily="34" charset="0"/>
              </a:rPr>
              <a:t>, </a:t>
            </a:r>
            <a:r>
              <a:rPr lang="en-GB" sz="2000" dirty="0" err="1">
                <a:effectLst/>
                <a:ea typeface="Calibri" panose="020F0502020204030204" pitchFamily="34" charset="0"/>
              </a:rPr>
              <a:t>sai</a:t>
            </a:r>
            <a:r>
              <a:rPr lang="en-GB" sz="2000" dirty="0">
                <a:effectLst/>
                <a:ea typeface="Calibri" panose="020F0502020204030204" pitchFamily="34" charset="0"/>
              </a:rPr>
              <a:t> </a:t>
            </a:r>
            <a:r>
              <a:rPr lang="en-GB" sz="2000" dirty="0" err="1">
                <a:effectLst/>
                <a:ea typeface="Calibri" panose="020F0502020204030204" pitchFamily="34" charset="0"/>
              </a:rPr>
              <a:t>số</a:t>
            </a:r>
            <a:r>
              <a:rPr lang="en-GB" sz="2000" dirty="0">
                <a:effectLst/>
                <a:ea typeface="Calibri" panose="020F0502020204030204" pitchFamily="34" charset="0"/>
              </a:rPr>
              <a:t> </a:t>
            </a:r>
            <a:r>
              <a:rPr lang="en-GB" sz="2000" dirty="0" err="1">
                <a:effectLst/>
                <a:ea typeface="Calibri" panose="020F0502020204030204" pitchFamily="34" charset="0"/>
              </a:rPr>
              <a:t>dao</a:t>
            </a:r>
            <a:r>
              <a:rPr lang="en-GB" sz="2000" dirty="0">
                <a:effectLst/>
                <a:ea typeface="Calibri" panose="020F0502020204030204" pitchFamily="34" charset="0"/>
              </a:rPr>
              <a:t> </a:t>
            </a:r>
            <a:r>
              <a:rPr lang="en-GB" sz="2000" dirty="0" err="1">
                <a:effectLst/>
                <a:ea typeface="Calibri" panose="020F0502020204030204" pitchFamily="34" charset="0"/>
              </a:rPr>
              <a:t>động</a:t>
            </a:r>
            <a:r>
              <a:rPr lang="en-GB" sz="2000" dirty="0">
                <a:effectLst/>
                <a:ea typeface="Calibri" panose="020F0502020204030204" pitchFamily="34" charset="0"/>
              </a:rPr>
              <a:t> </a:t>
            </a:r>
            <a:r>
              <a:rPr lang="en-GB" sz="2000" dirty="0" err="1">
                <a:effectLst/>
                <a:ea typeface="Calibri" panose="020F0502020204030204" pitchFamily="34" charset="0"/>
              </a:rPr>
              <a:t>quanh</a:t>
            </a:r>
            <a:r>
              <a:rPr lang="en-GB" sz="2000" dirty="0">
                <a:effectLst/>
                <a:ea typeface="Calibri" panose="020F0502020204030204" pitchFamily="34" charset="0"/>
              </a:rPr>
              <a:t> 0, </a:t>
            </a:r>
            <a:r>
              <a:rPr lang="en-GB" sz="2000" dirty="0" err="1">
                <a:effectLst/>
                <a:ea typeface="Calibri" panose="020F0502020204030204" pitchFamily="34" charset="0"/>
              </a:rPr>
              <a:t>nhỏ</a:t>
            </a:r>
            <a:r>
              <a:rPr lang="en-GB" sz="2000" dirty="0">
                <a:effectLst/>
                <a:ea typeface="Calibri" panose="020F0502020204030204" pitchFamily="34" charset="0"/>
              </a:rPr>
              <a:t> </a:t>
            </a:r>
            <a:r>
              <a:rPr lang="en-GB" sz="2000" dirty="0" err="1">
                <a:effectLst/>
                <a:ea typeface="Calibri" panose="020F0502020204030204" pitchFamily="34" charset="0"/>
              </a:rPr>
              <a:t>tín</a:t>
            </a:r>
            <a:r>
              <a:rPr lang="en-GB" sz="2000" dirty="0">
                <a:effectLst/>
                <a:ea typeface="Calibri" panose="020F0502020204030204" pitchFamily="34" charset="0"/>
              </a:rPr>
              <a:t> </a:t>
            </a:r>
            <a:r>
              <a:rPr lang="en-GB" sz="2000" dirty="0" err="1">
                <a:effectLst/>
                <a:ea typeface="Calibri" panose="020F0502020204030204" pitchFamily="34" charset="0"/>
              </a:rPr>
              <a:t>hiệu</a:t>
            </a:r>
            <a:r>
              <a:rPr lang="en-GB" sz="2000" dirty="0">
                <a:effectLst/>
                <a:ea typeface="Calibri" panose="020F0502020204030204" pitchFamily="34" charset="0"/>
              </a:rPr>
              <a:t> </a:t>
            </a:r>
            <a:r>
              <a:rPr lang="en-GB" sz="2000" dirty="0" err="1">
                <a:effectLst/>
                <a:ea typeface="Calibri" panose="020F0502020204030204" pitchFamily="34" charset="0"/>
              </a:rPr>
              <a:t>điều</a:t>
            </a:r>
            <a:r>
              <a:rPr lang="en-GB" sz="2000" dirty="0">
                <a:effectLst/>
                <a:ea typeface="Calibri" panose="020F0502020204030204" pitchFamily="34" charset="0"/>
              </a:rPr>
              <a:t> </a:t>
            </a:r>
            <a:r>
              <a:rPr lang="en-GB" sz="2000" dirty="0" err="1">
                <a:effectLst/>
                <a:ea typeface="Calibri" panose="020F0502020204030204" pitchFamily="34" charset="0"/>
              </a:rPr>
              <a:t>khiển</a:t>
            </a:r>
            <a:r>
              <a:rPr lang="en-GB" sz="2000" dirty="0">
                <a:effectLst/>
                <a:ea typeface="Calibri" panose="020F0502020204030204" pitchFamily="34" charset="0"/>
              </a:rPr>
              <a:t> </a:t>
            </a:r>
            <a:r>
              <a:rPr lang="en-GB" sz="2000" dirty="0" err="1">
                <a:effectLst/>
                <a:ea typeface="Calibri" panose="020F0502020204030204" pitchFamily="34" charset="0"/>
              </a:rPr>
              <a:t>tốt</a:t>
            </a:r>
            <a:r>
              <a:rPr lang="en-GB" sz="2000" dirty="0">
                <a:effectLst/>
                <a:ea typeface="Calibri" panose="020F0502020204030204" pitchFamily="34" charset="0"/>
              </a:rPr>
              <a:t>. </a:t>
            </a:r>
            <a:r>
              <a:rPr lang="en-GB" sz="2000" dirty="0" err="1">
                <a:effectLst/>
                <a:ea typeface="Calibri" panose="020F0502020204030204" pitchFamily="34" charset="0"/>
              </a:rPr>
              <a:t>Giá</a:t>
            </a:r>
            <a:r>
              <a:rPr lang="en-GB" sz="2000" dirty="0">
                <a:effectLst/>
                <a:ea typeface="Calibri" panose="020F0502020204030204" pitchFamily="34" charset="0"/>
              </a:rPr>
              <a:t> </a:t>
            </a:r>
            <a:r>
              <a:rPr lang="en-GB" sz="2000" dirty="0" err="1">
                <a:effectLst/>
                <a:ea typeface="Calibri" panose="020F0502020204030204" pitchFamily="34" charset="0"/>
              </a:rPr>
              <a:t>trị</a:t>
            </a:r>
            <a:r>
              <a:rPr lang="en-GB" sz="2000" dirty="0">
                <a:effectLst/>
                <a:ea typeface="Calibri" panose="020F0502020204030204" pitchFamily="34" charset="0"/>
              </a:rPr>
              <a:t> </a:t>
            </a:r>
            <a:r>
              <a:rPr lang="en-GB" sz="2000" dirty="0" err="1">
                <a:effectLst/>
                <a:ea typeface="Calibri" panose="020F0502020204030204" pitchFamily="34" charset="0"/>
              </a:rPr>
              <a:t>của</a:t>
            </a:r>
            <a:r>
              <a:rPr lang="en-GB" sz="2000" dirty="0">
                <a:effectLst/>
                <a:ea typeface="Calibri" panose="020F0502020204030204" pitchFamily="34" charset="0"/>
              </a:rPr>
              <a:t> </a:t>
            </a:r>
            <a:r>
              <a:rPr lang="en-GB" sz="2000" dirty="0" err="1">
                <a:effectLst/>
                <a:ea typeface="Calibri" panose="020F0502020204030204" pitchFamily="34" charset="0"/>
              </a:rPr>
              <a:t>hàm</a:t>
            </a:r>
            <a:r>
              <a:rPr lang="en-GB" sz="2000" dirty="0">
                <a:effectLst/>
                <a:ea typeface="Calibri" panose="020F0502020204030204" pitchFamily="34" charset="0"/>
              </a:rPr>
              <a:t> </a:t>
            </a:r>
            <a:r>
              <a:rPr lang="en-GB" sz="2000" dirty="0" err="1">
                <a:effectLst/>
                <a:ea typeface="Calibri" panose="020F0502020204030204" pitchFamily="34" charset="0"/>
              </a:rPr>
              <a:t>thích</a:t>
            </a:r>
            <a:r>
              <a:rPr lang="en-GB" sz="2000" dirty="0">
                <a:effectLst/>
                <a:ea typeface="Calibri" panose="020F0502020204030204" pitchFamily="34" charset="0"/>
              </a:rPr>
              <a:t> </a:t>
            </a:r>
            <a:r>
              <a:rPr lang="en-GB" sz="2000" dirty="0" err="1">
                <a:effectLst/>
                <a:ea typeface="Calibri" panose="020F0502020204030204" pitchFamily="34" charset="0"/>
              </a:rPr>
              <a:t>nghi</a:t>
            </a:r>
            <a:r>
              <a:rPr lang="en-GB" sz="2000" dirty="0">
                <a:effectLst/>
                <a:ea typeface="Calibri" panose="020F0502020204030204" pitchFamily="34" charset="0"/>
              </a:rPr>
              <a:t> </a:t>
            </a:r>
            <a:r>
              <a:rPr lang="en-GB" sz="2000" dirty="0" err="1">
                <a:effectLst/>
                <a:ea typeface="Calibri" panose="020F0502020204030204" pitchFamily="34" charset="0"/>
              </a:rPr>
              <a:t>trong</a:t>
            </a:r>
            <a:r>
              <a:rPr lang="en-GB" sz="2000" dirty="0">
                <a:effectLst/>
                <a:ea typeface="Calibri" panose="020F0502020204030204" pitchFamily="34" charset="0"/>
              </a:rPr>
              <a:t> </a:t>
            </a:r>
            <a:r>
              <a:rPr lang="en-GB" sz="2000" dirty="0" err="1">
                <a:effectLst/>
                <a:ea typeface="Calibri" panose="020F0502020204030204" pitchFamily="34" charset="0"/>
              </a:rPr>
              <a:t>quá</a:t>
            </a:r>
            <a:r>
              <a:rPr lang="en-GB" sz="2000" dirty="0">
                <a:effectLst/>
                <a:ea typeface="Calibri" panose="020F0502020204030204" pitchFamily="34" charset="0"/>
              </a:rPr>
              <a:t> </a:t>
            </a:r>
            <a:r>
              <a:rPr lang="en-GB" sz="2000" dirty="0" err="1">
                <a:effectLst/>
                <a:ea typeface="Calibri" panose="020F0502020204030204" pitchFamily="34" charset="0"/>
              </a:rPr>
              <a:t>trình</a:t>
            </a:r>
            <a:r>
              <a:rPr lang="en-GB" sz="2000" dirty="0">
                <a:effectLst/>
                <a:ea typeface="Calibri" panose="020F0502020204030204" pitchFamily="34" charset="0"/>
              </a:rPr>
              <a:t> </a:t>
            </a:r>
            <a:r>
              <a:rPr lang="en-GB" sz="2000" dirty="0" err="1">
                <a:effectLst/>
                <a:ea typeface="Calibri" panose="020F0502020204030204" pitchFamily="34" charset="0"/>
              </a:rPr>
              <a:t>lai</a:t>
            </a:r>
            <a:r>
              <a:rPr lang="en-GB" sz="2000" dirty="0">
                <a:effectLst/>
                <a:ea typeface="Calibri" panose="020F0502020204030204" pitchFamily="34" charset="0"/>
              </a:rPr>
              <a:t> </a:t>
            </a:r>
            <a:r>
              <a:rPr lang="en-GB" sz="2000" dirty="0" err="1">
                <a:effectLst/>
                <a:ea typeface="Calibri" panose="020F0502020204030204" pitchFamily="34" charset="0"/>
              </a:rPr>
              <a:t>ghép</a:t>
            </a:r>
            <a:r>
              <a:rPr lang="en-GB" sz="2000" dirty="0">
                <a:effectLst/>
                <a:ea typeface="Calibri" panose="020F0502020204030204" pitchFamily="34" charset="0"/>
              </a:rPr>
              <a:t> </a:t>
            </a:r>
            <a:r>
              <a:rPr lang="en-GB" sz="2000" dirty="0" err="1">
                <a:effectLst/>
                <a:ea typeface="Calibri" panose="020F0502020204030204" pitchFamily="34" charset="0"/>
              </a:rPr>
              <a:t>từ</a:t>
            </a:r>
            <a:r>
              <a:rPr lang="en-GB" sz="2000" dirty="0">
                <a:effectLst/>
                <a:ea typeface="Calibri" panose="020F0502020204030204" pitchFamily="34" charset="0"/>
              </a:rPr>
              <a:t> </a:t>
            </a:r>
            <a:r>
              <a:rPr lang="en-GB" sz="2000" dirty="0" err="1">
                <a:effectLst/>
                <a:ea typeface="Calibri" panose="020F0502020204030204" pitchFamily="34" charset="0"/>
              </a:rPr>
              <a:t>thế</a:t>
            </a:r>
            <a:r>
              <a:rPr lang="en-GB" sz="2000" dirty="0">
                <a:effectLst/>
                <a:ea typeface="Calibri" panose="020F0502020204030204" pitchFamily="34" charset="0"/>
              </a:rPr>
              <a:t> </a:t>
            </a:r>
            <a:r>
              <a:rPr lang="en-GB" sz="2000" dirty="0" err="1">
                <a:effectLst/>
                <a:ea typeface="Calibri" panose="020F0502020204030204" pitchFamily="34" charset="0"/>
              </a:rPr>
              <a:t>hệ</a:t>
            </a:r>
            <a:r>
              <a:rPr lang="en-GB" sz="2000" dirty="0">
                <a:effectLst/>
                <a:ea typeface="Calibri" panose="020F0502020204030204" pitchFamily="34" charset="0"/>
              </a:rPr>
              <a:t> </a:t>
            </a:r>
            <a:r>
              <a:rPr lang="en-GB" sz="2000" dirty="0" err="1">
                <a:effectLst/>
                <a:ea typeface="Calibri" panose="020F0502020204030204" pitchFamily="34" charset="0"/>
              </a:rPr>
              <a:t>cũng</a:t>
            </a:r>
            <a:r>
              <a:rPr lang="en-GB" sz="2000" dirty="0">
                <a:effectLst/>
                <a:ea typeface="Calibri" panose="020F0502020204030204" pitchFamily="34" charset="0"/>
              </a:rPr>
              <a:t> </a:t>
            </a:r>
            <a:r>
              <a:rPr lang="en-GB" sz="2000" dirty="0" err="1">
                <a:effectLst/>
                <a:ea typeface="Calibri" panose="020F0502020204030204" pitchFamily="34" charset="0"/>
              </a:rPr>
              <a:t>hội</a:t>
            </a:r>
            <a:r>
              <a:rPr lang="en-GB" sz="2000" dirty="0">
                <a:ea typeface="Calibri" panose="020F0502020204030204" pitchFamily="34" charset="0"/>
              </a:rPr>
              <a:t> </a:t>
            </a:r>
            <a:r>
              <a:rPr lang="en-GB" sz="2000" dirty="0" err="1">
                <a:ea typeface="Calibri" panose="020F0502020204030204" pitchFamily="34" charset="0"/>
              </a:rPr>
              <a:t>tụ</a:t>
            </a:r>
            <a:r>
              <a:rPr lang="en-GB" sz="2000" dirty="0">
                <a:ea typeface="Calibri" panose="020F0502020204030204" pitchFamily="34" charset="0"/>
              </a:rPr>
              <a:t>.</a:t>
            </a:r>
            <a:endParaRPr lang="en-GB" dirty="0"/>
          </a:p>
        </p:txBody>
      </p:sp>
    </p:spTree>
    <p:extLst>
      <p:ext uri="{BB962C8B-B14F-4D97-AF65-F5344CB8AC3E}">
        <p14:creationId xmlns:p14="http://schemas.microsoft.com/office/powerpoint/2010/main" val="2242052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92D772-1F6C-A711-F5EF-BF754F4CFCD6}"/>
              </a:ext>
            </a:extLst>
          </p:cNvPr>
          <p:cNvSpPr>
            <a:spLocks noGrp="1"/>
          </p:cNvSpPr>
          <p:nvPr>
            <p:ph idx="4294967295"/>
          </p:nvPr>
        </p:nvSpPr>
        <p:spPr>
          <a:xfrm>
            <a:off x="310026" y="2842141"/>
            <a:ext cx="11091862" cy="1173717"/>
          </a:xfrm>
        </p:spPr>
        <p:txBody>
          <a:bodyPr>
            <a:normAutofit/>
          </a:bodyPr>
          <a:lstStyle/>
          <a:p>
            <a:pPr marL="0" indent="0" algn="ctr">
              <a:buNone/>
            </a:pPr>
            <a:r>
              <a:rPr lang="en-US" sz="5400" dirty="0"/>
              <a:t>Thank you for your watching</a:t>
            </a:r>
          </a:p>
        </p:txBody>
      </p:sp>
    </p:spTree>
    <p:extLst>
      <p:ext uri="{BB962C8B-B14F-4D97-AF65-F5344CB8AC3E}">
        <p14:creationId xmlns:p14="http://schemas.microsoft.com/office/powerpoint/2010/main" val="22862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9077DE-59EB-DA3C-3492-83BCA8213614}"/>
              </a:ext>
            </a:extLst>
          </p:cNvPr>
          <p:cNvSpPr>
            <a:spLocks noGrp="1"/>
          </p:cNvSpPr>
          <p:nvPr>
            <p:ph type="sldNum" sz="quarter" idx="12"/>
          </p:nvPr>
        </p:nvSpPr>
        <p:spPr/>
        <p:txBody>
          <a:bodyPr/>
          <a:lstStyle/>
          <a:p>
            <a:fld id="{2BA667B7-7BA5-4DB2-A058-B66A386C003C}" type="slidenum">
              <a:rPr lang="en-SG" smtClean="0"/>
              <a:pPr/>
              <a:t>3</a:t>
            </a:fld>
            <a:endParaRPr lang="en-SG"/>
          </a:p>
        </p:txBody>
      </p:sp>
      <p:sp>
        <p:nvSpPr>
          <p:cNvPr id="6" name="Text Placeholder 5">
            <a:extLst>
              <a:ext uri="{FF2B5EF4-FFF2-40B4-BE49-F238E27FC236}">
                <a16:creationId xmlns:a16="http://schemas.microsoft.com/office/drawing/2014/main" id="{F9750329-33C8-A1EA-18BC-70ED7CE13330}"/>
              </a:ext>
            </a:extLst>
          </p:cNvPr>
          <p:cNvSpPr>
            <a:spLocks noGrp="1"/>
          </p:cNvSpPr>
          <p:nvPr>
            <p:ph type="body" sz="quarter" idx="13"/>
          </p:nvPr>
        </p:nvSpPr>
        <p:spPr/>
        <p:txBody>
          <a:bodyPr>
            <a:normAutofit/>
          </a:bodyPr>
          <a:lstStyle/>
          <a:p>
            <a:r>
              <a:rPr lang="en-US" sz="3200" dirty="0" err="1"/>
              <a:t>Mô</a:t>
            </a:r>
            <a:r>
              <a:rPr lang="en-US" sz="3200" dirty="0"/>
              <a:t> </a:t>
            </a:r>
            <a:r>
              <a:rPr lang="en-US" sz="3200" dirty="0" err="1"/>
              <a:t>hình</a:t>
            </a:r>
            <a:r>
              <a:rPr lang="en-US" sz="3200" dirty="0"/>
              <a:t> </a:t>
            </a:r>
            <a:r>
              <a:rPr lang="en-US" sz="3200" dirty="0" err="1"/>
              <a:t>hóa</a:t>
            </a:r>
            <a:r>
              <a:rPr lang="en-US" sz="3200" dirty="0"/>
              <a:t> </a:t>
            </a:r>
            <a:r>
              <a:rPr lang="en-US" sz="3200" dirty="0" err="1"/>
              <a:t>hệ</a:t>
            </a:r>
            <a:r>
              <a:rPr lang="en-US" sz="3200" dirty="0"/>
              <a:t> </a:t>
            </a:r>
            <a:r>
              <a:rPr lang="en-US" sz="3200" dirty="0" err="1"/>
              <a:t>cánh</a:t>
            </a:r>
            <a:r>
              <a:rPr lang="en-US" sz="3200" dirty="0"/>
              <a:t> </a:t>
            </a:r>
            <a:r>
              <a:rPr lang="en-US" sz="3200" dirty="0" err="1"/>
              <a:t>tay</a:t>
            </a:r>
            <a:r>
              <a:rPr lang="en-US" sz="3200" dirty="0"/>
              <a:t> </a:t>
            </a:r>
            <a:r>
              <a:rPr lang="en-US" sz="3200" dirty="0" err="1"/>
              <a:t>máy</a:t>
            </a:r>
            <a:r>
              <a:rPr lang="en-US" sz="3200" dirty="0"/>
              <a:t> 2 </a:t>
            </a:r>
            <a:r>
              <a:rPr lang="en-US" sz="3200" dirty="0" err="1"/>
              <a:t>bậc</a:t>
            </a:r>
            <a:r>
              <a:rPr lang="en-US" sz="3200" dirty="0"/>
              <a:t> </a:t>
            </a:r>
            <a:r>
              <a:rPr lang="en-US" sz="3200" dirty="0" err="1"/>
              <a:t>tự</a:t>
            </a:r>
            <a:r>
              <a:rPr lang="en-US" sz="3200" dirty="0"/>
              <a:t> do</a:t>
            </a:r>
          </a:p>
        </p:txBody>
      </p:sp>
      <p:sp>
        <p:nvSpPr>
          <p:cNvPr id="4" name="Date Placeholder 3">
            <a:extLst>
              <a:ext uri="{FF2B5EF4-FFF2-40B4-BE49-F238E27FC236}">
                <a16:creationId xmlns:a16="http://schemas.microsoft.com/office/drawing/2014/main" id="{6B04D3D4-BC7A-2EBA-CD5E-6762BD4E2D9A}"/>
              </a:ext>
            </a:extLst>
          </p:cNvPr>
          <p:cNvSpPr>
            <a:spLocks noGrp="1"/>
          </p:cNvSpPr>
          <p:nvPr>
            <p:ph type="dt" sz="half" idx="10"/>
          </p:nvPr>
        </p:nvSpPr>
        <p:spPr/>
        <p:txBody>
          <a:bodyPr/>
          <a:lstStyle/>
          <a:p>
            <a:fld id="{0447067C-88A8-4978-9089-A5C85C57A269}" type="datetime1">
              <a:rPr lang="en-SG" smtClean="0"/>
              <a:pPr/>
              <a:t>28/6/2022</a:t>
            </a:fld>
            <a:endParaRPr lang="en-SG"/>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B91BDD5A-EAA5-1842-7E56-B7E6CA88C029}"/>
                  </a:ext>
                </a:extLst>
              </p:cNvPr>
              <p:cNvSpPr>
                <a:spLocks noGrp="1"/>
              </p:cNvSpPr>
              <p:nvPr>
                <p:ph idx="1"/>
              </p:nvPr>
            </p:nvSpPr>
            <p:spPr/>
            <p:txBody>
              <a:bodyPr>
                <a:normAutofit/>
              </a:bodyPr>
              <a:lstStyle/>
              <a:p>
                <a:pPr marL="342900" indent="-342900">
                  <a:buFont typeface="Wingdings" panose="05000000000000000000" pitchFamily="2" charset="2"/>
                  <a:buChar char="v"/>
                </a:pPr>
                <a:r>
                  <a:rPr lang="vi-VN" sz="2400" noProof="1">
                    <a:latin typeface="+mn-lt"/>
                  </a:rPr>
                  <a:t>Thông số vật lý của Robot 2 DoF:</a:t>
                </a:r>
              </a:p>
              <a:p>
                <a:pPr lvl="1">
                  <a:lnSpc>
                    <a:spcPct val="150000"/>
                  </a:lnSpc>
                </a:pPr>
                <a14:m>
                  <m:oMath xmlns:m="http://schemas.openxmlformats.org/officeDocument/2006/math">
                    <m:sSub>
                      <m:sSubPr>
                        <m:ctrlPr>
                          <a:rPr lang="vi-VN" sz="2200" i="1" noProof="1" dirty="0" smtClean="0">
                            <a:latin typeface="Cambria Math" panose="02040503050406030204" pitchFamily="18" charset="0"/>
                          </a:rPr>
                        </m:ctrlPr>
                      </m:sSubPr>
                      <m:e>
                        <m:r>
                          <a:rPr lang="vi-VN" sz="2200" b="0" i="1" noProof="1" dirty="0" smtClean="0">
                            <a:latin typeface="Cambria Math" panose="02040503050406030204" pitchFamily="18" charset="0"/>
                          </a:rPr>
                          <m:t>𝐼</m:t>
                        </m:r>
                      </m:e>
                      <m:sub>
                        <m:r>
                          <a:rPr lang="vi-VN" sz="2200" b="0" i="1" noProof="1" dirty="0" smtClean="0">
                            <a:latin typeface="Cambria Math" panose="02040503050406030204" pitchFamily="18" charset="0"/>
                          </a:rPr>
                          <m:t>1</m:t>
                        </m:r>
                        <m:r>
                          <a:rPr lang="vi-VN" sz="2200" b="0" i="1" noProof="1" dirty="0" smtClean="0">
                            <a:latin typeface="Cambria Math" panose="02040503050406030204" pitchFamily="18" charset="0"/>
                          </a:rPr>
                          <m:t>𝑧𝑧</m:t>
                        </m:r>
                      </m:sub>
                    </m:sSub>
                    <m:r>
                      <a:rPr lang="vi-VN" sz="2200" b="0" i="1" noProof="1" dirty="0" smtClean="0">
                        <a:latin typeface="Cambria Math" panose="02040503050406030204" pitchFamily="18" charset="0"/>
                      </a:rPr>
                      <m:t>,</m:t>
                    </m:r>
                    <m:sSub>
                      <m:sSubPr>
                        <m:ctrlPr>
                          <a:rPr lang="vi-VN" sz="2200" i="1" noProof="1" dirty="0" smtClean="0">
                            <a:latin typeface="Cambria Math" panose="02040503050406030204" pitchFamily="18" charset="0"/>
                          </a:rPr>
                        </m:ctrlPr>
                      </m:sSubPr>
                      <m:e>
                        <m:r>
                          <a:rPr lang="vi-VN" sz="2200" i="1" noProof="1" dirty="0" smtClean="0">
                            <a:latin typeface="Cambria Math" panose="02040503050406030204" pitchFamily="18" charset="0"/>
                          </a:rPr>
                          <m:t>𝐼</m:t>
                        </m:r>
                      </m:e>
                      <m:sub>
                        <m:r>
                          <a:rPr lang="vi-VN" sz="2200" b="0" i="1" noProof="1" dirty="0" smtClean="0">
                            <a:latin typeface="Cambria Math" panose="02040503050406030204" pitchFamily="18" charset="0"/>
                          </a:rPr>
                          <m:t>2</m:t>
                        </m:r>
                        <m:r>
                          <a:rPr lang="vi-VN" sz="2200" i="1" noProof="1" dirty="0" smtClean="0">
                            <a:latin typeface="Cambria Math" panose="02040503050406030204" pitchFamily="18" charset="0"/>
                          </a:rPr>
                          <m:t>𝑧𝑧</m:t>
                        </m:r>
                      </m:sub>
                    </m:sSub>
                  </m:oMath>
                </a14:m>
                <a:r>
                  <a:rPr lang="vi-VN" sz="2200" noProof="1">
                    <a:latin typeface="+mn-lt"/>
                  </a:rPr>
                  <a:t> là Moment quán tính của 2 khớp (</a:t>
                </a:r>
                <a14:m>
                  <m:oMath xmlns:m="http://schemas.openxmlformats.org/officeDocument/2006/math">
                    <m:sSub>
                      <m:sSubPr>
                        <m:ctrlPr>
                          <a:rPr lang="vi-VN" sz="2200" i="1" noProof="1" dirty="0" smtClean="0">
                            <a:latin typeface="Cambria Math" panose="02040503050406030204" pitchFamily="18" charset="0"/>
                          </a:rPr>
                        </m:ctrlPr>
                      </m:sSubPr>
                      <m:e>
                        <m:r>
                          <a:rPr lang="vi-VN" sz="2200" i="1" noProof="1" dirty="0" smtClean="0">
                            <a:latin typeface="Cambria Math" panose="02040503050406030204" pitchFamily="18" charset="0"/>
                          </a:rPr>
                          <m:t>𝐼</m:t>
                        </m:r>
                      </m:e>
                      <m:sub>
                        <m:r>
                          <a:rPr lang="vi-VN" sz="2200" i="1" noProof="1" dirty="0" smtClean="0">
                            <a:latin typeface="Cambria Math" panose="02040503050406030204" pitchFamily="18" charset="0"/>
                          </a:rPr>
                          <m:t>1</m:t>
                        </m:r>
                        <m:r>
                          <a:rPr lang="vi-VN" sz="2200" i="1" noProof="1" dirty="0" smtClean="0">
                            <a:latin typeface="Cambria Math" panose="02040503050406030204" pitchFamily="18" charset="0"/>
                          </a:rPr>
                          <m:t>𝑧𝑧</m:t>
                        </m:r>
                      </m:sub>
                    </m:sSub>
                    <m:r>
                      <a:rPr lang="vi-VN" sz="2200" i="1" noProof="1" dirty="0" smtClean="0">
                        <a:latin typeface="Cambria Math" panose="02040503050406030204" pitchFamily="18" charset="0"/>
                      </a:rPr>
                      <m:t>,</m:t>
                    </m:r>
                    <m:sSub>
                      <m:sSubPr>
                        <m:ctrlPr>
                          <a:rPr lang="vi-VN" sz="2200" i="1" noProof="1" dirty="0" smtClean="0">
                            <a:latin typeface="Cambria Math" panose="02040503050406030204" pitchFamily="18" charset="0"/>
                          </a:rPr>
                        </m:ctrlPr>
                      </m:sSubPr>
                      <m:e>
                        <m:r>
                          <a:rPr lang="vi-VN" sz="2200" i="1" noProof="1" dirty="0" smtClean="0">
                            <a:latin typeface="Cambria Math" panose="02040503050406030204" pitchFamily="18" charset="0"/>
                          </a:rPr>
                          <m:t>𝐼</m:t>
                        </m:r>
                      </m:e>
                      <m:sub>
                        <m:r>
                          <a:rPr lang="vi-VN" sz="2200" i="1" noProof="1" dirty="0" smtClean="0">
                            <a:latin typeface="Cambria Math" panose="02040503050406030204" pitchFamily="18" charset="0"/>
                          </a:rPr>
                          <m:t>2</m:t>
                        </m:r>
                        <m:r>
                          <a:rPr lang="vi-VN" sz="2200" i="1" noProof="1" dirty="0" smtClean="0">
                            <a:latin typeface="Cambria Math" panose="02040503050406030204" pitchFamily="18" charset="0"/>
                          </a:rPr>
                          <m:t>𝑧𝑧</m:t>
                        </m:r>
                      </m:sub>
                    </m:sSub>
                    <m:r>
                      <a:rPr lang="vi-VN" sz="2200" b="0" i="0" noProof="1" dirty="0" smtClean="0">
                        <a:latin typeface="Cambria Math" panose="02040503050406030204" pitchFamily="18" charset="0"/>
                      </a:rPr>
                      <m:t>=0.5 </m:t>
                    </m:r>
                    <m:r>
                      <m:rPr>
                        <m:sty m:val="p"/>
                      </m:rPr>
                      <a:rPr lang="vi-VN" sz="2200" b="0" i="0" noProof="1" dirty="0" smtClean="0">
                        <a:latin typeface="Cambria Math" panose="02040503050406030204" pitchFamily="18" charset="0"/>
                      </a:rPr>
                      <m:t>kg</m:t>
                    </m:r>
                    <m:r>
                      <a:rPr lang="vi-VN" sz="2200" b="0" i="0" noProof="1" dirty="0" smtClean="0">
                        <a:latin typeface="Cambria Math" panose="02040503050406030204" pitchFamily="18" charset="0"/>
                      </a:rPr>
                      <m:t>.</m:t>
                    </m:r>
                    <m:sSup>
                      <m:sSupPr>
                        <m:ctrlPr>
                          <a:rPr lang="vi-VN" sz="2200" b="0" i="1" noProof="1" dirty="0" smtClean="0">
                            <a:latin typeface="Cambria Math" panose="02040503050406030204" pitchFamily="18" charset="0"/>
                          </a:rPr>
                        </m:ctrlPr>
                      </m:sSupPr>
                      <m:e>
                        <m:r>
                          <a:rPr lang="vi-VN" sz="2200" b="0" i="1" noProof="1" dirty="0" smtClean="0">
                            <a:latin typeface="Cambria Math" panose="02040503050406030204" pitchFamily="18" charset="0"/>
                          </a:rPr>
                          <m:t>𝑚</m:t>
                        </m:r>
                      </m:e>
                      <m:sup>
                        <m:r>
                          <a:rPr lang="vi-VN" sz="2200" b="0" i="1" noProof="1" dirty="0" smtClean="0">
                            <a:latin typeface="Cambria Math" panose="02040503050406030204" pitchFamily="18" charset="0"/>
                          </a:rPr>
                          <m:t>2</m:t>
                        </m:r>
                      </m:sup>
                    </m:sSup>
                  </m:oMath>
                </a14:m>
                <a:r>
                  <a:rPr lang="vi-VN" sz="2200" noProof="1">
                    <a:latin typeface="+mn-lt"/>
                  </a:rPr>
                  <a:t>)</a:t>
                </a:r>
              </a:p>
              <a:p>
                <a:pPr lvl="1">
                  <a:lnSpc>
                    <a:spcPct val="150000"/>
                  </a:lnSpc>
                </a:pPr>
                <a14:m>
                  <m:oMath xmlns:m="http://schemas.openxmlformats.org/officeDocument/2006/math">
                    <m:sSub>
                      <m:sSubPr>
                        <m:ctrlPr>
                          <a:rPr lang="vi-VN" sz="2200" i="1" noProof="1" dirty="0" smtClean="0">
                            <a:latin typeface="Cambria Math" panose="02040503050406030204" pitchFamily="18" charset="0"/>
                          </a:rPr>
                        </m:ctrlPr>
                      </m:sSubPr>
                      <m:e>
                        <m:r>
                          <a:rPr lang="vi-VN" sz="2200" b="0" i="1" noProof="1" dirty="0" smtClean="0">
                            <a:latin typeface="Cambria Math" panose="02040503050406030204" pitchFamily="18" charset="0"/>
                          </a:rPr>
                          <m:t>𝑚</m:t>
                        </m:r>
                      </m:e>
                      <m:sub>
                        <m:r>
                          <a:rPr lang="vi-VN" sz="2200" b="0" i="1" noProof="1" dirty="0" smtClean="0">
                            <a:latin typeface="Cambria Math" panose="02040503050406030204" pitchFamily="18" charset="0"/>
                          </a:rPr>
                          <m:t>1</m:t>
                        </m:r>
                      </m:sub>
                    </m:sSub>
                    <m:r>
                      <a:rPr lang="vi-VN" sz="2200" b="0" i="1" noProof="1" dirty="0" smtClean="0">
                        <a:latin typeface="Cambria Math" panose="02040503050406030204" pitchFamily="18" charset="0"/>
                      </a:rPr>
                      <m:t>,</m:t>
                    </m:r>
                    <m:sSub>
                      <m:sSubPr>
                        <m:ctrlPr>
                          <a:rPr lang="vi-VN" sz="2200" b="0" i="1" noProof="1" dirty="0" smtClean="0">
                            <a:latin typeface="Cambria Math" panose="02040503050406030204" pitchFamily="18" charset="0"/>
                          </a:rPr>
                        </m:ctrlPr>
                      </m:sSubPr>
                      <m:e>
                        <m:r>
                          <a:rPr lang="vi-VN" sz="2200" b="0" i="1" noProof="1" dirty="0" smtClean="0">
                            <a:latin typeface="Cambria Math" panose="02040503050406030204" pitchFamily="18" charset="0"/>
                          </a:rPr>
                          <m:t>𝑚</m:t>
                        </m:r>
                      </m:e>
                      <m:sub>
                        <m:r>
                          <a:rPr lang="vi-VN" sz="2200" b="0" i="1" noProof="1" dirty="0" smtClean="0">
                            <a:latin typeface="Cambria Math" panose="02040503050406030204" pitchFamily="18" charset="0"/>
                          </a:rPr>
                          <m:t>2</m:t>
                        </m:r>
                      </m:sub>
                    </m:sSub>
                  </m:oMath>
                </a14:m>
                <a:r>
                  <a:rPr lang="vi-VN" sz="2200" noProof="1">
                    <a:latin typeface="+mn-lt"/>
                  </a:rPr>
                  <a:t> là khối lượng của 2 khớp (</a:t>
                </a:r>
                <a14:m>
                  <m:oMath xmlns:m="http://schemas.openxmlformats.org/officeDocument/2006/math">
                    <m:sSub>
                      <m:sSubPr>
                        <m:ctrlPr>
                          <a:rPr lang="vi-VN" sz="2200" i="1" noProof="1" dirty="0" smtClean="0">
                            <a:latin typeface="Cambria Math" panose="02040503050406030204" pitchFamily="18" charset="0"/>
                          </a:rPr>
                        </m:ctrlPr>
                      </m:sSubPr>
                      <m:e>
                        <m:r>
                          <a:rPr lang="vi-VN" sz="2200" i="1" noProof="1" dirty="0" smtClean="0">
                            <a:latin typeface="Cambria Math" panose="02040503050406030204" pitchFamily="18" charset="0"/>
                          </a:rPr>
                          <m:t>𝑚</m:t>
                        </m:r>
                      </m:e>
                      <m:sub>
                        <m:r>
                          <a:rPr lang="vi-VN" sz="2200" i="1" noProof="1" dirty="0" smtClean="0">
                            <a:latin typeface="Cambria Math" panose="02040503050406030204" pitchFamily="18" charset="0"/>
                          </a:rPr>
                          <m:t>1</m:t>
                        </m:r>
                      </m:sub>
                    </m:sSub>
                    <m:r>
                      <a:rPr lang="vi-VN" sz="2200" i="1" noProof="1" dirty="0" smtClean="0">
                        <a:latin typeface="Cambria Math" panose="02040503050406030204" pitchFamily="18" charset="0"/>
                      </a:rPr>
                      <m:t>,</m:t>
                    </m:r>
                    <m:sSub>
                      <m:sSubPr>
                        <m:ctrlPr>
                          <a:rPr lang="vi-VN" sz="2200" i="1" noProof="1" dirty="0" smtClean="0">
                            <a:latin typeface="Cambria Math" panose="02040503050406030204" pitchFamily="18" charset="0"/>
                          </a:rPr>
                        </m:ctrlPr>
                      </m:sSubPr>
                      <m:e>
                        <m:r>
                          <a:rPr lang="vi-VN" sz="2200" i="1" noProof="1" dirty="0" smtClean="0">
                            <a:latin typeface="Cambria Math" panose="02040503050406030204" pitchFamily="18" charset="0"/>
                          </a:rPr>
                          <m:t>𝑚</m:t>
                        </m:r>
                      </m:e>
                      <m:sub>
                        <m:r>
                          <a:rPr lang="vi-VN" sz="2200" i="1" noProof="1" dirty="0" smtClean="0">
                            <a:latin typeface="Cambria Math" panose="02040503050406030204" pitchFamily="18" charset="0"/>
                          </a:rPr>
                          <m:t>2</m:t>
                        </m:r>
                      </m:sub>
                    </m:sSub>
                    <m:r>
                      <a:rPr lang="vi-VN" sz="2200" b="0" i="1" noProof="1" dirty="0" smtClean="0">
                        <a:latin typeface="Cambria Math" panose="02040503050406030204" pitchFamily="18" charset="0"/>
                      </a:rPr>
                      <m:t>=1.0</m:t>
                    </m:r>
                    <m:r>
                      <a:rPr lang="vi-VN" sz="2200" b="0" i="1" noProof="1" dirty="0" smtClean="0">
                        <a:latin typeface="Cambria Math" panose="02040503050406030204" pitchFamily="18" charset="0"/>
                      </a:rPr>
                      <m:t>𝑘𝑔</m:t>
                    </m:r>
                  </m:oMath>
                </a14:m>
                <a:r>
                  <a:rPr lang="vi-VN" sz="2200" noProof="1">
                    <a:latin typeface="+mn-lt"/>
                  </a:rPr>
                  <a:t>)</a:t>
                </a:r>
              </a:p>
              <a:p>
                <a:pPr lvl="1">
                  <a:lnSpc>
                    <a:spcPct val="150000"/>
                  </a:lnSpc>
                </a:pPr>
                <a14:m>
                  <m:oMath xmlns:m="http://schemas.openxmlformats.org/officeDocument/2006/math">
                    <m:sSub>
                      <m:sSubPr>
                        <m:ctrlPr>
                          <a:rPr lang="vi-VN" sz="2200" i="1" noProof="1" dirty="0" smtClean="0">
                            <a:latin typeface="Cambria Math" panose="02040503050406030204" pitchFamily="18" charset="0"/>
                          </a:rPr>
                        </m:ctrlPr>
                      </m:sSubPr>
                      <m:e>
                        <m:r>
                          <a:rPr lang="vi-VN" sz="2200" b="0" i="1" noProof="1" dirty="0" smtClean="0">
                            <a:latin typeface="Cambria Math" panose="02040503050406030204" pitchFamily="18" charset="0"/>
                          </a:rPr>
                          <m:t>𝑚</m:t>
                        </m:r>
                      </m:e>
                      <m:sub>
                        <m:r>
                          <a:rPr lang="vi-VN" sz="2200" b="0" i="1" noProof="1" dirty="0" smtClean="0">
                            <a:latin typeface="Cambria Math" panose="02040503050406030204" pitchFamily="18" charset="0"/>
                          </a:rPr>
                          <m:t>3</m:t>
                        </m:r>
                      </m:sub>
                    </m:sSub>
                  </m:oMath>
                </a14:m>
                <a:r>
                  <a:rPr lang="vi-VN" sz="2200" noProof="1">
                    <a:latin typeface="+mn-lt"/>
                  </a:rPr>
                  <a:t> là khối lượng vật nặng trong tay gắp (</a:t>
                </a:r>
                <a14:m>
                  <m:oMath xmlns:m="http://schemas.openxmlformats.org/officeDocument/2006/math">
                    <m:sSub>
                      <m:sSubPr>
                        <m:ctrlPr>
                          <a:rPr lang="vi-VN" sz="2200" i="1" noProof="1" dirty="0" smtClean="0">
                            <a:latin typeface="Cambria Math" panose="02040503050406030204" pitchFamily="18" charset="0"/>
                          </a:rPr>
                        </m:ctrlPr>
                      </m:sSubPr>
                      <m:e>
                        <m:r>
                          <a:rPr lang="vi-VN" sz="2200" i="1" noProof="1" dirty="0" smtClean="0">
                            <a:latin typeface="Cambria Math" panose="02040503050406030204" pitchFamily="18" charset="0"/>
                          </a:rPr>
                          <m:t>𝑚</m:t>
                        </m:r>
                      </m:e>
                      <m:sub>
                        <m:r>
                          <a:rPr lang="vi-VN" sz="2200" b="0" i="1" noProof="1" dirty="0" smtClean="0">
                            <a:latin typeface="Cambria Math" panose="02040503050406030204" pitchFamily="18" charset="0"/>
                          </a:rPr>
                          <m:t>3</m:t>
                        </m:r>
                      </m:sub>
                    </m:sSub>
                    <m:r>
                      <a:rPr lang="vi-VN" sz="2200" i="1" noProof="1" dirty="0" smtClean="0">
                        <a:latin typeface="Cambria Math" panose="02040503050406030204" pitchFamily="18" charset="0"/>
                      </a:rPr>
                      <m:t>=0</m:t>
                    </m:r>
                    <m:r>
                      <a:rPr lang="vi-VN" sz="2200" i="1" noProof="1" dirty="0" smtClean="0">
                        <a:latin typeface="Cambria Math" panose="02040503050406030204" pitchFamily="18" charset="0"/>
                      </a:rPr>
                      <m:t>𝑘𝑔</m:t>
                    </m:r>
                  </m:oMath>
                </a14:m>
                <a:r>
                  <a:rPr lang="vi-VN" sz="2200" noProof="1">
                    <a:latin typeface="+mn-lt"/>
                  </a:rPr>
                  <a:t>)</a:t>
                </a:r>
              </a:p>
              <a:p>
                <a:pPr lvl="1">
                  <a:lnSpc>
                    <a:spcPct val="150000"/>
                  </a:lnSpc>
                </a:pPr>
                <a14:m>
                  <m:oMath xmlns:m="http://schemas.openxmlformats.org/officeDocument/2006/math">
                    <m:sSub>
                      <m:sSubPr>
                        <m:ctrlPr>
                          <a:rPr lang="vi-VN" sz="2200" i="1" noProof="1" dirty="0" smtClean="0">
                            <a:latin typeface="Cambria Math" panose="02040503050406030204" pitchFamily="18" charset="0"/>
                          </a:rPr>
                        </m:ctrlPr>
                      </m:sSubPr>
                      <m:e>
                        <m:r>
                          <a:rPr lang="vi-VN" sz="2200" b="0" i="1" noProof="1" dirty="0" smtClean="0">
                            <a:latin typeface="Cambria Math" panose="02040503050406030204" pitchFamily="18" charset="0"/>
                          </a:rPr>
                          <m:t>𝑙</m:t>
                        </m:r>
                      </m:e>
                      <m:sub>
                        <m:r>
                          <a:rPr lang="vi-VN" sz="2200" b="0" i="1" noProof="1" dirty="0" smtClean="0">
                            <a:latin typeface="Cambria Math" panose="02040503050406030204" pitchFamily="18" charset="0"/>
                          </a:rPr>
                          <m:t>1</m:t>
                        </m:r>
                      </m:sub>
                    </m:sSub>
                    <m:r>
                      <a:rPr lang="vi-VN" sz="2200" b="0" i="1" noProof="1" dirty="0" smtClean="0">
                        <a:latin typeface="Cambria Math" panose="02040503050406030204" pitchFamily="18" charset="0"/>
                      </a:rPr>
                      <m:t>,</m:t>
                    </m:r>
                    <m:sSub>
                      <m:sSubPr>
                        <m:ctrlPr>
                          <a:rPr lang="vi-VN" sz="2200" b="0" i="1" noProof="1" dirty="0" smtClean="0">
                            <a:latin typeface="Cambria Math" panose="02040503050406030204" pitchFamily="18" charset="0"/>
                          </a:rPr>
                        </m:ctrlPr>
                      </m:sSubPr>
                      <m:e>
                        <m:r>
                          <a:rPr lang="vi-VN" sz="2200" b="0" i="1" noProof="1" dirty="0" smtClean="0">
                            <a:latin typeface="Cambria Math" panose="02040503050406030204" pitchFamily="18" charset="0"/>
                          </a:rPr>
                          <m:t>𝑙</m:t>
                        </m:r>
                      </m:e>
                      <m:sub>
                        <m:r>
                          <a:rPr lang="vi-VN" sz="2200" b="0" i="1" noProof="1" dirty="0" smtClean="0">
                            <a:latin typeface="Cambria Math" panose="02040503050406030204" pitchFamily="18" charset="0"/>
                          </a:rPr>
                          <m:t>2</m:t>
                        </m:r>
                      </m:sub>
                    </m:sSub>
                  </m:oMath>
                </a14:m>
                <a:r>
                  <a:rPr lang="vi-VN" sz="2200" noProof="1">
                    <a:latin typeface="+mn-lt"/>
                  </a:rPr>
                  <a:t> là chiều dài hai khớp (</a:t>
                </a:r>
                <a14:m>
                  <m:oMath xmlns:m="http://schemas.openxmlformats.org/officeDocument/2006/math">
                    <m:sSub>
                      <m:sSubPr>
                        <m:ctrlPr>
                          <a:rPr lang="vi-VN" sz="2200" i="1" noProof="1" dirty="0" smtClean="0">
                            <a:latin typeface="Cambria Math" panose="02040503050406030204" pitchFamily="18" charset="0"/>
                          </a:rPr>
                        </m:ctrlPr>
                      </m:sSubPr>
                      <m:e>
                        <m:r>
                          <a:rPr lang="vi-VN" sz="2200" i="1" noProof="1" dirty="0" smtClean="0">
                            <a:latin typeface="Cambria Math" panose="02040503050406030204" pitchFamily="18" charset="0"/>
                          </a:rPr>
                          <m:t>𝑙</m:t>
                        </m:r>
                      </m:e>
                      <m:sub>
                        <m:r>
                          <a:rPr lang="vi-VN" sz="2200" i="1" noProof="1" dirty="0" smtClean="0">
                            <a:latin typeface="Cambria Math" panose="02040503050406030204" pitchFamily="18" charset="0"/>
                          </a:rPr>
                          <m:t>1</m:t>
                        </m:r>
                      </m:sub>
                    </m:sSub>
                    <m:r>
                      <a:rPr lang="vi-VN" sz="2200" i="1" noProof="1" dirty="0" smtClean="0">
                        <a:latin typeface="Cambria Math" panose="02040503050406030204" pitchFamily="18" charset="0"/>
                      </a:rPr>
                      <m:t>,</m:t>
                    </m:r>
                    <m:sSub>
                      <m:sSubPr>
                        <m:ctrlPr>
                          <a:rPr lang="vi-VN" sz="2200" i="1" noProof="1" dirty="0" smtClean="0">
                            <a:latin typeface="Cambria Math" panose="02040503050406030204" pitchFamily="18" charset="0"/>
                          </a:rPr>
                        </m:ctrlPr>
                      </m:sSubPr>
                      <m:e>
                        <m:r>
                          <a:rPr lang="vi-VN" sz="2200" i="1" noProof="1" dirty="0" smtClean="0">
                            <a:latin typeface="Cambria Math" panose="02040503050406030204" pitchFamily="18" charset="0"/>
                          </a:rPr>
                          <m:t>𝑙</m:t>
                        </m:r>
                      </m:e>
                      <m:sub>
                        <m:r>
                          <a:rPr lang="vi-VN" sz="2200" i="1" noProof="1" dirty="0" smtClean="0">
                            <a:latin typeface="Cambria Math" panose="02040503050406030204" pitchFamily="18" charset="0"/>
                          </a:rPr>
                          <m:t>2</m:t>
                        </m:r>
                      </m:sub>
                    </m:sSub>
                    <m:r>
                      <a:rPr lang="vi-VN" sz="2200" b="0" i="1" noProof="1" dirty="0" smtClean="0">
                        <a:latin typeface="Cambria Math" panose="02040503050406030204" pitchFamily="18" charset="0"/>
                      </a:rPr>
                      <m:t>=1.0</m:t>
                    </m:r>
                    <m:r>
                      <a:rPr lang="vi-VN" sz="2200" b="0" i="1" noProof="1" dirty="0" smtClean="0">
                        <a:latin typeface="Cambria Math" panose="02040503050406030204" pitchFamily="18" charset="0"/>
                      </a:rPr>
                      <m:t>𝑚</m:t>
                    </m:r>
                  </m:oMath>
                </a14:m>
                <a:r>
                  <a:rPr lang="vi-VN" sz="2200" noProof="1">
                    <a:latin typeface="+mn-lt"/>
                  </a:rPr>
                  <a:t>)</a:t>
                </a:r>
              </a:p>
              <a:p>
                <a:pPr lvl="1">
                  <a:lnSpc>
                    <a:spcPct val="150000"/>
                  </a:lnSpc>
                </a:pPr>
                <a14:m>
                  <m:oMath xmlns:m="http://schemas.openxmlformats.org/officeDocument/2006/math">
                    <m:sSub>
                      <m:sSubPr>
                        <m:ctrlPr>
                          <a:rPr lang="vi-VN" sz="2200" i="1" noProof="1" dirty="0" smtClean="0">
                            <a:latin typeface="Cambria Math" panose="02040503050406030204" pitchFamily="18" charset="0"/>
                          </a:rPr>
                        </m:ctrlPr>
                      </m:sSubPr>
                      <m:e>
                        <m:r>
                          <a:rPr lang="vi-VN" sz="2200" b="0" i="1" noProof="1" dirty="0" smtClean="0">
                            <a:latin typeface="Cambria Math" panose="02040503050406030204" pitchFamily="18" charset="0"/>
                          </a:rPr>
                          <m:t>𝑙</m:t>
                        </m:r>
                      </m:e>
                      <m:sub>
                        <m:r>
                          <a:rPr lang="vi-VN" sz="2200" b="0" i="1" noProof="1" dirty="0" smtClean="0">
                            <a:latin typeface="Cambria Math" panose="02040503050406030204" pitchFamily="18" charset="0"/>
                          </a:rPr>
                          <m:t>𝑐</m:t>
                        </m:r>
                        <m:r>
                          <a:rPr lang="vi-VN" sz="2200" b="0" i="1" noProof="1" dirty="0" smtClean="0">
                            <a:latin typeface="Cambria Math" panose="02040503050406030204" pitchFamily="18" charset="0"/>
                          </a:rPr>
                          <m:t>1</m:t>
                        </m:r>
                      </m:sub>
                    </m:sSub>
                    <m:r>
                      <a:rPr lang="vi-VN" sz="2200" b="0" i="1" noProof="1" dirty="0" smtClean="0">
                        <a:latin typeface="Cambria Math" panose="02040503050406030204" pitchFamily="18" charset="0"/>
                      </a:rPr>
                      <m:t>,</m:t>
                    </m:r>
                    <m:sSub>
                      <m:sSubPr>
                        <m:ctrlPr>
                          <a:rPr lang="vi-VN" sz="2200" b="0" i="1" noProof="1" dirty="0" smtClean="0">
                            <a:latin typeface="Cambria Math" panose="02040503050406030204" pitchFamily="18" charset="0"/>
                          </a:rPr>
                        </m:ctrlPr>
                      </m:sSubPr>
                      <m:e>
                        <m:r>
                          <a:rPr lang="vi-VN" sz="2200" b="0" i="1" noProof="1" dirty="0" smtClean="0">
                            <a:latin typeface="Cambria Math" panose="02040503050406030204" pitchFamily="18" charset="0"/>
                          </a:rPr>
                          <m:t>𝑙</m:t>
                        </m:r>
                      </m:e>
                      <m:sub>
                        <m:r>
                          <a:rPr lang="vi-VN" sz="2200" b="0" i="1" noProof="1" dirty="0" smtClean="0">
                            <a:latin typeface="Cambria Math" panose="02040503050406030204" pitchFamily="18" charset="0"/>
                          </a:rPr>
                          <m:t>𝑐</m:t>
                        </m:r>
                        <m:r>
                          <a:rPr lang="vi-VN" sz="2200" b="0" i="1" noProof="1" dirty="0" smtClean="0">
                            <a:latin typeface="Cambria Math" panose="02040503050406030204" pitchFamily="18" charset="0"/>
                          </a:rPr>
                          <m:t>2</m:t>
                        </m:r>
                      </m:sub>
                    </m:sSub>
                  </m:oMath>
                </a14:m>
                <a:r>
                  <a:rPr lang="vi-VN" sz="2200" noProof="1">
                    <a:latin typeface="+mn-lt"/>
                  </a:rPr>
                  <a:t> là khoảng cách từ trọng tâm của mỗi khớp </a:t>
                </a:r>
                <a:endParaRPr lang="en-US" sz="2200" noProof="1">
                  <a:latin typeface="+mn-lt"/>
                </a:endParaRPr>
              </a:p>
              <a:p>
                <a:pPr lvl="2">
                  <a:lnSpc>
                    <a:spcPct val="150000"/>
                  </a:lnSpc>
                </a:pPr>
                <a:r>
                  <a:rPr lang="en-US" sz="2200" noProof="1">
                    <a:latin typeface="+mn-lt"/>
                  </a:rPr>
                  <a:t>        </a:t>
                </a:r>
                <a:r>
                  <a:rPr lang="vi-VN" sz="2200" noProof="1">
                    <a:latin typeface="+mn-lt"/>
                  </a:rPr>
                  <a:t>đến trục quay (</a:t>
                </a:r>
                <a14:m>
                  <m:oMath xmlns:m="http://schemas.openxmlformats.org/officeDocument/2006/math">
                    <m:sSub>
                      <m:sSubPr>
                        <m:ctrlPr>
                          <a:rPr lang="vi-VN" sz="2200" i="1" noProof="1" dirty="0" smtClean="0">
                            <a:latin typeface="Cambria Math" panose="02040503050406030204" pitchFamily="18" charset="0"/>
                          </a:rPr>
                        </m:ctrlPr>
                      </m:sSubPr>
                      <m:e>
                        <m:r>
                          <a:rPr lang="vi-VN" sz="2200" i="1" noProof="1" dirty="0" smtClean="0">
                            <a:latin typeface="Cambria Math" panose="02040503050406030204" pitchFamily="18" charset="0"/>
                          </a:rPr>
                          <m:t>𝑙</m:t>
                        </m:r>
                      </m:e>
                      <m:sub>
                        <m:r>
                          <a:rPr lang="vi-VN" sz="2200" i="1" noProof="1" dirty="0" smtClean="0">
                            <a:latin typeface="Cambria Math" panose="02040503050406030204" pitchFamily="18" charset="0"/>
                          </a:rPr>
                          <m:t>𝑐</m:t>
                        </m:r>
                        <m:r>
                          <a:rPr lang="vi-VN" sz="2200" i="1" noProof="1" dirty="0" smtClean="0">
                            <a:latin typeface="Cambria Math" panose="02040503050406030204" pitchFamily="18" charset="0"/>
                          </a:rPr>
                          <m:t>1</m:t>
                        </m:r>
                      </m:sub>
                    </m:sSub>
                    <m:r>
                      <a:rPr lang="vi-VN" sz="2200" i="1" noProof="1" dirty="0" smtClean="0">
                        <a:latin typeface="Cambria Math" panose="02040503050406030204" pitchFamily="18" charset="0"/>
                      </a:rPr>
                      <m:t>,</m:t>
                    </m:r>
                    <m:sSub>
                      <m:sSubPr>
                        <m:ctrlPr>
                          <a:rPr lang="vi-VN" sz="2200" i="1" noProof="1" dirty="0" smtClean="0">
                            <a:latin typeface="Cambria Math" panose="02040503050406030204" pitchFamily="18" charset="0"/>
                          </a:rPr>
                        </m:ctrlPr>
                      </m:sSubPr>
                      <m:e>
                        <m:r>
                          <a:rPr lang="vi-VN" sz="2200" i="1" noProof="1" dirty="0" smtClean="0">
                            <a:latin typeface="Cambria Math" panose="02040503050406030204" pitchFamily="18" charset="0"/>
                          </a:rPr>
                          <m:t>𝑙</m:t>
                        </m:r>
                      </m:e>
                      <m:sub>
                        <m:r>
                          <a:rPr lang="vi-VN" sz="2200" i="1" noProof="1" dirty="0" smtClean="0">
                            <a:latin typeface="Cambria Math" panose="02040503050406030204" pitchFamily="18" charset="0"/>
                          </a:rPr>
                          <m:t>𝑐</m:t>
                        </m:r>
                        <m:r>
                          <a:rPr lang="vi-VN" sz="2200" i="1" noProof="1" dirty="0" smtClean="0">
                            <a:latin typeface="Cambria Math" panose="02040503050406030204" pitchFamily="18" charset="0"/>
                          </a:rPr>
                          <m:t>2</m:t>
                        </m:r>
                      </m:sub>
                    </m:sSub>
                    <m:r>
                      <a:rPr lang="vi-VN" sz="2200" b="0" i="1" noProof="1" dirty="0" smtClean="0">
                        <a:latin typeface="Cambria Math" panose="02040503050406030204" pitchFamily="18" charset="0"/>
                      </a:rPr>
                      <m:t>=0.4</m:t>
                    </m:r>
                    <m:r>
                      <a:rPr lang="vi-VN" sz="2200" b="0" i="1" noProof="1" dirty="0" smtClean="0">
                        <a:latin typeface="Cambria Math" panose="02040503050406030204" pitchFamily="18" charset="0"/>
                      </a:rPr>
                      <m:t>𝑚</m:t>
                    </m:r>
                  </m:oMath>
                </a14:m>
                <a:r>
                  <a:rPr lang="vi-VN" sz="2200" noProof="1">
                    <a:latin typeface="+mn-lt"/>
                  </a:rPr>
                  <a:t>)</a:t>
                </a:r>
              </a:p>
              <a:p>
                <a:pPr lvl="1">
                  <a:lnSpc>
                    <a:spcPct val="150000"/>
                  </a:lnSpc>
                </a:pPr>
                <a14:m>
                  <m:oMath xmlns:m="http://schemas.openxmlformats.org/officeDocument/2006/math">
                    <m:r>
                      <a:rPr lang="vi-VN" sz="2200" b="0" i="1" noProof="1" dirty="0" smtClean="0">
                        <a:latin typeface="Cambria Math" panose="02040503050406030204" pitchFamily="18" charset="0"/>
                      </a:rPr>
                      <m:t>𝑔</m:t>
                    </m:r>
                  </m:oMath>
                </a14:m>
                <a:r>
                  <a:rPr lang="vi-VN" sz="2200" noProof="1">
                    <a:latin typeface="+mn-lt"/>
                  </a:rPr>
                  <a:t> là gia tốc trọng trường </a:t>
                </a:r>
                <a14:m>
                  <m:oMath xmlns:m="http://schemas.openxmlformats.org/officeDocument/2006/math">
                    <m:r>
                      <a:rPr lang="vi-VN" sz="2200" b="0" i="1" noProof="1" dirty="0" smtClean="0">
                        <a:latin typeface="Cambria Math" panose="02040503050406030204" pitchFamily="18" charset="0"/>
                      </a:rPr>
                      <m:t>𝑔</m:t>
                    </m:r>
                    <m:r>
                      <a:rPr lang="vi-VN" sz="2200" b="0" i="1" noProof="1" dirty="0" smtClean="0">
                        <a:latin typeface="Cambria Math" panose="02040503050406030204" pitchFamily="18" charset="0"/>
                      </a:rPr>
                      <m:t>=9.81 </m:t>
                    </m:r>
                    <m:r>
                      <a:rPr lang="vi-VN" sz="2200" b="0" i="1" noProof="1" dirty="0" smtClean="0">
                        <a:latin typeface="Cambria Math" panose="02040503050406030204" pitchFamily="18" charset="0"/>
                      </a:rPr>
                      <m:t>𝑚</m:t>
                    </m:r>
                    <m:r>
                      <a:rPr lang="vi-VN" sz="2200" b="0" i="1" noProof="1" dirty="0" smtClean="0">
                        <a:latin typeface="Cambria Math" panose="02040503050406030204" pitchFamily="18" charset="0"/>
                      </a:rPr>
                      <m:t>/</m:t>
                    </m:r>
                    <m:sSup>
                      <m:sSupPr>
                        <m:ctrlPr>
                          <a:rPr lang="vi-VN" sz="2200" b="0" i="1" noProof="1" dirty="0" smtClean="0">
                            <a:latin typeface="Cambria Math" panose="02040503050406030204" pitchFamily="18" charset="0"/>
                          </a:rPr>
                        </m:ctrlPr>
                      </m:sSupPr>
                      <m:e>
                        <m:r>
                          <a:rPr lang="vi-VN" sz="2200" b="0" i="1" noProof="1" dirty="0" smtClean="0">
                            <a:latin typeface="Cambria Math" panose="02040503050406030204" pitchFamily="18" charset="0"/>
                          </a:rPr>
                          <m:t>𝑠</m:t>
                        </m:r>
                      </m:e>
                      <m:sup>
                        <m:r>
                          <a:rPr lang="vi-VN" sz="2200" b="0" i="1" noProof="1" dirty="0" smtClean="0">
                            <a:latin typeface="Cambria Math" panose="02040503050406030204" pitchFamily="18" charset="0"/>
                          </a:rPr>
                          <m:t>2</m:t>
                        </m:r>
                      </m:sup>
                    </m:sSup>
                  </m:oMath>
                </a14:m>
                <a:r>
                  <a:rPr lang="vi-VN" sz="2200" noProof="1">
                    <a:latin typeface="+mn-lt"/>
                  </a:rPr>
                  <a:t> </a:t>
                </a:r>
              </a:p>
              <a:p>
                <a:endParaRPr lang="vi-VN" sz="2000" noProof="1">
                  <a:latin typeface="+mn-lt"/>
                </a:endParaRPr>
              </a:p>
            </p:txBody>
          </p:sp>
        </mc:Choice>
        <mc:Fallback>
          <p:sp>
            <p:nvSpPr>
              <p:cNvPr id="5" name="Content Placeholder 4">
                <a:extLst>
                  <a:ext uri="{FF2B5EF4-FFF2-40B4-BE49-F238E27FC236}">
                    <a16:creationId xmlns:a16="http://schemas.microsoft.com/office/drawing/2014/main" id="{B91BDD5A-EAA5-1842-7E56-B7E6CA88C029}"/>
                  </a:ext>
                </a:extLst>
              </p:cNvPr>
              <p:cNvSpPr>
                <a:spLocks noGrp="1" noRot="1" noChangeAspect="1" noMove="1" noResize="1" noEditPoints="1" noAdjustHandles="1" noChangeArrowheads="1" noChangeShapeType="1" noTextEdit="1"/>
              </p:cNvSpPr>
              <p:nvPr>
                <p:ph idx="1"/>
              </p:nvPr>
            </p:nvSpPr>
            <p:spPr>
              <a:blipFill>
                <a:blip r:embed="rId2"/>
                <a:stretch>
                  <a:fillRect l="-659" t="-1469"/>
                </a:stretch>
              </a:blipFill>
            </p:spPr>
            <p:txBody>
              <a:bodyPr/>
              <a:lstStyle/>
              <a:p>
                <a:r>
                  <a:rPr lang="en-GB">
                    <a:noFill/>
                  </a:rPr>
                  <a:t> </a:t>
                </a:r>
              </a:p>
            </p:txBody>
          </p:sp>
        </mc:Fallback>
      </mc:AlternateContent>
      <p:graphicFrame>
        <p:nvGraphicFramePr>
          <p:cNvPr id="9" name="Content Placeholder 8">
            <a:extLst>
              <a:ext uri="{FF2B5EF4-FFF2-40B4-BE49-F238E27FC236}">
                <a16:creationId xmlns:a16="http://schemas.microsoft.com/office/drawing/2014/main" id="{6FEF0538-CD2F-1B64-487D-4D42EB2F3CCD}"/>
              </a:ext>
            </a:extLst>
          </p:cNvPr>
          <p:cNvGraphicFramePr>
            <a:graphicFrameLocks noGrp="1" noChangeAspect="1"/>
          </p:cNvGraphicFramePr>
          <p:nvPr>
            <p:ph idx="4294967295"/>
            <p:extLst>
              <p:ext uri="{D42A27DB-BD31-4B8C-83A1-F6EECF244321}">
                <p14:modId xmlns:p14="http://schemas.microsoft.com/office/powerpoint/2010/main" val="3247641942"/>
              </p:ext>
            </p:extLst>
          </p:nvPr>
        </p:nvGraphicFramePr>
        <p:xfrm>
          <a:off x="7972159" y="1502072"/>
          <a:ext cx="3675566" cy="4231949"/>
        </p:xfrm>
        <a:graphic>
          <a:graphicData uri="http://schemas.openxmlformats.org/presentationml/2006/ole">
            <mc:AlternateContent xmlns:mc="http://schemas.openxmlformats.org/markup-compatibility/2006">
              <mc:Choice xmlns:v="urn:schemas-microsoft-com:vml" Requires="v">
                <p:oleObj name="Visio" r:id="rId3" imgW="4030590" imgH="4068986" progId="Visio.Drawing.15">
                  <p:embed/>
                </p:oleObj>
              </mc:Choice>
              <mc:Fallback>
                <p:oleObj name="Visio" r:id="rId3" imgW="4030590" imgH="4068986" progId="Visio.Drawing.15">
                  <p:embed/>
                  <p:pic>
                    <p:nvPicPr>
                      <p:cNvPr id="9" name="Content Placeholder 8">
                        <a:extLst>
                          <a:ext uri="{FF2B5EF4-FFF2-40B4-BE49-F238E27FC236}">
                            <a16:creationId xmlns:a16="http://schemas.microsoft.com/office/drawing/2014/main" id="{6FEF0538-CD2F-1B64-487D-4D42EB2F3CCD}"/>
                          </a:ext>
                        </a:extLst>
                      </p:cNvPr>
                      <p:cNvPicPr>
                        <a:picLocks noChangeAspect="1" noChangeArrowheads="1"/>
                      </p:cNvPicPr>
                      <p:nvPr/>
                    </p:nvPicPr>
                    <p:blipFill>
                      <a:blip r:embed="rId4"/>
                      <a:srcRect/>
                      <a:stretch>
                        <a:fillRect/>
                      </a:stretch>
                    </p:blipFill>
                    <p:spPr bwMode="auto">
                      <a:xfrm>
                        <a:off x="7972159" y="1502072"/>
                        <a:ext cx="3675566" cy="4231949"/>
                      </a:xfrm>
                      <a:prstGeom prst="rect">
                        <a:avLst/>
                      </a:prstGeom>
                      <a:noFill/>
                    </p:spPr>
                  </p:pic>
                </p:oleObj>
              </mc:Fallback>
            </mc:AlternateContent>
          </a:graphicData>
        </a:graphic>
      </p:graphicFrame>
    </p:spTree>
    <p:extLst>
      <p:ext uri="{BB962C8B-B14F-4D97-AF65-F5344CB8AC3E}">
        <p14:creationId xmlns:p14="http://schemas.microsoft.com/office/powerpoint/2010/main" val="2855008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400739-913D-3D1F-146F-6AA3B1E421E8}"/>
              </a:ext>
            </a:extLst>
          </p:cNvPr>
          <p:cNvSpPr>
            <a:spLocks noGrp="1"/>
          </p:cNvSpPr>
          <p:nvPr>
            <p:ph type="sldNum" sz="quarter" idx="12"/>
          </p:nvPr>
        </p:nvSpPr>
        <p:spPr/>
        <p:txBody>
          <a:bodyPr/>
          <a:lstStyle/>
          <a:p>
            <a:fld id="{2BA667B7-7BA5-4DB2-A058-B66A386C003C}" type="slidenum">
              <a:rPr lang="en-SG" smtClean="0"/>
              <a:pPr/>
              <a:t>4</a:t>
            </a:fld>
            <a:endParaRPr lang="en-SG"/>
          </a:p>
        </p:txBody>
      </p:sp>
      <p:sp>
        <p:nvSpPr>
          <p:cNvPr id="3" name="Text Placeholder 2">
            <a:extLst>
              <a:ext uri="{FF2B5EF4-FFF2-40B4-BE49-F238E27FC236}">
                <a16:creationId xmlns:a16="http://schemas.microsoft.com/office/drawing/2014/main" id="{A0FE893E-FF4A-FEE2-D603-FEF5F7001CC7}"/>
              </a:ext>
            </a:extLst>
          </p:cNvPr>
          <p:cNvSpPr>
            <a:spLocks noGrp="1"/>
          </p:cNvSpPr>
          <p:nvPr>
            <p:ph type="body" sz="quarter" idx="13"/>
          </p:nvPr>
        </p:nvSpPr>
        <p:spPr/>
        <p:txBody>
          <a:bodyPr>
            <a:normAutofit/>
          </a:bodyPr>
          <a:lstStyle/>
          <a:p>
            <a:r>
              <a:rPr lang="en-US" sz="3200" dirty="0" err="1"/>
              <a:t>Mô</a:t>
            </a:r>
            <a:r>
              <a:rPr lang="en-US" sz="3200" dirty="0"/>
              <a:t> </a:t>
            </a:r>
            <a:r>
              <a:rPr lang="en-US" sz="3200" dirty="0" err="1"/>
              <a:t>hình</a:t>
            </a:r>
            <a:r>
              <a:rPr lang="en-US" sz="3200" dirty="0"/>
              <a:t> </a:t>
            </a:r>
            <a:r>
              <a:rPr lang="en-US" sz="3200" dirty="0" err="1"/>
              <a:t>hóa</a:t>
            </a:r>
            <a:r>
              <a:rPr lang="en-US" sz="3200" dirty="0"/>
              <a:t> </a:t>
            </a:r>
            <a:r>
              <a:rPr lang="en-US" sz="3200" dirty="0" err="1"/>
              <a:t>hệ</a:t>
            </a:r>
            <a:r>
              <a:rPr lang="en-US" sz="3200" dirty="0"/>
              <a:t> </a:t>
            </a:r>
            <a:r>
              <a:rPr lang="en-US" sz="3200" dirty="0" err="1"/>
              <a:t>cánh</a:t>
            </a:r>
            <a:r>
              <a:rPr lang="en-US" sz="3200" dirty="0"/>
              <a:t> </a:t>
            </a:r>
            <a:r>
              <a:rPr lang="en-US" sz="3200" dirty="0" err="1"/>
              <a:t>tay</a:t>
            </a:r>
            <a:r>
              <a:rPr lang="en-US" sz="3200" dirty="0"/>
              <a:t> </a:t>
            </a:r>
            <a:r>
              <a:rPr lang="en-US" sz="3200" dirty="0" err="1"/>
              <a:t>máy</a:t>
            </a:r>
            <a:r>
              <a:rPr lang="en-US" sz="3200" dirty="0"/>
              <a:t> 2 </a:t>
            </a:r>
            <a:r>
              <a:rPr lang="en-US" sz="3200" dirty="0" err="1"/>
              <a:t>bậc</a:t>
            </a:r>
            <a:r>
              <a:rPr lang="en-US" sz="3200" dirty="0"/>
              <a:t> </a:t>
            </a:r>
            <a:r>
              <a:rPr lang="en-US" sz="3200" dirty="0" err="1"/>
              <a:t>tự</a:t>
            </a:r>
            <a:r>
              <a:rPr lang="en-US" sz="3200" dirty="0"/>
              <a:t> do</a:t>
            </a:r>
          </a:p>
        </p:txBody>
      </p:sp>
      <p:sp>
        <p:nvSpPr>
          <p:cNvPr id="4" name="Date Placeholder 3">
            <a:extLst>
              <a:ext uri="{FF2B5EF4-FFF2-40B4-BE49-F238E27FC236}">
                <a16:creationId xmlns:a16="http://schemas.microsoft.com/office/drawing/2014/main" id="{B3E0F298-61D3-9AAD-1D1D-890B33E58D37}"/>
              </a:ext>
            </a:extLst>
          </p:cNvPr>
          <p:cNvSpPr>
            <a:spLocks noGrp="1"/>
          </p:cNvSpPr>
          <p:nvPr>
            <p:ph type="dt" sz="half" idx="10"/>
          </p:nvPr>
        </p:nvSpPr>
        <p:spPr/>
        <p:txBody>
          <a:bodyPr/>
          <a:lstStyle/>
          <a:p>
            <a:fld id="{0447067C-88A8-4978-9089-A5C85C57A269}" type="datetime1">
              <a:rPr lang="en-SG" smtClean="0"/>
              <a:pPr/>
              <a:t>28/6/2022</a:t>
            </a:fld>
            <a:endParaRPr lang="en-SG"/>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1126091E-EAB9-66F7-7293-8CBD816464C7}"/>
                  </a:ext>
                </a:extLst>
              </p:cNvPr>
              <p:cNvSpPr>
                <a:spLocks noGrp="1"/>
              </p:cNvSpPr>
              <p:nvPr>
                <p:ph idx="1"/>
              </p:nvPr>
            </p:nvSpPr>
            <p:spPr/>
            <p:txBody>
              <a:bodyPr/>
              <a:lstStyle/>
              <a:p>
                <a:pPr marL="3429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vi-VN" sz="2400" b="0" i="0" u="none" strike="noStrike" kern="1200" cap="none" spc="0" normalizeH="0" baseline="0" noProof="1">
                    <a:ln>
                      <a:noFill/>
                    </a:ln>
                    <a:solidFill>
                      <a:prstClr val="black"/>
                    </a:solidFill>
                    <a:effectLst/>
                    <a:uLnTx/>
                    <a:uFillTx/>
                    <a:latin typeface="Arial" panose="020B0604020202020204" pitchFamily="34" charset="0"/>
                    <a:ea typeface="+mn-ea"/>
                    <a:cs typeface="Arial" panose="020B0604020202020204" pitchFamily="34" charset="0"/>
                  </a:rPr>
                  <a:t>Mô hình toán động lực học Robot 2 DoF :</a:t>
                </a:r>
                <a:endParaRPr lang="en-US" sz="2000" dirty="0">
                  <a:ea typeface="Cambria Math" panose="02040503050406030204" pitchFamily="18" charset="0"/>
                </a:endParaRPr>
              </a:p>
              <a:p>
                <a:r>
                  <a:rPr lang="vi-VN" sz="2000" dirty="0">
                    <a:ea typeface="Cambria Math" panose="02040503050406030204" pitchFamily="18" charset="0"/>
                  </a:rPr>
                  <a:t>Động lực học robot 2 DOF dưới dạng tiêu chuẩn:</a:t>
                </a:r>
                <a:endParaRPr lang="en-US" sz="2000" dirty="0">
                  <a:ea typeface="Cambria Math" panose="02040503050406030204" pitchFamily="18" charset="0"/>
                </a:endParaRPr>
              </a:p>
              <a:p>
                <a:pPr algn="ctr">
                  <a:lnSpc>
                    <a:spcPct val="150000"/>
                  </a:lnSpc>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𝜃</m:t>
                          </m:r>
                        </m:e>
                      </m:d>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𝜃</m:t>
                          </m:r>
                        </m:e>
                      </m:acc>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C</m:t>
                      </m:r>
                      <m:d>
                        <m:dPr>
                          <m:ctrlPr>
                            <a:rPr lang="en-US" sz="2000" b="0" i="1" smtClean="0">
                              <a:latin typeface="Cambria Math" panose="02040503050406030204" pitchFamily="18" charset="0"/>
                              <a:ea typeface="Cambria Math" panose="02040503050406030204" pitchFamily="18" charset="0"/>
                            </a:rPr>
                          </m:ctrlPr>
                        </m:dPr>
                        <m:e>
                          <m:r>
                            <m:rPr>
                              <m:sty m:val="p"/>
                            </m:rPr>
                            <a:rPr lang="el-GR" sz="2000" b="0" i="1" smtClean="0">
                              <a:latin typeface="Cambria Math" panose="02040503050406030204" pitchFamily="18" charset="0"/>
                              <a:ea typeface="Cambria Math" panose="02040503050406030204" pitchFamily="18" charset="0"/>
                            </a:rPr>
                            <m:t>θ</m:t>
                          </m:r>
                          <m:r>
                            <a:rPr lang="en-US" sz="2000" b="0" i="0" smtClean="0">
                              <a:latin typeface="Cambria Math" panose="02040503050406030204" pitchFamily="18" charset="0"/>
                              <a:ea typeface="Cambria Math" panose="02040503050406030204" pitchFamily="18" charset="0"/>
                            </a:rPr>
                            <m:t>,</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𝜃</m:t>
                              </m:r>
                            </m:e>
                          </m:acc>
                        </m:e>
                      </m:d>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𝜃</m:t>
                          </m:r>
                        </m:e>
                      </m:acc>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𝐺</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oMath>
                  </m:oMathPara>
                </a14:m>
                <a:endParaRPr lang="en-US" sz="2000" dirty="0"/>
              </a:p>
              <a:p>
                <a:r>
                  <a:rPr lang="en-US" sz="2000" dirty="0" err="1"/>
                  <a:t>Trong</a:t>
                </a:r>
                <a:r>
                  <a:rPr lang="en-US" sz="2000" dirty="0"/>
                  <a:t> </a:t>
                </a:r>
                <a:r>
                  <a:rPr lang="en-US" sz="2000" dirty="0" err="1"/>
                  <a:t>đó</a:t>
                </a:r>
                <a:r>
                  <a:rPr lang="en-US" sz="2000" dirty="0"/>
                  <a:t>: </a:t>
                </a:r>
              </a:p>
              <a:p>
                <a14:m>
                  <m:oMath xmlns:m="http://schemas.openxmlformats.org/officeDocument/2006/math">
                    <m:r>
                      <a:rPr lang="en-US" sz="2000" b="0" i="1" smtClean="0">
                        <a:latin typeface="Cambria Math" panose="02040503050406030204" pitchFamily="18" charset="0"/>
                        <a:ea typeface="Cambria Math" panose="02040503050406030204" pitchFamily="18" charset="0"/>
                      </a:rPr>
                      <m:t>𝑀</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𝜃</m:t>
                        </m:r>
                      </m:e>
                    </m:d>
                  </m:oMath>
                </a14:m>
                <a:r>
                  <a:rPr lang="en-US" sz="2000" dirty="0"/>
                  <a:t> </a:t>
                </a:r>
                <a:r>
                  <a:rPr lang="en-US" sz="2000" dirty="0" err="1"/>
                  <a:t>là</a:t>
                </a:r>
                <a:r>
                  <a:rPr lang="en-US" sz="2000" dirty="0"/>
                  <a:t> ma </a:t>
                </a:r>
                <a:r>
                  <a:rPr lang="en-US" sz="2000" dirty="0" err="1"/>
                  <a:t>trận</a:t>
                </a:r>
                <a:r>
                  <a:rPr lang="en-US" sz="2000" dirty="0"/>
                  <a:t> </a:t>
                </a:r>
                <a:r>
                  <a:rPr lang="en-US" sz="2000" dirty="0" err="1"/>
                  <a:t>quá</a:t>
                </a:r>
                <a:r>
                  <a:rPr lang="en-US" sz="2000" dirty="0"/>
                  <a:t> </a:t>
                </a:r>
                <a:r>
                  <a:rPr lang="en-US" sz="2000" dirty="0" err="1"/>
                  <a:t>tính</a:t>
                </a:r>
                <a:r>
                  <a:rPr lang="en-US" sz="2000" dirty="0"/>
                  <a:t>. </a:t>
                </a:r>
              </a:p>
              <a:p>
                <a:endParaRPr lang="en-US" sz="2000" dirty="0"/>
              </a:p>
              <a:p>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C</m:t>
                    </m:r>
                    <m:d>
                      <m:dPr>
                        <m:ctrlPr>
                          <a:rPr lang="en-US" sz="2000" b="0" i="1" smtClean="0">
                            <a:latin typeface="Cambria Math" panose="02040503050406030204" pitchFamily="18" charset="0"/>
                            <a:ea typeface="Cambria Math" panose="02040503050406030204" pitchFamily="18" charset="0"/>
                          </a:rPr>
                        </m:ctrlPr>
                      </m:dPr>
                      <m:e>
                        <m:r>
                          <m:rPr>
                            <m:sty m:val="p"/>
                          </m:rPr>
                          <a:rPr lang="el-GR" sz="2000" b="0" i="1" smtClean="0">
                            <a:latin typeface="Cambria Math" panose="02040503050406030204" pitchFamily="18" charset="0"/>
                            <a:ea typeface="Cambria Math" panose="02040503050406030204" pitchFamily="18" charset="0"/>
                          </a:rPr>
                          <m:t>θ</m:t>
                        </m:r>
                        <m:r>
                          <a:rPr lang="en-US" sz="2000" b="0" i="0" smtClean="0">
                            <a:latin typeface="Cambria Math" panose="02040503050406030204" pitchFamily="18" charset="0"/>
                            <a:ea typeface="Cambria Math" panose="02040503050406030204" pitchFamily="18" charset="0"/>
                          </a:rPr>
                          <m:t>,</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𝜃</m:t>
                            </m:r>
                          </m:e>
                        </m:acc>
                      </m:e>
                    </m:d>
                  </m:oMath>
                </a14:m>
                <a:r>
                  <a:rPr lang="en-US" sz="2000" dirty="0"/>
                  <a:t> </a:t>
                </a:r>
                <a:r>
                  <a:rPr lang="en-US" sz="2000" dirty="0" err="1"/>
                  <a:t>là</a:t>
                </a:r>
                <a:r>
                  <a:rPr lang="en-US" sz="2000" dirty="0"/>
                  <a:t> Vector </a:t>
                </a:r>
                <a:r>
                  <a:rPr lang="en-US" sz="2000" dirty="0" err="1"/>
                  <a:t>hướng</a:t>
                </a:r>
                <a:r>
                  <a:rPr lang="en-US" sz="2000" dirty="0"/>
                  <a:t> </a:t>
                </a:r>
                <a:r>
                  <a:rPr lang="en-US" sz="2000" dirty="0" err="1"/>
                  <a:t>tâm</a:t>
                </a:r>
                <a:r>
                  <a:rPr lang="en-US" sz="2000" dirty="0"/>
                  <a:t>.</a:t>
                </a:r>
              </a:p>
              <a:p>
                <a:endParaRPr lang="en-US" sz="2000" dirty="0"/>
              </a:p>
              <a:p>
                <a:r>
                  <a:rPr lang="en-US" sz="2000" dirty="0"/>
                  <a:t> </a:t>
                </a:r>
                <a14:m>
                  <m:oMath xmlns:m="http://schemas.openxmlformats.org/officeDocument/2006/math">
                    <m:r>
                      <a:rPr lang="en-US" sz="2000" b="0" i="1" smtClean="0">
                        <a:latin typeface="Cambria Math" panose="02040503050406030204" pitchFamily="18" charset="0"/>
                        <a:ea typeface="Cambria Math" panose="02040503050406030204" pitchFamily="18" charset="0"/>
                      </a:rPr>
                      <m:t>𝐺</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oMath>
                </a14:m>
                <a:r>
                  <a:rPr lang="en-US" sz="2000" dirty="0"/>
                  <a:t> </a:t>
                </a:r>
                <a:r>
                  <a:rPr lang="en-US" sz="2000" dirty="0" err="1"/>
                  <a:t>là</a:t>
                </a:r>
                <a:r>
                  <a:rPr lang="en-US" sz="2000" dirty="0"/>
                  <a:t> Vector </a:t>
                </a:r>
                <a:r>
                  <a:rPr lang="en-US" sz="2000" dirty="0" err="1"/>
                  <a:t>trọng</a:t>
                </a:r>
                <a:r>
                  <a:rPr lang="en-US" sz="2000" dirty="0"/>
                  <a:t> </a:t>
                </a:r>
                <a:r>
                  <a:rPr lang="en-US" sz="2000" dirty="0" err="1"/>
                  <a:t>lực</a:t>
                </a:r>
                <a:r>
                  <a:rPr lang="en-US" sz="2000" dirty="0"/>
                  <a:t>.</a:t>
                </a:r>
              </a:p>
              <a:p>
                <a:endParaRPr lang="en-US" sz="2000" dirty="0"/>
              </a:p>
              <a:p>
                <a:r>
                  <a:rPr lang="en-US" sz="2000" dirty="0" err="1"/>
                  <a:t>Với</a:t>
                </a:r>
                <a:r>
                  <a:rPr lang="en-US" sz="2000" dirty="0"/>
                  <a:t>:  </a:t>
                </a:r>
              </a:p>
            </p:txBody>
          </p:sp>
        </mc:Choice>
        <mc:Fallback>
          <p:sp>
            <p:nvSpPr>
              <p:cNvPr id="5" name="Content Placeholder 4">
                <a:extLst>
                  <a:ext uri="{FF2B5EF4-FFF2-40B4-BE49-F238E27FC236}">
                    <a16:creationId xmlns:a16="http://schemas.microsoft.com/office/drawing/2014/main" id="{1126091E-EAB9-66F7-7293-8CBD816464C7}"/>
                  </a:ext>
                </a:extLst>
              </p:cNvPr>
              <p:cNvSpPr>
                <a:spLocks noGrp="1" noRot="1" noChangeAspect="1" noMove="1" noResize="1" noEditPoints="1" noAdjustHandles="1" noChangeArrowheads="1" noChangeShapeType="1" noTextEdit="1"/>
              </p:cNvSpPr>
              <p:nvPr>
                <p:ph idx="1"/>
              </p:nvPr>
            </p:nvSpPr>
            <p:spPr>
              <a:blipFill>
                <a:blip r:embed="rId2"/>
                <a:stretch>
                  <a:fillRect l="-659" t="-1469"/>
                </a:stretch>
              </a:blipFill>
            </p:spPr>
            <p:txBody>
              <a:bodyPr/>
              <a:lstStyle/>
              <a:p>
                <a:r>
                  <a:rPr lang="en-GB">
                    <a:noFill/>
                  </a:rPr>
                  <a:t> </a:t>
                </a:r>
              </a:p>
            </p:txBody>
          </p:sp>
        </mc:Fallback>
      </mc:AlternateContent>
      <p:graphicFrame>
        <p:nvGraphicFramePr>
          <p:cNvPr id="6" name="Object 5">
            <a:extLst>
              <a:ext uri="{FF2B5EF4-FFF2-40B4-BE49-F238E27FC236}">
                <a16:creationId xmlns:a16="http://schemas.microsoft.com/office/drawing/2014/main" id="{FE50FBDA-BEE4-617A-E11D-C55EC8316961}"/>
              </a:ext>
            </a:extLst>
          </p:cNvPr>
          <p:cNvGraphicFramePr>
            <a:graphicFrameLocks noChangeAspect="1"/>
          </p:cNvGraphicFramePr>
          <p:nvPr>
            <p:extLst>
              <p:ext uri="{D42A27DB-BD31-4B8C-83A1-F6EECF244321}">
                <p14:modId xmlns:p14="http://schemas.microsoft.com/office/powerpoint/2010/main" val="3491063307"/>
              </p:ext>
            </p:extLst>
          </p:nvPr>
        </p:nvGraphicFramePr>
        <p:xfrm>
          <a:off x="3618525" y="2661713"/>
          <a:ext cx="8093959" cy="914400"/>
        </p:xfrm>
        <a:graphic>
          <a:graphicData uri="http://schemas.openxmlformats.org/presentationml/2006/ole">
            <mc:AlternateContent xmlns:mc="http://schemas.openxmlformats.org/markup-compatibility/2006">
              <mc:Choice xmlns:v="urn:schemas-microsoft-com:vml" Requires="v">
                <p:oleObj name="Equation" r:id="rId3" imgW="5778923" imgH="686783" progId="Equation.DSMT4">
                  <p:embed/>
                </p:oleObj>
              </mc:Choice>
              <mc:Fallback>
                <p:oleObj name="Equation" r:id="rId3" imgW="5778923" imgH="686783" progId="Equation.DSMT4">
                  <p:embed/>
                  <p:pic>
                    <p:nvPicPr>
                      <p:cNvPr id="6" name="Object 5">
                        <a:extLst>
                          <a:ext uri="{FF2B5EF4-FFF2-40B4-BE49-F238E27FC236}">
                            <a16:creationId xmlns:a16="http://schemas.microsoft.com/office/drawing/2014/main" id="{FE50FBDA-BEE4-617A-E11D-C55EC8316961}"/>
                          </a:ext>
                        </a:extLst>
                      </p:cNvPr>
                      <p:cNvPicPr/>
                      <p:nvPr/>
                    </p:nvPicPr>
                    <p:blipFill>
                      <a:blip r:embed="rId4"/>
                      <a:stretch>
                        <a:fillRect/>
                      </a:stretch>
                    </p:blipFill>
                    <p:spPr>
                      <a:xfrm>
                        <a:off x="3618525" y="2661713"/>
                        <a:ext cx="8093959" cy="9144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26B644F8-8626-C371-7E22-AD5CDBDB588F}"/>
              </a:ext>
            </a:extLst>
          </p:cNvPr>
          <p:cNvGraphicFramePr>
            <a:graphicFrameLocks noChangeAspect="1"/>
          </p:cNvGraphicFramePr>
          <p:nvPr>
            <p:extLst>
              <p:ext uri="{D42A27DB-BD31-4B8C-83A1-F6EECF244321}">
                <p14:modId xmlns:p14="http://schemas.microsoft.com/office/powerpoint/2010/main" val="1789028680"/>
              </p:ext>
            </p:extLst>
          </p:nvPr>
        </p:nvGraphicFramePr>
        <p:xfrm>
          <a:off x="4040403" y="4340480"/>
          <a:ext cx="4965502" cy="868680"/>
        </p:xfrm>
        <a:graphic>
          <a:graphicData uri="http://schemas.openxmlformats.org/presentationml/2006/ole">
            <mc:AlternateContent xmlns:mc="http://schemas.openxmlformats.org/markup-compatibility/2006">
              <mc:Choice xmlns:v="urn:schemas-microsoft-com:vml" Requires="v">
                <p:oleObj name="Equation" r:id="rId5" imgW="3484626" imgH="610354" progId="Equation.DSMT4">
                  <p:embed/>
                </p:oleObj>
              </mc:Choice>
              <mc:Fallback>
                <p:oleObj name="Equation" r:id="rId5" imgW="3484626" imgH="610354" progId="Equation.DSMT4">
                  <p:embed/>
                  <p:pic>
                    <p:nvPicPr>
                      <p:cNvPr id="7" name="Object 6">
                        <a:extLst>
                          <a:ext uri="{FF2B5EF4-FFF2-40B4-BE49-F238E27FC236}">
                            <a16:creationId xmlns:a16="http://schemas.microsoft.com/office/drawing/2014/main" id="{26B644F8-8626-C371-7E22-AD5CDBDB588F}"/>
                          </a:ext>
                        </a:extLst>
                      </p:cNvPr>
                      <p:cNvPicPr/>
                      <p:nvPr/>
                    </p:nvPicPr>
                    <p:blipFill>
                      <a:blip r:embed="rId6"/>
                      <a:stretch>
                        <a:fillRect/>
                      </a:stretch>
                    </p:blipFill>
                    <p:spPr>
                      <a:xfrm>
                        <a:off x="4040403" y="4340480"/>
                        <a:ext cx="4965502" cy="86868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1B5E9167-6CC4-B9D1-6F1A-509BD59DD93D}"/>
              </a:ext>
            </a:extLst>
          </p:cNvPr>
          <p:cNvGraphicFramePr>
            <a:graphicFrameLocks noChangeAspect="1"/>
          </p:cNvGraphicFramePr>
          <p:nvPr>
            <p:extLst>
              <p:ext uri="{D42A27DB-BD31-4B8C-83A1-F6EECF244321}">
                <p14:modId xmlns:p14="http://schemas.microsoft.com/office/powerpoint/2010/main" val="1854126146"/>
              </p:ext>
            </p:extLst>
          </p:nvPr>
        </p:nvGraphicFramePr>
        <p:xfrm>
          <a:off x="4040403" y="3531506"/>
          <a:ext cx="5441500" cy="868680"/>
        </p:xfrm>
        <a:graphic>
          <a:graphicData uri="http://schemas.openxmlformats.org/presentationml/2006/ole">
            <mc:AlternateContent xmlns:mc="http://schemas.openxmlformats.org/markup-compatibility/2006">
              <mc:Choice xmlns:v="urn:schemas-microsoft-com:vml" Requires="v">
                <p:oleObj name="Equation" r:id="rId7" imgW="3351128" imgH="534285" progId="Equation.DSMT4">
                  <p:embed/>
                </p:oleObj>
              </mc:Choice>
              <mc:Fallback>
                <p:oleObj name="Equation" r:id="rId7" imgW="3351128" imgH="534285" progId="Equation.DSMT4">
                  <p:embed/>
                  <p:pic>
                    <p:nvPicPr>
                      <p:cNvPr id="8" name="Object 7">
                        <a:extLst>
                          <a:ext uri="{FF2B5EF4-FFF2-40B4-BE49-F238E27FC236}">
                            <a16:creationId xmlns:a16="http://schemas.microsoft.com/office/drawing/2014/main" id="{1B5E9167-6CC4-B9D1-6F1A-509BD59DD93D}"/>
                          </a:ext>
                        </a:extLst>
                      </p:cNvPr>
                      <p:cNvPicPr/>
                      <p:nvPr/>
                    </p:nvPicPr>
                    <p:blipFill>
                      <a:blip r:embed="rId8"/>
                      <a:stretch>
                        <a:fillRect/>
                      </a:stretch>
                    </p:blipFill>
                    <p:spPr>
                      <a:xfrm>
                        <a:off x="4040403" y="3531506"/>
                        <a:ext cx="5441500" cy="86868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55C6E285-64C6-7EF3-AC86-078816EB60F7}"/>
              </a:ext>
            </a:extLst>
          </p:cNvPr>
          <p:cNvGraphicFramePr>
            <a:graphicFrameLocks noChangeAspect="1"/>
          </p:cNvGraphicFramePr>
          <p:nvPr>
            <p:extLst>
              <p:ext uri="{D42A27DB-BD31-4B8C-83A1-F6EECF244321}">
                <p14:modId xmlns:p14="http://schemas.microsoft.com/office/powerpoint/2010/main" val="4244040538"/>
              </p:ext>
            </p:extLst>
          </p:nvPr>
        </p:nvGraphicFramePr>
        <p:xfrm>
          <a:off x="1435027" y="5224260"/>
          <a:ext cx="2966919" cy="868680"/>
        </p:xfrm>
        <a:graphic>
          <a:graphicData uri="http://schemas.openxmlformats.org/presentationml/2006/ole">
            <mc:AlternateContent xmlns:mc="http://schemas.openxmlformats.org/markup-compatibility/2006">
              <mc:Choice xmlns:v="urn:schemas-microsoft-com:vml" Requires="v">
                <p:oleObj name="Equation" r:id="rId9" imgW="1827953" imgH="534285" progId="Equation.DSMT4">
                  <p:embed/>
                </p:oleObj>
              </mc:Choice>
              <mc:Fallback>
                <p:oleObj name="Equation" r:id="rId9" imgW="1827953" imgH="534285" progId="Equation.DSMT4">
                  <p:embed/>
                  <p:pic>
                    <p:nvPicPr>
                      <p:cNvPr id="9" name="Object 8">
                        <a:extLst>
                          <a:ext uri="{FF2B5EF4-FFF2-40B4-BE49-F238E27FC236}">
                            <a16:creationId xmlns:a16="http://schemas.microsoft.com/office/drawing/2014/main" id="{55C6E285-64C6-7EF3-AC86-078816EB60F7}"/>
                          </a:ext>
                        </a:extLst>
                      </p:cNvPr>
                      <p:cNvPicPr/>
                      <p:nvPr/>
                    </p:nvPicPr>
                    <p:blipFill>
                      <a:blip r:embed="rId10"/>
                      <a:stretch>
                        <a:fillRect/>
                      </a:stretch>
                    </p:blipFill>
                    <p:spPr>
                      <a:xfrm>
                        <a:off x="1435027" y="5224260"/>
                        <a:ext cx="2966919" cy="868680"/>
                      </a:xfrm>
                      <a:prstGeom prst="rect">
                        <a:avLst/>
                      </a:prstGeom>
                    </p:spPr>
                  </p:pic>
                </p:oleObj>
              </mc:Fallback>
            </mc:AlternateContent>
          </a:graphicData>
        </a:graphic>
      </p:graphicFrame>
    </p:spTree>
    <p:extLst>
      <p:ext uri="{BB962C8B-B14F-4D97-AF65-F5344CB8AC3E}">
        <p14:creationId xmlns:p14="http://schemas.microsoft.com/office/powerpoint/2010/main" val="3205493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54F6DF-01E8-26B7-8F21-AD6E0205985A}"/>
              </a:ext>
            </a:extLst>
          </p:cNvPr>
          <p:cNvSpPr>
            <a:spLocks noGrp="1"/>
          </p:cNvSpPr>
          <p:nvPr>
            <p:ph type="sldNum" sz="quarter" idx="12"/>
          </p:nvPr>
        </p:nvSpPr>
        <p:spPr/>
        <p:txBody>
          <a:bodyPr/>
          <a:lstStyle/>
          <a:p>
            <a:fld id="{2BA667B7-7BA5-4DB2-A058-B66A386C003C}" type="slidenum">
              <a:rPr lang="en-SG" smtClean="0"/>
              <a:pPr/>
              <a:t>5</a:t>
            </a:fld>
            <a:endParaRPr lang="en-SG"/>
          </a:p>
        </p:txBody>
      </p:sp>
      <p:sp>
        <p:nvSpPr>
          <p:cNvPr id="3" name="Text Placeholder 2">
            <a:extLst>
              <a:ext uri="{FF2B5EF4-FFF2-40B4-BE49-F238E27FC236}">
                <a16:creationId xmlns:a16="http://schemas.microsoft.com/office/drawing/2014/main" id="{759688CB-18F7-D127-F180-65CDA954E148}"/>
              </a:ext>
            </a:extLst>
          </p:cNvPr>
          <p:cNvSpPr>
            <a:spLocks noGrp="1"/>
          </p:cNvSpPr>
          <p:nvPr>
            <p:ph type="body" sz="quarter" idx="13"/>
          </p:nvPr>
        </p:nvSpPr>
        <p:spPr>
          <a:xfrm>
            <a:off x="1435027" y="201415"/>
            <a:ext cx="9323615" cy="679849"/>
          </a:xfrm>
        </p:spPr>
        <p:txBody>
          <a:bodyPr>
            <a:normAutofit/>
          </a:bodyPr>
          <a:lstStyle/>
          <a:p>
            <a:pPr>
              <a:buFont typeface="+mj-lt"/>
              <a:buAutoNum type="arabicPeriod" startAt="2"/>
            </a:pPr>
            <a:r>
              <a:rPr lang="en-US" sz="3200" dirty="0" err="1"/>
              <a:t>Thiết</a:t>
            </a:r>
            <a:r>
              <a:rPr lang="en-US" sz="3200" dirty="0"/>
              <a:t> </a:t>
            </a:r>
            <a:r>
              <a:rPr lang="en-US" sz="3200" dirty="0" err="1"/>
              <a:t>kế</a:t>
            </a:r>
            <a:r>
              <a:rPr lang="en-US" sz="3200" dirty="0"/>
              <a:t> </a:t>
            </a:r>
            <a:r>
              <a:rPr lang="en-US" sz="3200" dirty="0" err="1"/>
              <a:t>bộ</a:t>
            </a:r>
            <a:r>
              <a:rPr lang="en-US" sz="3200" dirty="0"/>
              <a:t> </a:t>
            </a:r>
            <a:r>
              <a:rPr lang="en-US" sz="3200" dirty="0" err="1"/>
              <a:t>điều</a:t>
            </a:r>
            <a:r>
              <a:rPr lang="en-US" sz="3200" dirty="0"/>
              <a:t> </a:t>
            </a:r>
            <a:r>
              <a:rPr lang="en-US" sz="3200" dirty="0" err="1"/>
              <a:t>khiển</a:t>
            </a:r>
            <a:r>
              <a:rPr lang="en-US" sz="3200" dirty="0"/>
              <a:t> PD </a:t>
            </a:r>
            <a:r>
              <a:rPr lang="en-US" sz="3200" dirty="0" err="1"/>
              <a:t>mờ</a:t>
            </a:r>
            <a:endParaRPr lang="en-US" sz="3200" dirty="0"/>
          </a:p>
        </p:txBody>
      </p:sp>
      <p:sp>
        <p:nvSpPr>
          <p:cNvPr id="4" name="Date Placeholder 3">
            <a:extLst>
              <a:ext uri="{FF2B5EF4-FFF2-40B4-BE49-F238E27FC236}">
                <a16:creationId xmlns:a16="http://schemas.microsoft.com/office/drawing/2014/main" id="{7A95251A-FDC8-81D5-DF36-341A2EC2B0FF}"/>
              </a:ext>
            </a:extLst>
          </p:cNvPr>
          <p:cNvSpPr>
            <a:spLocks noGrp="1"/>
          </p:cNvSpPr>
          <p:nvPr>
            <p:ph type="dt" sz="half" idx="10"/>
          </p:nvPr>
        </p:nvSpPr>
        <p:spPr/>
        <p:txBody>
          <a:bodyPr/>
          <a:lstStyle/>
          <a:p>
            <a:fld id="{0447067C-88A8-4978-9089-A5C85C57A269}" type="datetime1">
              <a:rPr lang="en-SG" smtClean="0"/>
              <a:pPr/>
              <a:t>28/6/2022</a:t>
            </a:fld>
            <a:endParaRPr lang="en-SG"/>
          </a:p>
        </p:txBody>
      </p:sp>
      <p:sp>
        <p:nvSpPr>
          <p:cNvPr id="6" name="Content Placeholder 5">
            <a:extLst>
              <a:ext uri="{FF2B5EF4-FFF2-40B4-BE49-F238E27FC236}">
                <a16:creationId xmlns:a16="http://schemas.microsoft.com/office/drawing/2014/main" id="{CCE64403-3A5E-52E3-65DB-E189AF330AA4}"/>
              </a:ext>
            </a:extLst>
          </p:cNvPr>
          <p:cNvSpPr>
            <a:spLocks noGrp="1"/>
          </p:cNvSpPr>
          <p:nvPr>
            <p:ph idx="1"/>
          </p:nvPr>
        </p:nvSpPr>
        <p:spPr>
          <a:xfrm>
            <a:off x="544286" y="1207363"/>
            <a:ext cx="11092543" cy="4940973"/>
          </a:xfrm>
        </p:spPr>
        <p:txBody>
          <a:bodyPr>
            <a:normAutofit/>
          </a:bodyPr>
          <a:lstStyle/>
          <a:p>
            <a:pPr marL="342900" indent="-342900">
              <a:buFont typeface="Wingdings" panose="05000000000000000000" pitchFamily="2" charset="2"/>
              <a:buChar char="v"/>
            </a:pPr>
            <a:r>
              <a:rPr lang="en-US" sz="2400" dirty="0"/>
              <a:t>Cơ </a:t>
            </a:r>
            <a:r>
              <a:rPr lang="en-US" sz="2400" dirty="0" err="1"/>
              <a:t>sở</a:t>
            </a:r>
            <a:r>
              <a:rPr lang="en-US" sz="2400" dirty="0"/>
              <a:t> </a:t>
            </a:r>
            <a:r>
              <a:rPr lang="en-US" sz="2400" dirty="0" err="1"/>
              <a:t>lý</a:t>
            </a:r>
            <a:r>
              <a:rPr lang="en-US" sz="2400" dirty="0"/>
              <a:t> </a:t>
            </a:r>
            <a:r>
              <a:rPr lang="en-US" sz="2400" dirty="0" err="1"/>
              <a:t>thuyết</a:t>
            </a:r>
            <a:endParaRPr lang="en-US" sz="2400" dirty="0"/>
          </a:p>
          <a:p>
            <a:pPr algn="ctr"/>
            <a:endParaRPr lang="en-US" sz="2000" dirty="0"/>
          </a:p>
        </p:txBody>
      </p:sp>
      <p:pic>
        <p:nvPicPr>
          <p:cNvPr id="10" name="Picture 9">
            <a:extLst>
              <a:ext uri="{FF2B5EF4-FFF2-40B4-BE49-F238E27FC236}">
                <a16:creationId xmlns:a16="http://schemas.microsoft.com/office/drawing/2014/main" id="{028BDCF3-099E-45F6-B701-174AA345C3DC}"/>
              </a:ext>
            </a:extLst>
          </p:cNvPr>
          <p:cNvPicPr/>
          <p:nvPr/>
        </p:nvPicPr>
        <p:blipFill>
          <a:blip r:embed="rId2"/>
          <a:stretch>
            <a:fillRect/>
          </a:stretch>
        </p:blipFill>
        <p:spPr>
          <a:xfrm>
            <a:off x="7410256" y="2008834"/>
            <a:ext cx="4059694" cy="1790700"/>
          </a:xfrm>
          <a:prstGeom prst="rect">
            <a:avLst/>
          </a:prstGeom>
        </p:spPr>
      </p:pic>
      <p:sp>
        <p:nvSpPr>
          <p:cNvPr id="11" name="TextBox 10">
            <a:extLst>
              <a:ext uri="{FF2B5EF4-FFF2-40B4-BE49-F238E27FC236}">
                <a16:creationId xmlns:a16="http://schemas.microsoft.com/office/drawing/2014/main" id="{3DFA78A6-0804-4EA2-A031-46A5AD62DA6C}"/>
              </a:ext>
            </a:extLst>
          </p:cNvPr>
          <p:cNvSpPr txBox="1"/>
          <p:nvPr/>
        </p:nvSpPr>
        <p:spPr>
          <a:xfrm>
            <a:off x="7824229" y="3799534"/>
            <a:ext cx="3052916" cy="646331"/>
          </a:xfrm>
          <a:prstGeom prst="rect">
            <a:avLst/>
          </a:prstGeom>
          <a:noFill/>
        </p:spPr>
        <p:txBody>
          <a:bodyPr wrap="square" rtlCol="0">
            <a:spAutoFit/>
          </a:bodyPr>
          <a:lstStyle/>
          <a:p>
            <a:pPr algn="ctr">
              <a:spcAft>
                <a:spcPts val="1000"/>
              </a:spcAft>
            </a:pPr>
            <a:r>
              <a:rPr lang="vi-VN" sz="1800" dirty="0">
                <a:effectLst/>
                <a:ea typeface="Times New Roman" panose="02020603050405020304" pitchFamily="18" charset="0"/>
              </a:rPr>
              <a:t>Hình 1. Bộ điều khiển PD mờ</a:t>
            </a:r>
            <a:endParaRPr lang="en-GB" sz="1800" dirty="0">
              <a:effectLst/>
              <a:ea typeface="Times New Roman" panose="02020603050405020304" pitchFamily="18" charset="0"/>
            </a:endParaRPr>
          </a:p>
        </p:txBody>
      </p:sp>
      <p:sp>
        <p:nvSpPr>
          <p:cNvPr id="13" name="TextBox 12">
            <a:extLst>
              <a:ext uri="{FF2B5EF4-FFF2-40B4-BE49-F238E27FC236}">
                <a16:creationId xmlns:a16="http://schemas.microsoft.com/office/drawing/2014/main" id="{E0FA4319-4D2A-4E7F-9E76-B3FB3FBBFCC1}"/>
              </a:ext>
            </a:extLst>
          </p:cNvPr>
          <p:cNvSpPr txBox="1"/>
          <p:nvPr/>
        </p:nvSpPr>
        <p:spPr>
          <a:xfrm>
            <a:off x="806344" y="1557177"/>
            <a:ext cx="6522447" cy="3274294"/>
          </a:xfrm>
          <a:prstGeom prst="rect">
            <a:avLst/>
          </a:prstGeom>
          <a:noFill/>
        </p:spPr>
        <p:txBody>
          <a:bodyPr wrap="square">
            <a:spAutoFit/>
          </a:bodyPr>
          <a:lstStyle/>
          <a:p>
            <a:pPr algn="just">
              <a:lnSpc>
                <a:spcPct val="150000"/>
              </a:lnSpc>
            </a:pPr>
            <a:r>
              <a:rPr lang="vi-VN" sz="2000" dirty="0">
                <a:effectLst/>
                <a:ea typeface="Times New Roman" panose="02020603050405020304" pitchFamily="18" charset="0"/>
              </a:rPr>
              <a:t>Bộ điều khiể</a:t>
            </a:r>
            <a:r>
              <a:rPr lang="en-US" sz="2000" dirty="0">
                <a:latin typeface="Arial" panose="020B0604020202020204" pitchFamily="34" charset="0"/>
                <a:ea typeface="Times New Roman" panose="02020603050405020304" pitchFamily="18" charset="0"/>
                <a:cs typeface="Arial" panose="020B0604020202020204" pitchFamily="34" charset="0"/>
              </a:rPr>
              <a:t>n </a:t>
            </a:r>
            <a:r>
              <a:rPr lang="en-US" sz="2000" dirty="0" err="1">
                <a:latin typeface="Arial" panose="020B0604020202020204" pitchFamily="34" charset="0"/>
                <a:ea typeface="Times New Roman" panose="02020603050405020304" pitchFamily="18" charset="0"/>
                <a:cs typeface="Arial" panose="020B0604020202020204" pitchFamily="34" charset="0"/>
              </a:rPr>
              <a:t>bên</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vi-VN" sz="2000" dirty="0">
                <a:effectLst/>
                <a:ea typeface="Times New Roman" panose="02020603050405020304" pitchFamily="18" charset="0"/>
              </a:rPr>
              <a:t>là bộ điều khiển PD mờ vì tín hiệu ra của bộ điều khiển mờ cơ bản phụ thuộc vào tín hiệu vào và vi phân của tín hiệu vào. Bộ điều khiển PD mờ có thể điều khiển vô sai trong các trường hợp sau đây:</a:t>
            </a:r>
            <a:endParaRPr lang="en-GB" sz="2000" dirty="0">
              <a:effectLst/>
              <a:ea typeface="Times New Roman" panose="02020603050405020304" pitchFamily="18" charset="0"/>
            </a:endParaRPr>
          </a:p>
          <a:p>
            <a:pPr marL="342900" lvl="0" indent="-342900" algn="just">
              <a:lnSpc>
                <a:spcPct val="150000"/>
              </a:lnSpc>
              <a:buSzPts val="1400"/>
              <a:buFont typeface="Times New Roman" panose="02020603050405020304" pitchFamily="18" charset="0"/>
              <a:buChar char="-"/>
            </a:pPr>
            <a:r>
              <a:rPr lang="vi-VN" sz="2000" dirty="0">
                <a:effectLst/>
                <a:ea typeface="Times New Roman" panose="02020603050405020304" pitchFamily="18" charset="0"/>
              </a:rPr>
              <a:t>Đối tượng có khâu tích phân lí tưởng.</a:t>
            </a:r>
            <a:endParaRPr lang="en-GB" sz="2000" dirty="0">
              <a:effectLst/>
              <a:ea typeface="Times New Roman" panose="02020603050405020304" pitchFamily="18" charset="0"/>
            </a:endParaRPr>
          </a:p>
          <a:p>
            <a:pPr marL="342900" lvl="0" indent="-342900" algn="just">
              <a:lnSpc>
                <a:spcPct val="150000"/>
              </a:lnSpc>
              <a:buSzPts val="1400"/>
              <a:buFont typeface="Times New Roman" panose="02020603050405020304" pitchFamily="18" charset="0"/>
              <a:buChar char="-"/>
            </a:pPr>
            <a:r>
              <a:rPr lang="vi-VN" sz="2000" dirty="0">
                <a:effectLst/>
                <a:ea typeface="Times New Roman" panose="02020603050405020304" pitchFamily="18" charset="0"/>
              </a:rPr>
              <a:t>Ổn định hóa trạng thái của đối tượng xung quanh điểm cân bằng.</a:t>
            </a:r>
            <a:endParaRPr lang="en-GB" sz="2000" dirty="0">
              <a:effectLst/>
              <a:ea typeface="Times New Roman" panose="02020603050405020304" pitchFamily="18" charset="0"/>
            </a:endParaRPr>
          </a:p>
        </p:txBody>
      </p:sp>
      <p:sp>
        <p:nvSpPr>
          <p:cNvPr id="15" name="TextBox 14">
            <a:extLst>
              <a:ext uri="{FF2B5EF4-FFF2-40B4-BE49-F238E27FC236}">
                <a16:creationId xmlns:a16="http://schemas.microsoft.com/office/drawing/2014/main" id="{930B6F5F-18DA-46E3-ABE0-F6466E25B51D}"/>
              </a:ext>
            </a:extLst>
          </p:cNvPr>
          <p:cNvSpPr txBox="1"/>
          <p:nvPr/>
        </p:nvSpPr>
        <p:spPr>
          <a:xfrm>
            <a:off x="316424" y="4756681"/>
            <a:ext cx="10854643" cy="1427635"/>
          </a:xfrm>
          <a:prstGeom prst="rect">
            <a:avLst/>
          </a:prstGeom>
          <a:noFill/>
        </p:spPr>
        <p:txBody>
          <a:bodyPr wrap="square">
            <a:spAutoFit/>
          </a:bodyPr>
          <a:lstStyle/>
          <a:p>
            <a:pPr marL="457200" algn="just">
              <a:lnSpc>
                <a:spcPct val="150000"/>
              </a:lnSpc>
            </a:pPr>
            <a:r>
              <a:rPr lang="vi-VN" sz="2000" dirty="0">
                <a:effectLst/>
                <a:ea typeface="Times New Roman" panose="02020603050405020304" pitchFamily="18" charset="0"/>
              </a:rPr>
              <a:t>Đối tượng điều khiển </a:t>
            </a:r>
            <a:r>
              <a:rPr lang="en-US" sz="2000" dirty="0">
                <a:effectLst/>
                <a:latin typeface="Arial" panose="020B0604020202020204" pitchFamily="34" charset="0"/>
                <a:ea typeface="Times New Roman" panose="02020603050405020304" pitchFamily="18" charset="0"/>
                <a:cs typeface="Arial" panose="020B0604020202020204" pitchFamily="34" charset="0"/>
              </a:rPr>
              <a:t>robot 2</a:t>
            </a:r>
            <a:r>
              <a:rPr lang="vi-VN" sz="2000" dirty="0">
                <a:effectLst/>
                <a:ea typeface="Times New Roman" panose="02020603050405020304" pitchFamily="18" charset="0"/>
              </a:rPr>
              <a:t> bậc tự do là hệ MIMO nhưng ta sử dụng bộ điều khiển mờ SISO theo nguyên tắc tách rời, mỗi bộ điều khiển mờ sẽ kiểm soát hoạt động cho mỗi khớp liên kết của Robot.</a:t>
            </a:r>
            <a:endParaRPr lang="en-GB" sz="2000" dirty="0">
              <a:effectLst/>
              <a:ea typeface="Times New Roman" panose="02020603050405020304" pitchFamily="18" charset="0"/>
            </a:endParaRPr>
          </a:p>
        </p:txBody>
      </p:sp>
    </p:spTree>
    <p:extLst>
      <p:ext uri="{BB962C8B-B14F-4D97-AF65-F5344CB8AC3E}">
        <p14:creationId xmlns:p14="http://schemas.microsoft.com/office/powerpoint/2010/main" val="2371059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5A78C7-CD8B-1503-6263-AEB51FB869BE}"/>
              </a:ext>
            </a:extLst>
          </p:cNvPr>
          <p:cNvSpPr>
            <a:spLocks noGrp="1"/>
          </p:cNvSpPr>
          <p:nvPr>
            <p:ph type="sldNum" sz="quarter" idx="12"/>
          </p:nvPr>
        </p:nvSpPr>
        <p:spPr/>
        <p:txBody>
          <a:bodyPr/>
          <a:lstStyle/>
          <a:p>
            <a:fld id="{2BA667B7-7BA5-4DB2-A058-B66A386C003C}" type="slidenum">
              <a:rPr lang="en-SG" smtClean="0"/>
              <a:pPr/>
              <a:t>6</a:t>
            </a:fld>
            <a:endParaRPr lang="en-SG"/>
          </a:p>
        </p:txBody>
      </p:sp>
      <p:sp>
        <p:nvSpPr>
          <p:cNvPr id="3" name="Text Placeholder 2">
            <a:extLst>
              <a:ext uri="{FF2B5EF4-FFF2-40B4-BE49-F238E27FC236}">
                <a16:creationId xmlns:a16="http://schemas.microsoft.com/office/drawing/2014/main" id="{F995833E-F1A7-7B60-3487-4848FEB2C7C6}"/>
              </a:ext>
            </a:extLst>
          </p:cNvPr>
          <p:cNvSpPr>
            <a:spLocks noGrp="1"/>
          </p:cNvSpPr>
          <p:nvPr>
            <p:ph type="body" sz="quarter" idx="13"/>
          </p:nvPr>
        </p:nvSpPr>
        <p:spPr>
          <a:xfrm>
            <a:off x="1435027" y="201415"/>
            <a:ext cx="9323615" cy="732071"/>
          </a:xfrm>
        </p:spPr>
        <p:txBody>
          <a:bodyPr>
            <a:normAutofit/>
          </a:bodyPr>
          <a:lstStyle/>
          <a:p>
            <a:pPr>
              <a:buFont typeface="+mj-lt"/>
              <a:buAutoNum type="arabicPeriod" startAt="2"/>
            </a:pPr>
            <a:r>
              <a:rPr lang="en-US" sz="3200" dirty="0" err="1"/>
              <a:t>Thiết</a:t>
            </a:r>
            <a:r>
              <a:rPr lang="en-US" sz="3200" dirty="0"/>
              <a:t> </a:t>
            </a:r>
            <a:r>
              <a:rPr lang="en-US" sz="3200" dirty="0" err="1"/>
              <a:t>kế</a:t>
            </a:r>
            <a:r>
              <a:rPr lang="en-US" sz="3200" dirty="0"/>
              <a:t> </a:t>
            </a:r>
            <a:r>
              <a:rPr lang="en-US" sz="3200" dirty="0" err="1"/>
              <a:t>bộ</a:t>
            </a:r>
            <a:r>
              <a:rPr lang="en-US" sz="3200" dirty="0"/>
              <a:t> </a:t>
            </a:r>
            <a:r>
              <a:rPr lang="en-US" sz="3200" dirty="0" err="1"/>
              <a:t>điều</a:t>
            </a:r>
            <a:r>
              <a:rPr lang="en-US" sz="3200" dirty="0"/>
              <a:t> </a:t>
            </a:r>
            <a:r>
              <a:rPr lang="en-US" sz="3200" dirty="0" err="1"/>
              <a:t>khiển</a:t>
            </a:r>
            <a:r>
              <a:rPr lang="en-US" sz="3200" dirty="0"/>
              <a:t> PD </a:t>
            </a:r>
            <a:r>
              <a:rPr lang="en-US" sz="3200" dirty="0" err="1"/>
              <a:t>mờ</a:t>
            </a:r>
            <a:endParaRPr lang="en-US" sz="3200" dirty="0"/>
          </a:p>
        </p:txBody>
      </p:sp>
      <p:sp>
        <p:nvSpPr>
          <p:cNvPr id="4" name="Date Placeholder 3">
            <a:extLst>
              <a:ext uri="{FF2B5EF4-FFF2-40B4-BE49-F238E27FC236}">
                <a16:creationId xmlns:a16="http://schemas.microsoft.com/office/drawing/2014/main" id="{9F40DDE2-FD87-E491-C2F9-10544EFC613A}"/>
              </a:ext>
            </a:extLst>
          </p:cNvPr>
          <p:cNvSpPr>
            <a:spLocks noGrp="1"/>
          </p:cNvSpPr>
          <p:nvPr>
            <p:ph type="dt" sz="half" idx="10"/>
          </p:nvPr>
        </p:nvSpPr>
        <p:spPr/>
        <p:txBody>
          <a:bodyPr/>
          <a:lstStyle/>
          <a:p>
            <a:fld id="{0447067C-88A8-4978-9089-A5C85C57A269}" type="datetime1">
              <a:rPr lang="en-SG" smtClean="0"/>
              <a:pPr/>
              <a:t>28/6/2022</a:t>
            </a:fld>
            <a:endParaRPr lang="en-SG"/>
          </a:p>
        </p:txBody>
      </p:sp>
      <p:sp>
        <p:nvSpPr>
          <p:cNvPr id="5" name="Content Placeholder 4">
            <a:extLst>
              <a:ext uri="{FF2B5EF4-FFF2-40B4-BE49-F238E27FC236}">
                <a16:creationId xmlns:a16="http://schemas.microsoft.com/office/drawing/2014/main" id="{DD48DB53-4BC4-B7B9-315E-7E8BECCAF049}"/>
              </a:ext>
            </a:extLst>
          </p:cNvPr>
          <p:cNvSpPr>
            <a:spLocks noGrp="1"/>
          </p:cNvSpPr>
          <p:nvPr>
            <p:ph idx="1"/>
          </p:nvPr>
        </p:nvSpPr>
        <p:spPr>
          <a:xfrm>
            <a:off x="544286" y="1257180"/>
            <a:ext cx="11092543" cy="4891155"/>
          </a:xfrm>
        </p:spPr>
        <p:txBody>
          <a:bodyPr>
            <a:normAutofit/>
          </a:bodyPr>
          <a:lstStyle/>
          <a:p>
            <a:pPr marL="457200" indent="-457200">
              <a:buFont typeface="Wingdings" panose="05000000000000000000" pitchFamily="2" charset="2"/>
              <a:buChar char="v"/>
            </a:pPr>
            <a:r>
              <a:rPr lang="en-US" sz="2400" dirty="0" err="1"/>
              <a:t>Xây</a:t>
            </a:r>
            <a:r>
              <a:rPr lang="en-US" sz="2400" dirty="0"/>
              <a:t> </a:t>
            </a:r>
            <a:r>
              <a:rPr lang="en-US" sz="2400" dirty="0" err="1"/>
              <a:t>dựng</a:t>
            </a:r>
            <a:r>
              <a:rPr lang="en-US" sz="2400" dirty="0"/>
              <a:t> </a:t>
            </a:r>
            <a:r>
              <a:rPr lang="en-US" sz="2400" dirty="0" err="1"/>
              <a:t>bộ</a:t>
            </a:r>
            <a:r>
              <a:rPr lang="en-US" sz="2400" dirty="0"/>
              <a:t> </a:t>
            </a:r>
            <a:r>
              <a:rPr lang="en-US" sz="2400" dirty="0" err="1"/>
              <a:t>điều</a:t>
            </a:r>
            <a:r>
              <a:rPr lang="en-US" sz="2400" dirty="0"/>
              <a:t> </a:t>
            </a:r>
            <a:r>
              <a:rPr lang="en-US" sz="2400" dirty="0" err="1"/>
              <a:t>khiển</a:t>
            </a:r>
            <a:r>
              <a:rPr lang="en-US" sz="2400" dirty="0"/>
              <a:t> </a:t>
            </a:r>
            <a:r>
              <a:rPr lang="en-US" sz="2400" dirty="0" err="1"/>
              <a:t>mờ</a:t>
            </a:r>
            <a:r>
              <a:rPr lang="en-US" sz="2400" dirty="0"/>
              <a:t> </a:t>
            </a:r>
            <a:r>
              <a:rPr lang="en-US" sz="2400" dirty="0" err="1"/>
              <a:t>trên</a:t>
            </a:r>
            <a:r>
              <a:rPr lang="en-US" sz="2400" dirty="0"/>
              <a:t> Fuzzy Toolbox</a:t>
            </a:r>
          </a:p>
        </p:txBody>
      </p:sp>
      <p:pic>
        <p:nvPicPr>
          <p:cNvPr id="11" name="Picture 10">
            <a:extLst>
              <a:ext uri="{FF2B5EF4-FFF2-40B4-BE49-F238E27FC236}">
                <a16:creationId xmlns:a16="http://schemas.microsoft.com/office/drawing/2014/main" id="{B393A4F5-2F46-4D79-93A5-FC5410C82BB4}"/>
              </a:ext>
            </a:extLst>
          </p:cNvPr>
          <p:cNvPicPr/>
          <p:nvPr/>
        </p:nvPicPr>
        <p:blipFill>
          <a:blip r:embed="rId2"/>
          <a:stretch>
            <a:fillRect/>
          </a:stretch>
        </p:blipFill>
        <p:spPr>
          <a:xfrm>
            <a:off x="555171" y="2388950"/>
            <a:ext cx="3584463" cy="2360628"/>
          </a:xfrm>
          <a:prstGeom prst="rect">
            <a:avLst/>
          </a:prstGeom>
        </p:spPr>
      </p:pic>
      <p:pic>
        <p:nvPicPr>
          <p:cNvPr id="12" name="Picture 11">
            <a:extLst>
              <a:ext uri="{FF2B5EF4-FFF2-40B4-BE49-F238E27FC236}">
                <a16:creationId xmlns:a16="http://schemas.microsoft.com/office/drawing/2014/main" id="{B0B907AE-3198-40DC-8CFF-F221EA4BBC6E}"/>
              </a:ext>
            </a:extLst>
          </p:cNvPr>
          <p:cNvPicPr/>
          <p:nvPr/>
        </p:nvPicPr>
        <p:blipFill>
          <a:blip r:embed="rId3"/>
          <a:stretch>
            <a:fillRect/>
          </a:stretch>
        </p:blipFill>
        <p:spPr>
          <a:xfrm>
            <a:off x="4288385" y="2414663"/>
            <a:ext cx="3584448" cy="2360628"/>
          </a:xfrm>
          <a:prstGeom prst="rect">
            <a:avLst/>
          </a:prstGeom>
        </p:spPr>
      </p:pic>
      <p:pic>
        <p:nvPicPr>
          <p:cNvPr id="13" name="Picture 12">
            <a:extLst>
              <a:ext uri="{FF2B5EF4-FFF2-40B4-BE49-F238E27FC236}">
                <a16:creationId xmlns:a16="http://schemas.microsoft.com/office/drawing/2014/main" id="{7E351D6D-FAF4-415B-8897-B505447B1003}"/>
              </a:ext>
            </a:extLst>
          </p:cNvPr>
          <p:cNvPicPr/>
          <p:nvPr/>
        </p:nvPicPr>
        <p:blipFill>
          <a:blip r:embed="rId4"/>
          <a:stretch>
            <a:fillRect/>
          </a:stretch>
        </p:blipFill>
        <p:spPr>
          <a:xfrm>
            <a:off x="8052368" y="2380532"/>
            <a:ext cx="3584448" cy="2360628"/>
          </a:xfrm>
          <a:prstGeom prst="rect">
            <a:avLst/>
          </a:prstGeom>
        </p:spPr>
      </p:pic>
      <p:sp>
        <p:nvSpPr>
          <p:cNvPr id="14" name="TextBox 13">
            <a:extLst>
              <a:ext uri="{FF2B5EF4-FFF2-40B4-BE49-F238E27FC236}">
                <a16:creationId xmlns:a16="http://schemas.microsoft.com/office/drawing/2014/main" id="{234B39E5-2167-413E-A62C-C0B7A071F14D}"/>
              </a:ext>
            </a:extLst>
          </p:cNvPr>
          <p:cNvSpPr txBox="1"/>
          <p:nvPr/>
        </p:nvSpPr>
        <p:spPr>
          <a:xfrm>
            <a:off x="555171" y="4954488"/>
            <a:ext cx="3512809" cy="646331"/>
          </a:xfrm>
          <a:prstGeom prst="rect">
            <a:avLst/>
          </a:prstGeom>
          <a:noFill/>
        </p:spPr>
        <p:txBody>
          <a:bodyPr wrap="square">
            <a:spAutoFit/>
          </a:bodyPr>
          <a:lstStyle/>
          <a:p>
            <a:pPr algn="ctr">
              <a:spcAft>
                <a:spcPts val="1000"/>
              </a:spcAft>
            </a:pPr>
            <a:r>
              <a:rPr lang="vi-VN" sz="1800" dirty="0">
                <a:effectLst/>
                <a:ea typeface="Times New Roman" panose="02020603050405020304" pitchFamily="18" charset="0"/>
              </a:rPr>
              <a:t>Hình 2</a:t>
            </a:r>
            <a:r>
              <a:rPr lang="en-US" sz="1800" dirty="0">
                <a:effectLst/>
                <a:ea typeface="Times New Roman" panose="02020603050405020304" pitchFamily="18" charset="0"/>
              </a:rPr>
              <a:t>.</a:t>
            </a:r>
            <a:r>
              <a:rPr lang="vi-VN" sz="1800" dirty="0">
                <a:effectLst/>
                <a:ea typeface="Times New Roman" panose="02020603050405020304" pitchFamily="18" charset="0"/>
              </a:rPr>
              <a:t> Bộ điều khiển mờ trên Fuzzy Toolbox</a:t>
            </a:r>
            <a:endParaRPr lang="en-GB" sz="1200" dirty="0">
              <a:effectLst/>
              <a:ea typeface="Times New Roman" panose="02020603050405020304" pitchFamily="18" charset="0"/>
            </a:endParaRPr>
          </a:p>
        </p:txBody>
      </p:sp>
      <p:sp>
        <p:nvSpPr>
          <p:cNvPr id="18" name="TextBox 17">
            <a:extLst>
              <a:ext uri="{FF2B5EF4-FFF2-40B4-BE49-F238E27FC236}">
                <a16:creationId xmlns:a16="http://schemas.microsoft.com/office/drawing/2014/main" id="{F02E5B93-9E1D-46C5-A64F-990E53B5092E}"/>
              </a:ext>
            </a:extLst>
          </p:cNvPr>
          <p:cNvSpPr txBox="1"/>
          <p:nvPr/>
        </p:nvSpPr>
        <p:spPr>
          <a:xfrm>
            <a:off x="4382077" y="4949174"/>
            <a:ext cx="3397065" cy="646331"/>
          </a:xfrm>
          <a:prstGeom prst="rect">
            <a:avLst/>
          </a:prstGeom>
          <a:noFill/>
        </p:spPr>
        <p:txBody>
          <a:bodyPr wrap="square">
            <a:spAutoFit/>
          </a:bodyPr>
          <a:lstStyle/>
          <a:p>
            <a:pPr algn="ctr">
              <a:spcAft>
                <a:spcPts val="1000"/>
              </a:spcAft>
            </a:pPr>
            <a:r>
              <a:rPr lang="vi-VN" sz="1800" dirty="0">
                <a:effectLst/>
                <a:ea typeface="Times New Roman" panose="02020603050405020304" pitchFamily="18" charset="0"/>
              </a:rPr>
              <a:t>Hình 3</a:t>
            </a:r>
            <a:r>
              <a:rPr lang="en-US" sz="1800" dirty="0">
                <a:effectLst/>
                <a:ea typeface="Times New Roman" panose="02020603050405020304" pitchFamily="18" charset="0"/>
              </a:rPr>
              <a:t>.</a:t>
            </a:r>
            <a:r>
              <a:rPr lang="vi-VN" sz="1800" dirty="0">
                <a:effectLst/>
                <a:ea typeface="Times New Roman" panose="02020603050405020304" pitchFamily="18" charset="0"/>
              </a:rPr>
              <a:t> Hàm liên thuộc ngõ vào sai số E</a:t>
            </a:r>
            <a:endParaRPr lang="en-GB" sz="1200" dirty="0">
              <a:effectLst/>
              <a:ea typeface="Times New Roman" panose="02020603050405020304" pitchFamily="18" charset="0"/>
            </a:endParaRPr>
          </a:p>
        </p:txBody>
      </p:sp>
      <p:sp>
        <p:nvSpPr>
          <p:cNvPr id="21" name="TextBox 20">
            <a:extLst>
              <a:ext uri="{FF2B5EF4-FFF2-40B4-BE49-F238E27FC236}">
                <a16:creationId xmlns:a16="http://schemas.microsoft.com/office/drawing/2014/main" id="{B8959AF2-469F-4C8D-9744-8706DB681CB6}"/>
              </a:ext>
            </a:extLst>
          </p:cNvPr>
          <p:cNvSpPr txBox="1"/>
          <p:nvPr/>
        </p:nvSpPr>
        <p:spPr>
          <a:xfrm>
            <a:off x="8315510" y="4949173"/>
            <a:ext cx="2784950" cy="646331"/>
          </a:xfrm>
          <a:prstGeom prst="rect">
            <a:avLst/>
          </a:prstGeom>
          <a:noFill/>
        </p:spPr>
        <p:txBody>
          <a:bodyPr wrap="square">
            <a:spAutoFit/>
          </a:bodyPr>
          <a:lstStyle/>
          <a:p>
            <a:pPr algn="ctr">
              <a:spcAft>
                <a:spcPts val="1000"/>
              </a:spcAft>
            </a:pPr>
            <a:r>
              <a:rPr lang="vi-VN" sz="1800" dirty="0">
                <a:effectLst/>
                <a:ea typeface="Times New Roman" panose="02020603050405020304" pitchFamily="18" charset="0"/>
              </a:rPr>
              <a:t>Hình </a:t>
            </a:r>
            <a:r>
              <a:rPr lang="en-US" dirty="0">
                <a:latin typeface="Arial" panose="020B0604020202020204" pitchFamily="34" charset="0"/>
                <a:ea typeface="Times New Roman" panose="02020603050405020304" pitchFamily="18" charset="0"/>
                <a:cs typeface="Arial" panose="020B0604020202020204" pitchFamily="34" charset="0"/>
              </a:rPr>
              <a:t>4</a:t>
            </a:r>
            <a:r>
              <a:rPr lang="en-US" sz="1800" dirty="0">
                <a:effectLst/>
                <a:latin typeface="Arial" panose="020B0604020202020204" pitchFamily="34" charset="0"/>
                <a:ea typeface="Times New Roman" panose="02020603050405020304" pitchFamily="18" charset="0"/>
                <a:cs typeface="Arial" panose="020B0604020202020204" pitchFamily="34" charset="0"/>
              </a:rPr>
              <a:t>.</a:t>
            </a:r>
            <a:r>
              <a:rPr lang="vi-VN" sz="1800" dirty="0">
                <a:effectLst/>
                <a:latin typeface="Arial" panose="020B0604020202020204" pitchFamily="34" charset="0"/>
                <a:ea typeface="Times New Roman" panose="02020603050405020304" pitchFamily="18" charset="0"/>
                <a:cs typeface="Arial" panose="020B0604020202020204" pitchFamily="34" charset="0"/>
              </a:rPr>
              <a:t> </a:t>
            </a:r>
            <a:r>
              <a:rPr lang="vi-VN" sz="1800" dirty="0">
                <a:effectLst/>
                <a:ea typeface="Times New Roman" panose="02020603050405020304" pitchFamily="18" charset="0"/>
              </a:rPr>
              <a:t>Hàm liên thuộc ngõ ra U</a:t>
            </a:r>
            <a:endParaRPr lang="en-GB" sz="1200" dirty="0">
              <a:effectLst/>
              <a:ea typeface="Times New Roman" panose="02020603050405020304" pitchFamily="18" charset="0"/>
            </a:endParaRPr>
          </a:p>
        </p:txBody>
      </p:sp>
      <p:sp>
        <p:nvSpPr>
          <p:cNvPr id="25" name="TextBox 24">
            <a:extLst>
              <a:ext uri="{FF2B5EF4-FFF2-40B4-BE49-F238E27FC236}">
                <a16:creationId xmlns:a16="http://schemas.microsoft.com/office/drawing/2014/main" id="{F73957E8-9982-4322-9A02-B2EA5F37B968}"/>
              </a:ext>
            </a:extLst>
          </p:cNvPr>
          <p:cNvSpPr txBox="1"/>
          <p:nvPr/>
        </p:nvSpPr>
        <p:spPr>
          <a:xfrm>
            <a:off x="970089" y="1727557"/>
            <a:ext cx="9478927" cy="400110"/>
          </a:xfrm>
          <a:prstGeom prst="rect">
            <a:avLst/>
          </a:prstGeom>
          <a:noFill/>
        </p:spPr>
        <p:txBody>
          <a:bodyPr wrap="square">
            <a:spAutoFit/>
          </a:bodyPr>
          <a:lstStyle/>
          <a:p>
            <a:r>
              <a:rPr lang="vi-VN" sz="2000" dirty="0">
                <a:effectLst/>
                <a:ea typeface="Times New Roman" panose="02020603050405020304" pitchFamily="18" charset="0"/>
              </a:rPr>
              <a:t>Ở đây ta xây dựng bộ điều khiển mờ trên Fuzzy Toolbox theo hệ qui tắc Mandani. </a:t>
            </a:r>
            <a:endParaRPr lang="en-GB" sz="2000" dirty="0"/>
          </a:p>
        </p:txBody>
      </p:sp>
    </p:spTree>
    <p:extLst>
      <p:ext uri="{BB962C8B-B14F-4D97-AF65-F5344CB8AC3E}">
        <p14:creationId xmlns:p14="http://schemas.microsoft.com/office/powerpoint/2010/main" val="3329949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5A78C7-CD8B-1503-6263-AEB51FB869BE}"/>
              </a:ext>
            </a:extLst>
          </p:cNvPr>
          <p:cNvSpPr>
            <a:spLocks noGrp="1"/>
          </p:cNvSpPr>
          <p:nvPr>
            <p:ph type="sldNum" sz="quarter" idx="12"/>
          </p:nvPr>
        </p:nvSpPr>
        <p:spPr/>
        <p:txBody>
          <a:bodyPr/>
          <a:lstStyle/>
          <a:p>
            <a:fld id="{2BA667B7-7BA5-4DB2-A058-B66A386C003C}" type="slidenum">
              <a:rPr lang="en-SG" smtClean="0"/>
              <a:pPr/>
              <a:t>7</a:t>
            </a:fld>
            <a:endParaRPr lang="en-SG"/>
          </a:p>
        </p:txBody>
      </p:sp>
      <p:sp>
        <p:nvSpPr>
          <p:cNvPr id="3" name="Text Placeholder 2">
            <a:extLst>
              <a:ext uri="{FF2B5EF4-FFF2-40B4-BE49-F238E27FC236}">
                <a16:creationId xmlns:a16="http://schemas.microsoft.com/office/drawing/2014/main" id="{F995833E-F1A7-7B60-3487-4848FEB2C7C6}"/>
              </a:ext>
            </a:extLst>
          </p:cNvPr>
          <p:cNvSpPr>
            <a:spLocks noGrp="1"/>
          </p:cNvSpPr>
          <p:nvPr>
            <p:ph type="body" sz="quarter" idx="13"/>
          </p:nvPr>
        </p:nvSpPr>
        <p:spPr>
          <a:xfrm>
            <a:off x="1435027" y="201415"/>
            <a:ext cx="9323615" cy="714572"/>
          </a:xfrm>
        </p:spPr>
        <p:txBody>
          <a:bodyPr>
            <a:normAutofit/>
          </a:bodyPr>
          <a:lstStyle/>
          <a:p>
            <a:pPr>
              <a:buFont typeface="+mj-lt"/>
              <a:buAutoNum type="arabicPeriod" startAt="2"/>
            </a:pPr>
            <a:r>
              <a:rPr lang="en-US" sz="3200" dirty="0" err="1"/>
              <a:t>Thiết</a:t>
            </a:r>
            <a:r>
              <a:rPr lang="en-US" sz="3200" dirty="0"/>
              <a:t> </a:t>
            </a:r>
            <a:r>
              <a:rPr lang="en-US" sz="3200" dirty="0" err="1"/>
              <a:t>kế</a:t>
            </a:r>
            <a:r>
              <a:rPr lang="en-US" sz="3200" dirty="0"/>
              <a:t> </a:t>
            </a:r>
            <a:r>
              <a:rPr lang="en-US" sz="3200" dirty="0" err="1"/>
              <a:t>bộ</a:t>
            </a:r>
            <a:r>
              <a:rPr lang="en-US" sz="3200" dirty="0"/>
              <a:t> </a:t>
            </a:r>
            <a:r>
              <a:rPr lang="en-US" sz="3200" dirty="0" err="1"/>
              <a:t>điều</a:t>
            </a:r>
            <a:r>
              <a:rPr lang="en-US" sz="3200" dirty="0"/>
              <a:t> </a:t>
            </a:r>
            <a:r>
              <a:rPr lang="en-US" sz="3200" dirty="0" err="1"/>
              <a:t>khiển</a:t>
            </a:r>
            <a:r>
              <a:rPr lang="en-US" sz="3200" dirty="0"/>
              <a:t> PD </a:t>
            </a:r>
            <a:r>
              <a:rPr lang="en-US" sz="3200" dirty="0" err="1"/>
              <a:t>mờ</a:t>
            </a:r>
            <a:endParaRPr lang="en-US" sz="3200" dirty="0"/>
          </a:p>
        </p:txBody>
      </p:sp>
      <p:sp>
        <p:nvSpPr>
          <p:cNvPr id="4" name="Date Placeholder 3">
            <a:extLst>
              <a:ext uri="{FF2B5EF4-FFF2-40B4-BE49-F238E27FC236}">
                <a16:creationId xmlns:a16="http://schemas.microsoft.com/office/drawing/2014/main" id="{9F40DDE2-FD87-E491-C2F9-10544EFC613A}"/>
              </a:ext>
            </a:extLst>
          </p:cNvPr>
          <p:cNvSpPr>
            <a:spLocks noGrp="1"/>
          </p:cNvSpPr>
          <p:nvPr>
            <p:ph type="dt" sz="half" idx="10"/>
          </p:nvPr>
        </p:nvSpPr>
        <p:spPr/>
        <p:txBody>
          <a:bodyPr/>
          <a:lstStyle/>
          <a:p>
            <a:fld id="{0447067C-88A8-4978-9089-A5C85C57A269}" type="datetime1">
              <a:rPr lang="en-SG" smtClean="0"/>
              <a:pPr/>
              <a:t>28/6/2022</a:t>
            </a:fld>
            <a:endParaRPr lang="en-SG"/>
          </a:p>
        </p:txBody>
      </p:sp>
      <p:sp>
        <p:nvSpPr>
          <p:cNvPr id="5" name="Content Placeholder 4">
            <a:extLst>
              <a:ext uri="{FF2B5EF4-FFF2-40B4-BE49-F238E27FC236}">
                <a16:creationId xmlns:a16="http://schemas.microsoft.com/office/drawing/2014/main" id="{DD48DB53-4BC4-B7B9-315E-7E8BECCAF049}"/>
              </a:ext>
            </a:extLst>
          </p:cNvPr>
          <p:cNvSpPr>
            <a:spLocks noGrp="1"/>
          </p:cNvSpPr>
          <p:nvPr>
            <p:ph idx="1"/>
          </p:nvPr>
        </p:nvSpPr>
        <p:spPr>
          <a:xfrm>
            <a:off x="544286" y="1260629"/>
            <a:ext cx="11092543" cy="4887707"/>
          </a:xfrm>
        </p:spPr>
        <p:txBody>
          <a:bodyPr>
            <a:normAutofit/>
          </a:bodyPr>
          <a:lstStyle/>
          <a:p>
            <a:pPr marL="4572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Xây</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dựng</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file </a:t>
            </a:r>
            <a:r>
              <a:rPr kumimoji="0" lang="en-US"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mô</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phỏng</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trên</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Matlab</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Simulink</a:t>
            </a:r>
          </a:p>
          <a:p>
            <a:pPr marR="0" lvl="0" algn="l" defTabSz="914400" rtl="0" eaLnBrk="1" fontAlgn="auto" latinLnBrk="0" hangingPunct="1">
              <a:lnSpc>
                <a:spcPct val="90000"/>
              </a:lnSpc>
              <a:spcBef>
                <a:spcPts val="100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endParaRPr lang="en-US" sz="2000" dirty="0"/>
          </a:p>
        </p:txBody>
      </p:sp>
      <p:pic>
        <p:nvPicPr>
          <p:cNvPr id="10" name="Picture 9">
            <a:extLst>
              <a:ext uri="{FF2B5EF4-FFF2-40B4-BE49-F238E27FC236}">
                <a16:creationId xmlns:a16="http://schemas.microsoft.com/office/drawing/2014/main" id="{AE607888-7E4C-4DBA-90F3-8F6B6D7D5424}"/>
              </a:ext>
            </a:extLst>
          </p:cNvPr>
          <p:cNvPicPr/>
          <p:nvPr/>
        </p:nvPicPr>
        <p:blipFill>
          <a:blip r:embed="rId2"/>
          <a:stretch>
            <a:fillRect/>
          </a:stretch>
        </p:blipFill>
        <p:spPr>
          <a:xfrm>
            <a:off x="763478" y="1787722"/>
            <a:ext cx="6290679" cy="3809649"/>
          </a:xfrm>
          <a:prstGeom prst="rect">
            <a:avLst/>
          </a:prstGeom>
        </p:spPr>
      </p:pic>
      <p:pic>
        <p:nvPicPr>
          <p:cNvPr id="12" name="Picture 11">
            <a:extLst>
              <a:ext uri="{FF2B5EF4-FFF2-40B4-BE49-F238E27FC236}">
                <a16:creationId xmlns:a16="http://schemas.microsoft.com/office/drawing/2014/main" id="{6B63DCB4-A6EB-4244-ADD5-AE2C4EE33916}"/>
              </a:ext>
            </a:extLst>
          </p:cNvPr>
          <p:cNvPicPr/>
          <p:nvPr/>
        </p:nvPicPr>
        <p:blipFill>
          <a:blip r:embed="rId3"/>
          <a:stretch>
            <a:fillRect/>
          </a:stretch>
        </p:blipFill>
        <p:spPr>
          <a:xfrm>
            <a:off x="7059493" y="1787722"/>
            <a:ext cx="4572000" cy="2384425"/>
          </a:xfrm>
          <a:prstGeom prst="rect">
            <a:avLst/>
          </a:prstGeom>
        </p:spPr>
      </p:pic>
      <p:sp>
        <p:nvSpPr>
          <p:cNvPr id="14" name="TextBox 13">
            <a:extLst>
              <a:ext uri="{FF2B5EF4-FFF2-40B4-BE49-F238E27FC236}">
                <a16:creationId xmlns:a16="http://schemas.microsoft.com/office/drawing/2014/main" id="{A2185948-564D-4DDC-96DC-CAD7E6D687BA}"/>
              </a:ext>
            </a:extLst>
          </p:cNvPr>
          <p:cNvSpPr txBox="1"/>
          <p:nvPr/>
        </p:nvSpPr>
        <p:spPr>
          <a:xfrm>
            <a:off x="339571" y="5576347"/>
            <a:ext cx="7605944" cy="463075"/>
          </a:xfrm>
          <a:prstGeom prst="rect">
            <a:avLst/>
          </a:prstGeom>
          <a:noFill/>
        </p:spPr>
        <p:txBody>
          <a:bodyPr wrap="square">
            <a:spAutoFit/>
          </a:bodyPr>
          <a:lstStyle/>
          <a:p>
            <a:pPr algn="ctr">
              <a:lnSpc>
                <a:spcPct val="150000"/>
              </a:lnSpc>
              <a:spcAft>
                <a:spcPts val="1000"/>
              </a:spcAft>
            </a:pPr>
            <a:r>
              <a:rPr lang="vi-VN" sz="1800" dirty="0">
                <a:effectLst/>
                <a:ea typeface="Times New Roman" panose="02020603050405020304" pitchFamily="18" charset="0"/>
              </a:rPr>
              <a:t>Hình </a:t>
            </a:r>
            <a:r>
              <a:rPr lang="en-US" dirty="0">
                <a:latin typeface="Arial" panose="020B0604020202020204" pitchFamily="34" charset="0"/>
                <a:ea typeface="Times New Roman" panose="02020603050405020304" pitchFamily="18" charset="0"/>
                <a:cs typeface="Arial" panose="020B0604020202020204" pitchFamily="34" charset="0"/>
              </a:rPr>
              <a:t>5</a:t>
            </a:r>
            <a:r>
              <a:rPr lang="en-US" sz="1800" dirty="0">
                <a:effectLst/>
                <a:latin typeface="Arial" panose="020B0604020202020204" pitchFamily="34" charset="0"/>
                <a:ea typeface="Times New Roman" panose="02020603050405020304" pitchFamily="18" charset="0"/>
                <a:cs typeface="Arial" panose="020B0604020202020204" pitchFamily="34" charset="0"/>
              </a:rPr>
              <a:t>.</a:t>
            </a:r>
            <a:r>
              <a:rPr lang="vi-VN" sz="1800" dirty="0">
                <a:effectLst/>
                <a:latin typeface="Arial" panose="020B0604020202020204" pitchFamily="34" charset="0"/>
                <a:ea typeface="Times New Roman" panose="02020603050405020304" pitchFamily="18" charset="0"/>
                <a:cs typeface="Arial" panose="020B0604020202020204" pitchFamily="34" charset="0"/>
              </a:rPr>
              <a:t> </a:t>
            </a:r>
            <a:r>
              <a:rPr lang="vi-VN" sz="1800" dirty="0">
                <a:effectLst/>
                <a:ea typeface="Times New Roman" panose="02020603050405020304" pitchFamily="18" charset="0"/>
              </a:rPr>
              <a:t>Bộ điều kiển PD mờ cho hệ cánh tay máy 2 bậc</a:t>
            </a:r>
            <a:endParaRPr lang="en-GB" sz="1200" dirty="0">
              <a:effectLst/>
              <a:ea typeface="Times New Roman" panose="02020603050405020304" pitchFamily="18" charset="0"/>
            </a:endParaRPr>
          </a:p>
        </p:txBody>
      </p:sp>
      <p:sp>
        <p:nvSpPr>
          <p:cNvPr id="17" name="TextBox 16">
            <a:extLst>
              <a:ext uri="{FF2B5EF4-FFF2-40B4-BE49-F238E27FC236}">
                <a16:creationId xmlns:a16="http://schemas.microsoft.com/office/drawing/2014/main" id="{82C0E48F-5713-45B1-91B2-91FDBC56DACA}"/>
              </a:ext>
            </a:extLst>
          </p:cNvPr>
          <p:cNvSpPr txBox="1"/>
          <p:nvPr/>
        </p:nvSpPr>
        <p:spPr>
          <a:xfrm>
            <a:off x="7180451" y="4376531"/>
            <a:ext cx="4330084" cy="646331"/>
          </a:xfrm>
          <a:prstGeom prst="rect">
            <a:avLst/>
          </a:prstGeom>
          <a:noFill/>
        </p:spPr>
        <p:txBody>
          <a:bodyPr wrap="square">
            <a:spAutoFit/>
          </a:bodyPr>
          <a:lstStyle/>
          <a:p>
            <a:pPr algn="ctr">
              <a:spcAft>
                <a:spcPts val="1000"/>
              </a:spcAft>
            </a:pPr>
            <a:r>
              <a:rPr lang="vi-VN" sz="1800" dirty="0">
                <a:effectLst/>
                <a:ea typeface="Times New Roman" panose="02020603050405020304" pitchFamily="18" charset="0"/>
              </a:rPr>
              <a:t>Hình </a:t>
            </a:r>
            <a:r>
              <a:rPr lang="en-US" sz="1800" dirty="0">
                <a:effectLst/>
                <a:latin typeface="Arial" panose="020B0604020202020204" pitchFamily="34" charset="0"/>
                <a:ea typeface="Times New Roman" panose="02020603050405020304" pitchFamily="18" charset="0"/>
                <a:cs typeface="Arial" panose="020B0604020202020204" pitchFamily="34" charset="0"/>
              </a:rPr>
              <a:t>6.</a:t>
            </a:r>
            <a:r>
              <a:rPr lang="vi-VN" sz="1800" dirty="0">
                <a:effectLst/>
                <a:latin typeface="Arial" panose="020B0604020202020204" pitchFamily="34" charset="0"/>
                <a:ea typeface="Times New Roman" panose="02020603050405020304" pitchFamily="18" charset="0"/>
                <a:cs typeface="Arial" panose="020B0604020202020204" pitchFamily="34" charset="0"/>
              </a:rPr>
              <a:t> </a:t>
            </a:r>
            <a:r>
              <a:rPr lang="vi-VN" sz="1800" dirty="0">
                <a:effectLst/>
                <a:ea typeface="Times New Roman" panose="02020603050405020304" pitchFamily="18" charset="0"/>
              </a:rPr>
              <a:t>Đối tượng điều khiển cánh tay máy 2 bậc tự do</a:t>
            </a:r>
            <a:endParaRPr lang="en-GB" sz="1200" dirty="0">
              <a:effectLst/>
              <a:ea typeface="Times New Roman" panose="02020603050405020304" pitchFamily="18" charset="0"/>
            </a:endParaRPr>
          </a:p>
        </p:txBody>
      </p:sp>
    </p:spTree>
    <p:extLst>
      <p:ext uri="{BB962C8B-B14F-4D97-AF65-F5344CB8AC3E}">
        <p14:creationId xmlns:p14="http://schemas.microsoft.com/office/powerpoint/2010/main" val="3186035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5A78C7-CD8B-1503-6263-AEB51FB869BE}"/>
              </a:ext>
            </a:extLst>
          </p:cNvPr>
          <p:cNvSpPr>
            <a:spLocks noGrp="1"/>
          </p:cNvSpPr>
          <p:nvPr>
            <p:ph type="sldNum" sz="quarter" idx="12"/>
          </p:nvPr>
        </p:nvSpPr>
        <p:spPr/>
        <p:txBody>
          <a:bodyPr/>
          <a:lstStyle/>
          <a:p>
            <a:fld id="{2BA667B7-7BA5-4DB2-A058-B66A386C003C}" type="slidenum">
              <a:rPr lang="en-SG" smtClean="0"/>
              <a:pPr/>
              <a:t>8</a:t>
            </a:fld>
            <a:endParaRPr lang="en-SG"/>
          </a:p>
        </p:txBody>
      </p:sp>
      <p:sp>
        <p:nvSpPr>
          <p:cNvPr id="3" name="Text Placeholder 2">
            <a:extLst>
              <a:ext uri="{FF2B5EF4-FFF2-40B4-BE49-F238E27FC236}">
                <a16:creationId xmlns:a16="http://schemas.microsoft.com/office/drawing/2014/main" id="{F995833E-F1A7-7B60-3487-4848FEB2C7C6}"/>
              </a:ext>
            </a:extLst>
          </p:cNvPr>
          <p:cNvSpPr>
            <a:spLocks noGrp="1"/>
          </p:cNvSpPr>
          <p:nvPr>
            <p:ph type="body" sz="quarter" idx="13"/>
          </p:nvPr>
        </p:nvSpPr>
        <p:spPr>
          <a:xfrm>
            <a:off x="1435027" y="201415"/>
            <a:ext cx="9323615" cy="775129"/>
          </a:xfrm>
        </p:spPr>
        <p:txBody>
          <a:bodyPr>
            <a:normAutofit/>
          </a:bodyPr>
          <a:lstStyle/>
          <a:p>
            <a:pPr>
              <a:buFont typeface="+mj-lt"/>
              <a:buAutoNum type="arabicPeriod" startAt="2"/>
            </a:pPr>
            <a:r>
              <a:rPr lang="en-US" sz="3200" dirty="0" err="1"/>
              <a:t>Thiết</a:t>
            </a:r>
            <a:r>
              <a:rPr lang="en-US" sz="3200" dirty="0"/>
              <a:t> </a:t>
            </a:r>
            <a:r>
              <a:rPr lang="en-US" sz="3200" dirty="0" err="1"/>
              <a:t>kế</a:t>
            </a:r>
            <a:r>
              <a:rPr lang="en-US" sz="3200" dirty="0"/>
              <a:t> </a:t>
            </a:r>
            <a:r>
              <a:rPr lang="en-US" sz="3200" dirty="0" err="1"/>
              <a:t>bộ</a:t>
            </a:r>
            <a:r>
              <a:rPr lang="en-US" sz="3200" dirty="0"/>
              <a:t> </a:t>
            </a:r>
            <a:r>
              <a:rPr lang="en-US" sz="3200" dirty="0" err="1"/>
              <a:t>điều</a:t>
            </a:r>
            <a:r>
              <a:rPr lang="en-US" sz="3200" dirty="0"/>
              <a:t> </a:t>
            </a:r>
            <a:r>
              <a:rPr lang="en-US" sz="3200" dirty="0" err="1"/>
              <a:t>khiển</a:t>
            </a:r>
            <a:r>
              <a:rPr lang="en-US" sz="3200" dirty="0"/>
              <a:t> PD </a:t>
            </a:r>
            <a:r>
              <a:rPr lang="en-US" sz="3200" dirty="0" err="1"/>
              <a:t>mờ</a:t>
            </a:r>
            <a:endParaRPr lang="en-US" sz="3200" dirty="0"/>
          </a:p>
        </p:txBody>
      </p:sp>
      <p:sp>
        <p:nvSpPr>
          <p:cNvPr id="4" name="Date Placeholder 3">
            <a:extLst>
              <a:ext uri="{FF2B5EF4-FFF2-40B4-BE49-F238E27FC236}">
                <a16:creationId xmlns:a16="http://schemas.microsoft.com/office/drawing/2014/main" id="{9F40DDE2-FD87-E491-C2F9-10544EFC613A}"/>
              </a:ext>
            </a:extLst>
          </p:cNvPr>
          <p:cNvSpPr>
            <a:spLocks noGrp="1"/>
          </p:cNvSpPr>
          <p:nvPr>
            <p:ph type="dt" sz="half" idx="10"/>
          </p:nvPr>
        </p:nvSpPr>
        <p:spPr/>
        <p:txBody>
          <a:bodyPr/>
          <a:lstStyle/>
          <a:p>
            <a:fld id="{0447067C-88A8-4978-9089-A5C85C57A269}" type="datetime1">
              <a:rPr lang="en-SG" smtClean="0"/>
              <a:pPr/>
              <a:t>28/6/2022</a:t>
            </a:fld>
            <a:endParaRPr lang="en-SG"/>
          </a:p>
        </p:txBody>
      </p:sp>
      <p:sp>
        <p:nvSpPr>
          <p:cNvPr id="5" name="Content Placeholder 4">
            <a:extLst>
              <a:ext uri="{FF2B5EF4-FFF2-40B4-BE49-F238E27FC236}">
                <a16:creationId xmlns:a16="http://schemas.microsoft.com/office/drawing/2014/main" id="{DD48DB53-4BC4-B7B9-315E-7E8BECCAF049}"/>
              </a:ext>
            </a:extLst>
          </p:cNvPr>
          <p:cNvSpPr>
            <a:spLocks noGrp="1"/>
          </p:cNvSpPr>
          <p:nvPr>
            <p:ph idx="1"/>
          </p:nvPr>
        </p:nvSpPr>
        <p:spPr>
          <a:xfrm>
            <a:off x="544286" y="1396407"/>
            <a:ext cx="11092543" cy="4751929"/>
          </a:xfrm>
        </p:spPr>
        <p:txBody>
          <a:bodyPr>
            <a:noAutofit/>
          </a:bodyPr>
          <a:lstStyle/>
          <a:p>
            <a:pPr marL="4572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Kết</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quả</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mô</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phỏng</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R="0" lvl="0" algn="l" defTabSz="914400" rtl="0" eaLnBrk="1" fontAlgn="auto" latinLnBrk="0" hangingPunct="1">
              <a:lnSpc>
                <a:spcPct val="90000"/>
              </a:lnSpc>
              <a:spcBef>
                <a:spcPts val="100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endParaRPr lang="en-US" sz="2000" dirty="0"/>
          </a:p>
        </p:txBody>
      </p:sp>
      <p:pic>
        <p:nvPicPr>
          <p:cNvPr id="9" name="Picture 8">
            <a:extLst>
              <a:ext uri="{FF2B5EF4-FFF2-40B4-BE49-F238E27FC236}">
                <a16:creationId xmlns:a16="http://schemas.microsoft.com/office/drawing/2014/main" id="{90E859A3-5BE8-46F2-ADD5-AE76F82CE4F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1803" y="2131623"/>
            <a:ext cx="4571365" cy="1969860"/>
          </a:xfrm>
          <a:prstGeom prst="rect">
            <a:avLst/>
          </a:prstGeom>
          <a:noFill/>
          <a:ln>
            <a:noFill/>
          </a:ln>
        </p:spPr>
      </p:pic>
      <p:pic>
        <p:nvPicPr>
          <p:cNvPr id="10" name="Picture 9">
            <a:extLst>
              <a:ext uri="{FF2B5EF4-FFF2-40B4-BE49-F238E27FC236}">
                <a16:creationId xmlns:a16="http://schemas.microsoft.com/office/drawing/2014/main" id="{B806F521-5A88-4866-85F2-669D61FBFBA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94884" y="2095916"/>
            <a:ext cx="4570730" cy="1969859"/>
          </a:xfrm>
          <a:prstGeom prst="rect">
            <a:avLst/>
          </a:prstGeom>
          <a:noFill/>
          <a:ln>
            <a:noFill/>
          </a:ln>
        </p:spPr>
      </p:pic>
      <p:pic>
        <p:nvPicPr>
          <p:cNvPr id="11" name="Picture 10">
            <a:extLst>
              <a:ext uri="{FF2B5EF4-FFF2-40B4-BE49-F238E27FC236}">
                <a16:creationId xmlns:a16="http://schemas.microsoft.com/office/drawing/2014/main" id="{A0A73BDF-DCFE-4741-95B2-12BBD7F89A5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01802" y="4101483"/>
            <a:ext cx="4571365" cy="1827727"/>
          </a:xfrm>
          <a:prstGeom prst="rect">
            <a:avLst/>
          </a:prstGeom>
          <a:noFill/>
          <a:ln>
            <a:noFill/>
          </a:ln>
        </p:spPr>
      </p:pic>
      <p:pic>
        <p:nvPicPr>
          <p:cNvPr id="12" name="Picture 11">
            <a:extLst>
              <a:ext uri="{FF2B5EF4-FFF2-40B4-BE49-F238E27FC236}">
                <a16:creationId xmlns:a16="http://schemas.microsoft.com/office/drawing/2014/main" id="{26F60D85-B858-431E-9D00-93E8C08FDA9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394884" y="4101482"/>
            <a:ext cx="4570730" cy="1827727"/>
          </a:xfrm>
          <a:prstGeom prst="rect">
            <a:avLst/>
          </a:prstGeom>
          <a:noFill/>
          <a:ln>
            <a:noFill/>
          </a:ln>
        </p:spPr>
      </p:pic>
      <p:sp>
        <p:nvSpPr>
          <p:cNvPr id="13" name="TextBox 12">
            <a:extLst>
              <a:ext uri="{FF2B5EF4-FFF2-40B4-BE49-F238E27FC236}">
                <a16:creationId xmlns:a16="http://schemas.microsoft.com/office/drawing/2014/main" id="{3F2B538A-E980-4275-B9B1-78FFFBFDE2B8}"/>
              </a:ext>
            </a:extLst>
          </p:cNvPr>
          <p:cNvSpPr txBox="1"/>
          <p:nvPr/>
        </p:nvSpPr>
        <p:spPr>
          <a:xfrm>
            <a:off x="2452982" y="1793069"/>
            <a:ext cx="2012485" cy="369332"/>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Đáp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ngõ</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endParaRPr lang="en-US"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8D374D74-9FF6-4484-836C-3328E78C6531}"/>
              </a:ext>
            </a:extLst>
          </p:cNvPr>
          <p:cNvSpPr txBox="1"/>
          <p:nvPr/>
        </p:nvSpPr>
        <p:spPr>
          <a:xfrm>
            <a:off x="7726535" y="1703237"/>
            <a:ext cx="2420642" cy="369332"/>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Tín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khiển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1623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5A78C7-CD8B-1503-6263-AEB51FB869BE}"/>
              </a:ext>
            </a:extLst>
          </p:cNvPr>
          <p:cNvSpPr>
            <a:spLocks noGrp="1"/>
          </p:cNvSpPr>
          <p:nvPr>
            <p:ph type="sldNum" sz="quarter" idx="12"/>
          </p:nvPr>
        </p:nvSpPr>
        <p:spPr/>
        <p:txBody>
          <a:bodyPr/>
          <a:lstStyle/>
          <a:p>
            <a:fld id="{2BA667B7-7BA5-4DB2-A058-B66A386C003C}" type="slidenum">
              <a:rPr lang="en-SG" smtClean="0"/>
              <a:pPr/>
              <a:t>9</a:t>
            </a:fld>
            <a:endParaRPr lang="en-SG"/>
          </a:p>
        </p:txBody>
      </p:sp>
      <p:sp>
        <p:nvSpPr>
          <p:cNvPr id="3" name="Text Placeholder 2">
            <a:extLst>
              <a:ext uri="{FF2B5EF4-FFF2-40B4-BE49-F238E27FC236}">
                <a16:creationId xmlns:a16="http://schemas.microsoft.com/office/drawing/2014/main" id="{F995833E-F1A7-7B60-3487-4848FEB2C7C6}"/>
              </a:ext>
            </a:extLst>
          </p:cNvPr>
          <p:cNvSpPr>
            <a:spLocks noGrp="1"/>
          </p:cNvSpPr>
          <p:nvPr>
            <p:ph type="body" sz="quarter" idx="13"/>
          </p:nvPr>
        </p:nvSpPr>
        <p:spPr>
          <a:xfrm>
            <a:off x="1435027" y="201415"/>
            <a:ext cx="9323615" cy="810639"/>
          </a:xfrm>
        </p:spPr>
        <p:txBody>
          <a:bodyPr>
            <a:normAutofit/>
          </a:bodyPr>
          <a:lstStyle/>
          <a:p>
            <a:pPr>
              <a:buFont typeface="+mj-lt"/>
              <a:buAutoNum type="arabicPeriod" startAt="2"/>
            </a:pPr>
            <a:r>
              <a:rPr lang="en-US" sz="3200" dirty="0" err="1"/>
              <a:t>Thiết</a:t>
            </a:r>
            <a:r>
              <a:rPr lang="en-US" sz="3200" dirty="0"/>
              <a:t> </a:t>
            </a:r>
            <a:r>
              <a:rPr lang="en-US" sz="3200" dirty="0" err="1"/>
              <a:t>kế</a:t>
            </a:r>
            <a:r>
              <a:rPr lang="en-US" sz="3200" dirty="0"/>
              <a:t> </a:t>
            </a:r>
            <a:r>
              <a:rPr lang="en-US" sz="3200" dirty="0" err="1"/>
              <a:t>bộ</a:t>
            </a:r>
            <a:r>
              <a:rPr lang="en-US" sz="3200" dirty="0"/>
              <a:t> </a:t>
            </a:r>
            <a:r>
              <a:rPr lang="en-US" sz="3200" dirty="0" err="1"/>
              <a:t>điều</a:t>
            </a:r>
            <a:r>
              <a:rPr lang="en-US" sz="3200" dirty="0"/>
              <a:t> </a:t>
            </a:r>
            <a:r>
              <a:rPr lang="en-US" sz="3200" dirty="0" err="1"/>
              <a:t>khiển</a:t>
            </a:r>
            <a:r>
              <a:rPr lang="en-US" sz="3200" dirty="0"/>
              <a:t> PD </a:t>
            </a:r>
            <a:r>
              <a:rPr lang="en-US" sz="3200" dirty="0" err="1"/>
              <a:t>mờ</a:t>
            </a:r>
            <a:endParaRPr lang="en-US" sz="3200" dirty="0"/>
          </a:p>
        </p:txBody>
      </p:sp>
      <p:sp>
        <p:nvSpPr>
          <p:cNvPr id="4" name="Date Placeholder 3">
            <a:extLst>
              <a:ext uri="{FF2B5EF4-FFF2-40B4-BE49-F238E27FC236}">
                <a16:creationId xmlns:a16="http://schemas.microsoft.com/office/drawing/2014/main" id="{9F40DDE2-FD87-E491-C2F9-10544EFC613A}"/>
              </a:ext>
            </a:extLst>
          </p:cNvPr>
          <p:cNvSpPr>
            <a:spLocks noGrp="1"/>
          </p:cNvSpPr>
          <p:nvPr>
            <p:ph type="dt" sz="half" idx="10"/>
          </p:nvPr>
        </p:nvSpPr>
        <p:spPr/>
        <p:txBody>
          <a:bodyPr/>
          <a:lstStyle/>
          <a:p>
            <a:fld id="{0447067C-88A8-4978-9089-A5C85C57A269}" type="datetime1">
              <a:rPr lang="en-SG" smtClean="0"/>
              <a:pPr/>
              <a:t>28/6/2022</a:t>
            </a:fld>
            <a:endParaRPr lang="en-SG"/>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D48DB53-4BC4-B7B9-315E-7E8BECCAF049}"/>
                  </a:ext>
                </a:extLst>
              </p:cNvPr>
              <p:cNvSpPr>
                <a:spLocks noGrp="1"/>
              </p:cNvSpPr>
              <p:nvPr>
                <p:ph idx="1"/>
              </p:nvPr>
            </p:nvSpPr>
            <p:spPr/>
            <p:txBody>
              <a:bodyPr>
                <a:normAutofit lnSpcReduction="10000"/>
              </a:bodyPr>
              <a:lstStyle/>
              <a:p>
                <a:pPr marL="457200" indent="-457200">
                  <a:buFont typeface="Wingdings" panose="05000000000000000000" pitchFamily="2" charset="2"/>
                  <a:buChar char="v"/>
                </a:pPr>
                <a:r>
                  <a:rPr lang="en-US" sz="2400" dirty="0"/>
                  <a:t>Nhận </a:t>
                </a:r>
                <a:r>
                  <a:rPr lang="en-US" sz="2400" dirty="0" err="1"/>
                  <a:t>xét</a:t>
                </a:r>
                <a:r>
                  <a:rPr lang="en-US" sz="2400" dirty="0"/>
                  <a:t>:</a:t>
                </a:r>
              </a:p>
              <a:p>
                <a:pPr>
                  <a:lnSpc>
                    <a:spcPct val="150000"/>
                  </a:lnSpc>
                </a:pPr>
                <a:r>
                  <a:rPr lang="vi-VN" sz="2000" dirty="0">
                    <a:effectLst/>
                    <a:latin typeface="+mn-lt"/>
                    <a:ea typeface="Times New Roman" panose="02020603050405020304" pitchFamily="18" charset="0"/>
                  </a:rPr>
                  <a:t>Từ các đồ thị trên ta thấy đáp ứng ngõ ra góc quay </a:t>
                </a:r>
                <a14:m>
                  <m:oMath xmlns:m="http://schemas.openxmlformats.org/officeDocument/2006/math">
                    <m:sSub>
                      <m:sSubPr>
                        <m:ctrlPr>
                          <a:rPr lang="en-US" sz="2000" i="1" smtClean="0">
                            <a:solidFill>
                              <a:srgbClr val="836967"/>
                            </a:solidFill>
                            <a:effectLst/>
                            <a:latin typeface="Cambria Math" panose="02040503050406030204" pitchFamily="18" charset="0"/>
                          </a:rPr>
                        </m:ctrlPr>
                      </m:sSubPr>
                      <m:e>
                        <m:r>
                          <a:rPr lang="en-US" sz="2000" i="1" smtClean="0">
                            <a:effectLst/>
                            <a:latin typeface="Cambria Math" panose="02040503050406030204" pitchFamily="18" charset="0"/>
                          </a:rPr>
                          <m:t>𝜃</m:t>
                        </m:r>
                      </m:e>
                      <m:sub>
                        <m:r>
                          <a:rPr lang="en-US" sz="2000" i="0" smtClean="0">
                            <a:effectLst/>
                            <a:latin typeface="Cambria Math" panose="02040503050406030204" pitchFamily="18" charset="0"/>
                          </a:rPr>
                          <m:t>1</m:t>
                        </m:r>
                      </m:sub>
                    </m:sSub>
                  </m:oMath>
                </a14:m>
                <a:r>
                  <a:rPr lang="en-US" sz="2000" dirty="0">
                    <a:effectLst/>
                    <a:latin typeface="+mn-lt"/>
                    <a:ea typeface="Times New Roman" panose="02020603050405020304" pitchFamily="18" charset="0"/>
                  </a:rPr>
                  <a:t> </a:t>
                </a:r>
                <a:r>
                  <a:rPr lang="vi-VN" sz="2000" dirty="0">
                    <a:effectLst/>
                    <a:latin typeface="+mn-lt"/>
                    <a:ea typeface="Times New Roman" panose="02020603050405020304" pitchFamily="18" charset="0"/>
                  </a:rPr>
                  <a:t>và </a:t>
                </a:r>
                <a14:m>
                  <m:oMath xmlns:m="http://schemas.openxmlformats.org/officeDocument/2006/math">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𝜃</m:t>
                        </m:r>
                      </m:e>
                      <m:sub>
                        <m:r>
                          <a:rPr lang="en-US" sz="2000" b="0" i="0" smtClean="0">
                            <a:latin typeface="Cambria Math" panose="02040503050406030204" pitchFamily="18" charset="0"/>
                          </a:rPr>
                          <m:t>2</m:t>
                        </m:r>
                      </m:sub>
                    </m:sSub>
                  </m:oMath>
                </a14:m>
                <a:r>
                  <a:rPr lang="vi-VN" sz="2000" dirty="0">
                    <a:effectLst/>
                    <a:latin typeface="+mn-lt"/>
                    <a:ea typeface="Times New Roman" panose="02020603050405020304" pitchFamily="18" charset="0"/>
                  </a:rPr>
                  <a:t> tại 2 khớp liên kết của Robot bám sát với giá trị đặt trước, hầu như không có vọt lố, thời gian lên và thời gian xác lập khoảng 5s tuy không nhanh nhưng vẫn chấp nhận được, điều này là do ta chọn bộ lọc thông thấp cho bộ điều khiển vẫn chưa tối ưu nhất. Vì vậy có thể xem bộ điều khiển trượt đã đạt yêu cầu. </a:t>
                </a:r>
                <a:endParaRPr lang="en-US" sz="2000" dirty="0">
                  <a:effectLst/>
                  <a:latin typeface="+mn-lt"/>
                  <a:ea typeface="Times New Roman" panose="02020603050405020304" pitchFamily="18" charset="0"/>
                </a:endParaRPr>
              </a:p>
              <a:p>
                <a:pPr algn="just">
                  <a:lnSpc>
                    <a:spcPct val="150000"/>
                  </a:lnSpc>
                </a:pPr>
                <a:r>
                  <a:rPr lang="vi-VN" sz="2000" dirty="0">
                    <a:effectLst/>
                    <a:latin typeface="+mn-lt"/>
                    <a:ea typeface="Times New Roman" panose="02020603050405020304" pitchFamily="18" charset="0"/>
                  </a:rPr>
                  <a:t>Tuy nhiên từ đồ thị thu được tín hiệu điều khiển ta thấy hệ thống vẫn còn dao động nhưng không đáng kể. Từ đồ thị giá trị sai số của hệ thống ta thấy giá trị sai số vẫn còn dao động quanh giá trị 0, điều này có thể do bộ điều khiển PD mờ chưa phải là bộ điều khiển tối ưu nhất đối với hệ cánh tay máy 2 bậc tự do, mà còn có các bộ điều khiển khác chẳng hạn như PID mờ sẽ tối ưu hơn cho hệ thống này.</a:t>
                </a:r>
                <a:endParaRPr lang="en-GB" sz="2000" dirty="0">
                  <a:effectLst/>
                  <a:latin typeface="+mn-lt"/>
                  <a:ea typeface="Times New Roman" panose="02020603050405020304" pitchFamily="18" charset="0"/>
                </a:endParaRPr>
              </a:p>
              <a:p>
                <a:endParaRPr lang="en-US" sz="2000" dirty="0">
                  <a:latin typeface="Arial" panose="020B0604020202020204" pitchFamily="34" charset="0"/>
                  <a:cs typeface="Arial" panose="020B0604020202020204" pitchFamily="34" charset="0"/>
                </a:endParaRPr>
              </a:p>
            </p:txBody>
          </p:sp>
        </mc:Choice>
        <mc:Fallback xmlns="">
          <p:sp>
            <p:nvSpPr>
              <p:cNvPr id="5" name="Content Placeholder 4">
                <a:extLst>
                  <a:ext uri="{FF2B5EF4-FFF2-40B4-BE49-F238E27FC236}">
                    <a16:creationId xmlns:a16="http://schemas.microsoft.com/office/drawing/2014/main" id="{DD48DB53-4BC4-B7B9-315E-7E8BECCAF049}"/>
                  </a:ext>
                </a:extLst>
              </p:cNvPr>
              <p:cNvSpPr>
                <a:spLocks noGrp="1" noRot="1" noChangeAspect="1" noMove="1" noResize="1" noEditPoints="1" noAdjustHandles="1" noChangeArrowheads="1" noChangeShapeType="1" noTextEdit="1"/>
              </p:cNvSpPr>
              <p:nvPr>
                <p:ph idx="1"/>
              </p:nvPr>
            </p:nvSpPr>
            <p:spPr>
              <a:blipFill>
                <a:blip r:embed="rId2"/>
                <a:stretch>
                  <a:fillRect l="-659" t="-2329" r="-823"/>
                </a:stretch>
              </a:blipFill>
            </p:spPr>
            <p:txBody>
              <a:bodyPr/>
              <a:lstStyle/>
              <a:p>
                <a:r>
                  <a:rPr lang="en-GB">
                    <a:noFill/>
                  </a:rPr>
                  <a:t> </a:t>
                </a:r>
              </a:p>
            </p:txBody>
          </p:sp>
        </mc:Fallback>
      </mc:AlternateContent>
    </p:spTree>
    <p:extLst>
      <p:ext uri="{BB962C8B-B14F-4D97-AF65-F5344CB8AC3E}">
        <p14:creationId xmlns:p14="http://schemas.microsoft.com/office/powerpoint/2010/main" val="1515592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1920</TotalTime>
  <Words>2099</Words>
  <Application>Microsoft Office PowerPoint</Application>
  <PresentationFormat>Widescreen</PresentationFormat>
  <Paragraphs>163</Paragraphs>
  <Slides>24</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33" baseType="lpstr">
      <vt:lpstr>Arial</vt:lpstr>
      <vt:lpstr>Calibri</vt:lpstr>
      <vt:lpstr>Cambria Math</vt:lpstr>
      <vt:lpstr>Symbol</vt:lpstr>
      <vt:lpstr>Times New Roman</vt:lpstr>
      <vt:lpstr>Wingdings</vt:lpstr>
      <vt:lpstr>Office Theme</vt:lpstr>
      <vt:lpstr>Visio</vt:lpstr>
      <vt:lpstr>Equation</vt:lpstr>
      <vt:lpstr>BÁO CÁO MÔN HỌC MÔN: ĐIỀU KHIỂN THÔNG MINH</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Hưng Hoàng</dc:creator>
  <cp:lastModifiedBy>Nguyễn Đức Mạnh</cp:lastModifiedBy>
  <cp:revision>30</cp:revision>
  <dcterms:created xsi:type="dcterms:W3CDTF">2021-07-25T06:19:51Z</dcterms:created>
  <dcterms:modified xsi:type="dcterms:W3CDTF">2022-06-28T11:02:14Z</dcterms:modified>
</cp:coreProperties>
</file>