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12"/>
  </p:notesMasterIdLst>
  <p:sldIdLst>
    <p:sldId id="256" r:id="rId2"/>
    <p:sldId id="308" r:id="rId3"/>
    <p:sldId id="309" r:id="rId4"/>
    <p:sldId id="310" r:id="rId5"/>
    <p:sldId id="313" r:id="rId6"/>
    <p:sldId id="331" r:id="rId7"/>
    <p:sldId id="314" r:id="rId8"/>
    <p:sldId id="312" r:id="rId9"/>
    <p:sldId id="333" r:id="rId10"/>
    <p:sldId id="260" r:id="rId11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032"/>
    <a:srgbClr val="365088"/>
    <a:srgbClr val="4F81BD"/>
    <a:srgbClr val="FFC7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35" autoAdjust="0"/>
    <p:restoredTop sz="94911" autoAdjust="0"/>
  </p:normalViewPr>
  <p:slideViewPr>
    <p:cSldViewPr snapToGrid="0" showGuides="1">
      <p:cViewPr varScale="1">
        <p:scale>
          <a:sx n="81" d="100"/>
          <a:sy n="81" d="100"/>
        </p:scale>
        <p:origin x="442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Đình Mạnh" userId="182783b1b31eb2e2" providerId="LiveId" clId="{02D35BE9-2B85-4D21-A34F-E8B7EFAECE82}"/>
    <pc:docChg chg="undo custSel addSld delSld modSld">
      <pc:chgData name="Nguyễn Đình Mạnh" userId="182783b1b31eb2e2" providerId="LiveId" clId="{02D35BE9-2B85-4D21-A34F-E8B7EFAECE82}" dt="2025-05-15T01:40:22.998" v="1945" actId="1076"/>
      <pc:docMkLst>
        <pc:docMk/>
      </pc:docMkLst>
      <pc:sldChg chg="modSp mod">
        <pc:chgData name="Nguyễn Đình Mạnh" userId="182783b1b31eb2e2" providerId="LiveId" clId="{02D35BE9-2B85-4D21-A34F-E8B7EFAECE82}" dt="2025-05-14T16:23:06.812" v="257" actId="20577"/>
        <pc:sldMkLst>
          <pc:docMk/>
          <pc:sldMk cId="0" sldId="256"/>
        </pc:sldMkLst>
        <pc:spChg chg="mod">
          <ac:chgData name="Nguyễn Đình Mạnh" userId="182783b1b31eb2e2" providerId="LiveId" clId="{02D35BE9-2B85-4D21-A34F-E8B7EFAECE82}" dt="2025-05-14T16:22:16.455" v="223"/>
          <ac:spMkLst>
            <pc:docMk/>
            <pc:sldMk cId="0" sldId="256"/>
            <ac:spMk id="4" creationId="{00000000-0000-0000-0000-000000000000}"/>
          </ac:spMkLst>
        </pc:spChg>
        <pc:spChg chg="mod">
          <ac:chgData name="Nguyễn Đình Mạnh" userId="182783b1b31eb2e2" providerId="LiveId" clId="{02D35BE9-2B85-4D21-A34F-E8B7EFAECE82}" dt="2025-05-14T16:23:06.812" v="257" actId="20577"/>
          <ac:spMkLst>
            <pc:docMk/>
            <pc:sldMk cId="0" sldId="256"/>
            <ac:spMk id="30" creationId="{00000000-0000-0000-0000-000000000000}"/>
          </ac:spMkLst>
        </pc:spChg>
      </pc:sldChg>
      <pc:sldChg chg="modSp mod">
        <pc:chgData name="Nguyễn Đình Mạnh" userId="182783b1b31eb2e2" providerId="LiveId" clId="{02D35BE9-2B85-4D21-A34F-E8B7EFAECE82}" dt="2025-05-15T01:39:54.827" v="1944" actId="20577"/>
        <pc:sldMkLst>
          <pc:docMk/>
          <pc:sldMk cId="0" sldId="260"/>
        </pc:sldMkLst>
        <pc:spChg chg="mod">
          <ac:chgData name="Nguyễn Đình Mạnh" userId="182783b1b31eb2e2" providerId="LiveId" clId="{02D35BE9-2B85-4D21-A34F-E8B7EFAECE82}" dt="2025-05-15T01:39:54.827" v="1944" actId="20577"/>
          <ac:spMkLst>
            <pc:docMk/>
            <pc:sldMk cId="0" sldId="260"/>
            <ac:spMk id="60" creationId="{00000000-0000-0000-0000-000000000000}"/>
          </ac:spMkLst>
        </pc:spChg>
      </pc:sldChg>
      <pc:sldChg chg="addSp delSp modSp mod modAnim">
        <pc:chgData name="Nguyễn Đình Mạnh" userId="182783b1b31eb2e2" providerId="LiveId" clId="{02D35BE9-2B85-4D21-A34F-E8B7EFAECE82}" dt="2025-05-14T17:05:43.786" v="734" actId="478"/>
        <pc:sldMkLst>
          <pc:docMk/>
          <pc:sldMk cId="3561187545" sldId="308"/>
        </pc:sldMkLst>
        <pc:spChg chg="add del mod">
          <ac:chgData name="Nguyễn Đình Mạnh" userId="182783b1b31eb2e2" providerId="LiveId" clId="{02D35BE9-2B85-4D21-A34F-E8B7EFAECE82}" dt="2025-05-14T17:05:43.786" v="734" actId="478"/>
          <ac:spMkLst>
            <pc:docMk/>
            <pc:sldMk cId="3561187545" sldId="308"/>
            <ac:spMk id="3" creationId="{0839591F-40C8-421E-8C79-CE8D52479E44}"/>
          </ac:spMkLst>
        </pc:spChg>
        <pc:spChg chg="del mod">
          <ac:chgData name="Nguyễn Đình Mạnh" userId="182783b1b31eb2e2" providerId="LiveId" clId="{02D35BE9-2B85-4D21-A34F-E8B7EFAECE82}" dt="2025-05-14T17:05:36.653" v="733" actId="478"/>
          <ac:spMkLst>
            <pc:docMk/>
            <pc:sldMk cId="3561187545" sldId="308"/>
            <ac:spMk id="37" creationId="{00000000-0000-0000-0000-000000000000}"/>
          </ac:spMkLst>
        </pc:spChg>
        <pc:spChg chg="mod">
          <ac:chgData name="Nguyễn Đình Mạnh" userId="182783b1b31eb2e2" providerId="LiveId" clId="{02D35BE9-2B85-4D21-A34F-E8B7EFAECE82}" dt="2025-05-14T16:26:21.213" v="360" actId="20577"/>
          <ac:spMkLst>
            <pc:docMk/>
            <pc:sldMk cId="3561187545" sldId="308"/>
            <ac:spMk id="38" creationId="{00000000-0000-0000-0000-000000000000}"/>
          </ac:spMkLst>
        </pc:spChg>
      </pc:sldChg>
      <pc:sldChg chg="addSp delSp modSp mod">
        <pc:chgData name="Nguyễn Đình Mạnh" userId="182783b1b31eb2e2" providerId="LiveId" clId="{02D35BE9-2B85-4D21-A34F-E8B7EFAECE82}" dt="2025-05-15T01:15:39.960" v="942" actId="14100"/>
        <pc:sldMkLst>
          <pc:docMk/>
          <pc:sldMk cId="2204048279" sldId="309"/>
        </pc:sldMkLst>
        <pc:spChg chg="add del mod">
          <ac:chgData name="Nguyễn Đình Mạnh" userId="182783b1b31eb2e2" providerId="LiveId" clId="{02D35BE9-2B85-4D21-A34F-E8B7EFAECE82}" dt="2025-05-15T01:14:09.905" v="869" actId="255"/>
          <ac:spMkLst>
            <pc:docMk/>
            <pc:sldMk cId="2204048279" sldId="309"/>
            <ac:spMk id="2" creationId="{5F7F896D-C544-4D02-9BBD-44836ABDD05A}"/>
          </ac:spMkLst>
        </pc:spChg>
        <pc:spChg chg="mod">
          <ac:chgData name="Nguyễn Đình Mạnh" userId="182783b1b31eb2e2" providerId="LiveId" clId="{02D35BE9-2B85-4D21-A34F-E8B7EFAECE82}" dt="2025-05-15T01:13:08.817" v="850" actId="20577"/>
          <ac:spMkLst>
            <pc:docMk/>
            <pc:sldMk cId="2204048279" sldId="309"/>
            <ac:spMk id="3" creationId="{00000000-0000-0000-0000-000000000000}"/>
          </ac:spMkLst>
        </pc:spChg>
        <pc:spChg chg="mod">
          <ac:chgData name="Nguyễn Đình Mạnh" userId="182783b1b31eb2e2" providerId="LiveId" clId="{02D35BE9-2B85-4D21-A34F-E8B7EFAECE82}" dt="2025-05-14T16:56:50.175" v="494" actId="20577"/>
          <ac:spMkLst>
            <pc:docMk/>
            <pc:sldMk cId="2204048279" sldId="309"/>
            <ac:spMk id="5" creationId="{00000000-0000-0000-0000-000000000000}"/>
          </ac:spMkLst>
        </pc:spChg>
        <pc:spChg chg="add mod">
          <ac:chgData name="Nguyễn Đình Mạnh" userId="182783b1b31eb2e2" providerId="LiveId" clId="{02D35BE9-2B85-4D21-A34F-E8B7EFAECE82}" dt="2025-05-15T01:15:39.960" v="942" actId="14100"/>
          <ac:spMkLst>
            <pc:docMk/>
            <pc:sldMk cId="2204048279" sldId="309"/>
            <ac:spMk id="7" creationId="{58DDA2E2-6FC4-4D22-92D8-C59447E03354}"/>
          </ac:spMkLst>
        </pc:spChg>
        <pc:spChg chg="add mod">
          <ac:chgData name="Nguyễn Đình Mạnh" userId="182783b1b31eb2e2" providerId="LiveId" clId="{02D35BE9-2B85-4D21-A34F-E8B7EFAECE82}" dt="2025-05-15T01:14:49.769" v="886" actId="20577"/>
          <ac:spMkLst>
            <pc:docMk/>
            <pc:sldMk cId="2204048279" sldId="309"/>
            <ac:spMk id="8" creationId="{F00757EF-0013-478E-A627-22EBC72F2D15}"/>
          </ac:spMkLst>
        </pc:spChg>
        <pc:spChg chg="add del mod">
          <ac:chgData name="Nguyễn Đình Mạnh" userId="182783b1b31eb2e2" providerId="LiveId" clId="{02D35BE9-2B85-4D21-A34F-E8B7EFAECE82}" dt="2025-05-14T16:59:22.878" v="592"/>
          <ac:spMkLst>
            <pc:docMk/>
            <pc:sldMk cId="2204048279" sldId="309"/>
            <ac:spMk id="9" creationId="{43E6232B-7BAB-43C2-8450-46406412BC7E}"/>
          </ac:spMkLst>
        </pc:spChg>
        <pc:spChg chg="add del mod">
          <ac:chgData name="Nguyễn Đình Mạnh" userId="182783b1b31eb2e2" providerId="LiveId" clId="{02D35BE9-2B85-4D21-A34F-E8B7EFAECE82}" dt="2025-05-14T17:05:32.979" v="732" actId="478"/>
          <ac:spMkLst>
            <pc:docMk/>
            <pc:sldMk cId="2204048279" sldId="309"/>
            <ac:spMk id="11" creationId="{1427DD62-0E6D-4013-BE8C-0FEAF121FE5F}"/>
          </ac:spMkLst>
        </pc:spChg>
        <pc:spChg chg="add del">
          <ac:chgData name="Nguyễn Đình Mạnh" userId="182783b1b31eb2e2" providerId="LiveId" clId="{02D35BE9-2B85-4D21-A34F-E8B7EFAECE82}" dt="2025-05-15T01:13:31.640" v="855"/>
          <ac:spMkLst>
            <pc:docMk/>
            <pc:sldMk cId="2204048279" sldId="309"/>
            <ac:spMk id="12" creationId="{0786517A-4CD6-4D44-B3A5-EDEDD36D01B7}"/>
          </ac:spMkLst>
        </pc:spChg>
        <pc:spChg chg="add del mod">
          <ac:chgData name="Nguyễn Đình Mạnh" userId="182783b1b31eb2e2" providerId="LiveId" clId="{02D35BE9-2B85-4D21-A34F-E8B7EFAECE82}" dt="2025-05-15T01:13:31.308" v="854"/>
          <ac:spMkLst>
            <pc:docMk/>
            <pc:sldMk cId="2204048279" sldId="309"/>
            <ac:spMk id="13" creationId="{9DC304A7-4BF5-4E1A-8243-4F768192D361}"/>
          </ac:spMkLst>
        </pc:spChg>
        <pc:spChg chg="add del">
          <ac:chgData name="Nguyễn Đình Mạnh" userId="182783b1b31eb2e2" providerId="LiveId" clId="{02D35BE9-2B85-4D21-A34F-E8B7EFAECE82}" dt="2025-05-15T01:13:46.608" v="866"/>
          <ac:spMkLst>
            <pc:docMk/>
            <pc:sldMk cId="2204048279" sldId="309"/>
            <ac:spMk id="14" creationId="{8FCE3EB5-519A-45B4-8206-C5AB69031956}"/>
          </ac:spMkLst>
        </pc:spChg>
        <pc:spChg chg="del mod">
          <ac:chgData name="Nguyễn Đình Mạnh" userId="182783b1b31eb2e2" providerId="LiveId" clId="{02D35BE9-2B85-4D21-A34F-E8B7EFAECE82}" dt="2025-05-14T17:05:30.969" v="731" actId="478"/>
          <ac:spMkLst>
            <pc:docMk/>
            <pc:sldMk cId="2204048279" sldId="309"/>
            <ac:spMk id="45" creationId="{00000000-0000-0000-0000-000000000000}"/>
          </ac:spMkLst>
        </pc:spChg>
        <pc:picChg chg="add del mod">
          <ac:chgData name="Nguyễn Đình Mạnh" userId="182783b1b31eb2e2" providerId="LiveId" clId="{02D35BE9-2B85-4D21-A34F-E8B7EFAECE82}" dt="2025-05-14T17:00:16.232" v="599" actId="22"/>
          <ac:picMkLst>
            <pc:docMk/>
            <pc:sldMk cId="2204048279" sldId="309"/>
            <ac:picMk id="6" creationId="{D3108FA6-C44C-438D-9A0A-9ABAAFC21DD9}"/>
          </ac:picMkLst>
        </pc:picChg>
      </pc:sldChg>
      <pc:sldChg chg="addSp delSp modSp mod">
        <pc:chgData name="Nguyễn Đình Mạnh" userId="182783b1b31eb2e2" providerId="LiveId" clId="{02D35BE9-2B85-4D21-A34F-E8B7EFAECE82}" dt="2025-05-15T01:21:16.302" v="1197" actId="20577"/>
        <pc:sldMkLst>
          <pc:docMk/>
          <pc:sldMk cId="122124891" sldId="310"/>
        </pc:sldMkLst>
        <pc:spChg chg="add mod">
          <ac:chgData name="Nguyễn Đình Mạnh" userId="182783b1b31eb2e2" providerId="LiveId" clId="{02D35BE9-2B85-4D21-A34F-E8B7EFAECE82}" dt="2025-05-15T01:21:02.902" v="1196" actId="14100"/>
          <ac:spMkLst>
            <pc:docMk/>
            <pc:sldMk cId="122124891" sldId="310"/>
            <ac:spMk id="2" creationId="{908A6D17-CBB6-4AA6-8CB7-0EAD3A1CE466}"/>
          </ac:spMkLst>
        </pc:spChg>
        <pc:spChg chg="mod">
          <ac:chgData name="Nguyễn Đình Mạnh" userId="182783b1b31eb2e2" providerId="LiveId" clId="{02D35BE9-2B85-4D21-A34F-E8B7EFAECE82}" dt="2025-05-15T01:21:02.902" v="1196" actId="14100"/>
          <ac:spMkLst>
            <pc:docMk/>
            <pc:sldMk cId="122124891" sldId="310"/>
            <ac:spMk id="3" creationId="{00000000-0000-0000-0000-000000000000}"/>
          </ac:spMkLst>
        </pc:spChg>
        <pc:spChg chg="add mod">
          <ac:chgData name="Nguyễn Đình Mạnh" userId="182783b1b31eb2e2" providerId="LiveId" clId="{02D35BE9-2B85-4D21-A34F-E8B7EFAECE82}" dt="2025-05-15T01:21:02.902" v="1196" actId="14100"/>
          <ac:spMkLst>
            <pc:docMk/>
            <pc:sldMk cId="122124891" sldId="310"/>
            <ac:spMk id="4" creationId="{E737E01F-0171-4E32-9583-FD4AD06CAA29}"/>
          </ac:spMkLst>
        </pc:spChg>
        <pc:spChg chg="mod">
          <ac:chgData name="Nguyễn Đình Mạnh" userId="182783b1b31eb2e2" providerId="LiveId" clId="{02D35BE9-2B85-4D21-A34F-E8B7EFAECE82}" dt="2025-05-15T01:21:16.302" v="1197" actId="20577"/>
          <ac:spMkLst>
            <pc:docMk/>
            <pc:sldMk cId="122124891" sldId="310"/>
            <ac:spMk id="5" creationId="{00000000-0000-0000-0000-000000000000}"/>
          </ac:spMkLst>
        </pc:spChg>
        <pc:spChg chg="del mod">
          <ac:chgData name="Nguyễn Đình Mạnh" userId="182783b1b31eb2e2" providerId="LiveId" clId="{02D35BE9-2B85-4D21-A34F-E8B7EFAECE82}" dt="2025-05-14T17:05:27.043" v="730" actId="478"/>
          <ac:spMkLst>
            <pc:docMk/>
            <pc:sldMk cId="122124891" sldId="310"/>
            <ac:spMk id="45" creationId="{00000000-0000-0000-0000-000000000000}"/>
          </ac:spMkLst>
        </pc:spChg>
      </pc:sldChg>
      <pc:sldChg chg="addSp delSp modSp mod">
        <pc:chgData name="Nguyễn Đình Mạnh" userId="182783b1b31eb2e2" providerId="LiveId" clId="{02D35BE9-2B85-4D21-A34F-E8B7EFAECE82}" dt="2025-05-15T01:37:10.537" v="1874" actId="113"/>
        <pc:sldMkLst>
          <pc:docMk/>
          <pc:sldMk cId="3166264559" sldId="312"/>
        </pc:sldMkLst>
        <pc:spChg chg="mod">
          <ac:chgData name="Nguyễn Đình Mạnh" userId="182783b1b31eb2e2" providerId="LiveId" clId="{02D35BE9-2B85-4D21-A34F-E8B7EFAECE82}" dt="2025-05-15T01:33:29.850" v="1684" actId="20577"/>
          <ac:spMkLst>
            <pc:docMk/>
            <pc:sldMk cId="3166264559" sldId="312"/>
            <ac:spMk id="5" creationId="{00000000-0000-0000-0000-000000000000}"/>
          </ac:spMkLst>
        </pc:spChg>
        <pc:spChg chg="del">
          <ac:chgData name="Nguyễn Đình Mạnh" userId="182783b1b31eb2e2" providerId="LiveId" clId="{02D35BE9-2B85-4D21-A34F-E8B7EFAECE82}" dt="2025-05-15T01:33:48.889" v="1685" actId="478"/>
          <ac:spMkLst>
            <pc:docMk/>
            <pc:sldMk cId="3166264559" sldId="312"/>
            <ac:spMk id="6" creationId="{00000000-0000-0000-0000-000000000000}"/>
          </ac:spMkLst>
        </pc:spChg>
        <pc:spChg chg="del">
          <ac:chgData name="Nguyễn Đình Mạnh" userId="182783b1b31eb2e2" providerId="LiveId" clId="{02D35BE9-2B85-4D21-A34F-E8B7EFAECE82}" dt="2025-05-15T01:33:48.889" v="1685" actId="478"/>
          <ac:spMkLst>
            <pc:docMk/>
            <pc:sldMk cId="3166264559" sldId="312"/>
            <ac:spMk id="7" creationId="{00000000-0000-0000-0000-000000000000}"/>
          </ac:spMkLst>
        </pc:spChg>
        <pc:spChg chg="add del mod">
          <ac:chgData name="Nguyễn Đình Mạnh" userId="182783b1b31eb2e2" providerId="LiveId" clId="{02D35BE9-2B85-4D21-A34F-E8B7EFAECE82}" dt="2025-05-15T01:35:09.112" v="1742" actId="478"/>
          <ac:spMkLst>
            <pc:docMk/>
            <pc:sldMk cId="3166264559" sldId="312"/>
            <ac:spMk id="12" creationId="{B7A0EF8A-6207-4704-A289-5758B6DD425E}"/>
          </ac:spMkLst>
        </pc:spChg>
        <pc:spChg chg="del">
          <ac:chgData name="Nguyễn Đình Mạnh" userId="182783b1b31eb2e2" providerId="LiveId" clId="{02D35BE9-2B85-4D21-A34F-E8B7EFAECE82}" dt="2025-05-15T01:33:48.889" v="1685" actId="478"/>
          <ac:spMkLst>
            <pc:docMk/>
            <pc:sldMk cId="3166264559" sldId="312"/>
            <ac:spMk id="14" creationId="{00000000-0000-0000-0000-000000000000}"/>
          </ac:spMkLst>
        </pc:spChg>
        <pc:spChg chg="del">
          <ac:chgData name="Nguyễn Đình Mạnh" userId="182783b1b31eb2e2" providerId="LiveId" clId="{02D35BE9-2B85-4D21-A34F-E8B7EFAECE82}" dt="2025-05-15T01:33:48.889" v="1685" actId="478"/>
          <ac:spMkLst>
            <pc:docMk/>
            <pc:sldMk cId="3166264559" sldId="312"/>
            <ac:spMk id="15" creationId="{00000000-0000-0000-0000-000000000000}"/>
          </ac:spMkLst>
        </pc:spChg>
        <pc:spChg chg="del">
          <ac:chgData name="Nguyễn Đình Mạnh" userId="182783b1b31eb2e2" providerId="LiveId" clId="{02D35BE9-2B85-4D21-A34F-E8B7EFAECE82}" dt="2025-05-15T01:33:48.889" v="1685" actId="478"/>
          <ac:spMkLst>
            <pc:docMk/>
            <pc:sldMk cId="3166264559" sldId="312"/>
            <ac:spMk id="16" creationId="{00000000-0000-0000-0000-000000000000}"/>
          </ac:spMkLst>
        </pc:spChg>
        <pc:spChg chg="del">
          <ac:chgData name="Nguyễn Đình Mạnh" userId="182783b1b31eb2e2" providerId="LiveId" clId="{02D35BE9-2B85-4D21-A34F-E8B7EFAECE82}" dt="2025-05-15T01:33:48.889" v="1685" actId="478"/>
          <ac:spMkLst>
            <pc:docMk/>
            <pc:sldMk cId="3166264559" sldId="312"/>
            <ac:spMk id="17" creationId="{1DE0D26C-8E02-4326-9C77-FD01A98842CA}"/>
          </ac:spMkLst>
        </pc:spChg>
        <pc:spChg chg="add mod">
          <ac:chgData name="Nguyễn Đình Mạnh" userId="182783b1b31eb2e2" providerId="LiveId" clId="{02D35BE9-2B85-4D21-A34F-E8B7EFAECE82}" dt="2025-05-15T01:35:50.219" v="1750" actId="1076"/>
          <ac:spMkLst>
            <pc:docMk/>
            <pc:sldMk cId="3166264559" sldId="312"/>
            <ac:spMk id="18" creationId="{18A40305-FFC9-419D-BBEF-A728398FDCE8}"/>
          </ac:spMkLst>
        </pc:spChg>
        <pc:spChg chg="add mod">
          <ac:chgData name="Nguyễn Đình Mạnh" userId="182783b1b31eb2e2" providerId="LiveId" clId="{02D35BE9-2B85-4D21-A34F-E8B7EFAECE82}" dt="2025-05-15T01:35:53.661" v="1751" actId="1076"/>
          <ac:spMkLst>
            <pc:docMk/>
            <pc:sldMk cId="3166264559" sldId="312"/>
            <ac:spMk id="20" creationId="{12A69EF8-C5D9-4557-A295-9DD4FCAE281E}"/>
          </ac:spMkLst>
        </pc:spChg>
        <pc:spChg chg="add mod">
          <ac:chgData name="Nguyễn Đình Mạnh" userId="182783b1b31eb2e2" providerId="LiveId" clId="{02D35BE9-2B85-4D21-A34F-E8B7EFAECE82}" dt="2025-05-15T01:37:10.537" v="1874" actId="113"/>
          <ac:spMkLst>
            <pc:docMk/>
            <pc:sldMk cId="3166264559" sldId="312"/>
            <ac:spMk id="21" creationId="{751F32EB-83C2-446F-858D-F6C91C341075}"/>
          </ac:spMkLst>
        </pc:spChg>
        <pc:spChg chg="del">
          <ac:chgData name="Nguyễn Đình Mạnh" userId="182783b1b31eb2e2" providerId="LiveId" clId="{02D35BE9-2B85-4D21-A34F-E8B7EFAECE82}" dt="2025-05-15T01:35:06.321" v="1741" actId="478"/>
          <ac:spMkLst>
            <pc:docMk/>
            <pc:sldMk cId="3166264559" sldId="312"/>
            <ac:spMk id="45" creationId="{00000000-0000-0000-0000-000000000000}"/>
          </ac:spMkLst>
        </pc:spChg>
        <pc:spChg chg="del">
          <ac:chgData name="Nguyễn Đình Mạnh" userId="182783b1b31eb2e2" providerId="LiveId" clId="{02D35BE9-2B85-4D21-A34F-E8B7EFAECE82}" dt="2025-05-15T01:33:48.889" v="1685" actId="478"/>
          <ac:spMkLst>
            <pc:docMk/>
            <pc:sldMk cId="3166264559" sldId="312"/>
            <ac:spMk id="47" creationId="{00000000-0000-0000-0000-000000000000}"/>
          </ac:spMkLst>
        </pc:spChg>
        <pc:picChg chg="del">
          <ac:chgData name="Nguyễn Đình Mạnh" userId="182783b1b31eb2e2" providerId="LiveId" clId="{02D35BE9-2B85-4D21-A34F-E8B7EFAECE82}" dt="2025-05-15T01:33:48.889" v="1685" actId="478"/>
          <ac:picMkLst>
            <pc:docMk/>
            <pc:sldMk cId="3166264559" sldId="312"/>
            <ac:picMk id="3" creationId="{64DE2168-43CF-42A9-B2B9-69A113E1D436}"/>
          </ac:picMkLst>
        </pc:picChg>
        <pc:picChg chg="del">
          <ac:chgData name="Nguyễn Đình Mạnh" userId="182783b1b31eb2e2" providerId="LiveId" clId="{02D35BE9-2B85-4D21-A34F-E8B7EFAECE82}" dt="2025-05-15T01:33:48.889" v="1685" actId="478"/>
          <ac:picMkLst>
            <pc:docMk/>
            <pc:sldMk cId="3166264559" sldId="312"/>
            <ac:picMk id="8" creationId="{00000000-0000-0000-0000-000000000000}"/>
          </ac:picMkLst>
        </pc:picChg>
        <pc:picChg chg="del">
          <ac:chgData name="Nguyễn Đình Mạnh" userId="182783b1b31eb2e2" providerId="LiveId" clId="{02D35BE9-2B85-4D21-A34F-E8B7EFAECE82}" dt="2025-05-15T01:33:48.889" v="1685" actId="478"/>
          <ac:picMkLst>
            <pc:docMk/>
            <pc:sldMk cId="3166264559" sldId="312"/>
            <ac:picMk id="9" creationId="{00000000-0000-0000-0000-000000000000}"/>
          </ac:picMkLst>
        </pc:picChg>
        <pc:picChg chg="del">
          <ac:chgData name="Nguyễn Đình Mạnh" userId="182783b1b31eb2e2" providerId="LiveId" clId="{02D35BE9-2B85-4D21-A34F-E8B7EFAECE82}" dt="2025-05-15T01:33:48.889" v="1685" actId="478"/>
          <ac:picMkLst>
            <pc:docMk/>
            <pc:sldMk cId="3166264559" sldId="312"/>
            <ac:picMk id="10" creationId="{00000000-0000-0000-0000-000000000000}"/>
          </ac:picMkLst>
        </pc:picChg>
        <pc:picChg chg="del">
          <ac:chgData name="Nguyễn Đình Mạnh" userId="182783b1b31eb2e2" providerId="LiveId" clId="{02D35BE9-2B85-4D21-A34F-E8B7EFAECE82}" dt="2025-05-15T01:33:48.889" v="1685" actId="478"/>
          <ac:picMkLst>
            <pc:docMk/>
            <pc:sldMk cId="3166264559" sldId="312"/>
            <ac:picMk id="11" creationId="{00000000-0000-0000-0000-000000000000}"/>
          </ac:picMkLst>
        </pc:picChg>
      </pc:sldChg>
      <pc:sldChg chg="addSp delSp modSp mod">
        <pc:chgData name="Nguyễn Đình Mạnh" userId="182783b1b31eb2e2" providerId="LiveId" clId="{02D35BE9-2B85-4D21-A34F-E8B7EFAECE82}" dt="2025-05-15T01:23:32.202" v="1359" actId="20577"/>
        <pc:sldMkLst>
          <pc:docMk/>
          <pc:sldMk cId="816754583" sldId="313"/>
        </pc:sldMkLst>
        <pc:spChg chg="mod">
          <ac:chgData name="Nguyễn Đình Mạnh" userId="182783b1b31eb2e2" providerId="LiveId" clId="{02D35BE9-2B85-4D21-A34F-E8B7EFAECE82}" dt="2025-05-15T01:23:32.202" v="1359" actId="20577"/>
          <ac:spMkLst>
            <pc:docMk/>
            <pc:sldMk cId="816754583" sldId="313"/>
            <ac:spMk id="3" creationId="{00000000-0000-0000-0000-000000000000}"/>
          </ac:spMkLst>
        </pc:spChg>
        <pc:spChg chg="mod">
          <ac:chgData name="Nguyễn Đình Mạnh" userId="182783b1b31eb2e2" providerId="LiveId" clId="{02D35BE9-2B85-4D21-A34F-E8B7EFAECE82}" dt="2025-05-15T01:22:01.258" v="1236" actId="20577"/>
          <ac:spMkLst>
            <pc:docMk/>
            <pc:sldMk cId="816754583" sldId="313"/>
            <ac:spMk id="5" creationId="{00000000-0000-0000-0000-000000000000}"/>
          </ac:spMkLst>
        </pc:spChg>
        <pc:spChg chg="add del mod">
          <ac:chgData name="Nguyễn Đình Mạnh" userId="182783b1b31eb2e2" providerId="LiveId" clId="{02D35BE9-2B85-4D21-A34F-E8B7EFAECE82}" dt="2025-05-14T17:07:08.997" v="736" actId="478"/>
          <ac:spMkLst>
            <pc:docMk/>
            <pc:sldMk cId="816754583" sldId="313"/>
            <ac:spMk id="6" creationId="{3A141B81-3D01-4018-8B96-315663A554D0}"/>
          </ac:spMkLst>
        </pc:spChg>
        <pc:spChg chg="del">
          <ac:chgData name="Nguyễn Đình Mạnh" userId="182783b1b31eb2e2" providerId="LiveId" clId="{02D35BE9-2B85-4D21-A34F-E8B7EFAECE82}" dt="2025-05-14T17:07:05.887" v="735" actId="478"/>
          <ac:spMkLst>
            <pc:docMk/>
            <pc:sldMk cId="816754583" sldId="313"/>
            <ac:spMk id="45" creationId="{00000000-0000-0000-0000-000000000000}"/>
          </ac:spMkLst>
        </pc:spChg>
        <pc:picChg chg="del">
          <ac:chgData name="Nguyễn Đình Mạnh" userId="182783b1b31eb2e2" providerId="LiveId" clId="{02D35BE9-2B85-4D21-A34F-E8B7EFAECE82}" dt="2025-05-14T17:07:44.009" v="782" actId="478"/>
          <ac:picMkLst>
            <pc:docMk/>
            <pc:sldMk cId="816754583" sldId="313"/>
            <ac:picMk id="4" creationId="{00000000-0000-0000-0000-000000000000}"/>
          </ac:picMkLst>
        </pc:picChg>
      </pc:sldChg>
      <pc:sldChg chg="addSp delSp modSp mod">
        <pc:chgData name="Nguyễn Đình Mạnh" userId="182783b1b31eb2e2" providerId="LiveId" clId="{02D35BE9-2B85-4D21-A34F-E8B7EFAECE82}" dt="2025-05-15T01:35:28.755" v="1748" actId="478"/>
        <pc:sldMkLst>
          <pc:docMk/>
          <pc:sldMk cId="2194741429" sldId="314"/>
        </pc:sldMkLst>
        <pc:spChg chg="del">
          <ac:chgData name="Nguyễn Đình Mạnh" userId="182783b1b31eb2e2" providerId="LiveId" clId="{02D35BE9-2B85-4D21-A34F-E8B7EFAECE82}" dt="2025-05-15T01:27:48.276" v="1560" actId="478"/>
          <ac:spMkLst>
            <pc:docMk/>
            <pc:sldMk cId="2194741429" sldId="314"/>
            <ac:spMk id="3" creationId="{00000000-0000-0000-0000-000000000000}"/>
          </ac:spMkLst>
        </pc:spChg>
        <pc:spChg chg="mod">
          <ac:chgData name="Nguyễn Đình Mạnh" userId="182783b1b31eb2e2" providerId="LiveId" clId="{02D35BE9-2B85-4D21-A34F-E8B7EFAECE82}" dt="2025-05-15T01:27:44.114" v="1559" actId="20577"/>
          <ac:spMkLst>
            <pc:docMk/>
            <pc:sldMk cId="2194741429" sldId="314"/>
            <ac:spMk id="5" creationId="{00000000-0000-0000-0000-000000000000}"/>
          </ac:spMkLst>
        </pc:spChg>
        <pc:spChg chg="add del mod">
          <ac:chgData name="Nguyễn Đình Mạnh" userId="182783b1b31eb2e2" providerId="LiveId" clId="{02D35BE9-2B85-4D21-A34F-E8B7EFAECE82}" dt="2025-05-15T01:35:28.755" v="1748" actId="478"/>
          <ac:spMkLst>
            <pc:docMk/>
            <pc:sldMk cId="2194741429" sldId="314"/>
            <ac:spMk id="8" creationId="{85CA0C64-67A3-4438-9630-FB8B99536883}"/>
          </ac:spMkLst>
        </pc:spChg>
        <pc:spChg chg="del">
          <ac:chgData name="Nguyễn Đình Mạnh" userId="182783b1b31eb2e2" providerId="LiveId" clId="{02D35BE9-2B85-4D21-A34F-E8B7EFAECE82}" dt="2025-05-15T01:35:26.705" v="1747" actId="478"/>
          <ac:spMkLst>
            <pc:docMk/>
            <pc:sldMk cId="2194741429" sldId="314"/>
            <ac:spMk id="45" creationId="{00000000-0000-0000-0000-000000000000}"/>
          </ac:spMkLst>
        </pc:spChg>
        <pc:picChg chg="del">
          <ac:chgData name="Nguyễn Đình Mạnh" userId="182783b1b31eb2e2" providerId="LiveId" clId="{02D35BE9-2B85-4D21-A34F-E8B7EFAECE82}" dt="2025-05-15T01:27:50.556" v="1561" actId="478"/>
          <ac:picMkLst>
            <pc:docMk/>
            <pc:sldMk cId="2194741429" sldId="314"/>
            <ac:picMk id="4" creationId="{B4BB3B19-6011-4B67-A495-970990B8BCC6}"/>
          </ac:picMkLst>
        </pc:picChg>
        <pc:picChg chg="add mod">
          <ac:chgData name="Nguyễn Đình Mạnh" userId="182783b1b31eb2e2" providerId="LiveId" clId="{02D35BE9-2B85-4D21-A34F-E8B7EFAECE82}" dt="2025-05-15T01:30:02.274" v="1564" actId="1076"/>
          <ac:picMkLst>
            <pc:docMk/>
            <pc:sldMk cId="2194741429" sldId="314"/>
            <ac:picMk id="6" creationId="{C47F09CE-CC8E-4A81-B287-6A3565DB41F2}"/>
          </ac:picMkLst>
        </pc:picChg>
      </pc:sldChg>
      <pc:sldChg chg="del">
        <pc:chgData name="Nguyễn Đình Mạnh" userId="182783b1b31eb2e2" providerId="LiveId" clId="{02D35BE9-2B85-4D21-A34F-E8B7EFAECE82}" dt="2025-05-15T01:39:10.427" v="1918" actId="47"/>
        <pc:sldMkLst>
          <pc:docMk/>
          <pc:sldMk cId="2187156309" sldId="317"/>
        </pc:sldMkLst>
      </pc:sldChg>
      <pc:sldChg chg="del">
        <pc:chgData name="Nguyễn Đình Mạnh" userId="182783b1b31eb2e2" providerId="LiveId" clId="{02D35BE9-2B85-4D21-A34F-E8B7EFAECE82}" dt="2025-05-15T01:39:12.046" v="1919" actId="47"/>
        <pc:sldMkLst>
          <pc:docMk/>
          <pc:sldMk cId="2923774058" sldId="318"/>
        </pc:sldMkLst>
      </pc:sldChg>
      <pc:sldChg chg="del">
        <pc:chgData name="Nguyễn Đình Mạnh" userId="182783b1b31eb2e2" providerId="LiveId" clId="{02D35BE9-2B85-4D21-A34F-E8B7EFAECE82}" dt="2025-05-15T01:39:13.341" v="1920" actId="47"/>
        <pc:sldMkLst>
          <pc:docMk/>
          <pc:sldMk cId="1957405393" sldId="319"/>
        </pc:sldMkLst>
      </pc:sldChg>
      <pc:sldChg chg="del">
        <pc:chgData name="Nguyễn Đình Mạnh" userId="182783b1b31eb2e2" providerId="LiveId" clId="{02D35BE9-2B85-4D21-A34F-E8B7EFAECE82}" dt="2025-05-15T01:39:14.763" v="1921" actId="47"/>
        <pc:sldMkLst>
          <pc:docMk/>
          <pc:sldMk cId="3390860249" sldId="320"/>
        </pc:sldMkLst>
      </pc:sldChg>
      <pc:sldChg chg="del">
        <pc:chgData name="Nguyễn Đình Mạnh" userId="182783b1b31eb2e2" providerId="LiveId" clId="{02D35BE9-2B85-4D21-A34F-E8B7EFAECE82}" dt="2025-05-15T01:39:17.467" v="1923" actId="47"/>
        <pc:sldMkLst>
          <pc:docMk/>
          <pc:sldMk cId="3842574688" sldId="321"/>
        </pc:sldMkLst>
      </pc:sldChg>
      <pc:sldChg chg="del">
        <pc:chgData name="Nguyễn Đình Mạnh" userId="182783b1b31eb2e2" providerId="LiveId" clId="{02D35BE9-2B85-4D21-A34F-E8B7EFAECE82}" dt="2025-05-15T01:39:21.470" v="1926" actId="47"/>
        <pc:sldMkLst>
          <pc:docMk/>
          <pc:sldMk cId="1772811487" sldId="322"/>
        </pc:sldMkLst>
      </pc:sldChg>
      <pc:sldChg chg="del">
        <pc:chgData name="Nguyễn Đình Mạnh" userId="182783b1b31eb2e2" providerId="LiveId" clId="{02D35BE9-2B85-4D21-A34F-E8B7EFAECE82}" dt="2025-05-15T01:39:16.153" v="1922" actId="47"/>
        <pc:sldMkLst>
          <pc:docMk/>
          <pc:sldMk cId="3389274823" sldId="323"/>
        </pc:sldMkLst>
      </pc:sldChg>
      <pc:sldChg chg="del">
        <pc:chgData name="Nguyễn Đình Mạnh" userId="182783b1b31eb2e2" providerId="LiveId" clId="{02D35BE9-2B85-4D21-A34F-E8B7EFAECE82}" dt="2025-05-15T01:39:23.622" v="1928" actId="47"/>
        <pc:sldMkLst>
          <pc:docMk/>
          <pc:sldMk cId="2874087140" sldId="324"/>
        </pc:sldMkLst>
      </pc:sldChg>
      <pc:sldChg chg="del">
        <pc:chgData name="Nguyễn Đình Mạnh" userId="182783b1b31eb2e2" providerId="LiveId" clId="{02D35BE9-2B85-4D21-A34F-E8B7EFAECE82}" dt="2025-05-15T01:39:22.680" v="1927" actId="47"/>
        <pc:sldMkLst>
          <pc:docMk/>
          <pc:sldMk cId="1413609462" sldId="325"/>
        </pc:sldMkLst>
      </pc:sldChg>
      <pc:sldChg chg="del">
        <pc:chgData name="Nguyễn Đình Mạnh" userId="182783b1b31eb2e2" providerId="LiveId" clId="{02D35BE9-2B85-4D21-A34F-E8B7EFAECE82}" dt="2025-05-15T01:39:34.278" v="1930" actId="47"/>
        <pc:sldMkLst>
          <pc:docMk/>
          <pc:sldMk cId="2685929897" sldId="326"/>
        </pc:sldMkLst>
      </pc:sldChg>
      <pc:sldChg chg="del">
        <pc:chgData name="Nguyễn Đình Mạnh" userId="182783b1b31eb2e2" providerId="LiveId" clId="{02D35BE9-2B85-4D21-A34F-E8B7EFAECE82}" dt="2025-05-15T01:39:18.811" v="1924" actId="47"/>
        <pc:sldMkLst>
          <pc:docMk/>
          <pc:sldMk cId="2697880571" sldId="327"/>
        </pc:sldMkLst>
      </pc:sldChg>
      <pc:sldChg chg="del">
        <pc:chgData name="Nguyễn Đình Mạnh" userId="182783b1b31eb2e2" providerId="LiveId" clId="{02D35BE9-2B85-4D21-A34F-E8B7EFAECE82}" dt="2025-05-15T01:39:20.113" v="1925" actId="47"/>
        <pc:sldMkLst>
          <pc:docMk/>
          <pc:sldMk cId="2042529199" sldId="328"/>
        </pc:sldMkLst>
      </pc:sldChg>
      <pc:sldChg chg="del">
        <pc:chgData name="Nguyễn Đình Mạnh" userId="182783b1b31eb2e2" providerId="LiveId" clId="{02D35BE9-2B85-4D21-A34F-E8B7EFAECE82}" dt="2025-05-15T01:39:30.872" v="1929" actId="47"/>
        <pc:sldMkLst>
          <pc:docMk/>
          <pc:sldMk cId="3844393569" sldId="329"/>
        </pc:sldMkLst>
      </pc:sldChg>
      <pc:sldChg chg="del">
        <pc:chgData name="Nguyễn Đình Mạnh" userId="182783b1b31eb2e2" providerId="LiveId" clId="{02D35BE9-2B85-4D21-A34F-E8B7EFAECE82}" dt="2025-05-15T01:39:07.287" v="1917" actId="47"/>
        <pc:sldMkLst>
          <pc:docMk/>
          <pc:sldMk cId="3793479148" sldId="330"/>
        </pc:sldMkLst>
      </pc:sldChg>
      <pc:sldChg chg="addSp delSp modSp mod">
        <pc:chgData name="Nguyễn Đình Mạnh" userId="182783b1b31eb2e2" providerId="LiveId" clId="{02D35BE9-2B85-4D21-A34F-E8B7EFAECE82}" dt="2025-05-15T01:40:22.998" v="1945" actId="1076"/>
        <pc:sldMkLst>
          <pc:docMk/>
          <pc:sldMk cId="116871824" sldId="331"/>
        </pc:sldMkLst>
        <pc:spChg chg="add del mod">
          <ac:chgData name="Nguyễn Đình Mạnh" userId="182783b1b31eb2e2" providerId="LiveId" clId="{02D35BE9-2B85-4D21-A34F-E8B7EFAECE82}" dt="2025-05-15T01:26:30.543" v="1513" actId="478"/>
          <ac:spMkLst>
            <pc:docMk/>
            <pc:sldMk cId="116871824" sldId="331"/>
            <ac:spMk id="3" creationId="{35A73EAB-769B-48AB-9A01-48BA59B4E355}"/>
          </ac:spMkLst>
        </pc:spChg>
        <pc:spChg chg="mod">
          <ac:chgData name="Nguyễn Đình Mạnh" userId="182783b1b31eb2e2" providerId="LiveId" clId="{02D35BE9-2B85-4D21-A34F-E8B7EFAECE82}" dt="2025-05-15T01:24:40.476" v="1419" actId="20577"/>
          <ac:spMkLst>
            <pc:docMk/>
            <pc:sldMk cId="116871824" sldId="331"/>
            <ac:spMk id="5" creationId="{00000000-0000-0000-0000-000000000000}"/>
          </ac:spMkLst>
        </pc:spChg>
        <pc:spChg chg="mod">
          <ac:chgData name="Nguyễn Đình Mạnh" userId="182783b1b31eb2e2" providerId="LiveId" clId="{02D35BE9-2B85-4D21-A34F-E8B7EFAECE82}" dt="2025-05-15T01:40:22.998" v="1945" actId="1076"/>
          <ac:spMkLst>
            <pc:docMk/>
            <pc:sldMk cId="116871824" sldId="331"/>
            <ac:spMk id="7" creationId="{4254A4DA-DA61-4565-B86B-B2BC7B0AD4E1}"/>
          </ac:spMkLst>
        </pc:spChg>
        <pc:spChg chg="del">
          <ac:chgData name="Nguyễn Đình Mạnh" userId="182783b1b31eb2e2" providerId="LiveId" clId="{02D35BE9-2B85-4D21-A34F-E8B7EFAECE82}" dt="2025-05-15T01:26:25.775" v="1512" actId="478"/>
          <ac:spMkLst>
            <pc:docMk/>
            <pc:sldMk cId="116871824" sldId="331"/>
            <ac:spMk id="45" creationId="{00000000-0000-0000-0000-000000000000}"/>
          </ac:spMkLst>
        </pc:spChg>
        <pc:picChg chg="del">
          <ac:chgData name="Nguyễn Đình Mạnh" userId="182783b1b31eb2e2" providerId="LiveId" clId="{02D35BE9-2B85-4D21-A34F-E8B7EFAECE82}" dt="2025-05-15T01:26:21.950" v="1511" actId="478"/>
          <ac:picMkLst>
            <pc:docMk/>
            <pc:sldMk cId="116871824" sldId="331"/>
            <ac:picMk id="6" creationId="{D35F096E-69FF-4DE8-ACA7-F85FFE735B51}"/>
          </ac:picMkLst>
        </pc:picChg>
      </pc:sldChg>
      <pc:sldChg chg="modSp add del mod">
        <pc:chgData name="Nguyễn Đình Mạnh" userId="182783b1b31eb2e2" providerId="LiveId" clId="{02D35BE9-2B85-4D21-A34F-E8B7EFAECE82}" dt="2025-05-15T01:35:22.427" v="1746" actId="47"/>
        <pc:sldMkLst>
          <pc:docMk/>
          <pc:sldMk cId="597481447" sldId="332"/>
        </pc:sldMkLst>
        <pc:spChg chg="mod">
          <ac:chgData name="Nguyễn Đình Mạnh" userId="182783b1b31eb2e2" providerId="LiveId" clId="{02D35BE9-2B85-4D21-A34F-E8B7EFAECE82}" dt="2025-05-15T01:34:56.968" v="1740" actId="20577"/>
          <ac:spMkLst>
            <pc:docMk/>
            <pc:sldMk cId="597481447" sldId="332"/>
            <ac:spMk id="18" creationId="{18A40305-FFC9-419D-BBEF-A728398FDCE8}"/>
          </ac:spMkLst>
        </pc:spChg>
      </pc:sldChg>
      <pc:sldChg chg="addSp delSp modSp add mod">
        <pc:chgData name="Nguyễn Đình Mạnh" userId="182783b1b31eb2e2" providerId="LiveId" clId="{02D35BE9-2B85-4D21-A34F-E8B7EFAECE82}" dt="2025-05-15T01:39:04.919" v="1916" actId="478"/>
        <pc:sldMkLst>
          <pc:docMk/>
          <pc:sldMk cId="2250811763" sldId="333"/>
        </pc:sldMkLst>
        <pc:spChg chg="add del mod">
          <ac:chgData name="Nguyễn Đình Mạnh" userId="182783b1b31eb2e2" providerId="LiveId" clId="{02D35BE9-2B85-4D21-A34F-E8B7EFAECE82}" dt="2025-05-15T01:39:04.919" v="1916" actId="478"/>
          <ac:spMkLst>
            <pc:docMk/>
            <pc:sldMk cId="2250811763" sldId="333"/>
            <ac:spMk id="3" creationId="{C61BA256-1A0B-43D2-97EB-23DDBC9112A8}"/>
          </ac:spMkLst>
        </pc:spChg>
        <pc:spChg chg="mod">
          <ac:chgData name="Nguyễn Đình Mạnh" userId="182783b1b31eb2e2" providerId="LiveId" clId="{02D35BE9-2B85-4D21-A34F-E8B7EFAECE82}" dt="2025-05-15T01:38:51.739" v="1913" actId="20577"/>
          <ac:spMkLst>
            <pc:docMk/>
            <pc:sldMk cId="2250811763" sldId="333"/>
            <ac:spMk id="5" creationId="{00000000-0000-0000-0000-000000000000}"/>
          </ac:spMkLst>
        </pc:spChg>
        <pc:spChg chg="del">
          <ac:chgData name="Nguyễn Đình Mạnh" userId="182783b1b31eb2e2" providerId="LiveId" clId="{02D35BE9-2B85-4D21-A34F-E8B7EFAECE82}" dt="2025-05-15T01:38:55.365" v="1914" actId="478"/>
          <ac:spMkLst>
            <pc:docMk/>
            <pc:sldMk cId="2250811763" sldId="333"/>
            <ac:spMk id="18" creationId="{18A40305-FFC9-419D-BBEF-A728398FDCE8}"/>
          </ac:spMkLst>
        </pc:spChg>
        <pc:spChg chg="del">
          <ac:chgData name="Nguyễn Đình Mạnh" userId="182783b1b31eb2e2" providerId="LiveId" clId="{02D35BE9-2B85-4D21-A34F-E8B7EFAECE82}" dt="2025-05-15T01:39:01.448" v="1915" actId="478"/>
          <ac:spMkLst>
            <pc:docMk/>
            <pc:sldMk cId="2250811763" sldId="333"/>
            <ac:spMk id="45" creationId="{00000000-0000-0000-0000-000000000000}"/>
          </ac:spMkLst>
        </pc:spChg>
      </pc:sldChg>
    </pc:docChg>
  </pc:docChgLst>
  <pc:docChgLst>
    <pc:chgData name="Dinh Manh Nguyen" userId="182783b1b31eb2e2" providerId="LiveId" clId="{76A51770-BAAB-4F7E-8A4D-6816195DD06C}"/>
    <pc:docChg chg="custSel modSld">
      <pc:chgData name="Dinh Manh Nguyen" userId="182783b1b31eb2e2" providerId="LiveId" clId="{76A51770-BAAB-4F7E-8A4D-6816195DD06C}" dt="2024-12-25T07:15:17.936" v="3" actId="1076"/>
      <pc:docMkLst>
        <pc:docMk/>
      </pc:docMkLst>
      <pc:sldChg chg="addSp delSp modSp mod">
        <pc:chgData name="Dinh Manh Nguyen" userId="182783b1b31eb2e2" providerId="LiveId" clId="{76A51770-BAAB-4F7E-8A4D-6816195DD06C}" dt="2024-12-25T07:15:17.936" v="3" actId="1076"/>
        <pc:sldMkLst>
          <pc:docMk/>
          <pc:sldMk cId="2187156309" sldId="317"/>
        </pc:sldMkLst>
        <pc:picChg chg="add mod">
          <ac:chgData name="Dinh Manh Nguyen" userId="182783b1b31eb2e2" providerId="LiveId" clId="{76A51770-BAAB-4F7E-8A4D-6816195DD06C}" dt="2024-12-25T07:15:17.936" v="3" actId="1076"/>
          <ac:picMkLst>
            <pc:docMk/>
            <pc:sldMk cId="2187156309" sldId="317"/>
            <ac:picMk id="3" creationId="{1B2994D3-C9B9-ADFB-E889-453CEF94519C}"/>
          </ac:picMkLst>
        </pc:picChg>
        <pc:picChg chg="del">
          <ac:chgData name="Dinh Manh Nguyen" userId="182783b1b31eb2e2" providerId="LiveId" clId="{76A51770-BAAB-4F7E-8A4D-6816195DD06C}" dt="2024-12-25T07:15:07.178" v="0" actId="478"/>
          <ac:picMkLst>
            <pc:docMk/>
            <pc:sldMk cId="2187156309" sldId="317"/>
            <ac:picMk id="4" creationId="{067C4736-8746-4AD3-BFAC-6DB8133D14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059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054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701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4072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327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345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6398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2796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ctrTitle"/>
          </p:nvPr>
        </p:nvSpPr>
        <p:spPr>
          <a:xfrm>
            <a:off x="914162" y="2438400"/>
            <a:ext cx="10360501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760AA"/>
              </a:buClr>
              <a:buSzPts val="5400"/>
              <a:buFont typeface="Calibri" panose="020F0502020204030204"/>
              <a:buNone/>
              <a:defRPr sz="5400">
                <a:solidFill>
                  <a:srgbClr val="3760A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ubTitle" idx="1"/>
          </p:nvPr>
        </p:nvSpPr>
        <p:spPr>
          <a:xfrm>
            <a:off x="1828324" y="3581400"/>
            <a:ext cx="853217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2362040" y="122238"/>
            <a:ext cx="9523572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3760AA"/>
              </a:buClr>
              <a:buSzPts val="30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684212" y="609600"/>
            <a:ext cx="10972800" cy="586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3760AA"/>
              </a:buClr>
              <a:buSzPts val="2800"/>
              <a:buChar char="•"/>
              <a:defRPr>
                <a:solidFill>
                  <a:srgbClr val="3760AA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ftr" idx="11"/>
          </p:nvPr>
        </p:nvSpPr>
        <p:spPr>
          <a:xfrm>
            <a:off x="177217" y="6525149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ldNum" idx="12"/>
          </p:nvPr>
        </p:nvSpPr>
        <p:spPr>
          <a:xfrm>
            <a:off x="11276012" y="6542442"/>
            <a:ext cx="533400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531813" y="2819400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800"/>
              <a:buFont typeface="Calibri" panose="020F0502020204030204"/>
              <a:buNone/>
              <a:defRPr sz="4800">
                <a:solidFill>
                  <a:srgbClr val="36609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177218" y="6525151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11276012" y="6542442"/>
            <a:ext cx="533400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2209640" y="122238"/>
            <a:ext cx="9523572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3760AA"/>
              </a:buClr>
              <a:buSzPts val="3000"/>
              <a:buFont typeface="Calibri" panose="020F0502020204030204"/>
              <a:buNone/>
              <a:defRPr sz="3000" b="1" i="0" u="none" strike="noStrike" cap="none">
                <a:solidFill>
                  <a:srgbClr val="3760A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684212" y="609600"/>
            <a:ext cx="10972800" cy="586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366092"/>
              </a:buClr>
              <a:buSzPts val="2800"/>
              <a:buFont typeface="Arial" panose="020B0604020202020204"/>
              <a:buChar char="•"/>
              <a:defRPr sz="2800" b="1" i="0" u="none" strike="noStrike" cap="none">
                <a:solidFill>
                  <a:srgbClr val="36609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–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ftr" idx="11"/>
          </p:nvPr>
        </p:nvSpPr>
        <p:spPr>
          <a:xfrm>
            <a:off x="177217" y="6525149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ldNum" idx="12"/>
          </p:nvPr>
        </p:nvSpPr>
        <p:spPr>
          <a:xfrm>
            <a:off x="11276012" y="6542442"/>
            <a:ext cx="533400" cy="3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ctrTitle"/>
          </p:nvPr>
        </p:nvSpPr>
        <p:spPr>
          <a:xfrm>
            <a:off x="284271" y="2803479"/>
            <a:ext cx="11811000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sz="4800" i="1" dirty="0"/>
              <a:t>Build Online Sales Application</a:t>
            </a:r>
          </a:p>
        </p:txBody>
      </p:sp>
      <p:sp>
        <p:nvSpPr>
          <p:cNvPr id="32" name="Google Shape;32;p1"/>
          <p:cNvSpPr txBox="1"/>
          <p:nvPr/>
        </p:nvSpPr>
        <p:spPr>
          <a:xfrm>
            <a:off x="3427412" y="1538748"/>
            <a:ext cx="5562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Nhân bản</a:t>
            </a:r>
            <a:r>
              <a:rPr lang="en-US" sz="2000" b="1" i="0" u="none" strike="noStrike" cap="none">
                <a:solidFill>
                  <a:srgbClr val="36609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– </a:t>
            </a:r>
            <a:r>
              <a:rPr lang="en-US" sz="2000" b="1" i="0" u="none" strike="noStrike" cap="none">
                <a:solidFill>
                  <a:srgbClr val="FFC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Phụng sự</a:t>
            </a:r>
            <a:r>
              <a:rPr lang="en-US" sz="2000" b="1" i="0" u="none" strike="noStrike" cap="none">
                <a:solidFill>
                  <a:srgbClr val="36609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– </a:t>
            </a:r>
            <a:r>
              <a:rPr lang="en-US" sz="2000" b="1" i="0" u="none" strike="noStrike" cap="none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Khai phóng</a:t>
            </a:r>
            <a:endParaRPr sz="20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8283" y="4492003"/>
            <a:ext cx="690085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06400">
              <a:spcBef>
                <a:spcPts val="560"/>
              </a:spcBef>
              <a:buClr>
                <a:srgbClr val="888888"/>
              </a:buClr>
              <a:buSzPts val="2800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</a:t>
            </a:r>
            <a:r>
              <a:rPr lang="vi-VN" sz="2400" b="1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Instructor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vi-VN" sz="2400" b="1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KS.Hoàng Vũ Dạ Quỳnh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</a:t>
            </a:r>
            <a:endParaRPr lang="vi-VN" sz="2400" b="1" dirty="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06400">
              <a:spcBef>
                <a:spcPts val="560"/>
              </a:spcBef>
              <a:buClr>
                <a:srgbClr val="888888"/>
              </a:buClr>
              <a:buSzPts val="2800"/>
            </a:pPr>
            <a:r>
              <a:rPr lang="vi-VN" sz="2400" b="1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Student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vi-VN" sz="2400" b="1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Nguyễn Đình Mạnh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– </a:t>
            </a:r>
            <a:r>
              <a:rPr lang="vi-VN" sz="2400" b="1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23IT159</a:t>
            </a:r>
            <a:endParaRPr lang="en-US" sz="2400" b="1" dirty="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4271" y="6218804"/>
            <a:ext cx="2929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Đà Nẵng</a:t>
            </a:r>
            <a:r>
              <a:rPr lang="en-US"/>
              <a:t>, </a:t>
            </a:r>
            <a:r>
              <a:rPr lang="vi-VN"/>
              <a:t>30/11</a:t>
            </a:r>
            <a:r>
              <a:rPr lang="en-US"/>
              <a:t>/2024</a:t>
            </a:r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>
            <a:spLocks noGrp="1"/>
          </p:cNvSpPr>
          <p:nvPr>
            <p:ph type="ftr" idx="11"/>
          </p:nvPr>
        </p:nvSpPr>
        <p:spPr>
          <a:xfrm>
            <a:off x="178759" y="6524344"/>
            <a:ext cx="3858790" cy="36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r>
              <a:rPr lang="en-US"/>
              <a:t>Machine Learning</a:t>
            </a:r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2623905" y="5409684"/>
            <a:ext cx="6751870" cy="60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r>
              <a:rPr lang="en-US" dirty="0"/>
              <a:t>Thank you!</a:t>
            </a:r>
            <a:endParaRPr dirty="0"/>
          </a:p>
        </p:txBody>
      </p:sp>
      <p:sp>
        <p:nvSpPr>
          <p:cNvPr id="61" name="Google Shape;61;p5"/>
          <p:cNvSpPr txBox="1"/>
          <p:nvPr/>
        </p:nvSpPr>
        <p:spPr>
          <a:xfrm>
            <a:off x="3428107" y="838875"/>
            <a:ext cx="5561151" cy="38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pPr algn="ctr"/>
            <a:r>
              <a:rPr lang="en-US" sz="2000" b="1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Nhân bản</a:t>
            </a:r>
            <a:r>
              <a:rPr lang="en-US" sz="2000" b="1">
                <a:solidFill>
                  <a:srgbClr val="36609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– </a:t>
            </a:r>
            <a:r>
              <a:rPr lang="en-US" sz="2000" b="1">
                <a:solidFill>
                  <a:srgbClr val="FFC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Phụng sự</a:t>
            </a:r>
            <a:r>
              <a:rPr lang="en-US" sz="2000" b="1">
                <a:solidFill>
                  <a:srgbClr val="36609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– </a:t>
            </a:r>
            <a:r>
              <a:rPr lang="en-US" sz="2000" b="1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Khai phóng</a:t>
            </a:r>
            <a:endParaRPr sz="2000" b="1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" name="Google Shape;62;p5" descr="C:\Z_Upload\ML.JPG"/>
          <p:cNvPicPr preferRelativeResize="0"/>
          <p:nvPr/>
        </p:nvPicPr>
        <p:blipFill rotWithShape="1">
          <a:blip r:embed="rId3"/>
          <a:srcRect l="24049" t="19496" r="19555" b="7828"/>
          <a:stretch>
            <a:fillRect/>
          </a:stretch>
        </p:blipFill>
        <p:spPr>
          <a:xfrm>
            <a:off x="4590141" y="1967933"/>
            <a:ext cx="3040429" cy="289484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11274663" y="6541631"/>
            <a:ext cx="533261" cy="32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ctr" anchorCtr="0">
            <a:noAutofit/>
          </a:bodyPr>
          <a:lstStyle/>
          <a:p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body" idx="1"/>
          </p:nvPr>
        </p:nvSpPr>
        <p:spPr>
          <a:xfrm>
            <a:off x="788639" y="1317892"/>
            <a:ext cx="8738147" cy="3198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57250" lvl="0" indent="-857250">
              <a:spcBef>
                <a:spcPts val="0"/>
              </a:spcBef>
              <a:buClr>
                <a:srgbClr val="366092"/>
              </a:buClr>
              <a:buSzPct val="100000"/>
              <a:buFont typeface="+mj-lt"/>
              <a:buAutoNum type="romanUcPeriod"/>
            </a:pPr>
            <a:r>
              <a:rPr lang="en-US" sz="4400" dirty="0"/>
              <a:t>Introduction  </a:t>
            </a:r>
          </a:p>
          <a:p>
            <a:pPr marL="857250" lvl="0" indent="-857250">
              <a:spcBef>
                <a:spcPts val="0"/>
              </a:spcBef>
              <a:buClr>
                <a:srgbClr val="366092"/>
              </a:buClr>
              <a:buSzPct val="100000"/>
              <a:buFont typeface="+mj-lt"/>
              <a:buAutoNum type="romanUcPeriod"/>
            </a:pPr>
            <a:r>
              <a:rPr lang="en-US" sz="4400" dirty="0"/>
              <a:t>System Analysis And Design</a:t>
            </a:r>
          </a:p>
          <a:p>
            <a:pPr marL="857250" lvl="0" indent="-857250">
              <a:spcBef>
                <a:spcPts val="0"/>
              </a:spcBef>
              <a:buClr>
                <a:srgbClr val="366092"/>
              </a:buClr>
              <a:buSzPct val="100000"/>
              <a:buFont typeface="+mj-lt"/>
              <a:buAutoNum type="romanUcPeriod"/>
            </a:pPr>
            <a:r>
              <a:rPr lang="en-US" sz="4400" dirty="0"/>
              <a:t>Build Online Sales Application</a:t>
            </a:r>
            <a:endParaRPr sz="4400" dirty="0">
              <a:solidFill>
                <a:srgbClr val="366092"/>
              </a:solidFill>
            </a:endParaRPr>
          </a:p>
        </p:txBody>
      </p:sp>
      <p:sp>
        <p:nvSpPr>
          <p:cNvPr id="40" name="Google Shape;40;p2"/>
          <p:cNvSpPr txBox="1">
            <a:spLocks noGrp="1"/>
          </p:cNvSpPr>
          <p:nvPr>
            <p:ph type="sldNum" idx="4294967295"/>
          </p:nvPr>
        </p:nvSpPr>
        <p:spPr>
          <a:xfrm>
            <a:off x="10717759" y="6596558"/>
            <a:ext cx="1274480" cy="29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11875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sldNum" idx="4294967295"/>
          </p:nvPr>
        </p:nvSpPr>
        <p:spPr>
          <a:xfrm>
            <a:off x="10717759" y="6596558"/>
            <a:ext cx="1274480" cy="29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" name="Google Shape;38;p2"/>
          <p:cNvSpPr txBox="1">
            <a:spLocks/>
          </p:cNvSpPr>
          <p:nvPr/>
        </p:nvSpPr>
        <p:spPr>
          <a:xfrm>
            <a:off x="309667" y="886076"/>
            <a:ext cx="8738147" cy="10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760A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760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366092"/>
              </a:buClr>
              <a:buSzPct val="100000"/>
              <a:buNone/>
            </a:pPr>
            <a:r>
              <a:rPr lang="en-US" sz="3200" dirty="0">
                <a:solidFill>
                  <a:srgbClr val="366092"/>
                </a:solidFill>
              </a:rPr>
              <a:t>I. </a:t>
            </a:r>
            <a:r>
              <a:rPr lang="vi-VN" sz="3200" dirty="0">
                <a:solidFill>
                  <a:srgbClr val="366092"/>
                </a:solidFill>
              </a:rPr>
              <a:t>Introduction</a:t>
            </a:r>
            <a:endParaRPr lang="en-US" sz="3200" dirty="0"/>
          </a:p>
          <a:p>
            <a:pPr marL="749300" indent="-571500">
              <a:spcBef>
                <a:spcPts val="900"/>
              </a:spcBef>
              <a:buSzPct val="100000"/>
              <a:buFont typeface="Wingdings" panose="05000000000000000000" pitchFamily="2" charset="2"/>
              <a:buChar char="Ø"/>
            </a:pPr>
            <a:r>
              <a:rPr lang="vi-VN" sz="3200" dirty="0">
                <a:solidFill>
                  <a:srgbClr val="366092"/>
                </a:solidFill>
              </a:rPr>
              <a:t>Project Objective</a:t>
            </a:r>
            <a:endParaRPr lang="en-US" sz="3200" dirty="0">
              <a:solidFill>
                <a:srgbClr val="366092"/>
              </a:solidFill>
            </a:endParaRPr>
          </a:p>
          <a:p>
            <a:pPr marL="177800" indent="0">
              <a:spcBef>
                <a:spcPts val="900"/>
              </a:spcBef>
              <a:buSzPct val="100000"/>
              <a:buNone/>
            </a:pPr>
            <a:endParaRPr lang="en-US" sz="3200" dirty="0">
              <a:solidFill>
                <a:srgbClr val="3660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590" y="2026071"/>
            <a:ext cx="669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Android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selling</a:t>
            </a:r>
          </a:p>
        </p:txBody>
      </p:sp>
      <p:pic>
        <p:nvPicPr>
          <p:cNvPr id="2051" name="Picture 3" descr="https://i.pinimg.com/736x/3e/b3/d9/3eb3d9ecdbd5e7f03bf4078772138c8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00" y="2576946"/>
            <a:ext cx="5371039" cy="357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7F896D-C544-4D02-9BBD-44836ABDD05A}"/>
              </a:ext>
            </a:extLst>
          </p:cNvPr>
          <p:cNvSpPr txBox="1"/>
          <p:nvPr/>
        </p:nvSpPr>
        <p:spPr>
          <a:xfrm>
            <a:off x="243588" y="2515726"/>
            <a:ext cx="669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sellers manage products, orders, and profiles.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757EF-0013-478E-A627-22EBC72F2D15}"/>
              </a:ext>
            </a:extLst>
          </p:cNvPr>
          <p:cNvSpPr txBox="1"/>
          <p:nvPr/>
        </p:nvSpPr>
        <p:spPr>
          <a:xfrm>
            <a:off x="243588" y="3066601"/>
            <a:ext cx="669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Buyers can browse and place orders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DA2E2-6FC4-4D22-92D8-C59447E03354}"/>
              </a:ext>
            </a:extLst>
          </p:cNvPr>
          <p:cNvSpPr txBox="1"/>
          <p:nvPr/>
        </p:nvSpPr>
        <p:spPr>
          <a:xfrm>
            <a:off x="243588" y="3617476"/>
            <a:ext cx="6377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user: Android, Firebase,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Cloudinary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04827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sldNum" idx="4294967295"/>
          </p:nvPr>
        </p:nvSpPr>
        <p:spPr>
          <a:xfrm>
            <a:off x="10717759" y="6596558"/>
            <a:ext cx="1274480" cy="29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" name="Google Shape;38;p2"/>
          <p:cNvSpPr txBox="1">
            <a:spLocks/>
          </p:cNvSpPr>
          <p:nvPr/>
        </p:nvSpPr>
        <p:spPr>
          <a:xfrm>
            <a:off x="309667" y="886076"/>
            <a:ext cx="8738147" cy="10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760A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760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366092"/>
              </a:buClr>
              <a:buSzPct val="100000"/>
              <a:buNone/>
            </a:pPr>
            <a:r>
              <a:rPr lang="en-US" sz="3200" dirty="0">
                <a:solidFill>
                  <a:srgbClr val="366092"/>
                </a:solidFill>
              </a:rPr>
              <a:t>I. Introduction</a:t>
            </a:r>
            <a:endParaRPr lang="en-US" sz="3200" dirty="0"/>
          </a:p>
          <a:p>
            <a:pPr marL="749300" indent="-571500">
              <a:spcBef>
                <a:spcPts val="9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366092"/>
                </a:solidFill>
              </a:rPr>
              <a:t>Why This Topic?</a:t>
            </a:r>
          </a:p>
          <a:p>
            <a:pPr marL="177800" indent="0">
              <a:spcBef>
                <a:spcPts val="900"/>
              </a:spcBef>
              <a:buSzPct val="100000"/>
              <a:buNone/>
            </a:pPr>
            <a:endParaRPr lang="en-US" sz="3200" dirty="0">
              <a:solidFill>
                <a:srgbClr val="3660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9667" y="2031405"/>
            <a:ext cx="6954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E-commerce is booming</a:t>
            </a:r>
          </a:p>
          <a:p>
            <a:r>
              <a:rPr lang="en-US" sz="2400" dirty="0"/>
              <a:t>Online selling needs are rising</a:t>
            </a:r>
          </a:p>
        </p:txBody>
      </p:sp>
      <p:pic>
        <p:nvPicPr>
          <p:cNvPr id="3075" name="Picture 3" descr="https://i.pinimg.com/736x/cc/e2/4f/cce24f6d477a4b2c4bb5ebc2cc8d87c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916" y="1939636"/>
            <a:ext cx="4348740" cy="434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8A6D17-CBB6-4AA6-8CB7-0EAD3A1CE466}"/>
              </a:ext>
            </a:extLst>
          </p:cNvPr>
          <p:cNvSpPr txBox="1"/>
          <p:nvPr/>
        </p:nvSpPr>
        <p:spPr>
          <a:xfrm>
            <a:off x="309667" y="2954171"/>
            <a:ext cx="75522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to provide a simple, effective tool for individual sellers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7E01F-0171-4E32-9583-FD4AD06CAA29}"/>
              </a:ext>
            </a:extLst>
          </p:cNvPr>
          <p:cNvSpPr txBox="1"/>
          <p:nvPr/>
        </p:nvSpPr>
        <p:spPr>
          <a:xfrm>
            <a:off x="309667" y="3723048"/>
            <a:ext cx="6583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to learn technologies: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Kotlin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Firebase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Cloudinary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489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sldNum" idx="4294967295"/>
          </p:nvPr>
        </p:nvSpPr>
        <p:spPr>
          <a:xfrm>
            <a:off x="10717759" y="6596558"/>
            <a:ext cx="1274480" cy="29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" name="Google Shape;38;p2"/>
          <p:cNvSpPr txBox="1">
            <a:spLocks/>
          </p:cNvSpPr>
          <p:nvPr/>
        </p:nvSpPr>
        <p:spPr>
          <a:xfrm>
            <a:off x="309667" y="886076"/>
            <a:ext cx="8738147" cy="10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760A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760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366092"/>
              </a:buClr>
              <a:buSzPct val="100000"/>
              <a:buNone/>
            </a:pPr>
            <a:r>
              <a:rPr lang="en-US" sz="3200" dirty="0">
                <a:solidFill>
                  <a:srgbClr val="366092"/>
                </a:solidFill>
              </a:rPr>
              <a:t>I. Introduction</a:t>
            </a:r>
            <a:endParaRPr lang="en-US" sz="3200" dirty="0"/>
          </a:p>
          <a:p>
            <a:pPr marL="749300" indent="-571500">
              <a:spcBef>
                <a:spcPts val="9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366092"/>
                </a:solidFill>
              </a:rPr>
              <a:t> System Overview</a:t>
            </a:r>
          </a:p>
          <a:p>
            <a:pPr marL="177800" indent="0">
              <a:spcBef>
                <a:spcPts val="900"/>
              </a:spcBef>
              <a:buSzPct val="100000"/>
              <a:buNone/>
            </a:pPr>
            <a:endParaRPr lang="en-US" sz="3200" dirty="0">
              <a:solidFill>
                <a:srgbClr val="3660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9666" y="2027561"/>
            <a:ext cx="110675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Android app (client) connects with: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Firebase Realtime Database – data storage</a:t>
            </a:r>
          </a:p>
          <a:p>
            <a:pPr marL="342900" indent="-342900">
              <a:buFontTx/>
              <a:buChar char="-"/>
            </a:pPr>
            <a:r>
              <a:rPr lang="en-US" sz="2400" dirty="0" err="1"/>
              <a:t>Cloudinary</a:t>
            </a:r>
            <a:r>
              <a:rPr lang="en-US" sz="2400" dirty="0"/>
              <a:t> – image storage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675458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sldNum" idx="4294967295"/>
          </p:nvPr>
        </p:nvSpPr>
        <p:spPr>
          <a:xfrm>
            <a:off x="10717759" y="6596558"/>
            <a:ext cx="1274480" cy="29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" name="Google Shape;38;p2"/>
          <p:cNvSpPr txBox="1">
            <a:spLocks/>
          </p:cNvSpPr>
          <p:nvPr/>
        </p:nvSpPr>
        <p:spPr>
          <a:xfrm>
            <a:off x="309667" y="886076"/>
            <a:ext cx="8738147" cy="10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760A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760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366092"/>
              </a:buClr>
              <a:buSzPct val="100000"/>
              <a:buNone/>
            </a:pPr>
            <a:r>
              <a:rPr lang="en-US" sz="3200" dirty="0">
                <a:solidFill>
                  <a:srgbClr val="366092"/>
                </a:solidFill>
              </a:rPr>
              <a:t>I. Introduction</a:t>
            </a:r>
            <a:endParaRPr lang="en-US" sz="3200" dirty="0"/>
          </a:p>
          <a:p>
            <a:pPr marL="749300" indent="-571500">
              <a:spcBef>
                <a:spcPts val="9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366092"/>
                </a:solidFill>
              </a:rPr>
              <a:t>Key Features</a:t>
            </a:r>
          </a:p>
          <a:p>
            <a:pPr marL="177800" indent="0">
              <a:spcBef>
                <a:spcPts val="900"/>
              </a:spcBef>
              <a:buSzPct val="100000"/>
              <a:buNone/>
            </a:pPr>
            <a:endParaRPr lang="en-US" sz="3200" dirty="0">
              <a:solidFill>
                <a:srgbClr val="36609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4A4DA-DA61-4565-B86B-B2BC7B0AD4E1}"/>
              </a:ext>
            </a:extLst>
          </p:cNvPr>
          <p:cNvSpPr txBox="1"/>
          <p:nvPr/>
        </p:nvSpPr>
        <p:spPr>
          <a:xfrm>
            <a:off x="309667" y="2151596"/>
            <a:ext cx="69549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Login/Registration</a:t>
            </a:r>
          </a:p>
          <a:p>
            <a:r>
              <a:rPr lang="en-US" sz="2400" dirty="0"/>
              <a:t>Product </a:t>
            </a:r>
            <a:r>
              <a:rPr lang="en-US" sz="2400" dirty="0" err="1"/>
              <a:t>Managent</a:t>
            </a:r>
            <a:endParaRPr lang="en-US" sz="2400" dirty="0"/>
          </a:p>
          <a:p>
            <a:r>
              <a:rPr lang="en-US" sz="2400" dirty="0"/>
              <a:t>Order </a:t>
            </a:r>
            <a:r>
              <a:rPr lang="en-US" sz="2400" dirty="0" err="1"/>
              <a:t>Managent</a:t>
            </a:r>
            <a:endParaRPr lang="en-US" sz="2400" dirty="0"/>
          </a:p>
          <a:p>
            <a:r>
              <a:rPr lang="en-US" sz="2400" dirty="0"/>
              <a:t>Profile Editing</a:t>
            </a:r>
          </a:p>
          <a:p>
            <a:r>
              <a:rPr lang="en-US" sz="2400" dirty="0"/>
              <a:t>Buy Product</a:t>
            </a:r>
          </a:p>
          <a:p>
            <a:r>
              <a:rPr lang="en-US" sz="2400" dirty="0"/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11687182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>
            <a:spLocks noGrp="1"/>
          </p:cNvSpPr>
          <p:nvPr>
            <p:ph type="sldNum" idx="4294967295"/>
          </p:nvPr>
        </p:nvSpPr>
        <p:spPr>
          <a:xfrm>
            <a:off x="10717759" y="6596558"/>
            <a:ext cx="1274480" cy="29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5" name="Google Shape;38;p2"/>
          <p:cNvSpPr txBox="1">
            <a:spLocks/>
          </p:cNvSpPr>
          <p:nvPr/>
        </p:nvSpPr>
        <p:spPr>
          <a:xfrm>
            <a:off x="309667" y="886076"/>
            <a:ext cx="8738147" cy="10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760A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760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366092"/>
              </a:buClr>
              <a:buSzPct val="100000"/>
              <a:buNone/>
            </a:pPr>
            <a:r>
              <a:rPr lang="en-US" sz="3200" dirty="0">
                <a:solidFill>
                  <a:srgbClr val="366092"/>
                </a:solidFill>
              </a:rPr>
              <a:t>II. </a:t>
            </a:r>
            <a:r>
              <a:rPr lang="en-US" sz="3200" dirty="0"/>
              <a:t>System Analysis And Design</a:t>
            </a:r>
          </a:p>
          <a:p>
            <a:pPr marL="749300" indent="-571500">
              <a:spcBef>
                <a:spcPts val="9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366092"/>
                </a:solidFill>
              </a:rPr>
              <a:t>Class Diagram</a:t>
            </a:r>
          </a:p>
          <a:p>
            <a:pPr marL="177800" indent="0">
              <a:spcBef>
                <a:spcPts val="900"/>
              </a:spcBef>
              <a:buSzPct val="100000"/>
              <a:buNone/>
            </a:pPr>
            <a:endParaRPr lang="en-US" sz="3200" dirty="0">
              <a:solidFill>
                <a:srgbClr val="36609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F09CE-CC8E-4A81-B287-6A3565DB4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776" y="1656066"/>
            <a:ext cx="8127533" cy="47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4142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8;p2"/>
          <p:cNvSpPr txBox="1">
            <a:spLocks/>
          </p:cNvSpPr>
          <p:nvPr/>
        </p:nvSpPr>
        <p:spPr>
          <a:xfrm>
            <a:off x="309667" y="886076"/>
            <a:ext cx="8738147" cy="10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760A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760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366092"/>
              </a:buClr>
              <a:buSzPct val="100000"/>
              <a:buNone/>
            </a:pPr>
            <a:r>
              <a:rPr lang="en-US" sz="3200" dirty="0">
                <a:solidFill>
                  <a:srgbClr val="366092"/>
                </a:solidFill>
              </a:rPr>
              <a:t>III. Build Online Sales Application</a:t>
            </a:r>
            <a:endParaRPr lang="en-US" sz="3200" dirty="0"/>
          </a:p>
          <a:p>
            <a:pPr marL="749300" indent="-571500">
              <a:spcBef>
                <a:spcPts val="9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366092"/>
                </a:solidFill>
              </a:rPr>
              <a:t>Results &amp; Limitations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A40305-FFC9-419D-BBEF-A728398FDCE8}"/>
              </a:ext>
            </a:extLst>
          </p:cNvPr>
          <p:cNvSpPr txBox="1"/>
          <p:nvPr/>
        </p:nvSpPr>
        <p:spPr>
          <a:xfrm>
            <a:off x="309667" y="1939636"/>
            <a:ext cx="60944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Fully functional Android app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Clean, friendly UI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Runs smoothly on real devices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Learned new tech &amp; teamwork skills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A69EF8-C5D9-4557-A295-9DD4FCAE281E}"/>
              </a:ext>
            </a:extLst>
          </p:cNvPr>
          <p:cNvSpPr txBox="1"/>
          <p:nvPr/>
        </p:nvSpPr>
        <p:spPr>
          <a:xfrm>
            <a:off x="309667" y="3878628"/>
            <a:ext cx="6094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 payment system yet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1F32EB-83C2-446F-858D-F6C91C341075}"/>
              </a:ext>
            </a:extLst>
          </p:cNvPr>
          <p:cNvSpPr txBox="1"/>
          <p:nvPr/>
        </p:nvSpPr>
        <p:spPr>
          <a:xfrm>
            <a:off x="309667" y="4795259"/>
            <a:ext cx="60944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Plans: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product suggestions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web interface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&amp; review system</a:t>
            </a:r>
          </a:p>
        </p:txBody>
      </p:sp>
    </p:spTree>
    <p:extLst>
      <p:ext uri="{BB962C8B-B14F-4D97-AF65-F5344CB8AC3E}">
        <p14:creationId xmlns:p14="http://schemas.microsoft.com/office/powerpoint/2010/main" val="31662645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8;p2"/>
          <p:cNvSpPr txBox="1">
            <a:spLocks/>
          </p:cNvSpPr>
          <p:nvPr/>
        </p:nvSpPr>
        <p:spPr>
          <a:xfrm>
            <a:off x="309667" y="886076"/>
            <a:ext cx="8738147" cy="105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760AA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rgbClr val="3760A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366092"/>
              </a:buClr>
              <a:buSzPct val="100000"/>
              <a:buNone/>
            </a:pPr>
            <a:r>
              <a:rPr lang="en-US" sz="3200" dirty="0">
                <a:solidFill>
                  <a:srgbClr val="366092"/>
                </a:solidFill>
              </a:rPr>
              <a:t>III. Build Online Sales Application</a:t>
            </a:r>
            <a:endParaRPr lang="en-US" sz="3200" dirty="0"/>
          </a:p>
          <a:p>
            <a:pPr marL="749300" indent="-571500">
              <a:spcBef>
                <a:spcPts val="90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366092"/>
                </a:solidFill>
              </a:rPr>
              <a:t>Show Project</a:t>
            </a:r>
          </a:p>
        </p:txBody>
      </p:sp>
    </p:spTree>
    <p:extLst>
      <p:ext uri="{BB962C8B-B14F-4D97-AF65-F5344CB8AC3E}">
        <p14:creationId xmlns:p14="http://schemas.microsoft.com/office/powerpoint/2010/main" val="22508117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247</Words>
  <Application>Microsoft Office PowerPoint</Application>
  <PresentationFormat>Custom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Build Online Sales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ML course</dc:title>
  <dc:creator>LeNga</dc:creator>
  <cp:lastModifiedBy>Nguyễn Đình Mạnh</cp:lastModifiedBy>
  <cp:revision>110</cp:revision>
  <dcterms:created xsi:type="dcterms:W3CDTF">2021-12-14T10:45:00Z</dcterms:created>
  <dcterms:modified xsi:type="dcterms:W3CDTF">2025-05-15T01:40:26Z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131B8121F53E4AD9870B25B9DD938353_13</vt:lpwstr>
  </property>
  <property fmtid="{D5CDD505-2E9C-101B-9397-08002B2CF9AE}" pid="3" name="KSOProductBuildVer">
    <vt:lpwstr>1033-12.2.0.17562</vt:lpwstr>
  </property>
</Properties>
</file>