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2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3827-E092-4563-B4D6-7B8560027451}" type="datetimeFigureOut">
              <a:rPr lang="en-US" smtClean="0"/>
              <a:t>31/03/2023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A5F-41A8-413B-8595-E383C8205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C# 31/3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 form vào Project: Windows Form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Chính là project: TestNhieuForm</a:t>
            </a:r>
          </a:p>
          <a:p>
            <a:r>
              <a:rPr lang="en-US" smtClean="0"/>
              <a:t>Add form có sẵn mẫu: AboutBox</a:t>
            </a:r>
          </a:p>
          <a:p>
            <a:r>
              <a:rPr lang="en-US" smtClean="0"/>
              <a:t>Chỉ việc gọi và show form này lên -&gt; Có thông tin của app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65" y="3371791"/>
            <a:ext cx="4907238" cy="28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8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TIN TRÊN FRM ABOUTbOX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NĂM Ở FILE : Properties\AssemblyInfo.cs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11" y="2510914"/>
            <a:ext cx="9257578" cy="35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Form, label, button,textbox,…. : Object GUI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Các object này tạo nên giao diện, nơi end-user sẽ dung</a:t>
            </a:r>
          </a:p>
          <a:p>
            <a:r>
              <a:rPr lang="en-US" smtClean="0"/>
              <a:t>Dùng để nhập liệu, xem kq xử lý</a:t>
            </a:r>
          </a:p>
          <a:p>
            <a:r>
              <a:rPr lang="en-US" smtClean="0"/>
              <a:t>LOGIC hoạt động của form: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Người dung nhập liệu: thay đổi thuộc tính của obj trên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Bấm vào 1 nút Xử lý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mtClean="0"/>
              <a:t>Lấy các input từ các thuộc tính mà ngươi dùng thay đổi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mtClean="0"/>
              <a:t>Đưa vào 1 thuật toán (nên tách ra 1 module trong 1 DLL – Library nào đó)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mtClean="0"/>
              <a:t>Lấy về kết quả xử lý -&gt; đẩy kq này ở bước tiếp theo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mtClean="0"/>
              <a:t>Code của nút này sẽ chạy, code tác động vào các thuộc tính của các object để nó thay đổi cách hiển thị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457200" lvl="1" indent="0">
              <a:buNone/>
            </a:pPr>
            <a:r>
              <a:rPr lang="en-US" smtClean="0"/>
              <a:t>Vd: textboxKQ.text = kq 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đối tượng trên form: Vị trí, kích thước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trên lớp : panel2 dịch sang phải, có code trên GitHub</a:t>
            </a:r>
          </a:p>
          <a:p>
            <a:r>
              <a:rPr lang="en-US" smtClean="0"/>
              <a:t>Bài tập về nhà:</a:t>
            </a:r>
          </a:p>
          <a:p>
            <a:pPr lvl="1"/>
            <a:r>
              <a:rPr lang="en-US" smtClean="0"/>
              <a:t>Tạo 1 project: windows form Application (sử dụng .net framework 2.0)</a:t>
            </a:r>
          </a:p>
          <a:p>
            <a:pPr lvl="1"/>
            <a:r>
              <a:rPr lang="en-US" smtClean="0"/>
              <a:t>Có Form1</a:t>
            </a:r>
          </a:p>
          <a:p>
            <a:pPr lvl="1"/>
            <a:r>
              <a:rPr lang="en-US" smtClean="0"/>
              <a:t>Trên form có vài ô tô (ảnh) : 10 xe, tuỳ</a:t>
            </a:r>
          </a:p>
          <a:p>
            <a:pPr lvl="1"/>
            <a:r>
              <a:rPr lang="en-US" smtClean="0"/>
              <a:t>Có 1 nút ĐUA NÀO</a:t>
            </a:r>
          </a:p>
          <a:p>
            <a:pPr lvl="1"/>
            <a:r>
              <a:rPr lang="en-US" smtClean="0"/>
              <a:t>Khi bấm nút này: các ô tô tiến về bên phải (độ tăng là random 1..10)</a:t>
            </a:r>
          </a:p>
          <a:p>
            <a:pPr lvl="1"/>
            <a:r>
              <a:rPr lang="en-US" smtClean="0"/>
              <a:t>Xe nào đến đích trước thì thông báo ra màn hình số xe đó.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21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278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31/3</vt:lpstr>
      <vt:lpstr>Add form vào Project: Windows Form App</vt:lpstr>
      <vt:lpstr>THÔNG TIN TRÊN FRM ABOUTbOX</vt:lpstr>
      <vt:lpstr>Form, label, button,textbox,…. : Object GUI</vt:lpstr>
      <vt:lpstr>Các đối tượng trên form: Vị trí, kích thước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31/3</dc:title>
  <dc:creator>Đỗ Duy Cốp Mr</dc:creator>
  <cp:lastModifiedBy>Đỗ Duy Cốp Mr</cp:lastModifiedBy>
  <cp:revision>4</cp:revision>
  <dcterms:created xsi:type="dcterms:W3CDTF">2023-03-31T04:06:21Z</dcterms:created>
  <dcterms:modified xsi:type="dcterms:W3CDTF">2023-03-31T10:34:27Z</dcterms:modified>
</cp:coreProperties>
</file>