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nAkgglO4mK8/BXttLY7vH253Q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2d00cd1ec_6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262d00cd1ec_6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262d00cd1ec_6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62d00cd1ec_6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262d00cd1ec_6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62d00cd1ec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62d00cd1ec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8" name="Google Shape;28;p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7"/>
          <p:cNvSpPr txBox="1"/>
          <p:nvPr/>
        </p:nvSpPr>
        <p:spPr>
          <a:xfrm>
            <a:off x="1351005" y="131805"/>
            <a:ext cx="948999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IT6043 – TRÍ TUỆ NHÂN TẠO</a:t>
            </a:r>
            <a:endParaRPr sz="1800" b="1" i="0" u="none" strike="noStrike" cap="none">
              <a:solidFill>
                <a:schemeClr val="lt1"/>
              </a:solidFill>
              <a:latin typeface="Arial"/>
              <a:ea typeface="Arial"/>
              <a:cs typeface="Arial"/>
              <a:sym typeface="Arial"/>
            </a:endParaRPr>
          </a:p>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mt="30000"/>
          </a:blip>
          <a:stretch>
            <a:fillRect/>
          </a:stretch>
        </a:blip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917227" y="609600"/>
            <a:ext cx="5929773"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6"/>
          <p:cNvSpPr>
            <a:spLocks noGrp="1"/>
          </p:cNvSpPr>
          <p:nvPr>
            <p:ph type="pic" idx="2"/>
          </p:nvPr>
        </p:nvSpPr>
        <p:spPr>
          <a:xfrm>
            <a:off x="7424804" y="758881"/>
            <a:ext cx="3255356" cy="4883038"/>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90" name="Google Shape;90;p16"/>
          <p:cNvSpPr txBox="1">
            <a:spLocks noGrp="1"/>
          </p:cNvSpPr>
          <p:nvPr>
            <p:ph type="body" idx="1"/>
          </p:nvPr>
        </p:nvSpPr>
        <p:spPr>
          <a:xfrm>
            <a:off x="913794" y="2971800"/>
            <a:ext cx="5934950" cy="28194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800"/>
              <a:buNone/>
              <a:defRPr sz="18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1" name="Google Shape;91;p1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16"/>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bg>
      <p:bgPr>
        <a:blipFill>
          <a:blip r:embed="rId2">
            <a:alphaModFix amt="30000"/>
          </a:blip>
          <a:stretch>
            <a:fillRect/>
          </a:stretch>
        </a:blip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913806" y="4289372"/>
            <a:ext cx="10367564" cy="81935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7"/>
          <p:cNvSpPr>
            <a:spLocks noGrp="1"/>
          </p:cNvSpPr>
          <p:nvPr>
            <p:ph type="pic" idx="2"/>
          </p:nvPr>
        </p:nvSpPr>
        <p:spPr>
          <a:xfrm>
            <a:off x="913806" y="621321"/>
            <a:ext cx="10367564" cy="3379735"/>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98" name="Google Shape;98;p17"/>
          <p:cNvSpPr txBox="1">
            <a:spLocks noGrp="1"/>
          </p:cNvSpPr>
          <p:nvPr>
            <p:ph type="body" idx="1"/>
          </p:nvPr>
        </p:nvSpPr>
        <p:spPr>
          <a:xfrm>
            <a:off x="913795" y="5108728"/>
            <a:ext cx="10365998" cy="68247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800"/>
              <a:buNone/>
              <a:defRPr sz="18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99" name="Google Shape;99;p1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7"/>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bg>
      <p:bgPr>
        <a:blipFill>
          <a:blip r:embed="rId2">
            <a:alphaModFix amt="30000"/>
          </a:blip>
          <a:stretch>
            <a:fillRect/>
          </a:stretch>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913795" y="609600"/>
            <a:ext cx="10353762" cy="342485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8"/>
          <p:cNvSpPr txBox="1">
            <a:spLocks noGrp="1"/>
          </p:cNvSpPr>
          <p:nvPr>
            <p:ph type="body" idx="1"/>
          </p:nvPr>
        </p:nvSpPr>
        <p:spPr>
          <a:xfrm>
            <a:off x="913795" y="4204820"/>
            <a:ext cx="10353761" cy="159218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dk1"/>
              </a:buClr>
              <a:buSzPts val="1600"/>
              <a:buNone/>
              <a:defRPr sz="16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106" name="Google Shape;106;p1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18"/>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bg>
      <p:bgPr>
        <a:blipFill>
          <a:blip r:embed="rId2">
            <a:alphaModFix amt="30000"/>
          </a:blip>
          <a:stretch>
            <a:fillRect/>
          </a:stretch>
        </a:blip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1446212" y="609600"/>
            <a:ext cx="9302752" cy="29929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9"/>
          <p:cNvSpPr txBox="1">
            <a:spLocks noGrp="1"/>
          </p:cNvSpPr>
          <p:nvPr>
            <p:ph type="body" idx="1"/>
          </p:nvPr>
        </p:nvSpPr>
        <p:spPr>
          <a:xfrm>
            <a:off x="1720644" y="3610032"/>
            <a:ext cx="8752299" cy="426812"/>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113" name="Google Shape;113;p19"/>
          <p:cNvSpPr txBox="1">
            <a:spLocks noGrp="1"/>
          </p:cNvSpPr>
          <p:nvPr>
            <p:ph type="body" idx="2"/>
          </p:nvPr>
        </p:nvSpPr>
        <p:spPr>
          <a:xfrm>
            <a:off x="913794" y="4204821"/>
            <a:ext cx="10353762" cy="1586380"/>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Clr>
                <a:schemeClr val="dk1"/>
              </a:buClr>
              <a:buSzPts val="1600"/>
              <a:buNone/>
              <a:defRPr sz="16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114" name="Google Shape;114;p1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19"/>
          <p:cNvSpPr txBox="1"/>
          <p:nvPr/>
        </p:nvSpPr>
        <p:spPr>
          <a:xfrm>
            <a:off x="836612" y="73524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Rockwell"/>
              <a:buNone/>
            </a:pPr>
            <a:r>
              <a:rPr lang="en-US" sz="8000" b="0" i="0" u="none" strike="noStrike" cap="none">
                <a:solidFill>
                  <a:schemeClr val="dk1"/>
                </a:solidFill>
                <a:latin typeface="Rockwell"/>
                <a:ea typeface="Rockwell"/>
                <a:cs typeface="Rockwell"/>
                <a:sym typeface="Rockwell"/>
              </a:rPr>
              <a:t>“</a:t>
            </a:r>
            <a:endParaRPr/>
          </a:p>
        </p:txBody>
      </p:sp>
      <p:sp>
        <p:nvSpPr>
          <p:cNvPr id="118" name="Google Shape;118;p19"/>
          <p:cNvSpPr txBox="1"/>
          <p:nvPr/>
        </p:nvSpPr>
        <p:spPr>
          <a:xfrm>
            <a:off x="10657956" y="2972093"/>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Rockwell"/>
              <a:buNone/>
            </a:pPr>
            <a:r>
              <a:rPr lang="en-US" sz="8000" b="0" i="0" u="none" strike="noStrike" cap="none">
                <a:solidFill>
                  <a:schemeClr val="dk1"/>
                </a:solidFill>
                <a:latin typeface="Rockwell"/>
                <a:ea typeface="Rockwell"/>
                <a:cs typeface="Rockwell"/>
                <a:sym typeface="Rockwell"/>
              </a:rPr>
              <a:t>”</a:t>
            </a:r>
            <a:endParaRPr/>
          </a:p>
        </p:txBody>
      </p:sp>
      <p:sp>
        <p:nvSpPr>
          <p:cNvPr id="119" name="Google Shape;119;p19"/>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bg>
      <p:bgPr>
        <a:blipFill>
          <a:blip r:embed="rId2">
            <a:alphaModFix amt="30000"/>
          </a:blip>
          <a:stretch>
            <a:fillRect/>
          </a:stretch>
        </a:blipFill>
        <a:effectLst/>
      </p:bgPr>
    </p:bg>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913806" y="2126942"/>
            <a:ext cx="10355327" cy="25118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0"/>
          <p:cNvSpPr txBox="1">
            <a:spLocks noGrp="1"/>
          </p:cNvSpPr>
          <p:nvPr>
            <p:ph type="body" idx="1"/>
          </p:nvPr>
        </p:nvSpPr>
        <p:spPr>
          <a:xfrm>
            <a:off x="913794" y="4650556"/>
            <a:ext cx="10353763" cy="1140644"/>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600"/>
              <a:buNone/>
              <a:defRPr sz="16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123" name="Google Shape;123;p2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0"/>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bg>
      <p:bgPr>
        <a:blipFill>
          <a:blip r:embed="rId2">
            <a:alphaModFix amt="30000"/>
          </a:blip>
          <a:stretch>
            <a:fillRect/>
          </a:stretch>
        </a:blipFill>
        <a:effectLst/>
      </p:bgPr>
    </p:bg>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1"/>
          <p:cNvSpPr txBox="1">
            <a:spLocks noGrp="1"/>
          </p:cNvSpPr>
          <p:nvPr>
            <p:ph type="body" idx="1"/>
          </p:nvPr>
        </p:nvSpPr>
        <p:spPr>
          <a:xfrm>
            <a:off x="913794" y="2088319"/>
            <a:ext cx="3298956" cy="823305"/>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400"/>
              <a:buNone/>
              <a:defRPr sz="24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30" name="Google Shape;130;p21"/>
          <p:cNvSpPr txBox="1">
            <a:spLocks noGrp="1"/>
          </p:cNvSpPr>
          <p:nvPr>
            <p:ph type="body" idx="2"/>
          </p:nvPr>
        </p:nvSpPr>
        <p:spPr>
          <a:xfrm>
            <a:off x="913794" y="2911624"/>
            <a:ext cx="3298956"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31" name="Google Shape;131;p21"/>
          <p:cNvSpPr txBox="1">
            <a:spLocks noGrp="1"/>
          </p:cNvSpPr>
          <p:nvPr>
            <p:ph type="body" idx="3"/>
          </p:nvPr>
        </p:nvSpPr>
        <p:spPr>
          <a:xfrm>
            <a:off x="4444878" y="2088320"/>
            <a:ext cx="3298558"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400"/>
              <a:buNone/>
              <a:defRPr sz="24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32" name="Google Shape;132;p21"/>
          <p:cNvSpPr txBox="1">
            <a:spLocks noGrp="1"/>
          </p:cNvSpPr>
          <p:nvPr>
            <p:ph type="body" idx="4"/>
          </p:nvPr>
        </p:nvSpPr>
        <p:spPr>
          <a:xfrm>
            <a:off x="4444878" y="2911624"/>
            <a:ext cx="329982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33" name="Google Shape;133;p21"/>
          <p:cNvSpPr txBox="1">
            <a:spLocks noGrp="1"/>
          </p:cNvSpPr>
          <p:nvPr>
            <p:ph type="body" idx="5"/>
          </p:nvPr>
        </p:nvSpPr>
        <p:spPr>
          <a:xfrm>
            <a:off x="7973298" y="2088320"/>
            <a:ext cx="3291211" cy="823304"/>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400"/>
              <a:buNone/>
              <a:defRPr sz="24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34" name="Google Shape;134;p21"/>
          <p:cNvSpPr txBox="1">
            <a:spLocks noGrp="1"/>
          </p:cNvSpPr>
          <p:nvPr>
            <p:ph type="body" idx="6"/>
          </p:nvPr>
        </p:nvSpPr>
        <p:spPr>
          <a:xfrm>
            <a:off x="7976346" y="2911624"/>
            <a:ext cx="3291211" cy="2879576"/>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35" name="Google Shape;135;p2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38" name="Google Shape;138;p21"/>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TÊN HỌC PHẦN</a:t>
            </a:r>
            <a:endParaRPr sz="18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bg>
      <p:bgPr>
        <a:blipFill>
          <a:blip r:embed="rId2">
            <a:alphaModFix amt="30000"/>
          </a:blip>
          <a:stretch>
            <a:fillRect/>
          </a:stretch>
        </a:blip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913794" y="609600"/>
            <a:ext cx="10353762"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2"/>
          <p:cNvSpPr txBox="1">
            <a:spLocks noGrp="1"/>
          </p:cNvSpPr>
          <p:nvPr>
            <p:ph type="body" idx="1"/>
          </p:nvPr>
        </p:nvSpPr>
        <p:spPr>
          <a:xfrm>
            <a:off x="913795" y="4195899"/>
            <a:ext cx="3298955"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000"/>
              <a:buNone/>
              <a:defRPr sz="20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42" name="Google Shape;142;p22"/>
          <p:cNvSpPr>
            <a:spLocks noGrp="1"/>
          </p:cNvSpPr>
          <p:nvPr>
            <p:ph type="pic" idx="2"/>
          </p:nvPr>
        </p:nvSpPr>
        <p:spPr>
          <a:xfrm>
            <a:off x="1092019" y="2298987"/>
            <a:ext cx="2940050"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43" name="Google Shape;143;p22"/>
          <p:cNvSpPr txBox="1">
            <a:spLocks noGrp="1"/>
          </p:cNvSpPr>
          <p:nvPr>
            <p:ph type="body" idx="3"/>
          </p:nvPr>
        </p:nvSpPr>
        <p:spPr>
          <a:xfrm>
            <a:off x="913795" y="4772161"/>
            <a:ext cx="3298955"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44" name="Google Shape;144;p22"/>
          <p:cNvSpPr txBox="1">
            <a:spLocks noGrp="1"/>
          </p:cNvSpPr>
          <p:nvPr>
            <p:ph type="body" idx="4"/>
          </p:nvPr>
        </p:nvSpPr>
        <p:spPr>
          <a:xfrm>
            <a:off x="4442701" y="4195899"/>
            <a:ext cx="3298983"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000"/>
              <a:buNone/>
              <a:defRPr sz="20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45" name="Google Shape;145;p22"/>
          <p:cNvSpPr>
            <a:spLocks noGrp="1"/>
          </p:cNvSpPr>
          <p:nvPr>
            <p:ph type="pic" idx="5"/>
          </p:nvPr>
        </p:nvSpPr>
        <p:spPr>
          <a:xfrm>
            <a:off x="4568996" y="2298987"/>
            <a:ext cx="2930525"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46" name="Google Shape;146;p22"/>
          <p:cNvSpPr txBox="1">
            <a:spLocks noGrp="1"/>
          </p:cNvSpPr>
          <p:nvPr>
            <p:ph type="body" idx="6"/>
          </p:nvPr>
        </p:nvSpPr>
        <p:spPr>
          <a:xfrm>
            <a:off x="4441348" y="4772160"/>
            <a:ext cx="3300336" cy="101903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47" name="Google Shape;147;p22"/>
          <p:cNvSpPr txBox="1">
            <a:spLocks noGrp="1"/>
          </p:cNvSpPr>
          <p:nvPr>
            <p:ph type="body" idx="7"/>
          </p:nvPr>
        </p:nvSpPr>
        <p:spPr>
          <a:xfrm>
            <a:off x="7973423" y="4195899"/>
            <a:ext cx="3289900" cy="5762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dk1"/>
              </a:buClr>
              <a:buSzPts val="2000"/>
              <a:buNone/>
              <a:defRPr sz="2000" b="0">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148" name="Google Shape;148;p22"/>
          <p:cNvSpPr>
            <a:spLocks noGrp="1"/>
          </p:cNvSpPr>
          <p:nvPr>
            <p:ph type="pic" idx="8"/>
          </p:nvPr>
        </p:nvSpPr>
        <p:spPr>
          <a:xfrm>
            <a:off x="8152803" y="2298987"/>
            <a:ext cx="2932113" cy="1524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sp>
      <p:sp>
        <p:nvSpPr>
          <p:cNvPr id="149" name="Google Shape;149;p22"/>
          <p:cNvSpPr txBox="1">
            <a:spLocks noGrp="1"/>
          </p:cNvSpPr>
          <p:nvPr>
            <p:ph type="body" idx="9"/>
          </p:nvPr>
        </p:nvSpPr>
        <p:spPr>
          <a:xfrm>
            <a:off x="7973298" y="4772161"/>
            <a:ext cx="3294258" cy="101903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400"/>
              <a:buNone/>
              <a:defRPr sz="1400">
                <a:solidFill>
                  <a:schemeClr val="dk1"/>
                </a:solidFill>
              </a:defRPr>
            </a:lvl1pPr>
            <a:lvl2pPr marL="914400" lvl="1" indent="-228600" algn="l">
              <a:lnSpc>
                <a:spcPct val="120000"/>
              </a:lnSpc>
              <a:spcBef>
                <a:spcPts val="500"/>
              </a:spcBef>
              <a:spcAft>
                <a:spcPts val="0"/>
              </a:spcAft>
              <a:buClr>
                <a:schemeClr val="lt1"/>
              </a:buClr>
              <a:buSzPts val="1200"/>
              <a:buNone/>
              <a:defRPr sz="1200"/>
            </a:lvl2pPr>
            <a:lvl3pPr marL="1371600" lvl="2" indent="-228600" algn="l">
              <a:lnSpc>
                <a:spcPct val="120000"/>
              </a:lnSpc>
              <a:spcBef>
                <a:spcPts val="500"/>
              </a:spcBef>
              <a:spcAft>
                <a:spcPts val="0"/>
              </a:spcAft>
              <a:buClr>
                <a:schemeClr val="lt1"/>
              </a:buClr>
              <a:buSzPts val="1000"/>
              <a:buNone/>
              <a:defRPr sz="1000"/>
            </a:lvl3pPr>
            <a:lvl4pPr marL="1828800" lvl="3" indent="-228600" algn="l">
              <a:lnSpc>
                <a:spcPct val="120000"/>
              </a:lnSpc>
              <a:spcBef>
                <a:spcPts val="500"/>
              </a:spcBef>
              <a:spcAft>
                <a:spcPts val="0"/>
              </a:spcAft>
              <a:buClr>
                <a:schemeClr val="lt1"/>
              </a:buClr>
              <a:buSzPts val="900"/>
              <a:buNone/>
              <a:defRPr sz="900"/>
            </a:lvl4pPr>
            <a:lvl5pPr marL="2286000" lvl="4" indent="-228600" algn="l">
              <a:lnSpc>
                <a:spcPct val="120000"/>
              </a:lnSpc>
              <a:spcBef>
                <a:spcPts val="500"/>
              </a:spcBef>
              <a:spcAft>
                <a:spcPts val="0"/>
              </a:spcAft>
              <a:buClr>
                <a:schemeClr val="lt1"/>
              </a:buClr>
              <a:buSzPts val="900"/>
              <a:buNone/>
              <a:defRPr sz="900"/>
            </a:lvl5pPr>
            <a:lvl6pPr marL="2743200" lvl="5" indent="-228600" algn="l">
              <a:lnSpc>
                <a:spcPct val="120000"/>
              </a:lnSpc>
              <a:spcBef>
                <a:spcPts val="500"/>
              </a:spcBef>
              <a:spcAft>
                <a:spcPts val="0"/>
              </a:spcAft>
              <a:buClr>
                <a:schemeClr val="lt1"/>
              </a:buClr>
              <a:buSzPts val="900"/>
              <a:buNone/>
              <a:defRPr sz="900"/>
            </a:lvl6pPr>
            <a:lvl7pPr marL="3200400" lvl="6" indent="-228600" algn="l">
              <a:lnSpc>
                <a:spcPct val="120000"/>
              </a:lnSpc>
              <a:spcBef>
                <a:spcPts val="500"/>
              </a:spcBef>
              <a:spcAft>
                <a:spcPts val="0"/>
              </a:spcAft>
              <a:buClr>
                <a:schemeClr val="lt1"/>
              </a:buClr>
              <a:buSzPts val="900"/>
              <a:buNone/>
              <a:defRPr sz="900"/>
            </a:lvl7pPr>
            <a:lvl8pPr marL="3657600" lvl="7" indent="-228600" algn="l">
              <a:lnSpc>
                <a:spcPct val="120000"/>
              </a:lnSpc>
              <a:spcBef>
                <a:spcPts val="500"/>
              </a:spcBef>
              <a:spcAft>
                <a:spcPts val="0"/>
              </a:spcAft>
              <a:buClr>
                <a:schemeClr val="lt1"/>
              </a:buClr>
              <a:buSzPts val="900"/>
              <a:buNone/>
              <a:defRPr sz="900"/>
            </a:lvl8pPr>
            <a:lvl9pPr marL="4114800" lvl="8" indent="-228600" algn="l">
              <a:lnSpc>
                <a:spcPct val="120000"/>
              </a:lnSpc>
              <a:spcBef>
                <a:spcPts val="500"/>
              </a:spcBef>
              <a:spcAft>
                <a:spcPts val="0"/>
              </a:spcAft>
              <a:buClr>
                <a:schemeClr val="lt1"/>
              </a:buClr>
              <a:buSzPts val="900"/>
              <a:buNone/>
              <a:defRPr sz="900"/>
            </a:lvl9pPr>
          </a:lstStyle>
          <a:p>
            <a:endParaRPr/>
          </a:p>
        </p:txBody>
      </p:sp>
      <p:sp>
        <p:nvSpPr>
          <p:cNvPr id="150" name="Google Shape;150;p2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53" name="Google Shape;153;p22"/>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TÊN HỌC PHẦN</a:t>
            </a:r>
            <a:endParaRPr sz="18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blipFill>
          <a:blip r:embed="rId2">
            <a:alphaModFix amt="30000"/>
          </a:blip>
          <a:stretch>
            <a:fillRect/>
          </a:stretch>
        </a:blipFill>
        <a:effectLst/>
      </p:bgPr>
    </p:bg>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3"/>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57" name="Google Shape;157;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23"/>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blipFill>
          <a:blip r:embed="rId2">
            <a:alphaModFix amt="30000"/>
          </a:blip>
          <a:stretch>
            <a:fillRect/>
          </a:stretch>
        </a:blip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rot="5400000">
            <a:off x="7405428" y="1929071"/>
            <a:ext cx="5181601" cy="25426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3" name="Google Shape;163;p24"/>
          <p:cNvSpPr txBox="1">
            <a:spLocks noGrp="1"/>
          </p:cNvSpPr>
          <p:nvPr>
            <p:ph type="body" idx="1"/>
          </p:nvPr>
        </p:nvSpPr>
        <p:spPr>
          <a:xfrm rot="5400000">
            <a:off x="2152346" y="-628953"/>
            <a:ext cx="5181601" cy="7658705"/>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64" name="Google Shape;164;p2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67" name="Google Shape;167;p24"/>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type="objOnly">
  <p:cSld name="OBJECT_ONLY">
    <p:spTree>
      <p:nvGrpSpPr>
        <p:cNvPr id="1" name="Shape 168"/>
        <p:cNvGrpSpPr/>
        <p:nvPr/>
      </p:nvGrpSpPr>
      <p:grpSpPr>
        <a:xfrm>
          <a:off x="0" y="0"/>
          <a:ext cx="0" cy="0"/>
          <a:chOff x="0" y="0"/>
          <a:chExt cx="0" cy="0"/>
        </a:xfrm>
      </p:grpSpPr>
      <p:sp>
        <p:nvSpPr>
          <p:cNvPr id="169" name="Google Shape;169;p25"/>
          <p:cNvSpPr txBox="1">
            <a:spLocks noGrp="1"/>
          </p:cNvSpPr>
          <p:nvPr>
            <p:ph type="body" idx="1"/>
          </p:nvPr>
        </p:nvSpPr>
        <p:spPr>
          <a:xfrm>
            <a:off x="609600" y="277813"/>
            <a:ext cx="10972800" cy="585311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342900" algn="l">
              <a:lnSpc>
                <a:spcPct val="120000"/>
              </a:lnSpc>
              <a:spcBef>
                <a:spcPts val="500"/>
              </a:spcBef>
              <a:spcAft>
                <a:spcPts val="0"/>
              </a:spcAft>
              <a:buClr>
                <a:schemeClr val="lt1"/>
              </a:buClr>
              <a:buSzPts val="1800"/>
              <a:buChar char="•"/>
              <a:defRPr/>
            </a:lvl2pPr>
            <a:lvl3pPr marL="1371600" lvl="2" indent="-342900" algn="l">
              <a:lnSpc>
                <a:spcPct val="120000"/>
              </a:lnSpc>
              <a:spcBef>
                <a:spcPts val="500"/>
              </a:spcBef>
              <a:spcAft>
                <a:spcPts val="0"/>
              </a:spcAft>
              <a:buClr>
                <a:schemeClr val="lt1"/>
              </a:buClr>
              <a:buSzPts val="1800"/>
              <a:buChar char="•"/>
              <a:defRPr/>
            </a:lvl3pPr>
            <a:lvl4pPr marL="1828800" lvl="3" indent="-342900" algn="l">
              <a:lnSpc>
                <a:spcPct val="120000"/>
              </a:lnSpc>
              <a:spcBef>
                <a:spcPts val="500"/>
              </a:spcBef>
              <a:spcAft>
                <a:spcPts val="0"/>
              </a:spcAft>
              <a:buClr>
                <a:schemeClr val="lt1"/>
              </a:buClr>
              <a:buSzPts val="1800"/>
              <a:buChar char="•"/>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170" name="Google Shape;170;p2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u="none" strike="noStrike" cap="none">
                <a:solidFill>
                  <a:schemeClr val="lt1"/>
                </a:solidFill>
                <a:latin typeface="Rockwell"/>
                <a:ea typeface="Rockwell"/>
                <a:cs typeface="Rockwell"/>
                <a:sym typeface="Rockwell"/>
              </a:defRPr>
            </a:lvl1pPr>
            <a:lvl2pPr marL="0" marR="0" lvl="1" indent="0" algn="r">
              <a:spcBef>
                <a:spcPts val="0"/>
              </a:spcBef>
              <a:buNone/>
              <a:defRPr sz="1000" b="0" i="0" u="none" strike="noStrike" cap="none">
                <a:solidFill>
                  <a:schemeClr val="lt1"/>
                </a:solidFill>
                <a:latin typeface="Rockwell"/>
                <a:ea typeface="Rockwell"/>
                <a:cs typeface="Rockwell"/>
                <a:sym typeface="Rockwell"/>
              </a:defRPr>
            </a:lvl2pPr>
            <a:lvl3pPr marL="0" marR="0" lvl="2" indent="0" algn="r">
              <a:spcBef>
                <a:spcPts val="0"/>
              </a:spcBef>
              <a:buNone/>
              <a:defRPr sz="1000" b="0" i="0" u="none" strike="noStrike" cap="none">
                <a:solidFill>
                  <a:schemeClr val="lt1"/>
                </a:solidFill>
                <a:latin typeface="Rockwell"/>
                <a:ea typeface="Rockwell"/>
                <a:cs typeface="Rockwell"/>
                <a:sym typeface="Rockwell"/>
              </a:defRPr>
            </a:lvl3pPr>
            <a:lvl4pPr marL="0" marR="0" lvl="3" indent="0" algn="r">
              <a:spcBef>
                <a:spcPts val="0"/>
              </a:spcBef>
              <a:buNone/>
              <a:defRPr sz="1000" b="0" i="0" u="none" strike="noStrike" cap="none">
                <a:solidFill>
                  <a:schemeClr val="lt1"/>
                </a:solidFill>
                <a:latin typeface="Rockwell"/>
                <a:ea typeface="Rockwell"/>
                <a:cs typeface="Rockwell"/>
                <a:sym typeface="Rockwell"/>
              </a:defRPr>
            </a:lvl4pPr>
            <a:lvl5pPr marL="0" marR="0" lvl="4" indent="0" algn="r">
              <a:spcBef>
                <a:spcPts val="0"/>
              </a:spcBef>
              <a:buNone/>
              <a:defRPr sz="1000" b="0" i="0" u="none" strike="noStrike" cap="none">
                <a:solidFill>
                  <a:schemeClr val="lt1"/>
                </a:solidFill>
                <a:latin typeface="Rockwell"/>
                <a:ea typeface="Rockwell"/>
                <a:cs typeface="Rockwell"/>
                <a:sym typeface="Rockwell"/>
              </a:defRPr>
            </a:lvl5pPr>
            <a:lvl6pPr marL="0" marR="0" lvl="5" indent="0" algn="r">
              <a:spcBef>
                <a:spcPts val="0"/>
              </a:spcBef>
              <a:buNone/>
              <a:defRPr sz="1000" b="0" i="0" u="none" strike="noStrike" cap="none">
                <a:solidFill>
                  <a:schemeClr val="lt1"/>
                </a:solidFill>
                <a:latin typeface="Rockwell"/>
                <a:ea typeface="Rockwell"/>
                <a:cs typeface="Rockwell"/>
                <a:sym typeface="Rockwell"/>
              </a:defRPr>
            </a:lvl6pPr>
            <a:lvl7pPr marL="0" marR="0" lvl="6" indent="0" algn="r">
              <a:spcBef>
                <a:spcPts val="0"/>
              </a:spcBef>
              <a:buNone/>
              <a:defRPr sz="1000" b="0" i="0" u="none" strike="noStrike" cap="none">
                <a:solidFill>
                  <a:schemeClr val="lt1"/>
                </a:solidFill>
                <a:latin typeface="Rockwell"/>
                <a:ea typeface="Rockwell"/>
                <a:cs typeface="Rockwell"/>
                <a:sym typeface="Rockwell"/>
              </a:defRPr>
            </a:lvl7pPr>
            <a:lvl8pPr marL="0" marR="0" lvl="7" indent="0" algn="r">
              <a:spcBef>
                <a:spcPts val="0"/>
              </a:spcBef>
              <a:buNone/>
              <a:defRPr sz="1000" b="0" i="0" u="none" strike="noStrike" cap="none">
                <a:solidFill>
                  <a:schemeClr val="lt1"/>
                </a:solidFill>
                <a:latin typeface="Rockwell"/>
                <a:ea typeface="Rockwell"/>
                <a:cs typeface="Rockwell"/>
                <a:sym typeface="Rockwell"/>
              </a:defRPr>
            </a:lvl8pPr>
            <a:lvl9pPr marL="0" marR="0" lvl="8" indent="0" algn="r">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0_Title and Content" type="obj">
  <p:cSld name="OBJECT">
    <p:bg>
      <p:bgPr>
        <a:blipFill>
          <a:blip r:embed="rId2">
            <a:alphaModFix amt="30000"/>
          </a:blip>
          <a:stretch>
            <a:fillRect/>
          </a:stretch>
        </a:blipFill>
        <a:effectLst/>
      </p:bgPr>
    </p:bg>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8"/>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35" name="Google Shape;35;p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173"/>
        <p:cNvGrpSpPr/>
        <p:nvPr/>
      </p:nvGrpSpPr>
      <p:grpSpPr>
        <a:xfrm>
          <a:off x="0" y="0"/>
          <a:ext cx="0" cy="0"/>
          <a:chOff x="0" y="0"/>
          <a:chExt cx="0" cy="0"/>
        </a:xfrm>
      </p:grpSpPr>
      <p:sp>
        <p:nvSpPr>
          <p:cNvPr id="174" name="Google Shape;174;p26"/>
          <p:cNvSpPr/>
          <p:nvPr/>
        </p:nvSpPr>
        <p:spPr>
          <a:xfrm>
            <a:off x="3996681" y="153404"/>
            <a:ext cx="471379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175"/>
        <p:cNvGrpSpPr/>
        <p:nvPr/>
      </p:nvGrpSpPr>
      <p:grpSpPr>
        <a:xfrm>
          <a:off x="0" y="0"/>
          <a:ext cx="0" cy="0"/>
          <a:chOff x="0" y="0"/>
          <a:chExt cx="0" cy="0"/>
        </a:xfrm>
      </p:grpSpPr>
      <p:sp>
        <p:nvSpPr>
          <p:cNvPr id="176" name="Google Shape;176;p27"/>
          <p:cNvSpPr/>
          <p:nvPr/>
        </p:nvSpPr>
        <p:spPr>
          <a:xfrm>
            <a:off x="4048197" y="179162"/>
            <a:ext cx="471379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17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lt1"/>
        </a:solidFill>
        <a:effectLst/>
      </p:bgPr>
    </p:bg>
    <p:spTree>
      <p:nvGrpSpPr>
        <p:cNvPr id="1" name="Shape 17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solidFill>
          <a:schemeClr val="lt1"/>
        </a:solidFill>
        <a:effectLst/>
      </p:bgPr>
    </p:bg>
    <p:spTree>
      <p:nvGrpSpPr>
        <p:cNvPr id="1" name="Shape 17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solidFill>
          <a:schemeClr val="lt1"/>
        </a:solidFill>
        <a:effectLst/>
      </p:bgPr>
    </p:bg>
    <p:spTree>
      <p:nvGrpSpPr>
        <p:cNvPr id="1" name="Shape 18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solidFill>
          <a:schemeClr val="lt1"/>
        </a:solidFill>
        <a:effectLst/>
      </p:bgPr>
    </p:bg>
    <p:spTree>
      <p:nvGrpSpPr>
        <p:cNvPr id="1" name="Shape 18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Title and Content">
  <p:cSld name="6_Title and Content">
    <p:bg>
      <p:bgPr>
        <a:solidFill>
          <a:schemeClr val="lt1"/>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_Title and Content">
  <p:cSld name="7_Title and Content">
    <p:bg>
      <p:bgPr>
        <a:solidFill>
          <a:schemeClr val="lt1"/>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_Title and Content">
  <p:cSld name="8_Title and Content">
    <p:bg>
      <p:bgPr>
        <a:solidFill>
          <a:schemeClr val="lt1"/>
        </a:solidFill>
        <a:effectLst/>
      </p:bgPr>
    </p:bg>
    <p:spTree>
      <p:nvGrpSpPr>
        <p:cNvPr id="1" name="Shape 1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mt="30000"/>
          </a:blip>
          <a:stretch>
            <a:fillRect/>
          </a:stretch>
        </a:blip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9"/>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8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Title and Content">
  <p:cSld name="9_Title and Content">
    <p:bg>
      <p:bgPr>
        <a:solidFill>
          <a:schemeClr val="lt1"/>
        </a:solidFill>
        <a:effectLst/>
      </p:bgPr>
    </p:bg>
    <p:spTree>
      <p:nvGrpSpPr>
        <p:cNvPr id="1" name="Shape 18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0_Title and Content">
  <p:cSld name="10_Title and Content">
    <p:bg>
      <p:bgPr>
        <a:solidFill>
          <a:schemeClr val="lt1"/>
        </a:solidFill>
        <a:effectLst/>
      </p:bgPr>
    </p:bg>
    <p:spTree>
      <p:nvGrpSpPr>
        <p:cNvPr id="1" name="Shape 18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1_Title and Content">
  <p:cSld name="11_Title and Content">
    <p:bg>
      <p:bgPr>
        <a:solidFill>
          <a:schemeClr val="lt1"/>
        </a:solidFill>
        <a:effectLst/>
      </p:bgPr>
    </p:bg>
    <p:spTree>
      <p:nvGrpSpPr>
        <p:cNvPr id="1" name="Shape 18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2_Title and Content">
  <p:cSld name="12_Title and Content">
    <p:bg>
      <p:bgPr>
        <a:solidFill>
          <a:schemeClr val="lt1"/>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3_Title and Content">
  <p:cSld name="13_Title and Content">
    <p:bg>
      <p:bgPr>
        <a:solidFill>
          <a:schemeClr val="lt1"/>
        </a:solidFill>
        <a:effectLst/>
      </p:bgPr>
    </p:bg>
    <p:spTree>
      <p:nvGrpSpPr>
        <p:cNvPr id="1" name="Shape 19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4_Title and Content">
  <p:cSld name="14_Title and Content">
    <p:bg>
      <p:bgPr>
        <a:solidFill>
          <a:schemeClr val="lt1"/>
        </a:solidFill>
        <a:effectLst/>
      </p:bgPr>
    </p:bg>
    <p:spTree>
      <p:nvGrpSpPr>
        <p:cNvPr id="1" name="Shape 19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5_Title and Content">
  <p:cSld name="15_Title and Content">
    <p:bg>
      <p:bgPr>
        <a:solidFill>
          <a:schemeClr val="lt1"/>
        </a:solidFill>
        <a:effectLst/>
      </p:bgPr>
    </p:bg>
    <p:spTree>
      <p:nvGrpSpPr>
        <p:cNvPr id="1" name="Shape 19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1" name="Shape 19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6_Title and Content">
  <p:cSld name="16_Title and Content">
    <p:bg>
      <p:bgPr>
        <a:solidFill>
          <a:schemeClr val="lt1"/>
        </a:solid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mt="30000"/>
          </a:blip>
          <a:stretch>
            <a:fillRect/>
          </a:stretch>
        </a:blip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229244" y="657226"/>
            <a:ext cx="9733512"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400"/>
              <a:buFont typeface="Arial"/>
              <a:buNone/>
              <a:defRPr sz="3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1229244" y="3602038"/>
            <a:ext cx="9733512" cy="1500187"/>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2400"/>
              <a:buNone/>
              <a:defRPr sz="2400">
                <a:solidFill>
                  <a:schemeClr val="dk1"/>
                </a:solidFill>
              </a:defRPr>
            </a:lvl1pPr>
            <a:lvl2pPr marL="914400" lvl="1" indent="-228600" algn="l">
              <a:lnSpc>
                <a:spcPct val="120000"/>
              </a:lnSpc>
              <a:spcBef>
                <a:spcPts val="500"/>
              </a:spcBef>
              <a:spcAft>
                <a:spcPts val="0"/>
              </a:spcAft>
              <a:buClr>
                <a:schemeClr val="lt1"/>
              </a:buClr>
              <a:buSzPts val="2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120000"/>
              </a:lnSpc>
              <a:spcBef>
                <a:spcPts val="500"/>
              </a:spcBef>
              <a:spcAft>
                <a:spcPts val="0"/>
              </a:spcAft>
              <a:buClr>
                <a:schemeClr val="lt1"/>
              </a:buClr>
              <a:buSzPts val="1600"/>
              <a:buNone/>
              <a:defRPr sz="1600">
                <a:solidFill>
                  <a:schemeClr val="lt1"/>
                </a:solidFill>
              </a:defRPr>
            </a:lvl6pPr>
            <a:lvl7pPr marL="3200400" lvl="6" indent="-228600" algn="l">
              <a:lnSpc>
                <a:spcPct val="120000"/>
              </a:lnSpc>
              <a:spcBef>
                <a:spcPts val="500"/>
              </a:spcBef>
              <a:spcAft>
                <a:spcPts val="0"/>
              </a:spcAft>
              <a:buClr>
                <a:schemeClr val="lt1"/>
              </a:buClr>
              <a:buSzPts val="1600"/>
              <a:buNone/>
              <a:defRPr sz="1600">
                <a:solidFill>
                  <a:schemeClr val="lt1"/>
                </a:solidFill>
              </a:defRPr>
            </a:lvl7pPr>
            <a:lvl8pPr marL="3657600" lvl="7" indent="-228600" algn="l">
              <a:lnSpc>
                <a:spcPct val="120000"/>
              </a:lnSpc>
              <a:spcBef>
                <a:spcPts val="500"/>
              </a:spcBef>
              <a:spcAft>
                <a:spcPts val="0"/>
              </a:spcAft>
              <a:buClr>
                <a:schemeClr val="lt1"/>
              </a:buClr>
              <a:buSzPts val="1600"/>
              <a:buNone/>
              <a:defRPr sz="1600">
                <a:solidFill>
                  <a:schemeClr val="lt1"/>
                </a:solidFill>
              </a:defRPr>
            </a:lvl8pPr>
            <a:lvl9pPr marL="4114800" lvl="8" indent="-228600" algn="l">
              <a:lnSpc>
                <a:spcPct val="120000"/>
              </a:lnSpc>
              <a:spcBef>
                <a:spcPts val="500"/>
              </a:spcBef>
              <a:spcAft>
                <a:spcPts val="0"/>
              </a:spcAft>
              <a:buClr>
                <a:schemeClr val="lt1"/>
              </a:buClr>
              <a:buSzPts val="1600"/>
              <a:buNone/>
              <a:defRPr sz="1600">
                <a:solidFill>
                  <a:schemeClr val="lt1"/>
                </a:solidFill>
              </a:defRPr>
            </a:lvl9pPr>
          </a:lstStyle>
          <a:p>
            <a:endParaRPr/>
          </a:p>
        </p:txBody>
      </p:sp>
      <p:sp>
        <p:nvSpPr>
          <p:cNvPr id="46" name="Google Shape;46;p1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7_Title and Content">
  <p:cSld name="17_Title and Content">
    <p:bg>
      <p:bgPr>
        <a:solidFill>
          <a:schemeClr val="lt1"/>
        </a:solidFill>
        <a:effectLst/>
      </p:bgPr>
    </p:bg>
    <p:spTree>
      <p:nvGrpSpPr>
        <p:cNvPr id="1" name="Shape 19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4_Custom Layout">
  <p:cSld name="24_Custom Layout">
    <p:spTree>
      <p:nvGrpSpPr>
        <p:cNvPr id="1" name="Shape 19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5_Custom Layout">
  <p:cSld name="25_Custom Layout">
    <p:spTree>
      <p:nvGrpSpPr>
        <p:cNvPr id="1" name="Shape 197"/>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8_Title and Content">
  <p:cSld name="18_Title and Content">
    <p:bg>
      <p:bgPr>
        <a:solidFill>
          <a:schemeClr val="lt1"/>
        </a:solidFill>
        <a:effectLst/>
      </p:bgPr>
    </p:bg>
    <p:spTree>
      <p:nvGrpSpPr>
        <p:cNvPr id="1" name="Shape 198"/>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9_Title and Content">
  <p:cSld name="19_Title and Content">
    <p:bg>
      <p:bgPr>
        <a:solidFill>
          <a:schemeClr val="lt1"/>
        </a:solidFill>
        <a:effectLst/>
      </p:bgPr>
    </p:bg>
    <p:spTree>
      <p:nvGrpSpPr>
        <p:cNvPr id="1" name="Shape 199"/>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bg>
      <p:bgPr>
        <a:blipFill>
          <a:blip r:embed="rId2">
            <a:alphaModFix amt="30000"/>
          </a:blip>
          <a:stretch>
            <a:fillRect/>
          </a:stretch>
        </a:blipFill>
        <a:effectLst/>
      </p:bgPr>
    </p:bg>
    <p:spTree>
      <p:nvGrpSpPr>
        <p:cNvPr id="1" name="Shape 200"/>
        <p:cNvGrpSpPr/>
        <p:nvPr/>
      </p:nvGrpSpPr>
      <p:grpSpPr>
        <a:xfrm>
          <a:off x="0" y="0"/>
          <a:ext cx="0" cy="0"/>
          <a:chOff x="0" y="0"/>
          <a:chExt cx="0" cy="0"/>
        </a:xfrm>
      </p:grpSpPr>
      <p:sp>
        <p:nvSpPr>
          <p:cNvPr id="201" name="Google Shape;201;p5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1"/>
          <p:cNvSpPr txBox="1">
            <a:spLocks noGrp="1"/>
          </p:cNvSpPr>
          <p:nvPr>
            <p:ph type="body" idx="1"/>
          </p:nvPr>
        </p:nvSpPr>
        <p:spPr>
          <a:xfrm rot="5400000">
            <a:off x="4243108" y="-1233249"/>
            <a:ext cx="3695136" cy="10353762"/>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203" name="Google Shape;203;p5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206" name="Google Shape;206;p51"/>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TÊN HỌC PHẦN</a:t>
            </a:r>
            <a:endParaRPr sz="1800" b="1" i="0" u="none" strike="noStrike" cap="none">
              <a:solidFill>
                <a:schemeClr val="lt1"/>
              </a:solidFill>
              <a:latin typeface="Arial"/>
              <a:ea typeface="Arial"/>
              <a:cs typeface="Arial"/>
              <a:sym typeface="Arial"/>
            </a:endParaRPr>
          </a:p>
        </p:txBody>
      </p:sp>
      <p:pic>
        <p:nvPicPr>
          <p:cNvPr id="207" name="Google Shape;207;p51"/>
          <p:cNvPicPr preferRelativeResize="0"/>
          <p:nvPr/>
        </p:nvPicPr>
        <p:blipFill rotWithShape="1">
          <a:blip r:embed="rId3">
            <a:alphaModFix/>
          </a:blip>
          <a:srcRect/>
          <a:stretch/>
        </p:blipFill>
        <p:spPr>
          <a:xfrm>
            <a:off x="10548259" y="36384"/>
            <a:ext cx="1613904" cy="7147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mt="30000"/>
          </a:blip>
          <a:stretch>
            <a:fillRect/>
          </a:stretch>
        </a:blipFill>
        <a:effectLst/>
      </p:bgPr>
    </p:bg>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913795" y="2088319"/>
            <a:ext cx="5106004" cy="3702881"/>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53" name="Google Shape;53;p11"/>
          <p:cNvSpPr txBox="1">
            <a:spLocks noGrp="1"/>
          </p:cNvSpPr>
          <p:nvPr>
            <p:ph type="body" idx="2"/>
          </p:nvPr>
        </p:nvSpPr>
        <p:spPr>
          <a:xfrm>
            <a:off x="6173403" y="2088319"/>
            <a:ext cx="5094154" cy="3702881"/>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54" name="Google Shape;54;p1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1"/>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blipFill>
          <a:blip r:embed="rId2">
            <a:alphaModFix amt="30000"/>
          </a:blip>
          <a:stretch>
            <a:fillRect/>
          </a:stretch>
        </a:blip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913795" y="609600"/>
            <a:ext cx="10353761"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1141804" y="2088320"/>
            <a:ext cx="4879199"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61" name="Google Shape;61;p12"/>
          <p:cNvSpPr txBox="1">
            <a:spLocks noGrp="1"/>
          </p:cNvSpPr>
          <p:nvPr>
            <p:ph type="body" idx="2"/>
          </p:nvPr>
        </p:nvSpPr>
        <p:spPr>
          <a:xfrm>
            <a:off x="913795" y="2912232"/>
            <a:ext cx="5107208" cy="287896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2" name="Google Shape;62;p12"/>
          <p:cNvSpPr txBox="1">
            <a:spLocks noGrp="1"/>
          </p:cNvSpPr>
          <p:nvPr>
            <p:ph type="body" idx="3"/>
          </p:nvPr>
        </p:nvSpPr>
        <p:spPr>
          <a:xfrm>
            <a:off x="6402003" y="2088320"/>
            <a:ext cx="4865554"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solidFill>
                  <a:schemeClr val="dk1"/>
                </a:solidFill>
              </a:defRPr>
            </a:lvl1pPr>
            <a:lvl2pPr marL="914400" lvl="1" indent="-228600" algn="l">
              <a:lnSpc>
                <a:spcPct val="120000"/>
              </a:lnSpc>
              <a:spcBef>
                <a:spcPts val="500"/>
              </a:spcBef>
              <a:spcAft>
                <a:spcPts val="0"/>
              </a:spcAft>
              <a:buClr>
                <a:schemeClr val="lt1"/>
              </a:buClr>
              <a:buSzPts val="2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120000"/>
              </a:lnSpc>
              <a:spcBef>
                <a:spcPts val="500"/>
              </a:spcBef>
              <a:spcAft>
                <a:spcPts val="0"/>
              </a:spcAft>
              <a:buClr>
                <a:schemeClr val="lt1"/>
              </a:buClr>
              <a:buSzPts val="1600"/>
              <a:buNone/>
              <a:defRPr sz="1600" b="1"/>
            </a:lvl6pPr>
            <a:lvl7pPr marL="3200400" lvl="6" indent="-228600" algn="l">
              <a:lnSpc>
                <a:spcPct val="120000"/>
              </a:lnSpc>
              <a:spcBef>
                <a:spcPts val="500"/>
              </a:spcBef>
              <a:spcAft>
                <a:spcPts val="0"/>
              </a:spcAft>
              <a:buClr>
                <a:schemeClr val="lt1"/>
              </a:buClr>
              <a:buSzPts val="1600"/>
              <a:buNone/>
              <a:defRPr sz="1600" b="1"/>
            </a:lvl7pPr>
            <a:lvl8pPr marL="3657600" lvl="7" indent="-228600" algn="l">
              <a:lnSpc>
                <a:spcPct val="120000"/>
              </a:lnSpc>
              <a:spcBef>
                <a:spcPts val="500"/>
              </a:spcBef>
              <a:spcAft>
                <a:spcPts val="0"/>
              </a:spcAft>
              <a:buClr>
                <a:schemeClr val="lt1"/>
              </a:buClr>
              <a:buSzPts val="1600"/>
              <a:buNone/>
              <a:defRPr sz="1600" b="1"/>
            </a:lvl8pPr>
            <a:lvl9pPr marL="4114800" lvl="8" indent="-228600" algn="l">
              <a:lnSpc>
                <a:spcPct val="120000"/>
              </a:lnSpc>
              <a:spcBef>
                <a:spcPts val="500"/>
              </a:spcBef>
              <a:spcAft>
                <a:spcPts val="0"/>
              </a:spcAft>
              <a:buClr>
                <a:schemeClr val="lt1"/>
              </a:buClr>
              <a:buSzPts val="1600"/>
              <a:buNone/>
              <a:defRPr sz="1600" b="1"/>
            </a:lvl9pPr>
          </a:lstStyle>
          <a:p>
            <a:endParaRPr/>
          </a:p>
        </p:txBody>
      </p:sp>
      <p:sp>
        <p:nvSpPr>
          <p:cNvPr id="63" name="Google Shape;63;p12"/>
          <p:cNvSpPr txBox="1">
            <a:spLocks noGrp="1"/>
          </p:cNvSpPr>
          <p:nvPr>
            <p:ph type="body" idx="4"/>
          </p:nvPr>
        </p:nvSpPr>
        <p:spPr>
          <a:xfrm>
            <a:off x="6172200" y="2912232"/>
            <a:ext cx="5095357" cy="287896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64" name="Google Shape;64;p1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2"/>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mt="30000"/>
          </a:blip>
          <a:stretch>
            <a:fillRect/>
          </a:stretch>
        </a:blip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400"/>
              <a:buFont typeface="Arial"/>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13"/>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mt="30000"/>
          </a:blip>
          <a:stretch>
            <a:fillRect/>
          </a:stretch>
        </a:blip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14"/>
          <p:cNvSpPr/>
          <p:nvPr/>
        </p:nvSpPr>
        <p:spPr>
          <a:xfrm>
            <a:off x="3687589" y="166283"/>
            <a:ext cx="471379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mt="30000"/>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917228" y="609600"/>
            <a:ext cx="3932237" cy="2362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00"/>
              <a:buFont typeface="Arial"/>
              <a:buNone/>
              <a:defRPr sz="2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a:off x="5078064" y="609600"/>
            <a:ext cx="6189492" cy="5181600"/>
          </a:xfrm>
          <a:prstGeom prst="rect">
            <a:avLst/>
          </a:prstGeom>
          <a:noFill/>
          <a:ln>
            <a:noFill/>
          </a:ln>
        </p:spPr>
        <p:txBody>
          <a:bodyPr spcFirstLastPara="1" wrap="square" lIns="91425" tIns="45700" rIns="91425" bIns="45700" anchor="ctr" anchorCtr="0">
            <a:normAutofit/>
          </a:bodyPr>
          <a:lstStyle>
            <a:lvl1pPr marL="457200" lvl="0" indent="-355600" algn="l">
              <a:lnSpc>
                <a:spcPct val="120000"/>
              </a:lnSpc>
              <a:spcBef>
                <a:spcPts val="1000"/>
              </a:spcBef>
              <a:spcAft>
                <a:spcPts val="0"/>
              </a:spcAft>
              <a:buClr>
                <a:schemeClr val="dk1"/>
              </a:buClr>
              <a:buSzPts val="2000"/>
              <a:buChar char="•"/>
              <a:defRPr>
                <a:solidFill>
                  <a:schemeClr val="dk1"/>
                </a:solidFill>
              </a:defRPr>
            </a:lvl1pPr>
            <a:lvl2pPr marL="914400" lvl="1" indent="-342900" algn="l">
              <a:lnSpc>
                <a:spcPct val="120000"/>
              </a:lnSpc>
              <a:spcBef>
                <a:spcPts val="500"/>
              </a:spcBef>
              <a:spcAft>
                <a:spcPts val="0"/>
              </a:spcAft>
              <a:buClr>
                <a:schemeClr val="dk1"/>
              </a:buClr>
              <a:buSzPts val="1800"/>
              <a:buChar char="•"/>
              <a:defRPr>
                <a:solidFill>
                  <a:schemeClr val="dk1"/>
                </a:solidFill>
              </a:defRPr>
            </a:lvl2pPr>
            <a:lvl3pPr marL="1371600" lvl="2" indent="-330200" algn="l">
              <a:lnSpc>
                <a:spcPct val="120000"/>
              </a:lnSpc>
              <a:spcBef>
                <a:spcPts val="500"/>
              </a:spcBef>
              <a:spcAft>
                <a:spcPts val="0"/>
              </a:spcAft>
              <a:buClr>
                <a:schemeClr val="dk1"/>
              </a:buClr>
              <a:buSzPts val="1600"/>
              <a:buChar char="•"/>
              <a:defRPr>
                <a:solidFill>
                  <a:schemeClr val="dk1"/>
                </a:solidFill>
              </a:defRPr>
            </a:lvl3pPr>
            <a:lvl4pPr marL="1828800" lvl="3" indent="-317500" algn="l">
              <a:lnSpc>
                <a:spcPct val="120000"/>
              </a:lnSpc>
              <a:spcBef>
                <a:spcPts val="500"/>
              </a:spcBef>
              <a:spcAft>
                <a:spcPts val="0"/>
              </a:spcAft>
              <a:buClr>
                <a:schemeClr val="dk1"/>
              </a:buClr>
              <a:buSzPts val="1400"/>
              <a:buChar char="•"/>
              <a:defRPr>
                <a:solidFill>
                  <a:schemeClr val="dk1"/>
                </a:solidFill>
              </a:defRPr>
            </a:lvl4pPr>
            <a:lvl5pPr marL="2286000" lvl="4" indent="-304800" algn="l">
              <a:lnSpc>
                <a:spcPct val="120000"/>
              </a:lnSpc>
              <a:spcBef>
                <a:spcPts val="500"/>
              </a:spcBef>
              <a:spcAft>
                <a:spcPts val="0"/>
              </a:spcAft>
              <a:buClr>
                <a:schemeClr val="dk1"/>
              </a:buClr>
              <a:buSzPts val="1200"/>
              <a:buChar char="•"/>
              <a:defRPr>
                <a:solidFill>
                  <a:schemeClr val="dk1"/>
                </a:solidFill>
              </a:defRPr>
            </a:lvl5pPr>
            <a:lvl6pPr marL="2743200" lvl="5" indent="-342900" algn="l">
              <a:lnSpc>
                <a:spcPct val="120000"/>
              </a:lnSpc>
              <a:spcBef>
                <a:spcPts val="500"/>
              </a:spcBef>
              <a:spcAft>
                <a:spcPts val="0"/>
              </a:spcAft>
              <a:buClr>
                <a:schemeClr val="lt1"/>
              </a:buClr>
              <a:buSzPts val="1800"/>
              <a:buChar char="•"/>
              <a:defRPr/>
            </a:lvl6pPr>
            <a:lvl7pPr marL="3200400" lvl="6" indent="-342900" algn="l">
              <a:lnSpc>
                <a:spcPct val="120000"/>
              </a:lnSpc>
              <a:spcBef>
                <a:spcPts val="500"/>
              </a:spcBef>
              <a:spcAft>
                <a:spcPts val="0"/>
              </a:spcAft>
              <a:buClr>
                <a:schemeClr val="lt1"/>
              </a:buClr>
              <a:buSzPts val="1800"/>
              <a:buChar char="•"/>
              <a:defRPr/>
            </a:lvl7pPr>
            <a:lvl8pPr marL="3657600" lvl="7" indent="-342900" algn="l">
              <a:lnSpc>
                <a:spcPct val="120000"/>
              </a:lnSpc>
              <a:spcBef>
                <a:spcPts val="500"/>
              </a:spcBef>
              <a:spcAft>
                <a:spcPts val="0"/>
              </a:spcAft>
              <a:buClr>
                <a:schemeClr val="lt1"/>
              </a:buClr>
              <a:buSzPts val="1800"/>
              <a:buChar char="•"/>
              <a:defRPr/>
            </a:lvl8pPr>
            <a:lvl9pPr marL="4114800" lvl="8" indent="-342900" algn="l">
              <a:lnSpc>
                <a:spcPct val="120000"/>
              </a:lnSpc>
              <a:spcBef>
                <a:spcPts val="500"/>
              </a:spcBef>
              <a:spcAft>
                <a:spcPts val="0"/>
              </a:spcAft>
              <a:buClr>
                <a:schemeClr val="lt1"/>
              </a:buClr>
              <a:buSzPts val="1800"/>
              <a:buChar char="•"/>
              <a:defRPr/>
            </a:lvl9pPr>
          </a:lstStyle>
          <a:p>
            <a:endParaRPr/>
          </a:p>
        </p:txBody>
      </p:sp>
      <p:sp>
        <p:nvSpPr>
          <p:cNvPr id="82" name="Google Shape;82;p15"/>
          <p:cNvSpPr txBox="1">
            <a:spLocks noGrp="1"/>
          </p:cNvSpPr>
          <p:nvPr>
            <p:ph type="body" idx="2"/>
          </p:nvPr>
        </p:nvSpPr>
        <p:spPr>
          <a:xfrm>
            <a:off x="917228" y="2971800"/>
            <a:ext cx="3932237" cy="28193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Clr>
                <a:schemeClr val="dk1"/>
              </a:buClr>
              <a:buSzPts val="1600"/>
              <a:buNone/>
              <a:defRPr sz="1600">
                <a:solidFill>
                  <a:schemeClr val="dk1"/>
                </a:solidFill>
              </a:defRPr>
            </a:lvl1pPr>
            <a:lvl2pPr marL="914400" lvl="1" indent="-228600" algn="l">
              <a:lnSpc>
                <a:spcPct val="120000"/>
              </a:lnSpc>
              <a:spcBef>
                <a:spcPts val="500"/>
              </a:spcBef>
              <a:spcAft>
                <a:spcPts val="0"/>
              </a:spcAft>
              <a:buClr>
                <a:schemeClr val="lt1"/>
              </a:buClr>
              <a:buSzPts val="14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120000"/>
              </a:lnSpc>
              <a:spcBef>
                <a:spcPts val="500"/>
              </a:spcBef>
              <a:spcAft>
                <a:spcPts val="0"/>
              </a:spcAft>
              <a:buClr>
                <a:schemeClr val="lt1"/>
              </a:buClr>
              <a:buSzPts val="1000"/>
              <a:buNone/>
              <a:defRPr sz="1000"/>
            </a:lvl6pPr>
            <a:lvl7pPr marL="3200400" lvl="6" indent="-228600" algn="l">
              <a:lnSpc>
                <a:spcPct val="120000"/>
              </a:lnSpc>
              <a:spcBef>
                <a:spcPts val="500"/>
              </a:spcBef>
              <a:spcAft>
                <a:spcPts val="0"/>
              </a:spcAft>
              <a:buClr>
                <a:schemeClr val="lt1"/>
              </a:buClr>
              <a:buSzPts val="1000"/>
              <a:buNone/>
              <a:defRPr sz="1000"/>
            </a:lvl7pPr>
            <a:lvl8pPr marL="3657600" lvl="7" indent="-228600" algn="l">
              <a:lnSpc>
                <a:spcPct val="120000"/>
              </a:lnSpc>
              <a:spcBef>
                <a:spcPts val="500"/>
              </a:spcBef>
              <a:spcAft>
                <a:spcPts val="0"/>
              </a:spcAft>
              <a:buClr>
                <a:schemeClr val="lt1"/>
              </a:buClr>
              <a:buSzPts val="1000"/>
              <a:buNone/>
              <a:defRPr sz="1000"/>
            </a:lvl8pPr>
            <a:lvl9pPr marL="4114800" lvl="8" indent="-228600" algn="l">
              <a:lnSpc>
                <a:spcPct val="120000"/>
              </a:lnSpc>
              <a:spcBef>
                <a:spcPts val="500"/>
              </a:spcBef>
              <a:spcAft>
                <a:spcPts val="0"/>
              </a:spcAft>
              <a:buClr>
                <a:schemeClr val="lt1"/>
              </a:buClr>
              <a:buSzPts val="1000"/>
              <a:buNone/>
              <a:defRPr sz="1000"/>
            </a:lvl9pPr>
          </a:lstStyle>
          <a:p>
            <a:endParaRPr/>
          </a:p>
        </p:txBody>
      </p:sp>
      <p:sp>
        <p:nvSpPr>
          <p:cNvPr id="83" name="Google Shape;83;p1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Rockwell"/>
                <a:ea typeface="Rockwell"/>
                <a:cs typeface="Rockwell"/>
                <a:sym typeface="Rockwell"/>
              </a:defRPr>
            </a:lvl1pPr>
            <a:lvl2pPr marL="0" lvl="1" indent="0" algn="r">
              <a:spcBef>
                <a:spcPts val="0"/>
              </a:spcBef>
              <a:buNone/>
              <a:defRPr sz="1000" b="0" i="0" u="none" strike="noStrike" cap="none">
                <a:solidFill>
                  <a:schemeClr val="dk1"/>
                </a:solidFill>
                <a:latin typeface="Rockwell"/>
                <a:ea typeface="Rockwell"/>
                <a:cs typeface="Rockwell"/>
                <a:sym typeface="Rockwell"/>
              </a:defRPr>
            </a:lvl2pPr>
            <a:lvl3pPr marL="0" lvl="2" indent="0" algn="r">
              <a:spcBef>
                <a:spcPts val="0"/>
              </a:spcBef>
              <a:buNone/>
              <a:defRPr sz="1000" b="0" i="0" u="none" strike="noStrike" cap="none">
                <a:solidFill>
                  <a:schemeClr val="dk1"/>
                </a:solidFill>
                <a:latin typeface="Rockwell"/>
                <a:ea typeface="Rockwell"/>
                <a:cs typeface="Rockwell"/>
                <a:sym typeface="Rockwell"/>
              </a:defRPr>
            </a:lvl3pPr>
            <a:lvl4pPr marL="0" lvl="3" indent="0" algn="r">
              <a:spcBef>
                <a:spcPts val="0"/>
              </a:spcBef>
              <a:buNone/>
              <a:defRPr sz="1000" b="0" i="0" u="none" strike="noStrike" cap="none">
                <a:solidFill>
                  <a:schemeClr val="dk1"/>
                </a:solidFill>
                <a:latin typeface="Rockwell"/>
                <a:ea typeface="Rockwell"/>
                <a:cs typeface="Rockwell"/>
                <a:sym typeface="Rockwell"/>
              </a:defRPr>
            </a:lvl4pPr>
            <a:lvl5pPr marL="0" lvl="4" indent="0" algn="r">
              <a:spcBef>
                <a:spcPts val="0"/>
              </a:spcBef>
              <a:buNone/>
              <a:defRPr sz="1000" b="0" i="0" u="none" strike="noStrike" cap="none">
                <a:solidFill>
                  <a:schemeClr val="dk1"/>
                </a:solidFill>
                <a:latin typeface="Rockwell"/>
                <a:ea typeface="Rockwell"/>
                <a:cs typeface="Rockwell"/>
                <a:sym typeface="Rockwell"/>
              </a:defRPr>
            </a:lvl5pPr>
            <a:lvl6pPr marL="0" lvl="5" indent="0" algn="r">
              <a:spcBef>
                <a:spcPts val="0"/>
              </a:spcBef>
              <a:buNone/>
              <a:defRPr sz="1000" b="0" i="0" u="none" strike="noStrike" cap="none">
                <a:solidFill>
                  <a:schemeClr val="dk1"/>
                </a:solidFill>
                <a:latin typeface="Rockwell"/>
                <a:ea typeface="Rockwell"/>
                <a:cs typeface="Rockwell"/>
                <a:sym typeface="Rockwell"/>
              </a:defRPr>
            </a:lvl6pPr>
            <a:lvl7pPr marL="0" lvl="6" indent="0" algn="r">
              <a:spcBef>
                <a:spcPts val="0"/>
              </a:spcBef>
              <a:buNone/>
              <a:defRPr sz="1000" b="0" i="0" u="none" strike="noStrike" cap="none">
                <a:solidFill>
                  <a:schemeClr val="dk1"/>
                </a:solidFill>
                <a:latin typeface="Rockwell"/>
                <a:ea typeface="Rockwell"/>
                <a:cs typeface="Rockwell"/>
                <a:sym typeface="Rockwell"/>
              </a:defRPr>
            </a:lvl7pPr>
            <a:lvl8pPr marL="0" lvl="7" indent="0" algn="r">
              <a:spcBef>
                <a:spcPts val="0"/>
              </a:spcBef>
              <a:buNone/>
              <a:defRPr sz="1000" b="0" i="0" u="none" strike="noStrike" cap="none">
                <a:solidFill>
                  <a:schemeClr val="dk1"/>
                </a:solidFill>
                <a:latin typeface="Rockwell"/>
                <a:ea typeface="Rockwell"/>
                <a:cs typeface="Rockwell"/>
                <a:sym typeface="Rockwell"/>
              </a:defRPr>
            </a:lvl8pPr>
            <a:lvl9pPr marL="0" lvl="8" indent="0" algn="r">
              <a:spcBef>
                <a:spcPts val="0"/>
              </a:spcBef>
              <a:buNone/>
              <a:defRPr sz="1000" b="0" i="0" u="none" strike="noStrike" cap="none">
                <a:solidFill>
                  <a:schemeClr val="dk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86" name="Google Shape;86;p15"/>
          <p:cNvSpPr txBox="1"/>
          <p:nvPr/>
        </p:nvSpPr>
        <p:spPr>
          <a:xfrm>
            <a:off x="913794" y="156519"/>
            <a:ext cx="103537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a:ea typeface="Arial"/>
                <a:cs typeface="Arial"/>
                <a:sym typeface="Arial"/>
              </a:rPr>
              <a:t>IT6018 - LẬP TRÌNH HƯỚNG ĐỐI TƯỢNG</a:t>
            </a:r>
            <a:endParaRPr sz="1800" b="1" i="0" u="none" strike="noStrike" cap="none">
              <a:solidFill>
                <a:schemeClr val="lt1"/>
              </a:solidFill>
              <a:latin typeface="Rockwell"/>
              <a:ea typeface="Rockwell"/>
              <a:cs typeface="Rockwell"/>
              <a:sym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50" Type="http://schemas.openxmlformats.org/officeDocument/2006/relationships/image" Target="../media/image4.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jpg"/><Relationship Id="rId8" Type="http://schemas.openxmlformats.org/officeDocument/2006/relationships/slideLayout" Target="../slideLayouts/slideLayout8.xml"/><Relationship Id="rId51"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7">
            <a:alphaModFix amt="90000"/>
          </a:blip>
          <a:stretch>
            <a:fillRect/>
          </a:stretch>
        </a:blipFill>
        <a:effectLst/>
      </p:bgPr>
    </p:bg>
    <p:spTree>
      <p:nvGrpSpPr>
        <p:cNvPr id="1" name="Shape 9"/>
        <p:cNvGrpSpPr/>
        <p:nvPr/>
      </p:nvGrpSpPr>
      <p:grpSpPr>
        <a:xfrm>
          <a:off x="0" y="0"/>
          <a:ext cx="0" cy="0"/>
          <a:chOff x="0" y="0"/>
          <a:chExt cx="0" cy="0"/>
        </a:xfrm>
      </p:grpSpPr>
      <p:pic>
        <p:nvPicPr>
          <p:cNvPr id="10" name="Google Shape;10;p6"/>
          <p:cNvPicPr preferRelativeResize="0"/>
          <p:nvPr/>
        </p:nvPicPr>
        <p:blipFill rotWithShape="1">
          <a:blip r:embed="rId48">
            <a:alphaModFix/>
          </a:blip>
          <a:srcRect/>
          <a:stretch/>
        </p:blipFill>
        <p:spPr>
          <a:xfrm>
            <a:off x="0" y="4762"/>
            <a:ext cx="12192000" cy="797878"/>
          </a:xfrm>
          <a:prstGeom prst="rect">
            <a:avLst/>
          </a:prstGeom>
          <a:noFill/>
          <a:ln>
            <a:noFill/>
          </a:ln>
        </p:spPr>
      </p:pic>
      <p:pic>
        <p:nvPicPr>
          <p:cNvPr id="11" name="Google Shape;11;p6"/>
          <p:cNvPicPr preferRelativeResize="0"/>
          <p:nvPr/>
        </p:nvPicPr>
        <p:blipFill rotWithShape="1">
          <a:blip r:embed="rId49">
            <a:alphaModFix/>
          </a:blip>
          <a:srcRect/>
          <a:stretch/>
        </p:blipFill>
        <p:spPr>
          <a:xfrm>
            <a:off x="-10160" y="5862541"/>
            <a:ext cx="12195363" cy="1001821"/>
          </a:xfrm>
          <a:prstGeom prst="rect">
            <a:avLst/>
          </a:prstGeom>
          <a:noFill/>
          <a:ln>
            <a:noFill/>
          </a:ln>
        </p:spPr>
      </p:pic>
      <p:sp>
        <p:nvSpPr>
          <p:cNvPr id="12" name="Google Shape;12;p6"/>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a:buNone/>
              <a:defRPr sz="3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1pPr>
            <a:lvl2pPr marL="914400" marR="0" lvl="1" indent="-342900" algn="l" rtl="0">
              <a:lnSpc>
                <a:spcPct val="12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Arial"/>
                <a:ea typeface="Arial"/>
                <a:cs typeface="Arial"/>
                <a:sym typeface="Arial"/>
              </a:defRPr>
            </a:lvl3pPr>
            <a:lvl4pPr marL="1828800" marR="0" lvl="3"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Arial"/>
                <a:ea typeface="Arial"/>
                <a:cs typeface="Arial"/>
                <a:sym typeface="Arial"/>
              </a:defRPr>
            </a:lvl5pPr>
            <a:lvl6pPr marL="2743200" marR="0" lvl="5"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6pPr>
            <a:lvl7pPr marL="3200400" marR="0" lvl="6"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7pPr>
            <a:lvl8pPr marL="3657600" marR="0" lvl="7"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8pPr>
            <a:lvl9pPr marL="4114800" marR="0" lvl="8" indent="-304800" algn="l" rtl="0">
              <a:lnSpc>
                <a:spcPct val="120000"/>
              </a:lnSpc>
              <a:spcBef>
                <a:spcPts val="500"/>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9pPr>
          </a:lstStyle>
          <a:p>
            <a:endParaRPr/>
          </a:p>
        </p:txBody>
      </p:sp>
      <p:sp>
        <p:nvSpPr>
          <p:cNvPr id="14" name="Google Shape;14;p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5" name="Google Shape;15;p6"/>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6" name="Google Shape;16;p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Rockwell"/>
                <a:ea typeface="Rockwell"/>
                <a:cs typeface="Rockwell"/>
                <a:sym typeface="Rockwell"/>
              </a:defRPr>
            </a:lvl1pPr>
            <a:lvl2pPr marL="0" marR="0" lvl="1" indent="0" algn="r" rtl="0">
              <a:spcBef>
                <a:spcPts val="0"/>
              </a:spcBef>
              <a:buNone/>
              <a:defRPr sz="1000" b="0" i="0" u="none" strike="noStrike" cap="none">
                <a:solidFill>
                  <a:schemeClr val="lt1"/>
                </a:solidFill>
                <a:latin typeface="Rockwell"/>
                <a:ea typeface="Rockwell"/>
                <a:cs typeface="Rockwell"/>
                <a:sym typeface="Rockwell"/>
              </a:defRPr>
            </a:lvl2pPr>
            <a:lvl3pPr marL="0" marR="0" lvl="2" indent="0" algn="r" rtl="0">
              <a:spcBef>
                <a:spcPts val="0"/>
              </a:spcBef>
              <a:buNone/>
              <a:defRPr sz="1000" b="0" i="0" u="none" strike="noStrike" cap="none">
                <a:solidFill>
                  <a:schemeClr val="lt1"/>
                </a:solidFill>
                <a:latin typeface="Rockwell"/>
                <a:ea typeface="Rockwell"/>
                <a:cs typeface="Rockwell"/>
                <a:sym typeface="Rockwell"/>
              </a:defRPr>
            </a:lvl3pPr>
            <a:lvl4pPr marL="0" marR="0" lvl="3" indent="0" algn="r" rtl="0">
              <a:spcBef>
                <a:spcPts val="0"/>
              </a:spcBef>
              <a:buNone/>
              <a:defRPr sz="1000" b="0" i="0" u="none" strike="noStrike" cap="none">
                <a:solidFill>
                  <a:schemeClr val="lt1"/>
                </a:solidFill>
                <a:latin typeface="Rockwell"/>
                <a:ea typeface="Rockwell"/>
                <a:cs typeface="Rockwell"/>
                <a:sym typeface="Rockwell"/>
              </a:defRPr>
            </a:lvl4pPr>
            <a:lvl5pPr marL="0" marR="0" lvl="4" indent="0" algn="r" rtl="0">
              <a:spcBef>
                <a:spcPts val="0"/>
              </a:spcBef>
              <a:buNone/>
              <a:defRPr sz="1000" b="0" i="0" u="none" strike="noStrike" cap="none">
                <a:solidFill>
                  <a:schemeClr val="lt1"/>
                </a:solidFill>
                <a:latin typeface="Rockwell"/>
                <a:ea typeface="Rockwell"/>
                <a:cs typeface="Rockwell"/>
                <a:sym typeface="Rockwell"/>
              </a:defRPr>
            </a:lvl5pPr>
            <a:lvl6pPr marL="0" marR="0" lvl="5" indent="0" algn="r" rtl="0">
              <a:spcBef>
                <a:spcPts val="0"/>
              </a:spcBef>
              <a:buNone/>
              <a:defRPr sz="1000" b="0" i="0" u="none" strike="noStrike" cap="none">
                <a:solidFill>
                  <a:schemeClr val="lt1"/>
                </a:solidFill>
                <a:latin typeface="Rockwell"/>
                <a:ea typeface="Rockwell"/>
                <a:cs typeface="Rockwell"/>
                <a:sym typeface="Rockwell"/>
              </a:defRPr>
            </a:lvl6pPr>
            <a:lvl7pPr marL="0" marR="0" lvl="6" indent="0" algn="r" rtl="0">
              <a:spcBef>
                <a:spcPts val="0"/>
              </a:spcBef>
              <a:buNone/>
              <a:defRPr sz="1000" b="0" i="0" u="none" strike="noStrike" cap="none">
                <a:solidFill>
                  <a:schemeClr val="lt1"/>
                </a:solidFill>
                <a:latin typeface="Rockwell"/>
                <a:ea typeface="Rockwell"/>
                <a:cs typeface="Rockwell"/>
                <a:sym typeface="Rockwell"/>
              </a:defRPr>
            </a:lvl7pPr>
            <a:lvl8pPr marL="0" marR="0" lvl="7" indent="0" algn="r" rtl="0">
              <a:spcBef>
                <a:spcPts val="0"/>
              </a:spcBef>
              <a:buNone/>
              <a:defRPr sz="1000" b="0" i="0" u="none" strike="noStrike" cap="none">
                <a:solidFill>
                  <a:schemeClr val="lt1"/>
                </a:solidFill>
                <a:latin typeface="Rockwell"/>
                <a:ea typeface="Rockwell"/>
                <a:cs typeface="Rockwell"/>
                <a:sym typeface="Rockwell"/>
              </a:defRPr>
            </a:lvl8pPr>
            <a:lvl9pPr marL="0" marR="0" lvl="8" indent="0" algn="r" rtl="0">
              <a:spcBef>
                <a:spcPts val="0"/>
              </a:spcBef>
              <a:buNone/>
              <a:defRPr sz="100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6"/>
          <p:cNvPicPr preferRelativeResize="0"/>
          <p:nvPr/>
        </p:nvPicPr>
        <p:blipFill rotWithShape="1">
          <a:blip r:embed="rId50">
            <a:alphaModFix/>
          </a:blip>
          <a:srcRect/>
          <a:stretch/>
        </p:blipFill>
        <p:spPr>
          <a:xfrm>
            <a:off x="162764" y="97090"/>
            <a:ext cx="588268" cy="588268"/>
          </a:xfrm>
          <a:prstGeom prst="rect">
            <a:avLst/>
          </a:prstGeom>
          <a:noFill/>
          <a:ln>
            <a:noFill/>
          </a:ln>
        </p:spPr>
      </p:pic>
      <p:sp>
        <p:nvSpPr>
          <p:cNvPr id="18" name="Google Shape;18;p6"/>
          <p:cNvSpPr txBox="1"/>
          <p:nvPr/>
        </p:nvSpPr>
        <p:spPr>
          <a:xfrm>
            <a:off x="-45577" y="6636210"/>
            <a:ext cx="640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lt1"/>
                </a:solidFill>
                <a:latin typeface="Arial"/>
                <a:ea typeface="Arial"/>
                <a:cs typeface="Arial"/>
                <a:sym typeface="Arial"/>
              </a:rPr>
              <a:t>Website: https://haui.edu.vn</a:t>
            </a:r>
            <a:endParaRPr/>
          </a:p>
        </p:txBody>
      </p:sp>
      <p:sp>
        <p:nvSpPr>
          <p:cNvPr id="19" name="Google Shape;19;p6"/>
          <p:cNvSpPr txBox="1"/>
          <p:nvPr/>
        </p:nvSpPr>
        <p:spPr>
          <a:xfrm>
            <a:off x="7432898" y="6622998"/>
            <a:ext cx="339548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a:solidFill>
                  <a:schemeClr val="lt1"/>
                </a:solidFill>
                <a:latin typeface="Arial"/>
                <a:ea typeface="Arial"/>
                <a:cs typeface="Arial"/>
                <a:sym typeface="Arial"/>
              </a:rPr>
              <a:t>© 2021</a:t>
            </a:r>
            <a:r>
              <a:rPr lang="en-US" sz="1000" b="1" i="0" u="none" strike="noStrike" cap="none">
                <a:solidFill>
                  <a:schemeClr val="lt1"/>
                </a:solidFill>
                <a:latin typeface="Arial"/>
                <a:ea typeface="Arial"/>
                <a:cs typeface="Arial"/>
                <a:sym typeface="Arial"/>
              </a:rPr>
              <a:t> Hanoi University of Industry </a:t>
            </a:r>
            <a:r>
              <a:rPr lang="en-US" sz="1000" b="0" i="0" u="none" strike="noStrike" cap="none">
                <a:solidFill>
                  <a:schemeClr val="lt1"/>
                </a:solidFill>
                <a:latin typeface="Arial"/>
                <a:ea typeface="Arial"/>
                <a:cs typeface="Arial"/>
                <a:sym typeface="Arial"/>
              </a:rPr>
              <a:t>All rights reserved</a:t>
            </a:r>
            <a:endParaRPr sz="1000" b="0" i="0" u="none" strike="noStrike" cap="none">
              <a:solidFill>
                <a:schemeClr val="lt1"/>
              </a:solidFill>
              <a:latin typeface="Arial"/>
              <a:ea typeface="Arial"/>
              <a:cs typeface="Arial"/>
              <a:sym typeface="Arial"/>
            </a:endParaRPr>
          </a:p>
        </p:txBody>
      </p:sp>
      <p:grpSp>
        <p:nvGrpSpPr>
          <p:cNvPr id="20" name="Google Shape;20;p6"/>
          <p:cNvGrpSpPr/>
          <p:nvPr/>
        </p:nvGrpSpPr>
        <p:grpSpPr>
          <a:xfrm>
            <a:off x="10695894" y="6596658"/>
            <a:ext cx="357425" cy="184511"/>
            <a:chOff x="4858544" y="3598069"/>
            <a:chExt cx="1614487" cy="833438"/>
          </a:xfrm>
        </p:grpSpPr>
        <p:sp>
          <p:nvSpPr>
            <p:cNvPr id="21" name="Google Shape;21;p6"/>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sp>
          <p:nvSpPr>
            <p:cNvPr id="22" name="Google Shape;22;p6"/>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Rockwell"/>
                <a:buNone/>
              </a:pPr>
              <a:endParaRPr sz="1800" b="0" i="0" u="none" strike="noStrike" cap="none">
                <a:solidFill>
                  <a:srgbClr val="000000"/>
                </a:solidFill>
                <a:latin typeface="Rockwell"/>
                <a:ea typeface="Rockwell"/>
                <a:cs typeface="Rockwell"/>
                <a:sym typeface="Rockwell"/>
              </a:endParaRPr>
            </a:p>
          </p:txBody>
        </p:sp>
      </p:grpSp>
      <p:sp>
        <p:nvSpPr>
          <p:cNvPr id="23" name="Google Shape;23;p6"/>
          <p:cNvSpPr txBox="1"/>
          <p:nvPr/>
        </p:nvSpPr>
        <p:spPr>
          <a:xfrm>
            <a:off x="11400367" y="6492875"/>
            <a:ext cx="75354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endParaRPr sz="1000" b="0" i="0" u="none" strike="noStrike" cap="none">
              <a:solidFill>
                <a:schemeClr val="lt1"/>
              </a:solidFill>
              <a:latin typeface="Arial"/>
              <a:ea typeface="Arial"/>
              <a:cs typeface="Arial"/>
              <a:sym typeface="Arial"/>
            </a:endParaRPr>
          </a:p>
        </p:txBody>
      </p:sp>
      <p:pic>
        <p:nvPicPr>
          <p:cNvPr id="24" name="Google Shape;24;p6"/>
          <p:cNvPicPr preferRelativeResize="0"/>
          <p:nvPr/>
        </p:nvPicPr>
        <p:blipFill rotWithShape="1">
          <a:blip r:embed="rId51">
            <a:alphaModFix/>
          </a:blip>
          <a:srcRect/>
          <a:stretch/>
        </p:blipFill>
        <p:spPr>
          <a:xfrm>
            <a:off x="10587038" y="159"/>
            <a:ext cx="1604962" cy="8024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
          <p:cNvSpPr txBox="1">
            <a:spLocks noGrp="1"/>
          </p:cNvSpPr>
          <p:nvPr>
            <p:ph type="ctrTitle"/>
          </p:nvPr>
        </p:nvSpPr>
        <p:spPr>
          <a:xfrm>
            <a:off x="1595294" y="1445513"/>
            <a:ext cx="9001500" cy="12615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Arial"/>
              <a:buNone/>
            </a:pPr>
            <a:r>
              <a:rPr lang="en-US"/>
              <a:t>PHỤ TRÁCH CHÍNH CODE CHƯƠNG TRÌNH</a:t>
            </a:r>
            <a:endParaRPr/>
          </a:p>
        </p:txBody>
      </p:sp>
      <p:sp>
        <p:nvSpPr>
          <p:cNvPr id="214" name="Google Shape;214;p1"/>
          <p:cNvSpPr txBox="1">
            <a:spLocks noGrp="1"/>
          </p:cNvSpPr>
          <p:nvPr>
            <p:ph type="subTitle" idx="1"/>
          </p:nvPr>
        </p:nvSpPr>
        <p:spPr>
          <a:xfrm>
            <a:off x="1595269" y="2995571"/>
            <a:ext cx="9001500" cy="1190100"/>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chemeClr val="lt1"/>
              </a:buClr>
              <a:buSzPts val="2400"/>
              <a:buNone/>
            </a:pPr>
            <a:r>
              <a:rPr lang="en-US" b="1" dirty="0" err="1"/>
              <a:t>Học</a:t>
            </a:r>
            <a:r>
              <a:rPr lang="en-US" b="1" dirty="0"/>
              <a:t> </a:t>
            </a:r>
            <a:r>
              <a:rPr lang="en-US" b="1" dirty="0" err="1"/>
              <a:t>phần</a:t>
            </a:r>
            <a:endParaRPr b="1" dirty="0"/>
          </a:p>
          <a:p>
            <a:pPr marL="0" lvl="0" indent="0" algn="ctr" rtl="0">
              <a:lnSpc>
                <a:spcPct val="120000"/>
              </a:lnSpc>
              <a:spcBef>
                <a:spcPts val="1000"/>
              </a:spcBef>
              <a:spcAft>
                <a:spcPts val="0"/>
              </a:spcAft>
              <a:buClr>
                <a:schemeClr val="lt1"/>
              </a:buClr>
              <a:buSzPts val="2400"/>
              <a:buNone/>
            </a:pPr>
            <a:r>
              <a:rPr lang="en-US" b="1"/>
              <a:t>IT6094 – TRÍ TUỆ NHÂN TẠO</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
          <p:cNvSpPr txBox="1">
            <a:spLocks noGrp="1"/>
          </p:cNvSpPr>
          <p:nvPr>
            <p:ph type="body" idx="1"/>
          </p:nvPr>
        </p:nvSpPr>
        <p:spPr>
          <a:xfrm>
            <a:off x="869850" y="1690550"/>
            <a:ext cx="10099800" cy="2190000"/>
          </a:xfrm>
          <a:prstGeom prst="rect">
            <a:avLst/>
          </a:prstGeom>
          <a:noFill/>
          <a:ln>
            <a:noFill/>
          </a:ln>
        </p:spPr>
        <p:txBody>
          <a:bodyPr spcFirstLastPara="1" wrap="square" lIns="91425" tIns="45700" rIns="91425" bIns="45700" anchor="t" anchorCtr="0">
            <a:noAutofit/>
          </a:bodyPr>
          <a:lstStyle/>
          <a:p>
            <a:pPr marL="228600" lvl="0" indent="0" algn="l" rtl="0">
              <a:lnSpc>
                <a:spcPct val="120000"/>
              </a:lnSpc>
              <a:spcBef>
                <a:spcPts val="0"/>
              </a:spcBef>
              <a:spcAft>
                <a:spcPts val="0"/>
              </a:spcAft>
              <a:buNone/>
            </a:pPr>
            <a:r>
              <a:rPr lang="en-US"/>
              <a:t>Tình hình chung: </a:t>
            </a:r>
            <a:endParaRPr/>
          </a:p>
          <a:p>
            <a:pPr marL="228600" lvl="0" indent="228600" algn="l" rtl="0">
              <a:lnSpc>
                <a:spcPct val="120000"/>
              </a:lnSpc>
              <a:spcBef>
                <a:spcPts val="0"/>
              </a:spcBef>
              <a:spcAft>
                <a:spcPts val="0"/>
              </a:spcAft>
              <a:buNone/>
            </a:pPr>
            <a:r>
              <a:rPr lang="en-US"/>
              <a:t>Bài toán phân loại ảnh là một bài toán trong lĩnh vực thị giác máy tính, trong đó mục tiêu là xác định loại hình ảnh nằm trong một số lớp đã xác định trước. Đây là một bài toán phổ biến và có nhiều ứng dụng thực tế, ví dụ như nhận diện chủ thể trong ảnh, phát hiện bệnh trong hình ảnh y khoa, và nhiều hơn nữa.</a:t>
            </a:r>
            <a:endParaRPr/>
          </a:p>
        </p:txBody>
      </p:sp>
      <p:sp>
        <p:nvSpPr>
          <p:cNvPr id="221" name="Google Shape;221;p2"/>
          <p:cNvSpPr txBox="1"/>
          <p:nvPr/>
        </p:nvSpPr>
        <p:spPr>
          <a:xfrm>
            <a:off x="1078550" y="-59850"/>
            <a:ext cx="9443100" cy="882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400"/>
              <a:buFont typeface="Arial"/>
              <a:buNone/>
            </a:pPr>
            <a:r>
              <a:rPr lang="en-US" sz="2000" b="1" i="0" u="none" strike="noStrike" cap="none">
                <a:solidFill>
                  <a:schemeClr val="lt1"/>
                </a:solidFill>
                <a:latin typeface="Arial"/>
                <a:ea typeface="Arial"/>
                <a:cs typeface="Arial"/>
                <a:sym typeface="Arial"/>
              </a:rPr>
              <a:t>ĐỀ TÀI</a:t>
            </a:r>
            <a:r>
              <a:rPr lang="en-US" sz="2000" b="1">
                <a:solidFill>
                  <a:schemeClr val="lt1"/>
                </a:solidFill>
              </a:rPr>
              <a:t>: ỨNG DỤNG TENSORFLOW VÀ MẠNG VGG16 ĐỂ PHÂN LOẠI ẢNH</a:t>
            </a:r>
            <a:endParaRPr sz="2000" b="1" i="0" u="none" strike="noStrike" cap="none">
              <a:solidFill>
                <a:schemeClr val="lt1"/>
              </a:solidFill>
              <a:latin typeface="Arial"/>
              <a:ea typeface="Arial"/>
              <a:cs typeface="Arial"/>
              <a:sym typeface="Arial"/>
            </a:endParaRPr>
          </a:p>
        </p:txBody>
      </p:sp>
      <p:pic>
        <p:nvPicPr>
          <p:cNvPr id="222" name="Google Shape;222;p2"/>
          <p:cNvPicPr preferRelativeResize="0"/>
          <p:nvPr/>
        </p:nvPicPr>
        <p:blipFill>
          <a:blip r:embed="rId3">
            <a:alphaModFix/>
          </a:blip>
          <a:stretch>
            <a:fillRect/>
          </a:stretch>
        </p:blipFill>
        <p:spPr>
          <a:xfrm>
            <a:off x="3073850" y="3844575"/>
            <a:ext cx="5245524" cy="2313200"/>
          </a:xfrm>
          <a:prstGeom prst="rect">
            <a:avLst/>
          </a:prstGeom>
          <a:noFill/>
          <a:ln>
            <a:noFill/>
          </a:ln>
        </p:spPr>
      </p:pic>
      <p:sp>
        <p:nvSpPr>
          <p:cNvPr id="223" name="Google Shape;223;p2"/>
          <p:cNvSpPr txBox="1">
            <a:spLocks noGrp="1"/>
          </p:cNvSpPr>
          <p:nvPr>
            <p:ph type="title"/>
          </p:nvPr>
        </p:nvSpPr>
        <p:spPr>
          <a:xfrm>
            <a:off x="2852700" y="930649"/>
            <a:ext cx="6134100" cy="759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GIỚI THIỆU CHUNG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262d00cd1ec_6_23"/>
          <p:cNvSpPr txBox="1">
            <a:spLocks noGrp="1"/>
          </p:cNvSpPr>
          <p:nvPr>
            <p:ph type="title"/>
          </p:nvPr>
        </p:nvSpPr>
        <p:spPr>
          <a:xfrm>
            <a:off x="2852700" y="930649"/>
            <a:ext cx="6134100" cy="7599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GIỚI THIỆU CHUNG</a:t>
            </a:r>
            <a:endParaRPr/>
          </a:p>
        </p:txBody>
      </p:sp>
      <p:sp>
        <p:nvSpPr>
          <p:cNvPr id="230" name="Google Shape;230;g262d00cd1ec_6_23"/>
          <p:cNvSpPr txBox="1">
            <a:spLocks noGrp="1"/>
          </p:cNvSpPr>
          <p:nvPr>
            <p:ph type="body" idx="1"/>
          </p:nvPr>
        </p:nvSpPr>
        <p:spPr>
          <a:xfrm>
            <a:off x="433725" y="2058600"/>
            <a:ext cx="6186300" cy="4056900"/>
          </a:xfrm>
          <a:prstGeom prst="rect">
            <a:avLst/>
          </a:prstGeom>
          <a:noFill/>
          <a:ln>
            <a:noFill/>
          </a:ln>
        </p:spPr>
        <p:txBody>
          <a:bodyPr spcFirstLastPara="1" wrap="square" lIns="91425" tIns="45700" rIns="91425" bIns="45700" anchor="t" anchorCtr="0">
            <a:noAutofit/>
          </a:bodyPr>
          <a:lstStyle/>
          <a:p>
            <a:pPr marL="228600" lvl="0" indent="0" algn="l" rtl="0">
              <a:lnSpc>
                <a:spcPct val="120000"/>
              </a:lnSpc>
              <a:spcBef>
                <a:spcPts val="1000"/>
              </a:spcBef>
              <a:spcAft>
                <a:spcPts val="0"/>
              </a:spcAft>
              <a:buNone/>
            </a:pPr>
            <a:r>
              <a:rPr lang="en-US" sz="2100"/>
              <a:t>Bài toán:</a:t>
            </a:r>
            <a:endParaRPr sz="2100"/>
          </a:p>
          <a:p>
            <a:pPr marL="685800" lvl="1" indent="-247650" algn="l" rtl="0">
              <a:lnSpc>
                <a:spcPct val="120000"/>
              </a:lnSpc>
              <a:spcBef>
                <a:spcPts val="500"/>
              </a:spcBef>
              <a:spcAft>
                <a:spcPts val="0"/>
              </a:spcAft>
              <a:buClr>
                <a:schemeClr val="dk1"/>
              </a:buClr>
              <a:buSzPts val="2100"/>
              <a:buChar char="•"/>
            </a:pPr>
            <a:r>
              <a:rPr lang="en-US" sz="2100"/>
              <a:t>Đầu vào: Dữ liệu đầu vào cho bài toán phân loại ảnh là một thư mục chứa các hình ảnh thuộc nhiều phân loại ảnh khác nhau, ví dụ: ảnh mèo, ảnh chân dung, ảnh chụp màn hình...</a:t>
            </a:r>
            <a:endParaRPr sz="2100"/>
          </a:p>
          <a:p>
            <a:pPr marL="685800" lvl="0" indent="0" algn="l" rtl="0">
              <a:lnSpc>
                <a:spcPct val="120000"/>
              </a:lnSpc>
              <a:spcBef>
                <a:spcPts val="500"/>
              </a:spcBef>
              <a:spcAft>
                <a:spcPts val="0"/>
              </a:spcAft>
              <a:buNone/>
            </a:pPr>
            <a:endParaRPr sz="2100"/>
          </a:p>
          <a:p>
            <a:pPr marL="685800" lvl="1" indent="-247650" algn="l" rtl="0">
              <a:lnSpc>
                <a:spcPct val="120000"/>
              </a:lnSpc>
              <a:spcBef>
                <a:spcPts val="500"/>
              </a:spcBef>
              <a:spcAft>
                <a:spcPts val="0"/>
              </a:spcAft>
              <a:buClr>
                <a:schemeClr val="dk1"/>
              </a:buClr>
              <a:buSzPts val="2100"/>
              <a:buChar char="•"/>
            </a:pPr>
            <a:r>
              <a:rPr lang="en-US" sz="2100"/>
              <a:t>Đầu ra: Các thư mục chứa các ảnh cùng 1 loại.</a:t>
            </a:r>
            <a:endParaRPr sz="2100"/>
          </a:p>
        </p:txBody>
      </p:sp>
      <p:sp>
        <p:nvSpPr>
          <p:cNvPr id="231" name="Google Shape;231;g262d00cd1ec_6_23"/>
          <p:cNvSpPr txBox="1"/>
          <p:nvPr/>
        </p:nvSpPr>
        <p:spPr>
          <a:xfrm>
            <a:off x="982800" y="0"/>
            <a:ext cx="9443100" cy="882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400"/>
              <a:buFont typeface="Arial"/>
              <a:buNone/>
            </a:pPr>
            <a:r>
              <a:rPr lang="en-US" sz="2000" b="1" i="0" u="none" strike="noStrike" cap="none">
                <a:solidFill>
                  <a:schemeClr val="lt1"/>
                </a:solidFill>
                <a:latin typeface="Arial"/>
                <a:ea typeface="Arial"/>
                <a:cs typeface="Arial"/>
                <a:sym typeface="Arial"/>
              </a:rPr>
              <a:t>ĐỀ TÀI</a:t>
            </a:r>
            <a:r>
              <a:rPr lang="en-US" sz="2000" b="1">
                <a:solidFill>
                  <a:schemeClr val="lt1"/>
                </a:solidFill>
              </a:rPr>
              <a:t>: ỨNG DỤNG TENSORFLOW VÀ MẠNG VGG16 ĐỂ PHÂN LOẠI ẢNH</a:t>
            </a:r>
            <a:endParaRPr sz="2000" b="1" i="0" u="none" strike="noStrike" cap="none">
              <a:solidFill>
                <a:schemeClr val="lt1"/>
              </a:solidFill>
              <a:latin typeface="Arial"/>
              <a:ea typeface="Arial"/>
              <a:cs typeface="Arial"/>
              <a:sym typeface="Arial"/>
            </a:endParaRPr>
          </a:p>
        </p:txBody>
      </p:sp>
      <p:pic>
        <p:nvPicPr>
          <p:cNvPr id="232" name="Google Shape;232;g262d00cd1ec_6_23"/>
          <p:cNvPicPr preferRelativeResize="0"/>
          <p:nvPr/>
        </p:nvPicPr>
        <p:blipFill>
          <a:blip r:embed="rId3">
            <a:alphaModFix/>
          </a:blip>
          <a:stretch>
            <a:fillRect/>
          </a:stretch>
        </p:blipFill>
        <p:spPr>
          <a:xfrm>
            <a:off x="7479275" y="1690550"/>
            <a:ext cx="3940074" cy="2154325"/>
          </a:xfrm>
          <a:prstGeom prst="rect">
            <a:avLst/>
          </a:prstGeom>
          <a:noFill/>
          <a:ln>
            <a:noFill/>
          </a:ln>
        </p:spPr>
      </p:pic>
      <p:pic>
        <p:nvPicPr>
          <p:cNvPr id="233" name="Google Shape;233;g262d00cd1ec_6_23"/>
          <p:cNvPicPr preferRelativeResize="0"/>
          <p:nvPr/>
        </p:nvPicPr>
        <p:blipFill>
          <a:blip r:embed="rId4">
            <a:alphaModFix/>
          </a:blip>
          <a:stretch>
            <a:fillRect/>
          </a:stretch>
        </p:blipFill>
        <p:spPr>
          <a:xfrm>
            <a:off x="8324487" y="4024100"/>
            <a:ext cx="2249649" cy="209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title"/>
          </p:nvPr>
        </p:nvSpPr>
        <p:spPr>
          <a:xfrm>
            <a:off x="563850" y="804550"/>
            <a:ext cx="8294100" cy="92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SƠ ĐỒ HƯỚNG GIẢI QUYẾT BÀI TOÁN</a:t>
            </a:r>
            <a:endParaRPr/>
          </a:p>
        </p:txBody>
      </p:sp>
      <p:pic>
        <p:nvPicPr>
          <p:cNvPr id="239" name="Google Shape;239;p3"/>
          <p:cNvPicPr preferRelativeResize="0"/>
          <p:nvPr/>
        </p:nvPicPr>
        <p:blipFill>
          <a:blip r:embed="rId3">
            <a:alphaModFix/>
          </a:blip>
          <a:stretch>
            <a:fillRect/>
          </a:stretch>
        </p:blipFill>
        <p:spPr>
          <a:xfrm>
            <a:off x="1120075" y="1881725"/>
            <a:ext cx="7410449" cy="4238900"/>
          </a:xfrm>
          <a:prstGeom prst="rect">
            <a:avLst/>
          </a:prstGeom>
          <a:noFill/>
          <a:ln>
            <a:noFill/>
          </a:ln>
        </p:spPr>
      </p:pic>
      <p:pic>
        <p:nvPicPr>
          <p:cNvPr id="240" name="Google Shape;240;p3"/>
          <p:cNvPicPr preferRelativeResize="0"/>
          <p:nvPr/>
        </p:nvPicPr>
        <p:blipFill>
          <a:blip r:embed="rId4">
            <a:alphaModFix/>
          </a:blip>
          <a:stretch>
            <a:fillRect/>
          </a:stretch>
        </p:blipFill>
        <p:spPr>
          <a:xfrm>
            <a:off x="9146024" y="804550"/>
            <a:ext cx="2309250" cy="57388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
          <p:cNvSpPr txBox="1">
            <a:spLocks noGrp="1"/>
          </p:cNvSpPr>
          <p:nvPr>
            <p:ph type="title"/>
          </p:nvPr>
        </p:nvSpPr>
        <p:spPr>
          <a:xfrm>
            <a:off x="2112300" y="681400"/>
            <a:ext cx="79674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CÁC PHÉP TOÁN CHÍNH SỬ DỤNG GIẢI QUYẾT BÀI TOÁN</a:t>
            </a:r>
            <a:endParaRPr/>
          </a:p>
        </p:txBody>
      </p:sp>
      <p:sp>
        <p:nvSpPr>
          <p:cNvPr id="246" name="Google Shape;246;p4"/>
          <p:cNvSpPr/>
          <p:nvPr/>
        </p:nvSpPr>
        <p:spPr>
          <a:xfrm>
            <a:off x="-2018784" y="7849133"/>
            <a:ext cx="7315200" cy="3513977"/>
          </a:xfrm>
          <a:custGeom>
            <a:avLst/>
            <a:gdLst/>
            <a:ahLst/>
            <a:cxnLst/>
            <a:rect l="l" t="t" r="r" b="b"/>
            <a:pathLst>
              <a:path w="7315200" h="3513977" extrusionOk="0">
                <a:moveTo>
                  <a:pt x="0" y="0"/>
                </a:moveTo>
                <a:lnTo>
                  <a:pt x="7315200" y="0"/>
                </a:lnTo>
                <a:lnTo>
                  <a:pt x="7315200" y="3513977"/>
                </a:lnTo>
                <a:lnTo>
                  <a:pt x="0" y="3513977"/>
                </a:lnTo>
                <a:lnTo>
                  <a:pt x="0" y="0"/>
                </a:lnTo>
                <a:close/>
              </a:path>
            </a:pathLst>
          </a:custGeom>
          <a:blipFill rotWithShape="1">
            <a:blip r:embed="rId3">
              <a:alphaModFix/>
            </a:blip>
            <a:stretch>
              <a:fillRect/>
            </a:stretch>
          </a:blipFill>
          <a:ln>
            <a:noFill/>
          </a:ln>
        </p:spPr>
      </p:sp>
      <p:sp>
        <p:nvSpPr>
          <p:cNvPr id="247" name="Google Shape;247;p4"/>
          <p:cNvSpPr txBox="1"/>
          <p:nvPr/>
        </p:nvSpPr>
        <p:spPr>
          <a:xfrm>
            <a:off x="2345737" y="2007700"/>
            <a:ext cx="2112300" cy="369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a:t>Phép tích chập</a:t>
            </a:r>
            <a:endParaRPr sz="2400"/>
          </a:p>
        </p:txBody>
      </p:sp>
      <p:sp>
        <p:nvSpPr>
          <p:cNvPr id="248" name="Google Shape;248;p4"/>
          <p:cNvSpPr txBox="1"/>
          <p:nvPr/>
        </p:nvSpPr>
        <p:spPr>
          <a:xfrm>
            <a:off x="6396885" y="2007698"/>
            <a:ext cx="4649700" cy="3693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400"/>
              <a:t>Phép max-pooling</a:t>
            </a:r>
            <a:endParaRPr sz="2400"/>
          </a:p>
        </p:txBody>
      </p:sp>
      <p:pic>
        <p:nvPicPr>
          <p:cNvPr id="249" name="Google Shape;249;p4"/>
          <p:cNvPicPr preferRelativeResize="0"/>
          <p:nvPr/>
        </p:nvPicPr>
        <p:blipFill>
          <a:blip r:embed="rId4">
            <a:alphaModFix/>
          </a:blip>
          <a:stretch>
            <a:fillRect/>
          </a:stretch>
        </p:blipFill>
        <p:spPr>
          <a:xfrm>
            <a:off x="931125" y="2611800"/>
            <a:ext cx="4941525" cy="3440899"/>
          </a:xfrm>
          <a:prstGeom prst="rect">
            <a:avLst/>
          </a:prstGeom>
          <a:noFill/>
          <a:ln>
            <a:noFill/>
          </a:ln>
        </p:spPr>
      </p:pic>
      <p:pic>
        <p:nvPicPr>
          <p:cNvPr id="250" name="Google Shape;250;p4"/>
          <p:cNvPicPr preferRelativeResize="0"/>
          <p:nvPr/>
        </p:nvPicPr>
        <p:blipFill>
          <a:blip r:embed="rId5">
            <a:alphaModFix/>
          </a:blip>
          <a:stretch>
            <a:fillRect/>
          </a:stretch>
        </p:blipFill>
        <p:spPr>
          <a:xfrm>
            <a:off x="6053425" y="2611800"/>
            <a:ext cx="5336601" cy="344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62d00cd1ec_6_11"/>
          <p:cNvSpPr txBox="1">
            <a:spLocks noGrp="1"/>
          </p:cNvSpPr>
          <p:nvPr>
            <p:ph type="title"/>
          </p:nvPr>
        </p:nvSpPr>
        <p:spPr>
          <a:xfrm>
            <a:off x="2112300" y="681400"/>
            <a:ext cx="79674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CÁC PHÉP TOÁN CHÍNH SỬ DỤNG GIẢI QUYẾT BÀI TOÁN</a:t>
            </a:r>
            <a:endParaRPr/>
          </a:p>
        </p:txBody>
      </p:sp>
      <p:sp>
        <p:nvSpPr>
          <p:cNvPr id="256" name="Google Shape;256;g262d00cd1ec_6_11"/>
          <p:cNvSpPr/>
          <p:nvPr/>
        </p:nvSpPr>
        <p:spPr>
          <a:xfrm>
            <a:off x="-2018784" y="7849133"/>
            <a:ext cx="7315200" cy="3513977"/>
          </a:xfrm>
          <a:custGeom>
            <a:avLst/>
            <a:gdLst/>
            <a:ahLst/>
            <a:cxnLst/>
            <a:rect l="l" t="t" r="r" b="b"/>
            <a:pathLst>
              <a:path w="7315200" h="3513977" extrusionOk="0">
                <a:moveTo>
                  <a:pt x="0" y="0"/>
                </a:moveTo>
                <a:lnTo>
                  <a:pt x="7315200" y="0"/>
                </a:lnTo>
                <a:lnTo>
                  <a:pt x="7315200" y="3513977"/>
                </a:lnTo>
                <a:lnTo>
                  <a:pt x="0" y="3513977"/>
                </a:lnTo>
                <a:lnTo>
                  <a:pt x="0" y="0"/>
                </a:lnTo>
                <a:close/>
              </a:path>
            </a:pathLst>
          </a:custGeom>
          <a:blipFill rotWithShape="1">
            <a:blip r:embed="rId3">
              <a:alphaModFix/>
            </a:blip>
            <a:stretch>
              <a:fillRect/>
            </a:stretch>
          </a:blipFill>
          <a:ln>
            <a:noFill/>
          </a:ln>
        </p:spPr>
      </p:sp>
      <p:sp>
        <p:nvSpPr>
          <p:cNvPr id="257" name="Google Shape;257;g262d00cd1ec_6_11"/>
          <p:cNvSpPr txBox="1"/>
          <p:nvPr/>
        </p:nvSpPr>
        <p:spPr>
          <a:xfrm>
            <a:off x="2212300" y="1950825"/>
            <a:ext cx="1786500" cy="369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a:t>Hàm ReLU</a:t>
            </a:r>
            <a:endParaRPr sz="2400"/>
          </a:p>
        </p:txBody>
      </p:sp>
      <p:sp>
        <p:nvSpPr>
          <p:cNvPr id="258" name="Google Shape;258;g262d00cd1ec_6_11"/>
          <p:cNvSpPr txBox="1"/>
          <p:nvPr/>
        </p:nvSpPr>
        <p:spPr>
          <a:xfrm>
            <a:off x="6655487" y="2007700"/>
            <a:ext cx="4366800" cy="3693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400"/>
              <a:t>Hàm softmax</a:t>
            </a:r>
            <a:endParaRPr sz="2400"/>
          </a:p>
        </p:txBody>
      </p:sp>
      <p:pic>
        <p:nvPicPr>
          <p:cNvPr id="259" name="Google Shape;259;g262d00cd1ec_6_11" descr="A picture containing line, diagram, text, plot&#10;&#10;Description automatically generated"/>
          <p:cNvPicPr preferRelativeResize="0"/>
          <p:nvPr/>
        </p:nvPicPr>
        <p:blipFill>
          <a:blip r:embed="rId4">
            <a:alphaModFix/>
          </a:blip>
          <a:stretch>
            <a:fillRect/>
          </a:stretch>
        </p:blipFill>
        <p:spPr>
          <a:xfrm>
            <a:off x="667275" y="2460375"/>
            <a:ext cx="4876550" cy="3451125"/>
          </a:xfrm>
          <a:prstGeom prst="rect">
            <a:avLst/>
          </a:prstGeom>
          <a:noFill/>
          <a:ln>
            <a:noFill/>
          </a:ln>
        </p:spPr>
      </p:pic>
      <p:pic>
        <p:nvPicPr>
          <p:cNvPr id="260" name="Google Shape;260;g262d00cd1ec_6_11" descr="Diagram&#10;&#10;Description automatically generated"/>
          <p:cNvPicPr preferRelativeResize="0"/>
          <p:nvPr/>
        </p:nvPicPr>
        <p:blipFill>
          <a:blip r:embed="rId5">
            <a:alphaModFix/>
          </a:blip>
          <a:stretch>
            <a:fillRect/>
          </a:stretch>
        </p:blipFill>
        <p:spPr>
          <a:xfrm>
            <a:off x="6022250" y="2460375"/>
            <a:ext cx="5633276" cy="345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CÀI ĐẶT CHƯƠNG TRÌNH</a:t>
            </a:r>
            <a:endParaRPr/>
          </a:p>
        </p:txBody>
      </p:sp>
      <p:sp>
        <p:nvSpPr>
          <p:cNvPr id="266" name="Google Shape;266;p5"/>
          <p:cNvSpPr txBox="1">
            <a:spLocks noGrp="1"/>
          </p:cNvSpPr>
          <p:nvPr>
            <p:ph type="body" idx="1"/>
          </p:nvPr>
        </p:nvSpPr>
        <p:spPr>
          <a:xfrm>
            <a:off x="913800" y="1534650"/>
            <a:ext cx="10353900" cy="4871100"/>
          </a:xfrm>
          <a:prstGeom prst="rect">
            <a:avLst/>
          </a:prstGeom>
          <a:noFill/>
          <a:ln>
            <a:noFill/>
          </a:ln>
        </p:spPr>
        <p:txBody>
          <a:bodyPr spcFirstLastPara="1" wrap="square" lIns="91425" tIns="45700" rIns="91425" bIns="45700" anchor="t" anchorCtr="0">
            <a:normAutofit fontScale="32500" lnSpcReduction="20000"/>
          </a:bodyPr>
          <a:lstStyle/>
          <a:p>
            <a:pPr marL="228600" lvl="0" indent="-253285" algn="l" rtl="0">
              <a:lnSpc>
                <a:spcPct val="150000"/>
              </a:lnSpc>
              <a:spcBef>
                <a:spcPts val="0"/>
              </a:spcBef>
              <a:spcAft>
                <a:spcPts val="0"/>
              </a:spcAft>
              <a:buClr>
                <a:schemeClr val="dk1"/>
              </a:buClr>
              <a:buSzPct val="100000"/>
              <a:buChar char="•"/>
            </a:pPr>
            <a:r>
              <a:rPr lang="en-US" sz="7350"/>
              <a:t>Yêu cầu phần cứng:</a:t>
            </a:r>
            <a:endParaRPr sz="7350"/>
          </a:p>
          <a:p>
            <a:pPr marL="457200" lvl="0" indent="0" algn="l" rtl="0">
              <a:lnSpc>
                <a:spcPct val="150000"/>
              </a:lnSpc>
              <a:spcBef>
                <a:spcPts val="0"/>
              </a:spcBef>
              <a:spcAft>
                <a:spcPts val="0"/>
              </a:spcAft>
              <a:buNone/>
            </a:pPr>
            <a:r>
              <a:rPr lang="en-US" sz="7350"/>
              <a:t> + Hệ điều hành: Windows 10, 8/8.1, Windows 7, XP, Linux, Mac,…</a:t>
            </a:r>
            <a:endParaRPr sz="7350"/>
          </a:p>
          <a:p>
            <a:pPr marL="457200" lvl="0" indent="0" algn="l" rtl="0">
              <a:lnSpc>
                <a:spcPct val="150000"/>
              </a:lnSpc>
              <a:spcBef>
                <a:spcPts val="800"/>
              </a:spcBef>
              <a:spcAft>
                <a:spcPts val="0"/>
              </a:spcAft>
              <a:buNone/>
            </a:pPr>
            <a:r>
              <a:rPr lang="en-US" sz="7350"/>
              <a:t> + CPU :    Intel, Core i3 gen 8 trở lên</a:t>
            </a:r>
            <a:endParaRPr sz="7350"/>
          </a:p>
          <a:p>
            <a:pPr marL="457200" lvl="0" indent="0" algn="l" rtl="0">
              <a:lnSpc>
                <a:spcPct val="150000"/>
              </a:lnSpc>
              <a:spcBef>
                <a:spcPts val="800"/>
              </a:spcBef>
              <a:spcAft>
                <a:spcPts val="0"/>
              </a:spcAft>
              <a:buNone/>
            </a:pPr>
            <a:r>
              <a:rPr lang="en-US" sz="7350"/>
              <a:t> + RAM :     4 GB trở lên</a:t>
            </a:r>
            <a:endParaRPr sz="7350"/>
          </a:p>
          <a:p>
            <a:pPr marL="457200" lvl="0" indent="0" algn="l" rtl="0">
              <a:lnSpc>
                <a:spcPct val="150000"/>
              </a:lnSpc>
              <a:spcBef>
                <a:spcPts val="800"/>
              </a:spcBef>
              <a:spcAft>
                <a:spcPts val="0"/>
              </a:spcAft>
              <a:buNone/>
            </a:pPr>
            <a:r>
              <a:rPr lang="en-US" sz="7350"/>
              <a:t> + Ổ cứng :    HDD, SSD</a:t>
            </a:r>
            <a:endParaRPr sz="7350"/>
          </a:p>
          <a:p>
            <a:pPr marL="457200" lvl="0" indent="0" algn="l" rtl="0">
              <a:lnSpc>
                <a:spcPct val="150000"/>
              </a:lnSpc>
              <a:spcBef>
                <a:spcPts val="800"/>
              </a:spcBef>
              <a:spcAft>
                <a:spcPts val="0"/>
              </a:spcAft>
              <a:buNone/>
            </a:pPr>
            <a:r>
              <a:rPr lang="en-US" sz="7350"/>
              <a:t> + System type: 64 bit, 32 bit</a:t>
            </a:r>
            <a:endParaRPr sz="7350"/>
          </a:p>
          <a:p>
            <a:pPr marL="228600" lvl="0" indent="-253285" algn="l" rtl="0">
              <a:lnSpc>
                <a:spcPct val="150000"/>
              </a:lnSpc>
              <a:spcBef>
                <a:spcPts val="1000"/>
              </a:spcBef>
              <a:spcAft>
                <a:spcPts val="0"/>
              </a:spcAft>
              <a:buClr>
                <a:schemeClr val="dk1"/>
              </a:buClr>
              <a:buSzPct val="100000"/>
              <a:buChar char="•"/>
            </a:pPr>
            <a:r>
              <a:rPr lang="en-US" sz="7350"/>
              <a:t>Yêu cầu phần mềm: </a:t>
            </a:r>
            <a:endParaRPr sz="7350"/>
          </a:p>
          <a:p>
            <a:pPr marL="914400" lvl="0" indent="-380285" algn="l" rtl="0">
              <a:lnSpc>
                <a:spcPct val="150000"/>
              </a:lnSpc>
              <a:spcBef>
                <a:spcPts val="0"/>
              </a:spcBef>
              <a:spcAft>
                <a:spcPts val="0"/>
              </a:spcAft>
              <a:buSzPct val="100000"/>
              <a:buChar char="+"/>
            </a:pPr>
            <a:r>
              <a:rPr lang="en-US" sz="7350"/>
              <a:t>Sử dụng Google Colab hoặc phần mềm Visual Studio Code </a:t>
            </a:r>
            <a:endParaRPr sz="7350"/>
          </a:p>
          <a:p>
            <a:pPr marL="228600" lvl="0" indent="-142875" algn="l" rtl="0">
              <a:lnSpc>
                <a:spcPct val="120000"/>
              </a:lnSpc>
              <a:spcBef>
                <a:spcPts val="1000"/>
              </a:spcBef>
              <a:spcAft>
                <a:spcPts val="0"/>
              </a:spcAft>
              <a:buClr>
                <a:schemeClr val="dk1"/>
              </a:buClr>
              <a:buSzPct val="100000"/>
              <a:buChar char="•"/>
            </a:pPr>
            <a:endParaRPr/>
          </a:p>
          <a:p>
            <a:pPr marL="228600" lvl="0" indent="-101600" algn="l" rtl="0">
              <a:lnSpc>
                <a:spcPct val="120000"/>
              </a:lnSpc>
              <a:spcBef>
                <a:spcPts val="1000"/>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62d00cd1ec_1_11"/>
          <p:cNvSpPr txBox="1">
            <a:spLocks noGrp="1"/>
          </p:cNvSpPr>
          <p:nvPr>
            <p:ph type="title"/>
          </p:nvPr>
        </p:nvSpPr>
        <p:spPr>
          <a:xfrm>
            <a:off x="913795" y="609600"/>
            <a:ext cx="10353900" cy="1326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Arial"/>
              <a:buNone/>
            </a:pPr>
            <a:r>
              <a:rPr lang="en-US"/>
              <a:t>CÀI ĐẶT CHƯƠNG TRÌNH</a:t>
            </a:r>
            <a:endParaRPr/>
          </a:p>
        </p:txBody>
      </p:sp>
      <p:sp>
        <p:nvSpPr>
          <p:cNvPr id="272" name="Google Shape;272;g262d00cd1ec_1_11"/>
          <p:cNvSpPr txBox="1">
            <a:spLocks noGrp="1"/>
          </p:cNvSpPr>
          <p:nvPr>
            <p:ph type="body" idx="1"/>
          </p:nvPr>
        </p:nvSpPr>
        <p:spPr>
          <a:xfrm>
            <a:off x="913800" y="1534650"/>
            <a:ext cx="10353900" cy="4256700"/>
          </a:xfrm>
          <a:prstGeom prst="rect">
            <a:avLst/>
          </a:prstGeom>
          <a:noFill/>
          <a:ln>
            <a:noFill/>
          </a:ln>
        </p:spPr>
        <p:txBody>
          <a:bodyPr spcFirstLastPara="1" wrap="square" lIns="91425" tIns="45700" rIns="91425" bIns="45700" anchor="t" anchorCtr="0">
            <a:normAutofit fontScale="92500" lnSpcReduction="10000"/>
          </a:bodyPr>
          <a:lstStyle/>
          <a:p>
            <a:pPr marL="228600" lvl="0" indent="-242570" algn="l" rtl="0">
              <a:lnSpc>
                <a:spcPct val="150000"/>
              </a:lnSpc>
              <a:spcBef>
                <a:spcPts val="0"/>
              </a:spcBef>
              <a:spcAft>
                <a:spcPts val="0"/>
              </a:spcAft>
              <a:buSzPct val="100000"/>
              <a:buChar char="•"/>
            </a:pPr>
            <a:r>
              <a:rPr lang="en-US" sz="2400"/>
              <a:t>Cách cài đặt</a:t>
            </a:r>
            <a:endParaRPr sz="2400"/>
          </a:p>
          <a:p>
            <a:pPr marL="685800" lvl="1" indent="-255269" algn="l" rtl="0">
              <a:lnSpc>
                <a:spcPct val="150000"/>
              </a:lnSpc>
              <a:spcBef>
                <a:spcPts val="0"/>
              </a:spcBef>
              <a:spcAft>
                <a:spcPts val="0"/>
              </a:spcAft>
              <a:buSzPct val="100000"/>
              <a:buChar char="•"/>
            </a:pPr>
            <a:r>
              <a:rPr lang="en-US" sz="2400"/>
              <a:t>Dữ liệu đầu vào: Dữ liệu đầu vào cho bài toán phân loại ảnh là một thư mục chứa các hình ảnh thuộc nhiều phân loại ảnh khác nhau, ví dụ: ảnh mèo, ảnh chân dung, ảnh chụp màn hình...</a:t>
            </a:r>
            <a:endParaRPr sz="2400"/>
          </a:p>
          <a:p>
            <a:pPr marL="685800" lvl="1" indent="-255269" algn="l" rtl="0">
              <a:lnSpc>
                <a:spcPct val="150000"/>
              </a:lnSpc>
              <a:spcBef>
                <a:spcPts val="0"/>
              </a:spcBef>
              <a:spcAft>
                <a:spcPts val="0"/>
              </a:spcAft>
              <a:buSzPct val="100000"/>
              <a:buChar char="•"/>
            </a:pPr>
            <a:r>
              <a:rPr lang="en-US" sz="2400"/>
              <a:t>Training gồm 963 ảnh trong đó 143 ảnh ô tô, 216 ảnh núi, 205 ảnh chân dung, 265 ảnh cây cối, 134 ảnh chụp màn hình</a:t>
            </a:r>
            <a:endParaRPr sz="2400"/>
          </a:p>
          <a:p>
            <a:pPr marL="685800" lvl="1" indent="-255269" algn="l" rtl="0">
              <a:lnSpc>
                <a:spcPct val="150000"/>
              </a:lnSpc>
              <a:spcBef>
                <a:spcPts val="0"/>
              </a:spcBef>
              <a:spcAft>
                <a:spcPts val="0"/>
              </a:spcAft>
              <a:buSzPct val="100000"/>
              <a:buChar char="•"/>
            </a:pPr>
            <a:r>
              <a:rPr lang="en-US" sz="2400"/>
              <a:t>Test gồm gồm 128 ảnh trong đó 20 ảnh ô tô, 24 ảnh núi, 32 ảnh chân dung, 22 ảnh cây cối, 30 ảnh chụp màn hình</a:t>
            </a:r>
            <a:endParaRPr sz="2400"/>
          </a:p>
          <a:p>
            <a:pPr marL="685800" lvl="1" indent="-255269" algn="l" rtl="0">
              <a:lnSpc>
                <a:spcPct val="150000"/>
              </a:lnSpc>
              <a:spcBef>
                <a:spcPts val="0"/>
              </a:spcBef>
              <a:spcAft>
                <a:spcPts val="0"/>
              </a:spcAft>
              <a:buSzPct val="100000"/>
              <a:buChar char="•"/>
            </a:pPr>
            <a:r>
              <a:rPr lang="en-US" sz="2400"/>
              <a:t>……..</a:t>
            </a:r>
            <a:endParaRPr/>
          </a:p>
        </p:txBody>
      </p:sp>
    </p:spTree>
  </p:cSld>
  <p:clrMapOvr>
    <a:masterClrMapping/>
  </p:clrMapOvr>
</p:sld>
</file>

<file path=ppt/theme/theme1.xml><?xml version="1.0" encoding="utf-8"?>
<a:theme xmlns:a="http://schemas.openxmlformats.org/drawingml/2006/main" name="1_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Rockwell</vt:lpstr>
      <vt:lpstr>1_Damask</vt:lpstr>
      <vt:lpstr>PHỤ TRÁCH CHÍNH CODE CHƯƠNG TRÌNH</vt:lpstr>
      <vt:lpstr>GIỚI THIỆU CHUNG</vt:lpstr>
      <vt:lpstr>GIỚI THIỆU CHUNG</vt:lpstr>
      <vt:lpstr>SƠ ĐỒ HƯỚNG GIẢI QUYẾT BÀI TOÁN</vt:lpstr>
      <vt:lpstr>CÁC PHÉP TOÁN CHÍNH SỬ DỤNG GIẢI QUYẾT BÀI TOÁN</vt:lpstr>
      <vt:lpstr>CÁC PHÉP TOÁN CHÍNH SỬ DỤNG GIẢI QUYẾT BÀI TOÁN</vt:lpstr>
      <vt:lpstr>CÀI ĐẶT CHƯƠNG TRÌNH</vt:lpstr>
      <vt:lpstr>CÀI ĐẶT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Mai The</dc:creator>
  <cp:lastModifiedBy>Đạt Mạnh</cp:lastModifiedBy>
  <cp:revision>1</cp:revision>
  <dcterms:created xsi:type="dcterms:W3CDTF">2021-01-21T04:17:31Z</dcterms:created>
  <dcterms:modified xsi:type="dcterms:W3CDTF">2024-12-19T14:27:24Z</dcterms:modified>
</cp:coreProperties>
</file>