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1" r:id="rId4"/>
    <p:sldId id="290" r:id="rId5"/>
    <p:sldId id="280" r:id="rId6"/>
    <p:sldId id="274" r:id="rId7"/>
    <p:sldId id="284" r:id="rId8"/>
    <p:sldId id="286" r:id="rId9"/>
    <p:sldId id="285" r:id="rId10"/>
    <p:sldId id="288" r:id="rId11"/>
    <p:sldId id="287" r:id="rId12"/>
    <p:sldId id="289" r:id="rId13"/>
    <p:sldId id="293" r:id="rId14"/>
    <p:sldId id="294" r:id="rId15"/>
    <p:sldId id="295" r:id="rId16"/>
    <p:sldId id="297" r:id="rId17"/>
    <p:sldId id="296" r:id="rId18"/>
    <p:sldId id="298" r:id="rId19"/>
    <p:sldId id="291" r:id="rId20"/>
    <p:sldId id="292" r:id="rId21"/>
    <p:sldId id="299" r:id="rId22"/>
    <p:sldId id="300" r:id="rId23"/>
    <p:sldId id="301" r:id="rId24"/>
    <p:sldId id="302" r:id="rId25"/>
  </p:sldIdLst>
  <p:sldSz cx="12192000" cy="6858000"/>
  <p:notesSz cx="9144000" cy="6858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4" autoAdjust="0"/>
    <p:restoredTop sz="94609" autoAdjust="0"/>
  </p:normalViewPr>
  <p:slideViewPr>
    <p:cSldViewPr>
      <p:cViewPr varScale="1">
        <p:scale>
          <a:sx n="78" d="100"/>
          <a:sy n="78" d="100"/>
        </p:scale>
        <p:origin x="917" y="67"/>
      </p:cViewPr>
      <p:guideLst>
        <p:guide orient="horz" pos="3024"/>
        <p:guide pos="5376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B16C1-8147-4969-8A02-0CF8C862817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4E6E7-F9AD-4940-8317-E9E1C227A850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29162316-0779-42EA-8127-B6792EE75A4C}" type="parTrans" cxnId="{E97FA65C-F09E-46CC-B23D-3BAE1F4D6C5F}">
      <dgm:prSet/>
      <dgm:spPr/>
      <dgm:t>
        <a:bodyPr/>
        <a:lstStyle/>
        <a:p>
          <a:endParaRPr lang="en-US"/>
        </a:p>
      </dgm:t>
    </dgm:pt>
    <dgm:pt modelId="{F84914D6-96C9-49D6-98A0-13E39AF73F0D}" type="sibTrans" cxnId="{E97FA65C-F09E-46CC-B23D-3BAE1F4D6C5F}">
      <dgm:prSet/>
      <dgm:spPr/>
      <dgm:t>
        <a:bodyPr/>
        <a:lstStyle/>
        <a:p>
          <a:endParaRPr lang="en-US"/>
        </a:p>
      </dgm:t>
    </dgm:pt>
    <dgm:pt modelId="{C0A678DC-6EDF-421E-9218-8FB1813B0591}">
      <dgm:prSet phldrT="[Text]"/>
      <dgm:spPr/>
      <dgm:t>
        <a:bodyPr/>
        <a:lstStyle/>
        <a:p>
          <a:r>
            <a:rPr lang="en-US" dirty="0"/>
            <a:t>FAT</a:t>
          </a:r>
        </a:p>
      </dgm:t>
    </dgm:pt>
    <dgm:pt modelId="{343C10F5-7971-469E-B70E-A83625BD002D}" type="parTrans" cxnId="{12F3AC55-039E-412A-A3FB-DDE9E102C905}">
      <dgm:prSet/>
      <dgm:spPr/>
      <dgm:t>
        <a:bodyPr/>
        <a:lstStyle/>
        <a:p>
          <a:endParaRPr lang="en-US"/>
        </a:p>
      </dgm:t>
    </dgm:pt>
    <dgm:pt modelId="{D2532D16-A742-4A86-9002-7F54F979C237}" type="sibTrans" cxnId="{12F3AC55-039E-412A-A3FB-DDE9E102C905}">
      <dgm:prSet/>
      <dgm:spPr/>
      <dgm:t>
        <a:bodyPr/>
        <a:lstStyle/>
        <a:p>
          <a:endParaRPr lang="en-US"/>
        </a:p>
      </dgm:t>
    </dgm:pt>
    <dgm:pt modelId="{D339DAE9-2FC3-4E15-B217-2F1A04CEDED8}">
      <dgm:prSet phldrT="[Text]"/>
      <dgm:spPr/>
      <dgm:t>
        <a:bodyPr/>
        <a:lstStyle/>
        <a:p>
          <a:r>
            <a:rPr lang="en-US" dirty="0"/>
            <a:t>HAL</a:t>
          </a:r>
        </a:p>
      </dgm:t>
    </dgm:pt>
    <dgm:pt modelId="{35399501-7EB8-4370-89CD-C4B391BD9524}" type="parTrans" cxnId="{93BA26B3-8A98-4C7E-8F8F-6BCB268C3A15}">
      <dgm:prSet/>
      <dgm:spPr/>
      <dgm:t>
        <a:bodyPr/>
        <a:lstStyle/>
        <a:p>
          <a:endParaRPr lang="en-US"/>
        </a:p>
      </dgm:t>
    </dgm:pt>
    <dgm:pt modelId="{99F31E04-9EEB-4E9D-AE53-5F3066B30740}" type="sibTrans" cxnId="{93BA26B3-8A98-4C7E-8F8F-6BCB268C3A15}">
      <dgm:prSet/>
      <dgm:spPr/>
      <dgm:t>
        <a:bodyPr/>
        <a:lstStyle/>
        <a:p>
          <a:endParaRPr lang="en-US"/>
        </a:p>
      </dgm:t>
    </dgm:pt>
    <dgm:pt modelId="{5C6988A8-1EB4-4215-9663-3BFBEDE01B81}">
      <dgm:prSet phldrT="[Text]"/>
      <dgm:spPr/>
      <dgm:t>
        <a:bodyPr/>
        <a:lstStyle/>
        <a:p>
          <a:r>
            <a:rPr lang="en-US" dirty="0" err="1"/>
            <a:t>FAT_Print</a:t>
          </a:r>
          <a:endParaRPr lang="en-US" dirty="0"/>
        </a:p>
      </dgm:t>
    </dgm:pt>
    <dgm:pt modelId="{2F75CAF6-FF07-4565-9CC3-F38944D204FE}" type="parTrans" cxnId="{6E19E371-5F9A-4B6A-970B-A0EE348FC2B2}">
      <dgm:prSet/>
      <dgm:spPr/>
      <dgm:t>
        <a:bodyPr/>
        <a:lstStyle/>
        <a:p>
          <a:endParaRPr lang="en-US"/>
        </a:p>
      </dgm:t>
    </dgm:pt>
    <dgm:pt modelId="{9D6D6457-4685-4247-827E-A79135CF2411}" type="sibTrans" cxnId="{6E19E371-5F9A-4B6A-970B-A0EE348FC2B2}">
      <dgm:prSet/>
      <dgm:spPr/>
      <dgm:t>
        <a:bodyPr/>
        <a:lstStyle/>
        <a:p>
          <a:endParaRPr lang="en-US"/>
        </a:p>
      </dgm:t>
    </dgm:pt>
    <dgm:pt modelId="{7ABE8E13-20A6-43A8-A9CE-55D73E011DE9}">
      <dgm:prSet phldrT="[Text]"/>
      <dgm:spPr/>
      <dgm:t>
        <a:bodyPr/>
        <a:lstStyle/>
        <a:p>
          <a:r>
            <a:rPr lang="en-US" dirty="0"/>
            <a:t>User Interface</a:t>
          </a:r>
        </a:p>
      </dgm:t>
    </dgm:pt>
    <dgm:pt modelId="{2E398A64-D9EF-49D7-909B-11E09BEABF09}" type="parTrans" cxnId="{CB8810F1-0140-4052-806B-C4F2DDBF1BF2}">
      <dgm:prSet/>
      <dgm:spPr/>
      <dgm:t>
        <a:bodyPr/>
        <a:lstStyle/>
        <a:p>
          <a:endParaRPr lang="en-US"/>
        </a:p>
      </dgm:t>
    </dgm:pt>
    <dgm:pt modelId="{30B5954F-287F-4574-AB2F-B6856D4D29F9}" type="sibTrans" cxnId="{CB8810F1-0140-4052-806B-C4F2DDBF1BF2}">
      <dgm:prSet/>
      <dgm:spPr/>
      <dgm:t>
        <a:bodyPr/>
        <a:lstStyle/>
        <a:p>
          <a:endParaRPr lang="en-US"/>
        </a:p>
      </dgm:t>
    </dgm:pt>
    <dgm:pt modelId="{AE4CCCF1-8F55-43D3-8096-C4A7E6E4F357}">
      <dgm:prSet phldrT="[Text]"/>
      <dgm:spPr/>
      <dgm:t>
        <a:bodyPr/>
        <a:lstStyle/>
        <a:p>
          <a:r>
            <a:rPr lang="en-US" dirty="0"/>
            <a:t>FAT</a:t>
          </a:r>
        </a:p>
      </dgm:t>
    </dgm:pt>
    <dgm:pt modelId="{6BA31B2B-95F4-4631-A232-E69DB92D0A0B}" type="parTrans" cxnId="{8E7CD99F-1752-4BFF-87AA-12E3D98D444B}">
      <dgm:prSet/>
      <dgm:spPr/>
      <dgm:t>
        <a:bodyPr/>
        <a:lstStyle/>
        <a:p>
          <a:endParaRPr lang="en-US"/>
        </a:p>
      </dgm:t>
    </dgm:pt>
    <dgm:pt modelId="{B9BD53B6-5393-4873-9241-FCC562A448A8}" type="sibTrans" cxnId="{8E7CD99F-1752-4BFF-87AA-12E3D98D444B}">
      <dgm:prSet/>
      <dgm:spPr/>
      <dgm:t>
        <a:bodyPr/>
        <a:lstStyle/>
        <a:p>
          <a:endParaRPr lang="en-US"/>
        </a:p>
      </dgm:t>
    </dgm:pt>
    <dgm:pt modelId="{24E6B714-F2BB-49BD-9018-8A2D5EFBE2CD}">
      <dgm:prSet phldrT="[Text]"/>
      <dgm:spPr/>
      <dgm:t>
        <a:bodyPr/>
        <a:lstStyle/>
        <a:p>
          <a:r>
            <a:rPr lang="en-US" dirty="0"/>
            <a:t>File Interface</a:t>
          </a:r>
        </a:p>
      </dgm:t>
    </dgm:pt>
    <dgm:pt modelId="{EE1F9AF3-1F4E-4726-8578-D612B88BCFE9}" type="parTrans" cxnId="{BC0718DB-EEC5-426C-9440-DF85ED537056}">
      <dgm:prSet/>
      <dgm:spPr/>
      <dgm:t>
        <a:bodyPr/>
        <a:lstStyle/>
        <a:p>
          <a:endParaRPr lang="en-US"/>
        </a:p>
      </dgm:t>
    </dgm:pt>
    <dgm:pt modelId="{D6E3E3F4-7610-466E-ADF7-169352F56255}" type="sibTrans" cxnId="{BC0718DB-EEC5-426C-9440-DF85ED537056}">
      <dgm:prSet/>
      <dgm:spPr/>
      <dgm:t>
        <a:bodyPr/>
        <a:lstStyle/>
        <a:p>
          <a:endParaRPr lang="en-US"/>
        </a:p>
      </dgm:t>
    </dgm:pt>
    <dgm:pt modelId="{B21AA604-C061-4D35-8CBF-8DD9A6CE1B02}" type="pres">
      <dgm:prSet presAssocID="{F60B16C1-8147-4969-8A02-0CF8C862817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5398DA-B886-4BEC-833F-65666916AE98}" type="pres">
      <dgm:prSet presAssocID="{F60B16C1-8147-4969-8A02-0CF8C8628175}" presName="hierFlow" presStyleCnt="0"/>
      <dgm:spPr/>
    </dgm:pt>
    <dgm:pt modelId="{38FE4913-31B2-4BE1-9261-76CB53B23BA7}" type="pres">
      <dgm:prSet presAssocID="{F60B16C1-8147-4969-8A02-0CF8C8628175}" presName="firstBuf" presStyleCnt="0"/>
      <dgm:spPr/>
    </dgm:pt>
    <dgm:pt modelId="{2EACB8B8-4F79-4664-8E2C-FE9A49A4DA7F}" type="pres">
      <dgm:prSet presAssocID="{F60B16C1-8147-4969-8A02-0CF8C862817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83AC235-644B-4308-8E59-D7FFB173615C}" type="pres">
      <dgm:prSet presAssocID="{2504E6E7-F9AD-4940-8317-E9E1C227A850}" presName="Name14" presStyleCnt="0"/>
      <dgm:spPr/>
    </dgm:pt>
    <dgm:pt modelId="{06C5CB3F-C605-4074-855C-09C530E6C65B}" type="pres">
      <dgm:prSet presAssocID="{2504E6E7-F9AD-4940-8317-E9E1C227A850}" presName="level1Shape" presStyleLbl="node0" presStyleIdx="0" presStyleCnt="1">
        <dgm:presLayoutVars>
          <dgm:chPref val="3"/>
        </dgm:presLayoutVars>
      </dgm:prSet>
      <dgm:spPr/>
    </dgm:pt>
    <dgm:pt modelId="{5BDB4F95-E3F7-486A-A1F7-AF32DB01F4BD}" type="pres">
      <dgm:prSet presAssocID="{2504E6E7-F9AD-4940-8317-E9E1C227A850}" presName="hierChild2" presStyleCnt="0"/>
      <dgm:spPr/>
    </dgm:pt>
    <dgm:pt modelId="{5471F122-F53F-4EBE-A117-8C0ED0C2246C}" type="pres">
      <dgm:prSet presAssocID="{343C10F5-7971-469E-B70E-A83625BD002D}" presName="Name19" presStyleLbl="parChTrans1D2" presStyleIdx="0" presStyleCnt="2"/>
      <dgm:spPr/>
    </dgm:pt>
    <dgm:pt modelId="{28E4A010-4F05-4304-815F-63BBF2765089}" type="pres">
      <dgm:prSet presAssocID="{C0A678DC-6EDF-421E-9218-8FB1813B0591}" presName="Name21" presStyleCnt="0"/>
      <dgm:spPr/>
    </dgm:pt>
    <dgm:pt modelId="{F2C27D09-A371-4431-9EDC-64DED1C6E081}" type="pres">
      <dgm:prSet presAssocID="{C0A678DC-6EDF-421E-9218-8FB1813B0591}" presName="level2Shape" presStyleLbl="node2" presStyleIdx="0" presStyleCnt="2"/>
      <dgm:spPr/>
    </dgm:pt>
    <dgm:pt modelId="{99083D49-F37B-49F4-866E-1FE80A6E06E1}" type="pres">
      <dgm:prSet presAssocID="{C0A678DC-6EDF-421E-9218-8FB1813B0591}" presName="hierChild3" presStyleCnt="0"/>
      <dgm:spPr/>
    </dgm:pt>
    <dgm:pt modelId="{7AA4C708-B9F7-4B28-B3BE-B7574CB304DB}" type="pres">
      <dgm:prSet presAssocID="{35399501-7EB8-4370-89CD-C4B391BD9524}" presName="Name19" presStyleLbl="parChTrans1D3" presStyleIdx="0" presStyleCnt="1"/>
      <dgm:spPr/>
    </dgm:pt>
    <dgm:pt modelId="{80E1CA6B-2958-4444-BFE3-7147C5061420}" type="pres">
      <dgm:prSet presAssocID="{D339DAE9-2FC3-4E15-B217-2F1A04CEDED8}" presName="Name21" presStyleCnt="0"/>
      <dgm:spPr/>
    </dgm:pt>
    <dgm:pt modelId="{797E99A3-B5DB-40A2-98D6-2A2B1CEAF77B}" type="pres">
      <dgm:prSet presAssocID="{D339DAE9-2FC3-4E15-B217-2F1A04CEDED8}" presName="level2Shape" presStyleLbl="node3" presStyleIdx="0" presStyleCnt="1"/>
      <dgm:spPr/>
    </dgm:pt>
    <dgm:pt modelId="{6C8B4947-65FC-43F6-A777-01E1A0370C2A}" type="pres">
      <dgm:prSet presAssocID="{D339DAE9-2FC3-4E15-B217-2F1A04CEDED8}" presName="hierChild3" presStyleCnt="0"/>
      <dgm:spPr/>
    </dgm:pt>
    <dgm:pt modelId="{7BD486D3-E668-49E5-9E2B-3CD86B1CA4F0}" type="pres">
      <dgm:prSet presAssocID="{2F75CAF6-FF07-4565-9CC3-F38944D204FE}" presName="Name19" presStyleLbl="parChTrans1D2" presStyleIdx="1" presStyleCnt="2"/>
      <dgm:spPr/>
    </dgm:pt>
    <dgm:pt modelId="{922F9172-33FD-4EEE-A4D3-53A4E3D8BFAC}" type="pres">
      <dgm:prSet presAssocID="{5C6988A8-1EB4-4215-9663-3BFBEDE01B81}" presName="Name21" presStyleCnt="0"/>
      <dgm:spPr/>
    </dgm:pt>
    <dgm:pt modelId="{BB7EA78E-E1B6-4D9E-8225-E31EBD2C49B6}" type="pres">
      <dgm:prSet presAssocID="{5C6988A8-1EB4-4215-9663-3BFBEDE01B81}" presName="level2Shape" presStyleLbl="node2" presStyleIdx="1" presStyleCnt="2"/>
      <dgm:spPr/>
    </dgm:pt>
    <dgm:pt modelId="{DED1F579-37DE-4B37-AD67-61B62DBE293C}" type="pres">
      <dgm:prSet presAssocID="{5C6988A8-1EB4-4215-9663-3BFBEDE01B81}" presName="hierChild3" presStyleCnt="0"/>
      <dgm:spPr/>
    </dgm:pt>
    <dgm:pt modelId="{C445AD3E-2533-4624-A510-FE8C396FD4F7}" type="pres">
      <dgm:prSet presAssocID="{F60B16C1-8147-4969-8A02-0CF8C8628175}" presName="bgShapesFlow" presStyleCnt="0"/>
      <dgm:spPr/>
    </dgm:pt>
    <dgm:pt modelId="{BE1503BC-1EC4-4DF7-940B-F959ADA2D683}" type="pres">
      <dgm:prSet presAssocID="{7ABE8E13-20A6-43A8-A9CE-55D73E011DE9}" presName="rectComp" presStyleCnt="0"/>
      <dgm:spPr/>
    </dgm:pt>
    <dgm:pt modelId="{DD6617D4-897D-4B79-BB38-5D351D9FF045}" type="pres">
      <dgm:prSet presAssocID="{7ABE8E13-20A6-43A8-A9CE-55D73E011DE9}" presName="bgRect" presStyleLbl="bgShp" presStyleIdx="0" presStyleCnt="3"/>
      <dgm:spPr/>
    </dgm:pt>
    <dgm:pt modelId="{F9690632-1271-4247-B55D-126B4671DA28}" type="pres">
      <dgm:prSet presAssocID="{7ABE8E13-20A6-43A8-A9CE-55D73E011DE9}" presName="bgRectTx" presStyleLbl="bgShp" presStyleIdx="0" presStyleCnt="3">
        <dgm:presLayoutVars>
          <dgm:bulletEnabled val="1"/>
        </dgm:presLayoutVars>
      </dgm:prSet>
      <dgm:spPr/>
    </dgm:pt>
    <dgm:pt modelId="{975B2EE5-EFE0-47B6-8515-3291E89FB7EE}" type="pres">
      <dgm:prSet presAssocID="{7ABE8E13-20A6-43A8-A9CE-55D73E011DE9}" presName="spComp" presStyleCnt="0"/>
      <dgm:spPr/>
    </dgm:pt>
    <dgm:pt modelId="{AD0E4912-6810-49D5-83C3-B0EF1EEB67A4}" type="pres">
      <dgm:prSet presAssocID="{7ABE8E13-20A6-43A8-A9CE-55D73E011DE9}" presName="vSp" presStyleCnt="0"/>
      <dgm:spPr/>
    </dgm:pt>
    <dgm:pt modelId="{A7BD7E6B-0AB2-45B0-A1CE-30C9623537F4}" type="pres">
      <dgm:prSet presAssocID="{AE4CCCF1-8F55-43D3-8096-C4A7E6E4F357}" presName="rectComp" presStyleCnt="0"/>
      <dgm:spPr/>
    </dgm:pt>
    <dgm:pt modelId="{A1C985F6-00C4-45B9-A938-88C7F2BF6272}" type="pres">
      <dgm:prSet presAssocID="{AE4CCCF1-8F55-43D3-8096-C4A7E6E4F357}" presName="bgRect" presStyleLbl="bgShp" presStyleIdx="1" presStyleCnt="3"/>
      <dgm:spPr/>
    </dgm:pt>
    <dgm:pt modelId="{0B4F8601-9305-4788-9468-0856092AD648}" type="pres">
      <dgm:prSet presAssocID="{AE4CCCF1-8F55-43D3-8096-C4A7E6E4F357}" presName="bgRectTx" presStyleLbl="bgShp" presStyleIdx="1" presStyleCnt="3">
        <dgm:presLayoutVars>
          <dgm:bulletEnabled val="1"/>
        </dgm:presLayoutVars>
      </dgm:prSet>
      <dgm:spPr/>
    </dgm:pt>
    <dgm:pt modelId="{39848B4C-734B-4150-873B-CDCA19ACDA93}" type="pres">
      <dgm:prSet presAssocID="{AE4CCCF1-8F55-43D3-8096-C4A7E6E4F357}" presName="spComp" presStyleCnt="0"/>
      <dgm:spPr/>
    </dgm:pt>
    <dgm:pt modelId="{D25DC482-914A-4B26-AD33-709193006BBC}" type="pres">
      <dgm:prSet presAssocID="{AE4CCCF1-8F55-43D3-8096-C4A7E6E4F357}" presName="vSp" presStyleCnt="0"/>
      <dgm:spPr/>
    </dgm:pt>
    <dgm:pt modelId="{9CE4A391-0EFC-42E5-81F0-C020B7E7540E}" type="pres">
      <dgm:prSet presAssocID="{24E6B714-F2BB-49BD-9018-8A2D5EFBE2CD}" presName="rectComp" presStyleCnt="0"/>
      <dgm:spPr/>
    </dgm:pt>
    <dgm:pt modelId="{8C74D4D0-6627-4F66-ACF2-3B70C2C682B8}" type="pres">
      <dgm:prSet presAssocID="{24E6B714-F2BB-49BD-9018-8A2D5EFBE2CD}" presName="bgRect" presStyleLbl="bgShp" presStyleIdx="2" presStyleCnt="3"/>
      <dgm:spPr/>
    </dgm:pt>
    <dgm:pt modelId="{9EB5EE9F-3695-4FF4-8419-F346BAFF558A}" type="pres">
      <dgm:prSet presAssocID="{24E6B714-F2BB-49BD-9018-8A2D5EFBE2C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794DA0B-FBC4-4FE1-93B3-C4BABAB38A8B}" type="presOf" srcId="{AE4CCCF1-8F55-43D3-8096-C4A7E6E4F357}" destId="{A1C985F6-00C4-45B9-A938-88C7F2BF6272}" srcOrd="0" destOrd="0" presId="urn:microsoft.com/office/officeart/2005/8/layout/hierarchy6"/>
    <dgm:cxn modelId="{B4510A2C-CE2F-40A4-8662-89561CC70A42}" type="presOf" srcId="{5C6988A8-1EB4-4215-9663-3BFBEDE01B81}" destId="{BB7EA78E-E1B6-4D9E-8225-E31EBD2C49B6}" srcOrd="0" destOrd="0" presId="urn:microsoft.com/office/officeart/2005/8/layout/hierarchy6"/>
    <dgm:cxn modelId="{2E3FA933-8619-4CB3-AF27-B1EBE10A038A}" type="presOf" srcId="{D339DAE9-2FC3-4E15-B217-2F1A04CEDED8}" destId="{797E99A3-B5DB-40A2-98D6-2A2B1CEAF77B}" srcOrd="0" destOrd="0" presId="urn:microsoft.com/office/officeart/2005/8/layout/hierarchy6"/>
    <dgm:cxn modelId="{2CF3213A-61C0-44C1-A713-4E69DE99E177}" type="presOf" srcId="{24E6B714-F2BB-49BD-9018-8A2D5EFBE2CD}" destId="{8C74D4D0-6627-4F66-ACF2-3B70C2C682B8}" srcOrd="0" destOrd="0" presId="urn:microsoft.com/office/officeart/2005/8/layout/hierarchy6"/>
    <dgm:cxn modelId="{316A5A3E-B8FE-4CD6-8F00-BAA6ACE8715F}" type="presOf" srcId="{C0A678DC-6EDF-421E-9218-8FB1813B0591}" destId="{F2C27D09-A371-4431-9EDC-64DED1C6E081}" srcOrd="0" destOrd="0" presId="urn:microsoft.com/office/officeart/2005/8/layout/hierarchy6"/>
    <dgm:cxn modelId="{E97FA65C-F09E-46CC-B23D-3BAE1F4D6C5F}" srcId="{F60B16C1-8147-4969-8A02-0CF8C8628175}" destId="{2504E6E7-F9AD-4940-8317-E9E1C227A850}" srcOrd="0" destOrd="0" parTransId="{29162316-0779-42EA-8127-B6792EE75A4C}" sibTransId="{F84914D6-96C9-49D6-98A0-13E39AF73F0D}"/>
    <dgm:cxn modelId="{6E19E371-5F9A-4B6A-970B-A0EE348FC2B2}" srcId="{2504E6E7-F9AD-4940-8317-E9E1C227A850}" destId="{5C6988A8-1EB4-4215-9663-3BFBEDE01B81}" srcOrd="1" destOrd="0" parTransId="{2F75CAF6-FF07-4565-9CC3-F38944D204FE}" sibTransId="{9D6D6457-4685-4247-827E-A79135CF2411}"/>
    <dgm:cxn modelId="{12F3AC55-039E-412A-A3FB-DDE9E102C905}" srcId="{2504E6E7-F9AD-4940-8317-E9E1C227A850}" destId="{C0A678DC-6EDF-421E-9218-8FB1813B0591}" srcOrd="0" destOrd="0" parTransId="{343C10F5-7971-469E-B70E-A83625BD002D}" sibTransId="{D2532D16-A742-4A86-9002-7F54F979C237}"/>
    <dgm:cxn modelId="{54D9395A-7D1B-4346-A454-C0753EA35A58}" type="presOf" srcId="{7ABE8E13-20A6-43A8-A9CE-55D73E011DE9}" destId="{F9690632-1271-4247-B55D-126B4671DA28}" srcOrd="1" destOrd="0" presId="urn:microsoft.com/office/officeart/2005/8/layout/hierarchy6"/>
    <dgm:cxn modelId="{684DD990-3258-43F3-8BCA-E27F40F2D9A1}" type="presOf" srcId="{2504E6E7-F9AD-4940-8317-E9E1C227A850}" destId="{06C5CB3F-C605-4074-855C-09C530E6C65B}" srcOrd="0" destOrd="0" presId="urn:microsoft.com/office/officeart/2005/8/layout/hierarchy6"/>
    <dgm:cxn modelId="{24C25B91-14D4-463E-987F-6F93D94E493B}" type="presOf" srcId="{7ABE8E13-20A6-43A8-A9CE-55D73E011DE9}" destId="{DD6617D4-897D-4B79-BB38-5D351D9FF045}" srcOrd="0" destOrd="0" presId="urn:microsoft.com/office/officeart/2005/8/layout/hierarchy6"/>
    <dgm:cxn modelId="{82F1DE96-CD16-4F2B-8D5C-3FC85483EE60}" type="presOf" srcId="{2F75CAF6-FF07-4565-9CC3-F38944D204FE}" destId="{7BD486D3-E668-49E5-9E2B-3CD86B1CA4F0}" srcOrd="0" destOrd="0" presId="urn:microsoft.com/office/officeart/2005/8/layout/hierarchy6"/>
    <dgm:cxn modelId="{8E7CD99F-1752-4BFF-87AA-12E3D98D444B}" srcId="{F60B16C1-8147-4969-8A02-0CF8C8628175}" destId="{AE4CCCF1-8F55-43D3-8096-C4A7E6E4F357}" srcOrd="2" destOrd="0" parTransId="{6BA31B2B-95F4-4631-A232-E69DB92D0A0B}" sibTransId="{B9BD53B6-5393-4873-9241-FCC562A448A8}"/>
    <dgm:cxn modelId="{51C46FA2-9F94-49D0-B0C4-0835CFDFC3E7}" type="presOf" srcId="{35399501-7EB8-4370-89CD-C4B391BD9524}" destId="{7AA4C708-B9F7-4B28-B3BE-B7574CB304DB}" srcOrd="0" destOrd="0" presId="urn:microsoft.com/office/officeart/2005/8/layout/hierarchy6"/>
    <dgm:cxn modelId="{93BA26B3-8A98-4C7E-8F8F-6BCB268C3A15}" srcId="{C0A678DC-6EDF-421E-9218-8FB1813B0591}" destId="{D339DAE9-2FC3-4E15-B217-2F1A04CEDED8}" srcOrd="0" destOrd="0" parTransId="{35399501-7EB8-4370-89CD-C4B391BD9524}" sibTransId="{99F31E04-9EEB-4E9D-AE53-5F3066B30740}"/>
    <dgm:cxn modelId="{A63DBDCA-753E-45A4-9090-438558B2C4A0}" type="presOf" srcId="{343C10F5-7971-469E-B70E-A83625BD002D}" destId="{5471F122-F53F-4EBE-A117-8C0ED0C2246C}" srcOrd="0" destOrd="0" presId="urn:microsoft.com/office/officeart/2005/8/layout/hierarchy6"/>
    <dgm:cxn modelId="{C30922D6-8539-4592-8A6A-6FB3EE0AD57F}" type="presOf" srcId="{24E6B714-F2BB-49BD-9018-8A2D5EFBE2CD}" destId="{9EB5EE9F-3695-4FF4-8419-F346BAFF558A}" srcOrd="1" destOrd="0" presId="urn:microsoft.com/office/officeart/2005/8/layout/hierarchy6"/>
    <dgm:cxn modelId="{BC0718DB-EEC5-426C-9440-DF85ED537056}" srcId="{F60B16C1-8147-4969-8A02-0CF8C8628175}" destId="{24E6B714-F2BB-49BD-9018-8A2D5EFBE2CD}" srcOrd="3" destOrd="0" parTransId="{EE1F9AF3-1F4E-4726-8578-D612B88BCFE9}" sibTransId="{D6E3E3F4-7610-466E-ADF7-169352F56255}"/>
    <dgm:cxn modelId="{BB6760DF-9DDB-41CD-9897-7ADF196B9613}" type="presOf" srcId="{AE4CCCF1-8F55-43D3-8096-C4A7E6E4F357}" destId="{0B4F8601-9305-4788-9468-0856092AD648}" srcOrd="1" destOrd="0" presId="urn:microsoft.com/office/officeart/2005/8/layout/hierarchy6"/>
    <dgm:cxn modelId="{F611B3EF-2B9F-489C-9897-505CAB2F969D}" type="presOf" srcId="{F60B16C1-8147-4969-8A02-0CF8C8628175}" destId="{B21AA604-C061-4D35-8CBF-8DD9A6CE1B02}" srcOrd="0" destOrd="0" presId="urn:microsoft.com/office/officeart/2005/8/layout/hierarchy6"/>
    <dgm:cxn modelId="{CB8810F1-0140-4052-806B-C4F2DDBF1BF2}" srcId="{F60B16C1-8147-4969-8A02-0CF8C8628175}" destId="{7ABE8E13-20A6-43A8-A9CE-55D73E011DE9}" srcOrd="1" destOrd="0" parTransId="{2E398A64-D9EF-49D7-909B-11E09BEABF09}" sibTransId="{30B5954F-287F-4574-AB2F-B6856D4D29F9}"/>
    <dgm:cxn modelId="{F872A90D-9565-430A-BAFD-C10516B878AE}" type="presParOf" srcId="{B21AA604-C061-4D35-8CBF-8DD9A6CE1B02}" destId="{CB5398DA-B886-4BEC-833F-65666916AE98}" srcOrd="0" destOrd="0" presId="urn:microsoft.com/office/officeart/2005/8/layout/hierarchy6"/>
    <dgm:cxn modelId="{B3959809-B1F0-4B3E-B2C9-2376C307F199}" type="presParOf" srcId="{CB5398DA-B886-4BEC-833F-65666916AE98}" destId="{38FE4913-31B2-4BE1-9261-76CB53B23BA7}" srcOrd="0" destOrd="0" presId="urn:microsoft.com/office/officeart/2005/8/layout/hierarchy6"/>
    <dgm:cxn modelId="{E06E7974-596F-4E33-BE29-163A06256002}" type="presParOf" srcId="{CB5398DA-B886-4BEC-833F-65666916AE98}" destId="{2EACB8B8-4F79-4664-8E2C-FE9A49A4DA7F}" srcOrd="1" destOrd="0" presId="urn:microsoft.com/office/officeart/2005/8/layout/hierarchy6"/>
    <dgm:cxn modelId="{BE40BD48-1BB9-44D8-96A1-F6A7FE8E0753}" type="presParOf" srcId="{2EACB8B8-4F79-4664-8E2C-FE9A49A4DA7F}" destId="{A83AC235-644B-4308-8E59-D7FFB173615C}" srcOrd="0" destOrd="0" presId="urn:microsoft.com/office/officeart/2005/8/layout/hierarchy6"/>
    <dgm:cxn modelId="{E55D605E-5A2F-4930-844A-228964A45C91}" type="presParOf" srcId="{A83AC235-644B-4308-8E59-D7FFB173615C}" destId="{06C5CB3F-C605-4074-855C-09C530E6C65B}" srcOrd="0" destOrd="0" presId="urn:microsoft.com/office/officeart/2005/8/layout/hierarchy6"/>
    <dgm:cxn modelId="{43A889E5-429E-4FEC-8A79-A5327809F180}" type="presParOf" srcId="{A83AC235-644B-4308-8E59-D7FFB173615C}" destId="{5BDB4F95-E3F7-486A-A1F7-AF32DB01F4BD}" srcOrd="1" destOrd="0" presId="urn:microsoft.com/office/officeart/2005/8/layout/hierarchy6"/>
    <dgm:cxn modelId="{F8881CE5-D837-4A66-AA87-C15FBE030039}" type="presParOf" srcId="{5BDB4F95-E3F7-486A-A1F7-AF32DB01F4BD}" destId="{5471F122-F53F-4EBE-A117-8C0ED0C2246C}" srcOrd="0" destOrd="0" presId="urn:microsoft.com/office/officeart/2005/8/layout/hierarchy6"/>
    <dgm:cxn modelId="{84566D78-2CDD-43E4-9A12-6134A1F0BEB3}" type="presParOf" srcId="{5BDB4F95-E3F7-486A-A1F7-AF32DB01F4BD}" destId="{28E4A010-4F05-4304-815F-63BBF2765089}" srcOrd="1" destOrd="0" presId="urn:microsoft.com/office/officeart/2005/8/layout/hierarchy6"/>
    <dgm:cxn modelId="{15F8F613-7399-4095-B09B-6100FCCCBF37}" type="presParOf" srcId="{28E4A010-4F05-4304-815F-63BBF2765089}" destId="{F2C27D09-A371-4431-9EDC-64DED1C6E081}" srcOrd="0" destOrd="0" presId="urn:microsoft.com/office/officeart/2005/8/layout/hierarchy6"/>
    <dgm:cxn modelId="{F82BFF0F-2250-4E1E-BB56-AA9ED6AA06F4}" type="presParOf" srcId="{28E4A010-4F05-4304-815F-63BBF2765089}" destId="{99083D49-F37B-49F4-866E-1FE80A6E06E1}" srcOrd="1" destOrd="0" presId="urn:microsoft.com/office/officeart/2005/8/layout/hierarchy6"/>
    <dgm:cxn modelId="{4F18AFCB-1173-4A84-B31E-B175AA26C0CF}" type="presParOf" srcId="{99083D49-F37B-49F4-866E-1FE80A6E06E1}" destId="{7AA4C708-B9F7-4B28-B3BE-B7574CB304DB}" srcOrd="0" destOrd="0" presId="urn:microsoft.com/office/officeart/2005/8/layout/hierarchy6"/>
    <dgm:cxn modelId="{AA7B82F4-2706-46C0-8FF0-EEF0CE17A862}" type="presParOf" srcId="{99083D49-F37B-49F4-866E-1FE80A6E06E1}" destId="{80E1CA6B-2958-4444-BFE3-7147C5061420}" srcOrd="1" destOrd="0" presId="urn:microsoft.com/office/officeart/2005/8/layout/hierarchy6"/>
    <dgm:cxn modelId="{13C8C7D7-FBF7-4B70-8AE8-36F823D948EE}" type="presParOf" srcId="{80E1CA6B-2958-4444-BFE3-7147C5061420}" destId="{797E99A3-B5DB-40A2-98D6-2A2B1CEAF77B}" srcOrd="0" destOrd="0" presId="urn:microsoft.com/office/officeart/2005/8/layout/hierarchy6"/>
    <dgm:cxn modelId="{0F36AB50-2226-4823-8FE4-B5356ED74DB8}" type="presParOf" srcId="{80E1CA6B-2958-4444-BFE3-7147C5061420}" destId="{6C8B4947-65FC-43F6-A777-01E1A0370C2A}" srcOrd="1" destOrd="0" presId="urn:microsoft.com/office/officeart/2005/8/layout/hierarchy6"/>
    <dgm:cxn modelId="{DF469C34-B6DE-46BE-A921-960A021C522F}" type="presParOf" srcId="{5BDB4F95-E3F7-486A-A1F7-AF32DB01F4BD}" destId="{7BD486D3-E668-49E5-9E2B-3CD86B1CA4F0}" srcOrd="2" destOrd="0" presId="urn:microsoft.com/office/officeart/2005/8/layout/hierarchy6"/>
    <dgm:cxn modelId="{8953AEBA-0F90-4496-9E80-A24E4C3991EF}" type="presParOf" srcId="{5BDB4F95-E3F7-486A-A1F7-AF32DB01F4BD}" destId="{922F9172-33FD-4EEE-A4D3-53A4E3D8BFAC}" srcOrd="3" destOrd="0" presId="urn:microsoft.com/office/officeart/2005/8/layout/hierarchy6"/>
    <dgm:cxn modelId="{EE33DD68-094F-4F39-9D16-83ACEA4440B6}" type="presParOf" srcId="{922F9172-33FD-4EEE-A4D3-53A4E3D8BFAC}" destId="{BB7EA78E-E1B6-4D9E-8225-E31EBD2C49B6}" srcOrd="0" destOrd="0" presId="urn:microsoft.com/office/officeart/2005/8/layout/hierarchy6"/>
    <dgm:cxn modelId="{43A6F097-1C8C-40D3-B285-934D43DA0562}" type="presParOf" srcId="{922F9172-33FD-4EEE-A4D3-53A4E3D8BFAC}" destId="{DED1F579-37DE-4B37-AD67-61B62DBE293C}" srcOrd="1" destOrd="0" presId="urn:microsoft.com/office/officeart/2005/8/layout/hierarchy6"/>
    <dgm:cxn modelId="{C601657B-CEE4-4C73-A380-379A1C476F76}" type="presParOf" srcId="{B21AA604-C061-4D35-8CBF-8DD9A6CE1B02}" destId="{C445AD3E-2533-4624-A510-FE8C396FD4F7}" srcOrd="1" destOrd="0" presId="urn:microsoft.com/office/officeart/2005/8/layout/hierarchy6"/>
    <dgm:cxn modelId="{594503F0-829B-4455-8364-6F3903190B6F}" type="presParOf" srcId="{C445AD3E-2533-4624-A510-FE8C396FD4F7}" destId="{BE1503BC-1EC4-4DF7-940B-F959ADA2D683}" srcOrd="0" destOrd="0" presId="urn:microsoft.com/office/officeart/2005/8/layout/hierarchy6"/>
    <dgm:cxn modelId="{BC17EBA7-9956-4C49-B63C-4A69CA271EB7}" type="presParOf" srcId="{BE1503BC-1EC4-4DF7-940B-F959ADA2D683}" destId="{DD6617D4-897D-4B79-BB38-5D351D9FF045}" srcOrd="0" destOrd="0" presId="urn:microsoft.com/office/officeart/2005/8/layout/hierarchy6"/>
    <dgm:cxn modelId="{F460F4D1-FFDE-4B26-8570-6BC7D7EAF70D}" type="presParOf" srcId="{BE1503BC-1EC4-4DF7-940B-F959ADA2D683}" destId="{F9690632-1271-4247-B55D-126B4671DA28}" srcOrd="1" destOrd="0" presId="urn:microsoft.com/office/officeart/2005/8/layout/hierarchy6"/>
    <dgm:cxn modelId="{23F2D5C6-8A96-41CE-AC9F-95D81E5948C2}" type="presParOf" srcId="{C445AD3E-2533-4624-A510-FE8C396FD4F7}" destId="{975B2EE5-EFE0-47B6-8515-3291E89FB7EE}" srcOrd="1" destOrd="0" presId="urn:microsoft.com/office/officeart/2005/8/layout/hierarchy6"/>
    <dgm:cxn modelId="{27FA2EE3-2F0C-47BC-B7AB-CC01D2FC6C98}" type="presParOf" srcId="{975B2EE5-EFE0-47B6-8515-3291E89FB7EE}" destId="{AD0E4912-6810-49D5-83C3-B0EF1EEB67A4}" srcOrd="0" destOrd="0" presId="urn:microsoft.com/office/officeart/2005/8/layout/hierarchy6"/>
    <dgm:cxn modelId="{E62B4A51-CACA-410F-A4A8-3961262F2247}" type="presParOf" srcId="{C445AD3E-2533-4624-A510-FE8C396FD4F7}" destId="{A7BD7E6B-0AB2-45B0-A1CE-30C9623537F4}" srcOrd="2" destOrd="0" presId="urn:microsoft.com/office/officeart/2005/8/layout/hierarchy6"/>
    <dgm:cxn modelId="{13420A6D-8155-42CC-954F-B16EFFA833D5}" type="presParOf" srcId="{A7BD7E6B-0AB2-45B0-A1CE-30C9623537F4}" destId="{A1C985F6-00C4-45B9-A938-88C7F2BF6272}" srcOrd="0" destOrd="0" presId="urn:microsoft.com/office/officeart/2005/8/layout/hierarchy6"/>
    <dgm:cxn modelId="{CA6873E1-CB59-45AE-8B21-2DEE6B5460E1}" type="presParOf" srcId="{A7BD7E6B-0AB2-45B0-A1CE-30C9623537F4}" destId="{0B4F8601-9305-4788-9468-0856092AD648}" srcOrd="1" destOrd="0" presId="urn:microsoft.com/office/officeart/2005/8/layout/hierarchy6"/>
    <dgm:cxn modelId="{66874312-0B47-4B38-9908-FB13A35ECC18}" type="presParOf" srcId="{C445AD3E-2533-4624-A510-FE8C396FD4F7}" destId="{39848B4C-734B-4150-873B-CDCA19ACDA93}" srcOrd="3" destOrd="0" presId="urn:microsoft.com/office/officeart/2005/8/layout/hierarchy6"/>
    <dgm:cxn modelId="{0C466C63-E457-4F01-84BB-1244A520D0D9}" type="presParOf" srcId="{39848B4C-734B-4150-873B-CDCA19ACDA93}" destId="{D25DC482-914A-4B26-AD33-709193006BBC}" srcOrd="0" destOrd="0" presId="urn:microsoft.com/office/officeart/2005/8/layout/hierarchy6"/>
    <dgm:cxn modelId="{551C462C-7113-4CCB-9DB8-D907171B4727}" type="presParOf" srcId="{C445AD3E-2533-4624-A510-FE8C396FD4F7}" destId="{9CE4A391-0EFC-42E5-81F0-C020B7E7540E}" srcOrd="4" destOrd="0" presId="urn:microsoft.com/office/officeart/2005/8/layout/hierarchy6"/>
    <dgm:cxn modelId="{E08216DE-20DE-4404-AB00-ABE7A5F2FFD0}" type="presParOf" srcId="{9CE4A391-0EFC-42E5-81F0-C020B7E7540E}" destId="{8C74D4D0-6627-4F66-ACF2-3B70C2C682B8}" srcOrd="0" destOrd="0" presId="urn:microsoft.com/office/officeart/2005/8/layout/hierarchy6"/>
    <dgm:cxn modelId="{2E8B18F6-701F-4CBF-804A-03D4C1ADF876}" type="presParOf" srcId="{9CE4A391-0EFC-42E5-81F0-C020B7E7540E}" destId="{9EB5EE9F-3695-4FF4-8419-F346BAFF558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93D92-75BF-4065-AE77-706D5A433BBC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D50E2-3AA2-438F-8516-1C116F3EB10C}">
      <dgm:prSet phldrT="[Text]"/>
      <dgm:spPr/>
      <dgm:t>
        <a:bodyPr/>
        <a:lstStyle/>
        <a:p>
          <a:r>
            <a:rPr lang="en-US" dirty="0"/>
            <a:t>Boot</a:t>
          </a:r>
        </a:p>
      </dgm:t>
    </dgm:pt>
    <dgm:pt modelId="{E6E79C50-F1AE-4616-82FD-1A4528CEE995}" type="parTrans" cxnId="{F0756E90-D634-4297-B4EF-A53C5445F24B}">
      <dgm:prSet/>
      <dgm:spPr/>
      <dgm:t>
        <a:bodyPr/>
        <a:lstStyle/>
        <a:p>
          <a:endParaRPr lang="en-US"/>
        </a:p>
      </dgm:t>
    </dgm:pt>
    <dgm:pt modelId="{F94B2AE7-56E6-4EAF-96A2-0794A514CD20}" type="sibTrans" cxnId="{F0756E90-D634-4297-B4EF-A53C5445F24B}">
      <dgm:prSet/>
      <dgm:spPr/>
      <dgm:t>
        <a:bodyPr/>
        <a:lstStyle/>
        <a:p>
          <a:endParaRPr lang="en-US"/>
        </a:p>
      </dgm:t>
    </dgm:pt>
    <dgm:pt modelId="{B3857002-3994-4A84-A0CF-5BF34BDFB9CE}">
      <dgm:prSet phldrT="[Text]"/>
      <dgm:spPr/>
      <dgm:t>
        <a:bodyPr/>
        <a:lstStyle/>
        <a:p>
          <a:r>
            <a:rPr lang="en-US" dirty="0"/>
            <a:t>FAT</a:t>
          </a:r>
        </a:p>
      </dgm:t>
    </dgm:pt>
    <dgm:pt modelId="{E05170CF-05B3-4E23-B5B5-5D9C09AA84AE}" type="parTrans" cxnId="{AED2B095-0660-432A-8E7D-AD7FB0E78DB6}">
      <dgm:prSet/>
      <dgm:spPr/>
      <dgm:t>
        <a:bodyPr/>
        <a:lstStyle/>
        <a:p>
          <a:endParaRPr lang="en-US"/>
        </a:p>
      </dgm:t>
    </dgm:pt>
    <dgm:pt modelId="{2710C705-B0A2-4299-AEC4-A9A918C7162B}" type="sibTrans" cxnId="{AED2B095-0660-432A-8E7D-AD7FB0E78DB6}">
      <dgm:prSet/>
      <dgm:spPr/>
      <dgm:t>
        <a:bodyPr/>
        <a:lstStyle/>
        <a:p>
          <a:endParaRPr lang="en-US"/>
        </a:p>
      </dgm:t>
    </dgm:pt>
    <dgm:pt modelId="{3B2B38A0-0973-4BCB-B6A4-244DCF0D3D59}">
      <dgm:prSet phldrT="[Text]"/>
      <dgm:spPr/>
      <dgm:t>
        <a:bodyPr/>
        <a:lstStyle/>
        <a:p>
          <a:r>
            <a:rPr lang="en-US" dirty="0"/>
            <a:t>Read FAT and store in a global</a:t>
          </a:r>
        </a:p>
      </dgm:t>
    </dgm:pt>
    <dgm:pt modelId="{A07A467A-38CD-4604-BA47-0A0B58FB38D6}" type="parTrans" cxnId="{751A23DE-CF56-4300-A77D-9A8ED10ABF5A}">
      <dgm:prSet/>
      <dgm:spPr/>
      <dgm:t>
        <a:bodyPr/>
        <a:lstStyle/>
        <a:p>
          <a:endParaRPr lang="en-US"/>
        </a:p>
      </dgm:t>
    </dgm:pt>
    <dgm:pt modelId="{D3AF4826-AE3A-4BBC-9F41-8652DEEAFDF8}" type="sibTrans" cxnId="{751A23DE-CF56-4300-A77D-9A8ED10ABF5A}">
      <dgm:prSet/>
      <dgm:spPr/>
      <dgm:t>
        <a:bodyPr/>
        <a:lstStyle/>
        <a:p>
          <a:endParaRPr lang="en-US"/>
        </a:p>
      </dgm:t>
    </dgm:pt>
    <dgm:pt modelId="{508FF39A-6B24-43D6-9C1B-D8E2EEC74AE5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71FC889C-7D7A-435A-BD30-DC7A916D895B}" type="parTrans" cxnId="{68A32009-F9CF-414E-962B-7C9ED647B89D}">
      <dgm:prSet/>
      <dgm:spPr/>
      <dgm:t>
        <a:bodyPr/>
        <a:lstStyle/>
        <a:p>
          <a:endParaRPr lang="en-US"/>
        </a:p>
      </dgm:t>
    </dgm:pt>
    <dgm:pt modelId="{381790F2-D851-4758-8CA6-5FD28B1902EC}" type="sibTrans" cxnId="{68A32009-F9CF-414E-962B-7C9ED647B89D}">
      <dgm:prSet/>
      <dgm:spPr/>
      <dgm:t>
        <a:bodyPr/>
        <a:lstStyle/>
        <a:p>
          <a:endParaRPr lang="en-US"/>
        </a:p>
      </dgm:t>
    </dgm:pt>
    <dgm:pt modelId="{60A57B14-A5C2-4B2E-B8C4-ACF34FD8476F}">
      <dgm:prSet phldrT="[Text]"/>
      <dgm:spPr/>
      <dgm:t>
        <a:bodyPr/>
        <a:lstStyle/>
        <a:p>
          <a:r>
            <a:rPr lang="en-US" dirty="0"/>
            <a:t>Read all entry in root and print</a:t>
          </a:r>
        </a:p>
      </dgm:t>
    </dgm:pt>
    <dgm:pt modelId="{CD34F25C-3CF5-46D8-B502-416DAFA4FEAE}" type="parTrans" cxnId="{D4A96EA5-5EA3-4709-87F2-EE0D13AA2748}">
      <dgm:prSet/>
      <dgm:spPr/>
      <dgm:t>
        <a:bodyPr/>
        <a:lstStyle/>
        <a:p>
          <a:endParaRPr lang="en-US"/>
        </a:p>
      </dgm:t>
    </dgm:pt>
    <dgm:pt modelId="{7D0743C9-3DCC-4C00-9B85-DA4D7CDB54A7}" type="sibTrans" cxnId="{D4A96EA5-5EA3-4709-87F2-EE0D13AA2748}">
      <dgm:prSet/>
      <dgm:spPr/>
      <dgm:t>
        <a:bodyPr/>
        <a:lstStyle/>
        <a:p>
          <a:endParaRPr lang="en-US"/>
        </a:p>
      </dgm:t>
    </dgm:pt>
    <dgm:pt modelId="{2F4B2028-5980-4C30-B9FC-EC2184197389}">
      <dgm:prSet phldrT="[Text]"/>
      <dgm:spPr/>
      <dgm:t>
        <a:bodyPr/>
        <a:lstStyle/>
        <a:p>
          <a:r>
            <a:rPr lang="en-US" dirty="0"/>
            <a:t>Open Disk and read boot Sector</a:t>
          </a:r>
        </a:p>
      </dgm:t>
    </dgm:pt>
    <dgm:pt modelId="{B44E0047-375C-431B-B9B0-429C4F133EEE}" type="sibTrans" cxnId="{8DB8BF34-E8B1-4780-BBE7-8EB3ED0D0653}">
      <dgm:prSet/>
      <dgm:spPr/>
      <dgm:t>
        <a:bodyPr/>
        <a:lstStyle/>
        <a:p>
          <a:endParaRPr lang="en-US"/>
        </a:p>
      </dgm:t>
    </dgm:pt>
    <dgm:pt modelId="{9601DCC2-ACD7-4EDE-B3FD-C62E3125259C}" type="parTrans" cxnId="{8DB8BF34-E8B1-4780-BBE7-8EB3ED0D0653}">
      <dgm:prSet/>
      <dgm:spPr/>
      <dgm:t>
        <a:bodyPr/>
        <a:lstStyle/>
        <a:p>
          <a:endParaRPr lang="en-US"/>
        </a:p>
      </dgm:t>
    </dgm:pt>
    <dgm:pt modelId="{E38B5FCF-0118-4EAB-A93D-14513BC30340}" type="pres">
      <dgm:prSet presAssocID="{C1C93D92-75BF-4065-AE77-706D5A433BBC}" presName="linearFlow" presStyleCnt="0">
        <dgm:presLayoutVars>
          <dgm:dir/>
          <dgm:animLvl val="lvl"/>
          <dgm:resizeHandles val="exact"/>
        </dgm:presLayoutVars>
      </dgm:prSet>
      <dgm:spPr/>
    </dgm:pt>
    <dgm:pt modelId="{61AFB192-B93B-4FC8-AA24-07F330E747AF}" type="pres">
      <dgm:prSet presAssocID="{1C2D50E2-3AA2-438F-8516-1C116F3EB10C}" presName="composite" presStyleCnt="0"/>
      <dgm:spPr/>
    </dgm:pt>
    <dgm:pt modelId="{A7604ADC-0A23-4615-83BA-FD06BC339929}" type="pres">
      <dgm:prSet presAssocID="{1C2D50E2-3AA2-438F-8516-1C116F3EB10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E78B464-A5BD-4493-9D0F-F9825C5D695C}" type="pres">
      <dgm:prSet presAssocID="{1C2D50E2-3AA2-438F-8516-1C116F3EB10C}" presName="descendantText" presStyleLbl="alignAcc1" presStyleIdx="0" presStyleCnt="3">
        <dgm:presLayoutVars>
          <dgm:bulletEnabled val="1"/>
        </dgm:presLayoutVars>
      </dgm:prSet>
      <dgm:spPr/>
    </dgm:pt>
    <dgm:pt modelId="{CA11790F-CE7D-4175-A4FD-0DDB29BC4652}" type="pres">
      <dgm:prSet presAssocID="{F94B2AE7-56E6-4EAF-96A2-0794A514CD20}" presName="sp" presStyleCnt="0"/>
      <dgm:spPr/>
    </dgm:pt>
    <dgm:pt modelId="{976D533E-30E2-4159-A9AF-2ECFEBC476D6}" type="pres">
      <dgm:prSet presAssocID="{B3857002-3994-4A84-A0CF-5BF34BDFB9CE}" presName="composite" presStyleCnt="0"/>
      <dgm:spPr/>
    </dgm:pt>
    <dgm:pt modelId="{2B9A7D1A-1D9B-4173-8D1F-EFB6E6CDB834}" type="pres">
      <dgm:prSet presAssocID="{B3857002-3994-4A84-A0CF-5BF34BDFB9C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5B821E0-436C-4C49-9F28-DA36DF7E19A3}" type="pres">
      <dgm:prSet presAssocID="{B3857002-3994-4A84-A0CF-5BF34BDFB9CE}" presName="descendantText" presStyleLbl="alignAcc1" presStyleIdx="1" presStyleCnt="3">
        <dgm:presLayoutVars>
          <dgm:bulletEnabled val="1"/>
        </dgm:presLayoutVars>
      </dgm:prSet>
      <dgm:spPr/>
    </dgm:pt>
    <dgm:pt modelId="{0F8F24A9-BACD-49D1-83FD-A0D413A102D2}" type="pres">
      <dgm:prSet presAssocID="{2710C705-B0A2-4299-AEC4-A9A918C7162B}" presName="sp" presStyleCnt="0"/>
      <dgm:spPr/>
    </dgm:pt>
    <dgm:pt modelId="{E540F956-4F94-4009-A61E-16E8C2BC2193}" type="pres">
      <dgm:prSet presAssocID="{508FF39A-6B24-43D6-9C1B-D8E2EEC74AE5}" presName="composite" presStyleCnt="0"/>
      <dgm:spPr/>
    </dgm:pt>
    <dgm:pt modelId="{5F72384F-E64D-456E-B278-78589E3A691B}" type="pres">
      <dgm:prSet presAssocID="{508FF39A-6B24-43D6-9C1B-D8E2EEC74AE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85F2252-5F15-4832-9F4D-D723321A8E60}" type="pres">
      <dgm:prSet presAssocID="{508FF39A-6B24-43D6-9C1B-D8E2EEC74AE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8A32009-F9CF-414E-962B-7C9ED647B89D}" srcId="{C1C93D92-75BF-4065-AE77-706D5A433BBC}" destId="{508FF39A-6B24-43D6-9C1B-D8E2EEC74AE5}" srcOrd="2" destOrd="0" parTransId="{71FC889C-7D7A-435A-BD30-DC7A916D895B}" sibTransId="{381790F2-D851-4758-8CA6-5FD28B1902EC}"/>
    <dgm:cxn modelId="{85CF721C-A93B-4066-899E-0423A29D00FA}" type="presOf" srcId="{2F4B2028-5980-4C30-B9FC-EC2184197389}" destId="{CE78B464-A5BD-4493-9D0F-F9825C5D695C}" srcOrd="0" destOrd="0" presId="urn:microsoft.com/office/officeart/2005/8/layout/chevron2"/>
    <dgm:cxn modelId="{C3FE1C25-60E6-4E08-9960-8E9AB6A5C65B}" type="presOf" srcId="{3B2B38A0-0973-4BCB-B6A4-244DCF0D3D59}" destId="{B5B821E0-436C-4C49-9F28-DA36DF7E19A3}" srcOrd="0" destOrd="0" presId="urn:microsoft.com/office/officeart/2005/8/layout/chevron2"/>
    <dgm:cxn modelId="{9C2B0530-EE1E-453B-8618-CFEBD96200BE}" type="presOf" srcId="{B3857002-3994-4A84-A0CF-5BF34BDFB9CE}" destId="{2B9A7D1A-1D9B-4173-8D1F-EFB6E6CDB834}" srcOrd="0" destOrd="0" presId="urn:microsoft.com/office/officeart/2005/8/layout/chevron2"/>
    <dgm:cxn modelId="{8DB8BF34-E8B1-4780-BBE7-8EB3ED0D0653}" srcId="{1C2D50E2-3AA2-438F-8516-1C116F3EB10C}" destId="{2F4B2028-5980-4C30-B9FC-EC2184197389}" srcOrd="0" destOrd="0" parTransId="{9601DCC2-ACD7-4EDE-B3FD-C62E3125259C}" sibTransId="{B44E0047-375C-431B-B9B0-429C4F133EEE}"/>
    <dgm:cxn modelId="{99D6CE6C-DD66-4D99-8B73-8F5F49DEE9A4}" type="presOf" srcId="{1C2D50E2-3AA2-438F-8516-1C116F3EB10C}" destId="{A7604ADC-0A23-4615-83BA-FD06BC339929}" srcOrd="0" destOrd="0" presId="urn:microsoft.com/office/officeart/2005/8/layout/chevron2"/>
    <dgm:cxn modelId="{5FB6F57C-14BF-4A8A-8788-1EF1CCB0ABB9}" type="presOf" srcId="{C1C93D92-75BF-4065-AE77-706D5A433BBC}" destId="{E38B5FCF-0118-4EAB-A93D-14513BC30340}" srcOrd="0" destOrd="0" presId="urn:microsoft.com/office/officeart/2005/8/layout/chevron2"/>
    <dgm:cxn modelId="{081DA789-A990-4D54-9A20-79BD8A024FE9}" type="presOf" srcId="{60A57B14-A5C2-4B2E-B8C4-ACF34FD8476F}" destId="{D85F2252-5F15-4832-9F4D-D723321A8E60}" srcOrd="0" destOrd="0" presId="urn:microsoft.com/office/officeart/2005/8/layout/chevron2"/>
    <dgm:cxn modelId="{F0756E90-D634-4297-B4EF-A53C5445F24B}" srcId="{C1C93D92-75BF-4065-AE77-706D5A433BBC}" destId="{1C2D50E2-3AA2-438F-8516-1C116F3EB10C}" srcOrd="0" destOrd="0" parTransId="{E6E79C50-F1AE-4616-82FD-1A4528CEE995}" sibTransId="{F94B2AE7-56E6-4EAF-96A2-0794A514CD20}"/>
    <dgm:cxn modelId="{AED2B095-0660-432A-8E7D-AD7FB0E78DB6}" srcId="{C1C93D92-75BF-4065-AE77-706D5A433BBC}" destId="{B3857002-3994-4A84-A0CF-5BF34BDFB9CE}" srcOrd="1" destOrd="0" parTransId="{E05170CF-05B3-4E23-B5B5-5D9C09AA84AE}" sibTransId="{2710C705-B0A2-4299-AEC4-A9A918C7162B}"/>
    <dgm:cxn modelId="{D4A96EA5-5EA3-4709-87F2-EE0D13AA2748}" srcId="{508FF39A-6B24-43D6-9C1B-D8E2EEC74AE5}" destId="{60A57B14-A5C2-4B2E-B8C4-ACF34FD8476F}" srcOrd="0" destOrd="0" parTransId="{CD34F25C-3CF5-46D8-B502-416DAFA4FEAE}" sibTransId="{7D0743C9-3DCC-4C00-9B85-DA4D7CDB54A7}"/>
    <dgm:cxn modelId="{751A23DE-CF56-4300-A77D-9A8ED10ABF5A}" srcId="{B3857002-3994-4A84-A0CF-5BF34BDFB9CE}" destId="{3B2B38A0-0973-4BCB-B6A4-244DCF0D3D59}" srcOrd="0" destOrd="0" parTransId="{A07A467A-38CD-4604-BA47-0A0B58FB38D6}" sibTransId="{D3AF4826-AE3A-4BBC-9F41-8652DEEAFDF8}"/>
    <dgm:cxn modelId="{9766EBF7-182F-4280-B401-A127F24283D8}" type="presOf" srcId="{508FF39A-6B24-43D6-9C1B-D8E2EEC74AE5}" destId="{5F72384F-E64D-456E-B278-78589E3A691B}" srcOrd="0" destOrd="0" presId="urn:microsoft.com/office/officeart/2005/8/layout/chevron2"/>
    <dgm:cxn modelId="{008E028D-9371-4CB6-A13A-4CD7AA62A2AF}" type="presParOf" srcId="{E38B5FCF-0118-4EAB-A93D-14513BC30340}" destId="{61AFB192-B93B-4FC8-AA24-07F330E747AF}" srcOrd="0" destOrd="0" presId="urn:microsoft.com/office/officeart/2005/8/layout/chevron2"/>
    <dgm:cxn modelId="{FDD839FB-F609-49FB-92C4-66B5B41DC610}" type="presParOf" srcId="{61AFB192-B93B-4FC8-AA24-07F330E747AF}" destId="{A7604ADC-0A23-4615-83BA-FD06BC339929}" srcOrd="0" destOrd="0" presId="urn:microsoft.com/office/officeart/2005/8/layout/chevron2"/>
    <dgm:cxn modelId="{48BF3854-C626-429F-A88F-5447AD107954}" type="presParOf" srcId="{61AFB192-B93B-4FC8-AA24-07F330E747AF}" destId="{CE78B464-A5BD-4493-9D0F-F9825C5D695C}" srcOrd="1" destOrd="0" presId="urn:microsoft.com/office/officeart/2005/8/layout/chevron2"/>
    <dgm:cxn modelId="{58D83772-8440-470F-A517-A74A01C3EDFD}" type="presParOf" srcId="{E38B5FCF-0118-4EAB-A93D-14513BC30340}" destId="{CA11790F-CE7D-4175-A4FD-0DDB29BC4652}" srcOrd="1" destOrd="0" presId="urn:microsoft.com/office/officeart/2005/8/layout/chevron2"/>
    <dgm:cxn modelId="{F5FC0B9A-B8A3-4D03-AA5D-3E693C3AA6BE}" type="presParOf" srcId="{E38B5FCF-0118-4EAB-A93D-14513BC30340}" destId="{976D533E-30E2-4159-A9AF-2ECFEBC476D6}" srcOrd="2" destOrd="0" presId="urn:microsoft.com/office/officeart/2005/8/layout/chevron2"/>
    <dgm:cxn modelId="{D6C7B826-7413-48B2-AD51-DC624A79FC53}" type="presParOf" srcId="{976D533E-30E2-4159-A9AF-2ECFEBC476D6}" destId="{2B9A7D1A-1D9B-4173-8D1F-EFB6E6CDB834}" srcOrd="0" destOrd="0" presId="urn:microsoft.com/office/officeart/2005/8/layout/chevron2"/>
    <dgm:cxn modelId="{3E35171F-6A0B-455C-A442-FB9FC525807B}" type="presParOf" srcId="{976D533E-30E2-4159-A9AF-2ECFEBC476D6}" destId="{B5B821E0-436C-4C49-9F28-DA36DF7E19A3}" srcOrd="1" destOrd="0" presId="urn:microsoft.com/office/officeart/2005/8/layout/chevron2"/>
    <dgm:cxn modelId="{21B9B8A5-BF46-4A09-AA2E-F7259AA2DF64}" type="presParOf" srcId="{E38B5FCF-0118-4EAB-A93D-14513BC30340}" destId="{0F8F24A9-BACD-49D1-83FD-A0D413A102D2}" srcOrd="3" destOrd="0" presId="urn:microsoft.com/office/officeart/2005/8/layout/chevron2"/>
    <dgm:cxn modelId="{B7BBD250-FDA2-41B5-84DF-E1A2A6C903F0}" type="presParOf" srcId="{E38B5FCF-0118-4EAB-A93D-14513BC30340}" destId="{E540F956-4F94-4009-A61E-16E8C2BC2193}" srcOrd="4" destOrd="0" presId="urn:microsoft.com/office/officeart/2005/8/layout/chevron2"/>
    <dgm:cxn modelId="{0BB8218F-B980-4865-8A47-57E910ECDB65}" type="presParOf" srcId="{E540F956-4F94-4009-A61E-16E8C2BC2193}" destId="{5F72384F-E64D-456E-B278-78589E3A691B}" srcOrd="0" destOrd="0" presId="urn:microsoft.com/office/officeart/2005/8/layout/chevron2"/>
    <dgm:cxn modelId="{800B821A-1311-4445-A3DF-2193B21327B2}" type="presParOf" srcId="{E540F956-4F94-4009-A61E-16E8C2BC2193}" destId="{D85F2252-5F15-4832-9F4D-D723321A8E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4D4D0-6627-4F66-ACF2-3B70C2C682B8}">
      <dsp:nvSpPr>
        <dsp:cNvPr id="0" name=""/>
        <dsp:cNvSpPr/>
      </dsp:nvSpPr>
      <dsp:spPr>
        <a:xfrm>
          <a:off x="0" y="2672540"/>
          <a:ext cx="9793287" cy="1143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File Interface</a:t>
          </a:r>
        </a:p>
      </dsp:txBody>
      <dsp:txXfrm>
        <a:off x="0" y="2672540"/>
        <a:ext cx="2937986" cy="1143954"/>
      </dsp:txXfrm>
    </dsp:sp>
    <dsp:sp modelId="{A1C985F6-00C4-45B9-A938-88C7F2BF6272}">
      <dsp:nvSpPr>
        <dsp:cNvPr id="0" name=""/>
        <dsp:cNvSpPr/>
      </dsp:nvSpPr>
      <dsp:spPr>
        <a:xfrm>
          <a:off x="0" y="1336991"/>
          <a:ext cx="9793287" cy="1143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FAT</a:t>
          </a:r>
        </a:p>
      </dsp:txBody>
      <dsp:txXfrm>
        <a:off x="0" y="1336991"/>
        <a:ext cx="2937986" cy="1143954"/>
      </dsp:txXfrm>
    </dsp:sp>
    <dsp:sp modelId="{DD6617D4-897D-4B79-BB38-5D351D9FF045}">
      <dsp:nvSpPr>
        <dsp:cNvPr id="0" name=""/>
        <dsp:cNvSpPr/>
      </dsp:nvSpPr>
      <dsp:spPr>
        <a:xfrm>
          <a:off x="0" y="1442"/>
          <a:ext cx="9793287" cy="11439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User Interface</a:t>
          </a:r>
        </a:p>
      </dsp:txBody>
      <dsp:txXfrm>
        <a:off x="0" y="1442"/>
        <a:ext cx="2937986" cy="1143954"/>
      </dsp:txXfrm>
    </dsp:sp>
    <dsp:sp modelId="{06C5CB3F-C605-4074-855C-09C530E6C65B}">
      <dsp:nvSpPr>
        <dsp:cNvPr id="0" name=""/>
        <dsp:cNvSpPr/>
      </dsp:nvSpPr>
      <dsp:spPr>
        <a:xfrm>
          <a:off x="5549226" y="97239"/>
          <a:ext cx="1436954" cy="957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</a:t>
          </a:r>
        </a:p>
      </dsp:txBody>
      <dsp:txXfrm>
        <a:off x="5577284" y="125297"/>
        <a:ext cx="1380838" cy="901853"/>
      </dsp:txXfrm>
    </dsp:sp>
    <dsp:sp modelId="{5471F122-F53F-4EBE-A117-8C0ED0C2246C}">
      <dsp:nvSpPr>
        <dsp:cNvPr id="0" name=""/>
        <dsp:cNvSpPr/>
      </dsp:nvSpPr>
      <dsp:spPr>
        <a:xfrm>
          <a:off x="5333683" y="1055209"/>
          <a:ext cx="934020" cy="383187"/>
        </a:xfrm>
        <a:custGeom>
          <a:avLst/>
          <a:gdLst/>
          <a:ahLst/>
          <a:cxnLst/>
          <a:rect l="0" t="0" r="0" b="0"/>
          <a:pathLst>
            <a:path>
              <a:moveTo>
                <a:pt x="934020" y="0"/>
              </a:moveTo>
              <a:lnTo>
                <a:pt x="934020" y="191593"/>
              </a:lnTo>
              <a:lnTo>
                <a:pt x="0" y="191593"/>
              </a:lnTo>
              <a:lnTo>
                <a:pt x="0" y="38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27D09-A371-4431-9EDC-64DED1C6E081}">
      <dsp:nvSpPr>
        <dsp:cNvPr id="0" name=""/>
        <dsp:cNvSpPr/>
      </dsp:nvSpPr>
      <dsp:spPr>
        <a:xfrm>
          <a:off x="4615206" y="1438397"/>
          <a:ext cx="1436954" cy="957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FAT</a:t>
          </a:r>
        </a:p>
      </dsp:txBody>
      <dsp:txXfrm>
        <a:off x="4643264" y="1466455"/>
        <a:ext cx="1380838" cy="901853"/>
      </dsp:txXfrm>
    </dsp:sp>
    <dsp:sp modelId="{7AA4C708-B9F7-4B28-B3BE-B7574CB304DB}">
      <dsp:nvSpPr>
        <dsp:cNvPr id="0" name=""/>
        <dsp:cNvSpPr/>
      </dsp:nvSpPr>
      <dsp:spPr>
        <a:xfrm>
          <a:off x="5287963" y="2396366"/>
          <a:ext cx="91440" cy="383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E99A3-B5DB-40A2-98D6-2A2B1CEAF77B}">
      <dsp:nvSpPr>
        <dsp:cNvPr id="0" name=""/>
        <dsp:cNvSpPr/>
      </dsp:nvSpPr>
      <dsp:spPr>
        <a:xfrm>
          <a:off x="4615206" y="2779554"/>
          <a:ext cx="1436954" cy="957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HAL</a:t>
          </a:r>
        </a:p>
      </dsp:txBody>
      <dsp:txXfrm>
        <a:off x="4643264" y="2807612"/>
        <a:ext cx="1380838" cy="901853"/>
      </dsp:txXfrm>
    </dsp:sp>
    <dsp:sp modelId="{7BD486D3-E668-49E5-9E2B-3CD86B1CA4F0}">
      <dsp:nvSpPr>
        <dsp:cNvPr id="0" name=""/>
        <dsp:cNvSpPr/>
      </dsp:nvSpPr>
      <dsp:spPr>
        <a:xfrm>
          <a:off x="6267703" y="1055209"/>
          <a:ext cx="934020" cy="38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93"/>
              </a:lnTo>
              <a:lnTo>
                <a:pt x="934020" y="191593"/>
              </a:lnTo>
              <a:lnTo>
                <a:pt x="934020" y="383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EA78E-E1B6-4D9E-8225-E31EBD2C49B6}">
      <dsp:nvSpPr>
        <dsp:cNvPr id="0" name=""/>
        <dsp:cNvSpPr/>
      </dsp:nvSpPr>
      <dsp:spPr>
        <a:xfrm>
          <a:off x="6483246" y="1438397"/>
          <a:ext cx="1436954" cy="957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FAT_Print</a:t>
          </a:r>
          <a:endParaRPr lang="en-US" sz="2400" kern="1200" dirty="0"/>
        </a:p>
      </dsp:txBody>
      <dsp:txXfrm>
        <a:off x="6511304" y="1466455"/>
        <a:ext cx="1380838" cy="901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04ADC-0A23-4615-83BA-FD06BC339929}">
      <dsp:nvSpPr>
        <dsp:cNvPr id="0" name=""/>
        <dsp:cNvSpPr/>
      </dsp:nvSpPr>
      <dsp:spPr>
        <a:xfrm rot="5400000">
          <a:off x="-210564" y="210845"/>
          <a:ext cx="1403763" cy="9826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Boot</a:t>
          </a:r>
        </a:p>
      </dsp:txBody>
      <dsp:txXfrm rot="-5400000">
        <a:off x="1" y="491597"/>
        <a:ext cx="982634" cy="421129"/>
      </dsp:txXfrm>
    </dsp:sp>
    <dsp:sp modelId="{CE78B464-A5BD-4493-9D0F-F9825C5D695C}">
      <dsp:nvSpPr>
        <dsp:cNvPr id="0" name=""/>
        <dsp:cNvSpPr/>
      </dsp:nvSpPr>
      <dsp:spPr>
        <a:xfrm rot="5400000">
          <a:off x="4931737" y="-3948822"/>
          <a:ext cx="912446" cy="8810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Open Disk and read boot Sector</a:t>
          </a:r>
        </a:p>
      </dsp:txBody>
      <dsp:txXfrm rot="-5400000">
        <a:off x="982634" y="44823"/>
        <a:ext cx="8766110" cy="823362"/>
      </dsp:txXfrm>
    </dsp:sp>
    <dsp:sp modelId="{2B9A7D1A-1D9B-4173-8D1F-EFB6E6CDB834}">
      <dsp:nvSpPr>
        <dsp:cNvPr id="0" name=""/>
        <dsp:cNvSpPr/>
      </dsp:nvSpPr>
      <dsp:spPr>
        <a:xfrm rot="5400000">
          <a:off x="-210564" y="1417651"/>
          <a:ext cx="1403763" cy="9826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FAT</a:t>
          </a:r>
        </a:p>
      </dsp:txBody>
      <dsp:txXfrm rot="-5400000">
        <a:off x="1" y="1698403"/>
        <a:ext cx="982634" cy="421129"/>
      </dsp:txXfrm>
    </dsp:sp>
    <dsp:sp modelId="{B5B821E0-436C-4C49-9F28-DA36DF7E19A3}">
      <dsp:nvSpPr>
        <dsp:cNvPr id="0" name=""/>
        <dsp:cNvSpPr/>
      </dsp:nvSpPr>
      <dsp:spPr>
        <a:xfrm rot="5400000">
          <a:off x="4931737" y="-2742015"/>
          <a:ext cx="912446" cy="8810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Read FAT and store in a global</a:t>
          </a:r>
        </a:p>
      </dsp:txBody>
      <dsp:txXfrm rot="-5400000">
        <a:off x="982634" y="1251630"/>
        <a:ext cx="8766110" cy="823362"/>
      </dsp:txXfrm>
    </dsp:sp>
    <dsp:sp modelId="{5F72384F-E64D-456E-B278-78589E3A691B}">
      <dsp:nvSpPr>
        <dsp:cNvPr id="0" name=""/>
        <dsp:cNvSpPr/>
      </dsp:nvSpPr>
      <dsp:spPr>
        <a:xfrm rot="5400000">
          <a:off x="-210564" y="2624458"/>
          <a:ext cx="1403763" cy="9826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ROOT</a:t>
          </a:r>
        </a:p>
      </dsp:txBody>
      <dsp:txXfrm rot="-5400000">
        <a:off x="1" y="2905210"/>
        <a:ext cx="982634" cy="421129"/>
      </dsp:txXfrm>
    </dsp:sp>
    <dsp:sp modelId="{D85F2252-5F15-4832-9F4D-D723321A8E60}">
      <dsp:nvSpPr>
        <dsp:cNvPr id="0" name=""/>
        <dsp:cNvSpPr/>
      </dsp:nvSpPr>
      <dsp:spPr>
        <a:xfrm rot="5400000">
          <a:off x="4931737" y="-1535209"/>
          <a:ext cx="912446" cy="88106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Read all entry in root and print</a:t>
          </a:r>
        </a:p>
      </dsp:txBody>
      <dsp:txXfrm rot="-5400000">
        <a:off x="982634" y="2458436"/>
        <a:ext cx="8766110" cy="82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48846-AEDD-4C08-972E-E281458920BD}" type="datetimeFigureOut">
              <a:rPr lang="en-AU" smtClean="0"/>
              <a:t>7/08/2023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54396-D04F-45AF-A3E3-F045D5CF5B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00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54396-D04F-45AF-A3E3-F045D5CF5B6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74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1BB-A6D4-4AF3-BD9D-290F7B849675}" type="datetime1">
              <a:rPr lang="en-AU" smtClean="0"/>
              <a:t>7/08/2023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3501-AC90-450D-8098-87E2569E79CA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498270"/>
            <a:ext cx="10363200" cy="537426"/>
          </a:xfrm>
          <a:prstGeom prst="rect">
            <a:avLst/>
          </a:prstGeom>
        </p:spPr>
        <p:txBody>
          <a:bodyPr lIns="65306" tIns="32653" rIns="65306" bIns="32653">
            <a:normAutofit/>
          </a:bodyPr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FAT12</a:t>
            </a:r>
            <a:br>
              <a:rPr lang="en-US"/>
            </a:br>
            <a:endParaRPr lang="en-A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3365" y="465745"/>
            <a:ext cx="7886591" cy="619942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GB" sz="18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MOCK1_TEAM2</a:t>
            </a:r>
            <a:endParaRPr lang="en-AU" sz="18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GB" sz="18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HN23_FRF_EMB_04</a:t>
            </a:r>
            <a:endParaRPr lang="en-AU" sz="18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5086" y="1933649"/>
            <a:ext cx="10218279" cy="1050829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READING FAT FILE</a:t>
            </a:r>
          </a:p>
          <a:p>
            <a:pPr marL="0" marR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800" b="1" i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086" y="3694701"/>
            <a:ext cx="8016297" cy="3112932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endParaRPr lang="en-US" sz="1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Trainer : Nguyen Van Nghia.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 : Nguyen Duc Ban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US" sz="1800" b="1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Project Team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Nguyen Manh Dung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Nguyen Viet Quan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Quach Manh Cuong</a:t>
            </a:r>
          </a:p>
          <a:p>
            <a:pPr marL="0" marR="0" lvl="0" indent="0" algn="l" defTabSz="9142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Pham Duc </a:t>
            </a:r>
            <a:r>
              <a:rPr lang="en-US" sz="1800" b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Hoan</a:t>
            </a:r>
            <a:endParaRPr lang="en-US" sz="1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18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A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DDC0A-FA4C-88F3-7587-A8B9FFD5D6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4519" y="736413"/>
            <a:ext cx="5514446" cy="56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1487488" y="2048025"/>
            <a:ext cx="9793088" cy="3817381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10387" y="40466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7032104" y="113404"/>
            <a:ext cx="4837475" cy="619942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algn="r"/>
            <a:r>
              <a:rPr lang="en-AU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EMBEDDED</a:t>
            </a:r>
          </a:p>
          <a:p>
            <a:pPr algn="r"/>
            <a:endParaRPr lang="en-AU" sz="1200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9213" y="548680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27381" y="85772"/>
            <a:ext cx="4837475" cy="435276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pPr algn="l"/>
            <a:r>
              <a:rPr lang="en-AU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MOCK_TEAM2</a:t>
            </a:r>
          </a:p>
          <a:p>
            <a:pPr algn="l"/>
            <a:endParaRPr lang="en-A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5F14-4C5D-4DB2-BB72-6809C194DEF2}" type="datetime1">
              <a:rPr lang="en-AU" smtClean="0"/>
              <a:t>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Targeting Design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3501-AC90-450D-8098-87E2569E79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8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</p:sldLayoutIdLst>
  <p:hf hdr="0" dt="0"/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3392" y="2514983"/>
            <a:ext cx="9094293" cy="936104"/>
          </a:xfrm>
        </p:spPr>
        <p:txBody>
          <a:bodyPr>
            <a:normAutofit/>
          </a:bodyPr>
          <a:lstStyle/>
          <a:p>
            <a:r>
              <a:rPr lang="en-AU" sz="1800" i="1" dirty="0"/>
              <a:t>FAT12</a:t>
            </a:r>
          </a:p>
        </p:txBody>
      </p:sp>
    </p:spTree>
    <p:extLst>
      <p:ext uri="{BB962C8B-B14F-4D97-AF65-F5344CB8AC3E}">
        <p14:creationId xmlns:p14="http://schemas.microsoft.com/office/powerpoint/2010/main" val="346280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5AB007C-97DE-0FCF-FDF4-0FF253B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" y="401699"/>
            <a:ext cx="10972800" cy="1143000"/>
          </a:xfrm>
        </p:spPr>
        <p:txBody>
          <a:bodyPr/>
          <a:lstStyle/>
          <a:p>
            <a:r>
              <a:rPr lang="en-AU" sz="2800" b="1" dirty="0"/>
              <a:t>THE FAT SECTION -&gt; WHY FAT IS NEEDED ?</a:t>
            </a:r>
            <a:br>
              <a:rPr lang="en-AU" sz="2800" b="1" dirty="0"/>
            </a:br>
            <a:endParaRPr lang="en-A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565C-7485-2B65-4E8B-048D040E6A08}"/>
              </a:ext>
            </a:extLst>
          </p:cNvPr>
          <p:cNvSpPr txBox="1"/>
          <p:nvPr/>
        </p:nvSpPr>
        <p:spPr>
          <a:xfrm>
            <a:off x="20058" y="994857"/>
            <a:ext cx="513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Array whose element is the next data cluster store information of the current file.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AE2B0-2DD4-EC45-55A6-3129ABE6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19" y="4606852"/>
            <a:ext cx="7011399" cy="224181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D9D6F3C-F8CF-558C-89A5-3DF7CEC4F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68" y="1775781"/>
            <a:ext cx="11737663" cy="4680520"/>
          </a:xfrm>
        </p:spPr>
        <p:txBody>
          <a:bodyPr/>
          <a:lstStyle/>
          <a:p>
            <a:r>
              <a:rPr lang="en-AU" sz="2400" dirty="0"/>
              <a:t>1. Main purpose : to keep track of content of a file.</a:t>
            </a:r>
          </a:p>
          <a:p>
            <a:r>
              <a:rPr lang="en-AU" sz="2400" dirty="0"/>
              <a:t>2. Size : Store in boot sector.</a:t>
            </a:r>
          </a:p>
          <a:p>
            <a:r>
              <a:rPr lang="en-AU" sz="2400" dirty="0"/>
              <a:t>3. Address: Start after FAT section.</a:t>
            </a:r>
          </a:p>
          <a:p>
            <a:r>
              <a:rPr lang="en-AU" sz="2400" dirty="0"/>
              <a:t>4. Contain </a:t>
            </a:r>
            <a:r>
              <a:rPr lang="en-AU" sz="2400" dirty="0">
                <a:solidFill>
                  <a:srgbClr val="FF0000"/>
                </a:solidFill>
              </a:rPr>
              <a:t>entries?.(12bit in FAT12).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        the next address of content of file.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        Each FAT entry refers to a cluster.</a:t>
            </a:r>
          </a:p>
          <a:p>
            <a:pPr marL="0" indent="0">
              <a:buNone/>
            </a:pPr>
            <a:r>
              <a:rPr lang="en-AU" sz="2400" dirty="0"/>
              <a:t>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8284B-9318-7ADA-1E91-27223D85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40" y="2263643"/>
            <a:ext cx="6840760" cy="21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A1AE8-F5A9-0B77-6A48-481B557B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78" y="466763"/>
            <a:ext cx="12293715" cy="6070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BAC51-9B21-06C1-738D-F88D55F7BF29}"/>
              </a:ext>
            </a:extLst>
          </p:cNvPr>
          <p:cNvSpPr txBox="1"/>
          <p:nvPr/>
        </p:nvSpPr>
        <p:spPr>
          <a:xfrm>
            <a:off x="212447" y="12098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5D316C-2369-3433-8D88-8A5D5181B391}"/>
              </a:ext>
            </a:extLst>
          </p:cNvPr>
          <p:cNvSpPr/>
          <p:nvPr/>
        </p:nvSpPr>
        <p:spPr>
          <a:xfrm>
            <a:off x="1328571" y="1365661"/>
            <a:ext cx="936104" cy="26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349ED07-46E2-73A2-0CCA-CAC6510845D4}"/>
              </a:ext>
            </a:extLst>
          </p:cNvPr>
          <p:cNvSpPr/>
          <p:nvPr/>
        </p:nvSpPr>
        <p:spPr>
          <a:xfrm>
            <a:off x="2610017" y="416711"/>
            <a:ext cx="9102607" cy="612068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43DD0-5533-F35C-4494-3CD3A7B1866F}"/>
              </a:ext>
            </a:extLst>
          </p:cNvPr>
          <p:cNvCxnSpPr/>
          <p:nvPr/>
        </p:nvCxnSpPr>
        <p:spPr>
          <a:xfrm flipV="1">
            <a:off x="7320136" y="465313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FC335-592F-530F-5D26-DDD14F820CE9}"/>
              </a:ext>
            </a:extLst>
          </p:cNvPr>
          <p:cNvSpPr txBox="1"/>
          <p:nvPr/>
        </p:nvSpPr>
        <p:spPr>
          <a:xfrm>
            <a:off x="182157" y="2348880"/>
            <a:ext cx="17966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AU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>
                <a:solidFill>
                  <a:srgbClr val="FF0000"/>
                </a:solidFill>
              </a:rPr>
              <a:t>NOTE : </a:t>
            </a:r>
          </a:p>
          <a:p>
            <a:pPr marL="0" indent="0">
              <a:buNone/>
            </a:pPr>
            <a:r>
              <a:rPr lang="en-AU">
                <a:solidFill>
                  <a:srgbClr val="FF0000"/>
                </a:solidFill>
              </a:rPr>
              <a:t> 1. T</a:t>
            </a:r>
            <a:r>
              <a:rPr lang="en-AU" sz="1800">
                <a:solidFill>
                  <a:srgbClr val="FF0000"/>
                </a:solidFill>
              </a:rPr>
              <a:t>he next address of content of file.</a:t>
            </a:r>
          </a:p>
          <a:p>
            <a:pPr marL="0" indent="0">
              <a:buNone/>
            </a:pPr>
            <a:endParaRPr lang="en-AU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1800">
                <a:solidFill>
                  <a:srgbClr val="FF0000"/>
                </a:solidFill>
              </a:rPr>
              <a:t> 2. Each FAT entry refers to a 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D2D579-5A19-165F-E323-82AC58D5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1"/>
            <a:ext cx="10801201" cy="288032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58A6A70B-B67F-B811-591D-CFFA8B501D77}"/>
              </a:ext>
            </a:extLst>
          </p:cNvPr>
          <p:cNvSpPr/>
          <p:nvPr/>
        </p:nvSpPr>
        <p:spPr>
          <a:xfrm>
            <a:off x="2401949" y="1484784"/>
            <a:ext cx="1728192" cy="576064"/>
          </a:xfrm>
          <a:prstGeom prst="frame">
            <a:avLst>
              <a:gd name="adj1" fmla="val 209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FD242-374E-5F84-B8FD-5A05821AB38A}"/>
              </a:ext>
            </a:extLst>
          </p:cNvPr>
          <p:cNvSpPr txBox="1"/>
          <p:nvPr/>
        </p:nvSpPr>
        <p:spPr>
          <a:xfrm flipH="1">
            <a:off x="2401949" y="1133867"/>
            <a:ext cx="391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RESERVED ENTRY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5046C9F-288A-8E8E-B086-8EF70BC52C0F}"/>
              </a:ext>
            </a:extLst>
          </p:cNvPr>
          <p:cNvSpPr/>
          <p:nvPr/>
        </p:nvSpPr>
        <p:spPr>
          <a:xfrm>
            <a:off x="4199482" y="1484784"/>
            <a:ext cx="744390" cy="57606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9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62A76-D2AD-64C9-A21A-2EC39C97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EAB2C1-AB23-17A1-C3DE-221BFF6D80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42522969"/>
              </p:ext>
            </p:extLst>
          </p:nvPr>
        </p:nvGraphicFramePr>
        <p:xfrm>
          <a:off x="1487488" y="2047875"/>
          <a:ext cx="9793287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DB280-55DD-1142-A660-06E3B65A08AE}"/>
              </a:ext>
            </a:extLst>
          </p:cNvPr>
          <p:cNvSpPr txBox="1"/>
          <p:nvPr/>
        </p:nvSpPr>
        <p:spPr>
          <a:xfrm>
            <a:off x="4295800" y="3429000"/>
            <a:ext cx="1224136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2C1F06-59EE-B586-77AC-B77ADD37B249}"/>
              </a:ext>
            </a:extLst>
          </p:cNvPr>
          <p:cNvSpPr/>
          <p:nvPr/>
        </p:nvSpPr>
        <p:spPr>
          <a:xfrm>
            <a:off x="767408" y="2910388"/>
            <a:ext cx="1944216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4F08-08EC-5B7E-B978-58A36A1A718B}"/>
              </a:ext>
            </a:extLst>
          </p:cNvPr>
          <p:cNvSpPr/>
          <p:nvPr/>
        </p:nvSpPr>
        <p:spPr>
          <a:xfrm>
            <a:off x="4907868" y="1340768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HAL_Return_Type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HAL_Open_Disk</a:t>
            </a:r>
            <a:r>
              <a:rPr lang="en-US" dirty="0">
                <a:solidFill>
                  <a:schemeClr val="tx1"/>
                </a:solidFill>
              </a:rPr>
              <a:t>(uint8_t* </a:t>
            </a:r>
            <a:r>
              <a:rPr lang="en-US" dirty="0" err="1">
                <a:solidFill>
                  <a:schemeClr val="tx1"/>
                </a:solidFill>
              </a:rPr>
              <a:t>userPath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8E3DB-5D9C-244F-0829-C5E57A58A343}"/>
              </a:ext>
            </a:extLst>
          </p:cNvPr>
          <p:cNvSpPr/>
          <p:nvPr/>
        </p:nvSpPr>
        <p:spPr>
          <a:xfrm>
            <a:off x="4907868" y="2384884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HAL_Return_Type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HAL_Read_One_Sector</a:t>
            </a:r>
            <a:r>
              <a:rPr lang="en-US" dirty="0">
                <a:solidFill>
                  <a:schemeClr val="tx1"/>
                </a:solidFill>
              </a:rPr>
              <a:t>(uint32_t </a:t>
            </a:r>
            <a:r>
              <a:rPr lang="en-US" dirty="0" err="1">
                <a:solidFill>
                  <a:schemeClr val="tx1"/>
                </a:solidFill>
              </a:rPr>
              <a:t>sectorIndex</a:t>
            </a:r>
            <a:r>
              <a:rPr lang="en-US" dirty="0">
                <a:solidFill>
                  <a:schemeClr val="tx1"/>
                </a:solidFill>
              </a:rPr>
              <a:t>, uint8_t *</a:t>
            </a:r>
            <a:r>
              <a:rPr lang="en-US" dirty="0" err="1">
                <a:solidFill>
                  <a:schemeClr val="tx1"/>
                </a:solidFill>
              </a:rPr>
              <a:t>pData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7352E-EFB6-593A-D165-0611FDA121FF}"/>
              </a:ext>
            </a:extLst>
          </p:cNvPr>
          <p:cNvSpPr/>
          <p:nvPr/>
        </p:nvSpPr>
        <p:spPr>
          <a:xfrm>
            <a:off x="4907868" y="3558460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HAL_Return_Type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HAL_Read_Multi_Sector</a:t>
            </a:r>
            <a:r>
              <a:rPr lang="en-US" dirty="0">
                <a:solidFill>
                  <a:schemeClr val="tx1"/>
                </a:solidFill>
              </a:rPr>
              <a:t>(uint32_t </a:t>
            </a:r>
            <a:r>
              <a:rPr lang="en-US" dirty="0" err="1">
                <a:solidFill>
                  <a:schemeClr val="tx1"/>
                </a:solidFill>
              </a:rPr>
              <a:t>sectorIndex</a:t>
            </a:r>
            <a:r>
              <a:rPr lang="en-US" dirty="0">
                <a:solidFill>
                  <a:schemeClr val="tx1"/>
                </a:solidFill>
              </a:rPr>
              <a:t>, uint32_t </a:t>
            </a:r>
            <a:r>
              <a:rPr lang="en-US" dirty="0" err="1">
                <a:solidFill>
                  <a:schemeClr val="tx1"/>
                </a:solidFill>
              </a:rPr>
              <a:t>sectorNum</a:t>
            </a:r>
            <a:r>
              <a:rPr lang="en-US" dirty="0">
                <a:solidFill>
                  <a:schemeClr val="tx1"/>
                </a:solidFill>
              </a:rPr>
              <a:t> ,uint8_t *</a:t>
            </a:r>
            <a:r>
              <a:rPr lang="en-US" dirty="0" err="1">
                <a:solidFill>
                  <a:schemeClr val="tx1"/>
                </a:solidFill>
              </a:rPr>
              <a:t>pData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0365C-547D-2D55-1B50-754968897199}"/>
              </a:ext>
            </a:extLst>
          </p:cNvPr>
          <p:cNvSpPr/>
          <p:nvPr/>
        </p:nvSpPr>
        <p:spPr>
          <a:xfrm>
            <a:off x="4896042" y="4710588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HAL_Close_Disk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75E32-E1E9-1925-113B-FAA3D948A66F}"/>
              </a:ext>
            </a:extLst>
          </p:cNvPr>
          <p:cNvCxnSpPr>
            <a:stCxn id="2" idx="6"/>
            <a:endCxn id="4" idx="1"/>
          </p:cNvCxnSpPr>
          <p:nvPr/>
        </p:nvCxnSpPr>
        <p:spPr>
          <a:xfrm flipV="1">
            <a:off x="2711624" y="1736812"/>
            <a:ext cx="2196244" cy="1821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C378B-224C-012E-7F18-D03969AB9F3D}"/>
              </a:ext>
            </a:extLst>
          </p:cNvPr>
          <p:cNvCxnSpPr>
            <a:cxnSpLocks/>
            <a:stCxn id="2" idx="6"/>
            <a:endCxn id="8" idx="1"/>
          </p:cNvCxnSpPr>
          <p:nvPr/>
        </p:nvCxnSpPr>
        <p:spPr>
          <a:xfrm flipV="1">
            <a:off x="2711624" y="2780928"/>
            <a:ext cx="2196244" cy="777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72999-1729-EEDF-DB09-B9EC5B09FF9A}"/>
              </a:ext>
            </a:extLst>
          </p:cNvPr>
          <p:cNvCxnSpPr>
            <a:cxnSpLocks/>
            <a:stCxn id="2" idx="6"/>
            <a:endCxn id="9" idx="1"/>
          </p:cNvCxnSpPr>
          <p:nvPr/>
        </p:nvCxnSpPr>
        <p:spPr>
          <a:xfrm>
            <a:off x="2711624" y="3558460"/>
            <a:ext cx="2196244" cy="396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FB62F2-5BA2-A2F6-F096-0E38D13163D1}"/>
              </a:ext>
            </a:extLst>
          </p:cNvPr>
          <p:cNvCxnSpPr>
            <a:cxnSpLocks/>
            <a:stCxn id="2" idx="6"/>
            <a:endCxn id="10" idx="1"/>
          </p:cNvCxnSpPr>
          <p:nvPr/>
        </p:nvCxnSpPr>
        <p:spPr>
          <a:xfrm>
            <a:off x="2711624" y="3558460"/>
            <a:ext cx="2184418" cy="154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9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B7D10-56C8-34C9-B2AC-D21C77093627}"/>
              </a:ext>
            </a:extLst>
          </p:cNvPr>
          <p:cNvSpPr txBox="1"/>
          <p:nvPr/>
        </p:nvSpPr>
        <p:spPr>
          <a:xfrm>
            <a:off x="4295800" y="3429000"/>
            <a:ext cx="1224136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9D24F-7FA0-EB86-F756-2073BD9AA4F4}"/>
              </a:ext>
            </a:extLst>
          </p:cNvPr>
          <p:cNvSpPr/>
          <p:nvPr/>
        </p:nvSpPr>
        <p:spPr>
          <a:xfrm>
            <a:off x="767408" y="2586352"/>
            <a:ext cx="1944216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310AD-660A-E55A-47FB-29659AEF413A}"/>
              </a:ext>
            </a:extLst>
          </p:cNvPr>
          <p:cNvSpPr/>
          <p:nvPr/>
        </p:nvSpPr>
        <p:spPr>
          <a:xfrm>
            <a:off x="4907868" y="1697836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FAT_Initialize</a:t>
            </a:r>
            <a:r>
              <a:rPr lang="en-US" dirty="0">
                <a:solidFill>
                  <a:schemeClr val="tx1"/>
                </a:solidFill>
              </a:rPr>
              <a:t>(uint8_t* </a:t>
            </a:r>
            <a:r>
              <a:rPr lang="en-US" dirty="0" err="1">
                <a:solidFill>
                  <a:schemeClr val="tx1"/>
                </a:solidFill>
              </a:rPr>
              <a:t>diskPath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211CD-6A69-91C7-A60F-F0B77ADAF1E9}"/>
              </a:ext>
            </a:extLst>
          </p:cNvPr>
          <p:cNvSpPr/>
          <p:nvPr/>
        </p:nvSpPr>
        <p:spPr>
          <a:xfrm>
            <a:off x="4943388" y="2838380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FAT_Read_File</a:t>
            </a:r>
            <a:r>
              <a:rPr lang="en-US" dirty="0">
                <a:solidFill>
                  <a:schemeClr val="tx1"/>
                </a:solidFill>
              </a:rPr>
              <a:t>(uint32_t </a:t>
            </a:r>
            <a:r>
              <a:rPr lang="en-US" dirty="0" err="1">
                <a:solidFill>
                  <a:schemeClr val="tx1"/>
                </a:solidFill>
              </a:rPr>
              <a:t>FirstCluster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BA353-83EB-AE2A-6BEC-116A5F824206}"/>
              </a:ext>
            </a:extLst>
          </p:cNvPr>
          <p:cNvSpPr/>
          <p:nvPr/>
        </p:nvSpPr>
        <p:spPr>
          <a:xfrm>
            <a:off x="4943388" y="3954504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FAT_Read_All_Entry</a:t>
            </a:r>
            <a:r>
              <a:rPr lang="en-US" dirty="0">
                <a:solidFill>
                  <a:schemeClr val="tx1"/>
                </a:solidFill>
              </a:rPr>
              <a:t> (uint64_t </a:t>
            </a:r>
            <a:r>
              <a:rPr lang="en-US" dirty="0" err="1">
                <a:solidFill>
                  <a:schemeClr val="tx1"/>
                </a:solidFill>
              </a:rPr>
              <a:t>dirAddr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4DD76C-2D2D-14CB-4044-E04852491382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2711624" y="2093880"/>
            <a:ext cx="2196244" cy="114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576230-C812-B658-BA84-458F34E41F47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711624" y="3234424"/>
            <a:ext cx="2231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307F0A-463C-5D76-5A48-859DC44C499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711624" y="3234424"/>
            <a:ext cx="22317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74593-3E61-9647-E15E-E15E55AC9797}"/>
              </a:ext>
            </a:extLst>
          </p:cNvPr>
          <p:cNvSpPr txBox="1"/>
          <p:nvPr/>
        </p:nvSpPr>
        <p:spPr>
          <a:xfrm>
            <a:off x="4295800" y="3429000"/>
            <a:ext cx="1224136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951A24-4807-9AB0-8AF3-0C0D5711DBEC}"/>
              </a:ext>
            </a:extLst>
          </p:cNvPr>
          <p:cNvSpPr/>
          <p:nvPr/>
        </p:nvSpPr>
        <p:spPr>
          <a:xfrm>
            <a:off x="767408" y="2586352"/>
            <a:ext cx="1944216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842BB-B5AB-3613-C156-6B6C06CEBA70}"/>
              </a:ext>
            </a:extLst>
          </p:cNvPr>
          <p:cNvSpPr/>
          <p:nvPr/>
        </p:nvSpPr>
        <p:spPr>
          <a:xfrm>
            <a:off x="5082162" y="617872"/>
            <a:ext cx="6228692" cy="677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FAT_Read_Boot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F40DB-5CB4-76AE-34E9-2562C96B5D10}"/>
              </a:ext>
            </a:extLst>
          </p:cNvPr>
          <p:cNvSpPr/>
          <p:nvPr/>
        </p:nvSpPr>
        <p:spPr>
          <a:xfrm>
            <a:off x="5061807" y="1470761"/>
            <a:ext cx="6228692" cy="602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FAT_Initialize</a:t>
            </a:r>
            <a:r>
              <a:rPr lang="en-US" dirty="0">
                <a:solidFill>
                  <a:schemeClr val="tx1"/>
                </a:solidFill>
              </a:rPr>
              <a:t>(uint8_t* </a:t>
            </a:r>
            <a:r>
              <a:rPr lang="en-US" dirty="0" err="1">
                <a:solidFill>
                  <a:schemeClr val="tx1"/>
                </a:solidFill>
              </a:rPr>
              <a:t>diskPath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863EB-9A57-67AD-3589-82C6D2C3890C}"/>
              </a:ext>
            </a:extLst>
          </p:cNvPr>
          <p:cNvSpPr/>
          <p:nvPr/>
        </p:nvSpPr>
        <p:spPr>
          <a:xfrm>
            <a:off x="5082162" y="2253676"/>
            <a:ext cx="6228692" cy="745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FAT_Read_All_Entry</a:t>
            </a:r>
            <a:r>
              <a:rPr lang="en-US" dirty="0">
                <a:solidFill>
                  <a:schemeClr val="tx1"/>
                </a:solidFill>
              </a:rPr>
              <a:t> (uint64_t </a:t>
            </a:r>
            <a:r>
              <a:rPr lang="en-US" dirty="0" err="1">
                <a:solidFill>
                  <a:schemeClr val="tx1"/>
                </a:solidFill>
              </a:rPr>
              <a:t>dirAddr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4E648-CA84-9D7A-07EF-76F1BC93ACE5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711624" y="956425"/>
            <a:ext cx="2370538" cy="2277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3D224A-158A-BAF8-EC51-2C3BE59AE489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2711624" y="1772043"/>
            <a:ext cx="2350183" cy="146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C3D4D3-BE21-219C-EF56-50AC4E29282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711624" y="2626356"/>
            <a:ext cx="2370538" cy="608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B71B72-D48A-BE94-B6D0-D9D183D213FC}"/>
              </a:ext>
            </a:extLst>
          </p:cNvPr>
          <p:cNvSpPr/>
          <p:nvPr/>
        </p:nvSpPr>
        <p:spPr>
          <a:xfrm>
            <a:off x="5087888" y="3194408"/>
            <a:ext cx="6228692" cy="737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inline uint64_t FAT_Convert_L2B_Edian (uint8_t* </a:t>
            </a:r>
            <a:r>
              <a:rPr lang="en-US" dirty="0" err="1">
                <a:solidFill>
                  <a:schemeClr val="tx1"/>
                </a:solidFill>
              </a:rPr>
              <a:t>firstByte</a:t>
            </a:r>
            <a:r>
              <a:rPr lang="en-US" dirty="0">
                <a:solidFill>
                  <a:schemeClr val="tx1"/>
                </a:solidFill>
              </a:rPr>
              <a:t>, uint8_t </a:t>
            </a:r>
            <a:r>
              <a:rPr lang="en-US" dirty="0" err="1">
                <a:solidFill>
                  <a:schemeClr val="tx1"/>
                </a:solidFill>
              </a:rPr>
              <a:t>dataLen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042A36-F9E7-BED4-4D23-C6EA39184D0F}"/>
              </a:ext>
            </a:extLst>
          </p:cNvPr>
          <p:cNvSpPr/>
          <p:nvPr/>
        </p:nvSpPr>
        <p:spPr>
          <a:xfrm>
            <a:off x="5073995" y="4127525"/>
            <a:ext cx="6228692" cy="69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uint16_t </a:t>
            </a:r>
            <a:r>
              <a:rPr lang="en-US" dirty="0" err="1">
                <a:solidFill>
                  <a:schemeClr val="tx1"/>
                </a:solidFill>
              </a:rPr>
              <a:t>FAT_Find_Next_Cluster</a:t>
            </a:r>
            <a:r>
              <a:rPr lang="en-US" dirty="0">
                <a:solidFill>
                  <a:schemeClr val="tx1"/>
                </a:solidFill>
              </a:rPr>
              <a:t>(uint32_t 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424B-108F-3D33-BC97-93E8C3291633}"/>
              </a:ext>
            </a:extLst>
          </p:cNvPr>
          <p:cNvSpPr/>
          <p:nvPr/>
        </p:nvSpPr>
        <p:spPr>
          <a:xfrm>
            <a:off x="5087888" y="5013176"/>
            <a:ext cx="6228692" cy="69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FAT_Read_File</a:t>
            </a:r>
            <a:r>
              <a:rPr lang="en-US" dirty="0">
                <a:solidFill>
                  <a:schemeClr val="tx1"/>
                </a:solidFill>
              </a:rPr>
              <a:t>(uint32_t </a:t>
            </a:r>
            <a:r>
              <a:rPr lang="en-US" dirty="0" err="1">
                <a:solidFill>
                  <a:schemeClr val="tx1"/>
                </a:solidFill>
              </a:rPr>
              <a:t>Firtclusterindex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E692B7-BBE1-E652-8401-E874E98ED859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>
            <a:off x="2711624" y="3234424"/>
            <a:ext cx="2376264" cy="32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583FF-165C-DAD9-F2F2-D4C02E0D8A05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2711624" y="3234424"/>
            <a:ext cx="2362371" cy="123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D9895-DB63-1942-EF89-BA1EB82510EA}"/>
              </a:ext>
            </a:extLst>
          </p:cNvPr>
          <p:cNvCxnSpPr>
            <a:cxnSpLocks/>
            <a:stCxn id="5" idx="6"/>
            <a:endCxn id="17" idx="1"/>
          </p:cNvCxnSpPr>
          <p:nvPr/>
        </p:nvCxnSpPr>
        <p:spPr>
          <a:xfrm>
            <a:off x="2711624" y="3234424"/>
            <a:ext cx="2376264" cy="212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8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6C8A4-450D-B959-EDF3-7B5427BFA3F7}"/>
              </a:ext>
            </a:extLst>
          </p:cNvPr>
          <p:cNvSpPr txBox="1"/>
          <p:nvPr/>
        </p:nvSpPr>
        <p:spPr>
          <a:xfrm>
            <a:off x="4295800" y="3429000"/>
            <a:ext cx="1224136" cy="129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2DCBCF-578D-FFA8-5815-A130F9A5D08B}"/>
              </a:ext>
            </a:extLst>
          </p:cNvPr>
          <p:cNvSpPr/>
          <p:nvPr/>
        </p:nvSpPr>
        <p:spPr>
          <a:xfrm>
            <a:off x="407368" y="2586352"/>
            <a:ext cx="2448272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FAT_Print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2B591-AD3C-AF2A-4268-9CBC5159181B}"/>
              </a:ext>
            </a:extLst>
          </p:cNvPr>
          <p:cNvSpPr/>
          <p:nvPr/>
        </p:nvSpPr>
        <p:spPr>
          <a:xfrm>
            <a:off x="4907868" y="1697836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FAT_Print_Boot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52251-9DF5-0CE5-D477-3CD1857A2560}"/>
              </a:ext>
            </a:extLst>
          </p:cNvPr>
          <p:cNvSpPr/>
          <p:nvPr/>
        </p:nvSpPr>
        <p:spPr>
          <a:xfrm>
            <a:off x="4943388" y="2838380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FAT_Print_One_Entry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FAT_Entry_t</a:t>
            </a:r>
            <a:r>
              <a:rPr lang="en-US" dirty="0">
                <a:solidFill>
                  <a:schemeClr val="tx1"/>
                </a:solidFill>
              </a:rPr>
              <a:t>* </a:t>
            </a:r>
            <a:r>
              <a:rPr lang="en-US" dirty="0" err="1">
                <a:solidFill>
                  <a:schemeClr val="tx1"/>
                </a:solidFill>
              </a:rPr>
              <a:t>entryAddr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uint32_t </a:t>
            </a:r>
            <a:r>
              <a:rPr lang="en-US" dirty="0" err="1">
                <a:solidFill>
                  <a:schemeClr val="tx1"/>
                </a:solidFill>
              </a:rPr>
              <a:t>entryNum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DFE1C-FA91-5F02-5724-491D50410755}"/>
              </a:ext>
            </a:extLst>
          </p:cNvPr>
          <p:cNvSpPr/>
          <p:nvPr/>
        </p:nvSpPr>
        <p:spPr>
          <a:xfrm>
            <a:off x="4943388" y="3954504"/>
            <a:ext cx="622869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FAT_Print_Folder_Opening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ADFCFE-4A57-160C-920F-FDF5B53F6B6D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2855640" y="2093880"/>
            <a:ext cx="2052228" cy="114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62BAE9-2410-6D0D-2236-4F15CC24BB2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855640" y="3234424"/>
            <a:ext cx="2087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EFBEF-7A6A-1FB8-857C-07D6FB5A3DA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855640" y="3234424"/>
            <a:ext cx="2087748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0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51E13F3-24AC-52C4-5DC9-002CDDA46E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27207"/>
            <a:ext cx="5976664" cy="6603586"/>
          </a:xfrm>
        </p:spPr>
      </p:pic>
    </p:spTree>
    <p:extLst>
      <p:ext uri="{BB962C8B-B14F-4D97-AF65-F5344CB8AC3E}">
        <p14:creationId xmlns:p14="http://schemas.microsoft.com/office/powerpoint/2010/main" val="280775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F1187C-046B-F03B-41D8-B2584D9B2DD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0414099"/>
              </p:ext>
            </p:extLst>
          </p:nvPr>
        </p:nvGraphicFramePr>
        <p:xfrm>
          <a:off x="1487488" y="2047875"/>
          <a:ext cx="9793287" cy="38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0B62A76-D2AD-64C9-A21A-2EC39C97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program</a:t>
            </a:r>
          </a:p>
        </p:txBody>
      </p:sp>
    </p:spTree>
    <p:extLst>
      <p:ext uri="{BB962C8B-B14F-4D97-AF65-F5344CB8AC3E}">
        <p14:creationId xmlns:p14="http://schemas.microsoft.com/office/powerpoint/2010/main" val="13701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57A0C7-12EC-CF15-B336-984C9717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833"/>
            <a:ext cx="8768747" cy="23042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1961"/>
            <a:ext cx="10972800" cy="1143000"/>
          </a:xfrm>
        </p:spPr>
        <p:txBody>
          <a:bodyPr/>
          <a:lstStyle/>
          <a:p>
            <a:r>
              <a:rPr lang="en-AU" sz="2400" b="1"/>
              <a:t>AN OVERVIEW OF FAT12</a:t>
            </a:r>
            <a:br>
              <a:rPr lang="en-AU"/>
            </a:br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D18C663-6A57-7485-F99F-F36C0D3125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9660" y="4964828"/>
            <a:ext cx="11452677" cy="3240360"/>
          </a:xfrm>
        </p:spPr>
        <p:txBody>
          <a:bodyPr/>
          <a:lstStyle/>
          <a:p>
            <a:r>
              <a:rPr lang="en-AU" sz="1800">
                <a:solidFill>
                  <a:srgbClr val="FF0000"/>
                </a:solidFill>
              </a:rPr>
              <a:t>FAT?</a:t>
            </a:r>
            <a:r>
              <a:rPr lang="en-AU" sz="1800"/>
              <a:t> is a table indicating status and location of all data </a:t>
            </a:r>
            <a:r>
              <a:rPr lang="en-AU" sz="1800">
                <a:solidFill>
                  <a:srgbClr val="FF0000"/>
                </a:solidFill>
              </a:rPr>
              <a:t>clusters.</a:t>
            </a:r>
            <a:r>
              <a:rPr lang="en-AU" sz="1800"/>
              <a:t>(considered as an array)</a:t>
            </a:r>
          </a:p>
          <a:p>
            <a:r>
              <a:rPr lang="en-AU" sz="1800"/>
              <a:t>“Cluster” definition refers to data area.( 1 cluster has a size of 1 sector.) </a:t>
            </a:r>
          </a:p>
          <a:p>
            <a:r>
              <a:rPr lang="en-AU" sz="1800">
                <a:solidFill>
                  <a:srgbClr val="FF0000"/>
                </a:solidFill>
              </a:rPr>
              <a:t>“12?</a:t>
            </a:r>
            <a:r>
              <a:rPr lang="en-AU" sz="1800"/>
              <a:t>” indicates that the FAT consists of 12 bit </a:t>
            </a:r>
            <a:r>
              <a:rPr lang="en-AU" sz="1800">
                <a:solidFill>
                  <a:srgbClr val="FF0000"/>
                </a:solidFill>
              </a:rPr>
              <a:t>entries</a:t>
            </a:r>
            <a:r>
              <a:rPr lang="en-AU" sz="1800"/>
              <a:t>.</a:t>
            </a:r>
          </a:p>
          <a:p>
            <a:r>
              <a:rPr lang="en-AU" sz="1800"/>
              <a:t>The storage space is divided in units called </a:t>
            </a:r>
            <a:r>
              <a:rPr lang="en-AU" sz="1800">
                <a:solidFill>
                  <a:srgbClr val="FF0000"/>
                </a:solidFill>
              </a:rPr>
              <a:t>sectors.</a:t>
            </a:r>
          </a:p>
          <a:p>
            <a:r>
              <a:rPr lang="en-AU" sz="1800"/>
              <a:t> 1 sector has a size of 512 bytes. </a:t>
            </a:r>
          </a:p>
          <a:p>
            <a:endParaRPr lang="en-AU" sz="2000"/>
          </a:p>
          <a:p>
            <a:endParaRPr lang="en-AU" sz="2000"/>
          </a:p>
          <a:p>
            <a:endParaRPr lang="en-AU" sz="2000"/>
          </a:p>
          <a:p>
            <a:endParaRPr lang="en-AU" sz="2000"/>
          </a:p>
          <a:p>
            <a:endParaRPr lang="en-AU" sz="2000"/>
          </a:p>
          <a:p>
            <a:endParaRPr lang="en-AU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FEA251-EE5B-D7A3-5B59-34FCCBD3C984}"/>
              </a:ext>
            </a:extLst>
          </p:cNvPr>
          <p:cNvGrpSpPr/>
          <p:nvPr/>
        </p:nvGrpSpPr>
        <p:grpSpPr>
          <a:xfrm>
            <a:off x="9447596" y="5425344"/>
            <a:ext cx="2160240" cy="1159664"/>
            <a:chOff x="6732240" y="836712"/>
            <a:chExt cx="2160240" cy="1159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1D8027-4925-FD08-0A99-1E2EBEF64403}"/>
                </a:ext>
              </a:extLst>
            </p:cNvPr>
            <p:cNvSpPr/>
            <p:nvPr/>
          </p:nvSpPr>
          <p:spPr>
            <a:xfrm rot="480000">
              <a:off x="6732240" y="836712"/>
              <a:ext cx="2160240" cy="1159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AE28685-111D-FE20-15D0-79685AA52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0000">
              <a:off x="7744841" y="851436"/>
              <a:ext cx="244809" cy="34915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369FF1-7568-7292-34A6-1A4F4064EFE9}"/>
                </a:ext>
              </a:extLst>
            </p:cNvPr>
            <p:cNvSpPr txBox="1"/>
            <p:nvPr/>
          </p:nvSpPr>
          <p:spPr>
            <a:xfrm rot="480000">
              <a:off x="6768243" y="1156691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sz="3200" i="1"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endParaRPr lang="en-AU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A2B9225-A58C-C8AD-89C8-1867D667A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05" y="2789445"/>
            <a:ext cx="6856928" cy="164460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D7AD6A18-FB14-92C8-CA67-C6E592D715F0}"/>
              </a:ext>
            </a:extLst>
          </p:cNvPr>
          <p:cNvSpPr/>
          <p:nvPr/>
        </p:nvSpPr>
        <p:spPr>
          <a:xfrm rot="10800000">
            <a:off x="8128857" y="1439919"/>
            <a:ext cx="937926" cy="255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A65F4D3-4B88-29D1-36F4-D4F96D186C2F}"/>
              </a:ext>
            </a:extLst>
          </p:cNvPr>
          <p:cNvSpPr/>
          <p:nvPr/>
        </p:nvSpPr>
        <p:spPr>
          <a:xfrm rot="10800000">
            <a:off x="7320136" y="3483942"/>
            <a:ext cx="937926" cy="2556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B7EDD7-C37A-597C-7287-A936F2A0241A}"/>
              </a:ext>
            </a:extLst>
          </p:cNvPr>
          <p:cNvSpPr txBox="1"/>
          <p:nvPr/>
        </p:nvSpPr>
        <p:spPr>
          <a:xfrm>
            <a:off x="9193867" y="1311420"/>
            <a:ext cx="241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Disk organization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EE2B8-C059-A1F2-850F-2582276A6F69}"/>
              </a:ext>
            </a:extLst>
          </p:cNvPr>
          <p:cNvSpPr txBox="1"/>
          <p:nvPr/>
        </p:nvSpPr>
        <p:spPr>
          <a:xfrm>
            <a:off x="8400256" y="3272458"/>
            <a:ext cx="241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FAT table</a:t>
            </a:r>
          </a:p>
          <a:p>
            <a:endParaRPr lang="en-US" sz="2400" b="1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309C8CC5-D96F-4771-AD90-498800A6B9A1}"/>
              </a:ext>
            </a:extLst>
          </p:cNvPr>
          <p:cNvSpPr/>
          <p:nvPr/>
        </p:nvSpPr>
        <p:spPr>
          <a:xfrm>
            <a:off x="42976" y="4786704"/>
            <a:ext cx="11880859" cy="198884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BD982-25D1-A41E-6663-333B71DDF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11" y="2125867"/>
            <a:ext cx="434378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FDC99-A94E-8FFB-C9E5-6D64DF707F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9213" y="1988840"/>
            <a:ext cx="9793287" cy="40324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74A34D-A2B7-209E-413C-5638BE0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the program</a:t>
            </a:r>
          </a:p>
        </p:txBody>
      </p:sp>
    </p:spTree>
    <p:extLst>
      <p:ext uri="{BB962C8B-B14F-4D97-AF65-F5344CB8AC3E}">
        <p14:creationId xmlns:p14="http://schemas.microsoft.com/office/powerpoint/2010/main" val="401384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DBE5B-B9BD-7E54-1BF5-D88D21DDC7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237" y="2060848"/>
            <a:ext cx="12649107" cy="40324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8C9D78-7AC1-1925-A577-A64F5477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Boot</a:t>
            </a:r>
          </a:p>
        </p:txBody>
      </p:sp>
    </p:spTree>
    <p:extLst>
      <p:ext uri="{BB962C8B-B14F-4D97-AF65-F5344CB8AC3E}">
        <p14:creationId xmlns:p14="http://schemas.microsoft.com/office/powerpoint/2010/main" val="250746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461D2C-ABC6-DB63-6AFA-F724D169C4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39" y="836712"/>
            <a:ext cx="3024336" cy="56494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5D3983-4249-C7AA-0109-60A656B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54AEC-4CEA-4509-308B-C58FA71C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484784"/>
            <a:ext cx="6480720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5D3983-4249-C7AA-0109-60A656B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entry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AE4ED3D-A992-C794-6432-0EA1DC1D37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692696"/>
            <a:ext cx="4824535" cy="5904656"/>
          </a:xfrm>
        </p:spPr>
      </p:pic>
    </p:spTree>
    <p:extLst>
      <p:ext uri="{BB962C8B-B14F-4D97-AF65-F5344CB8AC3E}">
        <p14:creationId xmlns:p14="http://schemas.microsoft.com/office/powerpoint/2010/main" val="417129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sign with a light bulb and colorful objects&#10;&#10;Description automatically generated">
            <a:extLst>
              <a:ext uri="{FF2B5EF4-FFF2-40B4-BE49-F238E27FC236}">
                <a16:creationId xmlns:a16="http://schemas.microsoft.com/office/drawing/2014/main" id="{9124DA5D-BEEA-07C0-2D57-6D3B60142C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276872"/>
            <a:ext cx="8853126" cy="32403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DF7120-D746-E8B6-ADF2-B32E3D2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02261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706B3-F12E-88DA-598D-A512485B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968019" cy="3122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b="1"/>
              <a:t>Disk organization</a:t>
            </a:r>
            <a:endParaRPr lang="en-AU" sz="2800" b="1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F406DD-ABBA-8805-E96D-FDEBB35307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37" y="4365104"/>
            <a:ext cx="11946442" cy="2362509"/>
          </a:xfrm>
        </p:spPr>
        <p:txBody>
          <a:bodyPr/>
          <a:lstStyle/>
          <a:p>
            <a:pPr marL="457145" lvl="1" indent="0">
              <a:buNone/>
            </a:pPr>
            <a:r>
              <a:rPr lang="en-AU" sz="2000"/>
              <a:t>Find out some information on </a:t>
            </a:r>
            <a:r>
              <a:rPr lang="en-AU" sz="2000">
                <a:solidFill>
                  <a:srgbClr val="FF0000"/>
                </a:solidFill>
              </a:rPr>
              <a:t>each sections :</a:t>
            </a:r>
          </a:p>
          <a:p>
            <a:pPr marL="914345" lvl="1" indent="-457200">
              <a:buAutoNum type="arabicPeriod"/>
            </a:pPr>
            <a:r>
              <a:rPr lang="en-AU" sz="2000"/>
              <a:t>Purpose of this section.</a:t>
            </a:r>
          </a:p>
          <a:p>
            <a:pPr marL="914345" lvl="1" indent="-457200">
              <a:buAutoNum type="arabicPeriod"/>
            </a:pPr>
            <a:r>
              <a:rPr lang="en-AU" sz="2000"/>
              <a:t> Size.</a:t>
            </a:r>
          </a:p>
          <a:p>
            <a:pPr marL="914345" lvl="1" indent="-457200">
              <a:buAutoNum type="arabicPeriod"/>
            </a:pPr>
            <a:r>
              <a:rPr lang="en-AU" sz="2000"/>
              <a:t>Address(where is the sections).</a:t>
            </a:r>
          </a:p>
          <a:p>
            <a:pPr marL="914345" lvl="1" indent="-457200">
              <a:buAutoNum type="arabicPeriod"/>
            </a:pPr>
            <a:r>
              <a:rPr lang="en-AU" sz="2000"/>
              <a:t>What does the section contain.</a:t>
            </a:r>
          </a:p>
          <a:p>
            <a:pPr marL="914345" lvl="1" indent="-457200">
              <a:buAutoNum type="arabicPeriod"/>
            </a:pPr>
            <a:endParaRPr lang="en-AU" sz="2000"/>
          </a:p>
          <a:p>
            <a:pPr marL="457145" lvl="1" indent="0">
              <a:buNone/>
            </a:pPr>
            <a:endParaRPr lang="en-AU" sz="200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1637212-DFF8-1C1D-34DA-C9DDDC219F9F}"/>
              </a:ext>
            </a:extLst>
          </p:cNvPr>
          <p:cNvSpPr/>
          <p:nvPr/>
        </p:nvSpPr>
        <p:spPr>
          <a:xfrm>
            <a:off x="56074" y="4327917"/>
            <a:ext cx="7624101" cy="236250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EC1A21-5DCB-1880-196D-2920AB0BEC9C}"/>
              </a:ext>
            </a:extLst>
          </p:cNvPr>
          <p:cNvGrpSpPr/>
          <p:nvPr/>
        </p:nvGrpSpPr>
        <p:grpSpPr>
          <a:xfrm>
            <a:off x="6586967" y="4077072"/>
            <a:ext cx="2160240" cy="1159664"/>
            <a:chOff x="6732240" y="836712"/>
            <a:chExt cx="2160240" cy="11596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EBCF5C-6B14-5ADB-BA20-83B0B2A7AEBD}"/>
                </a:ext>
              </a:extLst>
            </p:cNvPr>
            <p:cNvSpPr/>
            <p:nvPr/>
          </p:nvSpPr>
          <p:spPr>
            <a:xfrm rot="480000">
              <a:off x="6732240" y="836712"/>
              <a:ext cx="2160240" cy="1159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EE516F-89D7-9918-6ADA-DE423CB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0000">
              <a:off x="7744841" y="851436"/>
              <a:ext cx="244809" cy="3491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85BCFD-9AC2-C00A-5483-9FE444BC2332}"/>
                </a:ext>
              </a:extLst>
            </p:cNvPr>
            <p:cNvSpPr txBox="1"/>
            <p:nvPr/>
          </p:nvSpPr>
          <p:spPr>
            <a:xfrm rot="480000">
              <a:off x="6768243" y="1156691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i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sz="3200" i="1"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endParaRPr lang="en-AU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73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218" y="958637"/>
            <a:ext cx="11775413" cy="5497664"/>
          </a:xfrm>
        </p:spPr>
        <p:txBody>
          <a:bodyPr/>
          <a:lstStyle/>
          <a:p>
            <a:pPr marL="457145" lvl="1" indent="0">
              <a:buNone/>
            </a:pPr>
            <a:r>
              <a:rPr lang="en-AU" sz="2400"/>
              <a:t>1. Contains content of files and directory.</a:t>
            </a:r>
          </a:p>
          <a:p>
            <a:pPr marL="457145" lvl="1" indent="0">
              <a:buNone/>
            </a:pPr>
            <a:r>
              <a:rPr lang="en-AU" sz="2400"/>
              <a:t> </a:t>
            </a:r>
          </a:p>
          <a:p>
            <a:pPr marL="914345" lvl="1" indent="-457200">
              <a:buAutoNum type="arabicPeriod" startAt="2"/>
            </a:pPr>
            <a:r>
              <a:rPr lang="en-AU" sz="2400"/>
              <a:t>Clusters(a cluster </a:t>
            </a:r>
          </a:p>
          <a:p>
            <a:pPr marL="457145" lvl="1" indent="0">
              <a:buNone/>
            </a:pPr>
            <a:r>
              <a:rPr lang="en-AU" sz="2400"/>
              <a:t>     is a group of sector)</a:t>
            </a:r>
          </a:p>
          <a:p>
            <a:pPr marL="457145" lvl="1" indent="0">
              <a:buNone/>
            </a:pPr>
            <a:r>
              <a:rPr lang="en-AU" sz="2400"/>
              <a:t>     are indexed from 2.</a:t>
            </a:r>
          </a:p>
          <a:p>
            <a:pPr marL="457145" lvl="1" indent="0">
              <a:buNone/>
            </a:pPr>
            <a:endParaRPr lang="en-AU" sz="2400"/>
          </a:p>
          <a:p>
            <a:pPr marL="457145" lvl="1" indent="0">
              <a:buNone/>
            </a:pPr>
            <a:r>
              <a:rPr lang="en-AU" sz="2400"/>
              <a:t>3.Start after Root directory. </a:t>
            </a:r>
          </a:p>
          <a:p>
            <a:pPr marL="457145" lvl="1" indent="0">
              <a:buNone/>
            </a:pPr>
            <a:endParaRPr lang="en-AU" sz="2400"/>
          </a:p>
          <a:p>
            <a:pPr marL="457145" lvl="1" indent="0">
              <a:buNone/>
            </a:pPr>
            <a:r>
              <a:rPr lang="en-AU" sz="2400"/>
              <a:t>4. Contain :</a:t>
            </a:r>
            <a:endParaRPr lang="en-AU" sz="3200"/>
          </a:p>
          <a:p>
            <a:pPr marL="457145" lvl="1" indent="0">
              <a:buNone/>
            </a:pPr>
            <a:r>
              <a:rPr lang="en-AU" sz="2000"/>
              <a:t>    </a:t>
            </a:r>
            <a:r>
              <a:rPr lang="en-AU" sz="2400"/>
              <a:t>content of file or directories.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19" y="401699"/>
            <a:ext cx="10972800" cy="1143000"/>
          </a:xfrm>
        </p:spPr>
        <p:txBody>
          <a:bodyPr/>
          <a:lstStyle/>
          <a:p>
            <a:r>
              <a:rPr lang="en-AU" sz="2800" b="1"/>
              <a:t>THE DATA SECTION</a:t>
            </a:r>
            <a:endParaRPr lang="en-A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475E-E15B-7496-7E4F-DA6EF70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01" y="4616182"/>
            <a:ext cx="7011399" cy="2241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F18E-C402-B0B1-19FF-964D0DCC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21" y="1999187"/>
            <a:ext cx="7899322" cy="22984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8BDDF562-FA8C-9B70-2ED4-1B4CB943C750}"/>
              </a:ext>
            </a:extLst>
          </p:cNvPr>
          <p:cNvSpPr/>
          <p:nvPr/>
        </p:nvSpPr>
        <p:spPr>
          <a:xfrm>
            <a:off x="4545892" y="1945964"/>
            <a:ext cx="7573180" cy="249130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0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218" y="958637"/>
            <a:ext cx="11775413" cy="5497664"/>
          </a:xfrm>
        </p:spPr>
        <p:txBody>
          <a:bodyPr/>
          <a:lstStyle/>
          <a:p>
            <a:pPr marL="457145" lvl="1" indent="0">
              <a:buNone/>
            </a:pPr>
            <a:r>
              <a:rPr lang="en-AU" sz="2400"/>
              <a:t>1. Needed information is </a:t>
            </a:r>
          </a:p>
          <a:p>
            <a:pPr marL="457145" lvl="1" indent="0">
              <a:buNone/>
            </a:pPr>
            <a:r>
              <a:rPr lang="en-AU" sz="2400"/>
              <a:t>    extracted to use the disk </a:t>
            </a:r>
          </a:p>
          <a:p>
            <a:pPr marL="457145" lvl="1" indent="0">
              <a:buNone/>
            </a:pPr>
            <a:r>
              <a:rPr lang="en-AU" sz="2400"/>
              <a:t>    correctly.(an instruction)</a:t>
            </a:r>
          </a:p>
          <a:p>
            <a:pPr marL="457145" lvl="1" indent="0">
              <a:buNone/>
            </a:pPr>
            <a:endParaRPr lang="en-AU" sz="2400"/>
          </a:p>
          <a:p>
            <a:pPr marL="457145" lvl="1" indent="0">
              <a:buNone/>
            </a:pPr>
            <a:r>
              <a:rPr lang="en-AU" sz="2400"/>
              <a:t> </a:t>
            </a:r>
          </a:p>
          <a:p>
            <a:pPr marL="457145" lvl="1" indent="0">
              <a:buNone/>
            </a:pPr>
            <a:r>
              <a:rPr lang="en-AU" sz="2400"/>
              <a:t>2. ONE Sector (512 bytes)</a:t>
            </a:r>
          </a:p>
          <a:p>
            <a:pPr marL="457145" lvl="1" indent="0">
              <a:buNone/>
            </a:pPr>
            <a:endParaRPr lang="en-AU" sz="2400"/>
          </a:p>
          <a:p>
            <a:pPr marL="457145" lvl="1" indent="0">
              <a:buNone/>
            </a:pPr>
            <a:r>
              <a:rPr lang="en-AU" sz="2400"/>
              <a:t>3.Start at zero sector. </a:t>
            </a:r>
          </a:p>
          <a:p>
            <a:pPr marL="457145" lvl="1" indent="0">
              <a:buNone/>
            </a:pPr>
            <a:endParaRPr lang="en-AU" sz="2400"/>
          </a:p>
          <a:p>
            <a:pPr marL="457145" lvl="1" indent="0">
              <a:buNone/>
            </a:pPr>
            <a:r>
              <a:rPr lang="en-AU" sz="2400"/>
              <a:t>4. Contain :</a:t>
            </a:r>
            <a:endParaRPr lang="en-AU" sz="3200"/>
          </a:p>
          <a:p>
            <a:pPr marL="457145" lvl="1" indent="0">
              <a:buNone/>
            </a:pPr>
            <a:r>
              <a:rPr lang="en-AU" sz="2000"/>
              <a:t>    how many of FAT copys ?</a:t>
            </a:r>
          </a:p>
          <a:p>
            <a:pPr marL="457145" lvl="1" indent="0">
              <a:buNone/>
            </a:pPr>
            <a:r>
              <a:rPr lang="en-AU" sz="2000"/>
              <a:t>    how many sectors in a cluster ?</a:t>
            </a:r>
          </a:p>
          <a:p>
            <a:pPr marL="457145" lvl="1" indent="0">
              <a:buNone/>
            </a:pPr>
            <a:r>
              <a:rPr lang="en-AU" sz="2000"/>
              <a:t>    how big a sector is ? </a:t>
            </a:r>
          </a:p>
          <a:p>
            <a:pPr marL="457145" lvl="1" indent="0">
              <a:buNone/>
            </a:pPr>
            <a:endParaRPr lang="en-AU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19" y="401699"/>
            <a:ext cx="10972800" cy="1143000"/>
          </a:xfrm>
        </p:spPr>
        <p:txBody>
          <a:bodyPr/>
          <a:lstStyle/>
          <a:p>
            <a:r>
              <a:rPr lang="en-AU" sz="2800" b="1"/>
              <a:t>THE BOOT SECTOR</a:t>
            </a:r>
            <a:endParaRPr lang="en-AU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4475E-E15B-7496-7E4F-DA6EF70F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01" y="4616182"/>
            <a:ext cx="7011399" cy="2241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F18E-C402-B0B1-19FF-964D0DCC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21" y="1999187"/>
            <a:ext cx="7899322" cy="22984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8BDDF562-FA8C-9B70-2ED4-1B4CB943C750}"/>
              </a:ext>
            </a:extLst>
          </p:cNvPr>
          <p:cNvSpPr/>
          <p:nvPr/>
        </p:nvSpPr>
        <p:spPr>
          <a:xfrm>
            <a:off x="4545892" y="1945964"/>
            <a:ext cx="7573180" cy="249130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C2EA3E-3820-CFFD-C300-3C4679917BAA}"/>
              </a:ext>
            </a:extLst>
          </p:cNvPr>
          <p:cNvSpPr/>
          <p:nvPr/>
        </p:nvSpPr>
        <p:spPr>
          <a:xfrm>
            <a:off x="45222" y="2348880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11F6E-B92E-48D5-7FDC-5D2C138B0C55}"/>
              </a:ext>
            </a:extLst>
          </p:cNvPr>
          <p:cNvSpPr txBox="1"/>
          <p:nvPr/>
        </p:nvSpPr>
        <p:spPr>
          <a:xfrm flipH="1">
            <a:off x="1161346" y="2272226"/>
            <a:ext cx="2932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An instruction to find other sections</a:t>
            </a:r>
          </a:p>
        </p:txBody>
      </p:sp>
    </p:spTree>
    <p:extLst>
      <p:ext uri="{BB962C8B-B14F-4D97-AF65-F5344CB8AC3E}">
        <p14:creationId xmlns:p14="http://schemas.microsoft.com/office/powerpoint/2010/main" val="321628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014264-EACD-4022-C107-1EBCC312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76672"/>
            <a:ext cx="9725053" cy="501728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D46424-67EB-024E-F39B-610A41B045F3}"/>
              </a:ext>
            </a:extLst>
          </p:cNvPr>
          <p:cNvSpPr/>
          <p:nvPr/>
        </p:nvSpPr>
        <p:spPr>
          <a:xfrm>
            <a:off x="559542" y="1833977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602798-BB47-DFA0-CDD0-01AF3594BD00}"/>
              </a:ext>
            </a:extLst>
          </p:cNvPr>
          <p:cNvSpPr/>
          <p:nvPr/>
        </p:nvSpPr>
        <p:spPr>
          <a:xfrm>
            <a:off x="551384" y="2434406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CB8B57-3A00-9D3B-F328-F1AF928276FF}"/>
              </a:ext>
            </a:extLst>
          </p:cNvPr>
          <p:cNvSpPr/>
          <p:nvPr/>
        </p:nvSpPr>
        <p:spPr>
          <a:xfrm>
            <a:off x="545591" y="3390402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354428-BBD0-452C-171B-4D0F7B701654}"/>
              </a:ext>
            </a:extLst>
          </p:cNvPr>
          <p:cNvSpPr/>
          <p:nvPr/>
        </p:nvSpPr>
        <p:spPr>
          <a:xfrm>
            <a:off x="545591" y="4005064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5BCA7-5E9C-8767-7661-05547217D6A9}"/>
              </a:ext>
            </a:extLst>
          </p:cNvPr>
          <p:cNvSpPr txBox="1"/>
          <p:nvPr/>
        </p:nvSpPr>
        <p:spPr>
          <a:xfrm>
            <a:off x="404471" y="1510422"/>
            <a:ext cx="136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 point</a:t>
            </a:r>
          </a:p>
        </p:txBody>
      </p:sp>
    </p:spTree>
    <p:extLst>
      <p:ext uri="{BB962C8B-B14F-4D97-AF65-F5344CB8AC3E}">
        <p14:creationId xmlns:p14="http://schemas.microsoft.com/office/powerpoint/2010/main" val="21518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5AB007C-97DE-0FCF-FDF4-0FF253B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" y="401699"/>
            <a:ext cx="10972800" cy="1143000"/>
          </a:xfrm>
        </p:spPr>
        <p:txBody>
          <a:bodyPr/>
          <a:lstStyle/>
          <a:p>
            <a:r>
              <a:rPr lang="en-AU" sz="2800" b="1"/>
              <a:t>THE ROOT DIRECTORY</a:t>
            </a:r>
            <a:br>
              <a:rPr lang="en-AU" sz="2800" b="1"/>
            </a:br>
            <a:endParaRPr lang="en-A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565C-7485-2B65-4E8B-048D040E6A08}"/>
              </a:ext>
            </a:extLst>
          </p:cNvPr>
          <p:cNvSpPr txBox="1"/>
          <p:nvPr/>
        </p:nvSpPr>
        <p:spPr>
          <a:xfrm>
            <a:off x="20059" y="99485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root is the primary directory same as other directory stored in data area.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AE2B0-2DD4-EC45-55A6-3129ABE6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19" y="4606852"/>
            <a:ext cx="7011399" cy="224181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D9D6F3C-F8CF-558C-89A5-3DF7CEC4F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68" y="1775781"/>
            <a:ext cx="11737663" cy="4680520"/>
          </a:xfrm>
        </p:spPr>
        <p:txBody>
          <a:bodyPr/>
          <a:lstStyle/>
          <a:p>
            <a:r>
              <a:rPr lang="en-AU" sz="2400"/>
              <a:t>1. Main purpose : to store starting address of files or other directory (first cluster).</a:t>
            </a:r>
          </a:p>
          <a:p>
            <a:r>
              <a:rPr lang="en-AU" sz="2400"/>
              <a:t>2. Size : Store in boot sector.</a:t>
            </a:r>
          </a:p>
          <a:p>
            <a:r>
              <a:rPr lang="en-AU" sz="2400"/>
              <a:t>3. Address: Start after FAT section.</a:t>
            </a:r>
          </a:p>
          <a:p>
            <a:r>
              <a:rPr lang="en-AU" sz="2400"/>
              <a:t>4. Contain </a:t>
            </a:r>
            <a:r>
              <a:rPr lang="en-AU" sz="2400">
                <a:solidFill>
                  <a:srgbClr val="FF0000"/>
                </a:solidFill>
              </a:rPr>
              <a:t>entries?.</a:t>
            </a:r>
          </a:p>
          <a:p>
            <a:pPr marL="0" indent="0">
              <a:buNone/>
            </a:pPr>
            <a:r>
              <a:rPr lang="en-AU" sz="2400"/>
              <a:t>        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8284B-9318-7ADA-1E91-27223D85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40" y="2263643"/>
            <a:ext cx="6840760" cy="21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BFDFD-1614-EAB0-3A0D-B24D1CFD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76672"/>
            <a:ext cx="9505056" cy="614760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B576532-3ABE-9A7F-0C22-B59BE1D98D55}"/>
              </a:ext>
            </a:extLst>
          </p:cNvPr>
          <p:cNvSpPr/>
          <p:nvPr/>
        </p:nvSpPr>
        <p:spPr>
          <a:xfrm>
            <a:off x="1055440" y="5805264"/>
            <a:ext cx="1080120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5AB007C-97DE-0FCF-FDF4-0FF253B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" y="401699"/>
            <a:ext cx="10972800" cy="1143000"/>
          </a:xfrm>
        </p:spPr>
        <p:txBody>
          <a:bodyPr/>
          <a:lstStyle/>
          <a:p>
            <a:r>
              <a:rPr lang="en-AU" sz="2800" b="1"/>
              <a:t>THE ROOT DIRECTORY ENTRY</a:t>
            </a:r>
            <a:br>
              <a:rPr lang="en-AU" sz="2800" b="1"/>
            </a:br>
            <a:endParaRPr lang="en-AU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AE2B0-2DD4-EC45-55A6-3129ABE6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82" y="4616182"/>
            <a:ext cx="7011399" cy="2241818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D9D6F3C-F8CF-558C-89A5-3DF7CEC4FE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75272"/>
            <a:ext cx="11737663" cy="4680520"/>
          </a:xfrm>
        </p:spPr>
        <p:txBody>
          <a:bodyPr/>
          <a:lstStyle/>
          <a:p>
            <a:r>
              <a:rPr lang="en-AU" sz="2400"/>
              <a:t>1. Main purpose : to find content of files or other directory (first cluster).</a:t>
            </a:r>
          </a:p>
          <a:p>
            <a:r>
              <a:rPr lang="en-AU" sz="2400"/>
              <a:t>2. Each entry has a size of 32 bytes</a:t>
            </a:r>
          </a:p>
          <a:p>
            <a:r>
              <a:rPr lang="en-AU" sz="2400"/>
              <a:t>3. Start after the last copy of FAT section.</a:t>
            </a:r>
          </a:p>
          <a:p>
            <a:r>
              <a:rPr lang="en-AU" sz="2400"/>
              <a:t>4. Contain: next page.</a:t>
            </a:r>
          </a:p>
          <a:p>
            <a:pPr marL="0" indent="0">
              <a:buNone/>
            </a:pPr>
            <a:endParaRPr lang="en-AU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400"/>
              <a:t>        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D8DB5-552D-901C-4B26-6BFC61FB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5" y="2508018"/>
            <a:ext cx="8568952" cy="186998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CD2314-7ECA-85DA-0703-B044F90A1BE3}"/>
              </a:ext>
            </a:extLst>
          </p:cNvPr>
          <p:cNvCxnSpPr/>
          <p:nvPr/>
        </p:nvCxnSpPr>
        <p:spPr>
          <a:xfrm>
            <a:off x="4655840" y="2508018"/>
            <a:ext cx="0" cy="4889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C95BC4-954E-751D-0DF1-50FE7C860146}"/>
              </a:ext>
            </a:extLst>
          </p:cNvPr>
          <p:cNvCxnSpPr/>
          <p:nvPr/>
        </p:nvCxnSpPr>
        <p:spPr>
          <a:xfrm>
            <a:off x="8040216" y="2996952"/>
            <a:ext cx="504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90475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Engineerin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752</Words>
  <Application>Microsoft Office PowerPoint</Application>
  <PresentationFormat>Widescreen</PresentationFormat>
  <Paragraphs>120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Creative Engineering Theme</vt:lpstr>
      <vt:lpstr>FAT12</vt:lpstr>
      <vt:lpstr>AN OVERVIEW OF FAT12 </vt:lpstr>
      <vt:lpstr>Disk organization</vt:lpstr>
      <vt:lpstr>THE DATA SECTION</vt:lpstr>
      <vt:lpstr>THE BOOT SECTOR</vt:lpstr>
      <vt:lpstr>PowerPoint Presentation</vt:lpstr>
      <vt:lpstr>THE ROOT DIRECTORY </vt:lpstr>
      <vt:lpstr>PowerPoint Presentation</vt:lpstr>
      <vt:lpstr>THE ROOT DIRECTORY ENTRY </vt:lpstr>
      <vt:lpstr>THE FAT SECTION -&gt; WHY FAT IS NEEDED ? </vt:lpstr>
      <vt:lpstr>PowerPoint Presentation</vt:lpstr>
      <vt:lpstr>PowerPoint Presentation</vt:lpstr>
      <vt:lpstr>Program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Initialize the program</vt:lpstr>
      <vt:lpstr>Initialize the program</vt:lpstr>
      <vt:lpstr>Read Boot</vt:lpstr>
      <vt:lpstr>Read file</vt:lpstr>
      <vt:lpstr>Read All entry</vt:lpstr>
      <vt:lpstr>THANKS FOR LISTENING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soeadmin</dc:creator>
  <cp:lastModifiedBy>Nguyen Manh Dung 20202347</cp:lastModifiedBy>
  <cp:revision>58</cp:revision>
  <dcterms:created xsi:type="dcterms:W3CDTF">2016-11-18T03:05:16Z</dcterms:created>
  <dcterms:modified xsi:type="dcterms:W3CDTF">2023-08-07T12:09:31Z</dcterms:modified>
</cp:coreProperties>
</file>