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12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BAFF-05B0-48CA-9710-31D3E7352F8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ABCB-ACA5-4CB2-812F-085B2E32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83C0BF6-B036-46FB-B632-1BFA3A4AC021}"/>
              </a:ext>
            </a:extLst>
          </p:cNvPr>
          <p:cNvSpPr/>
          <p:nvPr/>
        </p:nvSpPr>
        <p:spPr>
          <a:xfrm rot="8138310">
            <a:off x="9953016" y="-2143154"/>
            <a:ext cx="2323646" cy="551803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435082D-1F5F-4A3B-B493-D35C56793183}"/>
              </a:ext>
            </a:extLst>
          </p:cNvPr>
          <p:cNvSpPr/>
          <p:nvPr/>
        </p:nvSpPr>
        <p:spPr>
          <a:xfrm rot="19213469">
            <a:off x="1400557" y="3178672"/>
            <a:ext cx="2323646" cy="551803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A75C52-F72B-4222-AF88-B52C82ED4A81}"/>
              </a:ext>
            </a:extLst>
          </p:cNvPr>
          <p:cNvSpPr/>
          <p:nvPr/>
        </p:nvSpPr>
        <p:spPr>
          <a:xfrm>
            <a:off x="1" y="2526810"/>
            <a:ext cx="1834904" cy="433119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34C407-CBA1-4818-BA5C-80D18CB07D9E}"/>
              </a:ext>
            </a:extLst>
          </p:cNvPr>
          <p:cNvSpPr txBox="1"/>
          <p:nvPr/>
        </p:nvSpPr>
        <p:spPr>
          <a:xfrm>
            <a:off x="1028424" y="1902022"/>
            <a:ext cx="1040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 DI ĐỘNG 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3E5737-0A9F-4CD9-ADE8-1E1EE80BA473}"/>
              </a:ext>
            </a:extLst>
          </p:cNvPr>
          <p:cNvSpPr txBox="1"/>
          <p:nvPr/>
        </p:nvSpPr>
        <p:spPr>
          <a:xfrm>
            <a:off x="6456029" y="4361368"/>
            <a:ext cx="51960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endParaRPr lang="en-GB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MSV: 5951071029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Miên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B566C21-16FB-4BFE-AED5-8F5CFF5DA1E4}"/>
              </a:ext>
            </a:extLst>
          </p:cNvPr>
          <p:cNvSpPr/>
          <p:nvPr/>
        </p:nvSpPr>
        <p:spPr>
          <a:xfrm rot="10800000">
            <a:off x="11134431" y="-1"/>
            <a:ext cx="1057568" cy="203351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aphic 14">
            <a:extLst>
              <a:ext uri="{FF2B5EF4-FFF2-40B4-BE49-F238E27FC236}">
                <a16:creationId xmlns:a16="http://schemas.microsoft.com/office/drawing/2014/main" id="{2FD29782-0850-400A-9288-8D4DF91E2E97}"/>
              </a:ext>
            </a:extLst>
          </p:cNvPr>
          <p:cNvGrpSpPr/>
          <p:nvPr/>
        </p:nvGrpSpPr>
        <p:grpSpPr>
          <a:xfrm>
            <a:off x="1645751" y="3400734"/>
            <a:ext cx="3671977" cy="3176871"/>
            <a:chOff x="2444748" y="555045"/>
            <a:chExt cx="7282048" cy="5727454"/>
          </a:xfrm>
        </p:grpSpPr>
        <p:sp>
          <p:nvSpPr>
            <p:cNvPr id="45" name="Freeform: Shape 32">
              <a:extLst>
                <a:ext uri="{FF2B5EF4-FFF2-40B4-BE49-F238E27FC236}">
                  <a16:creationId xmlns:a16="http://schemas.microsoft.com/office/drawing/2014/main" id="{018750AA-BE6B-4FF6-8B90-3C917FB2C4F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3">
              <a:extLst>
                <a:ext uri="{FF2B5EF4-FFF2-40B4-BE49-F238E27FC236}">
                  <a16:creationId xmlns:a16="http://schemas.microsoft.com/office/drawing/2014/main" id="{D1EAF1DF-D90E-4D0C-B686-0824CF3B127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34">
              <a:extLst>
                <a:ext uri="{FF2B5EF4-FFF2-40B4-BE49-F238E27FC236}">
                  <a16:creationId xmlns:a16="http://schemas.microsoft.com/office/drawing/2014/main" id="{DD471931-AB70-48AB-9B8F-4A0ED6D57C9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5">
              <a:extLst>
                <a:ext uri="{FF2B5EF4-FFF2-40B4-BE49-F238E27FC236}">
                  <a16:creationId xmlns:a16="http://schemas.microsoft.com/office/drawing/2014/main" id="{60528D1D-6DAA-4D06-9D6E-9151AA8372C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36">
              <a:extLst>
                <a:ext uri="{FF2B5EF4-FFF2-40B4-BE49-F238E27FC236}">
                  <a16:creationId xmlns:a16="http://schemas.microsoft.com/office/drawing/2014/main" id="{14B05B2C-AE70-4647-AB60-63C657A4A87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37">
              <a:extLst>
                <a:ext uri="{FF2B5EF4-FFF2-40B4-BE49-F238E27FC236}">
                  <a16:creationId xmlns:a16="http://schemas.microsoft.com/office/drawing/2014/main" id="{A541F209-DD56-43F4-8786-520A0D1FF51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8">
              <a:extLst>
                <a:ext uri="{FF2B5EF4-FFF2-40B4-BE49-F238E27FC236}">
                  <a16:creationId xmlns:a16="http://schemas.microsoft.com/office/drawing/2014/main" id="{70B1E3E6-0400-4B7C-8111-4BCF4DD64FC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9">
              <a:extLst>
                <a:ext uri="{FF2B5EF4-FFF2-40B4-BE49-F238E27FC236}">
                  <a16:creationId xmlns:a16="http://schemas.microsoft.com/office/drawing/2014/main" id="{5BDED818-D50A-4781-85DE-85E9AFF1C52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A7BD3B0-4614-4728-8852-5FBDF975B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22" y="3589871"/>
            <a:ext cx="3357656" cy="2072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D0765DC-9229-47ED-B756-5C048442CDC4}"/>
              </a:ext>
            </a:extLst>
          </p:cNvPr>
          <p:cNvSpPr txBox="1"/>
          <p:nvPr/>
        </p:nvSpPr>
        <p:spPr>
          <a:xfrm>
            <a:off x="1246021" y="1256242"/>
            <a:ext cx="1040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31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TÍCH 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8A988-FD60-4A39-B74F-E6BDE2A33FFE}"/>
              </a:ext>
            </a:extLst>
          </p:cNvPr>
          <p:cNvSpPr/>
          <p:nvPr/>
        </p:nvSpPr>
        <p:spPr>
          <a:xfrm>
            <a:off x="1364854" y="965510"/>
            <a:ext cx="1822229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/>
              <a:t>Sơ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đồ</a:t>
            </a:r>
            <a:r>
              <a:rPr lang="en-GB" altLang="ko-KR" sz="2000" b="1" dirty="0"/>
              <a:t> ERD</a:t>
            </a:r>
            <a:endParaRPr lang="ko-KR" alt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018B6-0CED-46A1-A849-DDD7ECAF4B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54" y="1791330"/>
            <a:ext cx="9670090" cy="4653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9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8">
            <a:extLst>
              <a:ext uri="{FF2B5EF4-FFF2-40B4-BE49-F238E27FC236}">
                <a16:creationId xmlns:a16="http://schemas.microsoft.com/office/drawing/2014/main" id="{9E1557D5-88BC-4162-A945-E85B1C4575EF}"/>
              </a:ext>
            </a:extLst>
          </p:cNvPr>
          <p:cNvSpPr/>
          <p:nvPr/>
        </p:nvSpPr>
        <p:spPr>
          <a:xfrm rot="13500000">
            <a:off x="2534900" y="898980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hevron 8">
            <a:extLst>
              <a:ext uri="{FF2B5EF4-FFF2-40B4-BE49-F238E27FC236}">
                <a16:creationId xmlns:a16="http://schemas.microsoft.com/office/drawing/2014/main" id="{13F7E792-AA14-4D1F-A379-019681296C51}"/>
              </a:ext>
            </a:extLst>
          </p:cNvPr>
          <p:cNvSpPr/>
          <p:nvPr/>
        </p:nvSpPr>
        <p:spPr>
          <a:xfrm rot="2821677">
            <a:off x="8618492" y="4816241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Chevron 8">
            <a:extLst>
              <a:ext uri="{FF2B5EF4-FFF2-40B4-BE49-F238E27FC236}">
                <a16:creationId xmlns:a16="http://schemas.microsoft.com/office/drawing/2014/main" id="{D87EF597-6ABE-4EAA-8217-94D85ECC01CD}"/>
              </a:ext>
            </a:extLst>
          </p:cNvPr>
          <p:cNvSpPr/>
          <p:nvPr/>
        </p:nvSpPr>
        <p:spPr>
          <a:xfrm rot="8034742">
            <a:off x="2731388" y="4780166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Chevron 8">
            <a:extLst>
              <a:ext uri="{FF2B5EF4-FFF2-40B4-BE49-F238E27FC236}">
                <a16:creationId xmlns:a16="http://schemas.microsoft.com/office/drawing/2014/main" id="{1584BCD9-877F-4AA4-B494-1DDB09A573E5}"/>
              </a:ext>
            </a:extLst>
          </p:cNvPr>
          <p:cNvSpPr/>
          <p:nvPr/>
        </p:nvSpPr>
        <p:spPr>
          <a:xfrm rot="18930658">
            <a:off x="8618382" y="1007993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0380" y="2251557"/>
            <a:ext cx="6016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oogle Shape;1611;p42"/>
          <p:cNvGrpSpPr/>
          <p:nvPr/>
        </p:nvGrpSpPr>
        <p:grpSpPr>
          <a:xfrm rot="3685074">
            <a:off x="4927549" y="3345865"/>
            <a:ext cx="2305695" cy="2293173"/>
            <a:chOff x="1653500" y="2069400"/>
            <a:chExt cx="2305780" cy="2293257"/>
          </a:xfrm>
        </p:grpSpPr>
        <p:sp>
          <p:nvSpPr>
            <p:cNvPr id="10" name="Google Shape;1612;p42"/>
            <p:cNvSpPr/>
            <p:nvPr/>
          </p:nvSpPr>
          <p:spPr>
            <a:xfrm>
              <a:off x="2632793" y="2241520"/>
              <a:ext cx="1197418" cy="924800"/>
            </a:xfrm>
            <a:custGeom>
              <a:avLst/>
              <a:gdLst/>
              <a:ahLst/>
              <a:cxnLst/>
              <a:rect l="l" t="t" r="r" b="b"/>
              <a:pathLst>
                <a:path w="28036" h="21653" extrusionOk="0">
                  <a:moveTo>
                    <a:pt x="3961" y="1"/>
                  </a:moveTo>
                  <a:cubicBezTo>
                    <a:pt x="1772" y="1"/>
                    <a:pt x="0" y="1773"/>
                    <a:pt x="0" y="3961"/>
                  </a:cubicBezTo>
                  <a:cubicBezTo>
                    <a:pt x="0" y="6150"/>
                    <a:pt x="1772" y="7922"/>
                    <a:pt x="3961" y="7922"/>
                  </a:cubicBezTo>
                  <a:cubicBezTo>
                    <a:pt x="11256" y="7922"/>
                    <a:pt x="17455" y="12561"/>
                    <a:pt x="19802" y="19023"/>
                  </a:cubicBezTo>
                  <a:lnTo>
                    <a:pt x="19852" y="19073"/>
                  </a:lnTo>
                  <a:cubicBezTo>
                    <a:pt x="20424" y="20668"/>
                    <a:pt x="21956" y="21653"/>
                    <a:pt x="23572" y="21653"/>
                  </a:cubicBezTo>
                  <a:cubicBezTo>
                    <a:pt x="24017" y="21653"/>
                    <a:pt x="24469" y="21578"/>
                    <a:pt x="24909" y="21420"/>
                  </a:cubicBezTo>
                  <a:cubicBezTo>
                    <a:pt x="26939" y="20691"/>
                    <a:pt x="28036" y="18398"/>
                    <a:pt x="27252" y="16363"/>
                  </a:cubicBezTo>
                  <a:cubicBezTo>
                    <a:pt x="23813" y="6829"/>
                    <a:pt x="14641" y="1"/>
                    <a:pt x="396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3;p42"/>
            <p:cNvSpPr/>
            <p:nvPr/>
          </p:nvSpPr>
          <p:spPr>
            <a:xfrm>
              <a:off x="3353863" y="2940377"/>
              <a:ext cx="507523" cy="1041654"/>
            </a:xfrm>
            <a:custGeom>
              <a:avLst/>
              <a:gdLst/>
              <a:ahLst/>
              <a:cxnLst/>
              <a:rect l="l" t="t" r="r" b="b"/>
              <a:pathLst>
                <a:path w="11883" h="24389" extrusionOk="0">
                  <a:moveTo>
                    <a:pt x="10369" y="0"/>
                  </a:moveTo>
                  <a:cubicBezTo>
                    <a:pt x="10380" y="31"/>
                    <a:pt x="10392" y="62"/>
                    <a:pt x="10403" y="93"/>
                  </a:cubicBezTo>
                  <a:lnTo>
                    <a:pt x="10403" y="93"/>
                  </a:lnTo>
                  <a:cubicBezTo>
                    <a:pt x="10392" y="62"/>
                    <a:pt x="10381" y="31"/>
                    <a:pt x="10369" y="0"/>
                  </a:cubicBezTo>
                  <a:close/>
                  <a:moveTo>
                    <a:pt x="10403" y="93"/>
                  </a:moveTo>
                  <a:cubicBezTo>
                    <a:pt x="11119" y="2104"/>
                    <a:pt x="10026" y="4339"/>
                    <a:pt x="8026" y="5057"/>
                  </a:cubicBezTo>
                  <a:cubicBezTo>
                    <a:pt x="7586" y="5215"/>
                    <a:pt x="7134" y="5290"/>
                    <a:pt x="6689" y="5290"/>
                  </a:cubicBezTo>
                  <a:cubicBezTo>
                    <a:pt x="5073" y="5290"/>
                    <a:pt x="3541" y="4305"/>
                    <a:pt x="2969" y="2710"/>
                  </a:cubicBezTo>
                  <a:lnTo>
                    <a:pt x="2969" y="2710"/>
                  </a:lnTo>
                  <a:cubicBezTo>
                    <a:pt x="3595" y="4536"/>
                    <a:pt x="3961" y="6462"/>
                    <a:pt x="3961" y="8496"/>
                  </a:cubicBezTo>
                  <a:cubicBezTo>
                    <a:pt x="3961" y="12611"/>
                    <a:pt x="2448" y="16417"/>
                    <a:pt x="1" y="19335"/>
                  </a:cubicBezTo>
                  <a:cubicBezTo>
                    <a:pt x="781" y="18410"/>
                    <a:pt x="1899" y="17934"/>
                    <a:pt x="3024" y="17934"/>
                  </a:cubicBezTo>
                  <a:cubicBezTo>
                    <a:pt x="3926" y="17934"/>
                    <a:pt x="4833" y="18239"/>
                    <a:pt x="5575" y="18864"/>
                  </a:cubicBezTo>
                  <a:cubicBezTo>
                    <a:pt x="7242" y="20273"/>
                    <a:pt x="7451" y="22720"/>
                    <a:pt x="6096" y="24388"/>
                  </a:cubicBezTo>
                  <a:cubicBezTo>
                    <a:pt x="9693" y="20065"/>
                    <a:pt x="11882" y="14541"/>
                    <a:pt x="11882" y="8496"/>
                  </a:cubicBezTo>
                  <a:cubicBezTo>
                    <a:pt x="11882" y="5558"/>
                    <a:pt x="11373" y="2726"/>
                    <a:pt x="10403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4;p42"/>
            <p:cNvSpPr/>
            <p:nvPr/>
          </p:nvSpPr>
          <p:spPr>
            <a:xfrm>
              <a:off x="2632793" y="3706289"/>
              <a:ext cx="1039305" cy="656367"/>
            </a:xfrm>
            <a:custGeom>
              <a:avLst/>
              <a:gdLst/>
              <a:ahLst/>
              <a:cxnLst/>
              <a:rect l="l" t="t" r="r" b="b"/>
              <a:pathLst>
                <a:path w="24334" h="15368" extrusionOk="0">
                  <a:moveTo>
                    <a:pt x="19907" y="1"/>
                  </a:moveTo>
                  <a:cubicBezTo>
                    <a:pt x="18782" y="1"/>
                    <a:pt x="17664" y="477"/>
                    <a:pt x="16884" y="1402"/>
                  </a:cubicBezTo>
                  <a:cubicBezTo>
                    <a:pt x="13807" y="5100"/>
                    <a:pt x="9117" y="7447"/>
                    <a:pt x="3961" y="7447"/>
                  </a:cubicBezTo>
                  <a:cubicBezTo>
                    <a:pt x="1772" y="7447"/>
                    <a:pt x="0" y="9219"/>
                    <a:pt x="0" y="11408"/>
                  </a:cubicBezTo>
                  <a:cubicBezTo>
                    <a:pt x="0" y="13596"/>
                    <a:pt x="1772" y="15368"/>
                    <a:pt x="3961" y="15368"/>
                  </a:cubicBezTo>
                  <a:cubicBezTo>
                    <a:pt x="11569" y="15368"/>
                    <a:pt x="18343" y="11929"/>
                    <a:pt x="22929" y="6559"/>
                  </a:cubicBezTo>
                  <a:cubicBezTo>
                    <a:pt x="22929" y="6509"/>
                    <a:pt x="22979" y="6509"/>
                    <a:pt x="22979" y="6455"/>
                  </a:cubicBezTo>
                  <a:cubicBezTo>
                    <a:pt x="24334" y="4787"/>
                    <a:pt x="24125" y="2340"/>
                    <a:pt x="22458" y="931"/>
                  </a:cubicBezTo>
                  <a:cubicBezTo>
                    <a:pt x="21716" y="306"/>
                    <a:pt x="20809" y="1"/>
                    <a:pt x="19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5;p42"/>
            <p:cNvSpPr/>
            <p:nvPr/>
          </p:nvSpPr>
          <p:spPr>
            <a:xfrm>
              <a:off x="1804864" y="2241520"/>
              <a:ext cx="997108" cy="810166"/>
            </a:xfrm>
            <a:custGeom>
              <a:avLst/>
              <a:gdLst/>
              <a:ahLst/>
              <a:cxnLst/>
              <a:rect l="l" t="t" r="r" b="b"/>
              <a:pathLst>
                <a:path w="23346" h="18969" extrusionOk="0">
                  <a:moveTo>
                    <a:pt x="31" y="16277"/>
                  </a:moveTo>
                  <a:cubicBezTo>
                    <a:pt x="21" y="16306"/>
                    <a:pt x="10" y="16335"/>
                    <a:pt x="0" y="16363"/>
                  </a:cubicBezTo>
                  <a:cubicBezTo>
                    <a:pt x="11" y="16335"/>
                    <a:pt x="21" y="16306"/>
                    <a:pt x="31" y="16277"/>
                  </a:cubicBezTo>
                  <a:close/>
                  <a:moveTo>
                    <a:pt x="23346" y="1"/>
                  </a:moveTo>
                  <a:cubicBezTo>
                    <a:pt x="12643" y="1"/>
                    <a:pt x="3495" y="6788"/>
                    <a:pt x="31" y="16277"/>
                  </a:cubicBezTo>
                  <a:lnTo>
                    <a:pt x="31" y="16277"/>
                  </a:lnTo>
                  <a:cubicBezTo>
                    <a:pt x="627" y="14693"/>
                    <a:pt x="2136" y="13734"/>
                    <a:pt x="3722" y="13734"/>
                  </a:cubicBezTo>
                  <a:cubicBezTo>
                    <a:pt x="4166" y="13734"/>
                    <a:pt x="4615" y="13809"/>
                    <a:pt x="5053" y="13966"/>
                  </a:cubicBezTo>
                  <a:cubicBezTo>
                    <a:pt x="7087" y="14750"/>
                    <a:pt x="8129" y="16939"/>
                    <a:pt x="7450" y="18969"/>
                  </a:cubicBezTo>
                  <a:cubicBezTo>
                    <a:pt x="9847" y="12507"/>
                    <a:pt x="16050" y="7922"/>
                    <a:pt x="23346" y="7922"/>
                  </a:cubicBezTo>
                  <a:cubicBezTo>
                    <a:pt x="21157" y="7922"/>
                    <a:pt x="19385" y="6150"/>
                    <a:pt x="19385" y="3961"/>
                  </a:cubicBezTo>
                  <a:cubicBezTo>
                    <a:pt x="19385" y="1773"/>
                    <a:pt x="21157" y="1"/>
                    <a:pt x="23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6;p42"/>
            <p:cNvSpPr/>
            <p:nvPr/>
          </p:nvSpPr>
          <p:spPr>
            <a:xfrm>
              <a:off x="1882681" y="3663793"/>
              <a:ext cx="919290" cy="698864"/>
            </a:xfrm>
            <a:custGeom>
              <a:avLst/>
              <a:gdLst/>
              <a:ahLst/>
              <a:cxnLst/>
              <a:rect l="l" t="t" r="r" b="b"/>
              <a:pathLst>
                <a:path w="21524" h="16363" extrusionOk="0">
                  <a:moveTo>
                    <a:pt x="6879" y="0"/>
                  </a:moveTo>
                  <a:cubicBezTo>
                    <a:pt x="6884" y="10"/>
                    <a:pt x="6889" y="19"/>
                    <a:pt x="6895" y="28"/>
                  </a:cubicBezTo>
                  <a:lnTo>
                    <a:pt x="6895" y="28"/>
                  </a:lnTo>
                  <a:cubicBezTo>
                    <a:pt x="6889" y="19"/>
                    <a:pt x="6884" y="10"/>
                    <a:pt x="6879" y="0"/>
                  </a:cubicBezTo>
                  <a:close/>
                  <a:moveTo>
                    <a:pt x="6895" y="28"/>
                  </a:moveTo>
                  <a:cubicBezTo>
                    <a:pt x="7968" y="1901"/>
                    <a:pt x="7286" y="4329"/>
                    <a:pt x="5419" y="5420"/>
                  </a:cubicBezTo>
                  <a:cubicBezTo>
                    <a:pt x="4808" y="5776"/>
                    <a:pt x="4136" y="5944"/>
                    <a:pt x="3469" y="5944"/>
                  </a:cubicBezTo>
                  <a:cubicBezTo>
                    <a:pt x="2092" y="5944"/>
                    <a:pt x="739" y="5225"/>
                    <a:pt x="0" y="3961"/>
                  </a:cubicBezTo>
                  <a:lnTo>
                    <a:pt x="0" y="3961"/>
                  </a:lnTo>
                  <a:cubicBezTo>
                    <a:pt x="4273" y="11360"/>
                    <a:pt x="12298" y="16363"/>
                    <a:pt x="21524" y="16363"/>
                  </a:cubicBezTo>
                  <a:cubicBezTo>
                    <a:pt x="19335" y="16363"/>
                    <a:pt x="17563" y="14591"/>
                    <a:pt x="17563" y="12403"/>
                  </a:cubicBezTo>
                  <a:cubicBezTo>
                    <a:pt x="17563" y="10214"/>
                    <a:pt x="19335" y="8442"/>
                    <a:pt x="21524" y="8442"/>
                  </a:cubicBezTo>
                  <a:cubicBezTo>
                    <a:pt x="15282" y="8442"/>
                    <a:pt x="9817" y="5066"/>
                    <a:pt x="6895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7;p42"/>
            <p:cNvSpPr/>
            <p:nvPr/>
          </p:nvSpPr>
          <p:spPr>
            <a:xfrm>
              <a:off x="1740201" y="2828094"/>
              <a:ext cx="483093" cy="1089618"/>
            </a:xfrm>
            <a:custGeom>
              <a:avLst/>
              <a:gdLst/>
              <a:ahLst/>
              <a:cxnLst/>
              <a:rect l="l" t="t" r="r" b="b"/>
              <a:pathLst>
                <a:path w="11311" h="25512" extrusionOk="0">
                  <a:moveTo>
                    <a:pt x="5236" y="0"/>
                  </a:moveTo>
                  <a:cubicBezTo>
                    <a:pt x="3621" y="0"/>
                    <a:pt x="2087" y="994"/>
                    <a:pt x="1514" y="2629"/>
                  </a:cubicBezTo>
                  <a:cubicBezTo>
                    <a:pt x="522" y="5289"/>
                    <a:pt x="1" y="8153"/>
                    <a:pt x="1" y="11125"/>
                  </a:cubicBezTo>
                  <a:cubicBezTo>
                    <a:pt x="1" y="15657"/>
                    <a:pt x="1252" y="19880"/>
                    <a:pt x="3336" y="23528"/>
                  </a:cubicBezTo>
                  <a:cubicBezTo>
                    <a:pt x="4075" y="24792"/>
                    <a:pt x="5428" y="25511"/>
                    <a:pt x="6805" y="25511"/>
                  </a:cubicBezTo>
                  <a:cubicBezTo>
                    <a:pt x="7472" y="25511"/>
                    <a:pt x="8144" y="25343"/>
                    <a:pt x="8755" y="24987"/>
                  </a:cubicBezTo>
                  <a:cubicBezTo>
                    <a:pt x="10631" y="23890"/>
                    <a:pt x="11311" y="21443"/>
                    <a:pt x="10215" y="19567"/>
                  </a:cubicBezTo>
                  <a:cubicBezTo>
                    <a:pt x="8755" y="17066"/>
                    <a:pt x="7922" y="14198"/>
                    <a:pt x="7922" y="11125"/>
                  </a:cubicBezTo>
                  <a:cubicBezTo>
                    <a:pt x="7922" y="9091"/>
                    <a:pt x="8289" y="7165"/>
                    <a:pt x="8914" y="5393"/>
                  </a:cubicBezTo>
                  <a:cubicBezTo>
                    <a:pt x="8964" y="5339"/>
                    <a:pt x="8964" y="5289"/>
                    <a:pt x="8964" y="5235"/>
                  </a:cubicBezTo>
                  <a:cubicBezTo>
                    <a:pt x="9643" y="3205"/>
                    <a:pt x="8601" y="1016"/>
                    <a:pt x="6567" y="232"/>
                  </a:cubicBezTo>
                  <a:cubicBezTo>
                    <a:pt x="6129" y="75"/>
                    <a:pt x="5680" y="0"/>
                    <a:pt x="5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8;p42"/>
            <p:cNvSpPr/>
            <p:nvPr/>
          </p:nvSpPr>
          <p:spPr>
            <a:xfrm>
              <a:off x="2465755" y="2069400"/>
              <a:ext cx="670077" cy="1233892"/>
            </a:xfrm>
            <a:custGeom>
              <a:avLst/>
              <a:gdLst/>
              <a:ahLst/>
              <a:cxnLst/>
              <a:rect l="l" t="t" r="r" b="b"/>
              <a:pathLst>
                <a:path w="15689" h="28890" extrusionOk="0">
                  <a:moveTo>
                    <a:pt x="7846" y="0"/>
                  </a:moveTo>
                  <a:cubicBezTo>
                    <a:pt x="3817" y="0"/>
                    <a:pt x="522" y="3274"/>
                    <a:pt x="522" y="7316"/>
                  </a:cubicBezTo>
                  <a:cubicBezTo>
                    <a:pt x="522" y="10284"/>
                    <a:pt x="2294" y="12785"/>
                    <a:pt x="4795" y="13986"/>
                  </a:cubicBezTo>
                  <a:cubicBezTo>
                    <a:pt x="6046" y="14557"/>
                    <a:pt x="6879" y="15808"/>
                    <a:pt x="6879" y="17217"/>
                  </a:cubicBezTo>
                  <a:cubicBezTo>
                    <a:pt x="6879" y="18622"/>
                    <a:pt x="5996" y="19927"/>
                    <a:pt x="4691" y="20393"/>
                  </a:cubicBezTo>
                  <a:cubicBezTo>
                    <a:pt x="2711" y="21123"/>
                    <a:pt x="1043" y="22532"/>
                    <a:pt x="1" y="24354"/>
                  </a:cubicBezTo>
                  <a:lnTo>
                    <a:pt x="7872" y="28889"/>
                  </a:lnTo>
                  <a:lnTo>
                    <a:pt x="15688" y="24354"/>
                  </a:lnTo>
                  <a:cubicBezTo>
                    <a:pt x="14646" y="22532"/>
                    <a:pt x="12978" y="21123"/>
                    <a:pt x="11048" y="20393"/>
                  </a:cubicBezTo>
                  <a:cubicBezTo>
                    <a:pt x="9693" y="19927"/>
                    <a:pt x="8810" y="18622"/>
                    <a:pt x="8810" y="17217"/>
                  </a:cubicBezTo>
                  <a:lnTo>
                    <a:pt x="8810" y="17113"/>
                  </a:lnTo>
                  <a:cubicBezTo>
                    <a:pt x="8810" y="15758"/>
                    <a:pt x="9643" y="14557"/>
                    <a:pt x="10840" y="13986"/>
                  </a:cubicBezTo>
                  <a:cubicBezTo>
                    <a:pt x="13550" y="12785"/>
                    <a:pt x="15376" y="9971"/>
                    <a:pt x="15167" y="6795"/>
                  </a:cubicBezTo>
                  <a:cubicBezTo>
                    <a:pt x="14904" y="3197"/>
                    <a:pt x="11986" y="279"/>
                    <a:pt x="8393" y="20"/>
                  </a:cubicBezTo>
                  <a:cubicBezTo>
                    <a:pt x="8209" y="7"/>
                    <a:pt x="8027" y="0"/>
                    <a:pt x="78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9;p42"/>
            <p:cNvSpPr/>
            <p:nvPr/>
          </p:nvSpPr>
          <p:spPr>
            <a:xfrm>
              <a:off x="1653500" y="3109506"/>
              <a:ext cx="1148472" cy="966399"/>
            </a:xfrm>
            <a:custGeom>
              <a:avLst/>
              <a:gdLst/>
              <a:ahLst/>
              <a:cxnLst/>
              <a:rect l="l" t="t" r="r" b="b"/>
              <a:pathLst>
                <a:path w="26890" h="22627" extrusionOk="0">
                  <a:moveTo>
                    <a:pt x="19019" y="1"/>
                  </a:moveTo>
                  <a:cubicBezTo>
                    <a:pt x="17977" y="1827"/>
                    <a:pt x="17614" y="3911"/>
                    <a:pt x="17927" y="5996"/>
                  </a:cubicBezTo>
                  <a:cubicBezTo>
                    <a:pt x="18185" y="7400"/>
                    <a:pt x="17510" y="8810"/>
                    <a:pt x="16259" y="9485"/>
                  </a:cubicBezTo>
                  <a:lnTo>
                    <a:pt x="16205" y="9539"/>
                  </a:lnTo>
                  <a:cubicBezTo>
                    <a:pt x="15649" y="9853"/>
                    <a:pt x="15037" y="10010"/>
                    <a:pt x="14431" y="10010"/>
                  </a:cubicBezTo>
                  <a:cubicBezTo>
                    <a:pt x="13732" y="10010"/>
                    <a:pt x="13040" y="9801"/>
                    <a:pt x="12453" y="9381"/>
                  </a:cubicBezTo>
                  <a:cubicBezTo>
                    <a:pt x="11192" y="8477"/>
                    <a:pt x="9687" y="7992"/>
                    <a:pt x="8157" y="7992"/>
                  </a:cubicBezTo>
                  <a:cubicBezTo>
                    <a:pt x="6777" y="7992"/>
                    <a:pt x="5376" y="8386"/>
                    <a:pt x="4115" y="9226"/>
                  </a:cubicBezTo>
                  <a:cubicBezTo>
                    <a:pt x="1093" y="11257"/>
                    <a:pt x="1" y="15217"/>
                    <a:pt x="1614" y="18502"/>
                  </a:cubicBezTo>
                  <a:cubicBezTo>
                    <a:pt x="2895" y="21136"/>
                    <a:pt x="5490" y="22626"/>
                    <a:pt x="8168" y="22626"/>
                  </a:cubicBezTo>
                  <a:cubicBezTo>
                    <a:pt x="9411" y="22626"/>
                    <a:pt x="10671" y="22305"/>
                    <a:pt x="11828" y="21629"/>
                  </a:cubicBezTo>
                  <a:cubicBezTo>
                    <a:pt x="14433" y="20170"/>
                    <a:pt x="15738" y="17406"/>
                    <a:pt x="15475" y="14592"/>
                  </a:cubicBezTo>
                  <a:cubicBezTo>
                    <a:pt x="15371" y="13237"/>
                    <a:pt x="16051" y="11882"/>
                    <a:pt x="17247" y="11207"/>
                  </a:cubicBezTo>
                  <a:cubicBezTo>
                    <a:pt x="17794" y="10887"/>
                    <a:pt x="18392" y="10728"/>
                    <a:pt x="18982" y="10728"/>
                  </a:cubicBezTo>
                  <a:cubicBezTo>
                    <a:pt x="19741" y="10728"/>
                    <a:pt x="20489" y="10992"/>
                    <a:pt x="21103" y="11519"/>
                  </a:cubicBezTo>
                  <a:cubicBezTo>
                    <a:pt x="22771" y="12820"/>
                    <a:pt x="24805" y="13549"/>
                    <a:pt x="26890" y="13549"/>
                  </a:cubicBezTo>
                  <a:lnTo>
                    <a:pt x="26890" y="4536"/>
                  </a:lnTo>
                  <a:lnTo>
                    <a:pt x="19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20;p42"/>
            <p:cNvSpPr/>
            <p:nvPr/>
          </p:nvSpPr>
          <p:spPr>
            <a:xfrm>
              <a:off x="2801924" y="3109507"/>
              <a:ext cx="1157356" cy="966741"/>
            </a:xfrm>
            <a:custGeom>
              <a:avLst/>
              <a:gdLst/>
              <a:ahLst/>
              <a:cxnLst/>
              <a:rect l="l" t="t" r="r" b="b"/>
              <a:pathLst>
                <a:path w="27098" h="22635" extrusionOk="0">
                  <a:moveTo>
                    <a:pt x="7817" y="1"/>
                  </a:moveTo>
                  <a:lnTo>
                    <a:pt x="1" y="4536"/>
                  </a:lnTo>
                  <a:lnTo>
                    <a:pt x="1" y="13549"/>
                  </a:lnTo>
                  <a:cubicBezTo>
                    <a:pt x="2085" y="13549"/>
                    <a:pt x="4115" y="12820"/>
                    <a:pt x="5733" y="11519"/>
                  </a:cubicBezTo>
                  <a:cubicBezTo>
                    <a:pt x="6347" y="10992"/>
                    <a:pt x="7111" y="10728"/>
                    <a:pt x="7875" y="10728"/>
                  </a:cubicBezTo>
                  <a:cubicBezTo>
                    <a:pt x="8469" y="10728"/>
                    <a:pt x="9064" y="10887"/>
                    <a:pt x="9589" y="11207"/>
                  </a:cubicBezTo>
                  <a:lnTo>
                    <a:pt x="9693" y="11257"/>
                  </a:lnTo>
                  <a:cubicBezTo>
                    <a:pt x="10840" y="11936"/>
                    <a:pt x="11515" y="13237"/>
                    <a:pt x="11361" y="14592"/>
                  </a:cubicBezTo>
                  <a:cubicBezTo>
                    <a:pt x="11098" y="17510"/>
                    <a:pt x="12557" y="20482"/>
                    <a:pt x="15425" y="21887"/>
                  </a:cubicBezTo>
                  <a:cubicBezTo>
                    <a:pt x="16453" y="22394"/>
                    <a:pt x="17547" y="22634"/>
                    <a:pt x="18628" y="22634"/>
                  </a:cubicBezTo>
                  <a:cubicBezTo>
                    <a:pt x="20998" y="22634"/>
                    <a:pt x="23304" y="21479"/>
                    <a:pt x="24701" y="19440"/>
                  </a:cubicBezTo>
                  <a:cubicBezTo>
                    <a:pt x="27098" y="15842"/>
                    <a:pt x="25952" y="11048"/>
                    <a:pt x="22304" y="8964"/>
                  </a:cubicBezTo>
                  <a:cubicBezTo>
                    <a:pt x="21145" y="8302"/>
                    <a:pt x="19880" y="7983"/>
                    <a:pt x="18634" y="7983"/>
                  </a:cubicBezTo>
                  <a:cubicBezTo>
                    <a:pt x="17133" y="7983"/>
                    <a:pt x="15659" y="8447"/>
                    <a:pt x="14433" y="9331"/>
                  </a:cubicBezTo>
                  <a:cubicBezTo>
                    <a:pt x="13822" y="9775"/>
                    <a:pt x="13109" y="9996"/>
                    <a:pt x="12394" y="9996"/>
                  </a:cubicBezTo>
                  <a:cubicBezTo>
                    <a:pt x="11766" y="9996"/>
                    <a:pt x="11138" y="9826"/>
                    <a:pt x="10577" y="9485"/>
                  </a:cubicBezTo>
                  <a:cubicBezTo>
                    <a:pt x="9326" y="8810"/>
                    <a:pt x="8651" y="7400"/>
                    <a:pt x="8909" y="5996"/>
                  </a:cubicBezTo>
                  <a:cubicBezTo>
                    <a:pt x="9222" y="3911"/>
                    <a:pt x="8859" y="1827"/>
                    <a:pt x="781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614;p42"/>
          <p:cNvSpPr/>
          <p:nvPr/>
        </p:nvSpPr>
        <p:spPr>
          <a:xfrm rot="3685074">
            <a:off x="4989814" y="4843817"/>
            <a:ext cx="1039267" cy="656343"/>
          </a:xfrm>
          <a:custGeom>
            <a:avLst/>
            <a:gdLst/>
            <a:ahLst/>
            <a:cxnLst/>
            <a:rect l="l" t="t" r="r" b="b"/>
            <a:pathLst>
              <a:path w="24334" h="15368" extrusionOk="0">
                <a:moveTo>
                  <a:pt x="19907" y="1"/>
                </a:moveTo>
                <a:cubicBezTo>
                  <a:pt x="18782" y="1"/>
                  <a:pt x="17664" y="477"/>
                  <a:pt x="16884" y="1402"/>
                </a:cubicBezTo>
                <a:cubicBezTo>
                  <a:pt x="13807" y="5100"/>
                  <a:pt x="9117" y="7447"/>
                  <a:pt x="3961" y="7447"/>
                </a:cubicBezTo>
                <a:cubicBezTo>
                  <a:pt x="1772" y="7447"/>
                  <a:pt x="0" y="9219"/>
                  <a:pt x="0" y="11408"/>
                </a:cubicBezTo>
                <a:cubicBezTo>
                  <a:pt x="0" y="13596"/>
                  <a:pt x="1772" y="15368"/>
                  <a:pt x="3961" y="15368"/>
                </a:cubicBezTo>
                <a:cubicBezTo>
                  <a:pt x="11569" y="15368"/>
                  <a:pt x="18343" y="11929"/>
                  <a:pt x="22929" y="6559"/>
                </a:cubicBezTo>
                <a:cubicBezTo>
                  <a:pt x="22929" y="6509"/>
                  <a:pt x="22979" y="6509"/>
                  <a:pt x="22979" y="6455"/>
                </a:cubicBezTo>
                <a:cubicBezTo>
                  <a:pt x="24334" y="4787"/>
                  <a:pt x="24125" y="2340"/>
                  <a:pt x="22458" y="931"/>
                </a:cubicBezTo>
                <a:cubicBezTo>
                  <a:pt x="21716" y="306"/>
                  <a:pt x="20809" y="1"/>
                  <a:pt x="19907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13;p42"/>
          <p:cNvSpPr/>
          <p:nvPr/>
        </p:nvSpPr>
        <p:spPr>
          <a:xfrm rot="3685074">
            <a:off x="5994668" y="4787268"/>
            <a:ext cx="507504" cy="1041616"/>
          </a:xfrm>
          <a:custGeom>
            <a:avLst/>
            <a:gdLst/>
            <a:ahLst/>
            <a:cxnLst/>
            <a:rect l="l" t="t" r="r" b="b"/>
            <a:pathLst>
              <a:path w="11883" h="24389" extrusionOk="0">
                <a:moveTo>
                  <a:pt x="10369" y="0"/>
                </a:moveTo>
                <a:cubicBezTo>
                  <a:pt x="10380" y="31"/>
                  <a:pt x="10392" y="62"/>
                  <a:pt x="10403" y="93"/>
                </a:cubicBezTo>
                <a:lnTo>
                  <a:pt x="10403" y="93"/>
                </a:lnTo>
                <a:cubicBezTo>
                  <a:pt x="10392" y="62"/>
                  <a:pt x="10381" y="31"/>
                  <a:pt x="10369" y="0"/>
                </a:cubicBezTo>
                <a:close/>
                <a:moveTo>
                  <a:pt x="10403" y="93"/>
                </a:moveTo>
                <a:cubicBezTo>
                  <a:pt x="11119" y="2104"/>
                  <a:pt x="10026" y="4339"/>
                  <a:pt x="8026" y="5057"/>
                </a:cubicBezTo>
                <a:cubicBezTo>
                  <a:pt x="7586" y="5215"/>
                  <a:pt x="7134" y="5290"/>
                  <a:pt x="6689" y="5290"/>
                </a:cubicBezTo>
                <a:cubicBezTo>
                  <a:pt x="5073" y="5290"/>
                  <a:pt x="3541" y="4305"/>
                  <a:pt x="2969" y="2710"/>
                </a:cubicBezTo>
                <a:lnTo>
                  <a:pt x="2969" y="2710"/>
                </a:lnTo>
                <a:cubicBezTo>
                  <a:pt x="3595" y="4536"/>
                  <a:pt x="3961" y="6462"/>
                  <a:pt x="3961" y="8496"/>
                </a:cubicBezTo>
                <a:cubicBezTo>
                  <a:pt x="3961" y="12611"/>
                  <a:pt x="2448" y="16417"/>
                  <a:pt x="1" y="19335"/>
                </a:cubicBezTo>
                <a:cubicBezTo>
                  <a:pt x="781" y="18410"/>
                  <a:pt x="1899" y="17934"/>
                  <a:pt x="3024" y="17934"/>
                </a:cubicBezTo>
                <a:cubicBezTo>
                  <a:pt x="3926" y="17934"/>
                  <a:pt x="4833" y="18239"/>
                  <a:pt x="5575" y="18864"/>
                </a:cubicBezTo>
                <a:cubicBezTo>
                  <a:pt x="7242" y="20273"/>
                  <a:pt x="7451" y="22720"/>
                  <a:pt x="6096" y="24388"/>
                </a:cubicBezTo>
                <a:cubicBezTo>
                  <a:pt x="9693" y="20065"/>
                  <a:pt x="11882" y="14541"/>
                  <a:pt x="11882" y="8496"/>
                </a:cubicBezTo>
                <a:cubicBezTo>
                  <a:pt x="11882" y="5558"/>
                  <a:pt x="11373" y="2726"/>
                  <a:pt x="10403" y="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23;p42"/>
          <p:cNvSpPr/>
          <p:nvPr/>
        </p:nvSpPr>
        <p:spPr>
          <a:xfrm>
            <a:off x="5860270" y="5293305"/>
            <a:ext cx="284138" cy="263926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22" name="Google Shape;1633;p42"/>
          <p:cNvGrpSpPr/>
          <p:nvPr/>
        </p:nvGrpSpPr>
        <p:grpSpPr>
          <a:xfrm>
            <a:off x="5040163" y="3863761"/>
            <a:ext cx="335761" cy="332850"/>
            <a:chOff x="-22859750" y="2335900"/>
            <a:chExt cx="296950" cy="294375"/>
          </a:xfrm>
        </p:grpSpPr>
        <p:sp>
          <p:nvSpPr>
            <p:cNvPr id="23" name="Google Shape;1634;p42"/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35;p42"/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6;p42"/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628;p42"/>
          <p:cNvGrpSpPr/>
          <p:nvPr/>
        </p:nvGrpSpPr>
        <p:grpSpPr>
          <a:xfrm>
            <a:off x="6630727" y="3851169"/>
            <a:ext cx="333480" cy="330800"/>
            <a:chOff x="2139425" y="2682250"/>
            <a:chExt cx="298550" cy="296150"/>
          </a:xfrm>
        </p:grpSpPr>
        <p:sp>
          <p:nvSpPr>
            <p:cNvPr id="27" name="Google Shape;1629;p42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30;p42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1;p42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2;p42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7350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707072" y="128172"/>
            <a:ext cx="6538968" cy="60257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/>
              <a:t>Thuận lợi – Khó khăn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6B98A9-0C6C-49DC-9BE0-158F650C88EE}"/>
              </a:ext>
            </a:extLst>
          </p:cNvPr>
          <p:cNvGrpSpPr/>
          <p:nvPr/>
        </p:nvGrpSpPr>
        <p:grpSpPr>
          <a:xfrm rot="10800000">
            <a:off x="4168415" y="1651816"/>
            <a:ext cx="2343331" cy="2269125"/>
            <a:chOff x="3419872" y="1527634"/>
            <a:chExt cx="3178988" cy="2203863"/>
          </a:xfrm>
        </p:grpSpPr>
        <p:sp>
          <p:nvSpPr>
            <p:cNvPr id="6" name="Right Arrow 7">
              <a:extLst>
                <a:ext uri="{FF2B5EF4-FFF2-40B4-BE49-F238E27FC236}">
                  <a16:creationId xmlns:a16="http://schemas.microsoft.com/office/drawing/2014/main" id="{12700ACC-D809-4A0C-B711-2EFDA9043DE5}"/>
                </a:ext>
              </a:extLst>
            </p:cNvPr>
            <p:cNvSpPr/>
            <p:nvPr/>
          </p:nvSpPr>
          <p:spPr>
            <a:xfrm>
              <a:off x="4582636" y="1527634"/>
              <a:ext cx="2016224" cy="136815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ight Arrow 8">
              <a:extLst>
                <a:ext uri="{FF2B5EF4-FFF2-40B4-BE49-F238E27FC236}">
                  <a16:creationId xmlns:a16="http://schemas.microsoft.com/office/drawing/2014/main" id="{62A209C8-8FBD-4A03-A655-0D95E69F8E7E}"/>
                </a:ext>
              </a:extLst>
            </p:cNvPr>
            <p:cNvSpPr/>
            <p:nvPr/>
          </p:nvSpPr>
          <p:spPr>
            <a:xfrm rot="10800000">
              <a:off x="3419872" y="2363345"/>
              <a:ext cx="2016224" cy="136815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AAA4E4-CB10-495A-B766-877899F8F784}"/>
              </a:ext>
            </a:extLst>
          </p:cNvPr>
          <p:cNvSpPr txBox="1"/>
          <p:nvPr/>
        </p:nvSpPr>
        <p:spPr>
          <a:xfrm>
            <a:off x="4116163" y="3028890"/>
            <a:ext cx="154635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Thuận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lợi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EB8BF-FD8E-442A-A5D2-C005C7C27614}"/>
              </a:ext>
            </a:extLst>
          </p:cNvPr>
          <p:cNvSpPr txBox="1"/>
          <p:nvPr/>
        </p:nvSpPr>
        <p:spPr>
          <a:xfrm>
            <a:off x="4881461" y="2109589"/>
            <a:ext cx="154635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Khó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khăn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9A62F-7D9C-48E0-90FE-E55DB149D3D1}"/>
              </a:ext>
            </a:extLst>
          </p:cNvPr>
          <p:cNvSpPr txBox="1"/>
          <p:nvPr/>
        </p:nvSpPr>
        <p:spPr>
          <a:xfrm>
            <a:off x="395105" y="2177276"/>
            <a:ext cx="3836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giúp</a:t>
            </a:r>
            <a:r>
              <a:rPr lang="en-GB" dirty="0"/>
              <a:t> </a:t>
            </a:r>
            <a:r>
              <a:rPr lang="en-GB" dirty="0" err="1"/>
              <a:t>đỡ</a:t>
            </a:r>
            <a:r>
              <a:rPr lang="en-GB" dirty="0"/>
              <a:t>,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đạo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GVHD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thầy</a:t>
            </a:r>
            <a:r>
              <a:rPr lang="en-GB" dirty="0"/>
              <a:t> </a:t>
            </a:r>
            <a:r>
              <a:rPr lang="en-GB" dirty="0" err="1"/>
              <a:t>cô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trường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02852-BB0F-4D16-9547-6945B4761888}"/>
              </a:ext>
            </a:extLst>
          </p:cNvPr>
          <p:cNvSpPr txBox="1"/>
          <p:nvPr/>
        </p:nvSpPr>
        <p:spPr>
          <a:xfrm>
            <a:off x="6834389" y="1583372"/>
            <a:ext cx="5048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hưởng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“ </a:t>
            </a:r>
            <a:r>
              <a:rPr lang="en-GB" dirty="0" err="1"/>
              <a:t>Covid</a:t>
            </a:r>
            <a:r>
              <a:rPr lang="en-GB" dirty="0"/>
              <a:t> 19”.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 err="1" smtClean="0"/>
              <a:t>Gặp</a:t>
            </a:r>
            <a:r>
              <a:rPr lang="en-GB" dirty="0" smtClean="0"/>
              <a:t> </a:t>
            </a:r>
            <a:r>
              <a:rPr lang="en-GB" dirty="0" err="1"/>
              <a:t>lỗi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.</a:t>
            </a:r>
          </a:p>
        </p:txBody>
      </p:sp>
      <p:sp>
        <p:nvSpPr>
          <p:cNvPr id="12" name="Oval 37">
            <a:extLst>
              <a:ext uri="{FF2B5EF4-FFF2-40B4-BE49-F238E27FC236}">
                <a16:creationId xmlns:a16="http://schemas.microsoft.com/office/drawing/2014/main" id="{613D185F-2F12-4F42-A8A5-94F241949AFC}"/>
              </a:ext>
            </a:extLst>
          </p:cNvPr>
          <p:cNvSpPr/>
          <p:nvPr/>
        </p:nvSpPr>
        <p:spPr>
          <a:xfrm>
            <a:off x="2064447" y="1434775"/>
            <a:ext cx="639900" cy="6286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4405F5C9-AC70-4E77-AA5A-8BD6ABE97D65}"/>
              </a:ext>
            </a:extLst>
          </p:cNvPr>
          <p:cNvSpPr/>
          <p:nvPr/>
        </p:nvSpPr>
        <p:spPr>
          <a:xfrm>
            <a:off x="9038543" y="3060482"/>
            <a:ext cx="639900" cy="6286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F230E-CFF6-4AAE-B92C-742708CE40DB}"/>
              </a:ext>
            </a:extLst>
          </p:cNvPr>
          <p:cNvSpPr txBox="1"/>
          <p:nvPr/>
        </p:nvSpPr>
        <p:spPr>
          <a:xfrm>
            <a:off x="1432138" y="5423225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Hướng</a:t>
            </a:r>
            <a:r>
              <a:rPr lang="en-GB" sz="2000" b="1" dirty="0"/>
              <a:t> </a:t>
            </a:r>
            <a:r>
              <a:rPr lang="en-GB" sz="2000" b="1" dirty="0" err="1"/>
              <a:t>phát</a:t>
            </a:r>
            <a:r>
              <a:rPr lang="en-GB" sz="2000" b="1" dirty="0"/>
              <a:t> </a:t>
            </a:r>
            <a:r>
              <a:rPr lang="en-GB" sz="2000" b="1" dirty="0" err="1"/>
              <a:t>triển</a:t>
            </a:r>
            <a:r>
              <a:rPr lang="en-GB" sz="2000" b="1" dirty="0"/>
              <a:t>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6D093-18FB-4FD9-977A-2A9C3FBBB599}"/>
              </a:ext>
            </a:extLst>
          </p:cNvPr>
          <p:cNvSpPr txBox="1"/>
          <p:nvPr/>
        </p:nvSpPr>
        <p:spPr>
          <a:xfrm>
            <a:off x="4413424" y="4726998"/>
            <a:ext cx="336515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 </a:t>
            </a:r>
            <a:r>
              <a:rPr lang="en-GB" dirty="0" err="1"/>
              <a:t>Đăng</a:t>
            </a:r>
            <a:r>
              <a:rPr lang="en-GB" dirty="0"/>
              <a:t> </a:t>
            </a:r>
            <a:r>
              <a:rPr lang="en-GB" dirty="0" err="1"/>
              <a:t>nhập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khoản</a:t>
            </a:r>
            <a:r>
              <a:rPr lang="en-GB" dirty="0"/>
              <a:t> Google, </a:t>
            </a:r>
            <a:r>
              <a:rPr lang="en-GB" dirty="0" err="1"/>
              <a:t>Faceboook</a:t>
            </a:r>
            <a:r>
              <a:rPr lang="en-GB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413C8-C841-43C8-8E8B-5EDDB77CDB71}"/>
              </a:ext>
            </a:extLst>
          </p:cNvPr>
          <p:cNvSpPr txBox="1"/>
          <p:nvPr/>
        </p:nvSpPr>
        <p:spPr>
          <a:xfrm>
            <a:off x="4413424" y="5753057"/>
            <a:ext cx="336515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lọc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.</a:t>
            </a:r>
          </a:p>
          <a:p>
            <a:pPr marL="285750" indent="-285750" algn="ctr">
              <a:buFontTx/>
              <a:buChar char="-"/>
            </a:pP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43F64-0810-4297-929D-D03E90325FC2}"/>
              </a:ext>
            </a:extLst>
          </p:cNvPr>
          <p:cNvSpPr txBox="1"/>
          <p:nvPr/>
        </p:nvSpPr>
        <p:spPr>
          <a:xfrm>
            <a:off x="8089017" y="4730900"/>
            <a:ext cx="357095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GB" dirty="0" err="1"/>
              <a:t>Bình</a:t>
            </a:r>
            <a:r>
              <a:rPr lang="en-GB" dirty="0"/>
              <a:t> </a:t>
            </a:r>
            <a:r>
              <a:rPr lang="en-GB" dirty="0" err="1"/>
              <a:t>luận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KH</a:t>
            </a:r>
          </a:p>
          <a:p>
            <a:pPr marL="285750" indent="-285750" algn="ctr">
              <a:buFontTx/>
              <a:buChar char="-"/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40488-548B-4586-92C9-750CC0610F76}"/>
              </a:ext>
            </a:extLst>
          </p:cNvPr>
          <p:cNvSpPr txBox="1"/>
          <p:nvPr/>
        </p:nvSpPr>
        <p:spPr>
          <a:xfrm>
            <a:off x="8147595" y="5753057"/>
            <a:ext cx="351696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 Thanh </a:t>
            </a:r>
            <a:r>
              <a:rPr lang="en-GB" dirty="0" err="1"/>
              <a:t>toán</a:t>
            </a:r>
            <a:r>
              <a:rPr lang="en-GB" dirty="0"/>
              <a:t> qua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ngân</a:t>
            </a:r>
            <a:r>
              <a:rPr lang="en-GB" dirty="0"/>
              <a:t> hang,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điện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…</a:t>
            </a:r>
          </a:p>
        </p:txBody>
      </p:sp>
      <p:sp>
        <p:nvSpPr>
          <p:cNvPr id="19" name="Chevron 8">
            <a:extLst>
              <a:ext uri="{FF2B5EF4-FFF2-40B4-BE49-F238E27FC236}">
                <a16:creationId xmlns:a16="http://schemas.microsoft.com/office/drawing/2014/main" id="{9E1557D5-88BC-4162-A945-E85B1C4575EF}"/>
              </a:ext>
            </a:extLst>
          </p:cNvPr>
          <p:cNvSpPr/>
          <p:nvPr/>
        </p:nvSpPr>
        <p:spPr>
          <a:xfrm rot="13500000">
            <a:off x="4220009" y="4504329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Chevron 8">
            <a:extLst>
              <a:ext uri="{FF2B5EF4-FFF2-40B4-BE49-F238E27FC236}">
                <a16:creationId xmlns:a16="http://schemas.microsoft.com/office/drawing/2014/main" id="{D65545B6-37FD-451D-8266-62E7D7A8FCCE}"/>
              </a:ext>
            </a:extLst>
          </p:cNvPr>
          <p:cNvSpPr/>
          <p:nvPr/>
        </p:nvSpPr>
        <p:spPr>
          <a:xfrm rot="13500000">
            <a:off x="7937406" y="5526356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Chevron 8">
            <a:extLst>
              <a:ext uri="{FF2B5EF4-FFF2-40B4-BE49-F238E27FC236}">
                <a16:creationId xmlns:a16="http://schemas.microsoft.com/office/drawing/2014/main" id="{8BA2E641-D837-4920-BCB1-2DE6212F3B6C}"/>
              </a:ext>
            </a:extLst>
          </p:cNvPr>
          <p:cNvSpPr/>
          <p:nvPr/>
        </p:nvSpPr>
        <p:spPr>
          <a:xfrm rot="2770110">
            <a:off x="11406941" y="6141943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" name="Chevron 8">
            <a:extLst>
              <a:ext uri="{FF2B5EF4-FFF2-40B4-BE49-F238E27FC236}">
                <a16:creationId xmlns:a16="http://schemas.microsoft.com/office/drawing/2014/main" id="{13F7E792-AA14-4D1F-A379-019681296C51}"/>
              </a:ext>
            </a:extLst>
          </p:cNvPr>
          <p:cNvSpPr/>
          <p:nvPr/>
        </p:nvSpPr>
        <p:spPr>
          <a:xfrm rot="2821677">
            <a:off x="7523486" y="5108491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Chevron 8">
            <a:extLst>
              <a:ext uri="{FF2B5EF4-FFF2-40B4-BE49-F238E27FC236}">
                <a16:creationId xmlns:a16="http://schemas.microsoft.com/office/drawing/2014/main" id="{D87EF597-6ABE-4EAA-8217-94D85ECC01CD}"/>
              </a:ext>
            </a:extLst>
          </p:cNvPr>
          <p:cNvSpPr/>
          <p:nvPr/>
        </p:nvSpPr>
        <p:spPr>
          <a:xfrm rot="8034742">
            <a:off x="4210986" y="6075928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" name="Chevron 8">
            <a:extLst>
              <a:ext uri="{FF2B5EF4-FFF2-40B4-BE49-F238E27FC236}">
                <a16:creationId xmlns:a16="http://schemas.microsoft.com/office/drawing/2014/main" id="{6D3E1C9B-BD11-4C77-A327-1A89A112BFB4}"/>
              </a:ext>
            </a:extLst>
          </p:cNvPr>
          <p:cNvSpPr/>
          <p:nvPr/>
        </p:nvSpPr>
        <p:spPr>
          <a:xfrm rot="18871119">
            <a:off x="11406917" y="4498568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" name="Chevron 8">
            <a:extLst>
              <a:ext uri="{FF2B5EF4-FFF2-40B4-BE49-F238E27FC236}">
                <a16:creationId xmlns:a16="http://schemas.microsoft.com/office/drawing/2014/main" id="{59C27B31-2CE2-4D52-85FE-0969B6F10112}"/>
              </a:ext>
            </a:extLst>
          </p:cNvPr>
          <p:cNvSpPr/>
          <p:nvPr/>
        </p:nvSpPr>
        <p:spPr>
          <a:xfrm rot="8077249">
            <a:off x="7937405" y="5129597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Chevron 8">
            <a:extLst>
              <a:ext uri="{FF2B5EF4-FFF2-40B4-BE49-F238E27FC236}">
                <a16:creationId xmlns:a16="http://schemas.microsoft.com/office/drawing/2014/main" id="{1584BCD9-877F-4AA4-B494-1DDB09A573E5}"/>
              </a:ext>
            </a:extLst>
          </p:cNvPr>
          <p:cNvSpPr/>
          <p:nvPr/>
        </p:nvSpPr>
        <p:spPr>
          <a:xfrm rot="18930658">
            <a:off x="7521102" y="5527741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1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379DDCE-A055-4BF3-B6FF-6AE3A7BA6BBE}"/>
              </a:ext>
            </a:extLst>
          </p:cNvPr>
          <p:cNvSpPr txBox="1"/>
          <p:nvPr/>
        </p:nvSpPr>
        <p:spPr>
          <a:xfrm>
            <a:off x="-156753" y="361812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0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>
            <a:stCxn id="48" idx="0"/>
          </p:cNvCxnSpPr>
          <p:nvPr/>
        </p:nvCxnSpPr>
        <p:spPr>
          <a:xfrm>
            <a:off x="3312266" y="0"/>
            <a:ext cx="32928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Placeholder 5">
            <a:extLst>
              <a:ext uri="{FF2B5EF4-FFF2-40B4-BE49-F238E27FC236}">
                <a16:creationId xmlns:a16="http://schemas.microsoft.com/office/drawing/2014/main" id="{80F757F1-6E65-4164-B80A-226C764C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7" r="13607"/>
          <a:stretch>
            <a:fillRect/>
          </a:stretch>
        </p:blipFill>
        <p:spPr>
          <a:xfrm rot="10800000" flipV="1">
            <a:off x="-2" y="0"/>
            <a:ext cx="6624537" cy="6869113"/>
          </a:xfrm>
          <a:prstGeom prst="rect">
            <a:avLst/>
          </a:prstGeom>
        </p:spPr>
      </p:pic>
      <p:sp>
        <p:nvSpPr>
          <p:cNvPr id="56" name="Right Triangle 55"/>
          <p:cNvSpPr/>
          <p:nvPr/>
        </p:nvSpPr>
        <p:spPr>
          <a:xfrm flipH="1" flipV="1">
            <a:off x="3312264" y="0"/>
            <a:ext cx="3312269" cy="686911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12029B-C36F-4F17-B7EF-D7EDDC8F798A}"/>
              </a:ext>
            </a:extLst>
          </p:cNvPr>
          <p:cNvSpPr txBox="1"/>
          <p:nvPr/>
        </p:nvSpPr>
        <p:spPr>
          <a:xfrm>
            <a:off x="6400722" y="1697518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thiệu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D62C6E-61D1-430F-B0C3-F85D6AD117C8}"/>
              </a:ext>
            </a:extLst>
          </p:cNvPr>
          <p:cNvSpPr txBox="1"/>
          <p:nvPr/>
        </p:nvSpPr>
        <p:spPr>
          <a:xfrm>
            <a:off x="5164706" y="1604713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Half Frame 58">
            <a:extLst>
              <a:ext uri="{FF2B5EF4-FFF2-40B4-BE49-F238E27FC236}">
                <a16:creationId xmlns:a16="http://schemas.microsoft.com/office/drawing/2014/main" id="{68D21C87-EEF5-4EB6-9119-9B262318FC34}"/>
              </a:ext>
            </a:extLst>
          </p:cNvPr>
          <p:cNvSpPr/>
          <p:nvPr/>
        </p:nvSpPr>
        <p:spPr>
          <a:xfrm rot="8100000">
            <a:off x="5823555" y="1795517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86C0DA-FE68-49F3-B1AD-FB774A3EECC4}"/>
              </a:ext>
            </a:extLst>
          </p:cNvPr>
          <p:cNvSpPr txBox="1"/>
          <p:nvPr/>
        </p:nvSpPr>
        <p:spPr>
          <a:xfrm>
            <a:off x="5528563" y="2449595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7933FC-8347-428C-8048-DF49D47FF1E9}"/>
              </a:ext>
            </a:extLst>
          </p:cNvPr>
          <p:cNvSpPr txBox="1"/>
          <p:nvPr/>
        </p:nvSpPr>
        <p:spPr>
          <a:xfrm>
            <a:off x="5954818" y="3306241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3E27F9-2A27-46ED-96D4-94B374C2A395}"/>
              </a:ext>
            </a:extLst>
          </p:cNvPr>
          <p:cNvSpPr txBox="1"/>
          <p:nvPr/>
        </p:nvSpPr>
        <p:spPr>
          <a:xfrm>
            <a:off x="6310785" y="4172635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74486-27C6-4906-ACE6-381FBCAF9BEA}"/>
              </a:ext>
            </a:extLst>
          </p:cNvPr>
          <p:cNvSpPr txBox="1"/>
          <p:nvPr/>
        </p:nvSpPr>
        <p:spPr>
          <a:xfrm>
            <a:off x="6650070" y="5029912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818D33-4270-407D-94BA-4874669B9504}"/>
              </a:ext>
            </a:extLst>
          </p:cNvPr>
          <p:cNvSpPr txBox="1"/>
          <p:nvPr/>
        </p:nvSpPr>
        <p:spPr>
          <a:xfrm>
            <a:off x="6790943" y="2478968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sát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trạng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18BE1-9090-449C-A4E8-5FA4A14D4CD4}"/>
              </a:ext>
            </a:extLst>
          </p:cNvPr>
          <p:cNvSpPr txBox="1"/>
          <p:nvPr/>
        </p:nvSpPr>
        <p:spPr>
          <a:xfrm>
            <a:off x="7207525" y="3365045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thống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7" name="Half Frame 66">
            <a:extLst>
              <a:ext uri="{FF2B5EF4-FFF2-40B4-BE49-F238E27FC236}">
                <a16:creationId xmlns:a16="http://schemas.microsoft.com/office/drawing/2014/main" id="{023D2187-7A1A-4DEA-924F-78C8A19A250B}"/>
              </a:ext>
            </a:extLst>
          </p:cNvPr>
          <p:cNvSpPr/>
          <p:nvPr/>
        </p:nvSpPr>
        <p:spPr>
          <a:xfrm rot="8100000">
            <a:off x="6226034" y="2642717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8" name="Half Frame 67">
            <a:extLst>
              <a:ext uri="{FF2B5EF4-FFF2-40B4-BE49-F238E27FC236}">
                <a16:creationId xmlns:a16="http://schemas.microsoft.com/office/drawing/2014/main" id="{FDCB5658-4438-4830-B8AE-EA6699A00560}"/>
              </a:ext>
            </a:extLst>
          </p:cNvPr>
          <p:cNvSpPr/>
          <p:nvPr/>
        </p:nvSpPr>
        <p:spPr>
          <a:xfrm rot="8100000">
            <a:off x="6627636" y="3499994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9" name="Half Frame 68">
            <a:extLst>
              <a:ext uri="{FF2B5EF4-FFF2-40B4-BE49-F238E27FC236}">
                <a16:creationId xmlns:a16="http://schemas.microsoft.com/office/drawing/2014/main" id="{4B6D9B3A-7A8A-4383-B0F0-FCE7C6613B86}"/>
              </a:ext>
            </a:extLst>
          </p:cNvPr>
          <p:cNvSpPr/>
          <p:nvPr/>
        </p:nvSpPr>
        <p:spPr>
          <a:xfrm rot="8100000">
            <a:off x="6968315" y="4350485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0" name="Half Frame 69">
            <a:extLst>
              <a:ext uri="{FF2B5EF4-FFF2-40B4-BE49-F238E27FC236}">
                <a16:creationId xmlns:a16="http://schemas.microsoft.com/office/drawing/2014/main" id="{46B79639-E92C-427D-8F5A-FEA96DCFF9F0}"/>
              </a:ext>
            </a:extLst>
          </p:cNvPr>
          <p:cNvSpPr/>
          <p:nvPr/>
        </p:nvSpPr>
        <p:spPr>
          <a:xfrm rot="8100000">
            <a:off x="7338472" y="5213503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8D5984F8-8F72-4E1D-B3C7-96892E8C028E}"/>
              </a:ext>
            </a:extLst>
          </p:cNvPr>
          <p:cNvSpPr/>
          <p:nvPr/>
        </p:nvSpPr>
        <p:spPr>
          <a:xfrm>
            <a:off x="9814808" y="269990"/>
            <a:ext cx="1199187" cy="9262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218BE1-9090-449C-A4E8-5FA4A14D4CD4}"/>
              </a:ext>
            </a:extLst>
          </p:cNvPr>
          <p:cNvSpPr txBox="1"/>
          <p:nvPr/>
        </p:nvSpPr>
        <p:spPr>
          <a:xfrm>
            <a:off x="7624012" y="4282791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Demo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218BE1-9090-449C-A4E8-5FA4A14D4CD4}"/>
              </a:ext>
            </a:extLst>
          </p:cNvPr>
          <p:cNvSpPr txBox="1"/>
          <p:nvPr/>
        </p:nvSpPr>
        <p:spPr>
          <a:xfrm>
            <a:off x="7911573" y="5112033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Tổng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kết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12029B-C36F-4F17-B7EF-D7EDDC8F798A}"/>
              </a:ext>
            </a:extLst>
          </p:cNvPr>
          <p:cNvSpPr txBox="1"/>
          <p:nvPr/>
        </p:nvSpPr>
        <p:spPr>
          <a:xfrm>
            <a:off x="5981919" y="372711"/>
            <a:ext cx="228659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NỘI DUNG</a:t>
            </a:r>
            <a:endParaRPr lang="ko-KR" altLang="en-US" sz="32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26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ống hàng giả trong thương mại điện tử">
            <a:extLst>
              <a:ext uri="{FF2B5EF4-FFF2-40B4-BE49-F238E27FC236}">
                <a16:creationId xmlns:a16="http://schemas.microsoft.com/office/drawing/2014/main" id="{7C46F6AD-BBA6-4B41-98FB-8547DCA5C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30" y="1287873"/>
            <a:ext cx="3173518" cy="17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F4432B-327D-4FD4-A464-E7B9DFD97E61}"/>
              </a:ext>
            </a:extLst>
          </p:cNvPr>
          <p:cNvGrpSpPr/>
          <p:nvPr/>
        </p:nvGrpSpPr>
        <p:grpSpPr>
          <a:xfrm>
            <a:off x="6250058" y="3138916"/>
            <a:ext cx="4557290" cy="3585905"/>
            <a:chOff x="6899798" y="2743529"/>
            <a:chExt cx="5287495" cy="4114470"/>
          </a:xfrm>
        </p:grpSpPr>
        <p:sp>
          <p:nvSpPr>
            <p:cNvPr id="6" name="Freeform: Shape 3">
              <a:extLst>
                <a:ext uri="{FF2B5EF4-FFF2-40B4-BE49-F238E27FC236}">
                  <a16:creationId xmlns:a16="http://schemas.microsoft.com/office/drawing/2014/main" id="{91D69BA4-9738-4408-8FCD-6268B455C24C}"/>
                </a:ext>
              </a:extLst>
            </p:cNvPr>
            <p:cNvSpPr/>
            <p:nvPr/>
          </p:nvSpPr>
          <p:spPr>
            <a:xfrm>
              <a:off x="9567310" y="4092732"/>
              <a:ext cx="2619983" cy="2765267"/>
            </a:xfrm>
            <a:custGeom>
              <a:avLst/>
              <a:gdLst>
                <a:gd name="connsiteX0" fmla="*/ 1550356 w 2619983"/>
                <a:gd name="connsiteY0" fmla="*/ 29716 h 2765267"/>
                <a:gd name="connsiteX1" fmla="*/ 1818939 w 2619983"/>
                <a:gd name="connsiteY1" fmla="*/ 176579 h 2765267"/>
                <a:gd name="connsiteX2" fmla="*/ 2097809 w 2619983"/>
                <a:gd name="connsiteY2" fmla="*/ 361731 h 2765267"/>
                <a:gd name="connsiteX3" fmla="*/ 2502398 w 2619983"/>
                <a:gd name="connsiteY3" fmla="*/ 974330 h 2765267"/>
                <a:gd name="connsiteX4" fmla="*/ 2593831 w 2619983"/>
                <a:gd name="connsiteY4" fmla="*/ 1389777 h 2765267"/>
                <a:gd name="connsiteX5" fmla="*/ 2619547 w 2619983"/>
                <a:gd name="connsiteY5" fmla="*/ 2749838 h 2765267"/>
                <a:gd name="connsiteX6" fmla="*/ 2604118 w 2619983"/>
                <a:gd name="connsiteY6" fmla="*/ 2765267 h 2765267"/>
                <a:gd name="connsiteX7" fmla="*/ 2594403 w 2619983"/>
                <a:gd name="connsiteY7" fmla="*/ 2764696 h 2765267"/>
                <a:gd name="connsiteX8" fmla="*/ 52002 w 2619983"/>
                <a:gd name="connsiteY8" fmla="*/ 2764696 h 2765267"/>
                <a:gd name="connsiteX9" fmla="*/ 49145 w 2619983"/>
                <a:gd name="connsiteY9" fmla="*/ 2764696 h 2765267"/>
                <a:gd name="connsiteX10" fmla="*/ 66289 w 2619983"/>
                <a:gd name="connsiteY10" fmla="*/ 2446396 h 2765267"/>
                <a:gd name="connsiteX11" fmla="*/ 266298 w 2619983"/>
                <a:gd name="connsiteY11" fmla="*/ 2153811 h 2765267"/>
                <a:gd name="connsiteX12" fmla="*/ 269155 w 2619983"/>
                <a:gd name="connsiteY12" fmla="*/ 2152668 h 2765267"/>
                <a:gd name="connsiteX13" fmla="*/ 543453 w 2619983"/>
                <a:gd name="connsiteY13" fmla="*/ 2153240 h 2765267"/>
                <a:gd name="connsiteX14" fmla="*/ 549739 w 2619983"/>
                <a:gd name="connsiteY14" fmla="*/ 2155526 h 2765267"/>
                <a:gd name="connsiteX15" fmla="*/ 747462 w 2619983"/>
                <a:gd name="connsiteY15" fmla="*/ 2181813 h 2765267"/>
                <a:gd name="connsiteX16" fmla="*/ 750891 w 2619983"/>
                <a:gd name="connsiteY16" fmla="*/ 2181813 h 2765267"/>
                <a:gd name="connsiteX17" fmla="*/ 763463 w 2619983"/>
                <a:gd name="connsiteY17" fmla="*/ 2156097 h 2765267"/>
                <a:gd name="connsiteX18" fmla="*/ 753748 w 2619983"/>
                <a:gd name="connsiteY18" fmla="*/ 2143525 h 2765267"/>
                <a:gd name="connsiteX19" fmla="*/ 694317 w 2619983"/>
                <a:gd name="connsiteY19" fmla="*/ 2010376 h 2765267"/>
                <a:gd name="connsiteX20" fmla="*/ 665173 w 2619983"/>
                <a:gd name="connsiteY20" fmla="*/ 1980661 h 2765267"/>
                <a:gd name="connsiteX21" fmla="*/ 641172 w 2619983"/>
                <a:gd name="connsiteY21" fmla="*/ 1970946 h 2765267"/>
                <a:gd name="connsiteX22" fmla="*/ 555454 w 2619983"/>
                <a:gd name="connsiteY22" fmla="*/ 1953231 h 2765267"/>
                <a:gd name="connsiteX23" fmla="*/ 306299 w 2619983"/>
                <a:gd name="connsiteY23" fmla="*/ 1973232 h 2765267"/>
                <a:gd name="connsiteX24" fmla="*/ 70289 w 2619983"/>
                <a:gd name="connsiteY24" fmla="*/ 1953802 h 2765267"/>
                <a:gd name="connsiteX25" fmla="*/ 133149 w 2619983"/>
                <a:gd name="connsiteY25" fmla="*/ 1856655 h 2765267"/>
                <a:gd name="connsiteX26" fmla="*/ 127434 w 2619983"/>
                <a:gd name="connsiteY26" fmla="*/ 1732078 h 2765267"/>
                <a:gd name="connsiteX27" fmla="*/ 0 w 2619983"/>
                <a:gd name="connsiteY27" fmla="*/ 1622930 h 2765267"/>
                <a:gd name="connsiteX28" fmla="*/ 205724 w 2619983"/>
                <a:gd name="connsiteY28" fmla="*/ 1596072 h 2765267"/>
                <a:gd name="connsiteX29" fmla="*/ 257154 w 2619983"/>
                <a:gd name="connsiteY29" fmla="*/ 1580071 h 2765267"/>
                <a:gd name="connsiteX30" fmla="*/ 358873 w 2619983"/>
                <a:gd name="connsiteY30" fmla="*/ 1557213 h 2765267"/>
                <a:gd name="connsiteX31" fmla="*/ 389732 w 2619983"/>
                <a:gd name="connsiteY31" fmla="*/ 1545212 h 2765267"/>
                <a:gd name="connsiteX32" fmla="*/ 496594 w 2619983"/>
                <a:gd name="connsiteY32" fmla="*/ 1495496 h 2765267"/>
                <a:gd name="connsiteX33" fmla="*/ 561168 w 2619983"/>
                <a:gd name="connsiteY33" fmla="*/ 1446922 h 2765267"/>
                <a:gd name="connsiteX34" fmla="*/ 588598 w 2619983"/>
                <a:gd name="connsiteY34" fmla="*/ 1332060 h 2765267"/>
                <a:gd name="connsiteX35" fmla="*/ 595456 w 2619983"/>
                <a:gd name="connsiteY35" fmla="*/ 1076048 h 2765267"/>
                <a:gd name="connsiteX36" fmla="*/ 586884 w 2619983"/>
                <a:gd name="connsiteY36" fmla="*/ 886897 h 2765267"/>
                <a:gd name="connsiteX37" fmla="*/ 614313 w 2619983"/>
                <a:gd name="connsiteY37" fmla="*/ 677745 h 2765267"/>
                <a:gd name="connsiteX38" fmla="*/ 710318 w 2619983"/>
                <a:gd name="connsiteY38" fmla="*/ 530881 h 2765267"/>
                <a:gd name="connsiteX39" fmla="*/ 770320 w 2619983"/>
                <a:gd name="connsiteY39" fmla="*/ 472021 h 2765267"/>
                <a:gd name="connsiteX40" fmla="*/ 1458923 w 2619983"/>
                <a:gd name="connsiteY40" fmla="*/ 0 h 2765267"/>
                <a:gd name="connsiteX41" fmla="*/ 1460637 w 2619983"/>
                <a:gd name="connsiteY41" fmla="*/ 0 h 2765267"/>
                <a:gd name="connsiteX42" fmla="*/ 1550356 w 2619983"/>
                <a:gd name="connsiteY42" fmla="*/ 29716 h 27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619983" h="2765267">
                  <a:moveTo>
                    <a:pt x="1550356" y="29716"/>
                  </a:moveTo>
                  <a:cubicBezTo>
                    <a:pt x="1627502" y="102862"/>
                    <a:pt x="1718363" y="145149"/>
                    <a:pt x="1818939" y="176579"/>
                  </a:cubicBezTo>
                  <a:cubicBezTo>
                    <a:pt x="1926944" y="210867"/>
                    <a:pt x="2018948" y="279441"/>
                    <a:pt x="2097809" y="361731"/>
                  </a:cubicBezTo>
                  <a:cubicBezTo>
                    <a:pt x="2269245" y="541739"/>
                    <a:pt x="2406394" y="745176"/>
                    <a:pt x="2502398" y="974330"/>
                  </a:cubicBezTo>
                  <a:cubicBezTo>
                    <a:pt x="2558401" y="1106907"/>
                    <a:pt x="2579545" y="1248056"/>
                    <a:pt x="2593831" y="1389777"/>
                  </a:cubicBezTo>
                  <a:cubicBezTo>
                    <a:pt x="2610975" y="1559499"/>
                    <a:pt x="2622404" y="2631547"/>
                    <a:pt x="2619547" y="2749838"/>
                  </a:cubicBezTo>
                  <a:cubicBezTo>
                    <a:pt x="2619547" y="2758410"/>
                    <a:pt x="2612689" y="2765267"/>
                    <a:pt x="2604118" y="2765267"/>
                  </a:cubicBezTo>
                  <a:cubicBezTo>
                    <a:pt x="2600689" y="2765267"/>
                    <a:pt x="2597260" y="2764696"/>
                    <a:pt x="2594403" y="2764696"/>
                  </a:cubicBezTo>
                  <a:cubicBezTo>
                    <a:pt x="1746936" y="2764696"/>
                    <a:pt x="899469" y="2765267"/>
                    <a:pt x="52002" y="2764696"/>
                  </a:cubicBezTo>
                  <a:cubicBezTo>
                    <a:pt x="48002" y="2764696"/>
                    <a:pt x="52574" y="2764696"/>
                    <a:pt x="49145" y="2764696"/>
                  </a:cubicBezTo>
                  <a:cubicBezTo>
                    <a:pt x="32573" y="2753267"/>
                    <a:pt x="57717" y="2512685"/>
                    <a:pt x="66289" y="2446396"/>
                  </a:cubicBezTo>
                  <a:cubicBezTo>
                    <a:pt x="82861" y="2313819"/>
                    <a:pt x="154293" y="2220672"/>
                    <a:pt x="266298" y="2153811"/>
                  </a:cubicBezTo>
                  <a:cubicBezTo>
                    <a:pt x="269727" y="2152668"/>
                    <a:pt x="265155" y="2153240"/>
                    <a:pt x="269155" y="2152668"/>
                  </a:cubicBezTo>
                  <a:cubicBezTo>
                    <a:pt x="360588" y="2143525"/>
                    <a:pt x="452020" y="2141811"/>
                    <a:pt x="543453" y="2153240"/>
                  </a:cubicBezTo>
                  <a:cubicBezTo>
                    <a:pt x="545739" y="2153240"/>
                    <a:pt x="548025" y="2154383"/>
                    <a:pt x="549739" y="2155526"/>
                  </a:cubicBezTo>
                  <a:cubicBezTo>
                    <a:pt x="611456" y="2194384"/>
                    <a:pt x="677745" y="2198385"/>
                    <a:pt x="747462" y="2181813"/>
                  </a:cubicBezTo>
                  <a:cubicBezTo>
                    <a:pt x="748605" y="2181813"/>
                    <a:pt x="749748" y="2181813"/>
                    <a:pt x="750891" y="2181813"/>
                  </a:cubicBezTo>
                  <a:cubicBezTo>
                    <a:pt x="764035" y="2181813"/>
                    <a:pt x="771463" y="2166383"/>
                    <a:pt x="763463" y="2156097"/>
                  </a:cubicBezTo>
                  <a:cubicBezTo>
                    <a:pt x="760034" y="2152097"/>
                    <a:pt x="756605" y="2147526"/>
                    <a:pt x="753748" y="2143525"/>
                  </a:cubicBezTo>
                  <a:cubicBezTo>
                    <a:pt x="722890" y="2104095"/>
                    <a:pt x="696603" y="2062950"/>
                    <a:pt x="694317" y="2010376"/>
                  </a:cubicBezTo>
                  <a:cubicBezTo>
                    <a:pt x="693745" y="1991518"/>
                    <a:pt x="687460" y="1978946"/>
                    <a:pt x="665173" y="1980661"/>
                  </a:cubicBezTo>
                  <a:cubicBezTo>
                    <a:pt x="656601" y="1981232"/>
                    <a:pt x="648601" y="1976089"/>
                    <a:pt x="641172" y="1970946"/>
                  </a:cubicBezTo>
                  <a:cubicBezTo>
                    <a:pt x="615456" y="1950945"/>
                    <a:pt x="586312" y="1948659"/>
                    <a:pt x="555454" y="1953231"/>
                  </a:cubicBezTo>
                  <a:cubicBezTo>
                    <a:pt x="473164" y="1965803"/>
                    <a:pt x="390303" y="1978946"/>
                    <a:pt x="306299" y="1973232"/>
                  </a:cubicBezTo>
                  <a:cubicBezTo>
                    <a:pt x="242297" y="1972660"/>
                    <a:pt x="61717" y="1961231"/>
                    <a:pt x="70289" y="1953802"/>
                  </a:cubicBezTo>
                  <a:cubicBezTo>
                    <a:pt x="110862" y="1918372"/>
                    <a:pt x="128577" y="1880656"/>
                    <a:pt x="133149" y="1856655"/>
                  </a:cubicBezTo>
                  <a:cubicBezTo>
                    <a:pt x="140578" y="1813225"/>
                    <a:pt x="134863" y="1774937"/>
                    <a:pt x="127434" y="1732078"/>
                  </a:cubicBezTo>
                  <a:cubicBezTo>
                    <a:pt x="118862" y="1684076"/>
                    <a:pt x="81718" y="1634359"/>
                    <a:pt x="0" y="1622930"/>
                  </a:cubicBezTo>
                  <a:cubicBezTo>
                    <a:pt x="0" y="1622930"/>
                    <a:pt x="151435" y="1584643"/>
                    <a:pt x="205724" y="1596072"/>
                  </a:cubicBezTo>
                  <a:cubicBezTo>
                    <a:pt x="225153" y="1600072"/>
                    <a:pt x="241154" y="1589786"/>
                    <a:pt x="257154" y="1580071"/>
                  </a:cubicBezTo>
                  <a:cubicBezTo>
                    <a:pt x="288584" y="1562356"/>
                    <a:pt x="317728" y="1536641"/>
                    <a:pt x="358873" y="1557213"/>
                  </a:cubicBezTo>
                  <a:cubicBezTo>
                    <a:pt x="369731" y="1562928"/>
                    <a:pt x="380588" y="1552641"/>
                    <a:pt x="389732" y="1545212"/>
                  </a:cubicBezTo>
                  <a:cubicBezTo>
                    <a:pt x="421162" y="1519497"/>
                    <a:pt x="455449" y="1501782"/>
                    <a:pt x="496594" y="1495496"/>
                  </a:cubicBezTo>
                  <a:cubicBezTo>
                    <a:pt x="526881" y="1490924"/>
                    <a:pt x="547453" y="1473781"/>
                    <a:pt x="561168" y="1446922"/>
                  </a:cubicBezTo>
                  <a:cubicBezTo>
                    <a:pt x="580026" y="1410921"/>
                    <a:pt x="588026" y="1372062"/>
                    <a:pt x="588598" y="1332060"/>
                  </a:cubicBezTo>
                  <a:cubicBezTo>
                    <a:pt x="589169" y="1246913"/>
                    <a:pt x="590312" y="1161195"/>
                    <a:pt x="595456" y="1076048"/>
                  </a:cubicBezTo>
                  <a:cubicBezTo>
                    <a:pt x="598884" y="1013188"/>
                    <a:pt x="589741" y="949757"/>
                    <a:pt x="586884" y="886897"/>
                  </a:cubicBezTo>
                  <a:cubicBezTo>
                    <a:pt x="583455" y="815465"/>
                    <a:pt x="592598" y="745176"/>
                    <a:pt x="614313" y="677745"/>
                  </a:cubicBezTo>
                  <a:cubicBezTo>
                    <a:pt x="633171" y="620028"/>
                    <a:pt x="666887" y="572597"/>
                    <a:pt x="710318" y="530881"/>
                  </a:cubicBezTo>
                  <a:cubicBezTo>
                    <a:pt x="730319" y="512023"/>
                    <a:pt x="749177" y="490879"/>
                    <a:pt x="770320" y="472021"/>
                  </a:cubicBezTo>
                  <a:cubicBezTo>
                    <a:pt x="1295487" y="24572"/>
                    <a:pt x="1411492" y="571"/>
                    <a:pt x="1458923" y="0"/>
                  </a:cubicBezTo>
                  <a:cubicBezTo>
                    <a:pt x="1459494" y="0"/>
                    <a:pt x="1460066" y="0"/>
                    <a:pt x="1460637" y="0"/>
                  </a:cubicBezTo>
                  <a:cubicBezTo>
                    <a:pt x="1468638" y="1143"/>
                    <a:pt x="1528069" y="8000"/>
                    <a:pt x="1550356" y="2971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9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14DC7D64-3600-4446-A6CC-73CED2C2E097}"/>
                </a:ext>
              </a:extLst>
            </p:cNvPr>
            <p:cNvSpPr/>
            <p:nvPr/>
          </p:nvSpPr>
          <p:spPr>
            <a:xfrm>
              <a:off x="10311778" y="4114959"/>
              <a:ext cx="737155" cy="1514985"/>
            </a:xfrm>
            <a:custGeom>
              <a:avLst/>
              <a:gdLst>
                <a:gd name="connsiteX0" fmla="*/ 300151 w 737155"/>
                <a:gd name="connsiteY0" fmla="*/ 966960 h 1514985"/>
                <a:gd name="connsiteX1" fmla="*/ 419585 w 737155"/>
                <a:gd name="connsiteY1" fmla="*/ 780095 h 1514985"/>
                <a:gd name="connsiteX2" fmla="*/ 424156 w 737155"/>
                <a:gd name="connsiteY2" fmla="*/ 760094 h 1514985"/>
                <a:gd name="connsiteX3" fmla="*/ 276149 w 737155"/>
                <a:gd name="connsiteY3" fmla="*/ 687519 h 1514985"/>
                <a:gd name="connsiteX4" fmla="*/ 253291 w 737155"/>
                <a:gd name="connsiteY4" fmla="*/ 682948 h 1514985"/>
                <a:gd name="connsiteX5" fmla="*/ 233290 w 737155"/>
                <a:gd name="connsiteY5" fmla="*/ 651518 h 1514985"/>
                <a:gd name="connsiteX6" fmla="*/ 231576 w 737155"/>
                <a:gd name="connsiteY6" fmla="*/ 627516 h 1514985"/>
                <a:gd name="connsiteX7" fmla="*/ 205289 w 737155"/>
                <a:gd name="connsiteY7" fmla="*/ 620088 h 1514985"/>
                <a:gd name="connsiteX8" fmla="*/ 164716 w 737155"/>
                <a:gd name="connsiteY8" fmla="*/ 670947 h 1514985"/>
                <a:gd name="connsiteX9" fmla="*/ 117285 w 737155"/>
                <a:gd name="connsiteY9" fmla="*/ 926387 h 1514985"/>
                <a:gd name="connsiteX10" fmla="*/ 61283 w 737155"/>
                <a:gd name="connsiteY10" fmla="*/ 1217829 h 1514985"/>
                <a:gd name="connsiteX11" fmla="*/ 30996 w 737155"/>
                <a:gd name="connsiteY11" fmla="*/ 1514985 h 1514985"/>
                <a:gd name="connsiteX12" fmla="*/ 25281 w 737155"/>
                <a:gd name="connsiteY12" fmla="*/ 1468697 h 1514985"/>
                <a:gd name="connsiteX13" fmla="*/ 30424 w 737155"/>
                <a:gd name="connsiteY13" fmla="*/ 1346406 h 1514985"/>
                <a:gd name="connsiteX14" fmla="*/ 14995 w 737155"/>
                <a:gd name="connsiteY14" fmla="*/ 1180113 h 1514985"/>
                <a:gd name="connsiteX15" fmla="*/ 17852 w 737155"/>
                <a:gd name="connsiteY15" fmla="*/ 1001248 h 1514985"/>
                <a:gd name="connsiteX16" fmla="*/ 107570 w 737155"/>
                <a:gd name="connsiteY16" fmla="*/ 772094 h 1514985"/>
                <a:gd name="connsiteX17" fmla="*/ 133858 w 737155"/>
                <a:gd name="connsiteY17" fmla="*/ 481224 h 1514985"/>
                <a:gd name="connsiteX18" fmla="*/ 228719 w 737155"/>
                <a:gd name="connsiteY18" fmla="*/ 593229 h 1514985"/>
                <a:gd name="connsiteX19" fmla="*/ 261863 w 737155"/>
                <a:gd name="connsiteY19" fmla="*/ 596658 h 1514985"/>
                <a:gd name="connsiteX20" fmla="*/ 464158 w 737155"/>
                <a:gd name="connsiteY20" fmla="*/ 356647 h 1514985"/>
                <a:gd name="connsiteX21" fmla="*/ 544733 w 737155"/>
                <a:gd name="connsiteY21" fmla="*/ 274929 h 1514985"/>
                <a:gd name="connsiteX22" fmla="*/ 705883 w 737155"/>
                <a:gd name="connsiteY22" fmla="*/ 60634 h 1514985"/>
                <a:gd name="connsiteX23" fmla="*/ 713312 w 737155"/>
                <a:gd name="connsiteY23" fmla="*/ 60 h 1514985"/>
                <a:gd name="connsiteX24" fmla="*/ 733313 w 737155"/>
                <a:gd name="connsiteY24" fmla="*/ 34347 h 1514985"/>
                <a:gd name="connsiteX25" fmla="*/ 638452 w 737155"/>
                <a:gd name="connsiteY25" fmla="*/ 264072 h 1514985"/>
                <a:gd name="connsiteX26" fmla="*/ 276721 w 737155"/>
                <a:gd name="connsiteY26" fmla="*/ 1244687 h 1514985"/>
                <a:gd name="connsiteX27" fmla="*/ 282436 w 737155"/>
                <a:gd name="connsiteY27" fmla="*/ 1140683 h 1514985"/>
                <a:gd name="connsiteX28" fmla="*/ 301294 w 737155"/>
                <a:gd name="connsiteY28" fmla="*/ 1050393 h 1514985"/>
                <a:gd name="connsiteX29" fmla="*/ 300151 w 737155"/>
                <a:gd name="connsiteY29" fmla="*/ 966960 h 1514985"/>
                <a:gd name="connsiteX30" fmla="*/ 300151 w 737155"/>
                <a:gd name="connsiteY30" fmla="*/ 966960 h 151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37155" h="1514985">
                  <a:moveTo>
                    <a:pt x="300151" y="966960"/>
                  </a:moveTo>
                  <a:cubicBezTo>
                    <a:pt x="328152" y="897243"/>
                    <a:pt x="353296" y="825240"/>
                    <a:pt x="419585" y="780095"/>
                  </a:cubicBezTo>
                  <a:cubicBezTo>
                    <a:pt x="426442" y="775523"/>
                    <a:pt x="440728" y="768094"/>
                    <a:pt x="424156" y="760094"/>
                  </a:cubicBezTo>
                  <a:cubicBezTo>
                    <a:pt x="374440" y="736093"/>
                    <a:pt x="328152" y="706377"/>
                    <a:pt x="276149" y="687519"/>
                  </a:cubicBezTo>
                  <a:cubicBezTo>
                    <a:pt x="269292" y="684662"/>
                    <a:pt x="261292" y="682948"/>
                    <a:pt x="253291" y="682948"/>
                  </a:cubicBezTo>
                  <a:cubicBezTo>
                    <a:pt x="227576" y="683519"/>
                    <a:pt x="215004" y="677804"/>
                    <a:pt x="233290" y="651518"/>
                  </a:cubicBezTo>
                  <a:cubicBezTo>
                    <a:pt x="238434" y="644089"/>
                    <a:pt x="239005" y="634945"/>
                    <a:pt x="231576" y="627516"/>
                  </a:cubicBezTo>
                  <a:cubicBezTo>
                    <a:pt x="224719" y="620659"/>
                    <a:pt x="215575" y="617230"/>
                    <a:pt x="205289" y="620088"/>
                  </a:cubicBezTo>
                  <a:cubicBezTo>
                    <a:pt x="179002" y="626945"/>
                    <a:pt x="168716" y="646375"/>
                    <a:pt x="164716" y="670947"/>
                  </a:cubicBezTo>
                  <a:cubicBezTo>
                    <a:pt x="148715" y="756094"/>
                    <a:pt x="116142" y="838954"/>
                    <a:pt x="117285" y="926387"/>
                  </a:cubicBezTo>
                  <a:cubicBezTo>
                    <a:pt x="118428" y="1028106"/>
                    <a:pt x="81284" y="1121253"/>
                    <a:pt x="61283" y="1217829"/>
                  </a:cubicBezTo>
                  <a:cubicBezTo>
                    <a:pt x="41282" y="1315548"/>
                    <a:pt x="34996" y="1414981"/>
                    <a:pt x="30996" y="1514985"/>
                  </a:cubicBezTo>
                  <a:cubicBezTo>
                    <a:pt x="16138" y="1501270"/>
                    <a:pt x="25281" y="1484127"/>
                    <a:pt x="25281" y="1468697"/>
                  </a:cubicBezTo>
                  <a:cubicBezTo>
                    <a:pt x="26424" y="1428124"/>
                    <a:pt x="26424" y="1387551"/>
                    <a:pt x="30424" y="1346406"/>
                  </a:cubicBezTo>
                  <a:cubicBezTo>
                    <a:pt x="35567" y="1290403"/>
                    <a:pt x="35567" y="1234401"/>
                    <a:pt x="14995" y="1180113"/>
                  </a:cubicBezTo>
                  <a:cubicBezTo>
                    <a:pt x="-7863" y="1120110"/>
                    <a:pt x="-2720" y="1060679"/>
                    <a:pt x="17852" y="1001248"/>
                  </a:cubicBezTo>
                  <a:cubicBezTo>
                    <a:pt x="44139" y="923530"/>
                    <a:pt x="74997" y="846955"/>
                    <a:pt x="107570" y="772094"/>
                  </a:cubicBezTo>
                  <a:cubicBezTo>
                    <a:pt x="147001" y="681805"/>
                    <a:pt x="153858" y="581229"/>
                    <a:pt x="133858" y="481224"/>
                  </a:cubicBezTo>
                  <a:cubicBezTo>
                    <a:pt x="159001" y="515511"/>
                    <a:pt x="204146" y="558371"/>
                    <a:pt x="228719" y="593229"/>
                  </a:cubicBezTo>
                  <a:cubicBezTo>
                    <a:pt x="239577" y="608087"/>
                    <a:pt x="247577" y="618373"/>
                    <a:pt x="261863" y="596658"/>
                  </a:cubicBezTo>
                  <a:cubicBezTo>
                    <a:pt x="319580" y="508654"/>
                    <a:pt x="393869" y="434365"/>
                    <a:pt x="464158" y="356647"/>
                  </a:cubicBezTo>
                  <a:cubicBezTo>
                    <a:pt x="497302" y="335503"/>
                    <a:pt x="521303" y="304073"/>
                    <a:pt x="544733" y="274929"/>
                  </a:cubicBezTo>
                  <a:cubicBezTo>
                    <a:pt x="600735" y="206926"/>
                    <a:pt x="656167" y="133208"/>
                    <a:pt x="705883" y="60634"/>
                  </a:cubicBezTo>
                  <a:cubicBezTo>
                    <a:pt x="722455" y="36633"/>
                    <a:pt x="716741" y="22918"/>
                    <a:pt x="713312" y="60"/>
                  </a:cubicBezTo>
                  <a:cubicBezTo>
                    <a:pt x="741313" y="-1083"/>
                    <a:pt x="739599" y="14346"/>
                    <a:pt x="733313" y="34347"/>
                  </a:cubicBezTo>
                  <a:cubicBezTo>
                    <a:pt x="705883" y="112636"/>
                    <a:pt x="669310" y="187497"/>
                    <a:pt x="638452" y="264072"/>
                  </a:cubicBezTo>
                  <a:cubicBezTo>
                    <a:pt x="511017" y="576657"/>
                    <a:pt x="276721" y="1241258"/>
                    <a:pt x="276721" y="1244687"/>
                  </a:cubicBezTo>
                  <a:cubicBezTo>
                    <a:pt x="279007" y="1200685"/>
                    <a:pt x="277292" y="1161255"/>
                    <a:pt x="282436" y="1140683"/>
                  </a:cubicBezTo>
                  <a:cubicBezTo>
                    <a:pt x="289864" y="1110967"/>
                    <a:pt x="295579" y="1080680"/>
                    <a:pt x="301294" y="1050393"/>
                  </a:cubicBezTo>
                  <a:cubicBezTo>
                    <a:pt x="305865" y="1021249"/>
                    <a:pt x="308722" y="993819"/>
                    <a:pt x="300151" y="966960"/>
                  </a:cubicBezTo>
                  <a:lnTo>
                    <a:pt x="300151" y="966960"/>
                  </a:lnTo>
                  <a:close/>
                </a:path>
              </a:pathLst>
            </a:custGeom>
            <a:solidFill>
              <a:srgbClr val="FEFEFD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6DFA56EE-4B75-40D6-95F9-4C5D693C0EFB}"/>
                </a:ext>
              </a:extLst>
            </p:cNvPr>
            <p:cNvSpPr/>
            <p:nvPr/>
          </p:nvSpPr>
          <p:spPr>
            <a:xfrm>
              <a:off x="10333630" y="4725909"/>
              <a:ext cx="412844" cy="1583313"/>
            </a:xfrm>
            <a:custGeom>
              <a:avLst/>
              <a:gdLst>
                <a:gd name="connsiteX0" fmla="*/ 233725 w 412844"/>
                <a:gd name="connsiteY0" fmla="*/ 725742 h 1583313"/>
                <a:gd name="connsiteX1" fmla="*/ 186294 w 412844"/>
                <a:gd name="connsiteY1" fmla="*/ 1021755 h 1583313"/>
                <a:gd name="connsiteX2" fmla="*/ 161150 w 412844"/>
                <a:gd name="connsiteY2" fmla="*/ 1522921 h 1583313"/>
                <a:gd name="connsiteX3" fmla="*/ 127434 w 412844"/>
                <a:gd name="connsiteY3" fmla="*/ 1579495 h 1583313"/>
                <a:gd name="connsiteX4" fmla="*/ 64003 w 412844"/>
                <a:gd name="connsiteY4" fmla="*/ 1550922 h 1583313"/>
                <a:gd name="connsiteX5" fmla="*/ 0 w 412844"/>
                <a:gd name="connsiteY5" fmla="*/ 907464 h 1583313"/>
                <a:gd name="connsiteX6" fmla="*/ 53145 w 412844"/>
                <a:gd name="connsiteY6" fmla="*/ 500017 h 1583313"/>
                <a:gd name="connsiteX7" fmla="*/ 84575 w 412844"/>
                <a:gd name="connsiteY7" fmla="*/ 290865 h 1583313"/>
                <a:gd name="connsiteX8" fmla="*/ 120577 w 412844"/>
                <a:gd name="connsiteY8" fmla="*/ 111428 h 1583313"/>
                <a:gd name="connsiteX9" fmla="*/ 132006 w 412844"/>
                <a:gd name="connsiteY9" fmla="*/ 51426 h 1583313"/>
                <a:gd name="connsiteX10" fmla="*/ 163436 w 412844"/>
                <a:gd name="connsiteY10" fmla="*/ 7424 h 1583313"/>
                <a:gd name="connsiteX11" fmla="*/ 217153 w 412844"/>
                <a:gd name="connsiteY11" fmla="*/ 36568 h 1583313"/>
                <a:gd name="connsiteX12" fmla="*/ 238297 w 412844"/>
                <a:gd name="connsiteY12" fmla="*/ 63426 h 1583313"/>
                <a:gd name="connsiteX13" fmla="*/ 397161 w 412844"/>
                <a:gd name="connsiteY13" fmla="*/ 136572 h 1583313"/>
                <a:gd name="connsiteX14" fmla="*/ 404590 w 412844"/>
                <a:gd name="connsiteY14" fmla="*/ 171431 h 1583313"/>
                <a:gd name="connsiteX15" fmla="*/ 281727 w 412844"/>
                <a:gd name="connsiteY15" fmla="*/ 356582 h 1583313"/>
                <a:gd name="connsiteX16" fmla="*/ 233725 w 412844"/>
                <a:gd name="connsiteY16" fmla="*/ 725742 h 158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2844" h="1583313">
                  <a:moveTo>
                    <a:pt x="233725" y="725742"/>
                  </a:moveTo>
                  <a:cubicBezTo>
                    <a:pt x="202866" y="821175"/>
                    <a:pt x="197723" y="922322"/>
                    <a:pt x="186294" y="1021755"/>
                  </a:cubicBezTo>
                  <a:cubicBezTo>
                    <a:pt x="168579" y="1178334"/>
                    <a:pt x="159436" y="1512634"/>
                    <a:pt x="161150" y="1522921"/>
                  </a:cubicBezTo>
                  <a:cubicBezTo>
                    <a:pt x="166865" y="1556636"/>
                    <a:pt x="160007" y="1568637"/>
                    <a:pt x="127434" y="1579495"/>
                  </a:cubicBezTo>
                  <a:cubicBezTo>
                    <a:pt x="97147" y="1589209"/>
                    <a:pt x="76575" y="1580638"/>
                    <a:pt x="64003" y="1550922"/>
                  </a:cubicBezTo>
                  <a:cubicBezTo>
                    <a:pt x="47431" y="1512634"/>
                    <a:pt x="0" y="1093187"/>
                    <a:pt x="0" y="907464"/>
                  </a:cubicBezTo>
                  <a:cubicBezTo>
                    <a:pt x="0" y="769744"/>
                    <a:pt x="8572" y="632595"/>
                    <a:pt x="53145" y="500017"/>
                  </a:cubicBezTo>
                  <a:cubicBezTo>
                    <a:pt x="76003" y="432586"/>
                    <a:pt x="78861" y="361726"/>
                    <a:pt x="84575" y="290865"/>
                  </a:cubicBezTo>
                  <a:cubicBezTo>
                    <a:pt x="89147" y="230291"/>
                    <a:pt x="97147" y="169145"/>
                    <a:pt x="120577" y="111428"/>
                  </a:cubicBezTo>
                  <a:cubicBezTo>
                    <a:pt x="128006" y="92570"/>
                    <a:pt x="126292" y="71427"/>
                    <a:pt x="132006" y="51426"/>
                  </a:cubicBezTo>
                  <a:cubicBezTo>
                    <a:pt x="137721" y="32568"/>
                    <a:pt x="146293" y="17138"/>
                    <a:pt x="163436" y="7424"/>
                  </a:cubicBezTo>
                  <a:cubicBezTo>
                    <a:pt x="191437" y="-9720"/>
                    <a:pt x="218296" y="3995"/>
                    <a:pt x="217153" y="36568"/>
                  </a:cubicBezTo>
                  <a:cubicBezTo>
                    <a:pt x="216581" y="54283"/>
                    <a:pt x="221724" y="59998"/>
                    <a:pt x="238297" y="63426"/>
                  </a:cubicBezTo>
                  <a:cubicBezTo>
                    <a:pt x="296013" y="76570"/>
                    <a:pt x="345159" y="109714"/>
                    <a:pt x="397161" y="136572"/>
                  </a:cubicBezTo>
                  <a:cubicBezTo>
                    <a:pt x="412590" y="144573"/>
                    <a:pt x="419448" y="160002"/>
                    <a:pt x="404590" y="171431"/>
                  </a:cubicBezTo>
                  <a:cubicBezTo>
                    <a:pt x="341730" y="219433"/>
                    <a:pt x="316014" y="290294"/>
                    <a:pt x="281727" y="356582"/>
                  </a:cubicBezTo>
                  <a:cubicBezTo>
                    <a:pt x="253726" y="409156"/>
                    <a:pt x="289156" y="552020"/>
                    <a:pt x="233725" y="7257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35759035-AE68-41EC-848E-EF162E1315D0}"/>
                </a:ext>
              </a:extLst>
            </p:cNvPr>
            <p:cNvSpPr/>
            <p:nvPr/>
          </p:nvSpPr>
          <p:spPr>
            <a:xfrm>
              <a:off x="10448451" y="4840067"/>
              <a:ext cx="182538" cy="994457"/>
            </a:xfrm>
            <a:custGeom>
              <a:avLst/>
              <a:gdLst>
                <a:gd name="connsiteX0" fmla="*/ 160049 w 182538"/>
                <a:gd name="connsiteY0" fmla="*/ 241852 h 994457"/>
                <a:gd name="connsiteX1" fmla="*/ 176049 w 182538"/>
                <a:gd name="connsiteY1" fmla="*/ 281283 h 994457"/>
                <a:gd name="connsiteX2" fmla="*/ 64616 w 182538"/>
                <a:gd name="connsiteY2" fmla="*/ 756161 h 994457"/>
                <a:gd name="connsiteX3" fmla="*/ 18328 w 182538"/>
                <a:gd name="connsiteY3" fmla="*/ 994458 h 994457"/>
                <a:gd name="connsiteX4" fmla="*/ 41 w 182538"/>
                <a:gd name="connsiteY4" fmla="*/ 499007 h 994457"/>
                <a:gd name="connsiteX5" fmla="*/ 28042 w 182538"/>
                <a:gd name="connsiteY5" fmla="*/ 216708 h 994457"/>
                <a:gd name="connsiteX6" fmla="*/ 129761 w 182538"/>
                <a:gd name="connsiteY6" fmla="*/ 12699 h 994457"/>
                <a:gd name="connsiteX7" fmla="*/ 165763 w 182538"/>
                <a:gd name="connsiteY7" fmla="*/ 2413 h 994457"/>
                <a:gd name="connsiteX8" fmla="*/ 182335 w 182538"/>
                <a:gd name="connsiteY8" fmla="*/ 32700 h 994457"/>
                <a:gd name="connsiteX9" fmla="*/ 149191 w 182538"/>
                <a:gd name="connsiteY9" fmla="*/ 124704 h 994457"/>
                <a:gd name="connsiteX10" fmla="*/ 120047 w 182538"/>
                <a:gd name="connsiteY10" fmla="*/ 181278 h 994457"/>
                <a:gd name="connsiteX11" fmla="*/ 114332 w 182538"/>
                <a:gd name="connsiteY11" fmla="*/ 197279 h 994457"/>
                <a:gd name="connsiteX12" fmla="*/ 85760 w 182538"/>
                <a:gd name="connsiteY12" fmla="*/ 243567 h 994457"/>
                <a:gd name="connsiteX13" fmla="*/ 77188 w 182538"/>
                <a:gd name="connsiteY13" fmla="*/ 256139 h 994457"/>
                <a:gd name="connsiteX14" fmla="*/ 160049 w 182538"/>
                <a:gd name="connsiteY14" fmla="*/ 241852 h 994457"/>
                <a:gd name="connsiteX15" fmla="*/ 160049 w 182538"/>
                <a:gd name="connsiteY15" fmla="*/ 241852 h 99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538" h="994457">
                  <a:moveTo>
                    <a:pt x="160049" y="241852"/>
                  </a:moveTo>
                  <a:cubicBezTo>
                    <a:pt x="176621" y="250424"/>
                    <a:pt x="180050" y="266425"/>
                    <a:pt x="176049" y="281283"/>
                  </a:cubicBezTo>
                  <a:cubicBezTo>
                    <a:pt x="160620" y="341857"/>
                    <a:pt x="108046" y="563581"/>
                    <a:pt x="64616" y="756161"/>
                  </a:cubicBezTo>
                  <a:cubicBezTo>
                    <a:pt x="36043" y="883024"/>
                    <a:pt x="21757" y="992743"/>
                    <a:pt x="18328" y="994458"/>
                  </a:cubicBezTo>
                  <a:cubicBezTo>
                    <a:pt x="9756" y="936741"/>
                    <a:pt x="613" y="607012"/>
                    <a:pt x="41" y="499007"/>
                  </a:cubicBezTo>
                  <a:cubicBezTo>
                    <a:pt x="-530" y="403574"/>
                    <a:pt x="4613" y="309284"/>
                    <a:pt x="28042" y="216708"/>
                  </a:cubicBezTo>
                  <a:cubicBezTo>
                    <a:pt x="46900" y="141276"/>
                    <a:pt x="90331" y="77845"/>
                    <a:pt x="129761" y="12699"/>
                  </a:cubicBezTo>
                  <a:cubicBezTo>
                    <a:pt x="137762" y="-1016"/>
                    <a:pt x="152619" y="-2159"/>
                    <a:pt x="165763" y="2413"/>
                  </a:cubicBezTo>
                  <a:cubicBezTo>
                    <a:pt x="180050" y="6984"/>
                    <a:pt x="183478" y="18985"/>
                    <a:pt x="182335" y="32700"/>
                  </a:cubicBezTo>
                  <a:cubicBezTo>
                    <a:pt x="180621" y="66987"/>
                    <a:pt x="164049" y="95560"/>
                    <a:pt x="149191" y="124704"/>
                  </a:cubicBezTo>
                  <a:cubicBezTo>
                    <a:pt x="139476" y="143562"/>
                    <a:pt x="129190" y="162420"/>
                    <a:pt x="120047" y="181278"/>
                  </a:cubicBezTo>
                  <a:cubicBezTo>
                    <a:pt x="117190" y="186421"/>
                    <a:pt x="112618" y="194421"/>
                    <a:pt x="114332" y="197279"/>
                  </a:cubicBezTo>
                  <a:cubicBezTo>
                    <a:pt x="137762" y="234423"/>
                    <a:pt x="98903" y="230423"/>
                    <a:pt x="85760" y="243567"/>
                  </a:cubicBezTo>
                  <a:cubicBezTo>
                    <a:pt x="82902" y="246995"/>
                    <a:pt x="76616" y="246995"/>
                    <a:pt x="77188" y="256139"/>
                  </a:cubicBezTo>
                  <a:cubicBezTo>
                    <a:pt x="105760" y="254996"/>
                    <a:pt x="133190" y="252138"/>
                    <a:pt x="160049" y="241852"/>
                  </a:cubicBezTo>
                  <a:lnTo>
                    <a:pt x="160049" y="241852"/>
                  </a:lnTo>
                  <a:close/>
                </a:path>
              </a:pathLst>
            </a:custGeom>
            <a:solidFill>
              <a:schemeClr val="accent1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A4862537-3CDF-449B-BF2C-681BF800CB45}"/>
                </a:ext>
              </a:extLst>
            </p:cNvPr>
            <p:cNvSpPr/>
            <p:nvPr/>
          </p:nvSpPr>
          <p:spPr>
            <a:xfrm>
              <a:off x="9774159" y="2910043"/>
              <a:ext cx="1258931" cy="1821577"/>
            </a:xfrm>
            <a:custGeom>
              <a:avLst/>
              <a:gdLst>
                <a:gd name="connsiteX0" fmla="*/ 1145212 w 1258931"/>
                <a:gd name="connsiteY0" fmla="*/ 913534 h 1821577"/>
                <a:gd name="connsiteX1" fmla="*/ 1142355 w 1258931"/>
                <a:gd name="connsiteY1" fmla="*/ 914677 h 1821577"/>
                <a:gd name="connsiteX2" fmla="*/ 1142926 w 1258931"/>
                <a:gd name="connsiteY2" fmla="*/ 911248 h 1821577"/>
                <a:gd name="connsiteX3" fmla="*/ 1146926 w 1258931"/>
                <a:gd name="connsiteY3" fmla="*/ 910677 h 1821577"/>
                <a:gd name="connsiteX4" fmla="*/ 1174927 w 1258931"/>
                <a:gd name="connsiteY4" fmla="*/ 867246 h 1821577"/>
                <a:gd name="connsiteX5" fmla="*/ 1205786 w 1258931"/>
                <a:gd name="connsiteY5" fmla="*/ 770099 h 1821577"/>
                <a:gd name="connsiteX6" fmla="*/ 1157213 w 1258931"/>
                <a:gd name="connsiteY6" fmla="*/ 527231 h 1821577"/>
                <a:gd name="connsiteX7" fmla="*/ 1094353 w 1258931"/>
                <a:gd name="connsiteY7" fmla="*/ 473514 h 1821577"/>
                <a:gd name="connsiteX8" fmla="*/ 1046350 w 1258931"/>
                <a:gd name="connsiteY8" fmla="*/ 511802 h 1821577"/>
                <a:gd name="connsiteX9" fmla="*/ 983490 w 1258931"/>
                <a:gd name="connsiteY9" fmla="*/ 212931 h 1821577"/>
                <a:gd name="connsiteX10" fmla="*/ 789196 w 1258931"/>
                <a:gd name="connsiteY10" fmla="*/ 41495 h 1821577"/>
                <a:gd name="connsiteX11" fmla="*/ 393178 w 1258931"/>
                <a:gd name="connsiteY11" fmla="*/ 37495 h 1821577"/>
                <a:gd name="connsiteX12" fmla="*/ 77164 w 1258931"/>
                <a:gd name="connsiteY12" fmla="*/ 250647 h 1821577"/>
                <a:gd name="connsiteX13" fmla="*/ 589 w 1258931"/>
                <a:gd name="connsiteY13" fmla="*/ 544375 h 1821577"/>
                <a:gd name="connsiteX14" fmla="*/ 17 w 1258931"/>
                <a:gd name="connsiteY14" fmla="*/ 587805 h 1821577"/>
                <a:gd name="connsiteX15" fmla="*/ 23447 w 1258931"/>
                <a:gd name="connsiteY15" fmla="*/ 779814 h 1821577"/>
                <a:gd name="connsiteX16" fmla="*/ 161167 w 1258931"/>
                <a:gd name="connsiteY16" fmla="*/ 1154688 h 1821577"/>
                <a:gd name="connsiteX17" fmla="*/ 417179 w 1258931"/>
                <a:gd name="connsiteY17" fmla="*/ 1515847 h 1821577"/>
                <a:gd name="connsiteX18" fmla="*/ 456609 w 1258931"/>
                <a:gd name="connsiteY18" fmla="*/ 1575850 h 1821577"/>
                <a:gd name="connsiteX19" fmla="*/ 550328 w 1258931"/>
                <a:gd name="connsiteY19" fmla="*/ 1638710 h 1821577"/>
                <a:gd name="connsiteX20" fmla="*/ 634903 w 1258931"/>
                <a:gd name="connsiteY20" fmla="*/ 1634709 h 1821577"/>
                <a:gd name="connsiteX21" fmla="*/ 634332 w 1258931"/>
                <a:gd name="connsiteY21" fmla="*/ 1638710 h 1821577"/>
                <a:gd name="connsiteX22" fmla="*/ 755480 w 1258931"/>
                <a:gd name="connsiteY22" fmla="*/ 1801574 h 1821577"/>
                <a:gd name="connsiteX23" fmla="*/ 804053 w 1258931"/>
                <a:gd name="connsiteY23" fmla="*/ 1802145 h 1821577"/>
                <a:gd name="connsiteX24" fmla="*/ 888057 w 1258931"/>
                <a:gd name="connsiteY24" fmla="*/ 1694141 h 1821577"/>
                <a:gd name="connsiteX25" fmla="*/ 1258931 w 1258931"/>
                <a:gd name="connsiteY25" fmla="*/ 1231263 h 1821577"/>
                <a:gd name="connsiteX26" fmla="*/ 1145212 w 1258931"/>
                <a:gd name="connsiteY26" fmla="*/ 913534 h 182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8931" h="1821577">
                  <a:moveTo>
                    <a:pt x="1145212" y="913534"/>
                  </a:moveTo>
                  <a:cubicBezTo>
                    <a:pt x="1144069" y="914106"/>
                    <a:pt x="1143497" y="914106"/>
                    <a:pt x="1142355" y="914677"/>
                  </a:cubicBezTo>
                  <a:cubicBezTo>
                    <a:pt x="1142355" y="913534"/>
                    <a:pt x="1142926" y="912391"/>
                    <a:pt x="1142926" y="911248"/>
                  </a:cubicBezTo>
                  <a:cubicBezTo>
                    <a:pt x="1144069" y="911248"/>
                    <a:pt x="1145783" y="910677"/>
                    <a:pt x="1146926" y="910677"/>
                  </a:cubicBezTo>
                  <a:cubicBezTo>
                    <a:pt x="1156070" y="895819"/>
                    <a:pt x="1165784" y="881533"/>
                    <a:pt x="1174927" y="867246"/>
                  </a:cubicBezTo>
                  <a:cubicBezTo>
                    <a:pt x="1192642" y="836959"/>
                    <a:pt x="1206357" y="807815"/>
                    <a:pt x="1205786" y="770099"/>
                  </a:cubicBezTo>
                  <a:cubicBezTo>
                    <a:pt x="1205214" y="685524"/>
                    <a:pt x="1180071" y="606663"/>
                    <a:pt x="1157213" y="527231"/>
                  </a:cubicBezTo>
                  <a:cubicBezTo>
                    <a:pt x="1148069" y="495801"/>
                    <a:pt x="1126925" y="477514"/>
                    <a:pt x="1094353" y="473514"/>
                  </a:cubicBezTo>
                  <a:cubicBezTo>
                    <a:pt x="1070351" y="475800"/>
                    <a:pt x="1059494" y="494658"/>
                    <a:pt x="1046350" y="511802"/>
                  </a:cubicBezTo>
                  <a:cubicBezTo>
                    <a:pt x="1027492" y="544946"/>
                    <a:pt x="1040636" y="292935"/>
                    <a:pt x="983490" y="212931"/>
                  </a:cubicBezTo>
                  <a:cubicBezTo>
                    <a:pt x="983490" y="212931"/>
                    <a:pt x="916630" y="92926"/>
                    <a:pt x="789196" y="41495"/>
                  </a:cubicBezTo>
                  <a:cubicBezTo>
                    <a:pt x="670905" y="-5936"/>
                    <a:pt x="530327" y="-19651"/>
                    <a:pt x="393178" y="37495"/>
                  </a:cubicBezTo>
                  <a:cubicBezTo>
                    <a:pt x="273173" y="87211"/>
                    <a:pt x="134881" y="174644"/>
                    <a:pt x="77164" y="250647"/>
                  </a:cubicBezTo>
                  <a:cubicBezTo>
                    <a:pt x="23447" y="321507"/>
                    <a:pt x="6875" y="455799"/>
                    <a:pt x="589" y="544375"/>
                  </a:cubicBezTo>
                  <a:cubicBezTo>
                    <a:pt x="17" y="559232"/>
                    <a:pt x="17" y="573519"/>
                    <a:pt x="17" y="587805"/>
                  </a:cubicBezTo>
                  <a:cubicBezTo>
                    <a:pt x="-554" y="652951"/>
                    <a:pt x="13161" y="716382"/>
                    <a:pt x="23447" y="779814"/>
                  </a:cubicBezTo>
                  <a:cubicBezTo>
                    <a:pt x="32590" y="795814"/>
                    <a:pt x="155453" y="1141544"/>
                    <a:pt x="161167" y="1154688"/>
                  </a:cubicBezTo>
                  <a:cubicBezTo>
                    <a:pt x="227456" y="1288980"/>
                    <a:pt x="304603" y="1414128"/>
                    <a:pt x="417179" y="1515847"/>
                  </a:cubicBezTo>
                  <a:cubicBezTo>
                    <a:pt x="434894" y="1531276"/>
                    <a:pt x="446894" y="1554134"/>
                    <a:pt x="456609" y="1575850"/>
                  </a:cubicBezTo>
                  <a:cubicBezTo>
                    <a:pt x="475467" y="1616994"/>
                    <a:pt x="505755" y="1638138"/>
                    <a:pt x="550328" y="1638710"/>
                  </a:cubicBezTo>
                  <a:cubicBezTo>
                    <a:pt x="553757" y="1642710"/>
                    <a:pt x="608045" y="1629566"/>
                    <a:pt x="634903" y="1634709"/>
                  </a:cubicBezTo>
                  <a:cubicBezTo>
                    <a:pt x="634332" y="1635852"/>
                    <a:pt x="634332" y="1637567"/>
                    <a:pt x="634332" y="1638710"/>
                  </a:cubicBezTo>
                  <a:cubicBezTo>
                    <a:pt x="651475" y="1657568"/>
                    <a:pt x="731479" y="1766715"/>
                    <a:pt x="755480" y="1801574"/>
                  </a:cubicBezTo>
                  <a:cubicBezTo>
                    <a:pt x="773195" y="1827861"/>
                    <a:pt x="784624" y="1828432"/>
                    <a:pt x="804053" y="1802145"/>
                  </a:cubicBezTo>
                  <a:cubicBezTo>
                    <a:pt x="830912" y="1765001"/>
                    <a:pt x="858342" y="1728999"/>
                    <a:pt x="888057" y="1694141"/>
                  </a:cubicBezTo>
                  <a:cubicBezTo>
                    <a:pt x="927488" y="1648424"/>
                    <a:pt x="1221215" y="1344411"/>
                    <a:pt x="1258931" y="1231263"/>
                  </a:cubicBezTo>
                  <a:cubicBezTo>
                    <a:pt x="1199500" y="1020967"/>
                    <a:pt x="1158927" y="1049540"/>
                    <a:pt x="1145212" y="913534"/>
                  </a:cubicBezTo>
                  <a:close/>
                </a:path>
              </a:pathLst>
            </a:custGeom>
            <a:solidFill>
              <a:srgbClr val="F5D4B7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8A2E1097-FDA7-4A66-83E9-07CB8DAC0104}"/>
                </a:ext>
              </a:extLst>
            </p:cNvPr>
            <p:cNvSpPr/>
            <p:nvPr/>
          </p:nvSpPr>
          <p:spPr>
            <a:xfrm>
              <a:off x="6899798" y="4652701"/>
              <a:ext cx="2983072" cy="1983048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484848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A550D550-23F4-4002-A476-85D272C04C14}"/>
                </a:ext>
              </a:extLst>
            </p:cNvPr>
            <p:cNvSpPr/>
            <p:nvPr/>
          </p:nvSpPr>
          <p:spPr>
            <a:xfrm>
              <a:off x="8461143" y="5651362"/>
              <a:ext cx="1167883" cy="1018126"/>
            </a:xfrm>
            <a:custGeom>
              <a:avLst/>
              <a:gdLst>
                <a:gd name="connsiteX0" fmla="*/ 966732 w 1167883"/>
                <a:gd name="connsiteY0" fmla="*/ 556894 h 1018126"/>
                <a:gd name="connsiteX1" fmla="*/ 847869 w 1167883"/>
                <a:gd name="connsiteY1" fmla="*/ 512891 h 1018126"/>
                <a:gd name="connsiteX2" fmla="*/ 766723 w 1167883"/>
                <a:gd name="connsiteY2" fmla="*/ 467175 h 1018126"/>
                <a:gd name="connsiteX3" fmla="*/ 637574 w 1167883"/>
                <a:gd name="connsiteY3" fmla="*/ 400315 h 1018126"/>
                <a:gd name="connsiteX4" fmla="*/ 534712 w 1167883"/>
                <a:gd name="connsiteY4" fmla="*/ 378028 h 1018126"/>
                <a:gd name="connsiteX5" fmla="*/ 435279 w 1167883"/>
                <a:gd name="connsiteY5" fmla="*/ 377457 h 1018126"/>
                <a:gd name="connsiteX6" fmla="*/ 454137 w 1167883"/>
                <a:gd name="connsiteY6" fmla="*/ 347741 h 1018126"/>
                <a:gd name="connsiteX7" fmla="*/ 546713 w 1167883"/>
                <a:gd name="connsiteY7" fmla="*/ 263166 h 1018126"/>
                <a:gd name="connsiteX8" fmla="*/ 583286 w 1167883"/>
                <a:gd name="connsiteY8" fmla="*/ 269452 h 1018126"/>
                <a:gd name="connsiteX9" fmla="*/ 574714 w 1167883"/>
                <a:gd name="connsiteY9" fmla="*/ 279738 h 1018126"/>
                <a:gd name="connsiteX10" fmla="*/ 586143 w 1167883"/>
                <a:gd name="connsiteY10" fmla="*/ 346598 h 1018126"/>
                <a:gd name="connsiteX11" fmla="*/ 693005 w 1167883"/>
                <a:gd name="connsiteY11" fmla="*/ 372885 h 1018126"/>
                <a:gd name="connsiteX12" fmla="*/ 777581 w 1167883"/>
                <a:gd name="connsiteY12" fmla="*/ 382029 h 1018126"/>
                <a:gd name="connsiteX13" fmla="*/ 870728 w 1167883"/>
                <a:gd name="connsiteY13" fmla="*/ 386600 h 1018126"/>
                <a:gd name="connsiteX14" fmla="*/ 1009020 w 1167883"/>
                <a:gd name="connsiteY14" fmla="*/ 368314 h 1018126"/>
                <a:gd name="connsiteX15" fmla="*/ 1105595 w 1167883"/>
                <a:gd name="connsiteY15" fmla="*/ 263166 h 1018126"/>
                <a:gd name="connsiteX16" fmla="*/ 1105595 w 1167883"/>
                <a:gd name="connsiteY16" fmla="*/ 150018 h 1018126"/>
                <a:gd name="connsiteX17" fmla="*/ 989019 w 1167883"/>
                <a:gd name="connsiteY17" fmla="*/ 80872 h 1018126"/>
                <a:gd name="connsiteX18" fmla="*/ 841583 w 1167883"/>
                <a:gd name="connsiteY18" fmla="*/ 77444 h 1018126"/>
                <a:gd name="connsiteX19" fmla="*/ 604430 w 1167883"/>
                <a:gd name="connsiteY19" fmla="*/ 7155 h 1018126"/>
                <a:gd name="connsiteX20" fmla="*/ 465566 w 1167883"/>
                <a:gd name="connsiteY20" fmla="*/ 24870 h 1018126"/>
                <a:gd name="connsiteX21" fmla="*/ 341561 w 1167883"/>
                <a:gd name="connsiteY21" fmla="*/ 82586 h 1018126"/>
                <a:gd name="connsiteX22" fmla="*/ 272415 w 1167883"/>
                <a:gd name="connsiteY22" fmla="*/ 115731 h 1018126"/>
                <a:gd name="connsiteX23" fmla="*/ 216412 w 1167883"/>
                <a:gd name="connsiteY23" fmla="*/ 204306 h 1018126"/>
                <a:gd name="connsiteX24" fmla="*/ 185554 w 1167883"/>
                <a:gd name="connsiteY24" fmla="*/ 314597 h 1018126"/>
                <a:gd name="connsiteX25" fmla="*/ 184982 w 1167883"/>
                <a:gd name="connsiteY25" fmla="*/ 375171 h 1018126"/>
                <a:gd name="connsiteX26" fmla="*/ 147838 w 1167883"/>
                <a:gd name="connsiteY26" fmla="*/ 438031 h 1018126"/>
                <a:gd name="connsiteX27" fmla="*/ 122122 w 1167883"/>
                <a:gd name="connsiteY27" fmla="*/ 456318 h 1018126"/>
                <a:gd name="connsiteX28" fmla="*/ 7260 w 1167883"/>
                <a:gd name="connsiteY28" fmla="*/ 652327 h 1018126"/>
                <a:gd name="connsiteX29" fmla="*/ 18118 w 1167883"/>
                <a:gd name="connsiteY29" fmla="*/ 739759 h 1018126"/>
                <a:gd name="connsiteX30" fmla="*/ 56977 w 1167883"/>
                <a:gd name="connsiteY30" fmla="*/ 776903 h 1018126"/>
                <a:gd name="connsiteX31" fmla="*/ 96978 w 1167883"/>
                <a:gd name="connsiteY31" fmla="*/ 753474 h 1018126"/>
                <a:gd name="connsiteX32" fmla="*/ 124408 w 1167883"/>
                <a:gd name="connsiteY32" fmla="*/ 689471 h 1018126"/>
                <a:gd name="connsiteX33" fmla="*/ 186697 w 1167883"/>
                <a:gd name="connsiteY33" fmla="*/ 662613 h 1018126"/>
                <a:gd name="connsiteX34" fmla="*/ 210126 w 1167883"/>
                <a:gd name="connsiteY34" fmla="*/ 674613 h 1018126"/>
                <a:gd name="connsiteX35" fmla="*/ 566714 w 1167883"/>
                <a:gd name="connsiteY35" fmla="*/ 855193 h 1018126"/>
                <a:gd name="connsiteX36" fmla="*/ 759294 w 1167883"/>
                <a:gd name="connsiteY36" fmla="*/ 914053 h 1018126"/>
                <a:gd name="connsiteX37" fmla="*/ 889585 w 1167883"/>
                <a:gd name="connsiteY37" fmla="*/ 933482 h 1018126"/>
                <a:gd name="connsiteX38" fmla="*/ 1024449 w 1167883"/>
                <a:gd name="connsiteY38" fmla="*/ 1016343 h 1018126"/>
                <a:gd name="connsiteX39" fmla="*/ 1039307 w 1167883"/>
                <a:gd name="connsiteY39" fmla="*/ 1012914 h 1018126"/>
                <a:gd name="connsiteX40" fmla="*/ 990733 w 1167883"/>
                <a:gd name="connsiteY40" fmla="*/ 858050 h 1018126"/>
                <a:gd name="connsiteX41" fmla="*/ 1109595 w 1167883"/>
                <a:gd name="connsiteY41" fmla="*/ 617468 h 1018126"/>
                <a:gd name="connsiteX42" fmla="*/ 1167884 w 1167883"/>
                <a:gd name="connsiteY42" fmla="*/ 592324 h 1018126"/>
                <a:gd name="connsiteX43" fmla="*/ 966732 w 1167883"/>
                <a:gd name="connsiteY43" fmla="*/ 556894 h 101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67883" h="1018126">
                  <a:moveTo>
                    <a:pt x="966732" y="556894"/>
                  </a:moveTo>
                  <a:cubicBezTo>
                    <a:pt x="923873" y="551179"/>
                    <a:pt x="883871" y="537464"/>
                    <a:pt x="847869" y="512891"/>
                  </a:cubicBezTo>
                  <a:cubicBezTo>
                    <a:pt x="822154" y="495177"/>
                    <a:pt x="795295" y="479176"/>
                    <a:pt x="766723" y="467175"/>
                  </a:cubicBezTo>
                  <a:cubicBezTo>
                    <a:pt x="722149" y="448317"/>
                    <a:pt x="678147" y="427745"/>
                    <a:pt x="637574" y="400315"/>
                  </a:cubicBezTo>
                  <a:cubicBezTo>
                    <a:pt x="606144" y="379743"/>
                    <a:pt x="571285" y="371743"/>
                    <a:pt x="534712" y="378028"/>
                  </a:cubicBezTo>
                  <a:cubicBezTo>
                    <a:pt x="502139" y="383743"/>
                    <a:pt x="470138" y="373457"/>
                    <a:pt x="435279" y="377457"/>
                  </a:cubicBezTo>
                  <a:cubicBezTo>
                    <a:pt x="440422" y="363742"/>
                    <a:pt x="448423" y="356313"/>
                    <a:pt x="454137" y="347741"/>
                  </a:cubicBezTo>
                  <a:cubicBezTo>
                    <a:pt x="474710" y="308311"/>
                    <a:pt x="509568" y="284310"/>
                    <a:pt x="546713" y="263166"/>
                  </a:cubicBezTo>
                  <a:cubicBezTo>
                    <a:pt x="562714" y="254023"/>
                    <a:pt x="575857" y="252308"/>
                    <a:pt x="583286" y="269452"/>
                  </a:cubicBezTo>
                  <a:cubicBezTo>
                    <a:pt x="578714" y="270595"/>
                    <a:pt x="575857" y="274595"/>
                    <a:pt x="574714" y="279738"/>
                  </a:cubicBezTo>
                  <a:cubicBezTo>
                    <a:pt x="570142" y="303168"/>
                    <a:pt x="566142" y="327169"/>
                    <a:pt x="586143" y="346598"/>
                  </a:cubicBezTo>
                  <a:cubicBezTo>
                    <a:pt x="615287" y="381457"/>
                    <a:pt x="654718" y="379171"/>
                    <a:pt x="693005" y="372885"/>
                  </a:cubicBezTo>
                  <a:cubicBezTo>
                    <a:pt x="722721" y="367742"/>
                    <a:pt x="750151" y="369457"/>
                    <a:pt x="777581" y="382029"/>
                  </a:cubicBezTo>
                  <a:cubicBezTo>
                    <a:pt x="807868" y="395743"/>
                    <a:pt x="840440" y="399172"/>
                    <a:pt x="870728" y="386600"/>
                  </a:cubicBezTo>
                  <a:cubicBezTo>
                    <a:pt x="906729" y="371171"/>
                    <a:pt x="971304" y="363171"/>
                    <a:pt x="1009020" y="368314"/>
                  </a:cubicBezTo>
                  <a:cubicBezTo>
                    <a:pt x="1016448" y="369457"/>
                    <a:pt x="1101024" y="274024"/>
                    <a:pt x="1105595" y="263166"/>
                  </a:cubicBezTo>
                  <a:cubicBezTo>
                    <a:pt x="1120453" y="225450"/>
                    <a:pt x="1118167" y="187734"/>
                    <a:pt x="1105595" y="150018"/>
                  </a:cubicBezTo>
                  <a:cubicBezTo>
                    <a:pt x="1086737" y="94016"/>
                    <a:pt x="1049021" y="71729"/>
                    <a:pt x="989019" y="80872"/>
                  </a:cubicBezTo>
                  <a:cubicBezTo>
                    <a:pt x="975875" y="81443"/>
                    <a:pt x="877585" y="83729"/>
                    <a:pt x="841583" y="77444"/>
                  </a:cubicBezTo>
                  <a:cubicBezTo>
                    <a:pt x="759294" y="63729"/>
                    <a:pt x="682719" y="32870"/>
                    <a:pt x="604430" y="7155"/>
                  </a:cubicBezTo>
                  <a:cubicBezTo>
                    <a:pt x="552999" y="-9418"/>
                    <a:pt x="509568" y="5440"/>
                    <a:pt x="465566" y="24870"/>
                  </a:cubicBezTo>
                  <a:cubicBezTo>
                    <a:pt x="423850" y="43728"/>
                    <a:pt x="386134" y="69443"/>
                    <a:pt x="341561" y="82586"/>
                  </a:cubicBezTo>
                  <a:cubicBezTo>
                    <a:pt x="316988" y="89444"/>
                    <a:pt x="293559" y="101444"/>
                    <a:pt x="272415" y="115731"/>
                  </a:cubicBezTo>
                  <a:cubicBezTo>
                    <a:pt x="242128" y="136875"/>
                    <a:pt x="226698" y="169448"/>
                    <a:pt x="216412" y="204306"/>
                  </a:cubicBezTo>
                  <a:cubicBezTo>
                    <a:pt x="206126" y="241451"/>
                    <a:pt x="195840" y="277453"/>
                    <a:pt x="185554" y="314597"/>
                  </a:cubicBezTo>
                  <a:cubicBezTo>
                    <a:pt x="184982" y="334598"/>
                    <a:pt x="183839" y="355170"/>
                    <a:pt x="184982" y="375171"/>
                  </a:cubicBezTo>
                  <a:cubicBezTo>
                    <a:pt x="187268" y="405458"/>
                    <a:pt x="180411" y="427745"/>
                    <a:pt x="147838" y="438031"/>
                  </a:cubicBezTo>
                  <a:cubicBezTo>
                    <a:pt x="138123" y="441460"/>
                    <a:pt x="128408" y="448317"/>
                    <a:pt x="122122" y="456318"/>
                  </a:cubicBezTo>
                  <a:cubicBezTo>
                    <a:pt x="72977" y="515177"/>
                    <a:pt x="28404" y="576894"/>
                    <a:pt x="7260" y="652327"/>
                  </a:cubicBezTo>
                  <a:cubicBezTo>
                    <a:pt x="-740" y="681471"/>
                    <a:pt x="-7598" y="712901"/>
                    <a:pt x="18118" y="739759"/>
                  </a:cubicBezTo>
                  <a:cubicBezTo>
                    <a:pt x="24404" y="740331"/>
                    <a:pt x="38118" y="774618"/>
                    <a:pt x="56977" y="776903"/>
                  </a:cubicBezTo>
                  <a:cubicBezTo>
                    <a:pt x="75834" y="779761"/>
                    <a:pt x="87264" y="768332"/>
                    <a:pt x="96978" y="753474"/>
                  </a:cubicBezTo>
                  <a:cubicBezTo>
                    <a:pt x="110122" y="733473"/>
                    <a:pt x="116408" y="711186"/>
                    <a:pt x="124408" y="689471"/>
                  </a:cubicBezTo>
                  <a:cubicBezTo>
                    <a:pt x="137552" y="654612"/>
                    <a:pt x="151838" y="647755"/>
                    <a:pt x="186697" y="662613"/>
                  </a:cubicBezTo>
                  <a:cubicBezTo>
                    <a:pt x="195268" y="666042"/>
                    <a:pt x="202697" y="669470"/>
                    <a:pt x="210126" y="674613"/>
                  </a:cubicBezTo>
                  <a:cubicBezTo>
                    <a:pt x="319274" y="754617"/>
                    <a:pt x="447851" y="794619"/>
                    <a:pt x="566714" y="855193"/>
                  </a:cubicBezTo>
                  <a:cubicBezTo>
                    <a:pt x="627859" y="886051"/>
                    <a:pt x="693577" y="899195"/>
                    <a:pt x="759294" y="914053"/>
                  </a:cubicBezTo>
                  <a:cubicBezTo>
                    <a:pt x="803867" y="912338"/>
                    <a:pt x="849012" y="908338"/>
                    <a:pt x="889585" y="933482"/>
                  </a:cubicBezTo>
                  <a:cubicBezTo>
                    <a:pt x="934730" y="960912"/>
                    <a:pt x="979304" y="988342"/>
                    <a:pt x="1024449" y="1016343"/>
                  </a:cubicBezTo>
                  <a:cubicBezTo>
                    <a:pt x="1030163" y="1019772"/>
                    <a:pt x="1035306" y="1018057"/>
                    <a:pt x="1039307" y="1012914"/>
                  </a:cubicBezTo>
                  <a:cubicBezTo>
                    <a:pt x="1005591" y="965483"/>
                    <a:pt x="998733" y="915195"/>
                    <a:pt x="990733" y="858050"/>
                  </a:cubicBezTo>
                  <a:cubicBezTo>
                    <a:pt x="982733" y="768332"/>
                    <a:pt x="1031306" y="655755"/>
                    <a:pt x="1109595" y="617468"/>
                  </a:cubicBezTo>
                  <a:cubicBezTo>
                    <a:pt x="1121596" y="611753"/>
                    <a:pt x="1160455" y="604896"/>
                    <a:pt x="1167884" y="592324"/>
                  </a:cubicBezTo>
                  <a:cubicBezTo>
                    <a:pt x="1135882" y="582609"/>
                    <a:pt x="1014734" y="563751"/>
                    <a:pt x="966732" y="556894"/>
                  </a:cubicBezTo>
                  <a:close/>
                </a:path>
              </a:pathLst>
            </a:custGeom>
            <a:solidFill>
              <a:srgbClr val="F5D4B7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398B1797-9EA9-4552-A71D-9F4CB71B7A7C}"/>
                </a:ext>
              </a:extLst>
            </p:cNvPr>
            <p:cNvSpPr/>
            <p:nvPr/>
          </p:nvSpPr>
          <p:spPr>
            <a:xfrm>
              <a:off x="7031825" y="4778370"/>
              <a:ext cx="1445617" cy="1416648"/>
            </a:xfrm>
            <a:custGeom>
              <a:avLst/>
              <a:gdLst>
                <a:gd name="connsiteX0" fmla="*/ 1442293 w 1445617"/>
                <a:gd name="connsiteY0" fmla="*/ 1036725 h 1416648"/>
                <a:gd name="connsiteX1" fmla="*/ 1349718 w 1445617"/>
                <a:gd name="connsiteY1" fmla="*/ 770427 h 1416648"/>
                <a:gd name="connsiteX2" fmla="*/ 1094277 w 1445617"/>
                <a:gd name="connsiteY2" fmla="*/ 25251 h 1416648"/>
                <a:gd name="connsiteX3" fmla="*/ 1059419 w 1445617"/>
                <a:gd name="connsiteY3" fmla="*/ 107 h 1416648"/>
                <a:gd name="connsiteX4" fmla="*/ 62802 w 1445617"/>
                <a:gd name="connsiteY4" fmla="*/ 41251 h 1416648"/>
                <a:gd name="connsiteX5" fmla="*/ 13086 w 1445617"/>
                <a:gd name="connsiteY5" fmla="*/ 109255 h 1416648"/>
                <a:gd name="connsiteX6" fmla="*/ 166807 w 1445617"/>
                <a:gd name="connsiteY6" fmla="*/ 575561 h 1416648"/>
                <a:gd name="connsiteX7" fmla="*/ 430247 w 1445617"/>
                <a:gd name="connsiteY7" fmla="*/ 1385312 h 1416648"/>
                <a:gd name="connsiteX8" fmla="*/ 478250 w 1445617"/>
                <a:gd name="connsiteY8" fmla="*/ 1408742 h 1416648"/>
                <a:gd name="connsiteX9" fmla="*/ 1106278 w 1445617"/>
                <a:gd name="connsiteY9" fmla="*/ 1184160 h 1416648"/>
                <a:gd name="connsiteX10" fmla="*/ 1245141 w 1445617"/>
                <a:gd name="connsiteY10" fmla="*/ 1132729 h 1416648"/>
                <a:gd name="connsiteX11" fmla="*/ 1245141 w 1445617"/>
                <a:gd name="connsiteY11" fmla="*/ 1132729 h 1416648"/>
                <a:gd name="connsiteX12" fmla="*/ 1245141 w 1445617"/>
                <a:gd name="connsiteY12" fmla="*/ 1132729 h 1416648"/>
                <a:gd name="connsiteX13" fmla="*/ 1424007 w 1445617"/>
                <a:gd name="connsiteY13" fmla="*/ 1071012 h 1416648"/>
                <a:gd name="connsiteX14" fmla="*/ 1442293 w 1445617"/>
                <a:gd name="connsiteY14" fmla="*/ 1036725 h 1416648"/>
                <a:gd name="connsiteX15" fmla="*/ 1442293 w 1445617"/>
                <a:gd name="connsiteY15" fmla="*/ 1036725 h 14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5617" h="1416648">
                  <a:moveTo>
                    <a:pt x="1442293" y="1036725"/>
                  </a:moveTo>
                  <a:cubicBezTo>
                    <a:pt x="1410292" y="948150"/>
                    <a:pt x="1380005" y="859003"/>
                    <a:pt x="1349718" y="770427"/>
                  </a:cubicBezTo>
                  <a:cubicBezTo>
                    <a:pt x="1263999" y="521845"/>
                    <a:pt x="1178853" y="273833"/>
                    <a:pt x="1094277" y="25251"/>
                  </a:cubicBezTo>
                  <a:cubicBezTo>
                    <a:pt x="1087991" y="6964"/>
                    <a:pt x="1080563" y="-1036"/>
                    <a:pt x="1059419" y="107"/>
                  </a:cubicBezTo>
                  <a:cubicBezTo>
                    <a:pt x="1013131" y="2964"/>
                    <a:pt x="181093" y="35537"/>
                    <a:pt x="62802" y="41251"/>
                  </a:cubicBezTo>
                  <a:cubicBezTo>
                    <a:pt x="-9201" y="44680"/>
                    <a:pt x="-9201" y="41823"/>
                    <a:pt x="13086" y="109255"/>
                  </a:cubicBezTo>
                  <a:cubicBezTo>
                    <a:pt x="64517" y="264690"/>
                    <a:pt x="115948" y="420126"/>
                    <a:pt x="166807" y="575561"/>
                  </a:cubicBezTo>
                  <a:cubicBezTo>
                    <a:pt x="254811" y="845288"/>
                    <a:pt x="342243" y="1115586"/>
                    <a:pt x="430247" y="1385312"/>
                  </a:cubicBezTo>
                  <a:cubicBezTo>
                    <a:pt x="442248" y="1422457"/>
                    <a:pt x="442819" y="1421314"/>
                    <a:pt x="478250" y="1408742"/>
                  </a:cubicBezTo>
                  <a:cubicBezTo>
                    <a:pt x="687973" y="1333881"/>
                    <a:pt x="897126" y="1259592"/>
                    <a:pt x="1106278" y="1184160"/>
                  </a:cubicBezTo>
                  <a:cubicBezTo>
                    <a:pt x="1152566" y="1167588"/>
                    <a:pt x="1201139" y="1155016"/>
                    <a:pt x="1245141" y="1132729"/>
                  </a:cubicBezTo>
                  <a:lnTo>
                    <a:pt x="1245141" y="1132729"/>
                  </a:lnTo>
                  <a:lnTo>
                    <a:pt x="1245141" y="1132729"/>
                  </a:lnTo>
                  <a:cubicBezTo>
                    <a:pt x="1304573" y="1112157"/>
                    <a:pt x="1364004" y="1090442"/>
                    <a:pt x="1424007" y="1071012"/>
                  </a:cubicBezTo>
                  <a:cubicBezTo>
                    <a:pt x="1445150" y="1065298"/>
                    <a:pt x="1449722" y="1057869"/>
                    <a:pt x="1442293" y="1036725"/>
                  </a:cubicBezTo>
                  <a:lnTo>
                    <a:pt x="1442293" y="1036725"/>
                  </a:lnTo>
                  <a:close/>
                </a:path>
              </a:pathLst>
            </a:custGeom>
            <a:solidFill>
              <a:srgbClr val="8F8C8D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AF29F942-5340-42FB-9342-A5A18D390C50}"/>
                </a:ext>
              </a:extLst>
            </p:cNvPr>
            <p:cNvSpPr/>
            <p:nvPr/>
          </p:nvSpPr>
          <p:spPr>
            <a:xfrm>
              <a:off x="7031253" y="4800764"/>
              <a:ext cx="1251998" cy="1394255"/>
            </a:xfrm>
            <a:custGeom>
              <a:avLst/>
              <a:gdLst>
                <a:gd name="connsiteX0" fmla="*/ 1251999 w 1251998"/>
                <a:gd name="connsiteY0" fmla="*/ 1108050 h 1394255"/>
                <a:gd name="connsiteX1" fmla="*/ 413104 w 1251998"/>
                <a:gd name="connsiteY1" fmla="*/ 0 h 1394255"/>
                <a:gd name="connsiteX2" fmla="*/ 62802 w 1251998"/>
                <a:gd name="connsiteY2" fmla="*/ 16001 h 1394255"/>
                <a:gd name="connsiteX3" fmla="*/ 13086 w 1251998"/>
                <a:gd name="connsiteY3" fmla="*/ 84575 h 1394255"/>
                <a:gd name="connsiteX4" fmla="*/ 166807 w 1251998"/>
                <a:gd name="connsiteY4" fmla="*/ 551453 h 1394255"/>
                <a:gd name="connsiteX5" fmla="*/ 429676 w 1251998"/>
                <a:gd name="connsiteY5" fmla="*/ 1362919 h 1394255"/>
                <a:gd name="connsiteX6" fmla="*/ 477678 w 1251998"/>
                <a:gd name="connsiteY6" fmla="*/ 1386348 h 1394255"/>
                <a:gd name="connsiteX7" fmla="*/ 1105706 w 1251998"/>
                <a:gd name="connsiteY7" fmla="*/ 1161195 h 1394255"/>
                <a:gd name="connsiteX8" fmla="*/ 1244570 w 1251998"/>
                <a:gd name="connsiteY8" fmla="*/ 1109764 h 1394255"/>
                <a:gd name="connsiteX9" fmla="*/ 1244570 w 1251998"/>
                <a:gd name="connsiteY9" fmla="*/ 1109764 h 1394255"/>
                <a:gd name="connsiteX10" fmla="*/ 1244570 w 1251998"/>
                <a:gd name="connsiteY10" fmla="*/ 1109764 h 1394255"/>
                <a:gd name="connsiteX11" fmla="*/ 1251999 w 1251998"/>
                <a:gd name="connsiteY11" fmla="*/ 1108050 h 1394255"/>
                <a:gd name="connsiteX12" fmla="*/ 1251999 w 1251998"/>
                <a:gd name="connsiteY12" fmla="*/ 1108050 h 139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1998" h="1394255">
                  <a:moveTo>
                    <a:pt x="1251999" y="1108050"/>
                  </a:moveTo>
                  <a:lnTo>
                    <a:pt x="413104" y="0"/>
                  </a:lnTo>
                  <a:cubicBezTo>
                    <a:pt x="296527" y="10858"/>
                    <a:pt x="179379" y="10286"/>
                    <a:pt x="62802" y="16001"/>
                  </a:cubicBezTo>
                  <a:cubicBezTo>
                    <a:pt x="-9201" y="19429"/>
                    <a:pt x="-9201" y="16572"/>
                    <a:pt x="13086" y="84575"/>
                  </a:cubicBezTo>
                  <a:cubicBezTo>
                    <a:pt x="64517" y="240011"/>
                    <a:pt x="115948" y="396018"/>
                    <a:pt x="166807" y="551453"/>
                  </a:cubicBezTo>
                  <a:cubicBezTo>
                    <a:pt x="254811" y="821751"/>
                    <a:pt x="342243" y="1092049"/>
                    <a:pt x="429676" y="1362919"/>
                  </a:cubicBezTo>
                  <a:cubicBezTo>
                    <a:pt x="441677" y="1400063"/>
                    <a:pt x="442248" y="1398920"/>
                    <a:pt x="477678" y="1386348"/>
                  </a:cubicBezTo>
                  <a:cubicBezTo>
                    <a:pt x="686830" y="1311488"/>
                    <a:pt x="896554" y="1237199"/>
                    <a:pt x="1105706" y="1161195"/>
                  </a:cubicBezTo>
                  <a:cubicBezTo>
                    <a:pt x="1151994" y="1144623"/>
                    <a:pt x="1200568" y="1132051"/>
                    <a:pt x="1244570" y="1109764"/>
                  </a:cubicBezTo>
                  <a:lnTo>
                    <a:pt x="1244570" y="1109764"/>
                  </a:lnTo>
                  <a:lnTo>
                    <a:pt x="1244570" y="1109764"/>
                  </a:lnTo>
                  <a:cubicBezTo>
                    <a:pt x="1247427" y="1109764"/>
                    <a:pt x="1249713" y="1108621"/>
                    <a:pt x="1251999" y="1108050"/>
                  </a:cubicBezTo>
                  <a:lnTo>
                    <a:pt x="1251999" y="1108050"/>
                  </a:lnTo>
                  <a:close/>
                </a:path>
              </a:pathLst>
            </a:custGeom>
            <a:solidFill>
              <a:srgbClr val="6F6F6F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2">
              <a:extLst>
                <a:ext uri="{FF2B5EF4-FFF2-40B4-BE49-F238E27FC236}">
                  <a16:creationId xmlns:a16="http://schemas.microsoft.com/office/drawing/2014/main" id="{DE1E20EB-2814-48CA-A019-4CBD2D905558}"/>
                </a:ext>
              </a:extLst>
            </p:cNvPr>
            <p:cNvSpPr/>
            <p:nvPr/>
          </p:nvSpPr>
          <p:spPr>
            <a:xfrm>
              <a:off x="9424776" y="5715091"/>
              <a:ext cx="280192" cy="331449"/>
            </a:xfrm>
            <a:custGeom>
              <a:avLst/>
              <a:gdLst>
                <a:gd name="connsiteX0" fmla="*/ 62530 w 280192"/>
                <a:gd name="connsiteY0" fmla="*/ 21715 h 331449"/>
                <a:gd name="connsiteX1" fmla="*/ 25957 w 280192"/>
                <a:gd name="connsiteY1" fmla="*/ 17715 h 331449"/>
                <a:gd name="connsiteX2" fmla="*/ 141391 w 280192"/>
                <a:gd name="connsiteY2" fmla="*/ 0 h 331449"/>
                <a:gd name="connsiteX3" fmla="*/ 279111 w 280192"/>
                <a:gd name="connsiteY3" fmla="*/ 140006 h 331449"/>
                <a:gd name="connsiteX4" fmla="*/ 265968 w 280192"/>
                <a:gd name="connsiteY4" fmla="*/ 266298 h 331449"/>
                <a:gd name="connsiteX5" fmla="*/ 211679 w 280192"/>
                <a:gd name="connsiteY5" fmla="*/ 331444 h 331449"/>
                <a:gd name="connsiteX6" fmla="*/ 49386 w 280192"/>
                <a:gd name="connsiteY6" fmla="*/ 318300 h 331449"/>
                <a:gd name="connsiteX7" fmla="*/ 5384 w 280192"/>
                <a:gd name="connsiteY7" fmla="*/ 294299 h 331449"/>
                <a:gd name="connsiteX8" fmla="*/ 813 w 280192"/>
                <a:gd name="connsiteY8" fmla="*/ 278870 h 331449"/>
                <a:gd name="connsiteX9" fmla="*/ 77959 w 280192"/>
                <a:gd name="connsiteY9" fmla="*/ 268584 h 331449"/>
                <a:gd name="connsiteX10" fmla="*/ 62530 w 280192"/>
                <a:gd name="connsiteY10" fmla="*/ 21715 h 3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0192" h="331449">
                  <a:moveTo>
                    <a:pt x="62530" y="21715"/>
                  </a:moveTo>
                  <a:cubicBezTo>
                    <a:pt x="50529" y="17715"/>
                    <a:pt x="38529" y="18287"/>
                    <a:pt x="25957" y="17715"/>
                  </a:cubicBezTo>
                  <a:cubicBezTo>
                    <a:pt x="63673" y="6858"/>
                    <a:pt x="103103" y="7429"/>
                    <a:pt x="141391" y="0"/>
                  </a:cubicBezTo>
                  <a:cubicBezTo>
                    <a:pt x="232252" y="6286"/>
                    <a:pt x="272825" y="47431"/>
                    <a:pt x="279111" y="140006"/>
                  </a:cubicBezTo>
                  <a:cubicBezTo>
                    <a:pt x="281968" y="182865"/>
                    <a:pt x="279683" y="225153"/>
                    <a:pt x="265968" y="266298"/>
                  </a:cubicBezTo>
                  <a:cubicBezTo>
                    <a:pt x="259110" y="288013"/>
                    <a:pt x="226537" y="332015"/>
                    <a:pt x="211679" y="331444"/>
                  </a:cubicBezTo>
                  <a:cubicBezTo>
                    <a:pt x="166535" y="329729"/>
                    <a:pt x="94531" y="327443"/>
                    <a:pt x="49386" y="318300"/>
                  </a:cubicBezTo>
                  <a:cubicBezTo>
                    <a:pt x="33386" y="312586"/>
                    <a:pt x="17385" y="306871"/>
                    <a:pt x="5384" y="294299"/>
                  </a:cubicBezTo>
                  <a:cubicBezTo>
                    <a:pt x="1384" y="289727"/>
                    <a:pt x="-1473" y="284584"/>
                    <a:pt x="813" y="278870"/>
                  </a:cubicBezTo>
                  <a:cubicBezTo>
                    <a:pt x="3099" y="273155"/>
                    <a:pt x="30528" y="311443"/>
                    <a:pt x="77959" y="268584"/>
                  </a:cubicBezTo>
                  <a:cubicBezTo>
                    <a:pt x="177392" y="181151"/>
                    <a:pt x="138533" y="46288"/>
                    <a:pt x="62530" y="21715"/>
                  </a:cubicBezTo>
                  <a:close/>
                </a:path>
              </a:pathLst>
            </a:custGeom>
            <a:solidFill>
              <a:srgbClr val="FEFEFE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3">
              <a:extLst>
                <a:ext uri="{FF2B5EF4-FFF2-40B4-BE49-F238E27FC236}">
                  <a16:creationId xmlns:a16="http://schemas.microsoft.com/office/drawing/2014/main" id="{5002F1F0-C1EC-4826-9575-554BF29B29C1}"/>
                </a:ext>
              </a:extLst>
            </p:cNvPr>
            <p:cNvSpPr/>
            <p:nvPr/>
          </p:nvSpPr>
          <p:spPr>
            <a:xfrm>
              <a:off x="9443266" y="6242454"/>
              <a:ext cx="388055" cy="489825"/>
            </a:xfrm>
            <a:custGeom>
              <a:avLst/>
              <a:gdLst>
                <a:gd name="connsiteX0" fmla="*/ 388056 w 388055"/>
                <a:gd name="connsiteY0" fmla="*/ 11519 h 489825"/>
                <a:gd name="connsiteX1" fmla="*/ 199476 w 388055"/>
                <a:gd name="connsiteY1" fmla="*/ 280102 h 489825"/>
                <a:gd name="connsiteX2" fmla="*/ 170903 w 388055"/>
                <a:gd name="connsiteY2" fmla="*/ 444110 h 489825"/>
                <a:gd name="connsiteX3" fmla="*/ 173760 w 388055"/>
                <a:gd name="connsiteY3" fmla="*/ 489826 h 489825"/>
                <a:gd name="connsiteX4" fmla="*/ 58898 w 388055"/>
                <a:gd name="connsiteY4" fmla="*/ 419537 h 489825"/>
                <a:gd name="connsiteX5" fmla="*/ 38 w 388055"/>
                <a:gd name="connsiteY5" fmla="*/ 262958 h 489825"/>
                <a:gd name="connsiteX6" fmla="*/ 23468 w 388055"/>
                <a:gd name="connsiteY6" fmla="*/ 119524 h 489825"/>
                <a:gd name="connsiteX7" fmla="*/ 158331 w 388055"/>
                <a:gd name="connsiteY7" fmla="*/ 6376 h 489825"/>
                <a:gd name="connsiteX8" fmla="*/ 185761 w 388055"/>
                <a:gd name="connsiteY8" fmla="*/ 661 h 489825"/>
                <a:gd name="connsiteX9" fmla="*/ 388056 w 388055"/>
                <a:gd name="connsiteY9" fmla="*/ 11519 h 48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055" h="489825">
                  <a:moveTo>
                    <a:pt x="388056" y="11519"/>
                  </a:moveTo>
                  <a:cubicBezTo>
                    <a:pt x="290908" y="76664"/>
                    <a:pt x="217762" y="159525"/>
                    <a:pt x="199476" y="280102"/>
                  </a:cubicBezTo>
                  <a:cubicBezTo>
                    <a:pt x="190332" y="340105"/>
                    <a:pt x="177189" y="383535"/>
                    <a:pt x="170903" y="444110"/>
                  </a:cubicBezTo>
                  <a:cubicBezTo>
                    <a:pt x="170332" y="453824"/>
                    <a:pt x="165760" y="482968"/>
                    <a:pt x="173760" y="489826"/>
                  </a:cubicBezTo>
                  <a:cubicBezTo>
                    <a:pt x="134902" y="458396"/>
                    <a:pt x="98328" y="441252"/>
                    <a:pt x="58898" y="419537"/>
                  </a:cubicBezTo>
                  <a:cubicBezTo>
                    <a:pt x="23468" y="400107"/>
                    <a:pt x="-1105" y="327533"/>
                    <a:pt x="38" y="262958"/>
                  </a:cubicBezTo>
                  <a:cubicBezTo>
                    <a:pt x="610" y="213242"/>
                    <a:pt x="1181" y="164668"/>
                    <a:pt x="23468" y="119524"/>
                  </a:cubicBezTo>
                  <a:cubicBezTo>
                    <a:pt x="51469" y="61235"/>
                    <a:pt x="98900" y="26377"/>
                    <a:pt x="158331" y="6376"/>
                  </a:cubicBezTo>
                  <a:cubicBezTo>
                    <a:pt x="167474" y="4661"/>
                    <a:pt x="176618" y="2947"/>
                    <a:pt x="185761" y="661"/>
                  </a:cubicBezTo>
                  <a:cubicBezTo>
                    <a:pt x="205190" y="-2768"/>
                    <a:pt x="341768" y="8090"/>
                    <a:pt x="388056" y="11519"/>
                  </a:cubicBezTo>
                  <a:close/>
                </a:path>
              </a:pathLst>
            </a:custGeom>
            <a:solidFill>
              <a:srgbClr val="FEFEFE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C38753-2240-4878-9632-3F95514AB886}"/>
                </a:ext>
              </a:extLst>
            </p:cNvPr>
            <p:cNvGrpSpPr/>
            <p:nvPr/>
          </p:nvGrpSpPr>
          <p:grpSpPr>
            <a:xfrm>
              <a:off x="8483261" y="3296933"/>
              <a:ext cx="2438052" cy="3372555"/>
              <a:chOff x="8483261" y="3296933"/>
              <a:chExt cx="2438052" cy="3372555"/>
            </a:xfrm>
          </p:grpSpPr>
          <p:sp>
            <p:nvSpPr>
              <p:cNvPr id="26" name="Freeform: Shape 23">
                <a:extLst>
                  <a:ext uri="{FF2B5EF4-FFF2-40B4-BE49-F238E27FC236}">
                    <a16:creationId xmlns:a16="http://schemas.microsoft.com/office/drawing/2014/main" id="{58BEF9EA-CCC0-497A-A1BD-A6E804B95E42}"/>
                  </a:ext>
                </a:extLst>
              </p:cNvPr>
              <p:cNvSpPr/>
              <p:nvPr/>
            </p:nvSpPr>
            <p:spPr>
              <a:xfrm>
                <a:off x="10408491" y="3812720"/>
                <a:ext cx="512822" cy="919256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2822" h="919256">
                    <a:moveTo>
                      <a:pt x="0" y="736605"/>
                    </a:moveTo>
                    <a:cubicBezTo>
                      <a:pt x="31430" y="725176"/>
                      <a:pt x="192580" y="615456"/>
                      <a:pt x="219438" y="585741"/>
                    </a:cubicBezTo>
                    <a:cubicBezTo>
                      <a:pt x="266869" y="533738"/>
                      <a:pt x="318871" y="485165"/>
                      <a:pt x="358302" y="425733"/>
                    </a:cubicBezTo>
                    <a:cubicBezTo>
                      <a:pt x="395446" y="369731"/>
                      <a:pt x="422876" y="311443"/>
                      <a:pt x="421162" y="241725"/>
                    </a:cubicBezTo>
                    <a:cubicBezTo>
                      <a:pt x="419447" y="188008"/>
                      <a:pt x="420590" y="134863"/>
                      <a:pt x="420590" y="81146"/>
                    </a:cubicBezTo>
                    <a:cubicBezTo>
                      <a:pt x="421162" y="37716"/>
                      <a:pt x="460021" y="0"/>
                      <a:pt x="502880" y="0"/>
                    </a:cubicBezTo>
                    <a:cubicBezTo>
                      <a:pt x="526309" y="0"/>
                      <a:pt x="501737" y="21144"/>
                      <a:pt x="496022" y="25144"/>
                    </a:cubicBezTo>
                    <a:cubicBezTo>
                      <a:pt x="461163" y="47431"/>
                      <a:pt x="458306" y="86290"/>
                      <a:pt x="462306" y="123434"/>
                    </a:cubicBezTo>
                    <a:cubicBezTo>
                      <a:pt x="474307" y="240582"/>
                      <a:pt x="477164" y="358302"/>
                      <a:pt x="464021" y="476021"/>
                    </a:cubicBezTo>
                    <a:cubicBezTo>
                      <a:pt x="458306" y="531453"/>
                      <a:pt x="443448" y="583455"/>
                      <a:pt x="405733" y="625171"/>
                    </a:cubicBezTo>
                    <a:cubicBezTo>
                      <a:pt x="396018" y="636029"/>
                      <a:pt x="295442" y="733747"/>
                      <a:pt x="256011" y="779464"/>
                    </a:cubicBezTo>
                    <a:cubicBezTo>
                      <a:pt x="226296" y="814322"/>
                      <a:pt x="196009" y="862896"/>
                      <a:pt x="169150" y="900041"/>
                    </a:cubicBezTo>
                    <a:cubicBezTo>
                      <a:pt x="150292" y="925756"/>
                      <a:pt x="144578" y="925756"/>
                      <a:pt x="126291" y="899469"/>
                    </a:cubicBezTo>
                    <a:cubicBezTo>
                      <a:pt x="102862" y="864610"/>
                      <a:pt x="17144" y="754891"/>
                      <a:pt x="0" y="736605"/>
                    </a:cubicBezTo>
                    <a:lnTo>
                      <a:pt x="0" y="736605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4">
                <a:extLst>
                  <a:ext uri="{FF2B5EF4-FFF2-40B4-BE49-F238E27FC236}">
                    <a16:creationId xmlns:a16="http://schemas.microsoft.com/office/drawing/2014/main" id="{87DB0BCE-510F-4746-8ADE-DAFB9E64305B}"/>
                  </a:ext>
                </a:extLst>
              </p:cNvPr>
              <p:cNvSpPr/>
              <p:nvPr/>
            </p:nvSpPr>
            <p:spPr>
              <a:xfrm>
                <a:off x="9783725" y="3296933"/>
                <a:ext cx="550369" cy="1251819"/>
              </a:xfrm>
              <a:custGeom>
                <a:avLst/>
                <a:gdLst>
                  <a:gd name="connsiteX0" fmla="*/ 544190 w 550369"/>
                  <a:gd name="connsiteY0" fmla="*/ 1235247 h 1251819"/>
                  <a:gd name="connsiteX1" fmla="*/ 500760 w 550369"/>
                  <a:gd name="connsiteY1" fmla="*/ 1173530 h 1251819"/>
                  <a:gd name="connsiteX2" fmla="*/ 299608 w 550369"/>
                  <a:gd name="connsiteY2" fmla="*/ 777512 h 1251819"/>
                  <a:gd name="connsiteX3" fmla="*/ 163602 w 550369"/>
                  <a:gd name="connsiteY3" fmla="*/ 434640 h 1251819"/>
                  <a:gd name="connsiteX4" fmla="*/ 89313 w 550369"/>
                  <a:gd name="connsiteY4" fmla="*/ 311205 h 1251819"/>
                  <a:gd name="connsiteX5" fmla="*/ 80169 w 550369"/>
                  <a:gd name="connsiteY5" fmla="*/ 210629 h 1251819"/>
                  <a:gd name="connsiteX6" fmla="*/ 136172 w 550369"/>
                  <a:gd name="connsiteY6" fmla="*/ 98053 h 1251819"/>
                  <a:gd name="connsiteX7" fmla="*/ 258463 w 550369"/>
                  <a:gd name="connsiteY7" fmla="*/ 906 h 1251819"/>
                  <a:gd name="connsiteX8" fmla="*/ 117885 w 550369"/>
                  <a:gd name="connsiteY8" fmla="*/ 26621 h 1251819"/>
                  <a:gd name="connsiteX9" fmla="*/ 166 w 550369"/>
                  <a:gd name="connsiteY9" fmla="*/ 131769 h 1251819"/>
                  <a:gd name="connsiteX10" fmla="*/ 4166 w 550369"/>
                  <a:gd name="connsiteY10" fmla="*/ 223201 h 1251819"/>
                  <a:gd name="connsiteX11" fmla="*/ 20167 w 550369"/>
                  <a:gd name="connsiteY11" fmla="*/ 406638 h 1251819"/>
                  <a:gd name="connsiteX12" fmla="*/ 157316 w 550369"/>
                  <a:gd name="connsiteY12" fmla="*/ 778084 h 1251819"/>
                  <a:gd name="connsiteX13" fmla="*/ 407613 w 550369"/>
                  <a:gd name="connsiteY13" fmla="*/ 1128957 h 1251819"/>
                  <a:gd name="connsiteX14" fmla="*/ 447043 w 550369"/>
                  <a:gd name="connsiteY14" fmla="*/ 1188959 h 1251819"/>
                  <a:gd name="connsiteX15" fmla="*/ 541905 w 550369"/>
                  <a:gd name="connsiteY15" fmla="*/ 1251819 h 1251819"/>
                  <a:gd name="connsiteX16" fmla="*/ 544190 w 550369"/>
                  <a:gd name="connsiteY16" fmla="*/ 1235247 h 125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0369" h="1251819">
                    <a:moveTo>
                      <a:pt x="544190" y="1235247"/>
                    </a:moveTo>
                    <a:cubicBezTo>
                      <a:pt x="530475" y="1214103"/>
                      <a:pt x="515617" y="1193531"/>
                      <a:pt x="500760" y="1173530"/>
                    </a:cubicBezTo>
                    <a:cubicBezTo>
                      <a:pt x="412184" y="1052382"/>
                      <a:pt x="340181" y="923233"/>
                      <a:pt x="299608" y="777512"/>
                    </a:cubicBezTo>
                    <a:cubicBezTo>
                      <a:pt x="289322" y="740939"/>
                      <a:pt x="184174" y="476927"/>
                      <a:pt x="163602" y="434640"/>
                    </a:cubicBezTo>
                    <a:cubicBezTo>
                      <a:pt x="136172" y="400352"/>
                      <a:pt x="97313" y="347779"/>
                      <a:pt x="89313" y="311205"/>
                    </a:cubicBezTo>
                    <a:cubicBezTo>
                      <a:pt x="82455" y="278061"/>
                      <a:pt x="79027" y="244917"/>
                      <a:pt x="80169" y="210629"/>
                    </a:cubicBezTo>
                    <a:cubicBezTo>
                      <a:pt x="81884" y="164342"/>
                      <a:pt x="101313" y="127197"/>
                      <a:pt x="136172" y="98053"/>
                    </a:cubicBezTo>
                    <a:cubicBezTo>
                      <a:pt x="157316" y="80909"/>
                      <a:pt x="244748" y="14621"/>
                      <a:pt x="258463" y="906"/>
                    </a:cubicBezTo>
                    <a:cubicBezTo>
                      <a:pt x="264178" y="-4809"/>
                      <a:pt x="162459" y="18049"/>
                      <a:pt x="117885" y="26621"/>
                    </a:cubicBezTo>
                    <a:cubicBezTo>
                      <a:pt x="37310" y="42050"/>
                      <a:pt x="3023" y="103196"/>
                      <a:pt x="166" y="131769"/>
                    </a:cubicBezTo>
                    <a:cubicBezTo>
                      <a:pt x="-977" y="146627"/>
                      <a:pt x="4166" y="208344"/>
                      <a:pt x="4166" y="223201"/>
                    </a:cubicBezTo>
                    <a:cubicBezTo>
                      <a:pt x="3595" y="288347"/>
                      <a:pt x="-7263" y="338064"/>
                      <a:pt x="20167" y="406638"/>
                    </a:cubicBezTo>
                    <a:cubicBezTo>
                      <a:pt x="44739" y="452355"/>
                      <a:pt x="134457" y="727796"/>
                      <a:pt x="157316" y="778084"/>
                    </a:cubicBezTo>
                    <a:cubicBezTo>
                      <a:pt x="222461" y="908375"/>
                      <a:pt x="298465" y="1029524"/>
                      <a:pt x="407613" y="1128957"/>
                    </a:cubicBezTo>
                    <a:cubicBezTo>
                      <a:pt x="425328" y="1144386"/>
                      <a:pt x="437328" y="1167244"/>
                      <a:pt x="447043" y="1188959"/>
                    </a:cubicBezTo>
                    <a:cubicBezTo>
                      <a:pt x="465901" y="1230676"/>
                      <a:pt x="496760" y="1251248"/>
                      <a:pt x="541905" y="1251819"/>
                    </a:cubicBezTo>
                    <a:cubicBezTo>
                      <a:pt x="557334" y="1248390"/>
                      <a:pt x="547619" y="1240390"/>
                      <a:pt x="544190" y="1235247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5">
                <a:extLst>
                  <a:ext uri="{FF2B5EF4-FFF2-40B4-BE49-F238E27FC236}">
                    <a16:creationId xmlns:a16="http://schemas.microsoft.com/office/drawing/2014/main" id="{2C5A81D7-41E4-4AB0-92A0-ED80EA8E6798}"/>
                  </a:ext>
                </a:extLst>
              </p:cNvPr>
              <p:cNvSpPr/>
              <p:nvPr/>
            </p:nvSpPr>
            <p:spPr>
              <a:xfrm>
                <a:off x="9030992" y="5921139"/>
                <a:ext cx="508316" cy="125192"/>
              </a:xfrm>
              <a:custGeom>
                <a:avLst/>
                <a:gdLst>
                  <a:gd name="connsiteX0" fmla="*/ 419169 w 508316"/>
                  <a:gd name="connsiteY0" fmla="*/ 97394 h 125192"/>
                  <a:gd name="connsiteX1" fmla="*/ 299735 w 508316"/>
                  <a:gd name="connsiteY1" fmla="*/ 117394 h 125192"/>
                  <a:gd name="connsiteX2" fmla="*/ 206588 w 508316"/>
                  <a:gd name="connsiteY2" fmla="*/ 112823 h 125192"/>
                  <a:gd name="connsiteX3" fmla="*/ 122013 w 508316"/>
                  <a:gd name="connsiteY3" fmla="*/ 103680 h 125192"/>
                  <a:gd name="connsiteX4" fmla="*/ 15151 w 508316"/>
                  <a:gd name="connsiteY4" fmla="*/ 77393 h 125192"/>
                  <a:gd name="connsiteX5" fmla="*/ 3722 w 508316"/>
                  <a:gd name="connsiteY5" fmla="*/ 10533 h 125192"/>
                  <a:gd name="connsiteX6" fmla="*/ 20866 w 508316"/>
                  <a:gd name="connsiteY6" fmla="*/ 1961 h 125192"/>
                  <a:gd name="connsiteX7" fmla="*/ 34009 w 508316"/>
                  <a:gd name="connsiteY7" fmla="*/ 33391 h 125192"/>
                  <a:gd name="connsiteX8" fmla="*/ 100869 w 508316"/>
                  <a:gd name="connsiteY8" fmla="*/ 70535 h 125192"/>
                  <a:gd name="connsiteX9" fmla="*/ 211731 w 508316"/>
                  <a:gd name="connsiteY9" fmla="*/ 78536 h 125192"/>
                  <a:gd name="connsiteX10" fmla="*/ 335166 w 508316"/>
                  <a:gd name="connsiteY10" fmla="*/ 44820 h 125192"/>
                  <a:gd name="connsiteX11" fmla="*/ 434027 w 508316"/>
                  <a:gd name="connsiteY11" fmla="*/ 16819 h 125192"/>
                  <a:gd name="connsiteX12" fmla="*/ 508316 w 508316"/>
                  <a:gd name="connsiteY12" fmla="*/ 19105 h 125192"/>
                  <a:gd name="connsiteX13" fmla="*/ 465457 w 508316"/>
                  <a:gd name="connsiteY13" fmla="*/ 72250 h 125192"/>
                  <a:gd name="connsiteX14" fmla="*/ 419169 w 508316"/>
                  <a:gd name="connsiteY14" fmla="*/ 97394 h 12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8316" h="125192">
                    <a:moveTo>
                      <a:pt x="419169" y="97394"/>
                    </a:moveTo>
                    <a:cubicBezTo>
                      <a:pt x="380882" y="97965"/>
                      <a:pt x="335737" y="101965"/>
                      <a:pt x="299735" y="117394"/>
                    </a:cubicBezTo>
                    <a:cubicBezTo>
                      <a:pt x="270020" y="129966"/>
                      <a:pt x="236875" y="126538"/>
                      <a:pt x="206588" y="112823"/>
                    </a:cubicBezTo>
                    <a:cubicBezTo>
                      <a:pt x="179159" y="99679"/>
                      <a:pt x="152300" y="98537"/>
                      <a:pt x="122013" y="103680"/>
                    </a:cubicBezTo>
                    <a:cubicBezTo>
                      <a:pt x="83726" y="109966"/>
                      <a:pt x="44295" y="112252"/>
                      <a:pt x="15151" y="77393"/>
                    </a:cubicBezTo>
                    <a:cubicBezTo>
                      <a:pt x="-4850" y="57963"/>
                      <a:pt x="-849" y="33962"/>
                      <a:pt x="3722" y="10533"/>
                    </a:cubicBezTo>
                    <a:cubicBezTo>
                      <a:pt x="5436" y="2532"/>
                      <a:pt x="11151" y="-3182"/>
                      <a:pt x="20866" y="1961"/>
                    </a:cubicBezTo>
                    <a:cubicBezTo>
                      <a:pt x="25437" y="12818"/>
                      <a:pt x="28866" y="23104"/>
                      <a:pt x="34009" y="33391"/>
                    </a:cubicBezTo>
                    <a:cubicBezTo>
                      <a:pt x="48867" y="64249"/>
                      <a:pt x="68296" y="77393"/>
                      <a:pt x="100869" y="70535"/>
                    </a:cubicBezTo>
                    <a:cubicBezTo>
                      <a:pt x="139157" y="63106"/>
                      <a:pt x="175158" y="71107"/>
                      <a:pt x="211731" y="78536"/>
                    </a:cubicBezTo>
                    <a:cubicBezTo>
                      <a:pt x="259162" y="88250"/>
                      <a:pt x="301450" y="84250"/>
                      <a:pt x="335166" y="44820"/>
                    </a:cubicBezTo>
                    <a:cubicBezTo>
                      <a:pt x="361453" y="14533"/>
                      <a:pt x="395168" y="5961"/>
                      <a:pt x="434027" y="16819"/>
                    </a:cubicBezTo>
                    <a:cubicBezTo>
                      <a:pt x="458600" y="23676"/>
                      <a:pt x="483744" y="18533"/>
                      <a:pt x="508316" y="19105"/>
                    </a:cubicBezTo>
                    <a:cubicBezTo>
                      <a:pt x="497459" y="40820"/>
                      <a:pt x="482029" y="54534"/>
                      <a:pt x="465457" y="72250"/>
                    </a:cubicBezTo>
                    <a:cubicBezTo>
                      <a:pt x="452314" y="86536"/>
                      <a:pt x="444313" y="97394"/>
                      <a:pt x="419169" y="97394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6">
                <a:extLst>
                  <a:ext uri="{FF2B5EF4-FFF2-40B4-BE49-F238E27FC236}">
                    <a16:creationId xmlns:a16="http://schemas.microsoft.com/office/drawing/2014/main" id="{BEA39923-D4D7-4B2D-98D2-70F8BCEDA323}"/>
                  </a:ext>
                </a:extLst>
              </p:cNvPr>
              <p:cNvSpPr/>
              <p:nvPr/>
            </p:nvSpPr>
            <p:spPr>
              <a:xfrm>
                <a:off x="8483261" y="6240374"/>
                <a:ext cx="1016617" cy="429114"/>
              </a:xfrm>
              <a:custGeom>
                <a:avLst/>
                <a:gdLst>
                  <a:gd name="connsiteX0" fmla="*/ 1016617 w 1016617"/>
                  <a:gd name="connsiteY0" fmla="*/ 423902 h 429114"/>
                  <a:gd name="connsiteX1" fmla="*/ 1001759 w 1016617"/>
                  <a:gd name="connsiteY1" fmla="*/ 427331 h 429114"/>
                  <a:gd name="connsiteX2" fmla="*/ 866896 w 1016617"/>
                  <a:gd name="connsiteY2" fmla="*/ 344470 h 429114"/>
                  <a:gd name="connsiteX3" fmla="*/ 736605 w 1016617"/>
                  <a:gd name="connsiteY3" fmla="*/ 325040 h 429114"/>
                  <a:gd name="connsiteX4" fmla="*/ 544025 w 1016617"/>
                  <a:gd name="connsiteY4" fmla="*/ 266181 h 429114"/>
                  <a:gd name="connsiteX5" fmla="*/ 187437 w 1016617"/>
                  <a:gd name="connsiteY5" fmla="*/ 85601 h 429114"/>
                  <a:gd name="connsiteX6" fmla="*/ 164007 w 1016617"/>
                  <a:gd name="connsiteY6" fmla="*/ 73600 h 429114"/>
                  <a:gd name="connsiteX7" fmla="*/ 101719 w 1016617"/>
                  <a:gd name="connsiteY7" fmla="*/ 100459 h 429114"/>
                  <a:gd name="connsiteX8" fmla="*/ 74289 w 1016617"/>
                  <a:gd name="connsiteY8" fmla="*/ 164462 h 429114"/>
                  <a:gd name="connsiteX9" fmla="*/ 34287 w 1016617"/>
                  <a:gd name="connsiteY9" fmla="*/ 187891 h 429114"/>
                  <a:gd name="connsiteX10" fmla="*/ 0 w 1016617"/>
                  <a:gd name="connsiteY10" fmla="*/ 154176 h 429114"/>
                  <a:gd name="connsiteX11" fmla="*/ 89147 w 1016617"/>
                  <a:gd name="connsiteY11" fmla="*/ 35313 h 429114"/>
                  <a:gd name="connsiteX12" fmla="*/ 169151 w 1016617"/>
                  <a:gd name="connsiteY12" fmla="*/ 6169 h 429114"/>
                  <a:gd name="connsiteX13" fmla="*/ 496594 w 1016617"/>
                  <a:gd name="connsiteY13" fmla="*/ 132460 h 429114"/>
                  <a:gd name="connsiteX14" fmla="*/ 843467 w 1016617"/>
                  <a:gd name="connsiteY14" fmla="*/ 201606 h 429114"/>
                  <a:gd name="connsiteX15" fmla="*/ 906898 w 1016617"/>
                  <a:gd name="connsiteY15" fmla="*/ 209035 h 429114"/>
                  <a:gd name="connsiteX16" fmla="*/ 969187 w 1016617"/>
                  <a:gd name="connsiteY16" fmla="*/ 269038 h 429114"/>
                  <a:gd name="connsiteX17" fmla="*/ 1016617 w 1016617"/>
                  <a:gd name="connsiteY17" fmla="*/ 423902 h 42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617" h="429114">
                    <a:moveTo>
                      <a:pt x="1016617" y="423902"/>
                    </a:moveTo>
                    <a:cubicBezTo>
                      <a:pt x="1012046" y="429045"/>
                      <a:pt x="1007474" y="430759"/>
                      <a:pt x="1001759" y="427331"/>
                    </a:cubicBezTo>
                    <a:cubicBezTo>
                      <a:pt x="956615" y="399901"/>
                      <a:pt x="912041" y="372471"/>
                      <a:pt x="866896" y="344470"/>
                    </a:cubicBezTo>
                    <a:cubicBezTo>
                      <a:pt x="826323" y="319326"/>
                      <a:pt x="775464" y="331898"/>
                      <a:pt x="736605" y="325040"/>
                    </a:cubicBezTo>
                    <a:cubicBezTo>
                      <a:pt x="670316" y="313040"/>
                      <a:pt x="605170" y="297039"/>
                      <a:pt x="544025" y="266181"/>
                    </a:cubicBezTo>
                    <a:cubicBezTo>
                      <a:pt x="425162" y="205607"/>
                      <a:pt x="296585" y="165033"/>
                      <a:pt x="187437" y="85601"/>
                    </a:cubicBezTo>
                    <a:cubicBezTo>
                      <a:pt x="180580" y="80458"/>
                      <a:pt x="172579" y="77029"/>
                      <a:pt x="164007" y="73600"/>
                    </a:cubicBezTo>
                    <a:cubicBezTo>
                      <a:pt x="129149" y="59314"/>
                      <a:pt x="114862" y="65600"/>
                      <a:pt x="101719" y="100459"/>
                    </a:cubicBezTo>
                    <a:cubicBezTo>
                      <a:pt x="93147" y="122174"/>
                      <a:pt x="86861" y="144461"/>
                      <a:pt x="74289" y="164462"/>
                    </a:cubicBezTo>
                    <a:cubicBezTo>
                      <a:pt x="64574" y="179319"/>
                      <a:pt x="53145" y="190749"/>
                      <a:pt x="34287" y="187891"/>
                    </a:cubicBezTo>
                    <a:cubicBezTo>
                      <a:pt x="15429" y="185034"/>
                      <a:pt x="2857" y="174177"/>
                      <a:pt x="0" y="154176"/>
                    </a:cubicBezTo>
                    <a:cubicBezTo>
                      <a:pt x="60574" y="138175"/>
                      <a:pt x="62860" y="77029"/>
                      <a:pt x="89147" y="35313"/>
                    </a:cubicBezTo>
                    <a:cubicBezTo>
                      <a:pt x="109719" y="2740"/>
                      <a:pt x="132006" y="-8117"/>
                      <a:pt x="169151" y="6169"/>
                    </a:cubicBezTo>
                    <a:cubicBezTo>
                      <a:pt x="278298" y="47885"/>
                      <a:pt x="386875" y="91316"/>
                      <a:pt x="496594" y="132460"/>
                    </a:cubicBezTo>
                    <a:cubicBezTo>
                      <a:pt x="608599" y="174177"/>
                      <a:pt x="722318" y="206178"/>
                      <a:pt x="843467" y="201606"/>
                    </a:cubicBezTo>
                    <a:cubicBezTo>
                      <a:pt x="865182" y="201035"/>
                      <a:pt x="885754" y="206178"/>
                      <a:pt x="906898" y="209035"/>
                    </a:cubicBezTo>
                    <a:cubicBezTo>
                      <a:pt x="940042" y="212464"/>
                      <a:pt x="966329" y="236465"/>
                      <a:pt x="969187" y="269038"/>
                    </a:cubicBezTo>
                    <a:cubicBezTo>
                      <a:pt x="968044" y="269038"/>
                      <a:pt x="983473" y="376471"/>
                      <a:pt x="1016617" y="423902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5E70FBE1-146F-48FB-8113-4472BD57824C}"/>
                </a:ext>
              </a:extLst>
            </p:cNvPr>
            <p:cNvSpPr/>
            <p:nvPr/>
          </p:nvSpPr>
          <p:spPr>
            <a:xfrm>
              <a:off x="7391752" y="6400982"/>
              <a:ext cx="1760252" cy="217078"/>
            </a:xfrm>
            <a:custGeom>
              <a:avLst/>
              <a:gdLst>
                <a:gd name="connsiteX0" fmla="*/ 1634963 w 1760252"/>
                <a:gd name="connsiteY0" fmla="*/ 216435 h 217078"/>
                <a:gd name="connsiteX1" fmla="*/ 84035 w 1760252"/>
                <a:gd name="connsiteY1" fmla="*/ 121574 h 217078"/>
                <a:gd name="connsiteX2" fmla="*/ 603 w 1760252"/>
                <a:gd name="connsiteY2" fmla="*/ 29570 h 217078"/>
                <a:gd name="connsiteX3" fmla="*/ 37748 w 1760252"/>
                <a:gd name="connsiteY3" fmla="*/ 997 h 217078"/>
                <a:gd name="connsiteX4" fmla="*/ 1735539 w 1760252"/>
                <a:gd name="connsiteY4" fmla="*/ 162718 h 217078"/>
                <a:gd name="connsiteX5" fmla="*/ 1760111 w 1760252"/>
                <a:gd name="connsiteY5" fmla="*/ 178719 h 217078"/>
                <a:gd name="connsiteX6" fmla="*/ 1737824 w 1760252"/>
                <a:gd name="connsiteY6" fmla="*/ 197577 h 217078"/>
                <a:gd name="connsiteX7" fmla="*/ 1634963 w 1760252"/>
                <a:gd name="connsiteY7" fmla="*/ 216435 h 217078"/>
                <a:gd name="connsiteX8" fmla="*/ 1634963 w 1760252"/>
                <a:gd name="connsiteY8" fmla="*/ 216435 h 21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0252" h="217078">
                  <a:moveTo>
                    <a:pt x="1634963" y="216435"/>
                  </a:moveTo>
                  <a:cubicBezTo>
                    <a:pt x="1518386" y="208435"/>
                    <a:pt x="207470" y="130145"/>
                    <a:pt x="84035" y="121574"/>
                  </a:cubicBezTo>
                  <a:cubicBezTo>
                    <a:pt x="30319" y="118145"/>
                    <a:pt x="-5111" y="77572"/>
                    <a:pt x="603" y="29570"/>
                  </a:cubicBezTo>
                  <a:cubicBezTo>
                    <a:pt x="3460" y="7854"/>
                    <a:pt x="13175" y="-3575"/>
                    <a:pt x="37748" y="997"/>
                  </a:cubicBezTo>
                  <a:cubicBezTo>
                    <a:pt x="112608" y="13569"/>
                    <a:pt x="1641820" y="147289"/>
                    <a:pt x="1735539" y="162718"/>
                  </a:cubicBezTo>
                  <a:cubicBezTo>
                    <a:pt x="1746968" y="164433"/>
                    <a:pt x="1758397" y="167290"/>
                    <a:pt x="1760111" y="178719"/>
                  </a:cubicBezTo>
                  <a:cubicBezTo>
                    <a:pt x="1761825" y="192434"/>
                    <a:pt x="1747539" y="194148"/>
                    <a:pt x="1737824" y="197577"/>
                  </a:cubicBezTo>
                  <a:cubicBezTo>
                    <a:pt x="1704109" y="209006"/>
                    <a:pt x="1670964" y="219864"/>
                    <a:pt x="1634963" y="216435"/>
                  </a:cubicBezTo>
                  <a:lnTo>
                    <a:pt x="1634963" y="216435"/>
                  </a:lnTo>
                  <a:close/>
                </a:path>
              </a:pathLst>
            </a:custGeom>
            <a:solidFill>
              <a:srgbClr val="6F6F6F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6">
              <a:extLst>
                <a:ext uri="{FF2B5EF4-FFF2-40B4-BE49-F238E27FC236}">
                  <a16:creationId xmlns:a16="http://schemas.microsoft.com/office/drawing/2014/main" id="{F287DD16-27A7-4537-B7B2-557086F45C9F}"/>
                </a:ext>
              </a:extLst>
            </p:cNvPr>
            <p:cNvSpPr/>
            <p:nvPr/>
          </p:nvSpPr>
          <p:spPr>
            <a:xfrm>
              <a:off x="6934923" y="4726584"/>
              <a:ext cx="531234" cy="1611633"/>
            </a:xfrm>
            <a:custGeom>
              <a:avLst/>
              <a:gdLst>
                <a:gd name="connsiteX0" fmla="*/ 531149 w 531234"/>
                <a:gd name="connsiteY0" fmla="*/ 1599963 h 1611633"/>
                <a:gd name="connsiteX1" fmla="*/ 524291 w 531234"/>
                <a:gd name="connsiteY1" fmla="*/ 1610821 h 1611633"/>
                <a:gd name="connsiteX2" fmla="*/ 511719 w 531234"/>
                <a:gd name="connsiteY2" fmla="*/ 1606249 h 1611633"/>
                <a:gd name="connsiteX3" fmla="*/ 500290 w 531234"/>
                <a:gd name="connsiteY3" fmla="*/ 1573105 h 1611633"/>
                <a:gd name="connsiteX4" fmla="*/ 294567 w 531234"/>
                <a:gd name="connsiteY4" fmla="*/ 933648 h 1611633"/>
                <a:gd name="connsiteX5" fmla="*/ 8840 w 531234"/>
                <a:gd name="connsiteY5" fmla="*/ 36464 h 1611633"/>
                <a:gd name="connsiteX6" fmla="*/ 8268 w 531234"/>
                <a:gd name="connsiteY6" fmla="*/ 1034 h 1611633"/>
                <a:gd name="connsiteX7" fmla="*/ 28269 w 531234"/>
                <a:gd name="connsiteY7" fmla="*/ 29035 h 1611633"/>
                <a:gd name="connsiteX8" fmla="*/ 288281 w 531234"/>
                <a:gd name="connsiteY8" fmla="*/ 843358 h 1611633"/>
                <a:gd name="connsiteX9" fmla="*/ 524863 w 531234"/>
                <a:gd name="connsiteY9" fmla="*/ 1579962 h 1611633"/>
                <a:gd name="connsiteX10" fmla="*/ 531149 w 531234"/>
                <a:gd name="connsiteY10" fmla="*/ 1599963 h 1611633"/>
                <a:gd name="connsiteX11" fmla="*/ 531149 w 531234"/>
                <a:gd name="connsiteY11" fmla="*/ 1599963 h 161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234" h="1611633">
                  <a:moveTo>
                    <a:pt x="531149" y="1599963"/>
                  </a:moveTo>
                  <a:cubicBezTo>
                    <a:pt x="531720" y="1604535"/>
                    <a:pt x="529434" y="1608535"/>
                    <a:pt x="524291" y="1610821"/>
                  </a:cubicBezTo>
                  <a:cubicBezTo>
                    <a:pt x="518577" y="1613107"/>
                    <a:pt x="514005" y="1610249"/>
                    <a:pt x="511719" y="1606249"/>
                  </a:cubicBezTo>
                  <a:cubicBezTo>
                    <a:pt x="507148" y="1595392"/>
                    <a:pt x="503719" y="1584534"/>
                    <a:pt x="500290" y="1573105"/>
                  </a:cubicBezTo>
                  <a:cubicBezTo>
                    <a:pt x="431716" y="1359953"/>
                    <a:pt x="363141" y="1146800"/>
                    <a:pt x="294567" y="933648"/>
                  </a:cubicBezTo>
                  <a:cubicBezTo>
                    <a:pt x="199134" y="634777"/>
                    <a:pt x="103701" y="335335"/>
                    <a:pt x="8840" y="36464"/>
                  </a:cubicBezTo>
                  <a:cubicBezTo>
                    <a:pt x="5411" y="25607"/>
                    <a:pt x="-8876" y="6749"/>
                    <a:pt x="8268" y="1034"/>
                  </a:cubicBezTo>
                  <a:cubicBezTo>
                    <a:pt x="27126" y="-5252"/>
                    <a:pt x="24840" y="18749"/>
                    <a:pt x="28269" y="29035"/>
                  </a:cubicBezTo>
                  <a:cubicBezTo>
                    <a:pt x="115702" y="299905"/>
                    <a:pt x="201420" y="571917"/>
                    <a:pt x="288281" y="843358"/>
                  </a:cubicBezTo>
                  <a:cubicBezTo>
                    <a:pt x="366570" y="1089083"/>
                    <a:pt x="446002" y="1334237"/>
                    <a:pt x="524863" y="1579962"/>
                  </a:cubicBezTo>
                  <a:cubicBezTo>
                    <a:pt x="526577" y="1585677"/>
                    <a:pt x="528292" y="1592535"/>
                    <a:pt x="531149" y="1599963"/>
                  </a:cubicBezTo>
                  <a:lnTo>
                    <a:pt x="531149" y="1599963"/>
                  </a:lnTo>
                  <a:close/>
                </a:path>
              </a:pathLst>
            </a:custGeom>
            <a:solidFill>
              <a:srgbClr val="9090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C78CF06A-4941-435F-96AF-CFB0E74843B2}"/>
                </a:ext>
              </a:extLst>
            </p:cNvPr>
            <p:cNvSpPr/>
            <p:nvPr/>
          </p:nvSpPr>
          <p:spPr>
            <a:xfrm>
              <a:off x="7711546" y="6057561"/>
              <a:ext cx="662402" cy="280414"/>
            </a:xfrm>
            <a:custGeom>
              <a:avLst/>
              <a:gdLst>
                <a:gd name="connsiteX0" fmla="*/ 13395 w 662402"/>
                <a:gd name="connsiteY0" fmla="*/ 280415 h 280414"/>
                <a:gd name="connsiteX1" fmla="*/ 251 w 662402"/>
                <a:gd name="connsiteY1" fmla="*/ 273557 h 280414"/>
                <a:gd name="connsiteX2" fmla="*/ 11109 w 662402"/>
                <a:gd name="connsiteY2" fmla="*/ 259271 h 280414"/>
                <a:gd name="connsiteX3" fmla="*/ 628280 w 662402"/>
                <a:gd name="connsiteY3" fmla="*/ 10117 h 280414"/>
                <a:gd name="connsiteX4" fmla="*/ 660853 w 662402"/>
                <a:gd name="connsiteY4" fmla="*/ 7260 h 280414"/>
                <a:gd name="connsiteX5" fmla="*/ 636852 w 662402"/>
                <a:gd name="connsiteY5" fmla="*/ 28975 h 280414"/>
                <a:gd name="connsiteX6" fmla="*/ 13395 w 662402"/>
                <a:gd name="connsiteY6" fmla="*/ 280415 h 280414"/>
                <a:gd name="connsiteX7" fmla="*/ 13395 w 662402"/>
                <a:gd name="connsiteY7" fmla="*/ 280415 h 28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402" h="280414">
                  <a:moveTo>
                    <a:pt x="13395" y="280415"/>
                  </a:moveTo>
                  <a:cubicBezTo>
                    <a:pt x="6537" y="280415"/>
                    <a:pt x="1394" y="279844"/>
                    <a:pt x="251" y="273557"/>
                  </a:cubicBezTo>
                  <a:cubicBezTo>
                    <a:pt x="-1463" y="264414"/>
                    <a:pt x="5966" y="261557"/>
                    <a:pt x="11109" y="259271"/>
                  </a:cubicBezTo>
                  <a:cubicBezTo>
                    <a:pt x="48825" y="243270"/>
                    <a:pt x="460272" y="77549"/>
                    <a:pt x="628280" y="10117"/>
                  </a:cubicBezTo>
                  <a:cubicBezTo>
                    <a:pt x="638566" y="6117"/>
                    <a:pt x="653995" y="-8741"/>
                    <a:pt x="660853" y="7260"/>
                  </a:cubicBezTo>
                  <a:cubicBezTo>
                    <a:pt x="668282" y="23832"/>
                    <a:pt x="647138" y="24403"/>
                    <a:pt x="636852" y="28975"/>
                  </a:cubicBezTo>
                  <a:cubicBezTo>
                    <a:pt x="435700" y="111265"/>
                    <a:pt x="18538" y="278701"/>
                    <a:pt x="13395" y="280415"/>
                  </a:cubicBezTo>
                  <a:lnTo>
                    <a:pt x="13395" y="280415"/>
                  </a:lnTo>
                  <a:close/>
                </a:path>
              </a:pathLst>
            </a:custGeom>
            <a:solidFill>
              <a:srgbClr val="908F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8">
              <a:extLst>
                <a:ext uri="{FF2B5EF4-FFF2-40B4-BE49-F238E27FC236}">
                  <a16:creationId xmlns:a16="http://schemas.microsoft.com/office/drawing/2014/main" id="{DF7D90D9-B600-4A09-A4B2-720DA6E7B219}"/>
                </a:ext>
              </a:extLst>
            </p:cNvPr>
            <p:cNvSpPr/>
            <p:nvPr/>
          </p:nvSpPr>
          <p:spPr>
            <a:xfrm>
              <a:off x="7591792" y="6263687"/>
              <a:ext cx="114290" cy="51430"/>
            </a:xfrm>
            <a:custGeom>
              <a:avLst/>
              <a:gdLst>
                <a:gd name="connsiteX0" fmla="*/ 0 w 114290"/>
                <a:gd name="connsiteY0" fmla="*/ 42288 h 51430"/>
                <a:gd name="connsiteX1" fmla="*/ 110862 w 114290"/>
                <a:gd name="connsiteY1" fmla="*/ 0 h 51430"/>
                <a:gd name="connsiteX2" fmla="*/ 114291 w 114290"/>
                <a:gd name="connsiteY2" fmla="*/ 9143 h 51430"/>
                <a:gd name="connsiteX3" fmla="*/ 3429 w 114290"/>
                <a:gd name="connsiteY3" fmla="*/ 51431 h 51430"/>
                <a:gd name="connsiteX4" fmla="*/ 0 w 114290"/>
                <a:gd name="connsiteY4" fmla="*/ 42288 h 51430"/>
                <a:gd name="connsiteX5" fmla="*/ 0 w 114290"/>
                <a:gd name="connsiteY5" fmla="*/ 42288 h 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90" h="51430">
                  <a:moveTo>
                    <a:pt x="0" y="42288"/>
                  </a:moveTo>
                  <a:cubicBezTo>
                    <a:pt x="36573" y="28001"/>
                    <a:pt x="73718" y="14286"/>
                    <a:pt x="110862" y="0"/>
                  </a:cubicBezTo>
                  <a:cubicBezTo>
                    <a:pt x="112005" y="3429"/>
                    <a:pt x="113148" y="6286"/>
                    <a:pt x="114291" y="9143"/>
                  </a:cubicBezTo>
                  <a:cubicBezTo>
                    <a:pt x="77718" y="23429"/>
                    <a:pt x="40573" y="37145"/>
                    <a:pt x="3429" y="51431"/>
                  </a:cubicBezTo>
                  <a:cubicBezTo>
                    <a:pt x="2286" y="48574"/>
                    <a:pt x="1143" y="45145"/>
                    <a:pt x="0" y="42288"/>
                  </a:cubicBezTo>
                  <a:lnTo>
                    <a:pt x="0" y="42288"/>
                  </a:lnTo>
                  <a:close/>
                </a:path>
              </a:pathLst>
            </a:custGeom>
            <a:solidFill>
              <a:srgbClr val="D0D0D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5B831202-6145-4BD1-BDEB-2B4D8E060883}"/>
                </a:ext>
              </a:extLst>
            </p:cNvPr>
            <p:cNvSpPr/>
            <p:nvPr/>
          </p:nvSpPr>
          <p:spPr>
            <a:xfrm>
              <a:off x="9672029" y="2743529"/>
              <a:ext cx="1192482" cy="1056467"/>
            </a:xfrm>
            <a:custGeom>
              <a:avLst/>
              <a:gdLst>
                <a:gd name="connsiteX0" fmla="*/ 1175339 w 1192482"/>
                <a:gd name="connsiteY0" fmla="*/ 576597 h 1056467"/>
                <a:gd name="connsiteX1" fmla="*/ 1038761 w 1192482"/>
                <a:gd name="connsiteY1" fmla="*/ 284013 h 1056467"/>
                <a:gd name="connsiteX2" fmla="*/ 690746 w 1192482"/>
                <a:gd name="connsiteY2" fmla="*/ 24001 h 1056467"/>
                <a:gd name="connsiteX3" fmla="*/ 619314 w 1192482"/>
                <a:gd name="connsiteY3" fmla="*/ 0 h 1056467"/>
                <a:gd name="connsiteX4" fmla="*/ 644458 w 1192482"/>
                <a:gd name="connsiteY4" fmla="*/ 29144 h 1056467"/>
                <a:gd name="connsiteX5" fmla="*/ 664458 w 1192482"/>
                <a:gd name="connsiteY5" fmla="*/ 61146 h 1056467"/>
                <a:gd name="connsiteX6" fmla="*/ 625028 w 1192482"/>
                <a:gd name="connsiteY6" fmla="*/ 64574 h 1056467"/>
                <a:gd name="connsiteX7" fmla="*/ 500451 w 1192482"/>
                <a:gd name="connsiteY7" fmla="*/ 36002 h 1056467"/>
                <a:gd name="connsiteX8" fmla="*/ 395875 w 1192482"/>
                <a:gd name="connsiteY8" fmla="*/ 62860 h 1056467"/>
                <a:gd name="connsiteX9" fmla="*/ 307871 w 1192482"/>
                <a:gd name="connsiteY9" fmla="*/ 134863 h 1056467"/>
                <a:gd name="connsiteX10" fmla="*/ 278727 w 1192482"/>
                <a:gd name="connsiteY10" fmla="*/ 143435 h 1056467"/>
                <a:gd name="connsiteX11" fmla="*/ 280441 w 1192482"/>
                <a:gd name="connsiteY11" fmla="*/ 111434 h 1056467"/>
                <a:gd name="connsiteX12" fmla="*/ 311871 w 1192482"/>
                <a:gd name="connsiteY12" fmla="*/ 47431 h 1056467"/>
                <a:gd name="connsiteX13" fmla="*/ 206152 w 1192482"/>
                <a:gd name="connsiteY13" fmla="*/ 157721 h 1056467"/>
                <a:gd name="connsiteX14" fmla="*/ 221581 w 1192482"/>
                <a:gd name="connsiteY14" fmla="*/ 57717 h 1056467"/>
                <a:gd name="connsiteX15" fmla="*/ 133006 w 1192482"/>
                <a:gd name="connsiteY15" fmla="*/ 250297 h 1056467"/>
                <a:gd name="connsiteX16" fmla="*/ 103290 w 1192482"/>
                <a:gd name="connsiteY16" fmla="*/ 122291 h 1056467"/>
                <a:gd name="connsiteX17" fmla="*/ 82146 w 1192482"/>
                <a:gd name="connsiteY17" fmla="*/ 148578 h 1056467"/>
                <a:gd name="connsiteX18" fmla="*/ 23858 w 1192482"/>
                <a:gd name="connsiteY18" fmla="*/ 275441 h 1056467"/>
                <a:gd name="connsiteX19" fmla="*/ 25001 w 1192482"/>
                <a:gd name="connsiteY19" fmla="*/ 517166 h 1056467"/>
                <a:gd name="connsiteX20" fmla="*/ 54145 w 1192482"/>
                <a:gd name="connsiteY20" fmla="*/ 687460 h 1056467"/>
                <a:gd name="connsiteX21" fmla="*/ 129577 w 1192482"/>
                <a:gd name="connsiteY21" fmla="*/ 948614 h 1056467"/>
                <a:gd name="connsiteX22" fmla="*/ 131863 w 1192482"/>
                <a:gd name="connsiteY22" fmla="*/ 906898 h 1056467"/>
                <a:gd name="connsiteX23" fmla="*/ 115291 w 1192482"/>
                <a:gd name="connsiteY23" fmla="*/ 736033 h 1056467"/>
                <a:gd name="connsiteX24" fmla="*/ 254154 w 1192482"/>
                <a:gd name="connsiteY24" fmla="*/ 574883 h 1056467"/>
                <a:gd name="connsiteX25" fmla="*/ 365017 w 1192482"/>
                <a:gd name="connsiteY25" fmla="*/ 556025 h 1056467"/>
                <a:gd name="connsiteX26" fmla="*/ 473593 w 1192482"/>
                <a:gd name="connsiteY26" fmla="*/ 509166 h 1056467"/>
                <a:gd name="connsiteX27" fmla="*/ 556454 w 1192482"/>
                <a:gd name="connsiteY27" fmla="*/ 454878 h 1056467"/>
                <a:gd name="connsiteX28" fmla="*/ 699317 w 1192482"/>
                <a:gd name="connsiteY28" fmla="*/ 414876 h 1056467"/>
                <a:gd name="connsiteX29" fmla="*/ 798750 w 1192482"/>
                <a:gd name="connsiteY29" fmla="*/ 489165 h 1056467"/>
                <a:gd name="connsiteX30" fmla="*/ 823323 w 1192482"/>
                <a:gd name="connsiteY30" fmla="*/ 554311 h 1056467"/>
                <a:gd name="connsiteX31" fmla="*/ 961615 w 1192482"/>
                <a:gd name="connsiteY31" fmla="*/ 729747 h 1056467"/>
                <a:gd name="connsiteX32" fmla="*/ 1021617 w 1192482"/>
                <a:gd name="connsiteY32" fmla="*/ 850895 h 1056467"/>
                <a:gd name="connsiteX33" fmla="*/ 1078192 w 1192482"/>
                <a:gd name="connsiteY33" fmla="*/ 1028046 h 1056467"/>
                <a:gd name="connsiteX34" fmla="*/ 1105621 w 1192482"/>
                <a:gd name="connsiteY34" fmla="*/ 1056048 h 1056467"/>
                <a:gd name="connsiteX35" fmla="*/ 1117622 w 1192482"/>
                <a:gd name="connsiteY35" fmla="*/ 1021760 h 1056467"/>
                <a:gd name="connsiteX36" fmla="*/ 1093049 w 1192482"/>
                <a:gd name="connsiteY36" fmla="*/ 913184 h 1056467"/>
                <a:gd name="connsiteX37" fmla="*/ 1097049 w 1192482"/>
                <a:gd name="connsiteY37" fmla="*/ 776606 h 1056467"/>
                <a:gd name="connsiteX38" fmla="*/ 1151909 w 1192482"/>
                <a:gd name="connsiteY38" fmla="*/ 682316 h 1056467"/>
                <a:gd name="connsiteX39" fmla="*/ 1192482 w 1192482"/>
                <a:gd name="connsiteY39" fmla="*/ 640600 h 1056467"/>
                <a:gd name="connsiteX40" fmla="*/ 1175339 w 1192482"/>
                <a:gd name="connsiteY40" fmla="*/ 576597 h 105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92482" h="1056467">
                  <a:moveTo>
                    <a:pt x="1175339" y="576597"/>
                  </a:moveTo>
                  <a:cubicBezTo>
                    <a:pt x="1145052" y="472021"/>
                    <a:pt x="1118193" y="364016"/>
                    <a:pt x="1038761" y="284013"/>
                  </a:cubicBezTo>
                  <a:cubicBezTo>
                    <a:pt x="935899" y="180580"/>
                    <a:pt x="821037" y="91433"/>
                    <a:pt x="690746" y="24001"/>
                  </a:cubicBezTo>
                  <a:cubicBezTo>
                    <a:pt x="669030" y="12572"/>
                    <a:pt x="646172" y="2286"/>
                    <a:pt x="619314" y="0"/>
                  </a:cubicBezTo>
                  <a:cubicBezTo>
                    <a:pt x="623885" y="14858"/>
                    <a:pt x="636457" y="20001"/>
                    <a:pt x="644458" y="29144"/>
                  </a:cubicBezTo>
                  <a:cubicBezTo>
                    <a:pt x="653029" y="38859"/>
                    <a:pt x="670745" y="48574"/>
                    <a:pt x="664458" y="61146"/>
                  </a:cubicBezTo>
                  <a:cubicBezTo>
                    <a:pt x="657030" y="76003"/>
                    <a:pt x="638172" y="67432"/>
                    <a:pt x="625028" y="64574"/>
                  </a:cubicBezTo>
                  <a:cubicBezTo>
                    <a:pt x="583312" y="55431"/>
                    <a:pt x="542167" y="45716"/>
                    <a:pt x="500451" y="36002"/>
                  </a:cubicBezTo>
                  <a:cubicBezTo>
                    <a:pt x="460449" y="26287"/>
                    <a:pt x="426162" y="34287"/>
                    <a:pt x="395875" y="62860"/>
                  </a:cubicBezTo>
                  <a:cubicBezTo>
                    <a:pt x="368445" y="88575"/>
                    <a:pt x="339872" y="114291"/>
                    <a:pt x="307871" y="134863"/>
                  </a:cubicBezTo>
                  <a:cubicBezTo>
                    <a:pt x="299299" y="140578"/>
                    <a:pt x="288442" y="150292"/>
                    <a:pt x="278727" y="143435"/>
                  </a:cubicBezTo>
                  <a:cubicBezTo>
                    <a:pt x="266726" y="134863"/>
                    <a:pt x="275869" y="121720"/>
                    <a:pt x="280441" y="111434"/>
                  </a:cubicBezTo>
                  <a:cubicBezTo>
                    <a:pt x="290156" y="89718"/>
                    <a:pt x="301585" y="69146"/>
                    <a:pt x="311871" y="47431"/>
                  </a:cubicBezTo>
                  <a:cubicBezTo>
                    <a:pt x="266726" y="73146"/>
                    <a:pt x="239297" y="116005"/>
                    <a:pt x="206152" y="157721"/>
                  </a:cubicBezTo>
                  <a:cubicBezTo>
                    <a:pt x="198723" y="120005"/>
                    <a:pt x="214152" y="92576"/>
                    <a:pt x="221581" y="57717"/>
                  </a:cubicBezTo>
                  <a:cubicBezTo>
                    <a:pt x="165579" y="111434"/>
                    <a:pt x="139863" y="173151"/>
                    <a:pt x="133006" y="250297"/>
                  </a:cubicBezTo>
                  <a:cubicBezTo>
                    <a:pt x="97576" y="208581"/>
                    <a:pt x="117005" y="162293"/>
                    <a:pt x="103290" y="122291"/>
                  </a:cubicBezTo>
                  <a:cubicBezTo>
                    <a:pt x="91861" y="129720"/>
                    <a:pt x="87290" y="139435"/>
                    <a:pt x="82146" y="148578"/>
                  </a:cubicBezTo>
                  <a:cubicBezTo>
                    <a:pt x="59860" y="189723"/>
                    <a:pt x="40430" y="232010"/>
                    <a:pt x="23858" y="275441"/>
                  </a:cubicBezTo>
                  <a:cubicBezTo>
                    <a:pt x="-7572" y="356016"/>
                    <a:pt x="-8715" y="437163"/>
                    <a:pt x="25001" y="517166"/>
                  </a:cubicBezTo>
                  <a:cubicBezTo>
                    <a:pt x="48431" y="572026"/>
                    <a:pt x="58717" y="628028"/>
                    <a:pt x="54145" y="687460"/>
                  </a:cubicBezTo>
                  <a:cubicBezTo>
                    <a:pt x="47288" y="783464"/>
                    <a:pt x="76432" y="869753"/>
                    <a:pt x="129577" y="948614"/>
                  </a:cubicBezTo>
                  <a:cubicBezTo>
                    <a:pt x="140435" y="935471"/>
                    <a:pt x="134149" y="920613"/>
                    <a:pt x="131863" y="906898"/>
                  </a:cubicBezTo>
                  <a:cubicBezTo>
                    <a:pt x="122148" y="850324"/>
                    <a:pt x="114719" y="793750"/>
                    <a:pt x="115291" y="736033"/>
                  </a:cubicBezTo>
                  <a:cubicBezTo>
                    <a:pt x="116434" y="630314"/>
                    <a:pt x="150721" y="590312"/>
                    <a:pt x="254154" y="574883"/>
                  </a:cubicBezTo>
                  <a:cubicBezTo>
                    <a:pt x="291299" y="569169"/>
                    <a:pt x="329015" y="566883"/>
                    <a:pt x="365017" y="556025"/>
                  </a:cubicBezTo>
                  <a:cubicBezTo>
                    <a:pt x="404447" y="547453"/>
                    <a:pt x="439877" y="530881"/>
                    <a:pt x="473593" y="509166"/>
                  </a:cubicBezTo>
                  <a:cubicBezTo>
                    <a:pt x="501023" y="491451"/>
                    <a:pt x="528452" y="472593"/>
                    <a:pt x="556454" y="454878"/>
                  </a:cubicBezTo>
                  <a:cubicBezTo>
                    <a:pt x="599884" y="426305"/>
                    <a:pt x="646743" y="413161"/>
                    <a:pt x="699317" y="414876"/>
                  </a:cubicBezTo>
                  <a:cubicBezTo>
                    <a:pt x="757605" y="417162"/>
                    <a:pt x="781035" y="432591"/>
                    <a:pt x="798750" y="489165"/>
                  </a:cubicBezTo>
                  <a:cubicBezTo>
                    <a:pt x="805608" y="511452"/>
                    <a:pt x="811894" y="533738"/>
                    <a:pt x="823323" y="554311"/>
                  </a:cubicBezTo>
                  <a:cubicBezTo>
                    <a:pt x="860467" y="620028"/>
                    <a:pt x="916470" y="670887"/>
                    <a:pt x="961615" y="729747"/>
                  </a:cubicBezTo>
                  <a:cubicBezTo>
                    <a:pt x="962758" y="731462"/>
                    <a:pt x="1016475" y="838895"/>
                    <a:pt x="1021617" y="850895"/>
                  </a:cubicBezTo>
                  <a:cubicBezTo>
                    <a:pt x="1045619" y="908612"/>
                    <a:pt x="1059334" y="969187"/>
                    <a:pt x="1078192" y="1028046"/>
                  </a:cubicBezTo>
                  <a:cubicBezTo>
                    <a:pt x="1082192" y="1041190"/>
                    <a:pt x="1087335" y="1059476"/>
                    <a:pt x="1105621" y="1056048"/>
                  </a:cubicBezTo>
                  <a:cubicBezTo>
                    <a:pt x="1122194" y="1053190"/>
                    <a:pt x="1118765" y="1034332"/>
                    <a:pt x="1117622" y="1021760"/>
                  </a:cubicBezTo>
                  <a:cubicBezTo>
                    <a:pt x="1115336" y="984044"/>
                    <a:pt x="1104478" y="948614"/>
                    <a:pt x="1093049" y="913184"/>
                  </a:cubicBezTo>
                  <a:cubicBezTo>
                    <a:pt x="1080477" y="872039"/>
                    <a:pt x="1078763" y="820037"/>
                    <a:pt x="1097049" y="776606"/>
                  </a:cubicBezTo>
                  <a:cubicBezTo>
                    <a:pt x="1096478" y="776606"/>
                    <a:pt x="1138766" y="705175"/>
                    <a:pt x="1151909" y="682316"/>
                  </a:cubicBezTo>
                  <a:cubicBezTo>
                    <a:pt x="1161052" y="664030"/>
                    <a:pt x="1179339" y="655458"/>
                    <a:pt x="1192482" y="640600"/>
                  </a:cubicBezTo>
                  <a:cubicBezTo>
                    <a:pt x="1187339" y="619457"/>
                    <a:pt x="1181053" y="598313"/>
                    <a:pt x="1175339" y="576597"/>
                  </a:cubicBezTo>
                  <a:close/>
                </a:path>
              </a:pathLst>
            </a:custGeom>
            <a:solidFill>
              <a:srgbClr val="76564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1E4A2EEC-644D-49A5-8454-FEC8A9DD1AC1}"/>
                </a:ext>
              </a:extLst>
            </p:cNvPr>
            <p:cNvSpPr/>
            <p:nvPr/>
          </p:nvSpPr>
          <p:spPr>
            <a:xfrm>
              <a:off x="9694054" y="3423559"/>
              <a:ext cx="1131598" cy="611228"/>
            </a:xfrm>
            <a:custGeom>
              <a:avLst/>
              <a:gdLst>
                <a:gd name="connsiteX0" fmla="*/ 1079596 w 1131598"/>
                <a:gd name="connsiteY0" fmla="*/ 7429 h 611228"/>
                <a:gd name="connsiteX1" fmla="*/ 1131599 w 1131598"/>
                <a:gd name="connsiteY1" fmla="*/ 0 h 611228"/>
                <a:gd name="connsiteX2" fmla="*/ 1073882 w 1131598"/>
                <a:gd name="connsiteY2" fmla="*/ 102862 h 611228"/>
                <a:gd name="connsiteX3" fmla="*/ 983592 w 1131598"/>
                <a:gd name="connsiteY3" fmla="*/ 124006 h 611228"/>
                <a:gd name="connsiteX4" fmla="*/ 867587 w 1131598"/>
                <a:gd name="connsiteY4" fmla="*/ 158864 h 611228"/>
                <a:gd name="connsiteX5" fmla="*/ 840728 w 1131598"/>
                <a:gd name="connsiteY5" fmla="*/ 212581 h 611228"/>
                <a:gd name="connsiteX6" fmla="*/ 847586 w 1131598"/>
                <a:gd name="connsiteY6" fmla="*/ 314300 h 611228"/>
                <a:gd name="connsiteX7" fmla="*/ 788726 w 1131598"/>
                <a:gd name="connsiteY7" fmla="*/ 425162 h 611228"/>
                <a:gd name="connsiteX8" fmla="*/ 653863 w 1131598"/>
                <a:gd name="connsiteY8" fmla="*/ 466878 h 611228"/>
                <a:gd name="connsiteX9" fmla="*/ 533286 w 1131598"/>
                <a:gd name="connsiteY9" fmla="*/ 425733 h 611228"/>
                <a:gd name="connsiteX10" fmla="*/ 452139 w 1131598"/>
                <a:gd name="connsiteY10" fmla="*/ 354873 h 611228"/>
                <a:gd name="connsiteX11" fmla="*/ 383565 w 1131598"/>
                <a:gd name="connsiteY11" fmla="*/ 381732 h 611228"/>
                <a:gd name="connsiteX12" fmla="*/ 378993 w 1131598"/>
                <a:gd name="connsiteY12" fmla="*/ 448592 h 611228"/>
                <a:gd name="connsiteX13" fmla="*/ 357849 w 1131598"/>
                <a:gd name="connsiteY13" fmla="*/ 542310 h 611228"/>
                <a:gd name="connsiteX14" fmla="*/ 327562 w 1131598"/>
                <a:gd name="connsiteY14" fmla="*/ 578883 h 611228"/>
                <a:gd name="connsiteX15" fmla="*/ 216700 w 1131598"/>
                <a:gd name="connsiteY15" fmla="*/ 609742 h 611228"/>
                <a:gd name="connsiteX16" fmla="*/ 82980 w 1131598"/>
                <a:gd name="connsiteY16" fmla="*/ 508594 h 611228"/>
                <a:gd name="connsiteX17" fmla="*/ 18406 w 1131598"/>
                <a:gd name="connsiteY17" fmla="*/ 432591 h 611228"/>
                <a:gd name="connsiteX18" fmla="*/ 20691 w 1131598"/>
                <a:gd name="connsiteY18" fmla="*/ 368588 h 611228"/>
                <a:gd name="connsiteX19" fmla="*/ 138982 w 1131598"/>
                <a:gd name="connsiteY19" fmla="*/ 308585 h 611228"/>
                <a:gd name="connsiteX20" fmla="*/ 253845 w 1131598"/>
                <a:gd name="connsiteY20" fmla="*/ 277727 h 611228"/>
                <a:gd name="connsiteX21" fmla="*/ 482998 w 1131598"/>
                <a:gd name="connsiteY21" fmla="*/ 202295 h 611228"/>
                <a:gd name="connsiteX22" fmla="*/ 762439 w 1131598"/>
                <a:gd name="connsiteY22" fmla="*/ 105148 h 611228"/>
                <a:gd name="connsiteX23" fmla="*/ 902445 w 1131598"/>
                <a:gd name="connsiteY23" fmla="*/ 57717 h 611228"/>
                <a:gd name="connsiteX24" fmla="*/ 1079596 w 1131598"/>
                <a:gd name="connsiteY24" fmla="*/ 7429 h 61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1598" h="611228">
                  <a:moveTo>
                    <a:pt x="1079596" y="7429"/>
                  </a:moveTo>
                  <a:cubicBezTo>
                    <a:pt x="1096740" y="5143"/>
                    <a:pt x="1114455" y="2286"/>
                    <a:pt x="1131599" y="0"/>
                  </a:cubicBezTo>
                  <a:cubicBezTo>
                    <a:pt x="1109883" y="36002"/>
                    <a:pt x="1096169" y="58860"/>
                    <a:pt x="1073882" y="102862"/>
                  </a:cubicBezTo>
                  <a:cubicBezTo>
                    <a:pt x="1051595" y="108005"/>
                    <a:pt x="1020736" y="115434"/>
                    <a:pt x="983592" y="124006"/>
                  </a:cubicBezTo>
                  <a:cubicBezTo>
                    <a:pt x="943590" y="133149"/>
                    <a:pt x="904731" y="142292"/>
                    <a:pt x="867587" y="158864"/>
                  </a:cubicBezTo>
                  <a:cubicBezTo>
                    <a:pt x="844729" y="168579"/>
                    <a:pt x="839585" y="189723"/>
                    <a:pt x="840728" y="212581"/>
                  </a:cubicBezTo>
                  <a:cubicBezTo>
                    <a:pt x="842443" y="246868"/>
                    <a:pt x="844729" y="280584"/>
                    <a:pt x="847586" y="314300"/>
                  </a:cubicBezTo>
                  <a:cubicBezTo>
                    <a:pt x="852729" y="365159"/>
                    <a:pt x="832157" y="400590"/>
                    <a:pt x="788726" y="425162"/>
                  </a:cubicBezTo>
                  <a:cubicBezTo>
                    <a:pt x="747010" y="448592"/>
                    <a:pt x="701865" y="462878"/>
                    <a:pt x="653863" y="466878"/>
                  </a:cubicBezTo>
                  <a:cubicBezTo>
                    <a:pt x="608146" y="470878"/>
                    <a:pt x="568145" y="455449"/>
                    <a:pt x="533286" y="425733"/>
                  </a:cubicBezTo>
                  <a:cubicBezTo>
                    <a:pt x="505856" y="402304"/>
                    <a:pt x="480141" y="377160"/>
                    <a:pt x="452139" y="354873"/>
                  </a:cubicBezTo>
                  <a:cubicBezTo>
                    <a:pt x="413852" y="324015"/>
                    <a:pt x="390422" y="333729"/>
                    <a:pt x="383565" y="381732"/>
                  </a:cubicBezTo>
                  <a:cubicBezTo>
                    <a:pt x="380708" y="404018"/>
                    <a:pt x="378993" y="426305"/>
                    <a:pt x="378993" y="448592"/>
                  </a:cubicBezTo>
                  <a:cubicBezTo>
                    <a:pt x="378993" y="482307"/>
                    <a:pt x="374422" y="503451"/>
                    <a:pt x="357849" y="542310"/>
                  </a:cubicBezTo>
                  <a:cubicBezTo>
                    <a:pt x="350992" y="558882"/>
                    <a:pt x="340134" y="570311"/>
                    <a:pt x="327562" y="578883"/>
                  </a:cubicBezTo>
                  <a:cubicBezTo>
                    <a:pt x="294418" y="601741"/>
                    <a:pt x="258416" y="616028"/>
                    <a:pt x="216700" y="609742"/>
                  </a:cubicBezTo>
                  <a:cubicBezTo>
                    <a:pt x="148126" y="608027"/>
                    <a:pt x="113838" y="560597"/>
                    <a:pt x="82980" y="508594"/>
                  </a:cubicBezTo>
                  <a:cubicBezTo>
                    <a:pt x="65836" y="479450"/>
                    <a:pt x="49836" y="451449"/>
                    <a:pt x="18406" y="432591"/>
                  </a:cubicBezTo>
                  <a:cubicBezTo>
                    <a:pt x="-7881" y="416590"/>
                    <a:pt x="-5024" y="384589"/>
                    <a:pt x="20691" y="368588"/>
                  </a:cubicBezTo>
                  <a:cubicBezTo>
                    <a:pt x="58407" y="345158"/>
                    <a:pt x="98409" y="326872"/>
                    <a:pt x="138982" y="308585"/>
                  </a:cubicBezTo>
                  <a:cubicBezTo>
                    <a:pt x="185842" y="287442"/>
                    <a:pt x="214415" y="283441"/>
                    <a:pt x="253845" y="277727"/>
                  </a:cubicBezTo>
                  <a:cubicBezTo>
                    <a:pt x="336134" y="271441"/>
                    <a:pt x="412138" y="246868"/>
                    <a:pt x="482998" y="202295"/>
                  </a:cubicBezTo>
                  <a:cubicBezTo>
                    <a:pt x="567573" y="149150"/>
                    <a:pt x="664720" y="125148"/>
                    <a:pt x="762439" y="105148"/>
                  </a:cubicBezTo>
                  <a:cubicBezTo>
                    <a:pt x="811013" y="95433"/>
                    <a:pt x="857872" y="79432"/>
                    <a:pt x="902445" y="57717"/>
                  </a:cubicBezTo>
                  <a:cubicBezTo>
                    <a:pt x="915589" y="50859"/>
                    <a:pt x="1032737" y="13715"/>
                    <a:pt x="1079596" y="7429"/>
                  </a:cubicBezTo>
                  <a:close/>
                </a:path>
              </a:pathLst>
            </a:custGeom>
            <a:solidFill>
              <a:srgbClr val="333231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B4D3CFA2-23FB-4937-9D30-90D150C150A7}"/>
                </a:ext>
              </a:extLst>
            </p:cNvPr>
            <p:cNvSpPr/>
            <p:nvPr/>
          </p:nvSpPr>
          <p:spPr>
            <a:xfrm>
              <a:off x="10162979" y="3577835"/>
              <a:ext cx="359802" cy="297172"/>
            </a:xfrm>
            <a:custGeom>
              <a:avLst/>
              <a:gdLst>
                <a:gd name="connsiteX0" fmla="*/ 191795 w 359802"/>
                <a:gd name="connsiteY0" fmla="*/ 297173 h 297172"/>
                <a:gd name="connsiteX1" fmla="*/ 5501 w 359802"/>
                <a:gd name="connsiteY1" fmla="*/ 166310 h 297172"/>
                <a:gd name="connsiteX2" fmla="*/ 28930 w 359802"/>
                <a:gd name="connsiteY2" fmla="*/ 82877 h 297172"/>
                <a:gd name="connsiteX3" fmla="*/ 274084 w 359802"/>
                <a:gd name="connsiteY3" fmla="*/ 17 h 297172"/>
                <a:gd name="connsiteX4" fmla="*/ 327230 w 359802"/>
                <a:gd name="connsiteY4" fmla="*/ 35447 h 297172"/>
                <a:gd name="connsiteX5" fmla="*/ 359802 w 359802"/>
                <a:gd name="connsiteY5" fmla="*/ 185739 h 297172"/>
                <a:gd name="connsiteX6" fmla="*/ 325515 w 359802"/>
                <a:gd name="connsiteY6" fmla="*/ 247456 h 297172"/>
                <a:gd name="connsiteX7" fmla="*/ 191795 w 359802"/>
                <a:gd name="connsiteY7" fmla="*/ 297173 h 297172"/>
                <a:gd name="connsiteX8" fmla="*/ 191795 w 359802"/>
                <a:gd name="connsiteY8" fmla="*/ 297173 h 29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02" h="297172">
                  <a:moveTo>
                    <a:pt x="191795" y="297173"/>
                  </a:moveTo>
                  <a:cubicBezTo>
                    <a:pt x="107791" y="296601"/>
                    <a:pt x="30073" y="239456"/>
                    <a:pt x="5501" y="166310"/>
                  </a:cubicBezTo>
                  <a:cubicBezTo>
                    <a:pt x="-5928" y="130880"/>
                    <a:pt x="-214" y="105736"/>
                    <a:pt x="28930" y="82877"/>
                  </a:cubicBezTo>
                  <a:cubicBezTo>
                    <a:pt x="100362" y="26303"/>
                    <a:pt x="183794" y="1731"/>
                    <a:pt x="274084" y="17"/>
                  </a:cubicBezTo>
                  <a:cubicBezTo>
                    <a:pt x="299228" y="-555"/>
                    <a:pt x="316372" y="13731"/>
                    <a:pt x="327230" y="35447"/>
                  </a:cubicBezTo>
                  <a:cubicBezTo>
                    <a:pt x="351802" y="82877"/>
                    <a:pt x="359231" y="133737"/>
                    <a:pt x="359802" y="185739"/>
                  </a:cubicBezTo>
                  <a:cubicBezTo>
                    <a:pt x="359802" y="211455"/>
                    <a:pt x="346087" y="232027"/>
                    <a:pt x="325515" y="247456"/>
                  </a:cubicBezTo>
                  <a:cubicBezTo>
                    <a:pt x="283799" y="279458"/>
                    <a:pt x="235797" y="293744"/>
                    <a:pt x="191795" y="297173"/>
                  </a:cubicBezTo>
                  <a:lnTo>
                    <a:pt x="191795" y="29717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2">
              <a:extLst>
                <a:ext uri="{FF2B5EF4-FFF2-40B4-BE49-F238E27FC236}">
                  <a16:creationId xmlns:a16="http://schemas.microsoft.com/office/drawing/2014/main" id="{D6AC9440-C05A-48B6-88A9-B9CEBEABDCC2}"/>
                </a:ext>
              </a:extLst>
            </p:cNvPr>
            <p:cNvSpPr/>
            <p:nvPr/>
          </p:nvSpPr>
          <p:spPr>
            <a:xfrm>
              <a:off x="9762937" y="3731802"/>
              <a:ext cx="295360" cy="274247"/>
            </a:xfrm>
            <a:custGeom>
              <a:avLst/>
              <a:gdLst>
                <a:gd name="connsiteX0" fmla="*/ 295252 w 295360"/>
                <a:gd name="connsiteY0" fmla="*/ 139777 h 274247"/>
                <a:gd name="connsiteX1" fmla="*/ 134674 w 295360"/>
                <a:gd name="connsiteY1" fmla="*/ 272926 h 274247"/>
                <a:gd name="connsiteX2" fmla="*/ 83243 w 295360"/>
                <a:gd name="connsiteY2" fmla="*/ 253497 h 274247"/>
                <a:gd name="connsiteX3" fmla="*/ 954 w 295360"/>
                <a:gd name="connsiteY3" fmla="*/ 107776 h 274247"/>
                <a:gd name="connsiteX4" fmla="*/ 34098 w 295360"/>
                <a:gd name="connsiteY4" fmla="*/ 42630 h 274247"/>
                <a:gd name="connsiteX5" fmla="*/ 260965 w 295360"/>
                <a:gd name="connsiteY5" fmla="*/ 2057 h 274247"/>
                <a:gd name="connsiteX6" fmla="*/ 290681 w 295360"/>
                <a:gd name="connsiteY6" fmla="*/ 32915 h 274247"/>
                <a:gd name="connsiteX7" fmla="*/ 295252 w 295360"/>
                <a:gd name="connsiteY7" fmla="*/ 139777 h 27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60" h="274247">
                  <a:moveTo>
                    <a:pt x="295252" y="139777"/>
                  </a:moveTo>
                  <a:cubicBezTo>
                    <a:pt x="290109" y="232924"/>
                    <a:pt x="230107" y="283212"/>
                    <a:pt x="134674" y="272926"/>
                  </a:cubicBezTo>
                  <a:cubicBezTo>
                    <a:pt x="115816" y="271212"/>
                    <a:pt x="96958" y="266069"/>
                    <a:pt x="83243" y="253497"/>
                  </a:cubicBezTo>
                  <a:cubicBezTo>
                    <a:pt x="39241" y="214066"/>
                    <a:pt x="9525" y="166064"/>
                    <a:pt x="954" y="107776"/>
                  </a:cubicBezTo>
                  <a:cubicBezTo>
                    <a:pt x="-3618" y="79203"/>
                    <a:pt x="8382" y="58059"/>
                    <a:pt x="34098" y="42630"/>
                  </a:cubicBezTo>
                  <a:cubicBezTo>
                    <a:pt x="104387" y="343"/>
                    <a:pt x="182104" y="-3658"/>
                    <a:pt x="260965" y="2057"/>
                  </a:cubicBezTo>
                  <a:cubicBezTo>
                    <a:pt x="278680" y="3200"/>
                    <a:pt x="288966" y="15772"/>
                    <a:pt x="290681" y="32915"/>
                  </a:cubicBezTo>
                  <a:cubicBezTo>
                    <a:pt x="294110" y="55774"/>
                    <a:pt x="295824" y="127777"/>
                    <a:pt x="295252" y="139777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Freeform 32">
            <a:extLst>
              <a:ext uri="{FF2B5EF4-FFF2-40B4-BE49-F238E27FC236}">
                <a16:creationId xmlns:a16="http://schemas.microsoft.com/office/drawing/2014/main" id="{4D9A8553-8E41-4AC9-A400-9126C027F5D7}"/>
              </a:ext>
            </a:extLst>
          </p:cNvPr>
          <p:cNvSpPr/>
          <p:nvPr/>
        </p:nvSpPr>
        <p:spPr>
          <a:xfrm>
            <a:off x="5945135" y="289028"/>
            <a:ext cx="779361" cy="648803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B73983-7209-4937-B4BA-4E51C22B5A30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 THIỆU ĐỀ TÀI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90635A-2DB6-4862-8A8F-B43B14FB0B94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152DCA4D-D09B-4565-B620-7C3422F874F6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EC5F0D9-3CE1-421C-9FA6-82B85A1D49F8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entagon 42">
            <a:extLst>
              <a:ext uri="{FF2B5EF4-FFF2-40B4-BE49-F238E27FC236}">
                <a16:creationId xmlns:a16="http://schemas.microsoft.com/office/drawing/2014/main" id="{F1EFAADF-8345-494A-99A9-0EE880EA51CD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entagon 47">
            <a:extLst>
              <a:ext uri="{FF2B5EF4-FFF2-40B4-BE49-F238E27FC236}">
                <a16:creationId xmlns:a16="http://schemas.microsoft.com/office/drawing/2014/main" id="{3757BA11-4287-444E-B0E3-6AE61F2D778F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48">
            <a:extLst>
              <a:ext uri="{FF2B5EF4-FFF2-40B4-BE49-F238E27FC236}">
                <a16:creationId xmlns:a16="http://schemas.microsoft.com/office/drawing/2014/main" id="{A4789C24-8A8D-4793-8642-4ACFA5387F8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EF3CE4-DFEC-4D32-8EBE-2EE5BF1BDD15}"/>
              </a:ext>
            </a:extLst>
          </p:cNvPr>
          <p:cNvSpPr/>
          <p:nvPr/>
        </p:nvSpPr>
        <p:spPr>
          <a:xfrm>
            <a:off x="1384652" y="1008524"/>
            <a:ext cx="3507665" cy="461665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Tìm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hiểu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E2FE0-5BF0-4945-BC7D-FD5413A7D5E7}"/>
              </a:ext>
            </a:extLst>
          </p:cNvPr>
          <p:cNvSpPr txBox="1"/>
          <p:nvPr/>
        </p:nvSpPr>
        <p:spPr>
          <a:xfrm>
            <a:off x="1314088" y="1610165"/>
            <a:ext cx="5811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8BD157-659A-45E9-AC32-38F1F5CB887C}"/>
              </a:ext>
            </a:extLst>
          </p:cNvPr>
          <p:cNvSpPr/>
          <p:nvPr/>
        </p:nvSpPr>
        <p:spPr>
          <a:xfrm>
            <a:off x="1364854" y="3619307"/>
            <a:ext cx="3507665" cy="461665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Ý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nghĩa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chọn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783FFD-AA29-493D-A0B9-52F5906FE9F5}"/>
              </a:ext>
            </a:extLst>
          </p:cNvPr>
          <p:cNvSpPr txBox="1"/>
          <p:nvPr/>
        </p:nvSpPr>
        <p:spPr>
          <a:xfrm>
            <a:off x="1314087" y="4275451"/>
            <a:ext cx="5811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0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52DCA4D-D09B-4565-B620-7C3422F874F6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EC5F0D9-3CE1-421C-9FA6-82B85A1D49F8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entagon 42">
            <a:extLst>
              <a:ext uri="{FF2B5EF4-FFF2-40B4-BE49-F238E27FC236}">
                <a16:creationId xmlns:a16="http://schemas.microsoft.com/office/drawing/2014/main" id="{F1EFAADF-8345-494A-99A9-0EE880EA51CD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ntagon 47">
            <a:extLst>
              <a:ext uri="{FF2B5EF4-FFF2-40B4-BE49-F238E27FC236}">
                <a16:creationId xmlns:a16="http://schemas.microsoft.com/office/drawing/2014/main" id="{3757BA11-4287-444E-B0E3-6AE61F2D778F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entagon 48">
            <a:extLst>
              <a:ext uri="{FF2B5EF4-FFF2-40B4-BE49-F238E27FC236}">
                <a16:creationId xmlns:a16="http://schemas.microsoft.com/office/drawing/2014/main" id="{A4789C24-8A8D-4793-8642-4ACFA5387F8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5D67D395-B8DB-4E61-B697-5928D262B56C}"/>
              </a:ext>
            </a:extLst>
          </p:cNvPr>
          <p:cNvSpPr/>
          <p:nvPr/>
        </p:nvSpPr>
        <p:spPr>
          <a:xfrm>
            <a:off x="583211" y="1601471"/>
            <a:ext cx="3090485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745C40BB-683E-4E21-B184-2BA0DDE13C80}"/>
              </a:ext>
            </a:extLst>
          </p:cNvPr>
          <p:cNvSpPr/>
          <p:nvPr/>
        </p:nvSpPr>
        <p:spPr>
          <a:xfrm>
            <a:off x="583211" y="1601471"/>
            <a:ext cx="309048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Công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cụ</a:t>
            </a:r>
            <a:r>
              <a:rPr lang="en-US" altLang="ko-KR" sz="2500" dirty="0"/>
              <a:t> </a:t>
            </a:r>
            <a:r>
              <a:rPr lang="en-US" altLang="ko-KR" sz="2500" dirty="0" err="1"/>
              <a:t>lập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trình</a:t>
            </a:r>
            <a:endParaRPr lang="ko-KR" altLang="en-US" sz="2500" dirty="0"/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9CE9EAA0-FE9B-41AA-9D2C-9F168B1218BB}"/>
              </a:ext>
            </a:extLst>
          </p:cNvPr>
          <p:cNvSpPr/>
          <p:nvPr/>
        </p:nvSpPr>
        <p:spPr>
          <a:xfrm>
            <a:off x="4425584" y="1604961"/>
            <a:ext cx="3090485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7CF2159A-1A0D-4E44-9F19-2DAA06514FA9}"/>
              </a:ext>
            </a:extLst>
          </p:cNvPr>
          <p:cNvSpPr/>
          <p:nvPr/>
        </p:nvSpPr>
        <p:spPr>
          <a:xfrm>
            <a:off x="4425584" y="1601471"/>
            <a:ext cx="309048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Nền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tảng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công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nghệ</a:t>
            </a:r>
            <a:endParaRPr lang="ko-KR" altLang="en-US" sz="2500" dirty="0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BBD4D994-E74B-4A9F-9980-F9BDB1761811}"/>
              </a:ext>
            </a:extLst>
          </p:cNvPr>
          <p:cNvSpPr/>
          <p:nvPr/>
        </p:nvSpPr>
        <p:spPr>
          <a:xfrm>
            <a:off x="8267957" y="1601471"/>
            <a:ext cx="3090485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9147E3A6-3BB4-47CB-BDF4-C5991CC57AA3}"/>
              </a:ext>
            </a:extLst>
          </p:cNvPr>
          <p:cNvSpPr/>
          <p:nvPr/>
        </p:nvSpPr>
        <p:spPr>
          <a:xfrm>
            <a:off x="8267957" y="1601471"/>
            <a:ext cx="309048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Thư</a:t>
            </a:r>
            <a:r>
              <a:rPr lang="en-US" altLang="ko-KR" sz="2500" dirty="0"/>
              <a:t> </a:t>
            </a:r>
            <a:r>
              <a:rPr lang="en-US" altLang="ko-KR" sz="2500" dirty="0" err="1"/>
              <a:t>viện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hỗ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trợ</a:t>
            </a:r>
            <a:endParaRPr lang="ko-KR" altLang="en-US" sz="2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D72E7B-F5E7-4B8E-9958-6C08567AF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08" y="2329168"/>
            <a:ext cx="1250642" cy="8531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86706A-5C0F-4F62-B9DE-840E313D90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01" y="2317354"/>
            <a:ext cx="1250642" cy="864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AC4789-4806-418C-8506-CE86ECB50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09" y="3328648"/>
            <a:ext cx="1250642" cy="8531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DCFD83-9CB4-40AE-B68B-51AAC6629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01" y="3531654"/>
            <a:ext cx="1250642" cy="447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1087BA-E899-445C-B496-F86494890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08" y="4181830"/>
            <a:ext cx="1250642" cy="921319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67907BDC-3A25-4658-BA88-88DB3A3E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3" y="2390563"/>
            <a:ext cx="1250642" cy="73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7EF3EE-6266-40AD-8BA7-EA03979B6D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53" y="2390564"/>
            <a:ext cx="1378984" cy="7917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01AF17-E232-498A-AFA2-02872AAA7B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52" y="3451041"/>
            <a:ext cx="1478172" cy="730789"/>
          </a:xfrm>
          <a:prstGeom prst="rect">
            <a:avLst/>
          </a:prstGeom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id="{6D8827BD-2466-4148-911A-710D25E0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34" y="2394706"/>
            <a:ext cx="2397487" cy="17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1BEB9D-5E6A-407A-B897-EBF8B028D801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 THIỆU ĐỀ TÀI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8662B-44C8-4BF9-8969-1A63E7E968A0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5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8182910" y="2889838"/>
            <a:ext cx="33935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30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9" name="Google Shape;459;p7">
            <a:extLst>
              <a:ext uri="{FF2B5EF4-FFF2-40B4-BE49-F238E27FC236}">
                <a16:creationId xmlns:a16="http://schemas.microsoft.com/office/drawing/2014/main" id="{AD188BC4-81CB-4D7A-938C-6153760BC252}"/>
              </a:ext>
            </a:extLst>
          </p:cNvPr>
          <p:cNvSpPr/>
          <p:nvPr/>
        </p:nvSpPr>
        <p:spPr>
          <a:xfrm>
            <a:off x="8089118" y="2809291"/>
            <a:ext cx="3761105" cy="163842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60;p7">
            <a:extLst>
              <a:ext uri="{FF2B5EF4-FFF2-40B4-BE49-F238E27FC236}">
                <a16:creationId xmlns:a16="http://schemas.microsoft.com/office/drawing/2014/main" id="{10C3BD4E-7CD7-4B5C-A5DE-5683407D3ABD}"/>
              </a:ext>
            </a:extLst>
          </p:cNvPr>
          <p:cNvSpPr/>
          <p:nvPr/>
        </p:nvSpPr>
        <p:spPr>
          <a:xfrm rot="5400000">
            <a:off x="11418138" y="3524179"/>
            <a:ext cx="1073700" cy="209530"/>
          </a:xfrm>
          <a:prstGeom prst="rect">
            <a:avLst/>
          </a:prstGeom>
          <a:solidFill>
            <a:srgbClr val="FF9900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BA5D2-9065-4573-9BE3-ED6E3F78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8" y="796271"/>
            <a:ext cx="7093915" cy="49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0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7;p38"/>
          <p:cNvSpPr txBox="1"/>
          <p:nvPr/>
        </p:nvSpPr>
        <p:spPr>
          <a:xfrm>
            <a:off x="7289113" y="1055589"/>
            <a:ext cx="3311731" cy="117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Nhu cầu khách hàng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-Khách hàng có độ tuổi từ thành niên tới trung niên </a:t>
            </a:r>
            <a:endParaRPr dirty="0">
              <a:solidFill>
                <a:schemeClr val="dk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9113" y="4781101"/>
            <a:ext cx="4215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vi-VN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Giá cả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Giá</a:t>
            </a:r>
            <a:r>
              <a:rPr lang="vi-VN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 thành hợp lý phải chăng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- </a:t>
            </a:r>
            <a:r>
              <a:rPr lang="vi-VN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Đặc biệt có nhiều chương trình </a:t>
            </a:r>
            <a:r>
              <a:rPr lang="en-US" dirty="0" err="1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giảm</a:t>
            </a:r>
            <a:r>
              <a:rPr lang="en-U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giá</a:t>
            </a:r>
            <a:endParaRPr lang="vi-VN" dirty="0">
              <a:solidFill>
                <a:schemeClr val="dk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grpSp>
        <p:nvGrpSpPr>
          <p:cNvPr id="6" name="Google Shape;1482;p38"/>
          <p:cNvGrpSpPr/>
          <p:nvPr/>
        </p:nvGrpSpPr>
        <p:grpSpPr>
          <a:xfrm>
            <a:off x="5476730" y="2837041"/>
            <a:ext cx="1563422" cy="1563506"/>
            <a:chOff x="1487200" y="2615925"/>
            <a:chExt cx="483125" cy="483150"/>
          </a:xfrm>
        </p:grpSpPr>
        <p:sp>
          <p:nvSpPr>
            <p:cNvPr id="7" name="Google Shape;1483;p38"/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8" name="Google Shape;1484;p38"/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9" name="Google Shape;1485;p38"/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90698" y="4810954"/>
            <a:ext cx="4529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cs typeface="Arial" pitchFamily="34" charset="0"/>
            </a:endParaRPr>
          </a:p>
          <a:p>
            <a:r>
              <a:rPr lang="en-US" altLang="ko-KR" dirty="0">
                <a:cs typeface="Arial" pitchFamily="34" charset="0"/>
              </a:rPr>
              <a:t>- </a:t>
            </a:r>
            <a:r>
              <a:rPr lang="en-US" altLang="ko-KR" dirty="0" err="1">
                <a:cs typeface="Arial" pitchFamily="34" charset="0"/>
              </a:rPr>
              <a:t>Lựa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chọn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dạng</a:t>
            </a:r>
            <a:r>
              <a:rPr lang="en-US" altLang="ko-KR" dirty="0">
                <a:cs typeface="Arial" pitchFamily="34" charset="0"/>
              </a:rPr>
              <a:t>. </a:t>
            </a:r>
            <a:r>
              <a:rPr lang="en-US" altLang="ko-KR" dirty="0" err="1">
                <a:cs typeface="Arial" pitchFamily="34" charset="0"/>
              </a:rPr>
              <a:t>Biết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chất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lượng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sản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phẩm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thông</a:t>
            </a:r>
            <a:r>
              <a:rPr lang="en-US" altLang="ko-KR" dirty="0">
                <a:cs typeface="Arial" pitchFamily="34" charset="0"/>
              </a:rPr>
              <a:t> qua </a:t>
            </a:r>
            <a:r>
              <a:rPr lang="en-US" altLang="ko-KR" dirty="0" err="1">
                <a:cs typeface="Arial" pitchFamily="34" charset="0"/>
              </a:rPr>
              <a:t>nhu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cầu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cũng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như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sự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đánh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giá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về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hóa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của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tiêu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dùng</a:t>
            </a:r>
            <a:r>
              <a:rPr lang="en-US" altLang="ko-KR" dirty="0">
                <a:cs typeface="Arial" pitchFamily="34" charset="0"/>
              </a:rPr>
              <a:t> 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13368" y="1055589"/>
            <a:ext cx="228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Nhu cầu thị trường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t="12049" r="3854" b="5467"/>
          <a:stretch/>
        </p:blipFill>
        <p:spPr>
          <a:xfrm>
            <a:off x="1534311" y="2843236"/>
            <a:ext cx="2380147" cy="19236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4605" y="1488727"/>
            <a:ext cx="4712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cs typeface="Arial" pitchFamily="34" charset="0"/>
              </a:rPr>
              <a:t>- </a:t>
            </a:r>
            <a:r>
              <a:rPr lang="en-US" altLang="ko-KR" dirty="0" err="1">
                <a:cs typeface="Arial" pitchFamily="34" charset="0"/>
              </a:rPr>
              <a:t>Nhu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cầu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trực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tuyến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hiện</a:t>
            </a:r>
            <a:r>
              <a:rPr lang="en-US" altLang="ko-KR" dirty="0">
                <a:cs typeface="Arial" pitchFamily="34" charset="0"/>
              </a:rPr>
              <a:t> nay </a:t>
            </a:r>
            <a:r>
              <a:rPr lang="en-US" altLang="ko-KR" dirty="0" err="1">
                <a:cs typeface="Arial" pitchFamily="34" charset="0"/>
              </a:rPr>
              <a:t>tiết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kiệm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gian</a:t>
            </a:r>
            <a:r>
              <a:rPr lang="en-US" altLang="ko-KR" dirty="0">
                <a:cs typeface="Arial" pitchFamily="34" charset="0"/>
              </a:rPr>
              <a:t>.</a:t>
            </a:r>
          </a:p>
          <a:p>
            <a:r>
              <a:rPr lang="en-US" altLang="ko-KR" dirty="0">
                <a:cs typeface="Arial" pitchFamily="34" charset="0"/>
              </a:rPr>
              <a:t>- </a:t>
            </a:r>
            <a:r>
              <a:rPr lang="en-US" altLang="ko-KR" dirty="0" err="1">
                <a:cs typeface="Arial" pitchFamily="34" charset="0"/>
              </a:rPr>
              <a:t>Có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thể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giúp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dễ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dàng</a:t>
            </a:r>
            <a:r>
              <a:rPr lang="en-US" altLang="ko-KR" dirty="0">
                <a:cs typeface="Arial" pitchFamily="34" charset="0"/>
              </a:rPr>
              <a:t> so </a:t>
            </a:r>
            <a:r>
              <a:rPr lang="en-US" altLang="ko-KR" dirty="0" err="1">
                <a:cs typeface="Arial" pitchFamily="34" charset="0"/>
              </a:rPr>
              <a:t>sánh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giá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cả</a:t>
            </a:r>
            <a:r>
              <a:rPr lang="en-US" altLang="ko-KR" dirty="0">
                <a:cs typeface="Arial" pitchFamily="34" charset="0"/>
              </a:rPr>
              <a:t>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5" t="686" r="19567" b="-686"/>
          <a:stretch/>
        </p:blipFill>
        <p:spPr>
          <a:xfrm>
            <a:off x="7971108" y="2409706"/>
            <a:ext cx="2350658" cy="2083917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6D975F5-B6A6-42DF-BF22-7416A2C49355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9024A914-BD05-4FC7-8877-51E195D44ECB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21">
            <a:extLst>
              <a:ext uri="{FF2B5EF4-FFF2-40B4-BE49-F238E27FC236}">
                <a16:creationId xmlns:a16="http://schemas.microsoft.com/office/drawing/2014/main" id="{94215615-BED5-49C0-9DAD-64E70AE16157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C8BE0FA8-E6B3-443F-931E-6820038C8119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entagon 23">
            <a:extLst>
              <a:ext uri="{FF2B5EF4-FFF2-40B4-BE49-F238E27FC236}">
                <a16:creationId xmlns:a16="http://schemas.microsoft.com/office/drawing/2014/main" id="{080DAA55-C302-49C4-84F3-49812A144B6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D02E-129F-466A-89FC-BC10AE7923C2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3687F9-C8FE-4EEE-A4D0-42956D8406F8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>
            <a:extLst>
              <a:ext uri="{FF2B5EF4-FFF2-40B4-BE49-F238E27FC236}">
                <a16:creationId xmlns:a16="http://schemas.microsoft.com/office/drawing/2014/main" id="{E9CDC8BE-5906-490F-ABE9-71B9C945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3" y="3618815"/>
            <a:ext cx="10331865" cy="522468"/>
          </a:xfrm>
          <a:prstGeom prst="rightArrow">
            <a:avLst>
              <a:gd name="adj1" fmla="val 45285"/>
              <a:gd name="adj2" fmla="val 53565"/>
            </a:avLst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32E5A676-1302-4575-B36F-E8B4BD020E94}"/>
              </a:ext>
            </a:extLst>
          </p:cNvPr>
          <p:cNvSpPr/>
          <p:nvPr/>
        </p:nvSpPr>
        <p:spPr>
          <a:xfrm>
            <a:off x="1790633" y="5051320"/>
            <a:ext cx="2496992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01BE87F-CEEF-4C1A-9ABD-F454D84D9156}"/>
              </a:ext>
            </a:extLst>
          </p:cNvPr>
          <p:cNvSpPr/>
          <p:nvPr/>
        </p:nvSpPr>
        <p:spPr>
          <a:xfrm>
            <a:off x="3309136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3D130A20-9B70-48E0-8A6C-5A57A980A0C8}"/>
              </a:ext>
            </a:extLst>
          </p:cNvPr>
          <p:cNvSpPr/>
          <p:nvPr/>
        </p:nvSpPr>
        <p:spPr>
          <a:xfrm>
            <a:off x="5176000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ko-KR" alt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36574A9-5C8C-46FF-83ED-EFACF5AA152F}"/>
              </a:ext>
            </a:extLst>
          </p:cNvPr>
          <p:cNvSpPr/>
          <p:nvPr/>
        </p:nvSpPr>
        <p:spPr>
          <a:xfrm>
            <a:off x="7042864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ko-KR" alt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6587D87B-EED5-4751-8507-D31494BDDCE7}"/>
              </a:ext>
            </a:extLst>
          </p:cNvPr>
          <p:cNvSpPr/>
          <p:nvPr/>
        </p:nvSpPr>
        <p:spPr>
          <a:xfrm>
            <a:off x="8909728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C7405-5C8E-4CC3-9D8B-07BEA49A6698}"/>
              </a:ext>
            </a:extLst>
          </p:cNvPr>
          <p:cNvSpPr/>
          <p:nvPr/>
        </p:nvSpPr>
        <p:spPr>
          <a:xfrm>
            <a:off x="961153" y="4332231"/>
            <a:ext cx="3026915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400" b="1" dirty="0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C5E3F92B-E11E-4AA4-AE26-2BB65865CF7B}"/>
              </a:ext>
            </a:extLst>
          </p:cNvPr>
          <p:cNvSpPr/>
          <p:nvPr/>
        </p:nvSpPr>
        <p:spPr>
          <a:xfrm>
            <a:off x="1442272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76359BF-451E-4F12-8A8C-94619E8FA368}"/>
              </a:ext>
            </a:extLst>
          </p:cNvPr>
          <p:cNvSpPr/>
          <p:nvPr/>
        </p:nvSpPr>
        <p:spPr>
          <a:xfrm>
            <a:off x="4878588" y="5044699"/>
            <a:ext cx="2496993" cy="123724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302E1971-8541-4F91-910F-0AE111176F1F}"/>
              </a:ext>
            </a:extLst>
          </p:cNvPr>
          <p:cNvSpPr/>
          <p:nvPr/>
        </p:nvSpPr>
        <p:spPr>
          <a:xfrm>
            <a:off x="7966544" y="5082392"/>
            <a:ext cx="2496993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44ABB-5CFD-4D9F-A9B3-57CF72E2C54E}"/>
              </a:ext>
            </a:extLst>
          </p:cNvPr>
          <p:cNvSpPr/>
          <p:nvPr/>
        </p:nvSpPr>
        <p:spPr>
          <a:xfrm>
            <a:off x="950923" y="1281022"/>
            <a:ext cx="4465575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825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378019" y="3340267"/>
            <a:ext cx="3795390" cy="55399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</a:t>
            </a:r>
            <a:r>
              <a:rPr lang="en-US" altLang="ko-KR" sz="30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TÍCH </a:t>
            </a:r>
            <a:r>
              <a:rPr lang="en-US" altLang="ko-KR" sz="30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HỆ THỐNG</a:t>
            </a:r>
            <a:endParaRPr lang="ko-KR" altLang="en-US" sz="30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48F7C-8787-4D94-AA1B-A1E81CB4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20" y="1593929"/>
            <a:ext cx="6917369" cy="4194312"/>
          </a:xfrm>
          <a:prstGeom prst="rect">
            <a:avLst/>
          </a:prstGeom>
        </p:spPr>
      </p:pic>
      <p:sp>
        <p:nvSpPr>
          <p:cNvPr id="10" name="Google Shape;459;p7">
            <a:extLst>
              <a:ext uri="{FF2B5EF4-FFF2-40B4-BE49-F238E27FC236}">
                <a16:creationId xmlns:a16="http://schemas.microsoft.com/office/drawing/2014/main" id="{AD188BC4-81CB-4D7A-938C-6153760BC252}"/>
              </a:ext>
            </a:extLst>
          </p:cNvPr>
          <p:cNvSpPr/>
          <p:nvPr/>
        </p:nvSpPr>
        <p:spPr>
          <a:xfrm>
            <a:off x="378019" y="2947200"/>
            <a:ext cx="3761105" cy="148777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60;p7">
            <a:extLst>
              <a:ext uri="{FF2B5EF4-FFF2-40B4-BE49-F238E27FC236}">
                <a16:creationId xmlns:a16="http://schemas.microsoft.com/office/drawing/2014/main" id="{10C3BD4E-7CD7-4B5C-A5DE-5683407D3ABD}"/>
              </a:ext>
            </a:extLst>
          </p:cNvPr>
          <p:cNvSpPr/>
          <p:nvPr/>
        </p:nvSpPr>
        <p:spPr>
          <a:xfrm rot="5400000">
            <a:off x="-263596" y="3586320"/>
            <a:ext cx="1073700" cy="209530"/>
          </a:xfrm>
          <a:prstGeom prst="rect">
            <a:avLst/>
          </a:prstGeom>
          <a:solidFill>
            <a:srgbClr val="FF9900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34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</a:t>
            </a:r>
            <a:r>
              <a:rPr lang="en-US" altLang="ko-K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TÍCH 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C8DA94-045A-411E-B507-A40FE4BE825E}"/>
              </a:ext>
            </a:extLst>
          </p:cNvPr>
          <p:cNvSpPr/>
          <p:nvPr/>
        </p:nvSpPr>
        <p:spPr>
          <a:xfrm>
            <a:off x="1268057" y="1239357"/>
            <a:ext cx="2697799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</a:t>
            </a:r>
            <a:endParaRPr lang="ko-KR" alt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704532-F8AA-4365-86B8-DC8FF9AF40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5274" y="2056876"/>
            <a:ext cx="9101451" cy="39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7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431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Josefin Sans</vt:lpstr>
      <vt:lpstr>Josefin Slab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COMPUTER</cp:lastModifiedBy>
  <cp:revision>18</cp:revision>
  <dcterms:created xsi:type="dcterms:W3CDTF">2021-06-26T03:35:22Z</dcterms:created>
  <dcterms:modified xsi:type="dcterms:W3CDTF">2021-06-26T04:23:55Z</dcterms:modified>
</cp:coreProperties>
</file>