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4"/>
  </p:notesMasterIdLst>
  <p:sldIdLst>
    <p:sldId id="256" r:id="rId2"/>
    <p:sldId id="298" r:id="rId3"/>
    <p:sldId id="299" r:id="rId4"/>
    <p:sldId id="300" r:id="rId5"/>
    <p:sldId id="301" r:id="rId6"/>
    <p:sldId id="257" r:id="rId7"/>
    <p:sldId id="302" r:id="rId8"/>
    <p:sldId id="310" r:id="rId9"/>
    <p:sldId id="311" r:id="rId10"/>
    <p:sldId id="306" r:id="rId11"/>
    <p:sldId id="305" r:id="rId12"/>
    <p:sldId id="309" r:id="rId13"/>
  </p:sldIdLst>
  <p:sldSz cx="9144000" cy="5143500" type="screen16x9"/>
  <p:notesSz cx="6858000" cy="9144000"/>
  <p:embeddedFontLst>
    <p:embeddedFont>
      <p:font typeface="Maven Pro" panose="020B0604020202020204" charset="0"/>
      <p:regular r:id="rId15"/>
      <p:bold r:id="rId16"/>
    </p:embeddedFont>
    <p:embeddedFont>
      <p:font typeface="Source Sans Pro Black" panose="020B0803030403020204" pitchFamily="34"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83E4"/>
    <a:srgbClr val="83DFF5"/>
    <a:srgbClr val="FF9A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34E23B-18CD-4968-ACD1-29E1C3FAF19E}" v="25" dt="2024-08-10T01:47:51.242"/>
    <p1510:client id="{26B25359-900D-4367-8826-BA3F58848782}" v="592" dt="2024-08-10T00:37:22.394"/>
    <p1510:client id="{399C9899-C81D-4A7F-857F-C6884512DD0D}" v="481" dt="2024-08-09T19:20:06.793"/>
  </p1510:revLst>
</p1510:revInfo>
</file>

<file path=ppt/tableStyles.xml><?xml version="1.0" encoding="utf-8"?>
<a:tblStyleLst xmlns:a="http://schemas.openxmlformats.org/drawingml/2006/main" def="{EE33308D-10D2-401D-AFBE-47B99BBA4E3A}">
  <a:tblStyle styleId="{EE33308D-10D2-401D-AFBE-47B99BBA4E3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8"/>
        <p:cNvGrpSpPr/>
        <p:nvPr/>
      </p:nvGrpSpPr>
      <p:grpSpPr>
        <a:xfrm>
          <a:off x="0" y="0"/>
          <a:ext cx="0" cy="0"/>
          <a:chOff x="0" y="0"/>
          <a:chExt cx="0" cy="0"/>
        </a:xfrm>
      </p:grpSpPr>
      <p:sp>
        <p:nvSpPr>
          <p:cNvPr id="1229" name="Google Shape;1229;g70e1a7781e_1_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0" name="Google Shape;1230;g70e1a7781e_1_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5086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6c4305b0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6c4305b0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6640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6c52a2e8d8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6c52a2e8d8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38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6c4305b0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6c4305b0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8332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688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7738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1"/>
        <p:cNvGrpSpPr/>
        <p:nvPr/>
      </p:nvGrpSpPr>
      <p:grpSpPr>
        <a:xfrm>
          <a:off x="0" y="0"/>
          <a:ext cx="0" cy="0"/>
          <a:chOff x="0" y="0"/>
          <a:chExt cx="0" cy="0"/>
        </a:xfrm>
      </p:grpSpPr>
      <p:sp>
        <p:nvSpPr>
          <p:cNvPr id="1082" name="Google Shape;1082;g6c4305b01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3" name="Google Shape;1083;g6c4305b01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972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2275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3097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6c60e245bf_1_318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6c60e245bf_1_318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411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561650" y="751888"/>
            <a:ext cx="60207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924250" y="2804488"/>
            <a:ext cx="3295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060456" y="1158638"/>
            <a:ext cx="121198" cy="121434"/>
          </a:xfrm>
          <a:custGeom>
            <a:avLst/>
            <a:gdLst/>
            <a:ahLst/>
            <a:cxnLst/>
            <a:rect l="l" t="t" r="r" b="b"/>
            <a:pathLst>
              <a:path w="4625" h="4634" extrusionOk="0">
                <a:moveTo>
                  <a:pt x="1" y="0"/>
                </a:moveTo>
                <a:lnTo>
                  <a:pt x="1" y="4633"/>
                </a:lnTo>
                <a:lnTo>
                  <a:pt x="4625" y="4633"/>
                </a:lnTo>
                <a:lnTo>
                  <a:pt x="46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9740" y="916059"/>
            <a:ext cx="121434" cy="121434"/>
          </a:xfrm>
          <a:custGeom>
            <a:avLst/>
            <a:gdLst/>
            <a:ahLst/>
            <a:cxnLst/>
            <a:rect l="l" t="t" r="r" b="b"/>
            <a:pathLst>
              <a:path w="4634" h="4634" extrusionOk="0">
                <a:moveTo>
                  <a:pt x="0" y="1"/>
                </a:moveTo>
                <a:lnTo>
                  <a:pt x="0" y="4634"/>
                </a:lnTo>
                <a:lnTo>
                  <a:pt x="4633" y="463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257933" y="2452405"/>
            <a:ext cx="57599" cy="57599"/>
          </a:xfrm>
          <a:custGeom>
            <a:avLst/>
            <a:gdLst/>
            <a:ahLst/>
            <a:cxnLst/>
            <a:rect l="l" t="t" r="r" b="b"/>
            <a:pathLst>
              <a:path w="2198" h="2198" fill="none" extrusionOk="0">
                <a:moveTo>
                  <a:pt x="1" y="1"/>
                </a:moveTo>
                <a:lnTo>
                  <a:pt x="2198" y="1"/>
                </a:lnTo>
                <a:lnTo>
                  <a:pt x="2198" y="2198"/>
                </a:lnTo>
                <a:lnTo>
                  <a:pt x="1" y="2198"/>
                </a:lnTo>
                <a:close/>
              </a:path>
            </a:pathLst>
          </a:custGeom>
          <a:noFill/>
          <a:ln w="13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10023" y="4821495"/>
            <a:ext cx="98059" cy="98295"/>
          </a:xfrm>
          <a:custGeom>
            <a:avLst/>
            <a:gdLst/>
            <a:ahLst/>
            <a:cxnLst/>
            <a:rect l="l" t="t" r="r" b="b"/>
            <a:pathLst>
              <a:path w="3742" h="3751" fill="none" extrusionOk="0">
                <a:moveTo>
                  <a:pt x="1" y="0"/>
                </a:moveTo>
                <a:lnTo>
                  <a:pt x="3742" y="0"/>
                </a:lnTo>
                <a:lnTo>
                  <a:pt x="3742" y="3750"/>
                </a:lnTo>
                <a:lnTo>
                  <a:pt x="1" y="3750"/>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75669" y="1557059"/>
            <a:ext cx="57834" cy="57599"/>
          </a:xfrm>
          <a:custGeom>
            <a:avLst/>
            <a:gdLst/>
            <a:ahLst/>
            <a:cxnLst/>
            <a:rect l="l" t="t" r="r" b="b"/>
            <a:pathLst>
              <a:path w="2207" h="2198" fill="none" extrusionOk="0">
                <a:moveTo>
                  <a:pt x="0" y="0"/>
                </a:moveTo>
                <a:lnTo>
                  <a:pt x="2207" y="0"/>
                </a:lnTo>
                <a:lnTo>
                  <a:pt x="2207" y="2197"/>
                </a:lnTo>
                <a:lnTo>
                  <a:pt x="0" y="2197"/>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263673" y="2953681"/>
            <a:ext cx="104086" cy="104322"/>
          </a:xfrm>
          <a:custGeom>
            <a:avLst/>
            <a:gdLst/>
            <a:ahLst/>
            <a:cxnLst/>
            <a:rect l="l" t="t" r="r" b="b"/>
            <a:pathLst>
              <a:path w="3972" h="3981" extrusionOk="0">
                <a:moveTo>
                  <a:pt x="0" y="1"/>
                </a:moveTo>
                <a:lnTo>
                  <a:pt x="0" y="3981"/>
                </a:lnTo>
                <a:lnTo>
                  <a:pt x="3972" y="3981"/>
                </a:lnTo>
                <a:lnTo>
                  <a:pt x="39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8263682" y="-434366"/>
            <a:ext cx="188886" cy="1181531"/>
            <a:chOff x="2877432" y="975334"/>
            <a:chExt cx="188886" cy="1181531"/>
          </a:xfrm>
        </p:grpSpPr>
        <p:sp>
          <p:nvSpPr>
            <p:cNvPr id="18" name="Google Shape;18;p2"/>
            <p:cNvSpPr/>
            <p:nvPr/>
          </p:nvSpPr>
          <p:spPr>
            <a:xfrm>
              <a:off x="2877432" y="1968242"/>
              <a:ext cx="188886" cy="188624"/>
            </a:xfrm>
            <a:custGeom>
              <a:avLst/>
              <a:gdLst/>
              <a:ahLst/>
              <a:cxnLst/>
              <a:rect l="l" t="t" r="r" b="b"/>
              <a:pathLst>
                <a:path w="7208" h="7198" fill="none" extrusionOk="0">
                  <a:moveTo>
                    <a:pt x="1" y="0"/>
                  </a:moveTo>
                  <a:lnTo>
                    <a:pt x="7208" y="0"/>
                  </a:lnTo>
                  <a:lnTo>
                    <a:pt x="7208" y="7198"/>
                  </a:lnTo>
                  <a:lnTo>
                    <a:pt x="1" y="7198"/>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905393" y="1452501"/>
              <a:ext cx="133226" cy="133252"/>
            </a:xfrm>
            <a:custGeom>
              <a:avLst/>
              <a:gdLst/>
              <a:ahLst/>
              <a:cxnLst/>
              <a:rect l="l" t="t" r="r" b="b"/>
              <a:pathLst>
                <a:path w="5084" h="5085" fill="none" extrusionOk="0">
                  <a:moveTo>
                    <a:pt x="0" y="1"/>
                  </a:moveTo>
                  <a:lnTo>
                    <a:pt x="5083" y="1"/>
                  </a:lnTo>
                  <a:lnTo>
                    <a:pt x="5083" y="5084"/>
                  </a:lnTo>
                  <a:lnTo>
                    <a:pt x="0"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931651" y="975334"/>
              <a:ext cx="80476" cy="80711"/>
            </a:xfrm>
            <a:custGeom>
              <a:avLst/>
              <a:gdLst/>
              <a:ahLst/>
              <a:cxnLst/>
              <a:rect l="l" t="t" r="r" b="b"/>
              <a:pathLst>
                <a:path w="3071" h="3080" fill="none" extrusionOk="0">
                  <a:moveTo>
                    <a:pt x="0" y="0"/>
                  </a:moveTo>
                  <a:lnTo>
                    <a:pt x="3070" y="0"/>
                  </a:lnTo>
                  <a:lnTo>
                    <a:pt x="3070" y="3080"/>
                  </a:lnTo>
                  <a:lnTo>
                    <a:pt x="0" y="3080"/>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8485996" y="1614632"/>
            <a:ext cx="80502" cy="80476"/>
          </a:xfrm>
          <a:custGeom>
            <a:avLst/>
            <a:gdLst/>
            <a:ahLst/>
            <a:cxnLst/>
            <a:rect l="l" t="t" r="r" b="b"/>
            <a:pathLst>
              <a:path w="3072" h="3071" extrusionOk="0">
                <a:moveTo>
                  <a:pt x="1" y="0"/>
                </a:moveTo>
                <a:lnTo>
                  <a:pt x="1" y="3070"/>
                </a:lnTo>
                <a:lnTo>
                  <a:pt x="3071" y="3070"/>
                </a:lnTo>
                <a:lnTo>
                  <a:pt x="307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3090746" y="-533657"/>
            <a:ext cx="98059" cy="1147596"/>
            <a:chOff x="3347921" y="16006"/>
            <a:chExt cx="98059" cy="1147596"/>
          </a:xfrm>
        </p:grpSpPr>
        <p:sp>
          <p:nvSpPr>
            <p:cNvPr id="23" name="Google Shape;23;p2"/>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5;p2"/>
          <p:cNvGrpSpPr/>
          <p:nvPr/>
        </p:nvGrpSpPr>
        <p:grpSpPr>
          <a:xfrm>
            <a:off x="4892771" y="-340112"/>
            <a:ext cx="121172" cy="760495"/>
            <a:chOff x="5245196" y="3136513"/>
            <a:chExt cx="121172" cy="760495"/>
          </a:xfrm>
        </p:grpSpPr>
        <p:sp>
          <p:nvSpPr>
            <p:cNvPr id="26" name="Google Shape;26;p2"/>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28;p2"/>
          <p:cNvGrpSpPr/>
          <p:nvPr/>
        </p:nvGrpSpPr>
        <p:grpSpPr>
          <a:xfrm>
            <a:off x="250617" y="2402301"/>
            <a:ext cx="188650" cy="2468354"/>
            <a:chOff x="250617" y="2402301"/>
            <a:chExt cx="188650" cy="2468354"/>
          </a:xfrm>
        </p:grpSpPr>
        <p:sp>
          <p:nvSpPr>
            <p:cNvPr id="29" name="Google Shape;29;p2"/>
            <p:cNvSpPr/>
            <p:nvPr/>
          </p:nvSpPr>
          <p:spPr>
            <a:xfrm>
              <a:off x="250617" y="4681770"/>
              <a:ext cx="188650" cy="188886"/>
            </a:xfrm>
            <a:custGeom>
              <a:avLst/>
              <a:gdLst/>
              <a:ahLst/>
              <a:cxnLst/>
              <a:rect l="l" t="t" r="r" b="b"/>
              <a:pathLst>
                <a:path w="7199" h="7208" fill="none" extrusionOk="0">
                  <a:moveTo>
                    <a:pt x="0" y="1"/>
                  </a:moveTo>
                  <a:lnTo>
                    <a:pt x="7198" y="1"/>
                  </a:lnTo>
                  <a:lnTo>
                    <a:pt x="7198" y="7207"/>
                  </a:lnTo>
                  <a:lnTo>
                    <a:pt x="0" y="7207"/>
                  </a:lnTo>
                  <a:close/>
                </a:path>
              </a:pathLst>
            </a:custGeom>
            <a:noFill/>
            <a:ln w="5750"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8316" y="4166291"/>
              <a:ext cx="133226" cy="133226"/>
            </a:xfrm>
            <a:custGeom>
              <a:avLst/>
              <a:gdLst/>
              <a:ahLst/>
              <a:cxnLst/>
              <a:rect l="l" t="t" r="r" b="b"/>
              <a:pathLst>
                <a:path w="5084" h="5084" fill="none" extrusionOk="0">
                  <a:moveTo>
                    <a:pt x="1" y="0"/>
                  </a:moveTo>
                  <a:lnTo>
                    <a:pt x="5084" y="0"/>
                  </a:lnTo>
                  <a:lnTo>
                    <a:pt x="5084" y="5084"/>
                  </a:lnTo>
                  <a:lnTo>
                    <a:pt x="1" y="5084"/>
                  </a:lnTo>
                  <a:close/>
                </a:path>
              </a:pathLst>
            </a:custGeom>
            <a:noFill/>
            <a:ln w="41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04573" y="3689098"/>
              <a:ext cx="80476" cy="80476"/>
            </a:xfrm>
            <a:custGeom>
              <a:avLst/>
              <a:gdLst/>
              <a:ahLst/>
              <a:cxnLst/>
              <a:rect l="l" t="t" r="r" b="b"/>
              <a:pathLst>
                <a:path w="3071" h="3071" fill="none" extrusionOk="0">
                  <a:moveTo>
                    <a:pt x="1" y="0"/>
                  </a:moveTo>
                  <a:lnTo>
                    <a:pt x="3071" y="0"/>
                  </a:lnTo>
                  <a:lnTo>
                    <a:pt x="3071" y="3071"/>
                  </a:lnTo>
                  <a:lnTo>
                    <a:pt x="1" y="3071"/>
                  </a:lnTo>
                  <a:close/>
                </a:path>
              </a:pathLst>
            </a:custGeom>
            <a:noFill/>
            <a:ln w="2525" cap="flat" cmpd="sng">
              <a:solidFill>
                <a:schemeClr val="accent3"/>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40710" y="2402301"/>
              <a:ext cx="8464" cy="1011487"/>
            </a:xfrm>
            <a:custGeom>
              <a:avLst/>
              <a:gdLst/>
              <a:ahLst/>
              <a:cxnLst/>
              <a:rect l="l" t="t" r="r" b="b"/>
              <a:pathLst>
                <a:path w="323" h="38599" extrusionOk="0">
                  <a:moveTo>
                    <a:pt x="157" y="1"/>
                  </a:moveTo>
                  <a:lnTo>
                    <a:pt x="0" y="38599"/>
                  </a:lnTo>
                  <a:lnTo>
                    <a:pt x="322" y="38599"/>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 name="Google Shape;33;p2"/>
          <p:cNvSpPr/>
          <p:nvPr/>
        </p:nvSpPr>
        <p:spPr>
          <a:xfrm>
            <a:off x="8935726" y="10"/>
            <a:ext cx="8464" cy="2519637"/>
          </a:xfrm>
          <a:custGeom>
            <a:avLst/>
            <a:gdLst/>
            <a:ahLst/>
            <a:cxnLst/>
            <a:rect l="l" t="t" r="r" b="b"/>
            <a:pathLst>
              <a:path w="323" h="96151" extrusionOk="0">
                <a:moveTo>
                  <a:pt x="166" y="0"/>
                </a:moveTo>
                <a:lnTo>
                  <a:pt x="1" y="96150"/>
                </a:lnTo>
                <a:lnTo>
                  <a:pt x="323" y="96150"/>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46863" y="21446"/>
            <a:ext cx="8464" cy="1689069"/>
          </a:xfrm>
          <a:custGeom>
            <a:avLst/>
            <a:gdLst/>
            <a:ahLst/>
            <a:cxnLst/>
            <a:rect l="l" t="t" r="r" b="b"/>
            <a:pathLst>
              <a:path w="323" h="64456" extrusionOk="0">
                <a:moveTo>
                  <a:pt x="166" y="0"/>
                </a:moveTo>
                <a:lnTo>
                  <a:pt x="1" y="64456"/>
                </a:lnTo>
                <a:lnTo>
                  <a:pt x="322" y="64456"/>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 name="Google Shape;35;p2"/>
          <p:cNvGrpSpPr/>
          <p:nvPr/>
        </p:nvGrpSpPr>
        <p:grpSpPr>
          <a:xfrm>
            <a:off x="2038689" y="173907"/>
            <a:ext cx="57599" cy="831799"/>
            <a:chOff x="2038689" y="173907"/>
            <a:chExt cx="57599" cy="831799"/>
          </a:xfrm>
        </p:grpSpPr>
        <p:sp>
          <p:nvSpPr>
            <p:cNvPr id="36" name="Google Shape;36;p2"/>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
        <p:cNvGrpSpPr/>
        <p:nvPr/>
      </p:nvGrpSpPr>
      <p:grpSpPr>
        <a:xfrm>
          <a:off x="0" y="0"/>
          <a:ext cx="0" cy="0"/>
          <a:chOff x="0" y="0"/>
          <a:chExt cx="0" cy="0"/>
        </a:xfrm>
      </p:grpSpPr>
      <p:sp>
        <p:nvSpPr>
          <p:cNvPr id="60" name="Google Shape;60;p4"/>
          <p:cNvSpPr txBox="1">
            <a:spLocks noGrp="1"/>
          </p:cNvSpPr>
          <p:nvPr>
            <p:ph type="body" idx="1"/>
          </p:nvPr>
        </p:nvSpPr>
        <p:spPr>
          <a:xfrm>
            <a:off x="618825" y="1679175"/>
            <a:ext cx="3534300" cy="20901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61" name="Google Shape;61;p4"/>
          <p:cNvSpPr txBox="1">
            <a:spLocks noGrp="1"/>
          </p:cNvSpPr>
          <p:nvPr>
            <p:ph type="ctrTitle"/>
          </p:nvPr>
        </p:nvSpPr>
        <p:spPr>
          <a:xfrm>
            <a:off x="618825" y="411675"/>
            <a:ext cx="2686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62" name="Google Shape;62;p4"/>
          <p:cNvSpPr/>
          <p:nvPr/>
        </p:nvSpPr>
        <p:spPr>
          <a:xfrm>
            <a:off x="720000" y="46901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058475" y="4152200"/>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1432075" y="429640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2194725" y="44747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1585475" y="469551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4"/>
          <p:cNvGrpSpPr/>
          <p:nvPr/>
        </p:nvGrpSpPr>
        <p:grpSpPr>
          <a:xfrm>
            <a:off x="8148521" y="3004593"/>
            <a:ext cx="98059" cy="1147596"/>
            <a:chOff x="3347921" y="16006"/>
            <a:chExt cx="98059" cy="1147596"/>
          </a:xfrm>
        </p:grpSpPr>
        <p:sp>
          <p:nvSpPr>
            <p:cNvPr id="68" name="Google Shape;68;p4"/>
            <p:cNvSpPr/>
            <p:nvPr/>
          </p:nvSpPr>
          <p:spPr>
            <a:xfrm>
              <a:off x="3347921" y="1065280"/>
              <a:ext cx="98059" cy="98321"/>
            </a:xfrm>
            <a:custGeom>
              <a:avLst/>
              <a:gdLst/>
              <a:ahLst/>
              <a:cxnLst/>
              <a:rect l="l" t="t" r="r" b="b"/>
              <a:pathLst>
                <a:path w="3742" h="3752" fill="none" extrusionOk="0">
                  <a:moveTo>
                    <a:pt x="0" y="1"/>
                  </a:moveTo>
                  <a:lnTo>
                    <a:pt x="3741" y="1"/>
                  </a:lnTo>
                  <a:lnTo>
                    <a:pt x="3741" y="3751"/>
                  </a:lnTo>
                  <a:lnTo>
                    <a:pt x="0" y="3751"/>
                  </a:lnTo>
                  <a:close/>
                </a:path>
              </a:pathLst>
            </a:custGeom>
            <a:noFill/>
            <a:ln w="2975" cap="flat" cmpd="sng">
              <a:solidFill>
                <a:schemeClr val="accent1"/>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392705" y="16006"/>
              <a:ext cx="8464" cy="894665"/>
            </a:xfrm>
            <a:custGeom>
              <a:avLst/>
              <a:gdLst/>
              <a:ahLst/>
              <a:cxnLst/>
              <a:rect l="l" t="t" r="r" b="b"/>
              <a:pathLst>
                <a:path w="323" h="34141" extrusionOk="0">
                  <a:moveTo>
                    <a:pt x="157" y="1"/>
                  </a:moveTo>
                  <a:lnTo>
                    <a:pt x="1" y="34141"/>
                  </a:lnTo>
                  <a:lnTo>
                    <a:pt x="323" y="34141"/>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281421" y="3769263"/>
            <a:ext cx="121172" cy="760495"/>
            <a:chOff x="5245196" y="3136513"/>
            <a:chExt cx="121172" cy="760495"/>
          </a:xfrm>
        </p:grpSpPr>
        <p:sp>
          <p:nvSpPr>
            <p:cNvPr id="71" name="Google Shape;71;p4"/>
            <p:cNvSpPr/>
            <p:nvPr/>
          </p:nvSpPr>
          <p:spPr>
            <a:xfrm>
              <a:off x="5245196" y="3775810"/>
              <a:ext cx="121172" cy="121198"/>
            </a:xfrm>
            <a:custGeom>
              <a:avLst/>
              <a:gdLst/>
              <a:ahLst/>
              <a:cxnLst/>
              <a:rect l="l" t="t" r="r" b="b"/>
              <a:pathLst>
                <a:path w="4624" h="4625" extrusionOk="0">
                  <a:moveTo>
                    <a:pt x="0" y="1"/>
                  </a:moveTo>
                  <a:lnTo>
                    <a:pt x="0" y="4624"/>
                  </a:lnTo>
                  <a:lnTo>
                    <a:pt x="4624" y="4624"/>
                  </a:lnTo>
                  <a:lnTo>
                    <a:pt x="46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5309007" y="3136513"/>
              <a:ext cx="8464" cy="554288"/>
            </a:xfrm>
            <a:custGeom>
              <a:avLst/>
              <a:gdLst/>
              <a:ahLst/>
              <a:cxnLst/>
              <a:rect l="l" t="t" r="r" b="b"/>
              <a:pathLst>
                <a:path w="323" h="21152" extrusionOk="0">
                  <a:moveTo>
                    <a:pt x="166" y="1"/>
                  </a:moveTo>
                  <a:lnTo>
                    <a:pt x="0" y="21152"/>
                  </a:lnTo>
                  <a:lnTo>
                    <a:pt x="322" y="21152"/>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73;p4"/>
          <p:cNvGrpSpPr/>
          <p:nvPr/>
        </p:nvGrpSpPr>
        <p:grpSpPr>
          <a:xfrm>
            <a:off x="8534739" y="4069632"/>
            <a:ext cx="57599" cy="831799"/>
            <a:chOff x="2038689" y="173907"/>
            <a:chExt cx="57599" cy="831799"/>
          </a:xfrm>
        </p:grpSpPr>
        <p:sp>
          <p:nvSpPr>
            <p:cNvPr id="74" name="Google Shape;74;p4"/>
            <p:cNvSpPr/>
            <p:nvPr/>
          </p:nvSpPr>
          <p:spPr>
            <a:xfrm>
              <a:off x="2038689" y="947872"/>
              <a:ext cx="57599" cy="57834"/>
            </a:xfrm>
            <a:custGeom>
              <a:avLst/>
              <a:gdLst/>
              <a:ahLst/>
              <a:cxnLst/>
              <a:rect l="l" t="t" r="r" b="b"/>
              <a:pathLst>
                <a:path w="2198" h="2207" fill="none" extrusionOk="0">
                  <a:moveTo>
                    <a:pt x="1" y="0"/>
                  </a:moveTo>
                  <a:lnTo>
                    <a:pt x="2197" y="0"/>
                  </a:lnTo>
                  <a:lnTo>
                    <a:pt x="2197" y="2206"/>
                  </a:lnTo>
                  <a:lnTo>
                    <a:pt x="1" y="2206"/>
                  </a:lnTo>
                  <a:close/>
                </a:path>
              </a:pathLst>
            </a:custGeom>
            <a:noFill/>
            <a:ln w="2975" cap="flat" cmpd="sng">
              <a:solidFill>
                <a:schemeClr val="accent2"/>
              </a:solidFill>
              <a:prstDash val="solid"/>
              <a:miter lim="919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063269" y="173907"/>
              <a:ext cx="8438" cy="692074"/>
            </a:xfrm>
            <a:custGeom>
              <a:avLst/>
              <a:gdLst/>
              <a:ahLst/>
              <a:cxnLst/>
              <a:rect l="l" t="t" r="r" b="b"/>
              <a:pathLst>
                <a:path w="322" h="26410" extrusionOk="0">
                  <a:moveTo>
                    <a:pt x="166" y="1"/>
                  </a:moveTo>
                  <a:lnTo>
                    <a:pt x="0" y="26410"/>
                  </a:lnTo>
                  <a:lnTo>
                    <a:pt x="322" y="26410"/>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4"/>
          <p:cNvSpPr/>
          <p:nvPr/>
        </p:nvSpPr>
        <p:spPr>
          <a:xfrm>
            <a:off x="7686100" y="4568875"/>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8868125" y="3769263"/>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3"/>
        <p:cNvGrpSpPr/>
        <p:nvPr/>
      </p:nvGrpSpPr>
      <p:grpSpPr>
        <a:xfrm>
          <a:off x="0" y="0"/>
          <a:ext cx="0" cy="0"/>
          <a:chOff x="0" y="0"/>
          <a:chExt cx="0" cy="0"/>
        </a:xfrm>
      </p:grpSpPr>
      <p:sp>
        <p:nvSpPr>
          <p:cNvPr id="94" name="Google Shape;94;p6"/>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95" name="Google Shape;95;p6"/>
          <p:cNvSpPr/>
          <p:nvPr/>
        </p:nvSpPr>
        <p:spPr>
          <a:xfrm>
            <a:off x="7573050" y="27737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303600" y="4401725"/>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a:off x="564075" y="47539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69"/>
        <p:cNvGrpSpPr/>
        <p:nvPr/>
      </p:nvGrpSpPr>
      <p:grpSpPr>
        <a:xfrm>
          <a:off x="0" y="0"/>
          <a:ext cx="0" cy="0"/>
          <a:chOff x="0" y="0"/>
          <a:chExt cx="0" cy="0"/>
        </a:xfrm>
      </p:grpSpPr>
      <p:sp>
        <p:nvSpPr>
          <p:cNvPr id="170" name="Google Shape;170;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1" name="Google Shape;171;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72" name="Google Shape;172;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8"/>
        <p:cNvGrpSpPr/>
        <p:nvPr/>
      </p:nvGrpSpPr>
      <p:grpSpPr>
        <a:xfrm>
          <a:off x="0" y="0"/>
          <a:ext cx="0" cy="0"/>
          <a:chOff x="0" y="0"/>
          <a:chExt cx="0" cy="0"/>
        </a:xfrm>
      </p:grpSpPr>
      <p:sp>
        <p:nvSpPr>
          <p:cNvPr id="219" name="Google Shape;219;p12"/>
          <p:cNvSpPr txBox="1">
            <a:spLocks noGrp="1"/>
          </p:cNvSpPr>
          <p:nvPr>
            <p:ph type="title" hasCustomPrompt="1"/>
          </p:nvPr>
        </p:nvSpPr>
        <p:spPr>
          <a:xfrm>
            <a:off x="1733725" y="856650"/>
            <a:ext cx="5676600" cy="1230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8000">
                <a:solidFill>
                  <a:schemeClr val="accent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20" name="Google Shape;220;p12"/>
          <p:cNvSpPr txBox="1">
            <a:spLocks noGrp="1"/>
          </p:cNvSpPr>
          <p:nvPr>
            <p:ph type="body" idx="1"/>
          </p:nvPr>
        </p:nvSpPr>
        <p:spPr>
          <a:xfrm>
            <a:off x="3208075" y="2086950"/>
            <a:ext cx="2727900" cy="715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221" name="Google Shape;221;p12"/>
          <p:cNvGrpSpPr/>
          <p:nvPr/>
        </p:nvGrpSpPr>
        <p:grpSpPr>
          <a:xfrm>
            <a:off x="722446" y="3412541"/>
            <a:ext cx="7699120" cy="1883463"/>
            <a:chOff x="4558950" y="838825"/>
            <a:chExt cx="2813800" cy="688350"/>
          </a:xfrm>
        </p:grpSpPr>
        <p:sp>
          <p:nvSpPr>
            <p:cNvPr id="222" name="Google Shape;222;p12"/>
            <p:cNvSpPr/>
            <p:nvPr/>
          </p:nvSpPr>
          <p:spPr>
            <a:xfrm>
              <a:off x="6067275" y="838825"/>
              <a:ext cx="46025" cy="39525"/>
            </a:xfrm>
            <a:custGeom>
              <a:avLst/>
              <a:gdLst/>
              <a:ahLst/>
              <a:cxnLst/>
              <a:rect l="l" t="t" r="r" b="b"/>
              <a:pathLst>
                <a:path w="1841" h="1581" extrusionOk="0">
                  <a:moveTo>
                    <a:pt x="1059" y="0"/>
                  </a:moveTo>
                  <a:cubicBezTo>
                    <a:pt x="353" y="0"/>
                    <a:pt x="1" y="857"/>
                    <a:pt x="492" y="1348"/>
                  </a:cubicBezTo>
                  <a:cubicBezTo>
                    <a:pt x="656" y="1508"/>
                    <a:pt x="856" y="1580"/>
                    <a:pt x="1051" y="1580"/>
                  </a:cubicBezTo>
                  <a:cubicBezTo>
                    <a:pt x="1456" y="1580"/>
                    <a:pt x="1840" y="1270"/>
                    <a:pt x="1840" y="794"/>
                  </a:cubicBezTo>
                  <a:cubicBezTo>
                    <a:pt x="1840" y="353"/>
                    <a:pt x="1487"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2"/>
            <p:cNvSpPr/>
            <p:nvPr/>
          </p:nvSpPr>
          <p:spPr>
            <a:xfrm>
              <a:off x="4703850" y="911275"/>
              <a:ext cx="2580700" cy="613375"/>
            </a:xfrm>
            <a:custGeom>
              <a:avLst/>
              <a:gdLst/>
              <a:ahLst/>
              <a:cxnLst/>
              <a:rect l="l" t="t" r="r" b="b"/>
              <a:pathLst>
                <a:path w="103228" h="24535" extrusionOk="0">
                  <a:moveTo>
                    <a:pt x="47431" y="0"/>
                  </a:moveTo>
                  <a:lnTo>
                    <a:pt x="34779" y="13685"/>
                  </a:lnTo>
                  <a:lnTo>
                    <a:pt x="20906" y="18309"/>
                  </a:lnTo>
                  <a:lnTo>
                    <a:pt x="15412" y="16898"/>
                  </a:lnTo>
                  <a:lnTo>
                    <a:pt x="9061" y="9892"/>
                  </a:lnTo>
                  <a:lnTo>
                    <a:pt x="1" y="24459"/>
                  </a:lnTo>
                  <a:lnTo>
                    <a:pt x="127" y="24534"/>
                  </a:lnTo>
                  <a:lnTo>
                    <a:pt x="9086" y="10131"/>
                  </a:lnTo>
                  <a:lnTo>
                    <a:pt x="15336" y="17024"/>
                  </a:lnTo>
                  <a:lnTo>
                    <a:pt x="20893" y="18448"/>
                  </a:lnTo>
                  <a:lnTo>
                    <a:pt x="20918" y="18461"/>
                  </a:lnTo>
                  <a:lnTo>
                    <a:pt x="34855" y="13811"/>
                  </a:lnTo>
                  <a:lnTo>
                    <a:pt x="47431" y="215"/>
                  </a:lnTo>
                  <a:lnTo>
                    <a:pt x="59099" y="12778"/>
                  </a:lnTo>
                  <a:lnTo>
                    <a:pt x="67479" y="19620"/>
                  </a:lnTo>
                  <a:lnTo>
                    <a:pt x="76513" y="18196"/>
                  </a:lnTo>
                  <a:lnTo>
                    <a:pt x="82209" y="19885"/>
                  </a:lnTo>
                  <a:lnTo>
                    <a:pt x="88661" y="9035"/>
                  </a:lnTo>
                  <a:lnTo>
                    <a:pt x="95138" y="5860"/>
                  </a:lnTo>
                  <a:lnTo>
                    <a:pt x="103101" y="24496"/>
                  </a:lnTo>
                  <a:lnTo>
                    <a:pt x="103227" y="24433"/>
                  </a:lnTo>
                  <a:lnTo>
                    <a:pt x="95213" y="5671"/>
                  </a:lnTo>
                  <a:lnTo>
                    <a:pt x="88585" y="8922"/>
                  </a:lnTo>
                  <a:lnTo>
                    <a:pt x="88560" y="8934"/>
                  </a:lnTo>
                  <a:lnTo>
                    <a:pt x="82146" y="19708"/>
                  </a:lnTo>
                  <a:lnTo>
                    <a:pt x="76539" y="18057"/>
                  </a:lnTo>
                  <a:lnTo>
                    <a:pt x="76513" y="18045"/>
                  </a:lnTo>
                  <a:lnTo>
                    <a:pt x="67529" y="19469"/>
                  </a:lnTo>
                  <a:lnTo>
                    <a:pt x="59187" y="12664"/>
                  </a:lnTo>
                  <a:lnTo>
                    <a:pt x="474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2"/>
            <p:cNvSpPr/>
            <p:nvPr/>
          </p:nvSpPr>
          <p:spPr>
            <a:xfrm>
              <a:off x="4704175" y="930800"/>
              <a:ext cx="2582575" cy="595725"/>
            </a:xfrm>
            <a:custGeom>
              <a:avLst/>
              <a:gdLst/>
              <a:ahLst/>
              <a:cxnLst/>
              <a:rect l="l" t="t" r="r" b="b"/>
              <a:pathLst>
                <a:path w="103303" h="23829" extrusionOk="0">
                  <a:moveTo>
                    <a:pt x="67125" y="1"/>
                  </a:moveTo>
                  <a:lnTo>
                    <a:pt x="58065" y="5948"/>
                  </a:lnTo>
                  <a:lnTo>
                    <a:pt x="47115" y="9817"/>
                  </a:lnTo>
                  <a:lnTo>
                    <a:pt x="41747" y="17995"/>
                  </a:lnTo>
                  <a:lnTo>
                    <a:pt x="26941" y="870"/>
                  </a:lnTo>
                  <a:lnTo>
                    <a:pt x="19822" y="13421"/>
                  </a:lnTo>
                  <a:lnTo>
                    <a:pt x="8758" y="16054"/>
                  </a:lnTo>
                  <a:lnTo>
                    <a:pt x="8733" y="16054"/>
                  </a:lnTo>
                  <a:lnTo>
                    <a:pt x="1" y="23665"/>
                  </a:lnTo>
                  <a:lnTo>
                    <a:pt x="101" y="23766"/>
                  </a:lnTo>
                  <a:lnTo>
                    <a:pt x="8809" y="16180"/>
                  </a:lnTo>
                  <a:lnTo>
                    <a:pt x="19885" y="13547"/>
                  </a:lnTo>
                  <a:lnTo>
                    <a:pt x="19910" y="13547"/>
                  </a:lnTo>
                  <a:lnTo>
                    <a:pt x="26966" y="1122"/>
                  </a:lnTo>
                  <a:lnTo>
                    <a:pt x="41697" y="18158"/>
                  </a:lnTo>
                  <a:lnTo>
                    <a:pt x="41760" y="18234"/>
                  </a:lnTo>
                  <a:lnTo>
                    <a:pt x="47203" y="9930"/>
                  </a:lnTo>
                  <a:lnTo>
                    <a:pt x="58116" y="6087"/>
                  </a:lnTo>
                  <a:lnTo>
                    <a:pt x="67088" y="190"/>
                  </a:lnTo>
                  <a:lnTo>
                    <a:pt x="73224" y="8884"/>
                  </a:lnTo>
                  <a:lnTo>
                    <a:pt x="73262" y="8935"/>
                  </a:lnTo>
                  <a:lnTo>
                    <a:pt x="81125" y="5583"/>
                  </a:lnTo>
                  <a:lnTo>
                    <a:pt x="94091" y="13408"/>
                  </a:lnTo>
                  <a:lnTo>
                    <a:pt x="103189" y="23829"/>
                  </a:lnTo>
                  <a:lnTo>
                    <a:pt x="103303" y="23728"/>
                  </a:lnTo>
                  <a:lnTo>
                    <a:pt x="94192" y="13307"/>
                  </a:lnTo>
                  <a:lnTo>
                    <a:pt x="81138" y="5419"/>
                  </a:lnTo>
                  <a:lnTo>
                    <a:pt x="73312" y="8758"/>
                  </a:lnTo>
                  <a:lnTo>
                    <a:pt x="671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2"/>
            <p:cNvSpPr/>
            <p:nvPr/>
          </p:nvSpPr>
          <p:spPr>
            <a:xfrm>
              <a:off x="4904225" y="1145950"/>
              <a:ext cx="46000" cy="39350"/>
            </a:xfrm>
            <a:custGeom>
              <a:avLst/>
              <a:gdLst/>
              <a:ahLst/>
              <a:cxnLst/>
              <a:rect l="l" t="t" r="r" b="b"/>
              <a:pathLst>
                <a:path w="1840" h="1574" extrusionOk="0">
                  <a:moveTo>
                    <a:pt x="1059" y="1"/>
                  </a:moveTo>
                  <a:cubicBezTo>
                    <a:pt x="353" y="1"/>
                    <a:pt x="0" y="845"/>
                    <a:pt x="504" y="1337"/>
                  </a:cubicBezTo>
                  <a:cubicBezTo>
                    <a:pt x="664" y="1501"/>
                    <a:pt x="861" y="1574"/>
                    <a:pt x="1054" y="1574"/>
                  </a:cubicBezTo>
                  <a:cubicBezTo>
                    <a:pt x="1455" y="1574"/>
                    <a:pt x="1840" y="1258"/>
                    <a:pt x="1840" y="782"/>
                  </a:cubicBezTo>
                  <a:cubicBezTo>
                    <a:pt x="1840" y="354"/>
                    <a:pt x="1487"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2"/>
            <p:cNvSpPr/>
            <p:nvPr/>
          </p:nvSpPr>
          <p:spPr>
            <a:xfrm>
              <a:off x="5062350" y="1316075"/>
              <a:ext cx="46025" cy="39350"/>
            </a:xfrm>
            <a:custGeom>
              <a:avLst/>
              <a:gdLst/>
              <a:ahLst/>
              <a:cxnLst/>
              <a:rect l="l" t="t" r="r" b="b"/>
              <a:pathLst>
                <a:path w="1841" h="1574" extrusionOk="0">
                  <a:moveTo>
                    <a:pt x="1059" y="0"/>
                  </a:moveTo>
                  <a:cubicBezTo>
                    <a:pt x="354" y="0"/>
                    <a:pt x="1" y="845"/>
                    <a:pt x="492" y="1336"/>
                  </a:cubicBezTo>
                  <a:cubicBezTo>
                    <a:pt x="656" y="1500"/>
                    <a:pt x="856" y="1573"/>
                    <a:pt x="1051" y="1573"/>
                  </a:cubicBezTo>
                  <a:cubicBezTo>
                    <a:pt x="1456" y="1573"/>
                    <a:pt x="1841" y="1258"/>
                    <a:pt x="1841" y="782"/>
                  </a:cubicBezTo>
                  <a:cubicBezTo>
                    <a:pt x="1841" y="353"/>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2"/>
            <p:cNvSpPr/>
            <p:nvPr/>
          </p:nvSpPr>
          <p:spPr>
            <a:xfrm>
              <a:off x="5209475" y="1350400"/>
              <a:ext cx="39725" cy="39725"/>
            </a:xfrm>
            <a:custGeom>
              <a:avLst/>
              <a:gdLst/>
              <a:ahLst/>
              <a:cxnLst/>
              <a:rect l="l" t="t" r="r" b="b"/>
              <a:pathLst>
                <a:path w="1589" h="1589" extrusionOk="0">
                  <a:moveTo>
                    <a:pt x="794" y="1"/>
                  </a:moveTo>
                  <a:cubicBezTo>
                    <a:pt x="353" y="1"/>
                    <a:pt x="0" y="354"/>
                    <a:pt x="0" y="795"/>
                  </a:cubicBezTo>
                  <a:cubicBezTo>
                    <a:pt x="0" y="1223"/>
                    <a:pt x="353" y="1589"/>
                    <a:pt x="794" y="1589"/>
                  </a:cubicBezTo>
                  <a:cubicBezTo>
                    <a:pt x="1235" y="1589"/>
                    <a:pt x="1588" y="1223"/>
                    <a:pt x="1588" y="795"/>
                  </a:cubicBezTo>
                  <a:cubicBezTo>
                    <a:pt x="1588" y="354"/>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2"/>
            <p:cNvSpPr/>
            <p:nvPr/>
          </p:nvSpPr>
          <p:spPr>
            <a:xfrm>
              <a:off x="5173875" y="1248975"/>
              <a:ext cx="46025" cy="39450"/>
            </a:xfrm>
            <a:custGeom>
              <a:avLst/>
              <a:gdLst/>
              <a:ahLst/>
              <a:cxnLst/>
              <a:rect l="l" t="t" r="r" b="b"/>
              <a:pathLst>
                <a:path w="1841" h="1578" extrusionOk="0">
                  <a:moveTo>
                    <a:pt x="1059" y="0"/>
                  </a:moveTo>
                  <a:cubicBezTo>
                    <a:pt x="353" y="0"/>
                    <a:pt x="0" y="845"/>
                    <a:pt x="505" y="1349"/>
                  </a:cubicBezTo>
                  <a:cubicBezTo>
                    <a:pt x="663" y="1507"/>
                    <a:pt x="858" y="1578"/>
                    <a:pt x="1049" y="1578"/>
                  </a:cubicBezTo>
                  <a:cubicBezTo>
                    <a:pt x="1452" y="1578"/>
                    <a:pt x="1840" y="1264"/>
                    <a:pt x="1840" y="794"/>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2"/>
            <p:cNvSpPr/>
            <p:nvPr/>
          </p:nvSpPr>
          <p:spPr>
            <a:xfrm>
              <a:off x="5352500" y="938375"/>
              <a:ext cx="46000" cy="39500"/>
            </a:xfrm>
            <a:custGeom>
              <a:avLst/>
              <a:gdLst/>
              <a:ahLst/>
              <a:cxnLst/>
              <a:rect l="l" t="t" r="r" b="b"/>
              <a:pathLst>
                <a:path w="1840" h="1580" extrusionOk="0">
                  <a:moveTo>
                    <a:pt x="1059" y="0"/>
                  </a:moveTo>
                  <a:cubicBezTo>
                    <a:pt x="353" y="0"/>
                    <a:pt x="0" y="857"/>
                    <a:pt x="504" y="1348"/>
                  </a:cubicBezTo>
                  <a:cubicBezTo>
                    <a:pt x="664" y="1508"/>
                    <a:pt x="861" y="1580"/>
                    <a:pt x="1054" y="1580"/>
                  </a:cubicBezTo>
                  <a:cubicBezTo>
                    <a:pt x="1455" y="1580"/>
                    <a:pt x="1840" y="1270"/>
                    <a:pt x="1840" y="794"/>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2"/>
            <p:cNvSpPr/>
            <p:nvPr/>
          </p:nvSpPr>
          <p:spPr>
            <a:xfrm>
              <a:off x="5722650" y="1358275"/>
              <a:ext cx="46000" cy="39525"/>
            </a:xfrm>
            <a:custGeom>
              <a:avLst/>
              <a:gdLst/>
              <a:ahLst/>
              <a:cxnLst/>
              <a:rect l="l" t="t" r="r" b="b"/>
              <a:pathLst>
                <a:path w="1840" h="1581" extrusionOk="0">
                  <a:moveTo>
                    <a:pt x="1046" y="1"/>
                  </a:moveTo>
                  <a:cubicBezTo>
                    <a:pt x="353" y="1"/>
                    <a:pt x="0" y="858"/>
                    <a:pt x="492" y="1349"/>
                  </a:cubicBezTo>
                  <a:cubicBezTo>
                    <a:pt x="655" y="1509"/>
                    <a:pt x="855" y="1581"/>
                    <a:pt x="1050" y="1581"/>
                  </a:cubicBezTo>
                  <a:cubicBezTo>
                    <a:pt x="1455" y="1581"/>
                    <a:pt x="1840" y="1271"/>
                    <a:pt x="1840" y="795"/>
                  </a:cubicBezTo>
                  <a:cubicBezTo>
                    <a:pt x="1840" y="354"/>
                    <a:pt x="1487" y="1"/>
                    <a:pt x="10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2"/>
            <p:cNvSpPr/>
            <p:nvPr/>
          </p:nvSpPr>
          <p:spPr>
            <a:xfrm>
              <a:off x="5859350" y="1157300"/>
              <a:ext cx="46025" cy="39450"/>
            </a:xfrm>
            <a:custGeom>
              <a:avLst/>
              <a:gdLst/>
              <a:ahLst/>
              <a:cxnLst/>
              <a:rect l="l" t="t" r="r" b="b"/>
              <a:pathLst>
                <a:path w="1841" h="1578" extrusionOk="0">
                  <a:moveTo>
                    <a:pt x="1059" y="1"/>
                  </a:moveTo>
                  <a:cubicBezTo>
                    <a:pt x="354" y="1"/>
                    <a:pt x="1" y="845"/>
                    <a:pt x="492" y="1349"/>
                  </a:cubicBezTo>
                  <a:cubicBezTo>
                    <a:pt x="655" y="1507"/>
                    <a:pt x="852" y="1578"/>
                    <a:pt x="1046" y="1578"/>
                  </a:cubicBezTo>
                  <a:cubicBezTo>
                    <a:pt x="1453" y="1578"/>
                    <a:pt x="1841" y="1264"/>
                    <a:pt x="1841" y="794"/>
                  </a:cubicBezTo>
                  <a:cubicBezTo>
                    <a:pt x="1841" y="353"/>
                    <a:pt x="1488"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2"/>
            <p:cNvSpPr/>
            <p:nvPr/>
          </p:nvSpPr>
          <p:spPr>
            <a:xfrm>
              <a:off x="6131225" y="1060900"/>
              <a:ext cx="46025" cy="39350"/>
            </a:xfrm>
            <a:custGeom>
              <a:avLst/>
              <a:gdLst/>
              <a:ahLst/>
              <a:cxnLst/>
              <a:rect l="l" t="t" r="r" b="b"/>
              <a:pathLst>
                <a:path w="1841" h="1574" extrusionOk="0">
                  <a:moveTo>
                    <a:pt x="1059" y="1"/>
                  </a:moveTo>
                  <a:cubicBezTo>
                    <a:pt x="353" y="1"/>
                    <a:pt x="1" y="845"/>
                    <a:pt x="492" y="1336"/>
                  </a:cubicBezTo>
                  <a:cubicBezTo>
                    <a:pt x="656" y="1500"/>
                    <a:pt x="856" y="1574"/>
                    <a:pt x="1051" y="1574"/>
                  </a:cubicBezTo>
                  <a:cubicBezTo>
                    <a:pt x="1456" y="1574"/>
                    <a:pt x="1840" y="1258"/>
                    <a:pt x="1840" y="782"/>
                  </a:cubicBezTo>
                  <a:cubicBezTo>
                    <a:pt x="1840" y="341"/>
                    <a:pt x="1487"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2"/>
            <p:cNvSpPr/>
            <p:nvPr/>
          </p:nvSpPr>
          <p:spPr>
            <a:xfrm>
              <a:off x="6358050" y="914425"/>
              <a:ext cx="46000" cy="39350"/>
            </a:xfrm>
            <a:custGeom>
              <a:avLst/>
              <a:gdLst/>
              <a:ahLst/>
              <a:cxnLst/>
              <a:rect l="l" t="t" r="r" b="b"/>
              <a:pathLst>
                <a:path w="1840" h="1574" extrusionOk="0">
                  <a:moveTo>
                    <a:pt x="1059" y="0"/>
                  </a:moveTo>
                  <a:cubicBezTo>
                    <a:pt x="353" y="0"/>
                    <a:pt x="0" y="845"/>
                    <a:pt x="504" y="1336"/>
                  </a:cubicBezTo>
                  <a:cubicBezTo>
                    <a:pt x="664" y="1500"/>
                    <a:pt x="861" y="1573"/>
                    <a:pt x="1054" y="1573"/>
                  </a:cubicBezTo>
                  <a:cubicBezTo>
                    <a:pt x="1455" y="1573"/>
                    <a:pt x="1840" y="1258"/>
                    <a:pt x="1840" y="782"/>
                  </a:cubicBezTo>
                  <a:cubicBezTo>
                    <a:pt x="1840" y="353"/>
                    <a:pt x="1487"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2"/>
            <p:cNvSpPr/>
            <p:nvPr/>
          </p:nvSpPr>
          <p:spPr>
            <a:xfrm>
              <a:off x="6510200" y="1128325"/>
              <a:ext cx="46025" cy="39450"/>
            </a:xfrm>
            <a:custGeom>
              <a:avLst/>
              <a:gdLst/>
              <a:ahLst/>
              <a:cxnLst/>
              <a:rect l="l" t="t" r="r" b="b"/>
              <a:pathLst>
                <a:path w="1841" h="1578" extrusionOk="0">
                  <a:moveTo>
                    <a:pt x="1046" y="0"/>
                  </a:moveTo>
                  <a:cubicBezTo>
                    <a:pt x="353" y="0"/>
                    <a:pt x="0" y="845"/>
                    <a:pt x="492" y="1349"/>
                  </a:cubicBezTo>
                  <a:cubicBezTo>
                    <a:pt x="650" y="1507"/>
                    <a:pt x="846" y="1578"/>
                    <a:pt x="1039" y="1578"/>
                  </a:cubicBezTo>
                  <a:cubicBezTo>
                    <a:pt x="1446" y="1578"/>
                    <a:pt x="1840" y="1264"/>
                    <a:pt x="1840" y="794"/>
                  </a:cubicBezTo>
                  <a:cubicBezTo>
                    <a:pt x="1840" y="353"/>
                    <a:pt x="1487" y="0"/>
                    <a:pt x="10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2"/>
            <p:cNvSpPr/>
            <p:nvPr/>
          </p:nvSpPr>
          <p:spPr>
            <a:xfrm>
              <a:off x="6708025" y="1051150"/>
              <a:ext cx="46025" cy="39425"/>
            </a:xfrm>
            <a:custGeom>
              <a:avLst/>
              <a:gdLst/>
              <a:ahLst/>
              <a:cxnLst/>
              <a:rect l="l" t="t" r="r" b="b"/>
              <a:pathLst>
                <a:path w="1841" h="1577" extrusionOk="0">
                  <a:moveTo>
                    <a:pt x="1059" y="0"/>
                  </a:moveTo>
                  <a:cubicBezTo>
                    <a:pt x="354" y="0"/>
                    <a:pt x="1" y="844"/>
                    <a:pt x="492" y="1348"/>
                  </a:cubicBezTo>
                  <a:cubicBezTo>
                    <a:pt x="654" y="1506"/>
                    <a:pt x="851" y="1577"/>
                    <a:pt x="1044" y="1577"/>
                  </a:cubicBezTo>
                  <a:cubicBezTo>
                    <a:pt x="1451" y="1577"/>
                    <a:pt x="1840" y="1260"/>
                    <a:pt x="1840" y="781"/>
                  </a:cubicBezTo>
                  <a:cubicBezTo>
                    <a:pt x="1840" y="353"/>
                    <a:pt x="1488" y="0"/>
                    <a:pt x="10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2"/>
            <p:cNvSpPr/>
            <p:nvPr/>
          </p:nvSpPr>
          <p:spPr>
            <a:xfrm>
              <a:off x="7033125" y="1244875"/>
              <a:ext cx="46025" cy="39450"/>
            </a:xfrm>
            <a:custGeom>
              <a:avLst/>
              <a:gdLst/>
              <a:ahLst/>
              <a:cxnLst/>
              <a:rect l="l" t="t" r="r" b="b"/>
              <a:pathLst>
                <a:path w="1841" h="1578" extrusionOk="0">
                  <a:moveTo>
                    <a:pt x="1047" y="1"/>
                  </a:moveTo>
                  <a:cubicBezTo>
                    <a:pt x="341" y="1"/>
                    <a:pt x="1" y="858"/>
                    <a:pt x="492" y="1349"/>
                  </a:cubicBezTo>
                  <a:cubicBezTo>
                    <a:pt x="651" y="1507"/>
                    <a:pt x="847" y="1578"/>
                    <a:pt x="1040" y="1578"/>
                  </a:cubicBezTo>
                  <a:cubicBezTo>
                    <a:pt x="1447" y="1578"/>
                    <a:pt x="1841" y="1264"/>
                    <a:pt x="1841" y="795"/>
                  </a:cubicBezTo>
                  <a:cubicBezTo>
                    <a:pt x="1841" y="353"/>
                    <a:pt x="1488" y="1"/>
                    <a:pt x="10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2"/>
            <p:cNvSpPr/>
            <p:nvPr/>
          </p:nvSpPr>
          <p:spPr>
            <a:xfrm>
              <a:off x="4898850" y="1313550"/>
              <a:ext cx="46025" cy="39350"/>
            </a:xfrm>
            <a:custGeom>
              <a:avLst/>
              <a:gdLst/>
              <a:ahLst/>
              <a:cxnLst/>
              <a:rect l="l" t="t" r="r" b="b"/>
              <a:pathLst>
                <a:path w="1841" h="1574" extrusionOk="0">
                  <a:moveTo>
                    <a:pt x="1059" y="1"/>
                  </a:moveTo>
                  <a:cubicBezTo>
                    <a:pt x="354" y="1"/>
                    <a:pt x="1" y="845"/>
                    <a:pt x="492" y="1336"/>
                  </a:cubicBezTo>
                  <a:cubicBezTo>
                    <a:pt x="656" y="1500"/>
                    <a:pt x="856" y="1574"/>
                    <a:pt x="1051" y="1574"/>
                  </a:cubicBezTo>
                  <a:cubicBezTo>
                    <a:pt x="1456" y="1574"/>
                    <a:pt x="1841" y="1258"/>
                    <a:pt x="1841" y="782"/>
                  </a:cubicBezTo>
                  <a:cubicBezTo>
                    <a:pt x="1841" y="341"/>
                    <a:pt x="1488" y="1"/>
                    <a:pt x="10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2"/>
            <p:cNvSpPr/>
            <p:nvPr/>
          </p:nvSpPr>
          <p:spPr>
            <a:xfrm>
              <a:off x="5551575" y="1234800"/>
              <a:ext cx="46025" cy="39350"/>
            </a:xfrm>
            <a:custGeom>
              <a:avLst/>
              <a:gdLst/>
              <a:ahLst/>
              <a:cxnLst/>
              <a:rect l="l" t="t" r="r" b="b"/>
              <a:pathLst>
                <a:path w="1841" h="1574" extrusionOk="0">
                  <a:moveTo>
                    <a:pt x="1059" y="0"/>
                  </a:moveTo>
                  <a:cubicBezTo>
                    <a:pt x="354" y="0"/>
                    <a:pt x="1" y="845"/>
                    <a:pt x="505" y="1336"/>
                  </a:cubicBezTo>
                  <a:cubicBezTo>
                    <a:pt x="665" y="1500"/>
                    <a:pt x="862" y="1573"/>
                    <a:pt x="1055" y="1573"/>
                  </a:cubicBezTo>
                  <a:cubicBezTo>
                    <a:pt x="1456" y="1573"/>
                    <a:pt x="1841" y="1258"/>
                    <a:pt x="1841" y="782"/>
                  </a:cubicBezTo>
                  <a:cubicBezTo>
                    <a:pt x="1841" y="341"/>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2"/>
            <p:cNvSpPr/>
            <p:nvPr/>
          </p:nvSpPr>
          <p:spPr>
            <a:xfrm>
              <a:off x="5887400" y="907725"/>
              <a:ext cx="45075" cy="39575"/>
            </a:xfrm>
            <a:custGeom>
              <a:avLst/>
              <a:gdLst/>
              <a:ahLst/>
              <a:cxnLst/>
              <a:rect l="l" t="t" r="r" b="b"/>
              <a:pathLst>
                <a:path w="1803" h="1583" extrusionOk="0">
                  <a:moveTo>
                    <a:pt x="896" y="1"/>
                  </a:moveTo>
                  <a:cubicBezTo>
                    <a:pt x="589" y="1"/>
                    <a:pt x="299" y="182"/>
                    <a:pt x="177" y="483"/>
                  </a:cubicBezTo>
                  <a:cubicBezTo>
                    <a:pt x="0" y="886"/>
                    <a:pt x="189" y="1352"/>
                    <a:pt x="593" y="1516"/>
                  </a:cubicBezTo>
                  <a:cubicBezTo>
                    <a:pt x="695" y="1561"/>
                    <a:pt x="802" y="1582"/>
                    <a:pt x="907" y="1582"/>
                  </a:cubicBezTo>
                  <a:cubicBezTo>
                    <a:pt x="1215" y="1582"/>
                    <a:pt x="1507" y="1400"/>
                    <a:pt x="1639" y="1100"/>
                  </a:cubicBezTo>
                  <a:cubicBezTo>
                    <a:pt x="1802" y="697"/>
                    <a:pt x="1613" y="231"/>
                    <a:pt x="1210" y="67"/>
                  </a:cubicBezTo>
                  <a:cubicBezTo>
                    <a:pt x="1107" y="22"/>
                    <a:pt x="1001" y="1"/>
                    <a:pt x="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2"/>
            <p:cNvSpPr/>
            <p:nvPr/>
          </p:nvSpPr>
          <p:spPr>
            <a:xfrm>
              <a:off x="6166200" y="1209275"/>
              <a:ext cx="39700" cy="39725"/>
            </a:xfrm>
            <a:custGeom>
              <a:avLst/>
              <a:gdLst/>
              <a:ahLst/>
              <a:cxnLst/>
              <a:rect l="l" t="t" r="r" b="b"/>
              <a:pathLst>
                <a:path w="1588" h="1589" extrusionOk="0">
                  <a:moveTo>
                    <a:pt x="794" y="1"/>
                  </a:moveTo>
                  <a:cubicBezTo>
                    <a:pt x="366" y="1"/>
                    <a:pt x="0" y="354"/>
                    <a:pt x="0" y="795"/>
                  </a:cubicBezTo>
                  <a:cubicBezTo>
                    <a:pt x="0" y="1223"/>
                    <a:pt x="366" y="1588"/>
                    <a:pt x="794" y="1588"/>
                  </a:cubicBezTo>
                  <a:cubicBezTo>
                    <a:pt x="1235" y="1588"/>
                    <a:pt x="1588" y="1223"/>
                    <a:pt x="1588" y="795"/>
                  </a:cubicBezTo>
                  <a:cubicBezTo>
                    <a:pt x="1588" y="354"/>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2"/>
            <p:cNvSpPr/>
            <p:nvPr/>
          </p:nvSpPr>
          <p:spPr>
            <a:xfrm>
              <a:off x="6373800" y="1380650"/>
              <a:ext cx="39700" cy="39400"/>
            </a:xfrm>
            <a:custGeom>
              <a:avLst/>
              <a:gdLst/>
              <a:ahLst/>
              <a:cxnLst/>
              <a:rect l="l" t="t" r="r" b="b"/>
              <a:pathLst>
                <a:path w="1588" h="1576" extrusionOk="0">
                  <a:moveTo>
                    <a:pt x="794" y="1"/>
                  </a:moveTo>
                  <a:cubicBezTo>
                    <a:pt x="353" y="1"/>
                    <a:pt x="0" y="353"/>
                    <a:pt x="0" y="794"/>
                  </a:cubicBezTo>
                  <a:cubicBezTo>
                    <a:pt x="0" y="1223"/>
                    <a:pt x="353" y="1576"/>
                    <a:pt x="794" y="1576"/>
                  </a:cubicBezTo>
                  <a:cubicBezTo>
                    <a:pt x="1235" y="1576"/>
                    <a:pt x="1588" y="1223"/>
                    <a:pt x="1588" y="794"/>
                  </a:cubicBezTo>
                  <a:cubicBezTo>
                    <a:pt x="1588" y="353"/>
                    <a:pt x="1235" y="1"/>
                    <a:pt x="7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2"/>
            <p:cNvSpPr/>
            <p:nvPr/>
          </p:nvSpPr>
          <p:spPr>
            <a:xfrm>
              <a:off x="6594950" y="1344425"/>
              <a:ext cx="46000" cy="39350"/>
            </a:xfrm>
            <a:custGeom>
              <a:avLst/>
              <a:gdLst/>
              <a:ahLst/>
              <a:cxnLst/>
              <a:rect l="l" t="t" r="r" b="b"/>
              <a:pathLst>
                <a:path w="1840" h="1574" extrusionOk="0">
                  <a:moveTo>
                    <a:pt x="1059" y="1"/>
                  </a:moveTo>
                  <a:cubicBezTo>
                    <a:pt x="353" y="1"/>
                    <a:pt x="0" y="845"/>
                    <a:pt x="491" y="1336"/>
                  </a:cubicBezTo>
                  <a:cubicBezTo>
                    <a:pt x="655" y="1500"/>
                    <a:pt x="855" y="1573"/>
                    <a:pt x="1050" y="1573"/>
                  </a:cubicBezTo>
                  <a:cubicBezTo>
                    <a:pt x="1455" y="1573"/>
                    <a:pt x="1840" y="1258"/>
                    <a:pt x="1840" y="782"/>
                  </a:cubicBezTo>
                  <a:cubicBezTo>
                    <a:pt x="1840" y="353"/>
                    <a:pt x="1487"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2"/>
            <p:cNvSpPr/>
            <p:nvPr/>
          </p:nvSpPr>
          <p:spPr>
            <a:xfrm>
              <a:off x="6731025" y="1382850"/>
              <a:ext cx="46025" cy="39475"/>
            </a:xfrm>
            <a:custGeom>
              <a:avLst/>
              <a:gdLst/>
              <a:ahLst/>
              <a:cxnLst/>
              <a:rect l="l" t="t" r="r" b="b"/>
              <a:pathLst>
                <a:path w="1841" h="1579" extrusionOk="0">
                  <a:moveTo>
                    <a:pt x="1059" y="1"/>
                  </a:moveTo>
                  <a:cubicBezTo>
                    <a:pt x="353" y="1"/>
                    <a:pt x="1" y="858"/>
                    <a:pt x="505" y="1349"/>
                  </a:cubicBezTo>
                  <a:cubicBezTo>
                    <a:pt x="663" y="1507"/>
                    <a:pt x="858" y="1578"/>
                    <a:pt x="1049" y="1578"/>
                  </a:cubicBezTo>
                  <a:cubicBezTo>
                    <a:pt x="1452" y="1578"/>
                    <a:pt x="1840" y="1265"/>
                    <a:pt x="1840" y="795"/>
                  </a:cubicBezTo>
                  <a:cubicBezTo>
                    <a:pt x="1840" y="354"/>
                    <a:pt x="1488" y="1"/>
                    <a:pt x="10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2"/>
            <p:cNvSpPr/>
            <p:nvPr/>
          </p:nvSpPr>
          <p:spPr>
            <a:xfrm>
              <a:off x="6891700" y="1116350"/>
              <a:ext cx="46000" cy="39350"/>
            </a:xfrm>
            <a:custGeom>
              <a:avLst/>
              <a:gdLst/>
              <a:ahLst/>
              <a:cxnLst/>
              <a:rect l="l" t="t" r="r" b="b"/>
              <a:pathLst>
                <a:path w="1840" h="1574" extrusionOk="0">
                  <a:moveTo>
                    <a:pt x="1046" y="1"/>
                  </a:moveTo>
                  <a:cubicBezTo>
                    <a:pt x="353" y="1"/>
                    <a:pt x="0" y="845"/>
                    <a:pt x="491" y="1336"/>
                  </a:cubicBezTo>
                  <a:cubicBezTo>
                    <a:pt x="651" y="1500"/>
                    <a:pt x="850" y="1573"/>
                    <a:pt x="1045" y="1573"/>
                  </a:cubicBezTo>
                  <a:cubicBezTo>
                    <a:pt x="1450" y="1573"/>
                    <a:pt x="1840" y="1258"/>
                    <a:pt x="1840" y="782"/>
                  </a:cubicBezTo>
                  <a:cubicBezTo>
                    <a:pt x="1840" y="353"/>
                    <a:pt x="1487" y="1"/>
                    <a:pt x="10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2"/>
            <p:cNvSpPr/>
            <p:nvPr/>
          </p:nvSpPr>
          <p:spPr>
            <a:xfrm>
              <a:off x="7059275" y="1035400"/>
              <a:ext cx="46025" cy="39450"/>
            </a:xfrm>
            <a:custGeom>
              <a:avLst/>
              <a:gdLst/>
              <a:ahLst/>
              <a:cxnLst/>
              <a:rect l="l" t="t" r="r" b="b"/>
              <a:pathLst>
                <a:path w="1841" h="1578" extrusionOk="0">
                  <a:moveTo>
                    <a:pt x="1059" y="0"/>
                  </a:moveTo>
                  <a:cubicBezTo>
                    <a:pt x="354" y="0"/>
                    <a:pt x="1" y="844"/>
                    <a:pt x="505" y="1348"/>
                  </a:cubicBezTo>
                  <a:cubicBezTo>
                    <a:pt x="663" y="1507"/>
                    <a:pt x="858" y="1577"/>
                    <a:pt x="1049" y="1577"/>
                  </a:cubicBezTo>
                  <a:cubicBezTo>
                    <a:pt x="1452" y="1577"/>
                    <a:pt x="1840" y="1264"/>
                    <a:pt x="1840" y="794"/>
                  </a:cubicBezTo>
                  <a:cubicBezTo>
                    <a:pt x="1840" y="353"/>
                    <a:pt x="1488" y="0"/>
                    <a:pt x="105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2"/>
            <p:cNvSpPr/>
            <p:nvPr/>
          </p:nvSpPr>
          <p:spPr>
            <a:xfrm>
              <a:off x="4708275" y="856450"/>
              <a:ext cx="2575650" cy="667875"/>
            </a:xfrm>
            <a:custGeom>
              <a:avLst/>
              <a:gdLst/>
              <a:ahLst/>
              <a:cxnLst/>
              <a:rect l="l" t="t" r="r" b="b"/>
              <a:pathLst>
                <a:path w="103026" h="26715" extrusionOk="0">
                  <a:moveTo>
                    <a:pt x="55432" y="1"/>
                  </a:moveTo>
                  <a:lnTo>
                    <a:pt x="46271" y="7952"/>
                  </a:lnTo>
                  <a:lnTo>
                    <a:pt x="35938" y="5507"/>
                  </a:lnTo>
                  <a:lnTo>
                    <a:pt x="35913" y="5507"/>
                  </a:lnTo>
                  <a:lnTo>
                    <a:pt x="27294" y="11934"/>
                  </a:lnTo>
                  <a:lnTo>
                    <a:pt x="16382" y="6188"/>
                  </a:lnTo>
                  <a:lnTo>
                    <a:pt x="11480" y="23287"/>
                  </a:lnTo>
                  <a:lnTo>
                    <a:pt x="0" y="26526"/>
                  </a:lnTo>
                  <a:lnTo>
                    <a:pt x="38" y="26664"/>
                  </a:lnTo>
                  <a:lnTo>
                    <a:pt x="11593" y="23401"/>
                  </a:lnTo>
                  <a:lnTo>
                    <a:pt x="16470" y="6389"/>
                  </a:lnTo>
                  <a:lnTo>
                    <a:pt x="27306" y="12098"/>
                  </a:lnTo>
                  <a:lnTo>
                    <a:pt x="35938" y="5659"/>
                  </a:lnTo>
                  <a:lnTo>
                    <a:pt x="46309" y="8103"/>
                  </a:lnTo>
                  <a:lnTo>
                    <a:pt x="55419" y="215"/>
                  </a:lnTo>
                  <a:lnTo>
                    <a:pt x="64958" y="12186"/>
                  </a:lnTo>
                  <a:lnTo>
                    <a:pt x="64970" y="12211"/>
                  </a:lnTo>
                  <a:lnTo>
                    <a:pt x="79663" y="15815"/>
                  </a:lnTo>
                  <a:lnTo>
                    <a:pt x="79714" y="15827"/>
                  </a:lnTo>
                  <a:lnTo>
                    <a:pt x="87186" y="5293"/>
                  </a:lnTo>
                  <a:lnTo>
                    <a:pt x="90815" y="19368"/>
                  </a:lnTo>
                  <a:lnTo>
                    <a:pt x="90815" y="19394"/>
                  </a:lnTo>
                  <a:lnTo>
                    <a:pt x="102950" y="26715"/>
                  </a:lnTo>
                  <a:lnTo>
                    <a:pt x="103025" y="26589"/>
                  </a:lnTo>
                  <a:lnTo>
                    <a:pt x="90941" y="19305"/>
                  </a:lnTo>
                  <a:lnTo>
                    <a:pt x="87249" y="4966"/>
                  </a:lnTo>
                  <a:lnTo>
                    <a:pt x="79651" y="15664"/>
                  </a:lnTo>
                  <a:lnTo>
                    <a:pt x="65046" y="12085"/>
                  </a:lnTo>
                  <a:lnTo>
                    <a:pt x="554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2"/>
            <p:cNvSpPr/>
            <p:nvPr/>
          </p:nvSpPr>
          <p:spPr>
            <a:xfrm>
              <a:off x="4558950" y="1523350"/>
              <a:ext cx="2813800" cy="3825"/>
            </a:xfrm>
            <a:custGeom>
              <a:avLst/>
              <a:gdLst/>
              <a:ahLst/>
              <a:cxnLst/>
              <a:rect l="l" t="t" r="r" b="b"/>
              <a:pathLst>
                <a:path w="112552" h="153" extrusionOk="0">
                  <a:moveTo>
                    <a:pt x="1" y="1"/>
                  </a:moveTo>
                  <a:lnTo>
                    <a:pt x="1" y="152"/>
                  </a:lnTo>
                  <a:lnTo>
                    <a:pt x="112552" y="152"/>
                  </a:lnTo>
                  <a:lnTo>
                    <a:pt x="11255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2"/>
            <p:cNvSpPr/>
            <p:nvPr/>
          </p:nvSpPr>
          <p:spPr>
            <a:xfrm>
              <a:off x="4967225" y="1418775"/>
              <a:ext cx="46025" cy="39450"/>
            </a:xfrm>
            <a:custGeom>
              <a:avLst/>
              <a:gdLst/>
              <a:ahLst/>
              <a:cxnLst/>
              <a:rect l="l" t="t" r="r" b="b"/>
              <a:pathLst>
                <a:path w="1841" h="1578" extrusionOk="0">
                  <a:moveTo>
                    <a:pt x="1059" y="0"/>
                  </a:moveTo>
                  <a:cubicBezTo>
                    <a:pt x="353" y="0"/>
                    <a:pt x="0" y="845"/>
                    <a:pt x="492" y="1349"/>
                  </a:cubicBezTo>
                  <a:cubicBezTo>
                    <a:pt x="654" y="1506"/>
                    <a:pt x="850" y="1577"/>
                    <a:pt x="1043" y="1577"/>
                  </a:cubicBezTo>
                  <a:cubicBezTo>
                    <a:pt x="1451" y="1577"/>
                    <a:pt x="1840" y="1261"/>
                    <a:pt x="1840" y="782"/>
                  </a:cubicBezTo>
                  <a:cubicBezTo>
                    <a:pt x="1840" y="353"/>
                    <a:pt x="1487"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2"/>
            <p:cNvSpPr/>
            <p:nvPr/>
          </p:nvSpPr>
          <p:spPr>
            <a:xfrm>
              <a:off x="5101172" y="992325"/>
              <a:ext cx="42875" cy="39850"/>
            </a:xfrm>
            <a:custGeom>
              <a:avLst/>
              <a:gdLst/>
              <a:ahLst/>
              <a:cxnLst/>
              <a:rect l="l" t="t" r="r" b="b"/>
              <a:pathLst>
                <a:path w="1715" h="1594" extrusionOk="0">
                  <a:moveTo>
                    <a:pt x="849" y="1"/>
                  </a:moveTo>
                  <a:cubicBezTo>
                    <a:pt x="810" y="1"/>
                    <a:pt x="771" y="4"/>
                    <a:pt x="731" y="9"/>
                  </a:cubicBezTo>
                  <a:cubicBezTo>
                    <a:pt x="290" y="85"/>
                    <a:pt x="1" y="488"/>
                    <a:pt x="76" y="917"/>
                  </a:cubicBezTo>
                  <a:cubicBezTo>
                    <a:pt x="133" y="1317"/>
                    <a:pt x="482" y="1593"/>
                    <a:pt x="866" y="1593"/>
                  </a:cubicBezTo>
                  <a:cubicBezTo>
                    <a:pt x="905" y="1593"/>
                    <a:pt x="944" y="1590"/>
                    <a:pt x="983" y="1584"/>
                  </a:cubicBezTo>
                  <a:cubicBezTo>
                    <a:pt x="1412" y="1509"/>
                    <a:pt x="1714" y="1106"/>
                    <a:pt x="1639" y="665"/>
                  </a:cubicBezTo>
                  <a:cubicBezTo>
                    <a:pt x="1581" y="276"/>
                    <a:pt x="1233" y="1"/>
                    <a:pt x="8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2"/>
            <p:cNvSpPr/>
            <p:nvPr/>
          </p:nvSpPr>
          <p:spPr>
            <a:xfrm>
              <a:off x="5364775" y="1136200"/>
              <a:ext cx="46025" cy="39450"/>
            </a:xfrm>
            <a:custGeom>
              <a:avLst/>
              <a:gdLst/>
              <a:ahLst/>
              <a:cxnLst/>
              <a:rect l="l" t="t" r="r" b="b"/>
              <a:pathLst>
                <a:path w="1841" h="1578" extrusionOk="0">
                  <a:moveTo>
                    <a:pt x="1046" y="0"/>
                  </a:moveTo>
                  <a:cubicBezTo>
                    <a:pt x="353" y="0"/>
                    <a:pt x="1" y="845"/>
                    <a:pt x="492" y="1349"/>
                  </a:cubicBezTo>
                  <a:cubicBezTo>
                    <a:pt x="654" y="1507"/>
                    <a:pt x="852" y="1578"/>
                    <a:pt x="1045" y="1578"/>
                  </a:cubicBezTo>
                  <a:cubicBezTo>
                    <a:pt x="1452" y="1578"/>
                    <a:pt x="1840" y="1264"/>
                    <a:pt x="1840" y="794"/>
                  </a:cubicBezTo>
                  <a:cubicBezTo>
                    <a:pt x="1840" y="353"/>
                    <a:pt x="1488" y="0"/>
                    <a:pt x="1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2"/>
            <p:cNvSpPr/>
            <p:nvPr/>
          </p:nvSpPr>
          <p:spPr>
            <a:xfrm>
              <a:off x="5581825" y="976800"/>
              <a:ext cx="46025" cy="39525"/>
            </a:xfrm>
            <a:custGeom>
              <a:avLst/>
              <a:gdLst/>
              <a:ahLst/>
              <a:cxnLst/>
              <a:rect l="l" t="t" r="r" b="b"/>
              <a:pathLst>
                <a:path w="1841" h="1581" extrusionOk="0">
                  <a:moveTo>
                    <a:pt x="1059" y="0"/>
                  </a:moveTo>
                  <a:cubicBezTo>
                    <a:pt x="353" y="0"/>
                    <a:pt x="1" y="857"/>
                    <a:pt x="505" y="1349"/>
                  </a:cubicBezTo>
                  <a:cubicBezTo>
                    <a:pt x="664" y="1508"/>
                    <a:pt x="861" y="1580"/>
                    <a:pt x="1055" y="1580"/>
                  </a:cubicBezTo>
                  <a:cubicBezTo>
                    <a:pt x="1456" y="1580"/>
                    <a:pt x="1840" y="1270"/>
                    <a:pt x="1840" y="794"/>
                  </a:cubicBezTo>
                  <a:cubicBezTo>
                    <a:pt x="1840" y="353"/>
                    <a:pt x="148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2"/>
            <p:cNvSpPr/>
            <p:nvPr/>
          </p:nvSpPr>
          <p:spPr>
            <a:xfrm>
              <a:off x="5838875" y="1036025"/>
              <a:ext cx="46025" cy="39450"/>
            </a:xfrm>
            <a:custGeom>
              <a:avLst/>
              <a:gdLst/>
              <a:ahLst/>
              <a:cxnLst/>
              <a:rect l="l" t="t" r="r" b="b"/>
              <a:pathLst>
                <a:path w="1841" h="1578" extrusionOk="0">
                  <a:moveTo>
                    <a:pt x="1059" y="0"/>
                  </a:moveTo>
                  <a:cubicBezTo>
                    <a:pt x="354" y="0"/>
                    <a:pt x="1" y="845"/>
                    <a:pt x="492" y="1349"/>
                  </a:cubicBezTo>
                  <a:cubicBezTo>
                    <a:pt x="655" y="1507"/>
                    <a:pt x="852" y="1578"/>
                    <a:pt x="1046" y="1578"/>
                  </a:cubicBezTo>
                  <a:cubicBezTo>
                    <a:pt x="1453" y="1578"/>
                    <a:pt x="1841" y="1264"/>
                    <a:pt x="1841" y="794"/>
                  </a:cubicBezTo>
                  <a:cubicBezTo>
                    <a:pt x="1841" y="353"/>
                    <a:pt x="1488" y="0"/>
                    <a:pt x="10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2"/>
            <p:cNvSpPr/>
            <p:nvPr/>
          </p:nvSpPr>
          <p:spPr>
            <a:xfrm>
              <a:off x="6316150" y="1138400"/>
              <a:ext cx="39700" cy="39400"/>
            </a:xfrm>
            <a:custGeom>
              <a:avLst/>
              <a:gdLst/>
              <a:ahLst/>
              <a:cxnLst/>
              <a:rect l="l" t="t" r="r" b="b"/>
              <a:pathLst>
                <a:path w="1588" h="1576" extrusionOk="0">
                  <a:moveTo>
                    <a:pt x="794" y="1"/>
                  </a:moveTo>
                  <a:cubicBezTo>
                    <a:pt x="353" y="1"/>
                    <a:pt x="0" y="353"/>
                    <a:pt x="0" y="782"/>
                  </a:cubicBezTo>
                  <a:cubicBezTo>
                    <a:pt x="0" y="1223"/>
                    <a:pt x="353" y="1576"/>
                    <a:pt x="794" y="1576"/>
                  </a:cubicBezTo>
                  <a:cubicBezTo>
                    <a:pt x="1235" y="1576"/>
                    <a:pt x="1588" y="1223"/>
                    <a:pt x="1588" y="782"/>
                  </a:cubicBezTo>
                  <a:cubicBezTo>
                    <a:pt x="1588" y="353"/>
                    <a:pt x="1235" y="1"/>
                    <a:pt x="7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2"/>
            <p:cNvSpPr/>
            <p:nvPr/>
          </p:nvSpPr>
          <p:spPr>
            <a:xfrm>
              <a:off x="6675275" y="1230075"/>
              <a:ext cx="46000" cy="39350"/>
            </a:xfrm>
            <a:custGeom>
              <a:avLst/>
              <a:gdLst/>
              <a:ahLst/>
              <a:cxnLst/>
              <a:rect l="l" t="t" r="r" b="b"/>
              <a:pathLst>
                <a:path w="1840" h="1574" extrusionOk="0">
                  <a:moveTo>
                    <a:pt x="1046" y="0"/>
                  </a:moveTo>
                  <a:cubicBezTo>
                    <a:pt x="353" y="0"/>
                    <a:pt x="0" y="845"/>
                    <a:pt x="492" y="1336"/>
                  </a:cubicBezTo>
                  <a:cubicBezTo>
                    <a:pt x="656" y="1500"/>
                    <a:pt x="856" y="1573"/>
                    <a:pt x="1051" y="1573"/>
                  </a:cubicBezTo>
                  <a:cubicBezTo>
                    <a:pt x="1456" y="1573"/>
                    <a:pt x="1840" y="1258"/>
                    <a:pt x="1840" y="782"/>
                  </a:cubicBezTo>
                  <a:cubicBezTo>
                    <a:pt x="1840" y="353"/>
                    <a:pt x="1487" y="0"/>
                    <a:pt x="10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2"/>
            <p:cNvSpPr/>
            <p:nvPr/>
          </p:nvSpPr>
          <p:spPr>
            <a:xfrm>
              <a:off x="6863325" y="967025"/>
              <a:ext cx="46350" cy="39350"/>
            </a:xfrm>
            <a:custGeom>
              <a:avLst/>
              <a:gdLst/>
              <a:ahLst/>
              <a:cxnLst/>
              <a:rect l="l" t="t" r="r" b="b"/>
              <a:pathLst>
                <a:path w="1854" h="1574" extrusionOk="0">
                  <a:moveTo>
                    <a:pt x="1059" y="1"/>
                  </a:moveTo>
                  <a:cubicBezTo>
                    <a:pt x="354" y="1"/>
                    <a:pt x="1" y="845"/>
                    <a:pt x="505" y="1336"/>
                  </a:cubicBezTo>
                  <a:cubicBezTo>
                    <a:pt x="665" y="1500"/>
                    <a:pt x="863" y="1574"/>
                    <a:pt x="1058" y="1574"/>
                  </a:cubicBezTo>
                  <a:cubicBezTo>
                    <a:pt x="1463" y="1574"/>
                    <a:pt x="1853" y="1258"/>
                    <a:pt x="1853" y="782"/>
                  </a:cubicBezTo>
                  <a:cubicBezTo>
                    <a:pt x="1853" y="341"/>
                    <a:pt x="1500"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2"/>
            <p:cNvSpPr/>
            <p:nvPr/>
          </p:nvSpPr>
          <p:spPr>
            <a:xfrm>
              <a:off x="6956275" y="1323000"/>
              <a:ext cx="46000" cy="39350"/>
            </a:xfrm>
            <a:custGeom>
              <a:avLst/>
              <a:gdLst/>
              <a:ahLst/>
              <a:cxnLst/>
              <a:rect l="l" t="t" r="r" b="b"/>
              <a:pathLst>
                <a:path w="1840" h="1574" extrusionOk="0">
                  <a:moveTo>
                    <a:pt x="1059" y="1"/>
                  </a:moveTo>
                  <a:cubicBezTo>
                    <a:pt x="353" y="1"/>
                    <a:pt x="0" y="845"/>
                    <a:pt x="504" y="1336"/>
                  </a:cubicBezTo>
                  <a:cubicBezTo>
                    <a:pt x="664" y="1500"/>
                    <a:pt x="861" y="1574"/>
                    <a:pt x="1055" y="1574"/>
                  </a:cubicBezTo>
                  <a:cubicBezTo>
                    <a:pt x="1456" y="1574"/>
                    <a:pt x="1840" y="1258"/>
                    <a:pt x="1840" y="782"/>
                  </a:cubicBezTo>
                  <a:cubicBezTo>
                    <a:pt x="1840" y="354"/>
                    <a:pt x="1487" y="1"/>
                    <a:pt x="10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57"/>
        <p:cNvGrpSpPr/>
        <p:nvPr/>
      </p:nvGrpSpPr>
      <p:grpSpPr>
        <a:xfrm>
          <a:off x="0" y="0"/>
          <a:ext cx="0" cy="0"/>
          <a:chOff x="0" y="0"/>
          <a:chExt cx="0" cy="0"/>
        </a:xfrm>
      </p:grpSpPr>
      <p:sp>
        <p:nvSpPr>
          <p:cNvPr id="258" name="Google Shape;258;p13"/>
          <p:cNvSpPr txBox="1">
            <a:spLocks noGrp="1"/>
          </p:cNvSpPr>
          <p:nvPr>
            <p:ph type="subTitle" idx="1"/>
          </p:nvPr>
        </p:nvSpPr>
        <p:spPr>
          <a:xfrm>
            <a:off x="6429027"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59" name="Google Shape;259;p13"/>
          <p:cNvSpPr/>
          <p:nvPr/>
        </p:nvSpPr>
        <p:spPr>
          <a:xfrm>
            <a:off x="7647375" y="949600"/>
            <a:ext cx="167150" cy="167150"/>
          </a:xfrm>
          <a:custGeom>
            <a:avLst/>
            <a:gdLst/>
            <a:ahLst/>
            <a:cxnLst/>
            <a:rect l="l" t="t" r="r" b="b"/>
            <a:pathLst>
              <a:path w="6686" h="6686" extrusionOk="0">
                <a:moveTo>
                  <a:pt x="6236" y="450"/>
                </a:moveTo>
                <a:lnTo>
                  <a:pt x="6236" y="6236"/>
                </a:lnTo>
                <a:lnTo>
                  <a:pt x="450" y="6236"/>
                </a:lnTo>
                <a:lnTo>
                  <a:pt x="450" y="450"/>
                </a:lnTo>
                <a:close/>
                <a:moveTo>
                  <a:pt x="0" y="0"/>
                </a:moveTo>
                <a:lnTo>
                  <a:pt x="0" y="6686"/>
                </a:lnTo>
                <a:lnTo>
                  <a:pt x="6686" y="6686"/>
                </a:lnTo>
                <a:lnTo>
                  <a:pt x="668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a:off x="8985850" y="411675"/>
            <a:ext cx="108650" cy="108650"/>
          </a:xfrm>
          <a:custGeom>
            <a:avLst/>
            <a:gdLst/>
            <a:ahLst/>
            <a:cxnLst/>
            <a:rect l="l" t="t" r="r" b="b"/>
            <a:pathLst>
              <a:path w="4346" h="4346" extrusionOk="0">
                <a:moveTo>
                  <a:pt x="4008" y="356"/>
                </a:moveTo>
                <a:lnTo>
                  <a:pt x="4008" y="4027"/>
                </a:lnTo>
                <a:lnTo>
                  <a:pt x="338" y="4027"/>
                </a:lnTo>
                <a:lnTo>
                  <a:pt x="338" y="356"/>
                </a:lnTo>
                <a:close/>
                <a:moveTo>
                  <a:pt x="1" y="1"/>
                </a:moveTo>
                <a:lnTo>
                  <a:pt x="1" y="4345"/>
                </a:lnTo>
                <a:lnTo>
                  <a:pt x="4346" y="4345"/>
                </a:lnTo>
                <a:lnTo>
                  <a:pt x="434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3"/>
          <p:cNvSpPr/>
          <p:nvPr/>
        </p:nvSpPr>
        <p:spPr>
          <a:xfrm>
            <a:off x="8359450" y="555875"/>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3"/>
          <p:cNvSpPr/>
          <p:nvPr/>
        </p:nvSpPr>
        <p:spPr>
          <a:xfrm>
            <a:off x="9122100" y="734250"/>
            <a:ext cx="164350" cy="164350"/>
          </a:xfrm>
          <a:custGeom>
            <a:avLst/>
            <a:gdLst/>
            <a:ahLst/>
            <a:cxnLst/>
            <a:rect l="l" t="t" r="r" b="b"/>
            <a:pathLst>
              <a:path w="6574" h="6574" extrusionOk="0">
                <a:moveTo>
                  <a:pt x="6218" y="337"/>
                </a:moveTo>
                <a:lnTo>
                  <a:pt x="6218" y="6236"/>
                </a:lnTo>
                <a:lnTo>
                  <a:pt x="319" y="6236"/>
                </a:lnTo>
                <a:lnTo>
                  <a:pt x="319" y="337"/>
                </a:lnTo>
                <a:close/>
                <a:moveTo>
                  <a:pt x="0" y="0"/>
                </a:moveTo>
                <a:lnTo>
                  <a:pt x="0" y="6573"/>
                </a:lnTo>
                <a:lnTo>
                  <a:pt x="6555" y="6573"/>
                </a:lnTo>
                <a:lnTo>
                  <a:pt x="65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3"/>
          <p:cNvSpPr/>
          <p:nvPr/>
        </p:nvSpPr>
        <p:spPr>
          <a:xfrm>
            <a:off x="8798600" y="108865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3"/>
          <p:cNvSpPr/>
          <p:nvPr/>
        </p:nvSpPr>
        <p:spPr>
          <a:xfrm>
            <a:off x="6099342" y="-150600"/>
            <a:ext cx="96045" cy="95462"/>
          </a:xfrm>
          <a:custGeom>
            <a:avLst/>
            <a:gdLst/>
            <a:ahLst/>
            <a:cxnLst/>
            <a:rect l="l" t="t" r="r" b="b"/>
            <a:pathLst>
              <a:path w="3128" h="3109" extrusionOk="0">
                <a:moveTo>
                  <a:pt x="2678" y="431"/>
                </a:moveTo>
                <a:lnTo>
                  <a:pt x="2678" y="2659"/>
                </a:lnTo>
                <a:lnTo>
                  <a:pt x="450" y="2659"/>
                </a:lnTo>
                <a:lnTo>
                  <a:pt x="450" y="431"/>
                </a:lnTo>
                <a:close/>
                <a:moveTo>
                  <a:pt x="0" y="0"/>
                </a:moveTo>
                <a:lnTo>
                  <a:pt x="0" y="3109"/>
                </a:lnTo>
                <a:lnTo>
                  <a:pt x="3128" y="3109"/>
                </a:lnTo>
                <a:lnTo>
                  <a:pt x="31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3"/>
          <p:cNvSpPr/>
          <p:nvPr/>
        </p:nvSpPr>
        <p:spPr>
          <a:xfrm>
            <a:off x="6702523" y="444536"/>
            <a:ext cx="95493" cy="95462"/>
          </a:xfrm>
          <a:custGeom>
            <a:avLst/>
            <a:gdLst/>
            <a:ahLst/>
            <a:cxnLst/>
            <a:rect l="l" t="t" r="r" b="b"/>
            <a:pathLst>
              <a:path w="3110" h="3109" extrusionOk="0">
                <a:moveTo>
                  <a:pt x="2678" y="450"/>
                </a:moveTo>
                <a:lnTo>
                  <a:pt x="2678" y="2678"/>
                </a:lnTo>
                <a:lnTo>
                  <a:pt x="450" y="2678"/>
                </a:lnTo>
                <a:lnTo>
                  <a:pt x="450" y="450"/>
                </a:lnTo>
                <a:close/>
                <a:moveTo>
                  <a:pt x="1" y="0"/>
                </a:moveTo>
                <a:lnTo>
                  <a:pt x="1" y="3109"/>
                </a:lnTo>
                <a:lnTo>
                  <a:pt x="3109" y="3109"/>
                </a:lnTo>
                <a:lnTo>
                  <a:pt x="31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3"/>
          <p:cNvSpPr/>
          <p:nvPr/>
        </p:nvSpPr>
        <p:spPr>
          <a:xfrm>
            <a:off x="5904975" y="143222"/>
            <a:ext cx="82259" cy="82259"/>
          </a:xfrm>
          <a:custGeom>
            <a:avLst/>
            <a:gdLst/>
            <a:ahLst/>
            <a:cxnLst/>
            <a:rect l="l" t="t" r="r" b="b"/>
            <a:pathLst>
              <a:path w="2679" h="2679" extrusionOk="0">
                <a:moveTo>
                  <a:pt x="1" y="1"/>
                </a:moveTo>
                <a:lnTo>
                  <a:pt x="1" y="2679"/>
                </a:lnTo>
                <a:lnTo>
                  <a:pt x="2679" y="2679"/>
                </a:lnTo>
                <a:lnTo>
                  <a:pt x="26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3"/>
          <p:cNvSpPr/>
          <p:nvPr/>
        </p:nvSpPr>
        <p:spPr>
          <a:xfrm>
            <a:off x="285750" y="4542650"/>
            <a:ext cx="52475" cy="52450"/>
          </a:xfrm>
          <a:custGeom>
            <a:avLst/>
            <a:gdLst/>
            <a:ahLst/>
            <a:cxnLst/>
            <a:rect l="l" t="t" r="r" b="b"/>
            <a:pathLst>
              <a:path w="2099" h="2098" extrusionOk="0">
                <a:moveTo>
                  <a:pt x="1761" y="319"/>
                </a:moveTo>
                <a:lnTo>
                  <a:pt x="1761" y="1761"/>
                </a:lnTo>
                <a:lnTo>
                  <a:pt x="319" y="1761"/>
                </a:lnTo>
                <a:lnTo>
                  <a:pt x="319" y="319"/>
                </a:lnTo>
                <a:close/>
                <a:moveTo>
                  <a:pt x="1" y="0"/>
                </a:moveTo>
                <a:lnTo>
                  <a:pt x="1" y="2098"/>
                </a:lnTo>
                <a:lnTo>
                  <a:pt x="2098" y="2098"/>
                </a:lnTo>
                <a:lnTo>
                  <a:pt x="20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3"/>
          <p:cNvSpPr/>
          <p:nvPr/>
        </p:nvSpPr>
        <p:spPr>
          <a:xfrm>
            <a:off x="439150" y="4803400"/>
            <a:ext cx="155925" cy="156375"/>
          </a:xfrm>
          <a:custGeom>
            <a:avLst/>
            <a:gdLst/>
            <a:ahLst/>
            <a:cxnLst/>
            <a:rect l="l" t="t" r="r" b="b"/>
            <a:pathLst>
              <a:path w="6237" h="6255" extrusionOk="0">
                <a:moveTo>
                  <a:pt x="0" y="0"/>
                </a:moveTo>
                <a:lnTo>
                  <a:pt x="0" y="6255"/>
                </a:lnTo>
                <a:lnTo>
                  <a:pt x="6236" y="6255"/>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3"/>
          <p:cNvSpPr txBox="1">
            <a:spLocks noGrp="1"/>
          </p:cNvSpPr>
          <p:nvPr>
            <p:ph type="ctrTitle"/>
          </p:nvPr>
        </p:nvSpPr>
        <p:spPr>
          <a:xfrm>
            <a:off x="970814" y="3396800"/>
            <a:ext cx="21525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0" name="Google Shape;270;p13"/>
          <p:cNvSpPr txBox="1">
            <a:spLocks noGrp="1"/>
          </p:cNvSpPr>
          <p:nvPr>
            <p:ph type="subTitle" idx="2"/>
          </p:nvPr>
        </p:nvSpPr>
        <p:spPr>
          <a:xfrm>
            <a:off x="970814"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1" name="Google Shape;271;p13"/>
          <p:cNvSpPr txBox="1">
            <a:spLocks noGrp="1"/>
          </p:cNvSpPr>
          <p:nvPr>
            <p:ph type="title" idx="3" hasCustomPrompt="1"/>
          </p:nvPr>
        </p:nvSpPr>
        <p:spPr>
          <a:xfrm>
            <a:off x="970814"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2"/>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2" name="Google Shape;272;p13"/>
          <p:cNvSpPr txBox="1">
            <a:spLocks noGrp="1"/>
          </p:cNvSpPr>
          <p:nvPr>
            <p:ph type="ctrTitle" idx="4"/>
          </p:nvPr>
        </p:nvSpPr>
        <p:spPr>
          <a:xfrm>
            <a:off x="3690348" y="3396800"/>
            <a:ext cx="13866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3" name="Google Shape;273;p13"/>
          <p:cNvSpPr txBox="1">
            <a:spLocks noGrp="1"/>
          </p:cNvSpPr>
          <p:nvPr>
            <p:ph type="subTitle" idx="5"/>
          </p:nvPr>
        </p:nvSpPr>
        <p:spPr>
          <a:xfrm>
            <a:off x="3690341" y="3829680"/>
            <a:ext cx="2428200" cy="572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000000"/>
              </a:buClr>
              <a:buSzPts val="1000"/>
              <a:buNone/>
              <a:defRPr sz="1400"/>
            </a:lvl1pPr>
            <a:lvl2pPr lvl="1" rtl="0">
              <a:lnSpc>
                <a:spcPct val="100000"/>
              </a:lnSpc>
              <a:spcBef>
                <a:spcPts val="0"/>
              </a:spcBef>
              <a:spcAft>
                <a:spcPts val="0"/>
              </a:spcAft>
              <a:buClr>
                <a:srgbClr val="000000"/>
              </a:buClr>
              <a:buSzPts val="1000"/>
              <a:buNone/>
              <a:defRPr sz="1000">
                <a:solidFill>
                  <a:srgbClr val="000000"/>
                </a:solidFill>
              </a:defRPr>
            </a:lvl2pPr>
            <a:lvl3pPr lvl="2" rtl="0">
              <a:lnSpc>
                <a:spcPct val="100000"/>
              </a:lnSpc>
              <a:spcBef>
                <a:spcPts val="0"/>
              </a:spcBef>
              <a:spcAft>
                <a:spcPts val="0"/>
              </a:spcAft>
              <a:buClr>
                <a:srgbClr val="000000"/>
              </a:buClr>
              <a:buSzPts val="1000"/>
              <a:buNone/>
              <a:defRPr sz="1000">
                <a:solidFill>
                  <a:srgbClr val="000000"/>
                </a:solidFill>
              </a:defRPr>
            </a:lvl3pPr>
            <a:lvl4pPr lvl="3" rtl="0">
              <a:lnSpc>
                <a:spcPct val="100000"/>
              </a:lnSpc>
              <a:spcBef>
                <a:spcPts val="0"/>
              </a:spcBef>
              <a:spcAft>
                <a:spcPts val="0"/>
              </a:spcAft>
              <a:buClr>
                <a:srgbClr val="000000"/>
              </a:buClr>
              <a:buSzPts val="1000"/>
              <a:buNone/>
              <a:defRPr sz="1000">
                <a:solidFill>
                  <a:srgbClr val="000000"/>
                </a:solidFill>
              </a:defRPr>
            </a:lvl4pPr>
            <a:lvl5pPr lvl="4" rtl="0">
              <a:lnSpc>
                <a:spcPct val="100000"/>
              </a:lnSpc>
              <a:spcBef>
                <a:spcPts val="0"/>
              </a:spcBef>
              <a:spcAft>
                <a:spcPts val="0"/>
              </a:spcAft>
              <a:buClr>
                <a:srgbClr val="000000"/>
              </a:buClr>
              <a:buSzPts val="1000"/>
              <a:buNone/>
              <a:defRPr sz="1000">
                <a:solidFill>
                  <a:srgbClr val="000000"/>
                </a:solidFill>
              </a:defRPr>
            </a:lvl5pPr>
            <a:lvl6pPr lvl="5" rtl="0">
              <a:lnSpc>
                <a:spcPct val="100000"/>
              </a:lnSpc>
              <a:spcBef>
                <a:spcPts val="0"/>
              </a:spcBef>
              <a:spcAft>
                <a:spcPts val="0"/>
              </a:spcAft>
              <a:buClr>
                <a:srgbClr val="000000"/>
              </a:buClr>
              <a:buSzPts val="1000"/>
              <a:buNone/>
              <a:defRPr sz="1000">
                <a:solidFill>
                  <a:srgbClr val="000000"/>
                </a:solidFill>
              </a:defRPr>
            </a:lvl6pPr>
            <a:lvl7pPr lvl="6" rtl="0">
              <a:lnSpc>
                <a:spcPct val="100000"/>
              </a:lnSpc>
              <a:spcBef>
                <a:spcPts val="0"/>
              </a:spcBef>
              <a:spcAft>
                <a:spcPts val="0"/>
              </a:spcAft>
              <a:buClr>
                <a:srgbClr val="000000"/>
              </a:buClr>
              <a:buSzPts val="1000"/>
              <a:buNone/>
              <a:defRPr sz="1000">
                <a:solidFill>
                  <a:srgbClr val="000000"/>
                </a:solidFill>
              </a:defRPr>
            </a:lvl7pPr>
            <a:lvl8pPr lvl="7" rtl="0">
              <a:lnSpc>
                <a:spcPct val="100000"/>
              </a:lnSpc>
              <a:spcBef>
                <a:spcPts val="0"/>
              </a:spcBef>
              <a:spcAft>
                <a:spcPts val="0"/>
              </a:spcAft>
              <a:buClr>
                <a:srgbClr val="000000"/>
              </a:buClr>
              <a:buSzPts val="1000"/>
              <a:buNone/>
              <a:defRPr sz="1000">
                <a:solidFill>
                  <a:srgbClr val="000000"/>
                </a:solidFill>
              </a:defRPr>
            </a:lvl8pPr>
            <a:lvl9pPr lvl="8" rtl="0">
              <a:lnSpc>
                <a:spcPct val="100000"/>
              </a:lnSpc>
              <a:spcBef>
                <a:spcPts val="0"/>
              </a:spcBef>
              <a:spcAft>
                <a:spcPts val="0"/>
              </a:spcAft>
              <a:buClr>
                <a:srgbClr val="000000"/>
              </a:buClr>
              <a:buSzPts val="1000"/>
              <a:buNone/>
              <a:defRPr sz="1000">
                <a:solidFill>
                  <a:srgbClr val="000000"/>
                </a:solidFill>
              </a:defRPr>
            </a:lvl9pPr>
          </a:lstStyle>
          <a:p>
            <a:endParaRPr/>
          </a:p>
        </p:txBody>
      </p:sp>
      <p:sp>
        <p:nvSpPr>
          <p:cNvPr id="274" name="Google Shape;274;p13"/>
          <p:cNvSpPr txBox="1">
            <a:spLocks noGrp="1"/>
          </p:cNvSpPr>
          <p:nvPr>
            <p:ph type="title" idx="6" hasCustomPrompt="1"/>
          </p:nvPr>
        </p:nvSpPr>
        <p:spPr>
          <a:xfrm>
            <a:off x="3690341"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3"/>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5" name="Google Shape;275;p13"/>
          <p:cNvSpPr txBox="1">
            <a:spLocks noGrp="1"/>
          </p:cNvSpPr>
          <p:nvPr>
            <p:ph type="ctrTitle" idx="7"/>
          </p:nvPr>
        </p:nvSpPr>
        <p:spPr>
          <a:xfrm>
            <a:off x="618825" y="411675"/>
            <a:ext cx="45762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276" name="Google Shape;276;p13"/>
          <p:cNvSpPr txBox="1">
            <a:spLocks noGrp="1"/>
          </p:cNvSpPr>
          <p:nvPr>
            <p:ph type="ctrTitle" idx="8"/>
          </p:nvPr>
        </p:nvSpPr>
        <p:spPr>
          <a:xfrm>
            <a:off x="6428436" y="3377738"/>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
        <p:nvSpPr>
          <p:cNvPr id="277" name="Google Shape;277;p13"/>
          <p:cNvSpPr txBox="1">
            <a:spLocks noGrp="1"/>
          </p:cNvSpPr>
          <p:nvPr>
            <p:ph type="title" idx="9" hasCustomPrompt="1"/>
          </p:nvPr>
        </p:nvSpPr>
        <p:spPr>
          <a:xfrm>
            <a:off x="6428436" y="2645887"/>
            <a:ext cx="1753800" cy="577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0000"/>
              </a:buClr>
              <a:buSzPts val="4800"/>
              <a:buNone/>
              <a:defRPr sz="4800">
                <a:solidFill>
                  <a:schemeClr val="accent1"/>
                </a:solidFill>
              </a:defRPr>
            </a:lvl1pPr>
            <a:lvl2pPr lvl="1"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Clr>
                <a:srgbClr val="000000"/>
              </a:buClr>
              <a:buSzPts val="4800"/>
              <a:buFont typeface="Fira Sans Extra Condensed Medium"/>
              <a:buNone/>
              <a:defRPr sz="4800">
                <a:solidFill>
                  <a:srgbClr val="000000"/>
                </a:solidFill>
                <a:latin typeface="Fira Sans Extra Condensed Medium"/>
                <a:ea typeface="Fira Sans Extra Condensed Medium"/>
                <a:cs typeface="Fira Sans Extra Condensed Medium"/>
                <a:sym typeface="Fira Sans Extra Condensed Medium"/>
              </a:defRPr>
            </a:lvl9pPr>
          </a:lstStyle>
          <a:p>
            <a:r>
              <a:t>xx%</a:t>
            </a:r>
          </a:p>
        </p:txBody>
      </p:sp>
      <p:sp>
        <p:nvSpPr>
          <p:cNvPr id="278" name="Google Shape;278;p13"/>
          <p:cNvSpPr txBox="1">
            <a:spLocks noGrp="1"/>
          </p:cNvSpPr>
          <p:nvPr>
            <p:ph type="ctrTitle" idx="13"/>
          </p:nvPr>
        </p:nvSpPr>
        <p:spPr>
          <a:xfrm>
            <a:off x="6429027" y="3396800"/>
            <a:ext cx="22518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1200"/>
              <a:buFont typeface="Advent Pro SemiBold"/>
              <a:buNone/>
              <a:defRPr sz="2000">
                <a:solidFill>
                  <a:schemeClr val="lt1"/>
                </a:solidFill>
                <a:latin typeface="Advent Pro SemiBold"/>
                <a:ea typeface="Advent Pro SemiBold"/>
                <a:cs typeface="Advent Pro SemiBold"/>
                <a:sym typeface="Advent Pro SemiBold"/>
              </a:defRPr>
            </a:lvl1pPr>
            <a:lvl2pPr lvl="1"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2pPr>
            <a:lvl3pPr lvl="2"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3pPr>
            <a:lvl4pPr lvl="3"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4pPr>
            <a:lvl5pPr lvl="4"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5pPr>
            <a:lvl6pPr lvl="5"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6pPr>
            <a:lvl7pPr lvl="6"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7pPr>
            <a:lvl8pPr lvl="7"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8pPr>
            <a:lvl9pPr lvl="8" rtl="0">
              <a:spcBef>
                <a:spcPts val="0"/>
              </a:spcBef>
              <a:spcAft>
                <a:spcPts val="0"/>
              </a:spcAft>
              <a:buClr>
                <a:srgbClr val="000000"/>
              </a:buClr>
              <a:buSzPts val="1200"/>
              <a:buFont typeface="Advent Pro SemiBold"/>
              <a:buNone/>
              <a:defRPr sz="1200">
                <a:solidFill>
                  <a:srgbClr val="000000"/>
                </a:solidFill>
                <a:latin typeface="Advent Pro SemiBold"/>
                <a:ea typeface="Advent Pro SemiBold"/>
                <a:cs typeface="Advent Pro SemiBold"/>
                <a:sym typeface="Advent Pro SemiBol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list">
  <p:cSld name="CUSTOM_4">
    <p:spTree>
      <p:nvGrpSpPr>
        <p:cNvPr id="1" name="Shape 410"/>
        <p:cNvGrpSpPr/>
        <p:nvPr/>
      </p:nvGrpSpPr>
      <p:grpSpPr>
        <a:xfrm>
          <a:off x="0" y="0"/>
          <a:ext cx="0" cy="0"/>
          <a:chOff x="0" y="0"/>
          <a:chExt cx="0" cy="0"/>
        </a:xfrm>
      </p:grpSpPr>
      <p:sp>
        <p:nvSpPr>
          <p:cNvPr id="411" name="Google Shape;411;p20"/>
          <p:cNvSpPr txBox="1">
            <a:spLocks noGrp="1"/>
          </p:cNvSpPr>
          <p:nvPr>
            <p:ph type="body" idx="1"/>
          </p:nvPr>
        </p:nvSpPr>
        <p:spPr>
          <a:xfrm>
            <a:off x="59737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SzPts val="1000"/>
              <a:buFont typeface="Livvic Light"/>
              <a:buChar char="●"/>
              <a:defRPr sz="1200"/>
            </a:lvl1pPr>
            <a:lvl2pPr marL="914400" lvl="1" indent="-292100" rtl="0">
              <a:spcBef>
                <a:spcPts val="1600"/>
              </a:spcBef>
              <a:spcAft>
                <a:spcPts val="0"/>
              </a:spcAft>
              <a:buSzPts val="1000"/>
              <a:buFont typeface="Nunito Light"/>
              <a:buChar char="○"/>
              <a:defRPr/>
            </a:lvl2pPr>
            <a:lvl3pPr marL="1371600" lvl="2" indent="-292100" rtl="0">
              <a:spcBef>
                <a:spcPts val="1600"/>
              </a:spcBef>
              <a:spcAft>
                <a:spcPts val="0"/>
              </a:spcAft>
              <a:buSzPts val="1000"/>
              <a:buFont typeface="Nunito Light"/>
              <a:buChar char="■"/>
              <a:defRPr/>
            </a:lvl3pPr>
            <a:lvl4pPr marL="1828800" lvl="3" indent="-292100" rtl="0">
              <a:spcBef>
                <a:spcPts val="1600"/>
              </a:spcBef>
              <a:spcAft>
                <a:spcPts val="0"/>
              </a:spcAft>
              <a:buSzPts val="1000"/>
              <a:buFont typeface="Nunito Light"/>
              <a:buChar char="●"/>
              <a:defRPr/>
            </a:lvl4pPr>
            <a:lvl5pPr marL="2286000" lvl="4" indent="-292100" rtl="0">
              <a:spcBef>
                <a:spcPts val="1600"/>
              </a:spcBef>
              <a:spcAft>
                <a:spcPts val="0"/>
              </a:spcAft>
              <a:buSzPts val="1000"/>
              <a:buFont typeface="Nunito Light"/>
              <a:buChar char="○"/>
              <a:defRPr/>
            </a:lvl5pPr>
            <a:lvl6pPr marL="2743200" lvl="5" indent="-292100" rtl="0">
              <a:spcBef>
                <a:spcPts val="1600"/>
              </a:spcBef>
              <a:spcAft>
                <a:spcPts val="0"/>
              </a:spcAft>
              <a:buSzPts val="1000"/>
              <a:buFont typeface="Nunito Light"/>
              <a:buChar char="■"/>
              <a:defRPr/>
            </a:lvl6pPr>
            <a:lvl7pPr marL="3200400" lvl="6" indent="-292100" rtl="0">
              <a:spcBef>
                <a:spcPts val="1600"/>
              </a:spcBef>
              <a:spcAft>
                <a:spcPts val="0"/>
              </a:spcAft>
              <a:buSzPts val="1000"/>
              <a:buFont typeface="Nunito Light"/>
              <a:buChar char="●"/>
              <a:defRPr/>
            </a:lvl7pPr>
            <a:lvl8pPr marL="3657600" lvl="7" indent="-292100" rtl="0">
              <a:spcBef>
                <a:spcPts val="1600"/>
              </a:spcBef>
              <a:spcAft>
                <a:spcPts val="0"/>
              </a:spcAft>
              <a:buSzPts val="1000"/>
              <a:buFont typeface="Nunito Light"/>
              <a:buChar char="○"/>
              <a:defRPr/>
            </a:lvl8pPr>
            <a:lvl9pPr marL="4114800" lvl="8" indent="-292100" rtl="0">
              <a:spcBef>
                <a:spcPts val="1600"/>
              </a:spcBef>
              <a:spcAft>
                <a:spcPts val="1600"/>
              </a:spcAft>
              <a:buSzPts val="1000"/>
              <a:buFont typeface="Nunito Light"/>
              <a:buChar char="■"/>
              <a:defRPr/>
            </a:lvl9pPr>
          </a:lstStyle>
          <a:p>
            <a:endParaRPr/>
          </a:p>
        </p:txBody>
      </p:sp>
      <p:sp>
        <p:nvSpPr>
          <p:cNvPr id="412" name="Google Shape;412;p20"/>
          <p:cNvSpPr txBox="1">
            <a:spLocks noGrp="1"/>
          </p:cNvSpPr>
          <p:nvPr>
            <p:ph type="ctrTitle"/>
          </p:nvPr>
        </p:nvSpPr>
        <p:spPr>
          <a:xfrm>
            <a:off x="618825" y="411675"/>
            <a:ext cx="4727700" cy="5778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00000"/>
              </a:buClr>
              <a:buSzPts val="3600"/>
              <a:buNone/>
              <a:defRPr sz="3000"/>
            </a:lvl1pPr>
            <a:lvl2pPr lvl="1" algn="ctr" rtl="0">
              <a:spcBef>
                <a:spcPts val="0"/>
              </a:spcBef>
              <a:spcAft>
                <a:spcPts val="0"/>
              </a:spcAft>
              <a:buClr>
                <a:srgbClr val="D9D9D9"/>
              </a:buClr>
              <a:buSzPts val="1800"/>
              <a:buNone/>
              <a:defRPr sz="1800">
                <a:solidFill>
                  <a:srgbClr val="D9D9D9"/>
                </a:solidFill>
              </a:defRPr>
            </a:lvl2pPr>
            <a:lvl3pPr lvl="2" algn="ctr" rtl="0">
              <a:spcBef>
                <a:spcPts val="0"/>
              </a:spcBef>
              <a:spcAft>
                <a:spcPts val="0"/>
              </a:spcAft>
              <a:buClr>
                <a:srgbClr val="D9D9D9"/>
              </a:buClr>
              <a:buSzPts val="1800"/>
              <a:buNone/>
              <a:defRPr sz="1800">
                <a:solidFill>
                  <a:srgbClr val="D9D9D9"/>
                </a:solidFill>
              </a:defRPr>
            </a:lvl3pPr>
            <a:lvl4pPr lvl="3" algn="ctr" rtl="0">
              <a:spcBef>
                <a:spcPts val="0"/>
              </a:spcBef>
              <a:spcAft>
                <a:spcPts val="0"/>
              </a:spcAft>
              <a:buClr>
                <a:srgbClr val="D9D9D9"/>
              </a:buClr>
              <a:buSzPts val="1800"/>
              <a:buNone/>
              <a:defRPr sz="1800">
                <a:solidFill>
                  <a:srgbClr val="D9D9D9"/>
                </a:solidFill>
              </a:defRPr>
            </a:lvl4pPr>
            <a:lvl5pPr lvl="4" algn="ctr" rtl="0">
              <a:spcBef>
                <a:spcPts val="0"/>
              </a:spcBef>
              <a:spcAft>
                <a:spcPts val="0"/>
              </a:spcAft>
              <a:buClr>
                <a:srgbClr val="D9D9D9"/>
              </a:buClr>
              <a:buSzPts val="1800"/>
              <a:buNone/>
              <a:defRPr sz="1800">
                <a:solidFill>
                  <a:srgbClr val="D9D9D9"/>
                </a:solidFill>
              </a:defRPr>
            </a:lvl5pPr>
            <a:lvl6pPr lvl="5" algn="ctr" rtl="0">
              <a:spcBef>
                <a:spcPts val="0"/>
              </a:spcBef>
              <a:spcAft>
                <a:spcPts val="0"/>
              </a:spcAft>
              <a:buClr>
                <a:srgbClr val="D9D9D9"/>
              </a:buClr>
              <a:buSzPts val="1800"/>
              <a:buNone/>
              <a:defRPr sz="1800">
                <a:solidFill>
                  <a:srgbClr val="D9D9D9"/>
                </a:solidFill>
              </a:defRPr>
            </a:lvl6pPr>
            <a:lvl7pPr lvl="6" algn="ctr" rtl="0">
              <a:spcBef>
                <a:spcPts val="0"/>
              </a:spcBef>
              <a:spcAft>
                <a:spcPts val="0"/>
              </a:spcAft>
              <a:buClr>
                <a:srgbClr val="D9D9D9"/>
              </a:buClr>
              <a:buSzPts val="1800"/>
              <a:buNone/>
              <a:defRPr sz="1800">
                <a:solidFill>
                  <a:srgbClr val="D9D9D9"/>
                </a:solidFill>
              </a:defRPr>
            </a:lvl7pPr>
            <a:lvl8pPr lvl="7" algn="ctr" rtl="0">
              <a:spcBef>
                <a:spcPts val="0"/>
              </a:spcBef>
              <a:spcAft>
                <a:spcPts val="0"/>
              </a:spcAft>
              <a:buClr>
                <a:srgbClr val="D9D9D9"/>
              </a:buClr>
              <a:buSzPts val="1800"/>
              <a:buNone/>
              <a:defRPr sz="1800">
                <a:solidFill>
                  <a:srgbClr val="D9D9D9"/>
                </a:solidFill>
              </a:defRPr>
            </a:lvl8pPr>
            <a:lvl9pPr lvl="8" algn="ctr" rtl="0">
              <a:spcBef>
                <a:spcPts val="0"/>
              </a:spcBef>
              <a:spcAft>
                <a:spcPts val="0"/>
              </a:spcAft>
              <a:buClr>
                <a:srgbClr val="D9D9D9"/>
              </a:buClr>
              <a:buSzPts val="1800"/>
              <a:buNone/>
              <a:defRPr sz="1800">
                <a:solidFill>
                  <a:srgbClr val="D9D9D9"/>
                </a:solidFill>
              </a:defRPr>
            </a:lvl9pPr>
          </a:lstStyle>
          <a:p>
            <a:endParaRPr/>
          </a:p>
        </p:txBody>
      </p:sp>
      <p:sp>
        <p:nvSpPr>
          <p:cNvPr id="413" name="Google Shape;413;p20"/>
          <p:cNvSpPr txBox="1">
            <a:spLocks noGrp="1"/>
          </p:cNvSpPr>
          <p:nvPr>
            <p:ph type="body" idx="2"/>
          </p:nvPr>
        </p:nvSpPr>
        <p:spPr>
          <a:xfrm>
            <a:off x="4690125" y="1063525"/>
            <a:ext cx="3908700" cy="3786900"/>
          </a:xfrm>
          <a:prstGeom prst="rect">
            <a:avLst/>
          </a:prstGeom>
        </p:spPr>
        <p:txBody>
          <a:bodyPr spcFirstLastPara="1" wrap="square" lIns="91425" tIns="91425" rIns="91425" bIns="91425" anchor="t" anchorCtr="0">
            <a:noAutofit/>
          </a:bodyPr>
          <a:lstStyle>
            <a:lvl1pPr marL="457200" lvl="0" indent="-292100" rtl="0">
              <a:lnSpc>
                <a:spcPct val="100000"/>
              </a:lnSpc>
              <a:spcBef>
                <a:spcPts val="0"/>
              </a:spcBef>
              <a:spcAft>
                <a:spcPts val="0"/>
              </a:spcAft>
              <a:buClr>
                <a:srgbClr val="EC5D37"/>
              </a:buClr>
              <a:buSzPts val="1000"/>
              <a:buFont typeface="Livvic Light"/>
              <a:buChar char="●"/>
              <a:defRPr sz="1200"/>
            </a:lvl1pPr>
            <a:lvl2pPr marL="914400" lvl="1" indent="-292100" rtl="0">
              <a:spcBef>
                <a:spcPts val="1600"/>
              </a:spcBef>
              <a:spcAft>
                <a:spcPts val="0"/>
              </a:spcAft>
              <a:buClr>
                <a:srgbClr val="FFC800"/>
              </a:buClr>
              <a:buSzPts val="1000"/>
              <a:buFont typeface="Nunito Light"/>
              <a:buChar char="○"/>
              <a:defRPr/>
            </a:lvl2pPr>
            <a:lvl3pPr marL="1371600" lvl="2" indent="-292100" rtl="0">
              <a:spcBef>
                <a:spcPts val="1600"/>
              </a:spcBef>
              <a:spcAft>
                <a:spcPts val="0"/>
              </a:spcAft>
              <a:buClr>
                <a:srgbClr val="FFC800"/>
              </a:buClr>
              <a:buSzPts val="1000"/>
              <a:buFont typeface="Nunito Light"/>
              <a:buChar char="■"/>
              <a:defRPr/>
            </a:lvl3pPr>
            <a:lvl4pPr marL="1828800" lvl="3" indent="-292100" rtl="0">
              <a:spcBef>
                <a:spcPts val="1600"/>
              </a:spcBef>
              <a:spcAft>
                <a:spcPts val="0"/>
              </a:spcAft>
              <a:buClr>
                <a:srgbClr val="FFC800"/>
              </a:buClr>
              <a:buSzPts val="1000"/>
              <a:buFont typeface="Nunito Light"/>
              <a:buChar char="●"/>
              <a:defRPr/>
            </a:lvl4pPr>
            <a:lvl5pPr marL="2286000" lvl="4" indent="-292100" rtl="0">
              <a:spcBef>
                <a:spcPts val="1600"/>
              </a:spcBef>
              <a:spcAft>
                <a:spcPts val="0"/>
              </a:spcAft>
              <a:buClr>
                <a:srgbClr val="434343"/>
              </a:buClr>
              <a:buSzPts val="1000"/>
              <a:buFont typeface="Nunito Light"/>
              <a:buChar char="○"/>
              <a:defRPr/>
            </a:lvl5pPr>
            <a:lvl6pPr marL="2743200" lvl="5" indent="-292100" rtl="0">
              <a:spcBef>
                <a:spcPts val="1600"/>
              </a:spcBef>
              <a:spcAft>
                <a:spcPts val="0"/>
              </a:spcAft>
              <a:buClr>
                <a:srgbClr val="434343"/>
              </a:buClr>
              <a:buSzPts val="1000"/>
              <a:buFont typeface="Nunito Light"/>
              <a:buChar char="■"/>
              <a:defRPr/>
            </a:lvl6pPr>
            <a:lvl7pPr marL="3200400" lvl="6" indent="-292100" rtl="0">
              <a:spcBef>
                <a:spcPts val="1600"/>
              </a:spcBef>
              <a:spcAft>
                <a:spcPts val="0"/>
              </a:spcAft>
              <a:buClr>
                <a:srgbClr val="434343"/>
              </a:buClr>
              <a:buSzPts val="1000"/>
              <a:buFont typeface="Nunito Light"/>
              <a:buChar char="●"/>
              <a:defRPr/>
            </a:lvl7pPr>
            <a:lvl8pPr marL="3657600" lvl="7" indent="-292100" rtl="0">
              <a:spcBef>
                <a:spcPts val="1600"/>
              </a:spcBef>
              <a:spcAft>
                <a:spcPts val="0"/>
              </a:spcAft>
              <a:buClr>
                <a:srgbClr val="434343"/>
              </a:buClr>
              <a:buSzPts val="1000"/>
              <a:buFont typeface="Nunito Light"/>
              <a:buChar char="○"/>
              <a:defRPr/>
            </a:lvl8pPr>
            <a:lvl9pPr marL="4114800" lvl="8" indent="-292100" rtl="0">
              <a:spcBef>
                <a:spcPts val="1600"/>
              </a:spcBef>
              <a:spcAft>
                <a:spcPts val="1600"/>
              </a:spcAft>
              <a:buClr>
                <a:srgbClr val="434343"/>
              </a:buClr>
              <a:buSzPts val="1000"/>
              <a:buFont typeface="Nunito Light"/>
              <a:buChar char="■"/>
              <a:defRPr/>
            </a:lvl9pPr>
          </a:lstStyle>
          <a:p>
            <a:endParaRPr/>
          </a:p>
        </p:txBody>
      </p:sp>
      <p:sp>
        <p:nvSpPr>
          <p:cNvPr id="414" name="Google Shape;414;p20"/>
          <p:cNvSpPr/>
          <p:nvPr/>
        </p:nvSpPr>
        <p:spPr>
          <a:xfrm>
            <a:off x="8829925" y="1123700"/>
            <a:ext cx="108650" cy="108625"/>
          </a:xfrm>
          <a:custGeom>
            <a:avLst/>
            <a:gdLst/>
            <a:ahLst/>
            <a:cxnLst/>
            <a:rect l="l" t="t" r="r" b="b"/>
            <a:pathLst>
              <a:path w="4346" h="4345" extrusionOk="0">
                <a:moveTo>
                  <a:pt x="4027" y="337"/>
                </a:moveTo>
                <a:lnTo>
                  <a:pt x="4027" y="4008"/>
                </a:lnTo>
                <a:lnTo>
                  <a:pt x="338" y="4008"/>
                </a:lnTo>
                <a:lnTo>
                  <a:pt x="338" y="337"/>
                </a:lnTo>
                <a:close/>
                <a:moveTo>
                  <a:pt x="1" y="0"/>
                </a:moveTo>
                <a:lnTo>
                  <a:pt x="1" y="4345"/>
                </a:lnTo>
                <a:lnTo>
                  <a:pt x="4346" y="4345"/>
                </a:lnTo>
                <a:lnTo>
                  <a:pt x="4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0"/>
          <p:cNvSpPr/>
          <p:nvPr/>
        </p:nvSpPr>
        <p:spPr>
          <a:xfrm>
            <a:off x="9156250" y="1340450"/>
            <a:ext cx="111450" cy="110975"/>
          </a:xfrm>
          <a:custGeom>
            <a:avLst/>
            <a:gdLst/>
            <a:ahLst/>
            <a:cxnLst/>
            <a:rect l="l" t="t" r="r" b="b"/>
            <a:pathLst>
              <a:path w="4458" h="4439" extrusionOk="0">
                <a:moveTo>
                  <a:pt x="4008" y="431"/>
                </a:moveTo>
                <a:lnTo>
                  <a:pt x="4008" y="4008"/>
                </a:lnTo>
                <a:lnTo>
                  <a:pt x="431" y="4008"/>
                </a:lnTo>
                <a:lnTo>
                  <a:pt x="431" y="431"/>
                </a:lnTo>
                <a:close/>
                <a:moveTo>
                  <a:pt x="0" y="1"/>
                </a:moveTo>
                <a:lnTo>
                  <a:pt x="0" y="4439"/>
                </a:lnTo>
                <a:lnTo>
                  <a:pt x="4457" y="4439"/>
                </a:lnTo>
                <a:lnTo>
                  <a:pt x="44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0"/>
          <p:cNvSpPr/>
          <p:nvPr/>
        </p:nvSpPr>
        <p:spPr>
          <a:xfrm>
            <a:off x="5809850" y="214400"/>
            <a:ext cx="108625" cy="108625"/>
          </a:xfrm>
          <a:custGeom>
            <a:avLst/>
            <a:gdLst/>
            <a:ahLst/>
            <a:cxnLst/>
            <a:rect l="l" t="t" r="r" b="b"/>
            <a:pathLst>
              <a:path w="4345" h="4345" extrusionOk="0">
                <a:moveTo>
                  <a:pt x="4008" y="337"/>
                </a:moveTo>
                <a:lnTo>
                  <a:pt x="4008" y="4008"/>
                </a:lnTo>
                <a:lnTo>
                  <a:pt x="337" y="4008"/>
                </a:lnTo>
                <a:lnTo>
                  <a:pt x="337" y="337"/>
                </a:lnTo>
                <a:close/>
                <a:moveTo>
                  <a:pt x="0" y="0"/>
                </a:moveTo>
                <a:lnTo>
                  <a:pt x="0" y="4345"/>
                </a:lnTo>
                <a:lnTo>
                  <a:pt x="4345" y="4345"/>
                </a:lnTo>
                <a:lnTo>
                  <a:pt x="43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0"/>
          <p:cNvSpPr/>
          <p:nvPr/>
        </p:nvSpPr>
        <p:spPr>
          <a:xfrm>
            <a:off x="7079800" y="420088"/>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0"/>
          <p:cNvSpPr/>
          <p:nvPr/>
        </p:nvSpPr>
        <p:spPr>
          <a:xfrm>
            <a:off x="7952700" y="278513"/>
            <a:ext cx="44975" cy="44500"/>
          </a:xfrm>
          <a:custGeom>
            <a:avLst/>
            <a:gdLst/>
            <a:ahLst/>
            <a:cxnLst/>
            <a:rect l="l" t="t" r="r" b="b"/>
            <a:pathLst>
              <a:path w="1799" h="1780" extrusionOk="0">
                <a:moveTo>
                  <a:pt x="1" y="1"/>
                </a:moveTo>
                <a:lnTo>
                  <a:pt x="1" y="1780"/>
                </a:lnTo>
                <a:lnTo>
                  <a:pt x="1798" y="1780"/>
                </a:lnTo>
                <a:lnTo>
                  <a:pt x="17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0"/>
          <p:cNvSpPr/>
          <p:nvPr/>
        </p:nvSpPr>
        <p:spPr>
          <a:xfrm>
            <a:off x="7372450" y="-69325"/>
            <a:ext cx="155925" cy="155925"/>
          </a:xfrm>
          <a:custGeom>
            <a:avLst/>
            <a:gdLst/>
            <a:ahLst/>
            <a:cxnLst/>
            <a:rect l="l" t="t" r="r" b="b"/>
            <a:pathLst>
              <a:path w="6237" h="6237" extrusionOk="0">
                <a:moveTo>
                  <a:pt x="0" y="0"/>
                </a:moveTo>
                <a:lnTo>
                  <a:pt x="0" y="6236"/>
                </a:lnTo>
                <a:lnTo>
                  <a:pt x="6236" y="6236"/>
                </a:lnTo>
                <a:lnTo>
                  <a:pt x="62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0"/>
          <p:cNvSpPr/>
          <p:nvPr/>
        </p:nvSpPr>
        <p:spPr>
          <a:xfrm>
            <a:off x="8464275" y="355050"/>
            <a:ext cx="155925" cy="156400"/>
          </a:xfrm>
          <a:custGeom>
            <a:avLst/>
            <a:gdLst/>
            <a:ahLst/>
            <a:cxnLst/>
            <a:rect l="l" t="t" r="r" b="b"/>
            <a:pathLst>
              <a:path w="6237" h="6256" extrusionOk="0">
                <a:moveTo>
                  <a:pt x="1" y="1"/>
                </a:moveTo>
                <a:lnTo>
                  <a:pt x="1" y="6256"/>
                </a:lnTo>
                <a:lnTo>
                  <a:pt x="6237" y="6256"/>
                </a:lnTo>
                <a:lnTo>
                  <a:pt x="62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0"/>
          <p:cNvSpPr/>
          <p:nvPr/>
        </p:nvSpPr>
        <p:spPr>
          <a:xfrm>
            <a:off x="7264275" y="607363"/>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0"/>
          <p:cNvSpPr/>
          <p:nvPr/>
        </p:nvSpPr>
        <p:spPr>
          <a:xfrm>
            <a:off x="6298850" y="907625"/>
            <a:ext cx="155925" cy="155900"/>
          </a:xfrm>
          <a:custGeom>
            <a:avLst/>
            <a:gdLst/>
            <a:ahLst/>
            <a:cxnLst/>
            <a:rect l="l" t="t" r="r" b="b"/>
            <a:pathLst>
              <a:path w="6237" h="6236" extrusionOk="0">
                <a:moveTo>
                  <a:pt x="1" y="0"/>
                </a:moveTo>
                <a:lnTo>
                  <a:pt x="1" y="6236"/>
                </a:lnTo>
                <a:lnTo>
                  <a:pt x="6237" y="6236"/>
                </a:lnTo>
                <a:lnTo>
                  <a:pt x="62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0"/>
          <p:cNvSpPr/>
          <p:nvPr/>
        </p:nvSpPr>
        <p:spPr>
          <a:xfrm>
            <a:off x="-83000" y="4540463"/>
            <a:ext cx="164825" cy="164375"/>
          </a:xfrm>
          <a:custGeom>
            <a:avLst/>
            <a:gdLst/>
            <a:ahLst/>
            <a:cxnLst/>
            <a:rect l="l" t="t" r="r" b="b"/>
            <a:pathLst>
              <a:path w="6593" h="6575" extrusionOk="0">
                <a:moveTo>
                  <a:pt x="6256" y="338"/>
                </a:moveTo>
                <a:lnTo>
                  <a:pt x="6256" y="6237"/>
                </a:lnTo>
                <a:lnTo>
                  <a:pt x="338" y="6237"/>
                </a:lnTo>
                <a:lnTo>
                  <a:pt x="338" y="338"/>
                </a:lnTo>
                <a:close/>
                <a:moveTo>
                  <a:pt x="1" y="1"/>
                </a:moveTo>
                <a:lnTo>
                  <a:pt x="1" y="6574"/>
                </a:lnTo>
                <a:lnTo>
                  <a:pt x="6593" y="6574"/>
                </a:lnTo>
                <a:lnTo>
                  <a:pt x="659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0"/>
          <p:cNvSpPr/>
          <p:nvPr/>
        </p:nvSpPr>
        <p:spPr>
          <a:xfrm>
            <a:off x="101475" y="4727738"/>
            <a:ext cx="122675" cy="122675"/>
          </a:xfrm>
          <a:custGeom>
            <a:avLst/>
            <a:gdLst/>
            <a:ahLst/>
            <a:cxnLst/>
            <a:rect l="l" t="t" r="r" b="b"/>
            <a:pathLst>
              <a:path w="4907" h="4907" extrusionOk="0">
                <a:moveTo>
                  <a:pt x="0" y="1"/>
                </a:moveTo>
                <a:lnTo>
                  <a:pt x="0" y="4907"/>
                </a:lnTo>
                <a:lnTo>
                  <a:pt x="4907" y="4907"/>
                </a:lnTo>
                <a:lnTo>
                  <a:pt x="49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5">
    <p:spTree>
      <p:nvGrpSpPr>
        <p:cNvPr id="1" name="Shape 42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1pPr>
            <a:lvl2pPr lvl="1">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2pPr>
            <a:lvl3pPr lvl="2">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3pPr>
            <a:lvl4pPr lvl="3">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4pPr>
            <a:lvl5pPr lvl="4">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5pPr>
            <a:lvl6pPr lvl="5">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6pPr>
            <a:lvl7pPr lvl="6">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7pPr>
            <a:lvl8pPr lvl="7">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8pPr>
            <a:lvl9pPr lvl="8">
              <a:spcBef>
                <a:spcPts val="0"/>
              </a:spcBef>
              <a:spcAft>
                <a:spcPts val="0"/>
              </a:spcAft>
              <a:buClr>
                <a:schemeClr val="lt1"/>
              </a:buClr>
              <a:buSzPts val="2800"/>
              <a:buFont typeface="Share Tech"/>
              <a:buNone/>
              <a:defRPr sz="2800">
                <a:solidFill>
                  <a:schemeClr val="lt1"/>
                </a:solidFill>
                <a:latin typeface="Share Tech"/>
                <a:ea typeface="Share Tech"/>
                <a:cs typeface="Share Tech"/>
                <a:sym typeface="Share Tech"/>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Maven Pro"/>
              <a:buChar char="●"/>
              <a:defRPr sz="1800">
                <a:solidFill>
                  <a:schemeClr val="lt1"/>
                </a:solidFill>
                <a:latin typeface="Maven Pro"/>
                <a:ea typeface="Maven Pro"/>
                <a:cs typeface="Maven Pro"/>
                <a:sym typeface="Maven Pro"/>
              </a:defRPr>
            </a:lvl1pPr>
            <a:lvl2pPr marL="914400" lvl="1"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2pPr>
            <a:lvl3pPr marL="1371600" lvl="2"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3pPr>
            <a:lvl4pPr marL="1828800" lvl="3"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4pPr>
            <a:lvl5pPr marL="2286000" lvl="4"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5pPr>
            <a:lvl6pPr marL="2743200" lvl="5"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6pPr>
            <a:lvl7pPr marL="3200400" lvl="6"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7pPr>
            <a:lvl8pPr marL="3657600" lvl="7" indent="-317500">
              <a:lnSpc>
                <a:spcPct val="115000"/>
              </a:lnSpc>
              <a:spcBef>
                <a:spcPts val="1600"/>
              </a:spcBef>
              <a:spcAft>
                <a:spcPts val="0"/>
              </a:spcAft>
              <a:buClr>
                <a:schemeClr val="lt1"/>
              </a:buClr>
              <a:buSzPts val="1400"/>
              <a:buFont typeface="Maven Pro"/>
              <a:buChar char="○"/>
              <a:defRPr>
                <a:solidFill>
                  <a:schemeClr val="lt1"/>
                </a:solidFill>
                <a:latin typeface="Maven Pro"/>
                <a:ea typeface="Maven Pro"/>
                <a:cs typeface="Maven Pro"/>
                <a:sym typeface="Maven Pro"/>
              </a:defRPr>
            </a:lvl8pPr>
            <a:lvl9pPr marL="4114800" lvl="8" indent="-317500">
              <a:lnSpc>
                <a:spcPct val="115000"/>
              </a:lnSpc>
              <a:spcBef>
                <a:spcPts val="1600"/>
              </a:spcBef>
              <a:spcAft>
                <a:spcPts val="1600"/>
              </a:spcAft>
              <a:buClr>
                <a:schemeClr val="lt1"/>
              </a:buClr>
              <a:buSzPts val="1400"/>
              <a:buFont typeface="Maven Pro"/>
              <a:buChar char="■"/>
              <a:defRPr>
                <a:solidFill>
                  <a:schemeClr val="lt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59" r:id="rId6"/>
    <p:sldLayoutId id="2147483666"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florian-huber/weather_prediction_dataset/tree/mai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5176890" y="3058656"/>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000"/>
              <a:t>Nhóm: </a:t>
            </a:r>
            <a:r>
              <a:rPr lang="vi-VN" sz="2000">
                <a:solidFill>
                  <a:srgbClr val="FF9A32"/>
                </a:solidFill>
              </a:rPr>
              <a:t>Project</a:t>
            </a:r>
            <a:endParaRPr sz="2000">
              <a:solidFill>
                <a:srgbClr val="FF9A32"/>
              </a:solidFill>
            </a:endParaRPr>
          </a:p>
        </p:txBody>
      </p:sp>
      <p:sp>
        <p:nvSpPr>
          <p:cNvPr id="436" name="Google Shape;436;p25"/>
          <p:cNvSpPr txBox="1">
            <a:spLocks noGrp="1"/>
          </p:cNvSpPr>
          <p:nvPr>
            <p:ph type="ctrTitle"/>
          </p:nvPr>
        </p:nvSpPr>
        <p:spPr>
          <a:xfrm>
            <a:off x="1149969" y="2055547"/>
            <a:ext cx="7219982" cy="105782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6000">
                <a:latin typeface="Source Sans Pro Black" panose="020F0502020204030204" pitchFamily="34" charset="0"/>
                <a:ea typeface="UD Digi Kyokasho NP-B" panose="020B0400000000000000" pitchFamily="18" charset="-128"/>
              </a:rPr>
              <a:t>DỰ BÁO THỜI TIẾT</a:t>
            </a:r>
            <a:endParaRPr sz="6000">
              <a:latin typeface="Source Sans Pro Black" panose="020F0502020204030204" pitchFamily="34" charset="0"/>
              <a:ea typeface="UD Digi Kyokasho NP-B" panose="020B0400000000000000" pitchFamily="18" charset="-128"/>
            </a:endParaRPr>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25"/>
          <p:cNvGrpSpPr/>
          <p:nvPr/>
        </p:nvGrpSpPr>
        <p:grpSpPr>
          <a:xfrm>
            <a:off x="8008096" y="2108910"/>
            <a:ext cx="199001" cy="2139769"/>
            <a:chOff x="8008096" y="2108910"/>
            <a:chExt cx="199001" cy="2139769"/>
          </a:xfrm>
        </p:grpSpPr>
        <p:sp>
          <p:nvSpPr>
            <p:cNvPr id="451" name="Google Shape;451;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5"/>
          <p:cNvGrpSpPr/>
          <p:nvPr/>
        </p:nvGrpSpPr>
        <p:grpSpPr>
          <a:xfrm>
            <a:off x="1190440" y="1319791"/>
            <a:ext cx="199237" cy="2828935"/>
            <a:chOff x="1608717" y="1280046"/>
            <a:chExt cx="199237" cy="2828935"/>
          </a:xfrm>
        </p:grpSpPr>
        <p:sp>
          <p:nvSpPr>
            <p:cNvPr id="454" name="Google Shape;454;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36;p25">
            <a:extLst>
              <a:ext uri="{FF2B5EF4-FFF2-40B4-BE49-F238E27FC236}">
                <a16:creationId xmlns:a16="http://schemas.microsoft.com/office/drawing/2014/main" id="{99C78BDC-6F10-BCD3-98CF-F6F26200347A}"/>
              </a:ext>
            </a:extLst>
          </p:cNvPr>
          <p:cNvSpPr txBox="1">
            <a:spLocks/>
          </p:cNvSpPr>
          <p:nvPr/>
        </p:nvSpPr>
        <p:spPr>
          <a:xfrm>
            <a:off x="-485590" y="1159014"/>
            <a:ext cx="6020700" cy="10578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1pPr>
            <a:lvl2pPr marR="0" lvl="1"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2pPr>
            <a:lvl3pPr marR="0" lvl="2"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3pPr>
            <a:lvl4pPr marR="0" lvl="3"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4pPr>
            <a:lvl5pPr marR="0" lvl="4"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5pPr>
            <a:lvl6pPr marR="0" lvl="5"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6pPr>
            <a:lvl7pPr marR="0" lvl="6"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7pPr>
            <a:lvl8pPr marR="0" lvl="7"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8pPr>
            <a:lvl9pPr marR="0" lvl="8" algn="ctr" rtl="0">
              <a:lnSpc>
                <a:spcPct val="100000"/>
              </a:lnSpc>
              <a:spcBef>
                <a:spcPts val="0"/>
              </a:spcBef>
              <a:spcAft>
                <a:spcPts val="0"/>
              </a:spcAft>
              <a:buClr>
                <a:schemeClr val="lt1"/>
              </a:buClr>
              <a:buSzPts val="5200"/>
              <a:buFont typeface="Share Tech"/>
              <a:buNone/>
              <a:defRPr sz="5200" b="0" i="0" u="none" strike="noStrike" cap="none">
                <a:solidFill>
                  <a:schemeClr val="lt1"/>
                </a:solidFill>
                <a:latin typeface="Share Tech"/>
                <a:ea typeface="Share Tech"/>
                <a:cs typeface="Share Tech"/>
                <a:sym typeface="Share Tech"/>
              </a:defRPr>
            </a:lvl9pPr>
          </a:lstStyle>
          <a:p>
            <a:r>
              <a:rPr lang="vi-VN" sz="3200">
                <a:solidFill>
                  <a:srgbClr val="FF9A32"/>
                </a:solidFill>
                <a:latin typeface="Source Sans Pro Black" panose="020F0502020204030204" pitchFamily="34" charset="0"/>
                <a:ea typeface="UD Digi Kyokasho NP-B" panose="020B0400000000000000" pitchFamily="18" charset="-128"/>
              </a:rPr>
              <a:t>Đề tài:</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1"/>
        <p:cNvGrpSpPr/>
        <p:nvPr/>
      </p:nvGrpSpPr>
      <p:grpSpPr>
        <a:xfrm>
          <a:off x="0" y="0"/>
          <a:ext cx="0" cy="0"/>
          <a:chOff x="0" y="0"/>
          <a:chExt cx="0" cy="0"/>
        </a:xfrm>
      </p:grpSpPr>
      <p:cxnSp>
        <p:nvCxnSpPr>
          <p:cNvPr id="1232" name="Google Shape;1232;p43"/>
          <p:cNvCxnSpPr>
            <a:cxnSpLocks/>
          </p:cNvCxnSpPr>
          <p:nvPr/>
        </p:nvCxnSpPr>
        <p:spPr>
          <a:xfrm rot="16200000" flipV="1">
            <a:off x="681988" y="2857842"/>
            <a:ext cx="2561650" cy="1019865"/>
          </a:xfrm>
          <a:prstGeom prst="bentConnector3">
            <a:avLst>
              <a:gd name="adj1" fmla="val 50000"/>
            </a:avLst>
          </a:prstGeom>
          <a:noFill/>
          <a:ln w="9525" cap="flat" cmpd="sng">
            <a:solidFill>
              <a:schemeClr val="lt2"/>
            </a:solidFill>
            <a:prstDash val="solid"/>
            <a:round/>
            <a:headEnd type="none" w="med" len="med"/>
            <a:tailEnd type="none" w="med" len="med"/>
          </a:ln>
        </p:spPr>
      </p:cxnSp>
      <p:sp>
        <p:nvSpPr>
          <p:cNvPr id="5" name="Google Shape;480;p27">
            <a:extLst>
              <a:ext uri="{FF2B5EF4-FFF2-40B4-BE49-F238E27FC236}">
                <a16:creationId xmlns:a16="http://schemas.microsoft.com/office/drawing/2014/main" id="{41A78F74-18C7-7131-2155-F45C0F05B3AE}"/>
              </a:ext>
            </a:extLst>
          </p:cNvPr>
          <p:cNvSpPr txBox="1">
            <a:spLocks/>
          </p:cNvSpPr>
          <p:nvPr/>
        </p:nvSpPr>
        <p:spPr>
          <a:xfrm>
            <a:off x="588345" y="353040"/>
            <a:ext cx="2399121"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a:solidFill>
                  <a:srgbClr val="83DFF5"/>
                </a:solidFill>
                <a:latin typeface="Source Sans Pro Black" panose="020B0803030403020204" pitchFamily="34" charset="0"/>
                <a:ea typeface="Source Sans Pro Black" panose="020B0803030403020204" pitchFamily="34" charset="0"/>
              </a:rPr>
              <a:t>KẾT LUẬN</a:t>
            </a:r>
          </a:p>
        </p:txBody>
      </p:sp>
      <p:sp>
        <p:nvSpPr>
          <p:cNvPr id="2" name="Google Shape;1106;p38">
            <a:extLst>
              <a:ext uri="{FF2B5EF4-FFF2-40B4-BE49-F238E27FC236}">
                <a16:creationId xmlns:a16="http://schemas.microsoft.com/office/drawing/2014/main" id="{3455328E-1A5C-279A-E23F-89EFA5E5FB8D}"/>
              </a:ext>
            </a:extLst>
          </p:cNvPr>
          <p:cNvSpPr txBox="1">
            <a:spLocks/>
          </p:cNvSpPr>
          <p:nvPr/>
        </p:nvSpPr>
        <p:spPr>
          <a:xfrm>
            <a:off x="1787905" y="1062854"/>
            <a:ext cx="6091264" cy="15126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285750" lvl="0" indent="-285750" algn="just" fontAlgn="base">
              <a:buFont typeface="Arial" panose="020B0604020202020204" pitchFamily="34" charset="0"/>
              <a:buChar char="•"/>
            </a:pPr>
            <a:r>
              <a:rPr lang="vi-VN" sz="1600" err="1">
                <a:solidFill>
                  <a:srgbClr val="5983E4"/>
                </a:solidFill>
              </a:rPr>
              <a:t>Mean</a:t>
            </a:r>
            <a:r>
              <a:rPr lang="vi-VN" sz="1600">
                <a:solidFill>
                  <a:srgbClr val="5983E4"/>
                </a:solidFill>
              </a:rPr>
              <a:t> </a:t>
            </a:r>
            <a:r>
              <a:rPr lang="vi-VN" sz="1600" err="1">
                <a:solidFill>
                  <a:srgbClr val="5983E4"/>
                </a:solidFill>
              </a:rPr>
              <a:t>Squared</a:t>
            </a:r>
            <a:r>
              <a:rPr lang="vi-VN" sz="1600">
                <a:solidFill>
                  <a:srgbClr val="5983E4"/>
                </a:solidFill>
              </a:rPr>
              <a:t> </a:t>
            </a:r>
            <a:r>
              <a:rPr lang="vi-VN" sz="1600" err="1">
                <a:solidFill>
                  <a:srgbClr val="5983E4"/>
                </a:solidFill>
              </a:rPr>
              <a:t>Error</a:t>
            </a:r>
            <a:r>
              <a:rPr lang="vi-VN" sz="1600">
                <a:solidFill>
                  <a:schemeClr val="bg1"/>
                </a:solidFill>
              </a:rPr>
              <a:t> trên </a:t>
            </a:r>
            <a:r>
              <a:rPr lang="vi-VN" sz="1600">
                <a:solidFill>
                  <a:srgbClr val="5983E4"/>
                </a:solidFill>
              </a:rPr>
              <a:t>tập huấn luyện</a:t>
            </a:r>
            <a:r>
              <a:rPr lang="vi-VN" sz="1600">
                <a:solidFill>
                  <a:schemeClr val="bg1"/>
                </a:solidFill>
              </a:rPr>
              <a:t>: 13.080</a:t>
            </a:r>
          </a:p>
          <a:p>
            <a:pPr marL="457200" lvl="1" indent="0" algn="just" fontAlgn="base">
              <a:spcBef>
                <a:spcPts val="0"/>
              </a:spcBef>
              <a:buNone/>
            </a:pPr>
            <a:r>
              <a:rPr lang="vi-VN" sz="1600">
                <a:solidFill>
                  <a:schemeClr val="bg1"/>
                </a:solidFill>
              </a:rPr>
              <a:t> </a:t>
            </a:r>
            <a:r>
              <a:rPr lang="vi-VN" sz="1600">
                <a:solidFill>
                  <a:schemeClr val="bg1"/>
                </a:solidFill>
                <a:sym typeface="Wingdings" panose="05000000000000000000" pitchFamily="2" charset="2"/>
              </a:rPr>
              <a:t> </a:t>
            </a:r>
            <a:r>
              <a:rPr lang="vi-VN" sz="1600">
                <a:solidFill>
                  <a:schemeClr val="bg1"/>
                </a:solidFill>
              </a:rPr>
              <a:t>mô hình đã có khả năng nắm bắt các đặc điểm của dữ liệu trong quá trình học.</a:t>
            </a:r>
          </a:p>
          <a:p>
            <a:pPr marL="285750" lvl="0" indent="-285750" algn="just" fontAlgn="base">
              <a:buFont typeface="Arial" panose="020B0604020202020204" pitchFamily="34" charset="0"/>
              <a:buChar char="•"/>
            </a:pPr>
            <a:r>
              <a:rPr lang="vi-VN" sz="1600" err="1">
                <a:solidFill>
                  <a:srgbClr val="5983E4"/>
                </a:solidFill>
              </a:rPr>
              <a:t>Mean</a:t>
            </a:r>
            <a:r>
              <a:rPr lang="vi-VN" sz="1600">
                <a:solidFill>
                  <a:srgbClr val="5983E4"/>
                </a:solidFill>
              </a:rPr>
              <a:t> </a:t>
            </a:r>
            <a:r>
              <a:rPr lang="vi-VN" sz="1600" err="1">
                <a:solidFill>
                  <a:srgbClr val="5983E4"/>
                </a:solidFill>
              </a:rPr>
              <a:t>Squared</a:t>
            </a:r>
            <a:r>
              <a:rPr lang="vi-VN" sz="1600">
                <a:solidFill>
                  <a:srgbClr val="5983E4"/>
                </a:solidFill>
              </a:rPr>
              <a:t> </a:t>
            </a:r>
            <a:r>
              <a:rPr lang="vi-VN" sz="1600" err="1">
                <a:solidFill>
                  <a:srgbClr val="5983E4"/>
                </a:solidFill>
              </a:rPr>
              <a:t>Error</a:t>
            </a:r>
            <a:r>
              <a:rPr lang="vi-VN" sz="1600">
                <a:solidFill>
                  <a:schemeClr val="bg1"/>
                </a:solidFill>
              </a:rPr>
              <a:t> trên </a:t>
            </a:r>
            <a:r>
              <a:rPr lang="vi-VN" sz="1600">
                <a:solidFill>
                  <a:srgbClr val="5983E4"/>
                </a:solidFill>
              </a:rPr>
              <a:t>tập kiểm tra</a:t>
            </a:r>
            <a:r>
              <a:rPr lang="vi-VN" sz="1600">
                <a:solidFill>
                  <a:schemeClr val="bg1"/>
                </a:solidFill>
              </a:rPr>
              <a:t>: 13.057</a:t>
            </a:r>
          </a:p>
          <a:p>
            <a:pPr marL="628650" lvl="1" indent="-171450" algn="just" fontAlgn="base">
              <a:spcBef>
                <a:spcPts val="0"/>
              </a:spcBef>
              <a:buFont typeface="Wingdings" panose="05000000000000000000" pitchFamily="2" charset="2"/>
              <a:buChar char="à"/>
            </a:pPr>
            <a:r>
              <a:rPr lang="vi-VN" sz="1600">
                <a:solidFill>
                  <a:schemeClr val="bg1"/>
                </a:solidFill>
              </a:rPr>
              <a:t> Rất gần với MSE trên tập huấn luyện, </a:t>
            </a:r>
          </a:p>
          <a:p>
            <a:pPr marL="628650" lvl="1" indent="-171450" algn="just" fontAlgn="base">
              <a:spcBef>
                <a:spcPts val="0"/>
              </a:spcBef>
              <a:buFont typeface="Wingdings" panose="05000000000000000000" pitchFamily="2" charset="2"/>
              <a:buChar char="à"/>
            </a:pPr>
            <a:r>
              <a:rPr lang="vi-VN" sz="1600">
                <a:solidFill>
                  <a:schemeClr val="bg1"/>
                </a:solidFill>
              </a:rPr>
              <a:t> Cho thấy mô hình </a:t>
            </a:r>
            <a:r>
              <a:rPr lang="vi-VN" sz="1600">
                <a:solidFill>
                  <a:srgbClr val="5983E4"/>
                </a:solidFill>
              </a:rPr>
              <a:t>không bị </a:t>
            </a:r>
            <a:r>
              <a:rPr lang="vi-VN" sz="1600" err="1">
                <a:solidFill>
                  <a:srgbClr val="5983E4"/>
                </a:solidFill>
              </a:rPr>
              <a:t>overfitting</a:t>
            </a:r>
            <a:r>
              <a:rPr lang="vi-VN" sz="1600">
                <a:solidFill>
                  <a:schemeClr val="bg1"/>
                </a:solidFill>
              </a:rPr>
              <a:t> và có </a:t>
            </a:r>
            <a:r>
              <a:rPr lang="vi-VN" sz="1600">
                <a:solidFill>
                  <a:srgbClr val="5983E4"/>
                </a:solidFill>
              </a:rPr>
              <a:t>khả năng tổng quát hóa tốt</a:t>
            </a:r>
            <a:r>
              <a:rPr lang="vi-VN" sz="1600">
                <a:solidFill>
                  <a:schemeClr val="bg1"/>
                </a:solidFill>
              </a:rPr>
              <a:t> khi dự báo trên dữ liệu mới.</a:t>
            </a:r>
          </a:p>
        </p:txBody>
      </p:sp>
    </p:spTree>
    <p:extLst>
      <p:ext uri="{BB962C8B-B14F-4D97-AF65-F5344CB8AC3E}">
        <p14:creationId xmlns:p14="http://schemas.microsoft.com/office/powerpoint/2010/main" val="1040621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grpSp>
        <p:nvGrpSpPr>
          <p:cNvPr id="528" name="Google Shape;528;p28"/>
          <p:cNvGrpSpPr/>
          <p:nvPr/>
        </p:nvGrpSpPr>
        <p:grpSpPr>
          <a:xfrm>
            <a:off x="9392984" y="-476250"/>
            <a:ext cx="2291257" cy="2922300"/>
            <a:chOff x="4882900" y="-64350"/>
            <a:chExt cx="2493750" cy="2922300"/>
          </a:xfrm>
        </p:grpSpPr>
        <p:sp>
          <p:nvSpPr>
            <p:cNvPr id="529" name="Google Shape;529;p28"/>
            <p:cNvSpPr/>
            <p:nvPr/>
          </p:nvSpPr>
          <p:spPr>
            <a:xfrm>
              <a:off x="4882900" y="2852675"/>
              <a:ext cx="2493750" cy="5275"/>
            </a:xfrm>
            <a:custGeom>
              <a:avLst/>
              <a:gdLst/>
              <a:ahLst/>
              <a:cxnLst/>
              <a:rect l="l" t="t" r="r" b="b"/>
              <a:pathLst>
                <a:path w="99750" h="211" extrusionOk="0">
                  <a:moveTo>
                    <a:pt x="1" y="1"/>
                  </a:moveTo>
                  <a:lnTo>
                    <a:pt x="1" y="210"/>
                  </a:lnTo>
                  <a:lnTo>
                    <a:pt x="99749" y="210"/>
                  </a:lnTo>
                  <a:lnTo>
                    <a:pt x="9974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a:off x="4987800" y="-64350"/>
              <a:ext cx="1082975" cy="2914922"/>
            </a:xfrm>
            <a:custGeom>
              <a:avLst/>
              <a:gdLst/>
              <a:ahLst/>
              <a:cxnLst/>
              <a:rect l="l" t="t" r="r" b="b"/>
              <a:pathLst>
                <a:path w="43319" h="94995" extrusionOk="0">
                  <a:moveTo>
                    <a:pt x="0" y="1"/>
                  </a:moveTo>
                  <a:lnTo>
                    <a:pt x="0" y="30716"/>
                  </a:lnTo>
                  <a:lnTo>
                    <a:pt x="43127" y="30716"/>
                  </a:lnTo>
                  <a:lnTo>
                    <a:pt x="43127" y="94994"/>
                  </a:lnTo>
                  <a:lnTo>
                    <a:pt x="43319" y="94994"/>
                  </a:lnTo>
                  <a:lnTo>
                    <a:pt x="43319" y="30523"/>
                  </a:lnTo>
                  <a:lnTo>
                    <a:pt x="210" y="30523"/>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a:off x="6127150" y="2700150"/>
              <a:ext cx="105350" cy="107100"/>
            </a:xfrm>
            <a:custGeom>
              <a:avLst/>
              <a:gdLst/>
              <a:ahLst/>
              <a:cxnLst/>
              <a:rect l="l" t="t" r="r" b="b"/>
              <a:pathLst>
                <a:path w="4214" h="4284" extrusionOk="0">
                  <a:moveTo>
                    <a:pt x="0" y="1"/>
                  </a:moveTo>
                  <a:lnTo>
                    <a:pt x="0" y="4284"/>
                  </a:lnTo>
                  <a:lnTo>
                    <a:pt x="4213" y="4284"/>
                  </a:lnTo>
                  <a:lnTo>
                    <a:pt x="4213" y="4074"/>
                  </a:lnTo>
                  <a:lnTo>
                    <a:pt x="210" y="4074"/>
                  </a:lnTo>
                  <a:lnTo>
                    <a:pt x="210"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a:off x="5950575" y="939175"/>
              <a:ext cx="76075" cy="78250"/>
            </a:xfrm>
            <a:custGeom>
              <a:avLst/>
              <a:gdLst/>
              <a:ahLst/>
              <a:cxnLst/>
              <a:rect l="l" t="t" r="r" b="b"/>
              <a:pathLst>
                <a:path w="3043" h="3130" extrusionOk="0">
                  <a:moveTo>
                    <a:pt x="1" y="0"/>
                  </a:moveTo>
                  <a:lnTo>
                    <a:pt x="1" y="210"/>
                  </a:lnTo>
                  <a:lnTo>
                    <a:pt x="2833" y="210"/>
                  </a:lnTo>
                  <a:lnTo>
                    <a:pt x="2833" y="3130"/>
                  </a:lnTo>
                  <a:lnTo>
                    <a:pt x="3042" y="3130"/>
                  </a:lnTo>
                  <a:lnTo>
                    <a:pt x="304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a:off x="5032375" y="744525"/>
              <a:ext cx="77800" cy="78250"/>
            </a:xfrm>
            <a:custGeom>
              <a:avLst/>
              <a:gdLst/>
              <a:ahLst/>
              <a:cxnLst/>
              <a:rect l="l" t="t" r="r" b="b"/>
              <a:pathLst>
                <a:path w="3112" h="3130" extrusionOk="0">
                  <a:moveTo>
                    <a:pt x="0" y="1"/>
                  </a:moveTo>
                  <a:lnTo>
                    <a:pt x="0" y="3130"/>
                  </a:lnTo>
                  <a:lnTo>
                    <a:pt x="3112" y="3130"/>
                  </a:lnTo>
                  <a:lnTo>
                    <a:pt x="3112" y="2920"/>
                  </a:lnTo>
                  <a:lnTo>
                    <a:pt x="193" y="2920"/>
                  </a:lnTo>
                  <a:lnTo>
                    <a:pt x="193"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480;p27">
            <a:extLst>
              <a:ext uri="{FF2B5EF4-FFF2-40B4-BE49-F238E27FC236}">
                <a16:creationId xmlns:a16="http://schemas.microsoft.com/office/drawing/2014/main" id="{EF9BF514-C60A-3A7C-8122-E6E57BD6F4A2}"/>
              </a:ext>
            </a:extLst>
          </p:cNvPr>
          <p:cNvSpPr txBox="1">
            <a:spLocks/>
          </p:cNvSpPr>
          <p:nvPr/>
        </p:nvSpPr>
        <p:spPr>
          <a:xfrm>
            <a:off x="588345" y="353040"/>
            <a:ext cx="2399121"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a:solidFill>
                  <a:srgbClr val="83DFF5"/>
                </a:solidFill>
                <a:latin typeface="Source Sans Pro Black" panose="020B0803030403020204" pitchFamily="34" charset="0"/>
                <a:ea typeface="Source Sans Pro Black" panose="020B0803030403020204" pitchFamily="34" charset="0"/>
              </a:rPr>
              <a:t>KẾT LUẬN</a:t>
            </a:r>
          </a:p>
        </p:txBody>
      </p:sp>
      <p:grpSp>
        <p:nvGrpSpPr>
          <p:cNvPr id="7" name="Group 6">
            <a:extLst>
              <a:ext uri="{FF2B5EF4-FFF2-40B4-BE49-F238E27FC236}">
                <a16:creationId xmlns:a16="http://schemas.microsoft.com/office/drawing/2014/main" id="{3FAC6093-DB9E-51B5-F8AC-FBC91031A9D3}"/>
              </a:ext>
            </a:extLst>
          </p:cNvPr>
          <p:cNvGrpSpPr/>
          <p:nvPr/>
        </p:nvGrpSpPr>
        <p:grpSpPr>
          <a:xfrm>
            <a:off x="1550998" y="1198988"/>
            <a:ext cx="5586402" cy="2979204"/>
            <a:chOff x="1703398" y="1144486"/>
            <a:chExt cx="5586402" cy="2979204"/>
          </a:xfrm>
        </p:grpSpPr>
        <p:sp>
          <p:nvSpPr>
            <p:cNvPr id="509" name="Google Shape;509;p28"/>
            <p:cNvSpPr/>
            <p:nvPr/>
          </p:nvSpPr>
          <p:spPr>
            <a:xfrm>
              <a:off x="5318194" y="3968322"/>
              <a:ext cx="0" cy="31"/>
            </a:xfrm>
            <a:custGeom>
              <a:avLst/>
              <a:gdLst/>
              <a:ahLst/>
              <a:cxnLst/>
              <a:rect l="l" t="t" r="r" b="b"/>
              <a:pathLst>
                <a:path h="1" extrusionOk="0">
                  <a:moveTo>
                    <a:pt x="0" y="0"/>
                  </a:move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roup 5">
              <a:extLst>
                <a:ext uri="{FF2B5EF4-FFF2-40B4-BE49-F238E27FC236}">
                  <a16:creationId xmlns:a16="http://schemas.microsoft.com/office/drawing/2014/main" id="{CA4E3FBC-AF21-B471-16AD-2E7F5706D377}"/>
                </a:ext>
              </a:extLst>
            </p:cNvPr>
            <p:cNvGrpSpPr/>
            <p:nvPr/>
          </p:nvGrpSpPr>
          <p:grpSpPr>
            <a:xfrm>
              <a:off x="1703398" y="1144486"/>
              <a:ext cx="242564" cy="2979204"/>
              <a:chOff x="1609467" y="1378166"/>
              <a:chExt cx="242564" cy="2979204"/>
            </a:xfrm>
          </p:grpSpPr>
          <p:sp>
            <p:nvSpPr>
              <p:cNvPr id="512" name="Google Shape;512;p28"/>
              <p:cNvSpPr/>
              <p:nvPr/>
            </p:nvSpPr>
            <p:spPr>
              <a:xfrm>
                <a:off x="1609467" y="2262749"/>
                <a:ext cx="242564" cy="37516"/>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8"/>
              <p:cNvSpPr/>
              <p:nvPr/>
            </p:nvSpPr>
            <p:spPr>
              <a:xfrm>
                <a:off x="1609467" y="2182340"/>
                <a:ext cx="242564" cy="37516"/>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8"/>
              <p:cNvSpPr/>
              <p:nvPr/>
            </p:nvSpPr>
            <p:spPr>
              <a:xfrm>
                <a:off x="1609467" y="2343157"/>
                <a:ext cx="242564" cy="37516"/>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8"/>
              <p:cNvSpPr/>
              <p:nvPr/>
            </p:nvSpPr>
            <p:spPr>
              <a:xfrm>
                <a:off x="1609467" y="2423037"/>
                <a:ext cx="242564" cy="38044"/>
              </a:xfrm>
              <a:custGeom>
                <a:avLst/>
                <a:gdLst/>
                <a:ahLst/>
                <a:cxnLst/>
                <a:rect l="l" t="t" r="r" b="b"/>
                <a:pathLst>
                  <a:path w="4004" h="1224" extrusionOk="0">
                    <a:moveTo>
                      <a:pt x="0" y="0"/>
                    </a:moveTo>
                    <a:lnTo>
                      <a:pt x="0" y="1224"/>
                    </a:lnTo>
                    <a:lnTo>
                      <a:pt x="4004" y="1224"/>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8"/>
              <p:cNvSpPr/>
              <p:nvPr/>
            </p:nvSpPr>
            <p:spPr>
              <a:xfrm>
                <a:off x="1609467" y="2503445"/>
                <a:ext cx="242564" cy="38075"/>
              </a:xfrm>
              <a:custGeom>
                <a:avLst/>
                <a:gdLst/>
                <a:ahLst/>
                <a:cxnLst/>
                <a:rect l="l" t="t" r="r" b="b"/>
                <a:pathLst>
                  <a:path w="4004" h="1225" extrusionOk="0">
                    <a:moveTo>
                      <a:pt x="0" y="1"/>
                    </a:moveTo>
                    <a:lnTo>
                      <a:pt x="0" y="1224"/>
                    </a:lnTo>
                    <a:lnTo>
                      <a:pt x="4004" y="1224"/>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8"/>
              <p:cNvSpPr/>
              <p:nvPr/>
            </p:nvSpPr>
            <p:spPr>
              <a:xfrm>
                <a:off x="1609467" y="1860677"/>
                <a:ext cx="242564" cy="37516"/>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8"/>
              <p:cNvSpPr/>
              <p:nvPr/>
            </p:nvSpPr>
            <p:spPr>
              <a:xfrm>
                <a:off x="1609467" y="1780237"/>
                <a:ext cx="242564" cy="37547"/>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8"/>
              <p:cNvSpPr/>
              <p:nvPr/>
            </p:nvSpPr>
            <p:spPr>
              <a:xfrm>
                <a:off x="1609467" y="1941085"/>
                <a:ext cx="242564" cy="37516"/>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8"/>
              <p:cNvSpPr/>
              <p:nvPr/>
            </p:nvSpPr>
            <p:spPr>
              <a:xfrm>
                <a:off x="1609467" y="2021493"/>
                <a:ext cx="242564" cy="37516"/>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8"/>
              <p:cNvSpPr/>
              <p:nvPr/>
            </p:nvSpPr>
            <p:spPr>
              <a:xfrm>
                <a:off x="1609467" y="2101901"/>
                <a:ext cx="242564" cy="37547"/>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8"/>
              <p:cNvSpPr/>
              <p:nvPr/>
            </p:nvSpPr>
            <p:spPr>
              <a:xfrm>
                <a:off x="1609467" y="1458574"/>
                <a:ext cx="242564" cy="37547"/>
              </a:xfrm>
              <a:custGeom>
                <a:avLst/>
                <a:gdLst/>
                <a:ahLst/>
                <a:cxnLst/>
                <a:rect l="l" t="t" r="r" b="b"/>
                <a:pathLst>
                  <a:path w="4004" h="1208"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8"/>
              <p:cNvSpPr/>
              <p:nvPr/>
            </p:nvSpPr>
            <p:spPr>
              <a:xfrm>
                <a:off x="1609467" y="1378166"/>
                <a:ext cx="242564" cy="37516"/>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8"/>
              <p:cNvSpPr/>
              <p:nvPr/>
            </p:nvSpPr>
            <p:spPr>
              <a:xfrm>
                <a:off x="1609467" y="1539013"/>
                <a:ext cx="242564" cy="37516"/>
              </a:xfrm>
              <a:custGeom>
                <a:avLst/>
                <a:gdLst/>
                <a:ahLst/>
                <a:cxnLst/>
                <a:rect l="l" t="t" r="r" b="b"/>
                <a:pathLst>
                  <a:path w="4004" h="1207" extrusionOk="0">
                    <a:moveTo>
                      <a:pt x="0" y="0"/>
                    </a:moveTo>
                    <a:lnTo>
                      <a:pt x="0" y="1206"/>
                    </a:lnTo>
                    <a:lnTo>
                      <a:pt x="4004" y="1206"/>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8"/>
              <p:cNvSpPr/>
              <p:nvPr/>
            </p:nvSpPr>
            <p:spPr>
              <a:xfrm>
                <a:off x="1609467" y="1619421"/>
                <a:ext cx="242564" cy="37516"/>
              </a:xfrm>
              <a:custGeom>
                <a:avLst/>
                <a:gdLst/>
                <a:ahLst/>
                <a:cxnLst/>
                <a:rect l="l" t="t" r="r" b="b"/>
                <a:pathLst>
                  <a:path w="4004" h="1207" extrusionOk="0">
                    <a:moveTo>
                      <a:pt x="0" y="0"/>
                    </a:moveTo>
                    <a:lnTo>
                      <a:pt x="0" y="1207"/>
                    </a:lnTo>
                    <a:lnTo>
                      <a:pt x="4004" y="1207"/>
                    </a:lnTo>
                    <a:lnTo>
                      <a:pt x="40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a:off x="1609467" y="1699829"/>
                <a:ext cx="242564" cy="37516"/>
              </a:xfrm>
              <a:custGeom>
                <a:avLst/>
                <a:gdLst/>
                <a:ahLst/>
                <a:cxnLst/>
                <a:rect l="l" t="t" r="r" b="b"/>
                <a:pathLst>
                  <a:path w="4004" h="1207" extrusionOk="0">
                    <a:moveTo>
                      <a:pt x="0" y="1"/>
                    </a:moveTo>
                    <a:lnTo>
                      <a:pt x="0" y="1207"/>
                    </a:lnTo>
                    <a:lnTo>
                      <a:pt x="4004" y="1207"/>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a:off x="1609467" y="2588204"/>
                <a:ext cx="242564" cy="1769166"/>
              </a:xfrm>
              <a:custGeom>
                <a:avLst/>
                <a:gdLst/>
                <a:ahLst/>
                <a:cxnLst/>
                <a:rect l="l" t="t" r="r" b="b"/>
                <a:pathLst>
                  <a:path w="4004" h="56920" extrusionOk="0">
                    <a:moveTo>
                      <a:pt x="0" y="1"/>
                    </a:moveTo>
                    <a:lnTo>
                      <a:pt x="0" y="56920"/>
                    </a:lnTo>
                    <a:lnTo>
                      <a:pt x="4004" y="56920"/>
                    </a:lnTo>
                    <a:lnTo>
                      <a:pt x="40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Mở ảnh">
              <a:extLst>
                <a:ext uri="{FF2B5EF4-FFF2-40B4-BE49-F238E27FC236}">
                  <a16:creationId xmlns:a16="http://schemas.microsoft.com/office/drawing/2014/main" id="{C48E0982-7445-6EAD-9470-7C8876950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4400" y="1144486"/>
              <a:ext cx="5105400" cy="2977534"/>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8" name="Google Shape;1232;p43">
            <a:extLst>
              <a:ext uri="{FF2B5EF4-FFF2-40B4-BE49-F238E27FC236}">
                <a16:creationId xmlns:a16="http://schemas.microsoft.com/office/drawing/2014/main" id="{ED020855-5989-9C2A-0CF6-91072B9737C4}"/>
              </a:ext>
            </a:extLst>
          </p:cNvPr>
          <p:cNvCxnSpPr>
            <a:cxnSpLocks/>
          </p:cNvCxnSpPr>
          <p:nvPr/>
        </p:nvCxnSpPr>
        <p:spPr>
          <a:xfrm rot="16200000" flipV="1">
            <a:off x="324655" y="6349535"/>
            <a:ext cx="2378370" cy="121920"/>
          </a:xfrm>
          <a:prstGeom prst="bentConnector3">
            <a:avLst>
              <a:gd name="adj1" fmla="val 98485"/>
            </a:avLst>
          </a:prstGeom>
          <a:noFill/>
          <a:ln w="9525" cap="flat" cmpd="sng">
            <a:solidFill>
              <a:schemeClr val="lt2"/>
            </a:solidFill>
            <a:prstDash val="solid"/>
            <a:round/>
            <a:headEnd type="none" w="med" len="med"/>
            <a:tailEnd type="none" w="med" len="med"/>
          </a:ln>
        </p:spPr>
      </p:cxnSp>
    </p:spTree>
    <p:extLst>
      <p:ext uri="{BB962C8B-B14F-4D97-AF65-F5344CB8AC3E}">
        <p14:creationId xmlns:p14="http://schemas.microsoft.com/office/powerpoint/2010/main" val="3514732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25"/>
          <p:cNvSpPr txBox="1">
            <a:spLocks noGrp="1"/>
          </p:cNvSpPr>
          <p:nvPr>
            <p:ph type="subTitle" idx="1"/>
          </p:nvPr>
        </p:nvSpPr>
        <p:spPr>
          <a:xfrm>
            <a:off x="2924250" y="1619638"/>
            <a:ext cx="3295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2000"/>
              <a:t>Nhóm: </a:t>
            </a:r>
            <a:r>
              <a:rPr lang="vi-VN" sz="2000">
                <a:solidFill>
                  <a:srgbClr val="FF9A32"/>
                </a:solidFill>
              </a:rPr>
              <a:t>Project</a:t>
            </a:r>
            <a:endParaRPr sz="2000">
              <a:solidFill>
                <a:srgbClr val="FF9A32"/>
              </a:solidFill>
            </a:endParaRPr>
          </a:p>
        </p:txBody>
      </p:sp>
      <p:sp>
        <p:nvSpPr>
          <p:cNvPr id="436" name="Google Shape;436;p25"/>
          <p:cNvSpPr txBox="1">
            <a:spLocks noGrp="1"/>
          </p:cNvSpPr>
          <p:nvPr>
            <p:ph type="ctrTitle"/>
          </p:nvPr>
        </p:nvSpPr>
        <p:spPr>
          <a:xfrm>
            <a:off x="1149969" y="2055547"/>
            <a:ext cx="7219982" cy="105782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sz="6000">
                <a:latin typeface="Source Sans Pro Black" panose="020F0502020204030204" pitchFamily="34" charset="0"/>
                <a:ea typeface="UD Digi Kyokasho NP-B" panose="020B0400000000000000" pitchFamily="18" charset="-128"/>
              </a:rPr>
              <a:t>XIN CẢM ƠN!</a:t>
            </a:r>
            <a:endParaRPr sz="6000">
              <a:latin typeface="Source Sans Pro Black" panose="020F0502020204030204" pitchFamily="34" charset="0"/>
              <a:ea typeface="UD Digi Kyokasho NP-B" panose="020B0400000000000000" pitchFamily="18" charset="-128"/>
            </a:endParaRPr>
          </a:p>
        </p:txBody>
      </p:sp>
      <p:sp>
        <p:nvSpPr>
          <p:cNvPr id="437" name="Google Shape;437;p25"/>
          <p:cNvSpPr/>
          <p:nvPr/>
        </p:nvSpPr>
        <p:spPr>
          <a:xfrm>
            <a:off x="1917281" y="4715495"/>
            <a:ext cx="121434" cy="121434"/>
          </a:xfrm>
          <a:custGeom>
            <a:avLst/>
            <a:gdLst/>
            <a:ahLst/>
            <a:cxnLst/>
            <a:rect l="l" t="t" r="r" b="b"/>
            <a:pathLst>
              <a:path w="4634" h="4634" extrusionOk="0">
                <a:moveTo>
                  <a:pt x="1" y="0"/>
                </a:moveTo>
                <a:lnTo>
                  <a:pt x="1" y="4633"/>
                </a:lnTo>
                <a:lnTo>
                  <a:pt x="4634" y="4633"/>
                </a:lnTo>
                <a:lnTo>
                  <a:pt x="4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5"/>
          <p:cNvSpPr/>
          <p:nvPr/>
        </p:nvSpPr>
        <p:spPr>
          <a:xfrm>
            <a:off x="6293004" y="835609"/>
            <a:ext cx="80476" cy="80476"/>
          </a:xfrm>
          <a:custGeom>
            <a:avLst/>
            <a:gdLst/>
            <a:ahLst/>
            <a:cxnLst/>
            <a:rect l="l" t="t" r="r" b="b"/>
            <a:pathLst>
              <a:path w="3071" h="3071" extrusionOk="0">
                <a:moveTo>
                  <a:pt x="1" y="1"/>
                </a:moveTo>
                <a:lnTo>
                  <a:pt x="1" y="3071"/>
                </a:lnTo>
                <a:lnTo>
                  <a:pt x="3071" y="3071"/>
                </a:lnTo>
                <a:lnTo>
                  <a:pt x="30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5"/>
          <p:cNvSpPr/>
          <p:nvPr/>
        </p:nvSpPr>
        <p:spPr>
          <a:xfrm>
            <a:off x="2924242" y="4302208"/>
            <a:ext cx="119993" cy="119993"/>
          </a:xfrm>
          <a:custGeom>
            <a:avLst/>
            <a:gdLst/>
            <a:ahLst/>
            <a:cxnLst/>
            <a:rect l="l" t="t" r="r" b="b"/>
            <a:pathLst>
              <a:path w="4579" h="4579" extrusionOk="0">
                <a:moveTo>
                  <a:pt x="0" y="1"/>
                </a:moveTo>
                <a:lnTo>
                  <a:pt x="0" y="4578"/>
                </a:lnTo>
                <a:lnTo>
                  <a:pt x="4578" y="4578"/>
                </a:lnTo>
                <a:lnTo>
                  <a:pt x="45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 name="Google Shape;443;p25"/>
          <p:cNvGrpSpPr/>
          <p:nvPr/>
        </p:nvGrpSpPr>
        <p:grpSpPr>
          <a:xfrm>
            <a:off x="6232314" y="3696331"/>
            <a:ext cx="121434" cy="1073147"/>
            <a:chOff x="6232314" y="3696331"/>
            <a:chExt cx="121434" cy="1073147"/>
          </a:xfrm>
        </p:grpSpPr>
        <p:sp>
          <p:nvSpPr>
            <p:cNvPr id="444" name="Google Shape;444;p25"/>
            <p:cNvSpPr/>
            <p:nvPr/>
          </p:nvSpPr>
          <p:spPr>
            <a:xfrm>
              <a:off x="6232314" y="4648280"/>
              <a:ext cx="121434" cy="121198"/>
            </a:xfrm>
            <a:custGeom>
              <a:avLst/>
              <a:gdLst/>
              <a:ahLst/>
              <a:cxnLst/>
              <a:rect l="l" t="t" r="r" b="b"/>
              <a:pathLst>
                <a:path w="4634" h="4625" extrusionOk="0">
                  <a:moveTo>
                    <a:pt x="0" y="1"/>
                  </a:moveTo>
                  <a:lnTo>
                    <a:pt x="0" y="4624"/>
                  </a:lnTo>
                  <a:lnTo>
                    <a:pt x="4633" y="4624"/>
                  </a:lnTo>
                  <a:lnTo>
                    <a:pt x="4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5"/>
            <p:cNvSpPr/>
            <p:nvPr/>
          </p:nvSpPr>
          <p:spPr>
            <a:xfrm>
              <a:off x="6288681" y="3696331"/>
              <a:ext cx="8700" cy="872731"/>
            </a:xfrm>
            <a:custGeom>
              <a:avLst/>
              <a:gdLst/>
              <a:ahLst/>
              <a:cxnLst/>
              <a:rect l="l" t="t" r="r" b="b"/>
              <a:pathLst>
                <a:path w="332" h="33304" extrusionOk="0">
                  <a:moveTo>
                    <a:pt x="166" y="0"/>
                  </a:moveTo>
                  <a:lnTo>
                    <a:pt x="0" y="33304"/>
                  </a:lnTo>
                  <a:lnTo>
                    <a:pt x="331" y="33304"/>
                  </a:lnTo>
                  <a:lnTo>
                    <a:pt x="1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 name="Google Shape;449;p25"/>
          <p:cNvSpPr/>
          <p:nvPr/>
        </p:nvSpPr>
        <p:spPr>
          <a:xfrm>
            <a:off x="7446601" y="3454956"/>
            <a:ext cx="8464" cy="1689096"/>
          </a:xfrm>
          <a:custGeom>
            <a:avLst/>
            <a:gdLst/>
            <a:ahLst/>
            <a:cxnLst/>
            <a:rect l="l" t="t" r="r" b="b"/>
            <a:pathLst>
              <a:path w="323" h="64457" extrusionOk="0">
                <a:moveTo>
                  <a:pt x="157" y="1"/>
                </a:moveTo>
                <a:lnTo>
                  <a:pt x="0" y="64456"/>
                </a:lnTo>
                <a:lnTo>
                  <a:pt x="322" y="64456"/>
                </a:lnTo>
                <a:lnTo>
                  <a:pt x="1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0" name="Google Shape;450;p25"/>
          <p:cNvGrpSpPr/>
          <p:nvPr/>
        </p:nvGrpSpPr>
        <p:grpSpPr>
          <a:xfrm>
            <a:off x="8008096" y="2108910"/>
            <a:ext cx="199001" cy="2139769"/>
            <a:chOff x="8008096" y="2108910"/>
            <a:chExt cx="199001" cy="2139769"/>
          </a:xfrm>
        </p:grpSpPr>
        <p:sp>
          <p:nvSpPr>
            <p:cNvPr id="451" name="Google Shape;451;p25"/>
            <p:cNvSpPr/>
            <p:nvPr/>
          </p:nvSpPr>
          <p:spPr>
            <a:xfrm>
              <a:off x="8008096" y="4049705"/>
              <a:ext cx="199001" cy="198975"/>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5"/>
            <p:cNvSpPr/>
            <p:nvPr/>
          </p:nvSpPr>
          <p:spPr>
            <a:xfrm>
              <a:off x="8103246" y="2108910"/>
              <a:ext cx="8464" cy="1793863"/>
            </a:xfrm>
            <a:custGeom>
              <a:avLst/>
              <a:gdLst/>
              <a:ahLst/>
              <a:cxnLst/>
              <a:rect l="l" t="t" r="r" b="b"/>
              <a:pathLst>
                <a:path w="323" h="68455" extrusionOk="0">
                  <a:moveTo>
                    <a:pt x="166" y="1"/>
                  </a:moveTo>
                  <a:lnTo>
                    <a:pt x="0" y="68455"/>
                  </a:lnTo>
                  <a:lnTo>
                    <a:pt x="322" y="68455"/>
                  </a:lnTo>
                  <a:lnTo>
                    <a:pt x="1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5"/>
          <p:cNvGrpSpPr/>
          <p:nvPr/>
        </p:nvGrpSpPr>
        <p:grpSpPr>
          <a:xfrm>
            <a:off x="1190440" y="1319791"/>
            <a:ext cx="199237" cy="2828935"/>
            <a:chOff x="1608717" y="1280046"/>
            <a:chExt cx="199237" cy="2828935"/>
          </a:xfrm>
        </p:grpSpPr>
        <p:sp>
          <p:nvSpPr>
            <p:cNvPr id="454" name="Google Shape;454;p25"/>
            <p:cNvSpPr/>
            <p:nvPr/>
          </p:nvSpPr>
          <p:spPr>
            <a:xfrm>
              <a:off x="1608717" y="3909744"/>
              <a:ext cx="199237" cy="199237"/>
            </a:xfrm>
            <a:custGeom>
              <a:avLst/>
              <a:gdLst/>
              <a:ahLst/>
              <a:cxnLst/>
              <a:rect l="l" t="t" r="r" b="b"/>
              <a:pathLst>
                <a:path w="7603" h="7603" extrusionOk="0">
                  <a:moveTo>
                    <a:pt x="0" y="1"/>
                  </a:moveTo>
                  <a:lnTo>
                    <a:pt x="0" y="7602"/>
                  </a:lnTo>
                  <a:lnTo>
                    <a:pt x="7602" y="7602"/>
                  </a:lnTo>
                  <a:lnTo>
                    <a:pt x="76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5"/>
            <p:cNvSpPr/>
            <p:nvPr/>
          </p:nvSpPr>
          <p:spPr>
            <a:xfrm>
              <a:off x="1656175" y="3269477"/>
              <a:ext cx="104086" cy="104086"/>
            </a:xfrm>
            <a:custGeom>
              <a:avLst/>
              <a:gdLst/>
              <a:ahLst/>
              <a:cxnLst/>
              <a:rect l="l" t="t" r="r" b="b"/>
              <a:pathLst>
                <a:path w="3972" h="3972" extrusionOk="0">
                  <a:moveTo>
                    <a:pt x="0" y="1"/>
                  </a:moveTo>
                  <a:lnTo>
                    <a:pt x="0" y="3972"/>
                  </a:lnTo>
                  <a:lnTo>
                    <a:pt x="3971" y="3972"/>
                  </a:lnTo>
                  <a:lnTo>
                    <a:pt x="39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5"/>
            <p:cNvSpPr/>
            <p:nvPr/>
          </p:nvSpPr>
          <p:spPr>
            <a:xfrm>
              <a:off x="1704104" y="1280046"/>
              <a:ext cx="8464" cy="1794099"/>
            </a:xfrm>
            <a:custGeom>
              <a:avLst/>
              <a:gdLst/>
              <a:ahLst/>
              <a:cxnLst/>
              <a:rect l="l" t="t" r="r" b="b"/>
              <a:pathLst>
                <a:path w="323" h="68464" extrusionOk="0">
                  <a:moveTo>
                    <a:pt x="157" y="0"/>
                  </a:moveTo>
                  <a:lnTo>
                    <a:pt x="0" y="68464"/>
                  </a:lnTo>
                  <a:lnTo>
                    <a:pt x="322" y="68464"/>
                  </a:lnTo>
                  <a:lnTo>
                    <a:pt x="15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25"/>
          <p:cNvGrpSpPr/>
          <p:nvPr/>
        </p:nvGrpSpPr>
        <p:grpSpPr>
          <a:xfrm>
            <a:off x="4472500" y="3928605"/>
            <a:ext cx="199001" cy="867198"/>
            <a:chOff x="4475150" y="4052605"/>
            <a:chExt cx="199001" cy="867198"/>
          </a:xfrm>
        </p:grpSpPr>
        <p:sp>
          <p:nvSpPr>
            <p:cNvPr id="458" name="Google Shape;458;p25"/>
            <p:cNvSpPr/>
            <p:nvPr/>
          </p:nvSpPr>
          <p:spPr>
            <a:xfrm>
              <a:off x="4475150" y="4052605"/>
              <a:ext cx="199001" cy="220121"/>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5"/>
            <p:cNvSpPr/>
            <p:nvPr/>
          </p:nvSpPr>
          <p:spPr>
            <a:xfrm>
              <a:off x="4522600" y="4494201"/>
              <a:ext cx="104095" cy="115148"/>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5"/>
            <p:cNvSpPr/>
            <p:nvPr/>
          </p:nvSpPr>
          <p:spPr>
            <a:xfrm>
              <a:off x="4534403" y="4830814"/>
              <a:ext cx="80477" cy="88990"/>
            </a:xfrm>
            <a:custGeom>
              <a:avLst/>
              <a:gdLst/>
              <a:ahLst/>
              <a:cxnLst/>
              <a:rect l="l" t="t" r="r" b="b"/>
              <a:pathLst>
                <a:path w="7594" h="7593" extrusionOk="0">
                  <a:moveTo>
                    <a:pt x="1" y="0"/>
                  </a:moveTo>
                  <a:lnTo>
                    <a:pt x="1" y="7593"/>
                  </a:lnTo>
                  <a:lnTo>
                    <a:pt x="7593" y="7593"/>
                  </a:lnTo>
                  <a:lnTo>
                    <a:pt x="759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342186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6" name="Google Shape;476;p27"/>
          <p:cNvSpPr txBox="1">
            <a:spLocks noGrp="1"/>
          </p:cNvSpPr>
          <p:nvPr>
            <p:ph type="title" idx="3"/>
          </p:nvPr>
        </p:nvSpPr>
        <p:spPr>
          <a:xfrm>
            <a:off x="1260843" y="3187351"/>
            <a:ext cx="1986589"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500">
                <a:latin typeface="Source Sans Pro Black" panose="020B0803030403020204" pitchFamily="34" charset="0"/>
                <a:ea typeface="Source Sans Pro Black" panose="020B0803030403020204" pitchFamily="34" charset="0"/>
              </a:rPr>
              <a:t>GIỚI THIỆU SẢN PHẨM</a:t>
            </a:r>
            <a:endParaRPr sz="2500">
              <a:latin typeface="Source Sans Pro Black" panose="020B0803030403020204" pitchFamily="34" charset="0"/>
              <a:ea typeface="Source Sans Pro Black" panose="020B0803030403020204" pitchFamily="34" charset="0"/>
            </a:endParaRPr>
          </a:p>
        </p:txBody>
      </p:sp>
      <p:sp>
        <p:nvSpPr>
          <p:cNvPr id="478" name="Google Shape;478;p27"/>
          <p:cNvSpPr txBox="1">
            <a:spLocks noGrp="1"/>
          </p:cNvSpPr>
          <p:nvPr>
            <p:ph type="title" idx="6"/>
          </p:nvPr>
        </p:nvSpPr>
        <p:spPr>
          <a:xfrm>
            <a:off x="4025953" y="3187350"/>
            <a:ext cx="1553316"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500">
                <a:latin typeface="Source Sans Pro Black" panose="020B0803030403020204" pitchFamily="34" charset="0"/>
                <a:ea typeface="Source Sans Pro Black" panose="020B0803030403020204" pitchFamily="34" charset="0"/>
              </a:rPr>
              <a:t>MÔ TẢ CHI TIẾT</a:t>
            </a:r>
            <a:endParaRPr sz="2500">
              <a:latin typeface="Source Sans Pro Black" panose="020B0803030403020204" pitchFamily="34" charset="0"/>
              <a:ea typeface="Source Sans Pro Black" panose="020B0803030403020204" pitchFamily="34" charset="0"/>
            </a:endParaRPr>
          </a:p>
        </p:txBody>
      </p:sp>
      <p:sp>
        <p:nvSpPr>
          <p:cNvPr id="479" name="Google Shape;479;p27"/>
          <p:cNvSpPr txBox="1">
            <a:spLocks noGrp="1"/>
          </p:cNvSpPr>
          <p:nvPr>
            <p:ph type="ctrTitle" idx="7"/>
          </p:nvPr>
        </p:nvSpPr>
        <p:spPr>
          <a:xfrm>
            <a:off x="937480" y="603343"/>
            <a:ext cx="2964884" cy="577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000">
                <a:latin typeface="Source Sans Pro Black" panose="020B0803030403020204" pitchFamily="34" charset="0"/>
                <a:ea typeface="Source Sans Pro Black" panose="020B0803030403020204" pitchFamily="34" charset="0"/>
              </a:rPr>
              <a:t>Mục lục:</a:t>
            </a:r>
            <a:endParaRPr sz="4000">
              <a:latin typeface="Source Sans Pro Black" panose="020B0803030403020204" pitchFamily="34" charset="0"/>
              <a:ea typeface="Source Sans Pro Black" panose="020B0803030403020204" pitchFamily="34" charset="0"/>
            </a:endParaRPr>
          </a:p>
        </p:txBody>
      </p:sp>
      <p:sp>
        <p:nvSpPr>
          <p:cNvPr id="480" name="Google Shape;480;p27"/>
          <p:cNvSpPr txBox="1">
            <a:spLocks noGrp="1"/>
          </p:cNvSpPr>
          <p:nvPr>
            <p:ph type="title" idx="9"/>
          </p:nvPr>
        </p:nvSpPr>
        <p:spPr>
          <a:xfrm>
            <a:off x="6744879" y="3187350"/>
            <a:ext cx="1753800" cy="57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500">
                <a:latin typeface="Source Sans Pro Black" panose="020B0803030403020204" pitchFamily="34" charset="0"/>
                <a:ea typeface="Source Sans Pro Black" panose="020B0803030403020204" pitchFamily="34" charset="0"/>
              </a:rPr>
              <a:t>KẾT LUẬN</a:t>
            </a:r>
            <a:endParaRPr sz="2500">
              <a:latin typeface="Source Sans Pro Black" panose="020B0803030403020204" pitchFamily="34" charset="0"/>
              <a:ea typeface="Source Sans Pro Black" panose="020B0803030403020204" pitchFamily="34" charset="0"/>
            </a:endParaRPr>
          </a:p>
        </p:txBody>
      </p:sp>
      <p:sp>
        <p:nvSpPr>
          <p:cNvPr id="481" name="Google Shape;481;p27"/>
          <p:cNvSpPr/>
          <p:nvPr/>
        </p:nvSpPr>
        <p:spPr>
          <a:xfrm>
            <a:off x="1260244" y="1742856"/>
            <a:ext cx="824100" cy="824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3979771" y="1742856"/>
            <a:ext cx="824100" cy="82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699298" y="1741603"/>
            <a:ext cx="824100" cy="824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4" name="Google Shape;484;p27"/>
          <p:cNvCxnSpPr>
            <a:cxnSpLocks/>
            <a:stCxn id="481" idx="1"/>
            <a:endCxn id="476" idx="1"/>
          </p:cNvCxnSpPr>
          <p:nvPr/>
        </p:nvCxnSpPr>
        <p:spPr>
          <a:xfrm rot="10800000" flipH="1" flipV="1">
            <a:off x="1260243" y="2154905"/>
            <a:ext cx="599" cy="1321345"/>
          </a:xfrm>
          <a:prstGeom prst="bentConnector3">
            <a:avLst>
              <a:gd name="adj1" fmla="val -38163606"/>
            </a:avLst>
          </a:prstGeom>
          <a:noFill/>
          <a:ln w="9525" cap="flat" cmpd="sng">
            <a:solidFill>
              <a:schemeClr val="lt1"/>
            </a:solidFill>
            <a:prstDash val="solid"/>
            <a:round/>
            <a:headEnd type="none" w="med" len="med"/>
            <a:tailEnd type="none" w="med" len="med"/>
          </a:ln>
        </p:spPr>
      </p:cxnSp>
      <p:cxnSp>
        <p:nvCxnSpPr>
          <p:cNvPr id="485" name="Google Shape;485;p27"/>
          <p:cNvCxnSpPr>
            <a:cxnSpLocks/>
            <a:stCxn id="482" idx="1"/>
            <a:endCxn id="478" idx="1"/>
          </p:cNvCxnSpPr>
          <p:nvPr/>
        </p:nvCxnSpPr>
        <p:spPr>
          <a:xfrm rot="10800000" flipH="1" flipV="1">
            <a:off x="3979771" y="2154906"/>
            <a:ext cx="46182" cy="1321344"/>
          </a:xfrm>
          <a:prstGeom prst="bentConnector3">
            <a:avLst>
              <a:gd name="adj1" fmla="val -494998"/>
            </a:avLst>
          </a:prstGeom>
          <a:noFill/>
          <a:ln w="9525" cap="flat" cmpd="sng">
            <a:solidFill>
              <a:schemeClr val="lt1"/>
            </a:solidFill>
            <a:prstDash val="solid"/>
            <a:round/>
            <a:headEnd type="none" w="med" len="med"/>
            <a:tailEnd type="none" w="med" len="med"/>
          </a:ln>
        </p:spPr>
      </p:cxnSp>
      <p:cxnSp>
        <p:nvCxnSpPr>
          <p:cNvPr id="486" name="Google Shape;486;p27"/>
          <p:cNvCxnSpPr>
            <a:stCxn id="483" idx="1"/>
            <a:endCxn id="480" idx="1"/>
          </p:cNvCxnSpPr>
          <p:nvPr/>
        </p:nvCxnSpPr>
        <p:spPr>
          <a:xfrm rot="10800000" flipH="1" flipV="1">
            <a:off x="6699297" y="2153652"/>
            <a:ext cx="45581" cy="1322597"/>
          </a:xfrm>
          <a:prstGeom prst="bentConnector3">
            <a:avLst>
              <a:gd name="adj1" fmla="val -501525"/>
            </a:avLst>
          </a:prstGeom>
          <a:noFill/>
          <a:ln w="9525" cap="flat" cmpd="sng">
            <a:solidFill>
              <a:schemeClr val="lt1"/>
            </a:solidFill>
            <a:prstDash val="solid"/>
            <a:round/>
            <a:headEnd type="none" w="med" len="med"/>
            <a:tailEnd type="none" w="med" len="med"/>
          </a:ln>
        </p:spPr>
      </p:cxnSp>
      <p:sp>
        <p:nvSpPr>
          <p:cNvPr id="6" name="Google Shape;476;p27">
            <a:extLst>
              <a:ext uri="{FF2B5EF4-FFF2-40B4-BE49-F238E27FC236}">
                <a16:creationId xmlns:a16="http://schemas.microsoft.com/office/drawing/2014/main" id="{02688823-6E82-2AF3-6316-E654BF05632E}"/>
              </a:ext>
            </a:extLst>
          </p:cNvPr>
          <p:cNvSpPr txBox="1">
            <a:spLocks/>
          </p:cNvSpPr>
          <p:nvPr/>
        </p:nvSpPr>
        <p:spPr>
          <a:xfrm>
            <a:off x="1379242" y="1864753"/>
            <a:ext cx="640355"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vi-VN" sz="3500">
                <a:solidFill>
                  <a:schemeClr val="bg1"/>
                </a:solidFill>
              </a:rPr>
              <a:t>01</a:t>
            </a:r>
          </a:p>
        </p:txBody>
      </p:sp>
      <p:sp>
        <p:nvSpPr>
          <p:cNvPr id="9" name="Google Shape;476;p27">
            <a:extLst>
              <a:ext uri="{FF2B5EF4-FFF2-40B4-BE49-F238E27FC236}">
                <a16:creationId xmlns:a16="http://schemas.microsoft.com/office/drawing/2014/main" id="{CED09AEA-05AC-76B0-BB19-C1DEE532F128}"/>
              </a:ext>
            </a:extLst>
          </p:cNvPr>
          <p:cNvSpPr txBox="1">
            <a:spLocks/>
          </p:cNvSpPr>
          <p:nvPr/>
        </p:nvSpPr>
        <p:spPr>
          <a:xfrm>
            <a:off x="4085161" y="1864753"/>
            <a:ext cx="640355"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vi-VN" sz="3500">
                <a:solidFill>
                  <a:schemeClr val="bg1"/>
                </a:solidFill>
              </a:rPr>
              <a:t>02</a:t>
            </a:r>
          </a:p>
        </p:txBody>
      </p:sp>
      <p:sp>
        <p:nvSpPr>
          <p:cNvPr id="13" name="Google Shape;476;p27">
            <a:extLst>
              <a:ext uri="{FF2B5EF4-FFF2-40B4-BE49-F238E27FC236}">
                <a16:creationId xmlns:a16="http://schemas.microsoft.com/office/drawing/2014/main" id="{821B91F5-6709-6893-9C4D-B94E81DA01C0}"/>
              </a:ext>
            </a:extLst>
          </p:cNvPr>
          <p:cNvSpPr txBox="1">
            <a:spLocks/>
          </p:cNvSpPr>
          <p:nvPr/>
        </p:nvSpPr>
        <p:spPr>
          <a:xfrm>
            <a:off x="6791170" y="1863764"/>
            <a:ext cx="640355" cy="57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4800"/>
              <a:buFont typeface="Share Tech"/>
              <a:buNone/>
              <a:defRPr sz="4800" b="0" i="0" u="none" strike="noStrike" cap="none">
                <a:solidFill>
                  <a:schemeClr val="accent2"/>
                </a:solidFill>
                <a:latin typeface="Share Tech"/>
                <a:ea typeface="Share Tech"/>
                <a:cs typeface="Share Tech"/>
                <a:sym typeface="Share Tech"/>
              </a:defRPr>
            </a:lvl1pPr>
            <a:lvl2pPr marR="0" lvl="1"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rgbClr val="000000"/>
              </a:buClr>
              <a:buSzPts val="4800"/>
              <a:buFont typeface="Fira Sans Extra Condensed Medium"/>
              <a:buNone/>
              <a:defRPr sz="4800" b="0" i="0" u="none" strike="noStrike" cap="none">
                <a:solidFill>
                  <a:srgbClr val="000000"/>
                </a:solidFill>
                <a:latin typeface="Fira Sans Extra Condensed Medium"/>
                <a:ea typeface="Fira Sans Extra Condensed Medium"/>
                <a:cs typeface="Fira Sans Extra Condensed Medium"/>
                <a:sym typeface="Fira Sans Extra Condensed Medium"/>
              </a:defRPr>
            </a:lvl9pPr>
          </a:lstStyle>
          <a:p>
            <a:r>
              <a:rPr lang="vi-VN" sz="3500">
                <a:solidFill>
                  <a:schemeClr val="bg1"/>
                </a:solidFill>
              </a:rPr>
              <a:t>03</a:t>
            </a:r>
          </a:p>
        </p:txBody>
      </p:sp>
      <p:cxnSp>
        <p:nvCxnSpPr>
          <p:cNvPr id="27" name="Google Shape;1087;p38">
            <a:extLst>
              <a:ext uri="{FF2B5EF4-FFF2-40B4-BE49-F238E27FC236}">
                <a16:creationId xmlns:a16="http://schemas.microsoft.com/office/drawing/2014/main" id="{5361426A-6E3E-DE25-914A-BEE439CEBE81}"/>
              </a:ext>
            </a:extLst>
          </p:cNvPr>
          <p:cNvCxnSpPr>
            <a:cxnSpLocks/>
          </p:cNvCxnSpPr>
          <p:nvPr/>
        </p:nvCxnSpPr>
        <p:spPr>
          <a:xfrm>
            <a:off x="-536382" y="1372142"/>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28" name="Google Shape;1088;p38">
            <a:extLst>
              <a:ext uri="{FF2B5EF4-FFF2-40B4-BE49-F238E27FC236}">
                <a16:creationId xmlns:a16="http://schemas.microsoft.com/office/drawing/2014/main" id="{57020369-573A-D222-7288-78C9B68EAF0F}"/>
              </a:ext>
            </a:extLst>
          </p:cNvPr>
          <p:cNvCxnSpPr>
            <a:cxnSpLocks/>
            <a:stCxn id="450" idx="6"/>
          </p:cNvCxnSpPr>
          <p:nvPr/>
        </p:nvCxnSpPr>
        <p:spPr>
          <a:xfrm flipH="1" flipV="1">
            <a:off x="-497386" y="3554620"/>
            <a:ext cx="76188" cy="309"/>
          </a:xfrm>
          <a:prstGeom prst="straightConnector1">
            <a:avLst/>
          </a:prstGeom>
          <a:noFill/>
          <a:ln w="19050" cap="flat" cmpd="sng">
            <a:solidFill>
              <a:schemeClr val="lt2"/>
            </a:solidFill>
            <a:prstDash val="solid"/>
            <a:round/>
            <a:headEnd type="none" w="med" len="med"/>
            <a:tailEnd type="none" w="med" len="med"/>
          </a:ln>
        </p:spPr>
      </p:cxnSp>
      <p:cxnSp>
        <p:nvCxnSpPr>
          <p:cNvPr id="29" name="Google Shape;1090;p38">
            <a:extLst>
              <a:ext uri="{FF2B5EF4-FFF2-40B4-BE49-F238E27FC236}">
                <a16:creationId xmlns:a16="http://schemas.microsoft.com/office/drawing/2014/main" id="{559FE883-6CB4-29A5-346A-543DD2472C7B}"/>
              </a:ext>
            </a:extLst>
          </p:cNvPr>
          <p:cNvCxnSpPr>
            <a:cxnSpLocks/>
          </p:cNvCxnSpPr>
          <p:nvPr/>
        </p:nvCxnSpPr>
        <p:spPr>
          <a:xfrm>
            <a:off x="-516574" y="1372142"/>
            <a:ext cx="0" cy="2610794"/>
          </a:xfrm>
          <a:prstGeom prst="straightConnector1">
            <a:avLst/>
          </a:prstGeom>
          <a:noFill/>
          <a:ln w="19050" cap="flat" cmpd="sng">
            <a:solidFill>
              <a:schemeClr val="lt2"/>
            </a:solidFill>
            <a:prstDash val="solid"/>
            <a:round/>
            <a:headEnd type="none" w="med" len="med"/>
            <a:tailEnd type="none" w="med" len="med"/>
          </a:ln>
        </p:spPr>
      </p:cxnSp>
      <p:grpSp>
        <p:nvGrpSpPr>
          <p:cNvPr id="30" name="Google Shape;1097;p38">
            <a:extLst>
              <a:ext uri="{FF2B5EF4-FFF2-40B4-BE49-F238E27FC236}">
                <a16:creationId xmlns:a16="http://schemas.microsoft.com/office/drawing/2014/main" id="{0E284EF3-9023-21FB-7887-6C4EF9072B31}"/>
              </a:ext>
            </a:extLst>
          </p:cNvPr>
          <p:cNvGrpSpPr/>
          <p:nvPr/>
        </p:nvGrpSpPr>
        <p:grpSpPr>
          <a:xfrm>
            <a:off x="-703324" y="1644538"/>
            <a:ext cx="373500" cy="373500"/>
            <a:chOff x="5557850" y="1912500"/>
            <a:chExt cx="373500" cy="373500"/>
          </a:xfrm>
        </p:grpSpPr>
        <p:sp>
          <p:nvSpPr>
            <p:cNvPr id="31" name="Google Shape;1098;p38">
              <a:extLst>
                <a:ext uri="{FF2B5EF4-FFF2-40B4-BE49-F238E27FC236}">
                  <a16:creationId xmlns:a16="http://schemas.microsoft.com/office/drawing/2014/main" id="{C6271983-6FD2-DC64-6845-52B843692430}"/>
                </a:ext>
              </a:extLst>
            </p:cNvPr>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1099;p38">
              <a:extLst>
                <a:ext uri="{FF2B5EF4-FFF2-40B4-BE49-F238E27FC236}">
                  <a16:creationId xmlns:a16="http://schemas.microsoft.com/office/drawing/2014/main" id="{28D1C285-5D28-4B23-B71A-BFD289F96F8C}"/>
                </a:ext>
              </a:extLst>
            </p:cNvPr>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 name="Google Shape;1100;p38">
            <a:extLst>
              <a:ext uri="{FF2B5EF4-FFF2-40B4-BE49-F238E27FC236}">
                <a16:creationId xmlns:a16="http://schemas.microsoft.com/office/drawing/2014/main" id="{67B80117-8589-DAA9-A49B-C8A14691CA61}"/>
              </a:ext>
            </a:extLst>
          </p:cNvPr>
          <p:cNvGrpSpPr/>
          <p:nvPr/>
        </p:nvGrpSpPr>
        <p:grpSpPr>
          <a:xfrm>
            <a:off x="-703336" y="3368179"/>
            <a:ext cx="373500" cy="373500"/>
            <a:chOff x="7457825" y="1912500"/>
            <a:chExt cx="373500" cy="373500"/>
          </a:xfrm>
        </p:grpSpPr>
        <p:sp>
          <p:nvSpPr>
            <p:cNvPr id="450" name="Google Shape;1101;p38">
              <a:extLst>
                <a:ext uri="{FF2B5EF4-FFF2-40B4-BE49-F238E27FC236}">
                  <a16:creationId xmlns:a16="http://schemas.microsoft.com/office/drawing/2014/main" id="{8404930D-128D-292B-5E82-E42381E6DABC}"/>
                </a:ext>
              </a:extLst>
            </p:cNvPr>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1102;p38">
              <a:extLst>
                <a:ext uri="{FF2B5EF4-FFF2-40B4-BE49-F238E27FC236}">
                  <a16:creationId xmlns:a16="http://schemas.microsoft.com/office/drawing/2014/main" id="{946F0D86-26B2-4281-C6C3-899CC99A729C}"/>
                </a:ext>
              </a:extLst>
            </p:cNvPr>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73568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cxnSp>
        <p:nvCxnSpPr>
          <p:cNvPr id="1087" name="Google Shape;1087;p38"/>
          <p:cNvCxnSpPr>
            <a:cxnSpLocks/>
          </p:cNvCxnSpPr>
          <p:nvPr/>
        </p:nvCxnSpPr>
        <p:spPr>
          <a:xfrm rot="5400000">
            <a:off x="848872" y="1603738"/>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88" name="Google Shape;1088;p38"/>
          <p:cNvCxnSpPr>
            <a:cxnSpLocks/>
            <a:stCxn id="1101" idx="6"/>
          </p:cNvCxnSpPr>
          <p:nvPr/>
        </p:nvCxnSpPr>
        <p:spPr>
          <a:xfrm flipH="1" flipV="1">
            <a:off x="640534" y="3554620"/>
            <a:ext cx="76188" cy="309"/>
          </a:xfrm>
          <a:prstGeom prst="straightConnector1">
            <a:avLst/>
          </a:prstGeom>
          <a:noFill/>
          <a:ln w="19050" cap="flat" cmpd="sng">
            <a:solidFill>
              <a:schemeClr val="lt2"/>
            </a:solidFill>
            <a:prstDash val="solid"/>
            <a:round/>
            <a:headEnd type="none" w="med" len="med"/>
            <a:tailEnd type="none" w="med" len="med"/>
          </a:ln>
        </p:spPr>
      </p:cxnSp>
      <p:cxnSp>
        <p:nvCxnSpPr>
          <p:cNvPr id="1090" name="Google Shape;1090;p38"/>
          <p:cNvCxnSpPr>
            <a:cxnSpLocks/>
          </p:cNvCxnSpPr>
          <p:nvPr/>
        </p:nvCxnSpPr>
        <p:spPr>
          <a:xfrm>
            <a:off x="621346" y="1372142"/>
            <a:ext cx="0" cy="2610794"/>
          </a:xfrm>
          <a:prstGeom prst="straightConnector1">
            <a:avLst/>
          </a:prstGeom>
          <a:noFill/>
          <a:ln w="19050" cap="flat" cmpd="sng">
            <a:solidFill>
              <a:schemeClr val="lt2"/>
            </a:solidFill>
            <a:prstDash val="solid"/>
            <a:round/>
            <a:headEnd type="none" w="med" len="med"/>
            <a:tailEnd type="none" w="med" len="med"/>
          </a:ln>
        </p:spPr>
      </p:cxnSp>
      <p:grpSp>
        <p:nvGrpSpPr>
          <p:cNvPr id="1097" name="Google Shape;1097;p38"/>
          <p:cNvGrpSpPr/>
          <p:nvPr/>
        </p:nvGrpSpPr>
        <p:grpSpPr>
          <a:xfrm>
            <a:off x="434596" y="1644538"/>
            <a:ext cx="373500" cy="373500"/>
            <a:chOff x="5557850" y="1912500"/>
            <a:chExt cx="373500" cy="373500"/>
          </a:xfrm>
        </p:grpSpPr>
        <p:sp>
          <p:nvSpPr>
            <p:cNvPr id="1098" name="Google Shape;1098;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38"/>
          <p:cNvGrpSpPr/>
          <p:nvPr/>
        </p:nvGrpSpPr>
        <p:grpSpPr>
          <a:xfrm>
            <a:off x="434584" y="3368179"/>
            <a:ext cx="373500" cy="373500"/>
            <a:chOff x="7457825" y="1912500"/>
            <a:chExt cx="373500" cy="373500"/>
          </a:xfrm>
        </p:grpSpPr>
        <p:sp>
          <p:nvSpPr>
            <p:cNvPr id="1101" name="Google Shape;1101;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6" name="Google Shape;1106;p38"/>
          <p:cNvSpPr txBox="1">
            <a:spLocks noGrp="1"/>
          </p:cNvSpPr>
          <p:nvPr>
            <p:ph type="subTitle" idx="4294967295"/>
          </p:nvPr>
        </p:nvSpPr>
        <p:spPr>
          <a:xfrm>
            <a:off x="1134047" y="2164748"/>
            <a:ext cx="7388607" cy="2044254"/>
          </a:xfrm>
          <a:prstGeom prst="rect">
            <a:avLst/>
          </a:prstGeom>
        </p:spPr>
        <p:txBody>
          <a:bodyPr spcFirstLastPara="1" wrap="square" lIns="91425" tIns="91425" rIns="91425" bIns="91425" anchor="t" anchorCtr="0">
            <a:noAutofit/>
          </a:bodyPr>
          <a:lstStyle/>
          <a:p>
            <a:pPr algn="just" fontAlgn="base">
              <a:buFont typeface="Arial" panose="020B0604020202020204" pitchFamily="34" charset="0"/>
              <a:buChar char="•"/>
            </a:pPr>
            <a:r>
              <a:rPr lang="vi-VN" sz="2000" b="0" i="0" u="none" strike="noStrike">
                <a:solidFill>
                  <a:schemeClr val="bg1"/>
                </a:solidFill>
                <a:effectLst/>
              </a:rPr>
              <a:t>Từ </a:t>
            </a:r>
            <a:r>
              <a:rPr lang="vi-VN" sz="2000" b="0" i="0" u="none" strike="noStrike">
                <a:solidFill>
                  <a:srgbClr val="FF9A32"/>
                </a:solidFill>
                <a:effectLst/>
              </a:rPr>
              <a:t>dữ liệu thời tiết </a:t>
            </a:r>
            <a:r>
              <a:rPr lang="vi-VN" sz="2000" b="0" i="0" u="none" strike="noStrike">
                <a:solidFill>
                  <a:schemeClr val="bg1"/>
                </a:solidFill>
                <a:effectLst/>
              </a:rPr>
              <a:t>trong</a:t>
            </a:r>
            <a:r>
              <a:rPr lang="vi-VN" sz="2000">
                <a:solidFill>
                  <a:schemeClr val="bg1"/>
                </a:solidFill>
              </a:rPr>
              <a:t> </a:t>
            </a:r>
            <a:r>
              <a:rPr lang="vi-VN" sz="2000">
                <a:solidFill>
                  <a:srgbClr val="FF9A32"/>
                </a:solidFill>
              </a:rPr>
              <a:t>10 năm</a:t>
            </a:r>
            <a:r>
              <a:rPr lang="vi-VN" sz="2000" b="0" i="0" u="none" strike="noStrike">
                <a:solidFill>
                  <a:srgbClr val="FF9A32"/>
                </a:solidFill>
                <a:effectLst/>
              </a:rPr>
              <a:t> </a:t>
            </a:r>
            <a:r>
              <a:rPr lang="vi-VN" sz="2000" b="0" i="0" u="none" strike="noStrike">
                <a:solidFill>
                  <a:schemeClr val="bg1"/>
                </a:solidFill>
                <a:effectLst/>
              </a:rPr>
              <a:t>tại </a:t>
            </a:r>
            <a:r>
              <a:rPr lang="vi-VN" sz="2000" b="0" i="0" u="none" strike="noStrike">
                <a:solidFill>
                  <a:srgbClr val="FF9A32"/>
                </a:solidFill>
                <a:effectLst/>
              </a:rPr>
              <a:t>18 thành phố</a:t>
            </a:r>
            <a:r>
              <a:rPr lang="vi-VN" sz="2000" b="0" i="0" u="none" strike="noStrike">
                <a:solidFill>
                  <a:schemeClr val="bg1"/>
                </a:solidFill>
                <a:effectLst/>
              </a:rPr>
              <a:t>, AI được huấn luyện để khi:</a:t>
            </a:r>
          </a:p>
          <a:p>
            <a:pPr marL="114300" indent="0" algn="just" rtl="0" fontAlgn="base">
              <a:spcBef>
                <a:spcPts val="0"/>
              </a:spcBef>
              <a:spcAft>
                <a:spcPts val="0"/>
              </a:spcAft>
              <a:buNone/>
            </a:pPr>
            <a:r>
              <a:rPr lang="vi-VN" sz="2000">
                <a:solidFill>
                  <a:srgbClr val="FF9A32"/>
                </a:solidFill>
              </a:rPr>
              <a:t>	</a:t>
            </a:r>
            <a:r>
              <a:rPr lang="vi-VN" sz="2000" b="0" i="0" u="none" strike="noStrike">
                <a:solidFill>
                  <a:srgbClr val="FF9A32"/>
                </a:solidFill>
                <a:effectLst/>
              </a:rPr>
              <a:t>Nhập thời gian</a:t>
            </a:r>
            <a:r>
              <a:rPr lang="vi-VN" sz="2000" b="0" i="0" u="none" strike="noStrike">
                <a:solidFill>
                  <a:schemeClr val="bg1"/>
                </a:solidFill>
                <a:effectLst/>
              </a:rPr>
              <a:t>, </a:t>
            </a:r>
            <a:r>
              <a:rPr lang="vi-VN" sz="2000" b="0" i="0" u="none" strike="noStrike">
                <a:solidFill>
                  <a:srgbClr val="FF9A32"/>
                </a:solidFill>
                <a:effectLst/>
              </a:rPr>
              <a:t>địa điểm </a:t>
            </a:r>
            <a:r>
              <a:rPr lang="vi-VN" sz="2000" b="0" i="0" u="none" strike="noStrike">
                <a:solidFill>
                  <a:schemeClr val="bg1"/>
                </a:solidFill>
                <a:effectLst/>
              </a:rPr>
              <a:t>và </a:t>
            </a:r>
            <a:r>
              <a:rPr lang="vi-VN" sz="2000" b="0" i="0" u="none" strike="noStrike">
                <a:solidFill>
                  <a:srgbClr val="FF9A32"/>
                </a:solidFill>
                <a:effectLst/>
              </a:rPr>
              <a:t>thành phần thời tiết</a:t>
            </a:r>
            <a:endParaRPr lang="vi-VN" sz="2000">
              <a:solidFill>
                <a:schemeClr val="bg1"/>
              </a:solidFill>
            </a:endParaRPr>
          </a:p>
          <a:p>
            <a:pPr marL="114300" indent="0" algn="just" fontAlgn="base">
              <a:buNone/>
            </a:pPr>
            <a:r>
              <a:rPr lang="vi-VN" sz="2000" b="0" i="0" u="none" strike="noStrike">
                <a:solidFill>
                  <a:schemeClr val="bg1"/>
                </a:solidFill>
                <a:effectLst/>
                <a:sym typeface="Wingdings" panose="05000000000000000000" pitchFamily="2" charset="2"/>
              </a:rPr>
              <a:t></a:t>
            </a:r>
            <a:r>
              <a:rPr lang="vi-VN" sz="2000">
                <a:solidFill>
                  <a:schemeClr val="bg1"/>
                </a:solidFill>
                <a:sym typeface="Wingdings" panose="05000000000000000000" pitchFamily="2" charset="2"/>
              </a:rPr>
              <a:t> Đ</a:t>
            </a:r>
            <a:r>
              <a:rPr lang="vi-VN" sz="2000" b="0" i="0" u="none" strike="noStrike">
                <a:solidFill>
                  <a:schemeClr val="bg1"/>
                </a:solidFill>
                <a:effectLst/>
              </a:rPr>
              <a:t>ầu ra sẽ cho ra </a:t>
            </a:r>
            <a:r>
              <a:rPr lang="vi-VN" sz="2000" b="0" i="0" u="none" strike="noStrike">
                <a:solidFill>
                  <a:srgbClr val="FF9A32"/>
                </a:solidFill>
                <a:effectLst/>
              </a:rPr>
              <a:t>kết quả dự đoán thành phần khí hậu</a:t>
            </a:r>
            <a:r>
              <a:rPr lang="vi-VN" sz="2000" b="0" i="0" u="none" strike="noStrike">
                <a:solidFill>
                  <a:schemeClr val="bg1"/>
                </a:solidFill>
                <a:effectLst/>
              </a:rPr>
              <a:t> </a:t>
            </a:r>
            <a:r>
              <a:rPr lang="vi-VN" sz="2000">
                <a:solidFill>
                  <a:schemeClr val="bg1"/>
                </a:solidFill>
              </a:rPr>
              <a:t>khi đó</a:t>
            </a:r>
            <a:endParaRPr lang="vi-VN" sz="2000" b="0" i="0" u="none" strike="noStrike">
              <a:solidFill>
                <a:schemeClr val="bg1"/>
              </a:solidFill>
              <a:effectLst/>
            </a:endParaRPr>
          </a:p>
        </p:txBody>
      </p:sp>
      <p:sp>
        <p:nvSpPr>
          <p:cNvPr id="1113" name="Google Shape;1113;p38"/>
          <p:cNvSpPr txBox="1">
            <a:spLocks noGrp="1"/>
          </p:cNvSpPr>
          <p:nvPr>
            <p:ph type="ctrTitle" idx="4294967295"/>
          </p:nvPr>
        </p:nvSpPr>
        <p:spPr>
          <a:xfrm>
            <a:off x="1039320" y="1630268"/>
            <a:ext cx="153116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200">
                <a:solidFill>
                  <a:schemeClr val="accent3"/>
                </a:solidFill>
                <a:latin typeface="Source Sans Pro Black" panose="020B0803030403020204" pitchFamily="34" charset="0"/>
                <a:ea typeface="Source Sans Pro Black" panose="020B0803030403020204" pitchFamily="34" charset="0"/>
              </a:rPr>
              <a:t>Ý TƯỞNG</a:t>
            </a:r>
            <a:endParaRPr sz="2200">
              <a:solidFill>
                <a:schemeClr val="accent3"/>
              </a:solidFill>
              <a:latin typeface="Source Sans Pro Black" panose="020B0803030403020204" pitchFamily="34" charset="0"/>
              <a:ea typeface="Source Sans Pro Black" panose="020B0803030403020204" pitchFamily="34" charset="0"/>
            </a:endParaRPr>
          </a:p>
        </p:txBody>
      </p:sp>
      <p:sp>
        <p:nvSpPr>
          <p:cNvPr id="1114" name="Google Shape;1114;p38"/>
          <p:cNvSpPr txBox="1">
            <a:spLocks noGrp="1"/>
          </p:cNvSpPr>
          <p:nvPr>
            <p:ph type="ctrTitle" idx="4294967295"/>
          </p:nvPr>
        </p:nvSpPr>
        <p:spPr>
          <a:xfrm>
            <a:off x="-1696744" y="3329258"/>
            <a:ext cx="1672029"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1800">
                <a:solidFill>
                  <a:schemeClr val="accent4"/>
                </a:solidFill>
                <a:latin typeface="Source Sans Pro Black" panose="020B0803030403020204" pitchFamily="34" charset="0"/>
                <a:ea typeface="Source Sans Pro Black" panose="020B0803030403020204" pitchFamily="34" charset="0"/>
              </a:rPr>
              <a:t>TỔNG QUAN</a:t>
            </a:r>
            <a:endParaRPr sz="1800">
              <a:solidFill>
                <a:schemeClr val="accent4"/>
              </a:solidFill>
              <a:latin typeface="Source Sans Pro Black" panose="020B0803030403020204" pitchFamily="34" charset="0"/>
              <a:ea typeface="Source Sans Pro Black" panose="020B0803030403020204" pitchFamily="34" charset="0"/>
            </a:endParaRPr>
          </a:p>
        </p:txBody>
      </p:sp>
      <p:sp>
        <p:nvSpPr>
          <p:cNvPr id="4" name="Google Shape;476;p27">
            <a:extLst>
              <a:ext uri="{FF2B5EF4-FFF2-40B4-BE49-F238E27FC236}">
                <a16:creationId xmlns:a16="http://schemas.microsoft.com/office/drawing/2014/main" id="{74B88F83-3CCD-2941-7F99-39FE9DF8AE5D}"/>
              </a:ext>
            </a:extLst>
          </p:cNvPr>
          <p:cNvSpPr txBox="1">
            <a:spLocks/>
          </p:cNvSpPr>
          <p:nvPr/>
        </p:nvSpPr>
        <p:spPr>
          <a:xfrm>
            <a:off x="656906" y="549302"/>
            <a:ext cx="5671047"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a:solidFill>
                  <a:srgbClr val="FF9A32"/>
                </a:solidFill>
                <a:latin typeface="Source Sans Pro Black" panose="020B0803030403020204" pitchFamily="34" charset="0"/>
                <a:ea typeface="Source Sans Pro Black" panose="020B0803030403020204" pitchFamily="34" charset="0"/>
              </a:rPr>
              <a:t>GIỚI THIỆU SẢN PHẨM</a:t>
            </a:r>
          </a:p>
        </p:txBody>
      </p:sp>
    </p:spTree>
    <p:extLst>
      <p:ext uri="{BB962C8B-B14F-4D97-AF65-F5344CB8AC3E}">
        <p14:creationId xmlns:p14="http://schemas.microsoft.com/office/powerpoint/2010/main" val="3042243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cxnSp>
        <p:nvCxnSpPr>
          <p:cNvPr id="1087" name="Google Shape;1087;p38"/>
          <p:cNvCxnSpPr>
            <a:cxnSpLocks/>
            <a:stCxn id="1098" idx="6"/>
          </p:cNvCxnSpPr>
          <p:nvPr/>
        </p:nvCxnSpPr>
        <p:spPr>
          <a:xfrm flipH="1">
            <a:off x="621322" y="1831288"/>
            <a:ext cx="95412" cy="0"/>
          </a:xfrm>
          <a:prstGeom prst="straightConnector1">
            <a:avLst/>
          </a:prstGeom>
          <a:noFill/>
          <a:ln w="19050" cap="flat" cmpd="sng">
            <a:solidFill>
              <a:schemeClr val="lt2"/>
            </a:solidFill>
            <a:prstDash val="solid"/>
            <a:round/>
            <a:headEnd type="none" w="med" len="med"/>
            <a:tailEnd type="none" w="med" len="med"/>
          </a:ln>
        </p:spPr>
      </p:cxnSp>
      <p:cxnSp>
        <p:nvCxnSpPr>
          <p:cNvPr id="1088" name="Google Shape;1088;p38"/>
          <p:cNvCxnSpPr>
            <a:cxnSpLocks/>
          </p:cNvCxnSpPr>
          <p:nvPr/>
        </p:nvCxnSpPr>
        <p:spPr>
          <a:xfrm rot="5400000">
            <a:off x="868084" y="332707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90" name="Google Shape;1090;p38"/>
          <p:cNvCxnSpPr>
            <a:cxnSpLocks/>
          </p:cNvCxnSpPr>
          <p:nvPr/>
        </p:nvCxnSpPr>
        <p:spPr>
          <a:xfrm>
            <a:off x="621346" y="1372142"/>
            <a:ext cx="0" cy="2610794"/>
          </a:xfrm>
          <a:prstGeom prst="straightConnector1">
            <a:avLst/>
          </a:prstGeom>
          <a:noFill/>
          <a:ln w="19050" cap="flat" cmpd="sng">
            <a:solidFill>
              <a:schemeClr val="lt2"/>
            </a:solidFill>
            <a:prstDash val="solid"/>
            <a:round/>
            <a:headEnd type="none" w="med" len="med"/>
            <a:tailEnd type="none" w="med" len="med"/>
          </a:ln>
        </p:spPr>
      </p:cxnSp>
      <p:grpSp>
        <p:nvGrpSpPr>
          <p:cNvPr id="1097" name="Google Shape;1097;p38"/>
          <p:cNvGrpSpPr/>
          <p:nvPr/>
        </p:nvGrpSpPr>
        <p:grpSpPr>
          <a:xfrm>
            <a:off x="434596" y="1644538"/>
            <a:ext cx="373500" cy="373500"/>
            <a:chOff x="5557850" y="1912500"/>
            <a:chExt cx="373500" cy="373500"/>
          </a:xfrm>
        </p:grpSpPr>
        <p:sp>
          <p:nvSpPr>
            <p:cNvPr id="1098" name="Google Shape;1098;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38"/>
          <p:cNvGrpSpPr/>
          <p:nvPr/>
        </p:nvGrpSpPr>
        <p:grpSpPr>
          <a:xfrm>
            <a:off x="434584" y="3368179"/>
            <a:ext cx="373500" cy="373500"/>
            <a:chOff x="7457825" y="1912500"/>
            <a:chExt cx="373500" cy="373500"/>
          </a:xfrm>
        </p:grpSpPr>
        <p:sp>
          <p:nvSpPr>
            <p:cNvPr id="1101" name="Google Shape;1101;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6" name="Google Shape;1106;p38"/>
          <p:cNvSpPr txBox="1">
            <a:spLocks noGrp="1"/>
          </p:cNvSpPr>
          <p:nvPr>
            <p:ph type="subTitle" idx="4294967295"/>
          </p:nvPr>
        </p:nvSpPr>
        <p:spPr>
          <a:xfrm>
            <a:off x="2290154" y="1697402"/>
            <a:ext cx="5343473" cy="2144800"/>
          </a:xfrm>
          <a:prstGeom prst="rect">
            <a:avLst/>
          </a:prstGeom>
        </p:spPr>
        <p:txBody>
          <a:bodyPr spcFirstLastPara="1" wrap="square" lIns="91425" tIns="91425" rIns="91425" bIns="91425" anchor="t" anchorCtr="0">
            <a:noAutofit/>
          </a:bodyPr>
          <a:lstStyle/>
          <a:p>
            <a:pPr marL="457200" algn="just" rtl="0" fontAlgn="base">
              <a:spcBef>
                <a:spcPts val="0"/>
              </a:spcBef>
              <a:spcAft>
                <a:spcPts val="0"/>
              </a:spcAft>
              <a:buFont typeface="Arial" panose="020B0604020202020204" pitchFamily="34" charset="0"/>
              <a:buChar char="•"/>
            </a:pPr>
            <a:r>
              <a:rPr lang="vi-VN" b="0" i="0" u="none" strike="noStrike" err="1">
                <a:solidFill>
                  <a:schemeClr val="bg1"/>
                </a:solidFill>
                <a:effectLst/>
                <a:latin typeface="Maven Pro" panose="020B0604020202020204" charset="0"/>
              </a:rPr>
              <a:t>Website</a:t>
            </a:r>
            <a:r>
              <a:rPr lang="vi-VN" b="0" i="0" u="none" strike="noStrike">
                <a:solidFill>
                  <a:schemeClr val="bg1"/>
                </a:solidFill>
                <a:effectLst/>
                <a:latin typeface="Maven Pro" panose="020B0604020202020204" charset="0"/>
              </a:rPr>
              <a:t> phát triển sản phẩm: </a:t>
            </a:r>
            <a:r>
              <a:rPr lang="vi-VN" b="0" i="0" u="none" strike="noStrike" err="1">
                <a:solidFill>
                  <a:srgbClr val="FF9A32"/>
                </a:solidFill>
                <a:effectLst/>
                <a:latin typeface="Maven Pro" panose="020B0604020202020204" charset="0"/>
              </a:rPr>
              <a:t>Google</a:t>
            </a:r>
            <a:r>
              <a:rPr lang="vi-VN" b="0" i="0" u="none" strike="noStrike">
                <a:solidFill>
                  <a:srgbClr val="FF9A32"/>
                </a:solidFill>
                <a:effectLst/>
                <a:latin typeface="Maven Pro" panose="020B0604020202020204" charset="0"/>
              </a:rPr>
              <a:t> </a:t>
            </a:r>
            <a:r>
              <a:rPr lang="vi-VN" b="0" i="0" u="none" strike="noStrike" err="1">
                <a:solidFill>
                  <a:srgbClr val="FF9A32"/>
                </a:solidFill>
                <a:effectLst/>
                <a:latin typeface="Maven Pro" panose="020B0604020202020204" charset="0"/>
              </a:rPr>
              <a:t>Colab</a:t>
            </a:r>
            <a:endParaRPr lang="vi-VN" b="0" i="0" u="none" strike="noStrike">
              <a:solidFill>
                <a:srgbClr val="FF9A32"/>
              </a:solidFill>
              <a:effectLst/>
              <a:latin typeface="Maven Pro" panose="020B0604020202020204" charset="0"/>
            </a:endParaRPr>
          </a:p>
          <a:p>
            <a:pPr marL="457200" algn="just" rtl="0" fontAlgn="base">
              <a:spcBef>
                <a:spcPts val="0"/>
              </a:spcBef>
              <a:spcAft>
                <a:spcPts val="0"/>
              </a:spcAft>
              <a:buFont typeface="Arial" panose="020B0604020202020204" pitchFamily="34" charset="0"/>
              <a:buChar char="•"/>
            </a:pPr>
            <a:r>
              <a:rPr lang="vi-VN">
                <a:solidFill>
                  <a:schemeClr val="bg1"/>
                </a:solidFill>
                <a:latin typeface="Maven Pro" panose="020B0604020202020204" charset="0"/>
              </a:rPr>
              <a:t>Nguồn:</a:t>
            </a:r>
          </a:p>
          <a:p>
            <a:pPr marL="114300" indent="0" algn="just" rtl="0" fontAlgn="base">
              <a:spcBef>
                <a:spcPts val="0"/>
              </a:spcBef>
              <a:spcAft>
                <a:spcPts val="0"/>
              </a:spcAft>
              <a:buNone/>
            </a:pPr>
            <a:r>
              <a:rPr lang="vi-VN">
                <a:solidFill>
                  <a:schemeClr val="bg1"/>
                </a:solidFill>
                <a:latin typeface="Maven Pro" panose="020B0604020202020204" charset="0"/>
              </a:rPr>
              <a:t>	</a:t>
            </a:r>
            <a:r>
              <a:rPr lang="vi-VN" err="1">
                <a:solidFill>
                  <a:schemeClr val="bg1"/>
                </a:solidFill>
                <a:latin typeface="Maven Pro" panose="020B0604020202020204" charset="0"/>
              </a:rPr>
              <a:t>Dataset</a:t>
            </a:r>
            <a:r>
              <a:rPr lang="vi-VN">
                <a:solidFill>
                  <a:schemeClr val="bg1"/>
                </a:solidFill>
                <a:latin typeface="Maven Pro" panose="020B0604020202020204" charset="0"/>
              </a:rPr>
              <a:t>: </a:t>
            </a:r>
            <a:r>
              <a:rPr lang="en-US" b="0" i="0" u="sng" strike="noStrike">
                <a:solidFill>
                  <a:srgbClr val="FFFFFF"/>
                </a:solidFill>
                <a:effectLst/>
                <a:latin typeface="Arial" panose="020B0604020202020204" pitchFamily="34" charset="0"/>
                <a:hlinkClick r:id="rId3">
                  <a:extLst>
                    <a:ext uri="{A12FA001-AC4F-418D-AE19-62706E023703}">
                      <ahyp:hlinkClr xmlns:ahyp="http://schemas.microsoft.com/office/drawing/2018/hyperlinkcolor" val="tx"/>
                    </a:ext>
                  </a:extLst>
                </a:hlinkClick>
              </a:rPr>
              <a:t>/</a:t>
            </a:r>
            <a:r>
              <a:rPr lang="en-US" b="0" i="0" u="sng" strike="noStrike" err="1">
                <a:solidFill>
                  <a:srgbClr val="FF9A32"/>
                </a:solidFill>
                <a:effectLst/>
                <a:latin typeface="Arial" panose="020B0604020202020204" pitchFamily="34" charset="0"/>
                <a:hlinkClick r:id="rId3">
                  <a:extLst>
                    <a:ext uri="{A12FA001-AC4F-418D-AE19-62706E023703}">
                      <ahyp:hlinkClr xmlns:ahyp="http://schemas.microsoft.com/office/drawing/2018/hyperlinkcolor" val="tx"/>
                    </a:ext>
                  </a:extLst>
                </a:hlinkClick>
              </a:rPr>
              <a:t>linktodataset</a:t>
            </a:r>
            <a:endParaRPr lang="vi-VN" u="sng">
              <a:solidFill>
                <a:srgbClr val="FF9A32"/>
              </a:solidFill>
              <a:latin typeface="Arial" panose="020B0604020202020204" pitchFamily="34" charset="0"/>
            </a:endParaRPr>
          </a:p>
          <a:p>
            <a:pPr marL="114300" indent="0" algn="just" rtl="0" fontAlgn="base">
              <a:spcBef>
                <a:spcPts val="0"/>
              </a:spcBef>
              <a:spcAft>
                <a:spcPts val="0"/>
              </a:spcAft>
              <a:buNone/>
            </a:pPr>
            <a:r>
              <a:rPr lang="vi-VN">
                <a:solidFill>
                  <a:schemeClr val="bg1"/>
                </a:solidFill>
                <a:latin typeface="Maven Pro" panose="020B0604020202020204" charset="0"/>
              </a:rPr>
              <a:t>	Nguồn tham khảo: </a:t>
            </a:r>
            <a:r>
              <a:rPr lang="vi-VN" err="1">
                <a:solidFill>
                  <a:srgbClr val="FF9A32"/>
                </a:solidFill>
                <a:latin typeface="Maven Pro" panose="020B0604020202020204" charset="0"/>
              </a:rPr>
              <a:t>ChatGPT</a:t>
            </a:r>
            <a:r>
              <a:rPr lang="vi-VN">
                <a:solidFill>
                  <a:srgbClr val="FF9A32"/>
                </a:solidFill>
                <a:latin typeface="Maven Pro" panose="020B0604020202020204" charset="0"/>
              </a:rPr>
              <a:t>, </a:t>
            </a:r>
            <a:r>
              <a:rPr lang="vi-VN" err="1">
                <a:solidFill>
                  <a:srgbClr val="FF9A32"/>
                </a:solidFill>
                <a:latin typeface="Maven Pro" panose="020B0604020202020204" charset="0"/>
              </a:rPr>
              <a:t>Gemini</a:t>
            </a:r>
            <a:r>
              <a:rPr lang="vi-VN">
                <a:solidFill>
                  <a:srgbClr val="FF9A32"/>
                </a:solidFill>
                <a:latin typeface="Maven Pro" panose="020B0604020202020204" charset="0"/>
              </a:rPr>
              <a:t>,…</a:t>
            </a:r>
            <a:endParaRPr lang="vi-VN" b="0" i="0" u="sng" strike="noStrike">
              <a:solidFill>
                <a:srgbClr val="FF9A32"/>
              </a:solidFill>
              <a:effectLst/>
              <a:latin typeface="Arial" panose="020B0604020202020204" pitchFamily="34" charset="0"/>
            </a:endParaRPr>
          </a:p>
        </p:txBody>
      </p:sp>
      <p:sp>
        <p:nvSpPr>
          <p:cNvPr id="1113" name="Google Shape;1113;p38"/>
          <p:cNvSpPr txBox="1">
            <a:spLocks noGrp="1"/>
          </p:cNvSpPr>
          <p:nvPr>
            <p:ph type="ctrTitle" idx="4294967295"/>
          </p:nvPr>
        </p:nvSpPr>
        <p:spPr>
          <a:xfrm>
            <a:off x="-1576880" y="1630268"/>
            <a:ext cx="153116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000">
                <a:solidFill>
                  <a:schemeClr val="accent3"/>
                </a:solidFill>
                <a:latin typeface="Source Sans Pro Black" panose="020B0803030403020204" pitchFamily="34" charset="0"/>
                <a:ea typeface="Source Sans Pro Black" panose="020B0803030403020204" pitchFamily="34" charset="0"/>
              </a:rPr>
              <a:t>Ý TƯỞNG</a:t>
            </a:r>
            <a:endParaRPr sz="2000">
              <a:solidFill>
                <a:schemeClr val="accent3"/>
              </a:solidFill>
              <a:latin typeface="Source Sans Pro Black" panose="020B0803030403020204" pitchFamily="34" charset="0"/>
              <a:ea typeface="Source Sans Pro Black" panose="020B0803030403020204" pitchFamily="34" charset="0"/>
            </a:endParaRPr>
          </a:p>
        </p:txBody>
      </p:sp>
      <p:sp>
        <p:nvSpPr>
          <p:cNvPr id="1114" name="Google Shape;1114;p38"/>
          <p:cNvSpPr txBox="1">
            <a:spLocks noGrp="1"/>
          </p:cNvSpPr>
          <p:nvPr>
            <p:ph type="ctrTitle" idx="4294967295"/>
          </p:nvPr>
        </p:nvSpPr>
        <p:spPr>
          <a:xfrm>
            <a:off x="944856" y="3329258"/>
            <a:ext cx="1672029"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1800">
                <a:solidFill>
                  <a:schemeClr val="accent4"/>
                </a:solidFill>
                <a:latin typeface="Source Sans Pro Black" panose="020B0803030403020204" pitchFamily="34" charset="0"/>
                <a:ea typeface="Source Sans Pro Black" panose="020B0803030403020204" pitchFamily="34" charset="0"/>
              </a:rPr>
              <a:t>TỔNG QUAN</a:t>
            </a:r>
            <a:endParaRPr sz="1800">
              <a:solidFill>
                <a:schemeClr val="accent4"/>
              </a:solidFill>
              <a:latin typeface="Source Sans Pro Black" panose="020B0803030403020204" pitchFamily="34" charset="0"/>
              <a:ea typeface="Source Sans Pro Black" panose="020B0803030403020204" pitchFamily="34" charset="0"/>
            </a:endParaRPr>
          </a:p>
        </p:txBody>
      </p:sp>
      <p:sp>
        <p:nvSpPr>
          <p:cNvPr id="4" name="Google Shape;476;p27">
            <a:extLst>
              <a:ext uri="{FF2B5EF4-FFF2-40B4-BE49-F238E27FC236}">
                <a16:creationId xmlns:a16="http://schemas.microsoft.com/office/drawing/2014/main" id="{74B88F83-3CCD-2941-7F99-39FE9DF8AE5D}"/>
              </a:ext>
            </a:extLst>
          </p:cNvPr>
          <p:cNvSpPr txBox="1">
            <a:spLocks/>
          </p:cNvSpPr>
          <p:nvPr/>
        </p:nvSpPr>
        <p:spPr>
          <a:xfrm>
            <a:off x="656906" y="549302"/>
            <a:ext cx="5671047"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a:solidFill>
                  <a:srgbClr val="FF9A32"/>
                </a:solidFill>
                <a:latin typeface="Source Sans Pro Black" panose="020B0803030403020204" pitchFamily="34" charset="0"/>
                <a:ea typeface="Source Sans Pro Black" panose="020B0803030403020204" pitchFamily="34" charset="0"/>
              </a:rPr>
              <a:t>GIỚI THIỆU SẢN PHẨM</a:t>
            </a:r>
          </a:p>
        </p:txBody>
      </p:sp>
    </p:spTree>
    <p:extLst>
      <p:ext uri="{BB962C8B-B14F-4D97-AF65-F5344CB8AC3E}">
        <p14:creationId xmlns:p14="http://schemas.microsoft.com/office/powerpoint/2010/main" val="1232161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4"/>
        <p:cNvGrpSpPr/>
        <p:nvPr/>
      </p:nvGrpSpPr>
      <p:grpSpPr>
        <a:xfrm>
          <a:off x="0" y="0"/>
          <a:ext cx="0" cy="0"/>
          <a:chOff x="0" y="0"/>
          <a:chExt cx="0" cy="0"/>
        </a:xfrm>
      </p:grpSpPr>
      <p:cxnSp>
        <p:nvCxnSpPr>
          <p:cNvPr id="1087" name="Google Shape;1087;p38"/>
          <p:cNvCxnSpPr>
            <a:cxnSpLocks/>
            <a:stCxn id="1098" idx="6"/>
          </p:cNvCxnSpPr>
          <p:nvPr/>
        </p:nvCxnSpPr>
        <p:spPr>
          <a:xfrm flipH="1">
            <a:off x="621322" y="1831288"/>
            <a:ext cx="95412" cy="0"/>
          </a:xfrm>
          <a:prstGeom prst="straightConnector1">
            <a:avLst/>
          </a:prstGeom>
          <a:noFill/>
          <a:ln w="19050" cap="flat" cmpd="sng">
            <a:solidFill>
              <a:schemeClr val="lt2"/>
            </a:solidFill>
            <a:prstDash val="solid"/>
            <a:round/>
            <a:headEnd type="none" w="med" len="med"/>
            <a:tailEnd type="none" w="med" len="med"/>
          </a:ln>
        </p:spPr>
      </p:cxnSp>
      <p:cxnSp>
        <p:nvCxnSpPr>
          <p:cNvPr id="1088" name="Google Shape;1088;p38"/>
          <p:cNvCxnSpPr>
            <a:cxnSpLocks/>
          </p:cNvCxnSpPr>
          <p:nvPr/>
        </p:nvCxnSpPr>
        <p:spPr>
          <a:xfrm rot="5400000">
            <a:off x="868084" y="3327070"/>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1090" name="Google Shape;1090;p38"/>
          <p:cNvCxnSpPr>
            <a:cxnSpLocks/>
          </p:cNvCxnSpPr>
          <p:nvPr/>
        </p:nvCxnSpPr>
        <p:spPr>
          <a:xfrm>
            <a:off x="621346" y="1372142"/>
            <a:ext cx="0" cy="2610794"/>
          </a:xfrm>
          <a:prstGeom prst="straightConnector1">
            <a:avLst/>
          </a:prstGeom>
          <a:noFill/>
          <a:ln w="19050" cap="flat" cmpd="sng">
            <a:solidFill>
              <a:schemeClr val="lt2"/>
            </a:solidFill>
            <a:prstDash val="solid"/>
            <a:round/>
            <a:headEnd type="none" w="med" len="med"/>
            <a:tailEnd type="none" w="med" len="med"/>
          </a:ln>
        </p:spPr>
      </p:cxnSp>
      <p:grpSp>
        <p:nvGrpSpPr>
          <p:cNvPr id="1097" name="Google Shape;1097;p38"/>
          <p:cNvGrpSpPr/>
          <p:nvPr/>
        </p:nvGrpSpPr>
        <p:grpSpPr>
          <a:xfrm>
            <a:off x="434596" y="1644538"/>
            <a:ext cx="373500" cy="373500"/>
            <a:chOff x="5557850" y="1912500"/>
            <a:chExt cx="373500" cy="373500"/>
          </a:xfrm>
        </p:grpSpPr>
        <p:sp>
          <p:nvSpPr>
            <p:cNvPr id="1098" name="Google Shape;1098;p38"/>
            <p:cNvSpPr/>
            <p:nvPr/>
          </p:nvSpPr>
          <p:spPr>
            <a:xfrm>
              <a:off x="5649188"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8"/>
            <p:cNvSpPr/>
            <p:nvPr/>
          </p:nvSpPr>
          <p:spPr>
            <a:xfrm>
              <a:off x="5557850" y="1912500"/>
              <a:ext cx="373500" cy="373500"/>
            </a:xfrm>
            <a:prstGeom prst="donut">
              <a:avLst>
                <a:gd name="adj" fmla="val 10193"/>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0" name="Google Shape;1100;p38"/>
          <p:cNvGrpSpPr/>
          <p:nvPr/>
        </p:nvGrpSpPr>
        <p:grpSpPr>
          <a:xfrm>
            <a:off x="434584" y="3368179"/>
            <a:ext cx="373500" cy="373500"/>
            <a:chOff x="7457825" y="1912500"/>
            <a:chExt cx="373500" cy="373500"/>
          </a:xfrm>
        </p:grpSpPr>
        <p:sp>
          <p:nvSpPr>
            <p:cNvPr id="1101" name="Google Shape;1101;p38"/>
            <p:cNvSpPr/>
            <p:nvPr/>
          </p:nvSpPr>
          <p:spPr>
            <a:xfrm>
              <a:off x="7549163" y="2003850"/>
              <a:ext cx="190800" cy="190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8"/>
            <p:cNvSpPr/>
            <p:nvPr/>
          </p:nvSpPr>
          <p:spPr>
            <a:xfrm>
              <a:off x="7457825" y="1912500"/>
              <a:ext cx="373500" cy="373500"/>
            </a:xfrm>
            <a:prstGeom prst="donut">
              <a:avLst>
                <a:gd name="adj" fmla="val 10193"/>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6" name="Google Shape;1106;p38"/>
          <p:cNvSpPr txBox="1">
            <a:spLocks noGrp="1"/>
          </p:cNvSpPr>
          <p:nvPr>
            <p:ph type="subTitle" idx="4294967295"/>
          </p:nvPr>
        </p:nvSpPr>
        <p:spPr>
          <a:xfrm>
            <a:off x="2561468" y="1501547"/>
            <a:ext cx="6056598" cy="3407609"/>
          </a:xfrm>
          <a:prstGeom prst="rect">
            <a:avLst/>
          </a:prstGeom>
        </p:spPr>
        <p:txBody>
          <a:bodyPr spcFirstLastPara="1" wrap="square" lIns="91425" tIns="91425" rIns="91425" bIns="91425" anchor="t" anchorCtr="0">
            <a:noAutofit/>
          </a:bodyPr>
          <a:lstStyle/>
          <a:p>
            <a:pPr marL="457200" algn="just" rtl="0" fontAlgn="base">
              <a:spcBef>
                <a:spcPts val="0"/>
              </a:spcBef>
              <a:spcAft>
                <a:spcPts val="0"/>
              </a:spcAft>
              <a:buFont typeface="Arial" panose="020B0604020202020204" pitchFamily="34" charset="0"/>
              <a:buChar char="•"/>
            </a:pPr>
            <a:r>
              <a:rPr lang="vi-VN" sz="1600" b="0" i="0" u="none" strike="noStrike">
                <a:solidFill>
                  <a:schemeClr val="bg1"/>
                </a:solidFill>
                <a:effectLst/>
              </a:rPr>
              <a:t>Phương pháp xử lý số liệu: </a:t>
            </a:r>
            <a:r>
              <a:rPr lang="vi-VN" sz="1600" b="0" i="0" u="none" strike="noStrike" err="1">
                <a:solidFill>
                  <a:srgbClr val="FF9A32"/>
                </a:solidFill>
                <a:effectLst/>
              </a:rPr>
              <a:t>Interquartile</a:t>
            </a:r>
            <a:r>
              <a:rPr lang="vi-VN" sz="1600" b="0" i="0" u="none" strike="noStrike">
                <a:solidFill>
                  <a:srgbClr val="FF9A32"/>
                </a:solidFill>
                <a:effectLst/>
              </a:rPr>
              <a:t> </a:t>
            </a:r>
            <a:r>
              <a:rPr lang="vi-VN" sz="1600" b="0" i="0" u="none" strike="noStrike" err="1">
                <a:solidFill>
                  <a:srgbClr val="FF9A32"/>
                </a:solidFill>
                <a:effectLst/>
              </a:rPr>
              <a:t>Range</a:t>
            </a:r>
            <a:r>
              <a:rPr lang="vi-VN" sz="1600" b="0" i="0" u="none" strike="noStrike">
                <a:solidFill>
                  <a:srgbClr val="FF9A32"/>
                </a:solidFill>
                <a:effectLst/>
              </a:rPr>
              <a:t> (IQR) </a:t>
            </a:r>
          </a:p>
          <a:p>
            <a:pPr algn="just" fontAlgn="base">
              <a:buFont typeface="Arial" panose="020B0604020202020204" pitchFamily="34" charset="0"/>
              <a:buChar char="•"/>
            </a:pPr>
            <a:r>
              <a:rPr lang="vi-VN" sz="1600" b="0" i="0" u="none" strike="noStrike">
                <a:solidFill>
                  <a:schemeClr val="bg1"/>
                </a:solidFill>
                <a:effectLst/>
              </a:rPr>
              <a:t>Phương pháp tiếp cận bài toán (thuật toán được sử dụng): </a:t>
            </a:r>
          </a:p>
          <a:p>
            <a:pPr marL="571500" lvl="1" indent="0" algn="just" fontAlgn="base">
              <a:spcBef>
                <a:spcPts val="0"/>
              </a:spcBef>
              <a:buNone/>
            </a:pPr>
            <a:r>
              <a:rPr lang="vi-VN" sz="1600">
                <a:solidFill>
                  <a:schemeClr val="bg1"/>
                </a:solidFill>
              </a:rPr>
              <a:t>Mô hình để xử lí dữ liệu: </a:t>
            </a:r>
            <a:r>
              <a:rPr lang="vi-VN" sz="1600" err="1">
                <a:solidFill>
                  <a:srgbClr val="FF9A32"/>
                </a:solidFill>
              </a:rPr>
              <a:t>Prophet</a:t>
            </a:r>
            <a:r>
              <a:rPr lang="vi-VN" sz="1600">
                <a:solidFill>
                  <a:schemeClr val="bg1"/>
                </a:solidFill>
              </a:rPr>
              <a:t>: Thư viện mã nguồn mở được phát triển bởi </a:t>
            </a:r>
            <a:r>
              <a:rPr lang="vi-VN" sz="1600" err="1">
                <a:solidFill>
                  <a:schemeClr val="bg1"/>
                </a:solidFill>
              </a:rPr>
              <a:t>Facebook</a:t>
            </a:r>
            <a:r>
              <a:rPr lang="vi-VN" sz="1600">
                <a:solidFill>
                  <a:schemeClr val="bg1"/>
                </a:solidFill>
              </a:rPr>
              <a:t>, được xây dựng dựa trên các mô hình tuyến tính kết hợp với các thành phần theo mùa và các sự kiện, giúp cho việc dự báo trở nên dễ dàng và chính xác hơn.</a:t>
            </a:r>
          </a:p>
          <a:p>
            <a:pPr marL="457200" algn="just" rtl="0" fontAlgn="base">
              <a:spcBef>
                <a:spcPts val="0"/>
              </a:spcBef>
              <a:spcAft>
                <a:spcPts val="0"/>
              </a:spcAft>
              <a:buFont typeface="Arial" panose="020B0604020202020204" pitchFamily="34" charset="0"/>
              <a:buChar char="•"/>
            </a:pPr>
            <a:r>
              <a:rPr lang="vi-VN" sz="1600" b="0" i="0" u="none" strike="noStrike">
                <a:solidFill>
                  <a:schemeClr val="bg1"/>
                </a:solidFill>
                <a:effectLst/>
              </a:rPr>
              <a:t>Phương pháp đánh giá bài toán: </a:t>
            </a:r>
          </a:p>
          <a:p>
            <a:pPr marL="571500" lvl="1" indent="0" algn="just" fontAlgn="base">
              <a:spcBef>
                <a:spcPts val="0"/>
              </a:spcBef>
              <a:buNone/>
            </a:pPr>
            <a:r>
              <a:rPr lang="vi-VN" sz="1600" b="0" i="0" u="none" strike="noStrike" err="1">
                <a:solidFill>
                  <a:srgbClr val="FF9A32"/>
                </a:solidFill>
                <a:effectLst/>
              </a:rPr>
              <a:t>Mean</a:t>
            </a:r>
            <a:r>
              <a:rPr lang="vi-VN" sz="1600" b="0" i="0" u="none" strike="noStrike">
                <a:solidFill>
                  <a:srgbClr val="FF9A32"/>
                </a:solidFill>
                <a:effectLst/>
              </a:rPr>
              <a:t> </a:t>
            </a:r>
            <a:r>
              <a:rPr lang="vi-VN" sz="1600" b="0" i="0" u="none" strike="noStrike" err="1">
                <a:solidFill>
                  <a:srgbClr val="FF9A32"/>
                </a:solidFill>
                <a:effectLst/>
              </a:rPr>
              <a:t>Squared</a:t>
            </a:r>
            <a:r>
              <a:rPr lang="vi-VN" sz="1600" b="0" i="0" u="none" strike="noStrike">
                <a:solidFill>
                  <a:srgbClr val="FF9A32"/>
                </a:solidFill>
                <a:effectLst/>
              </a:rPr>
              <a:t> </a:t>
            </a:r>
            <a:r>
              <a:rPr lang="vi-VN" sz="1600" b="0" i="0" u="none" strike="noStrike" err="1">
                <a:solidFill>
                  <a:srgbClr val="FF9A32"/>
                </a:solidFill>
                <a:effectLst/>
              </a:rPr>
              <a:t>Error</a:t>
            </a:r>
            <a:r>
              <a:rPr lang="vi-VN" sz="1600" b="0" i="0" u="none" strike="noStrike">
                <a:solidFill>
                  <a:srgbClr val="FF9A32"/>
                </a:solidFill>
                <a:effectLst/>
              </a:rPr>
              <a:t> (MSE): </a:t>
            </a:r>
            <a:r>
              <a:rPr lang="vi-VN" sz="1600" b="0" i="0" u="none" strike="noStrike">
                <a:solidFill>
                  <a:schemeClr val="bg1"/>
                </a:solidFill>
                <a:effectLst/>
              </a:rPr>
              <a:t>trung bình của bình phương các sai số giữa giá trị dự đoán và giá trị thực tế.</a:t>
            </a:r>
          </a:p>
          <a:p>
            <a:pPr marL="457200" algn="just" rtl="0" fontAlgn="base">
              <a:spcBef>
                <a:spcPts val="0"/>
              </a:spcBef>
              <a:spcAft>
                <a:spcPts val="0"/>
              </a:spcAft>
              <a:buFont typeface="Arial" panose="020B0604020202020204" pitchFamily="34" charset="0"/>
              <a:buChar char="•"/>
            </a:pPr>
            <a:endParaRPr lang="vi-VN" sz="1600" b="0" i="0" u="none" strike="noStrike">
              <a:solidFill>
                <a:schemeClr val="bg1"/>
              </a:solidFill>
              <a:effectLst/>
              <a:latin typeface="Maven Pro" panose="020B0604020202020204" charset="0"/>
            </a:endParaRPr>
          </a:p>
        </p:txBody>
      </p:sp>
      <p:sp>
        <p:nvSpPr>
          <p:cNvPr id="1113" name="Google Shape;1113;p38"/>
          <p:cNvSpPr txBox="1">
            <a:spLocks noGrp="1"/>
          </p:cNvSpPr>
          <p:nvPr>
            <p:ph type="ctrTitle" idx="4294967295"/>
          </p:nvPr>
        </p:nvSpPr>
        <p:spPr>
          <a:xfrm>
            <a:off x="-1576880" y="1630268"/>
            <a:ext cx="1531160"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2000">
                <a:solidFill>
                  <a:schemeClr val="accent3"/>
                </a:solidFill>
                <a:latin typeface="Source Sans Pro Black" panose="020B0803030403020204" pitchFamily="34" charset="0"/>
                <a:ea typeface="Source Sans Pro Black" panose="020B0803030403020204" pitchFamily="34" charset="0"/>
              </a:rPr>
              <a:t>Ý TƯỞNG</a:t>
            </a:r>
            <a:endParaRPr sz="2000">
              <a:solidFill>
                <a:schemeClr val="accent3"/>
              </a:solidFill>
              <a:latin typeface="Source Sans Pro Black" panose="020B0803030403020204" pitchFamily="34" charset="0"/>
              <a:ea typeface="Source Sans Pro Black" panose="020B0803030403020204" pitchFamily="34" charset="0"/>
            </a:endParaRPr>
          </a:p>
        </p:txBody>
      </p:sp>
      <p:sp>
        <p:nvSpPr>
          <p:cNvPr id="1114" name="Google Shape;1114;p38"/>
          <p:cNvSpPr txBox="1">
            <a:spLocks noGrp="1"/>
          </p:cNvSpPr>
          <p:nvPr>
            <p:ph type="ctrTitle" idx="4294967295"/>
          </p:nvPr>
        </p:nvSpPr>
        <p:spPr>
          <a:xfrm>
            <a:off x="944856" y="3329258"/>
            <a:ext cx="1672029" cy="42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1800">
                <a:solidFill>
                  <a:schemeClr val="accent4"/>
                </a:solidFill>
                <a:latin typeface="Source Sans Pro Black" panose="020B0803030403020204" pitchFamily="34" charset="0"/>
                <a:ea typeface="Source Sans Pro Black" panose="020B0803030403020204" pitchFamily="34" charset="0"/>
              </a:rPr>
              <a:t>TỔNG QUAN</a:t>
            </a:r>
            <a:endParaRPr sz="1800">
              <a:solidFill>
                <a:schemeClr val="accent4"/>
              </a:solidFill>
              <a:latin typeface="Source Sans Pro Black" panose="020B0803030403020204" pitchFamily="34" charset="0"/>
              <a:ea typeface="Source Sans Pro Black" panose="020B0803030403020204" pitchFamily="34" charset="0"/>
            </a:endParaRPr>
          </a:p>
        </p:txBody>
      </p:sp>
      <p:sp>
        <p:nvSpPr>
          <p:cNvPr id="4" name="Google Shape;476;p27">
            <a:extLst>
              <a:ext uri="{FF2B5EF4-FFF2-40B4-BE49-F238E27FC236}">
                <a16:creationId xmlns:a16="http://schemas.microsoft.com/office/drawing/2014/main" id="{74B88F83-3CCD-2941-7F99-39FE9DF8AE5D}"/>
              </a:ext>
            </a:extLst>
          </p:cNvPr>
          <p:cNvSpPr txBox="1">
            <a:spLocks/>
          </p:cNvSpPr>
          <p:nvPr/>
        </p:nvSpPr>
        <p:spPr>
          <a:xfrm>
            <a:off x="656906" y="549302"/>
            <a:ext cx="5671047"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a:solidFill>
                  <a:srgbClr val="FF9A32"/>
                </a:solidFill>
                <a:latin typeface="Source Sans Pro Black" panose="020B0803030403020204" pitchFamily="34" charset="0"/>
                <a:ea typeface="Source Sans Pro Black" panose="020B0803030403020204" pitchFamily="34" charset="0"/>
              </a:rPr>
              <a:t>GIỚI THIỆU SẢN PHẨM</a:t>
            </a:r>
          </a:p>
        </p:txBody>
      </p:sp>
      <p:sp>
        <p:nvSpPr>
          <p:cNvPr id="7" name="Google Shape;478;p27">
            <a:extLst>
              <a:ext uri="{FF2B5EF4-FFF2-40B4-BE49-F238E27FC236}">
                <a16:creationId xmlns:a16="http://schemas.microsoft.com/office/drawing/2014/main" id="{131CD1CC-613C-D843-61C5-A110E03C5C62}"/>
              </a:ext>
            </a:extLst>
          </p:cNvPr>
          <p:cNvSpPr txBox="1">
            <a:spLocks/>
          </p:cNvSpPr>
          <p:nvPr/>
        </p:nvSpPr>
        <p:spPr>
          <a:xfrm>
            <a:off x="1211910" y="-602796"/>
            <a:ext cx="1553316"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2500">
                <a:solidFill>
                  <a:srgbClr val="5983E4"/>
                </a:solidFill>
                <a:latin typeface="Source Sans Pro Black" panose="020B0803030403020204" pitchFamily="34" charset="0"/>
                <a:ea typeface="Source Sans Pro Black" panose="020B0803030403020204" pitchFamily="34" charset="0"/>
              </a:rPr>
              <a:t>MÔ TẢ CHI TIẾT</a:t>
            </a:r>
          </a:p>
        </p:txBody>
      </p:sp>
    </p:spTree>
    <p:extLst>
      <p:ext uri="{BB962C8B-B14F-4D97-AF65-F5344CB8AC3E}">
        <p14:creationId xmlns:p14="http://schemas.microsoft.com/office/powerpoint/2010/main" val="710566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 name="Google Shape;478;p27">
            <a:extLst>
              <a:ext uri="{FF2B5EF4-FFF2-40B4-BE49-F238E27FC236}">
                <a16:creationId xmlns:a16="http://schemas.microsoft.com/office/drawing/2014/main" id="{37BEAC35-606A-C822-1964-C614E627FA10}"/>
              </a:ext>
            </a:extLst>
          </p:cNvPr>
          <p:cNvSpPr txBox="1">
            <a:spLocks/>
          </p:cNvSpPr>
          <p:nvPr/>
        </p:nvSpPr>
        <p:spPr>
          <a:xfrm>
            <a:off x="693750" y="352244"/>
            <a:ext cx="3446450"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a:solidFill>
                  <a:srgbClr val="5983E4"/>
                </a:solidFill>
                <a:latin typeface="Source Sans Pro Black" panose="020B0803030403020204" pitchFamily="34" charset="0"/>
                <a:ea typeface="Source Sans Pro Black" panose="020B0803030403020204" pitchFamily="34" charset="0"/>
              </a:rPr>
              <a:t>MÔ TẢ CHI TIẾT</a:t>
            </a:r>
          </a:p>
        </p:txBody>
      </p:sp>
      <p:sp>
        <p:nvSpPr>
          <p:cNvPr id="40" name="Google Shape;1106;p38">
            <a:extLst>
              <a:ext uri="{FF2B5EF4-FFF2-40B4-BE49-F238E27FC236}">
                <a16:creationId xmlns:a16="http://schemas.microsoft.com/office/drawing/2014/main" id="{45C99C5F-0403-EA80-E78B-F53804B8A4A3}"/>
              </a:ext>
            </a:extLst>
          </p:cNvPr>
          <p:cNvSpPr txBox="1">
            <a:spLocks/>
          </p:cNvSpPr>
          <p:nvPr/>
        </p:nvSpPr>
        <p:spPr>
          <a:xfrm>
            <a:off x="411667" y="2117281"/>
            <a:ext cx="8188000" cy="2610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algn="just" fontAlgn="base">
              <a:buFont typeface="Arial" panose="020B0604020202020204" pitchFamily="34" charset="0"/>
              <a:buChar char="•"/>
            </a:pPr>
            <a:r>
              <a:rPr lang="vi-VN" sz="2000" u="sng" err="1">
                <a:solidFill>
                  <a:srgbClr val="5983E4"/>
                </a:solidFill>
              </a:rPr>
              <a:t>Python</a:t>
            </a:r>
            <a:r>
              <a:rPr lang="vi-VN" sz="2000">
                <a:solidFill>
                  <a:schemeClr val="bg1"/>
                </a:solidFill>
              </a:rPr>
              <a:t>: Thân thiện với người dùng, cú pháp đơn giản, dễ đọc, với cộng đồng phát triển mạnh mẽ các công cụ học máy </a:t>
            </a:r>
          </a:p>
          <a:p>
            <a:pPr algn="just">
              <a:lnSpc>
                <a:spcPct val="114999"/>
              </a:lnSpc>
              <a:buFont typeface="Arial" panose="020B0604020202020204" pitchFamily="34" charset="0"/>
              <a:buChar char="•"/>
            </a:pPr>
            <a:r>
              <a:rPr lang="vi-VN" sz="2000" u="sng" err="1">
                <a:solidFill>
                  <a:srgbClr val="5983E4"/>
                </a:solidFill>
              </a:rPr>
              <a:t>Google</a:t>
            </a:r>
            <a:r>
              <a:rPr lang="vi-VN" sz="2000" u="sng">
                <a:solidFill>
                  <a:srgbClr val="5983E4"/>
                </a:solidFill>
              </a:rPr>
              <a:t> </a:t>
            </a:r>
            <a:r>
              <a:rPr lang="vi-VN" sz="2000" u="sng" err="1">
                <a:solidFill>
                  <a:srgbClr val="5983E4"/>
                </a:solidFill>
              </a:rPr>
              <a:t>Colab</a:t>
            </a:r>
            <a:r>
              <a:rPr lang="vi-VN" sz="2000">
                <a:solidFill>
                  <a:schemeClr val="bg1"/>
                </a:solidFill>
              </a:rPr>
              <a:t>: có sẵn nhiều thư viện, hỗ trợ gợi ý lỗi. Phù hợp để chia sẻ đồng thời cho các thành viên trong nhóm</a:t>
            </a:r>
          </a:p>
        </p:txBody>
      </p:sp>
      <p:sp>
        <p:nvSpPr>
          <p:cNvPr id="42" name="Google Shape;1113;p38">
            <a:extLst>
              <a:ext uri="{FF2B5EF4-FFF2-40B4-BE49-F238E27FC236}">
                <a16:creationId xmlns:a16="http://schemas.microsoft.com/office/drawing/2014/main" id="{3C41C5D7-84A2-75F2-CF2D-335268D1605B}"/>
              </a:ext>
            </a:extLst>
          </p:cNvPr>
          <p:cNvSpPr txBox="1">
            <a:spLocks/>
          </p:cNvSpPr>
          <p:nvPr/>
        </p:nvSpPr>
        <p:spPr>
          <a:xfrm>
            <a:off x="237585" y="1452998"/>
            <a:ext cx="4358779" cy="3742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vi-VN" sz="2200">
                <a:solidFill>
                  <a:schemeClr val="accent3"/>
                </a:solidFill>
                <a:latin typeface="Source Sans Pro Black"/>
                <a:ea typeface="Source Sans Pro Black"/>
              </a:rPr>
              <a:t>Nền tảng phát triển: </a:t>
            </a:r>
          </a:p>
        </p:txBody>
      </p:sp>
      <p:cxnSp>
        <p:nvCxnSpPr>
          <p:cNvPr id="2" name="Google Shape;1087;p38">
            <a:extLst>
              <a:ext uri="{FF2B5EF4-FFF2-40B4-BE49-F238E27FC236}">
                <a16:creationId xmlns:a16="http://schemas.microsoft.com/office/drawing/2014/main" id="{09819C3A-ED84-AB4E-66AB-AAA54F9AC75F}"/>
              </a:ext>
            </a:extLst>
          </p:cNvPr>
          <p:cNvCxnSpPr>
            <a:cxnSpLocks/>
          </p:cNvCxnSpPr>
          <p:nvPr/>
        </p:nvCxnSpPr>
        <p:spPr>
          <a:xfrm>
            <a:off x="-536382" y="1372142"/>
            <a:ext cx="0" cy="455100"/>
          </a:xfrm>
          <a:prstGeom prst="straightConnector1">
            <a:avLst/>
          </a:prstGeom>
          <a:noFill/>
          <a:ln w="19050" cap="flat" cmpd="sng">
            <a:solidFill>
              <a:schemeClr val="lt2"/>
            </a:solidFill>
            <a:prstDash val="solid"/>
            <a:round/>
            <a:headEnd type="none" w="med" len="med"/>
            <a:tailEnd type="none" w="med" len="med"/>
          </a:ln>
        </p:spPr>
      </p:cxnSp>
      <p:cxnSp>
        <p:nvCxnSpPr>
          <p:cNvPr id="3" name="Google Shape;1088;p38">
            <a:extLst>
              <a:ext uri="{FF2B5EF4-FFF2-40B4-BE49-F238E27FC236}">
                <a16:creationId xmlns:a16="http://schemas.microsoft.com/office/drawing/2014/main" id="{751D8D91-B563-BF85-AB66-D185E1C707C1}"/>
              </a:ext>
            </a:extLst>
          </p:cNvPr>
          <p:cNvCxnSpPr>
            <a:cxnSpLocks/>
          </p:cNvCxnSpPr>
          <p:nvPr/>
        </p:nvCxnSpPr>
        <p:spPr>
          <a:xfrm flipH="1" flipV="1">
            <a:off x="-497386" y="3554620"/>
            <a:ext cx="76188" cy="309"/>
          </a:xfrm>
          <a:prstGeom prst="straightConnector1">
            <a:avLst/>
          </a:prstGeom>
          <a:noFill/>
          <a:ln w="19050" cap="flat" cmpd="sng">
            <a:solidFill>
              <a:schemeClr val="lt2"/>
            </a:solidFill>
            <a:prstDash val="solid"/>
            <a:round/>
            <a:headEnd type="none" w="med" len="med"/>
            <a:tailEnd type="none" w="med" len="med"/>
          </a:ln>
        </p:spPr>
      </p:cxnSp>
      <p:cxnSp>
        <p:nvCxnSpPr>
          <p:cNvPr id="5" name="Google Shape;1090;p38">
            <a:extLst>
              <a:ext uri="{FF2B5EF4-FFF2-40B4-BE49-F238E27FC236}">
                <a16:creationId xmlns:a16="http://schemas.microsoft.com/office/drawing/2014/main" id="{57AD4C1D-95EF-3E77-8D26-96836E12FBB8}"/>
              </a:ext>
            </a:extLst>
          </p:cNvPr>
          <p:cNvCxnSpPr>
            <a:cxnSpLocks/>
          </p:cNvCxnSpPr>
          <p:nvPr/>
        </p:nvCxnSpPr>
        <p:spPr>
          <a:xfrm>
            <a:off x="-516574" y="1372142"/>
            <a:ext cx="0" cy="2610794"/>
          </a:xfrm>
          <a:prstGeom prst="straightConnector1">
            <a:avLst/>
          </a:prstGeom>
          <a:noFill/>
          <a:ln w="19050" cap="flat" cmpd="sng">
            <a:solidFill>
              <a:schemeClr val="lt2"/>
            </a:solidFill>
            <a:prstDash val="solid"/>
            <a:round/>
            <a:headEnd type="none" w="med" len="med"/>
            <a:tailEnd type="none" w="med" len="med"/>
          </a:ln>
        </p:spPr>
      </p:cxnSp>
      <p:sp>
        <p:nvSpPr>
          <p:cNvPr id="6" name="Google Shape;1114;p38">
            <a:extLst>
              <a:ext uri="{FF2B5EF4-FFF2-40B4-BE49-F238E27FC236}">
                <a16:creationId xmlns:a16="http://schemas.microsoft.com/office/drawing/2014/main" id="{01FF1BFF-71F2-A80C-4A0D-D7870EE245C2}"/>
              </a:ext>
            </a:extLst>
          </p:cNvPr>
          <p:cNvSpPr txBox="1">
            <a:spLocks/>
          </p:cNvSpPr>
          <p:nvPr/>
        </p:nvSpPr>
        <p:spPr>
          <a:xfrm>
            <a:off x="-1859617" y="3329258"/>
            <a:ext cx="1672029" cy="427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vi-VN" sz="1800">
                <a:solidFill>
                  <a:schemeClr val="accent4"/>
                </a:solidFill>
                <a:latin typeface="Source Sans Pro Black" panose="020B0803030403020204" pitchFamily="34" charset="0"/>
                <a:ea typeface="Source Sans Pro Black" panose="020B0803030403020204" pitchFamily="34" charset="0"/>
              </a:rPr>
              <a:t>TỔNG QUAN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 name="Google Shape;478;p27">
            <a:extLst>
              <a:ext uri="{FF2B5EF4-FFF2-40B4-BE49-F238E27FC236}">
                <a16:creationId xmlns:a16="http://schemas.microsoft.com/office/drawing/2014/main" id="{37BEAC35-606A-C822-1964-C614E627FA10}"/>
              </a:ext>
            </a:extLst>
          </p:cNvPr>
          <p:cNvSpPr txBox="1">
            <a:spLocks/>
          </p:cNvSpPr>
          <p:nvPr/>
        </p:nvSpPr>
        <p:spPr>
          <a:xfrm>
            <a:off x="693750" y="352244"/>
            <a:ext cx="3446450"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a:solidFill>
                  <a:srgbClr val="5983E4"/>
                </a:solidFill>
                <a:latin typeface="Source Sans Pro Black" panose="020B0803030403020204" pitchFamily="34" charset="0"/>
                <a:ea typeface="Source Sans Pro Black" panose="020B0803030403020204" pitchFamily="34" charset="0"/>
              </a:rPr>
              <a:t>MÔ TẢ CHI TIẾT</a:t>
            </a:r>
          </a:p>
        </p:txBody>
      </p:sp>
      <p:sp>
        <p:nvSpPr>
          <p:cNvPr id="2" name="Google Shape;480;p27">
            <a:extLst>
              <a:ext uri="{FF2B5EF4-FFF2-40B4-BE49-F238E27FC236}">
                <a16:creationId xmlns:a16="http://schemas.microsoft.com/office/drawing/2014/main" id="{14962891-0CF5-EFF3-C3B3-1DF00AA95051}"/>
              </a:ext>
            </a:extLst>
          </p:cNvPr>
          <p:cNvSpPr txBox="1">
            <a:spLocks/>
          </p:cNvSpPr>
          <p:nvPr/>
        </p:nvSpPr>
        <p:spPr>
          <a:xfrm>
            <a:off x="588345" y="-566440"/>
            <a:ext cx="2399121"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a:solidFill>
                  <a:srgbClr val="83DFF5"/>
                </a:solidFill>
                <a:latin typeface="Source Sans Pro Black" panose="020B0803030403020204" pitchFamily="34" charset="0"/>
                <a:ea typeface="Source Sans Pro Black" panose="020B0803030403020204" pitchFamily="34" charset="0"/>
              </a:rPr>
              <a:t>KẾT LUẬN</a:t>
            </a:r>
          </a:p>
        </p:txBody>
      </p:sp>
      <p:cxnSp>
        <p:nvCxnSpPr>
          <p:cNvPr id="3" name="Google Shape;1232;p43">
            <a:extLst>
              <a:ext uri="{FF2B5EF4-FFF2-40B4-BE49-F238E27FC236}">
                <a16:creationId xmlns:a16="http://schemas.microsoft.com/office/drawing/2014/main" id="{A5E2CB52-8C15-16A3-88A8-BC9E7CB88BBD}"/>
              </a:ext>
            </a:extLst>
          </p:cNvPr>
          <p:cNvCxnSpPr>
            <a:cxnSpLocks/>
          </p:cNvCxnSpPr>
          <p:nvPr/>
        </p:nvCxnSpPr>
        <p:spPr>
          <a:xfrm rot="16200000" flipV="1">
            <a:off x="324655" y="6349535"/>
            <a:ext cx="2378370" cy="121920"/>
          </a:xfrm>
          <a:prstGeom prst="bentConnector3">
            <a:avLst>
              <a:gd name="adj1" fmla="val 98485"/>
            </a:avLst>
          </a:prstGeom>
          <a:noFill/>
          <a:ln w="9525" cap="flat" cmpd="sng">
            <a:solidFill>
              <a:schemeClr val="lt2"/>
            </a:solidFill>
            <a:prstDash val="solid"/>
            <a:round/>
            <a:headEnd type="none" w="med" len="med"/>
            <a:tailEnd type="none" w="med" len="med"/>
          </a:ln>
        </p:spPr>
      </p:cxnSp>
      <p:sp>
        <p:nvSpPr>
          <p:cNvPr id="5" name="Google Shape;1113;p38">
            <a:extLst>
              <a:ext uri="{FF2B5EF4-FFF2-40B4-BE49-F238E27FC236}">
                <a16:creationId xmlns:a16="http://schemas.microsoft.com/office/drawing/2014/main" id="{C6568D4A-8A4C-C87D-4D1F-E703D2FC783F}"/>
              </a:ext>
            </a:extLst>
          </p:cNvPr>
          <p:cNvSpPr txBox="1">
            <a:spLocks/>
          </p:cNvSpPr>
          <p:nvPr/>
        </p:nvSpPr>
        <p:spPr>
          <a:xfrm>
            <a:off x="1119658" y="1048544"/>
            <a:ext cx="4358779" cy="3742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vi-VN" sz="2200">
                <a:solidFill>
                  <a:schemeClr val="accent3"/>
                </a:solidFill>
                <a:latin typeface="Source Sans Pro Black"/>
                <a:ea typeface="Source Sans Pro Black"/>
              </a:rPr>
              <a:t>Các phương pháp được sử dụng:</a:t>
            </a:r>
          </a:p>
        </p:txBody>
      </p:sp>
      <p:sp>
        <p:nvSpPr>
          <p:cNvPr id="6" name="Google Shape;1106;p38">
            <a:extLst>
              <a:ext uri="{FF2B5EF4-FFF2-40B4-BE49-F238E27FC236}">
                <a16:creationId xmlns:a16="http://schemas.microsoft.com/office/drawing/2014/main" id="{2612784A-604F-F4F7-C42B-72E3F0B50076}"/>
              </a:ext>
            </a:extLst>
          </p:cNvPr>
          <p:cNvSpPr txBox="1">
            <a:spLocks/>
          </p:cNvSpPr>
          <p:nvPr/>
        </p:nvSpPr>
        <p:spPr>
          <a:xfrm>
            <a:off x="951568" y="1606922"/>
            <a:ext cx="7485851" cy="2610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285750" lvl="0" indent="-285750" algn="just" fontAlgn="base">
              <a:lnSpc>
                <a:spcPct val="115000"/>
              </a:lnSpc>
              <a:buFont typeface="Arial" panose="020B0604020202020204" pitchFamily="34" charset="0"/>
              <a:buChar char="•"/>
            </a:pPr>
            <a:r>
              <a:rPr lang="vi-VN" sz="1800">
                <a:solidFill>
                  <a:schemeClr val="bg1"/>
                </a:solidFill>
              </a:rPr>
              <a:t>Phương pháp xử lý số liệu:</a:t>
            </a:r>
            <a:r>
              <a:rPr lang="vi-VN" sz="1800">
                <a:solidFill>
                  <a:srgbClr val="5983E4"/>
                </a:solidFill>
              </a:rPr>
              <a:t> </a:t>
            </a:r>
            <a:r>
              <a:rPr lang="vi-VN" sz="1800" err="1">
                <a:solidFill>
                  <a:srgbClr val="5983E4"/>
                </a:solidFill>
              </a:rPr>
              <a:t>Interquartile</a:t>
            </a:r>
            <a:r>
              <a:rPr lang="vi-VN" sz="1800">
                <a:solidFill>
                  <a:srgbClr val="5983E4"/>
                </a:solidFill>
              </a:rPr>
              <a:t> </a:t>
            </a:r>
            <a:r>
              <a:rPr lang="vi-VN" sz="1800" err="1">
                <a:solidFill>
                  <a:srgbClr val="5983E4"/>
                </a:solidFill>
              </a:rPr>
              <a:t>Range</a:t>
            </a:r>
            <a:r>
              <a:rPr lang="vi-VN" sz="1800">
                <a:solidFill>
                  <a:srgbClr val="5983E4"/>
                </a:solidFill>
              </a:rPr>
              <a:t> (IQR): </a:t>
            </a:r>
          </a:p>
          <a:p>
            <a:pPr marL="571500" lvl="1" indent="0" algn="just" fontAlgn="base">
              <a:spcBef>
                <a:spcPts val="0"/>
              </a:spcBef>
              <a:buSzPts val="1400"/>
              <a:buNone/>
            </a:pPr>
            <a:r>
              <a:rPr lang="vi-VN" sz="1800">
                <a:solidFill>
                  <a:schemeClr val="bg1"/>
                </a:solidFill>
              </a:rPr>
              <a:t>Khoảng tứ phân vị, dùng để xác định và lọc các giá trị </a:t>
            </a:r>
            <a:r>
              <a:rPr lang="vi-VN" sz="1800" err="1">
                <a:solidFill>
                  <a:schemeClr val="bg1"/>
                </a:solidFill>
              </a:rPr>
              <a:t>outliers</a:t>
            </a:r>
            <a:r>
              <a:rPr lang="vi-VN" sz="1800">
                <a:solidFill>
                  <a:schemeClr val="bg1"/>
                </a:solidFill>
              </a:rPr>
              <a:t>. Một giá trị bị nghi ngờ là một giá trị ngoại lệ nếu nó nhỏ hơn 1,5*IQR dưới phần tư đầu tiên (Q1 - 1,5*IQR) hoặc lớn hơn (1,5*IQR) trên phần tư thứ ba (Q3 + 1,5*IQR). </a:t>
            </a:r>
          </a:p>
          <a:p>
            <a:pPr marL="0" lvl="0" indent="0" algn="just" fontAlgn="base">
              <a:lnSpc>
                <a:spcPct val="115000"/>
              </a:lnSpc>
              <a:buNone/>
            </a:pPr>
            <a:endParaRPr lang="vi-VN" sz="1800">
              <a:solidFill>
                <a:schemeClr val="bg1"/>
              </a:solidFill>
              <a:sym typeface="Wingdings" panose="05000000000000000000" pitchFamily="2" charset="2"/>
            </a:endParaRPr>
          </a:p>
          <a:p>
            <a:pPr marL="0" lvl="0" indent="0" algn="just" fontAlgn="base">
              <a:lnSpc>
                <a:spcPct val="115000"/>
              </a:lnSpc>
              <a:buNone/>
            </a:pPr>
            <a:r>
              <a:rPr lang="vi-VN" sz="1800">
                <a:solidFill>
                  <a:schemeClr val="bg1"/>
                </a:solidFill>
                <a:sym typeface="Wingdings" panose="05000000000000000000" pitchFamily="2" charset="2"/>
              </a:rPr>
              <a:t> </a:t>
            </a:r>
            <a:r>
              <a:rPr lang="vi-VN" sz="1800">
                <a:solidFill>
                  <a:schemeClr val="bg1"/>
                </a:solidFill>
              </a:rPr>
              <a:t>Phương pháp này cho rằng các dữ liệu nằm ngoài khoảng cận trên và cận dưới là ngoại lệ</a:t>
            </a:r>
          </a:p>
          <a:p>
            <a:pPr marL="285750" lvl="0" indent="-285750" algn="just" fontAlgn="base">
              <a:lnSpc>
                <a:spcPct val="115000"/>
              </a:lnSpc>
              <a:buFont typeface="Arial" panose="020B0604020202020204" pitchFamily="34" charset="0"/>
              <a:buChar char="•"/>
            </a:pPr>
            <a:endParaRPr lang="vi-VN" sz="1800">
              <a:solidFill>
                <a:schemeClr val="bg1"/>
              </a:solidFill>
            </a:endParaRPr>
          </a:p>
          <a:p>
            <a:pPr marL="0" lvl="0" indent="0" algn="just" fontAlgn="base">
              <a:lnSpc>
                <a:spcPct val="115000"/>
              </a:lnSpc>
              <a:buNone/>
            </a:pPr>
            <a:endParaRPr lang="vi-VN" sz="1800">
              <a:solidFill>
                <a:schemeClr val="bg1"/>
              </a:solidFill>
            </a:endParaRPr>
          </a:p>
          <a:p>
            <a:pPr marL="0" lvl="0" indent="0" algn="just" fontAlgn="base">
              <a:lnSpc>
                <a:spcPct val="115000"/>
              </a:lnSpc>
              <a:buNone/>
            </a:pPr>
            <a:endParaRPr lang="vi-VN" sz="1800">
              <a:solidFill>
                <a:schemeClr val="bg1"/>
              </a:solidFill>
            </a:endParaRPr>
          </a:p>
        </p:txBody>
      </p:sp>
    </p:spTree>
    <p:extLst>
      <p:ext uri="{BB962C8B-B14F-4D97-AF65-F5344CB8AC3E}">
        <p14:creationId xmlns:p14="http://schemas.microsoft.com/office/powerpoint/2010/main" val="42408687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 name="Google Shape;478;p27">
            <a:extLst>
              <a:ext uri="{FF2B5EF4-FFF2-40B4-BE49-F238E27FC236}">
                <a16:creationId xmlns:a16="http://schemas.microsoft.com/office/drawing/2014/main" id="{37BEAC35-606A-C822-1964-C614E627FA10}"/>
              </a:ext>
            </a:extLst>
          </p:cNvPr>
          <p:cNvSpPr txBox="1">
            <a:spLocks/>
          </p:cNvSpPr>
          <p:nvPr/>
        </p:nvSpPr>
        <p:spPr>
          <a:xfrm>
            <a:off x="693750" y="352244"/>
            <a:ext cx="3446450"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a:solidFill>
                  <a:srgbClr val="5983E4"/>
                </a:solidFill>
                <a:latin typeface="Source Sans Pro Black" panose="020B0803030403020204" pitchFamily="34" charset="0"/>
                <a:ea typeface="Source Sans Pro Black" panose="020B0803030403020204" pitchFamily="34" charset="0"/>
              </a:rPr>
              <a:t>MÔ TẢ CHI TIẾT</a:t>
            </a:r>
          </a:p>
        </p:txBody>
      </p:sp>
      <p:sp>
        <p:nvSpPr>
          <p:cNvPr id="2" name="Google Shape;480;p27">
            <a:extLst>
              <a:ext uri="{FF2B5EF4-FFF2-40B4-BE49-F238E27FC236}">
                <a16:creationId xmlns:a16="http://schemas.microsoft.com/office/drawing/2014/main" id="{14962891-0CF5-EFF3-C3B3-1DF00AA95051}"/>
              </a:ext>
            </a:extLst>
          </p:cNvPr>
          <p:cNvSpPr txBox="1">
            <a:spLocks/>
          </p:cNvSpPr>
          <p:nvPr/>
        </p:nvSpPr>
        <p:spPr>
          <a:xfrm>
            <a:off x="588345" y="-566440"/>
            <a:ext cx="2399121"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a:solidFill>
                  <a:srgbClr val="83DFF5"/>
                </a:solidFill>
                <a:latin typeface="Source Sans Pro Black" panose="020B0803030403020204" pitchFamily="34" charset="0"/>
                <a:ea typeface="Source Sans Pro Black" panose="020B0803030403020204" pitchFamily="34" charset="0"/>
              </a:rPr>
              <a:t>KẾT LUẬN</a:t>
            </a:r>
          </a:p>
        </p:txBody>
      </p:sp>
      <p:cxnSp>
        <p:nvCxnSpPr>
          <p:cNvPr id="3" name="Google Shape;1232;p43">
            <a:extLst>
              <a:ext uri="{FF2B5EF4-FFF2-40B4-BE49-F238E27FC236}">
                <a16:creationId xmlns:a16="http://schemas.microsoft.com/office/drawing/2014/main" id="{A5E2CB52-8C15-16A3-88A8-BC9E7CB88BBD}"/>
              </a:ext>
            </a:extLst>
          </p:cNvPr>
          <p:cNvCxnSpPr>
            <a:cxnSpLocks/>
          </p:cNvCxnSpPr>
          <p:nvPr/>
        </p:nvCxnSpPr>
        <p:spPr>
          <a:xfrm rot="16200000" flipV="1">
            <a:off x="324655" y="6349535"/>
            <a:ext cx="2378370" cy="121920"/>
          </a:xfrm>
          <a:prstGeom prst="bentConnector3">
            <a:avLst>
              <a:gd name="adj1" fmla="val 98485"/>
            </a:avLst>
          </a:prstGeom>
          <a:noFill/>
          <a:ln w="9525" cap="flat" cmpd="sng">
            <a:solidFill>
              <a:schemeClr val="lt2"/>
            </a:solidFill>
            <a:prstDash val="solid"/>
            <a:round/>
            <a:headEnd type="none" w="med" len="med"/>
            <a:tailEnd type="none" w="med" len="med"/>
          </a:ln>
        </p:spPr>
      </p:cxnSp>
      <p:sp>
        <p:nvSpPr>
          <p:cNvPr id="5" name="Google Shape;1113;p38">
            <a:extLst>
              <a:ext uri="{FF2B5EF4-FFF2-40B4-BE49-F238E27FC236}">
                <a16:creationId xmlns:a16="http://schemas.microsoft.com/office/drawing/2014/main" id="{C6568D4A-8A4C-C87D-4D1F-E703D2FC783F}"/>
              </a:ext>
            </a:extLst>
          </p:cNvPr>
          <p:cNvSpPr txBox="1">
            <a:spLocks/>
          </p:cNvSpPr>
          <p:nvPr/>
        </p:nvSpPr>
        <p:spPr>
          <a:xfrm>
            <a:off x="1119658" y="1048544"/>
            <a:ext cx="4358779" cy="3742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vi-VN" sz="2200">
                <a:solidFill>
                  <a:schemeClr val="accent3"/>
                </a:solidFill>
                <a:latin typeface="Source Sans Pro Black"/>
                <a:ea typeface="Source Sans Pro Black"/>
              </a:rPr>
              <a:t>Các phương pháp được sử dụng:</a:t>
            </a:r>
          </a:p>
        </p:txBody>
      </p:sp>
      <p:sp>
        <p:nvSpPr>
          <p:cNvPr id="6" name="Google Shape;1106;p38">
            <a:extLst>
              <a:ext uri="{FF2B5EF4-FFF2-40B4-BE49-F238E27FC236}">
                <a16:creationId xmlns:a16="http://schemas.microsoft.com/office/drawing/2014/main" id="{2612784A-604F-F4F7-C42B-72E3F0B50076}"/>
              </a:ext>
            </a:extLst>
          </p:cNvPr>
          <p:cNvSpPr txBox="1">
            <a:spLocks/>
          </p:cNvSpPr>
          <p:nvPr/>
        </p:nvSpPr>
        <p:spPr>
          <a:xfrm>
            <a:off x="896950" y="1920958"/>
            <a:ext cx="7485851" cy="2610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285750" lvl="0" indent="-285750" algn="just" fontAlgn="base">
              <a:lnSpc>
                <a:spcPct val="115000"/>
              </a:lnSpc>
              <a:buFont typeface="Arial" panose="020B0604020202020204" pitchFamily="34" charset="0"/>
              <a:buChar char="•"/>
            </a:pPr>
            <a:r>
              <a:rPr lang="vi-VN" sz="1800">
                <a:solidFill>
                  <a:schemeClr val="bg1"/>
                </a:solidFill>
              </a:rPr>
              <a:t>Phương pháp tiếp cận: </a:t>
            </a:r>
            <a:r>
              <a:rPr lang="vi-VN" sz="1800" err="1">
                <a:solidFill>
                  <a:srgbClr val="5983E4"/>
                </a:solidFill>
              </a:rPr>
              <a:t>Prophet</a:t>
            </a:r>
            <a:endParaRPr lang="vi-VN" sz="1800">
              <a:solidFill>
                <a:srgbClr val="5983E4"/>
              </a:solidFill>
            </a:endParaRPr>
          </a:p>
          <a:p>
            <a:pPr marL="0" lvl="0" indent="0" algn="just" fontAlgn="base">
              <a:lnSpc>
                <a:spcPct val="115000"/>
              </a:lnSpc>
              <a:buNone/>
            </a:pPr>
            <a:r>
              <a:rPr lang="vi-VN">
                <a:solidFill>
                  <a:schemeClr val="bg1"/>
                </a:solidFill>
                <a:sym typeface="Wingdings" panose="05000000000000000000" pitchFamily="2" charset="2"/>
              </a:rPr>
              <a:t> </a:t>
            </a:r>
            <a:r>
              <a:rPr lang="vi-VN" sz="1800">
                <a:solidFill>
                  <a:schemeClr val="bg1"/>
                </a:solidFill>
              </a:rPr>
              <a:t>Tại sao chọn </a:t>
            </a:r>
            <a:r>
              <a:rPr lang="vi-VN" sz="1800" err="1">
                <a:solidFill>
                  <a:srgbClr val="5983E4"/>
                </a:solidFill>
              </a:rPr>
              <a:t>Prophet</a:t>
            </a:r>
            <a:r>
              <a:rPr lang="vi-VN">
                <a:solidFill>
                  <a:schemeClr val="bg1"/>
                </a:solidFill>
              </a:rPr>
              <a:t> </a:t>
            </a:r>
            <a:r>
              <a:rPr lang="vi-VN" sz="1800">
                <a:solidFill>
                  <a:schemeClr val="bg1"/>
                </a:solidFill>
              </a:rPr>
              <a:t>?</a:t>
            </a:r>
          </a:p>
          <a:p>
            <a:pPr marL="571500" lvl="1" indent="0" algn="just" fontAlgn="base">
              <a:spcBef>
                <a:spcPts val="0"/>
              </a:spcBef>
              <a:buNone/>
            </a:pPr>
            <a:r>
              <a:rPr lang="vi-VN" sz="1800">
                <a:solidFill>
                  <a:schemeClr val="bg1"/>
                </a:solidFill>
              </a:rPr>
              <a:t>- Giao diện dễ sử dụng, dễ dàng triển khai</a:t>
            </a:r>
          </a:p>
          <a:p>
            <a:pPr marL="571500" lvl="1" indent="0" algn="just" fontAlgn="base">
              <a:spcBef>
                <a:spcPts val="0"/>
              </a:spcBef>
              <a:buNone/>
            </a:pPr>
            <a:r>
              <a:rPr lang="vi-VN" sz="1800">
                <a:solidFill>
                  <a:schemeClr val="bg1"/>
                </a:solidFill>
              </a:rPr>
              <a:t>- Các dữ liệu thời tiết là dữ liệu thay đổi tuần hoàn theo chu kì, </a:t>
            </a:r>
            <a:r>
              <a:rPr lang="vi-VN" sz="1800">
                <a:solidFill>
                  <a:schemeClr val="bg1"/>
                </a:solidFill>
                <a:sym typeface="Wingdings" panose="05000000000000000000" pitchFamily="2" charset="2"/>
              </a:rPr>
              <a:t> C</a:t>
            </a:r>
            <a:r>
              <a:rPr lang="vi-VN" sz="1800">
                <a:solidFill>
                  <a:schemeClr val="bg1"/>
                </a:solidFill>
              </a:rPr>
              <a:t>ông cụ phù hợp để </a:t>
            </a:r>
            <a:r>
              <a:rPr lang="vi-VN" sz="1800" err="1">
                <a:solidFill>
                  <a:schemeClr val="bg1"/>
                </a:solidFill>
              </a:rPr>
              <a:t>để</a:t>
            </a:r>
            <a:r>
              <a:rPr lang="vi-VN" sz="1800">
                <a:solidFill>
                  <a:schemeClr val="bg1"/>
                </a:solidFill>
              </a:rPr>
              <a:t> phân tích các dữ liệu </a:t>
            </a:r>
            <a:r>
              <a:rPr lang="vi-VN" sz="1800" err="1">
                <a:solidFill>
                  <a:schemeClr val="bg1"/>
                </a:solidFill>
              </a:rPr>
              <a:t>liệu</a:t>
            </a:r>
            <a:r>
              <a:rPr lang="vi-VN" sz="1800">
                <a:solidFill>
                  <a:schemeClr val="bg1"/>
                </a:solidFill>
              </a:rPr>
              <a:t> thời gian có tính mùa vụ rõ rệt</a:t>
            </a:r>
          </a:p>
          <a:p>
            <a:pPr marL="0" lvl="0" indent="0" algn="just" fontAlgn="base">
              <a:lnSpc>
                <a:spcPct val="115000"/>
              </a:lnSpc>
              <a:buNone/>
            </a:pPr>
            <a:endParaRPr lang="vi-VN" sz="1800">
              <a:solidFill>
                <a:schemeClr val="bg1"/>
              </a:solidFill>
            </a:endParaRPr>
          </a:p>
        </p:txBody>
      </p:sp>
    </p:spTree>
    <p:extLst>
      <p:ext uri="{BB962C8B-B14F-4D97-AF65-F5344CB8AC3E}">
        <p14:creationId xmlns:p14="http://schemas.microsoft.com/office/powerpoint/2010/main" val="2318143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 name="Google Shape;478;p27">
            <a:extLst>
              <a:ext uri="{FF2B5EF4-FFF2-40B4-BE49-F238E27FC236}">
                <a16:creationId xmlns:a16="http://schemas.microsoft.com/office/drawing/2014/main" id="{37BEAC35-606A-C822-1964-C614E627FA10}"/>
              </a:ext>
            </a:extLst>
          </p:cNvPr>
          <p:cNvSpPr txBox="1">
            <a:spLocks/>
          </p:cNvSpPr>
          <p:nvPr/>
        </p:nvSpPr>
        <p:spPr>
          <a:xfrm>
            <a:off x="693750" y="352244"/>
            <a:ext cx="3446450"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a:solidFill>
                  <a:srgbClr val="5983E4"/>
                </a:solidFill>
                <a:latin typeface="Source Sans Pro Black" panose="020B0803030403020204" pitchFamily="34" charset="0"/>
                <a:ea typeface="Source Sans Pro Black" panose="020B0803030403020204" pitchFamily="34" charset="0"/>
              </a:rPr>
              <a:t>MÔ TẢ CHI TIẾT</a:t>
            </a:r>
          </a:p>
        </p:txBody>
      </p:sp>
      <p:sp>
        <p:nvSpPr>
          <p:cNvPr id="2" name="Google Shape;480;p27">
            <a:extLst>
              <a:ext uri="{FF2B5EF4-FFF2-40B4-BE49-F238E27FC236}">
                <a16:creationId xmlns:a16="http://schemas.microsoft.com/office/drawing/2014/main" id="{14962891-0CF5-EFF3-C3B3-1DF00AA95051}"/>
              </a:ext>
            </a:extLst>
          </p:cNvPr>
          <p:cNvSpPr txBox="1">
            <a:spLocks/>
          </p:cNvSpPr>
          <p:nvPr/>
        </p:nvSpPr>
        <p:spPr>
          <a:xfrm>
            <a:off x="588345" y="-566440"/>
            <a:ext cx="2399121" cy="5778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3500">
                <a:solidFill>
                  <a:srgbClr val="83DFF5"/>
                </a:solidFill>
                <a:latin typeface="Source Sans Pro Black" panose="020B0803030403020204" pitchFamily="34" charset="0"/>
                <a:ea typeface="Source Sans Pro Black" panose="020B0803030403020204" pitchFamily="34" charset="0"/>
              </a:rPr>
              <a:t>KẾT LUẬN</a:t>
            </a:r>
          </a:p>
        </p:txBody>
      </p:sp>
      <p:cxnSp>
        <p:nvCxnSpPr>
          <p:cNvPr id="3" name="Google Shape;1232;p43">
            <a:extLst>
              <a:ext uri="{FF2B5EF4-FFF2-40B4-BE49-F238E27FC236}">
                <a16:creationId xmlns:a16="http://schemas.microsoft.com/office/drawing/2014/main" id="{A5E2CB52-8C15-16A3-88A8-BC9E7CB88BBD}"/>
              </a:ext>
            </a:extLst>
          </p:cNvPr>
          <p:cNvCxnSpPr>
            <a:cxnSpLocks/>
          </p:cNvCxnSpPr>
          <p:nvPr/>
        </p:nvCxnSpPr>
        <p:spPr>
          <a:xfrm rot="16200000" flipV="1">
            <a:off x="324655" y="6349535"/>
            <a:ext cx="2378370" cy="121920"/>
          </a:xfrm>
          <a:prstGeom prst="bentConnector3">
            <a:avLst>
              <a:gd name="adj1" fmla="val 98485"/>
            </a:avLst>
          </a:prstGeom>
          <a:noFill/>
          <a:ln w="9525" cap="flat" cmpd="sng">
            <a:solidFill>
              <a:schemeClr val="lt2"/>
            </a:solidFill>
            <a:prstDash val="solid"/>
            <a:round/>
            <a:headEnd type="none" w="med" len="med"/>
            <a:tailEnd type="none" w="med" len="med"/>
          </a:ln>
        </p:spPr>
      </p:cxnSp>
      <p:sp>
        <p:nvSpPr>
          <p:cNvPr id="5" name="Google Shape;1113;p38">
            <a:extLst>
              <a:ext uri="{FF2B5EF4-FFF2-40B4-BE49-F238E27FC236}">
                <a16:creationId xmlns:a16="http://schemas.microsoft.com/office/drawing/2014/main" id="{C6568D4A-8A4C-C87D-4D1F-E703D2FC783F}"/>
              </a:ext>
            </a:extLst>
          </p:cNvPr>
          <p:cNvSpPr txBox="1">
            <a:spLocks/>
          </p:cNvSpPr>
          <p:nvPr/>
        </p:nvSpPr>
        <p:spPr>
          <a:xfrm>
            <a:off x="1119658" y="1048544"/>
            <a:ext cx="4358779" cy="3742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1pPr>
            <a:lvl2pPr marR="0" lvl="1"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2pPr>
            <a:lvl3pPr marR="0" lvl="2"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3pPr>
            <a:lvl4pPr marR="0" lvl="3"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4pPr>
            <a:lvl5pPr marR="0" lvl="4"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5pPr>
            <a:lvl6pPr marR="0" lvl="5"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6pPr>
            <a:lvl7pPr marR="0" lvl="6"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7pPr>
            <a:lvl8pPr marR="0" lvl="7"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8pPr>
            <a:lvl9pPr marR="0" lvl="8" algn="l" rtl="0">
              <a:lnSpc>
                <a:spcPct val="100000"/>
              </a:lnSpc>
              <a:spcBef>
                <a:spcPts val="0"/>
              </a:spcBef>
              <a:spcAft>
                <a:spcPts val="0"/>
              </a:spcAft>
              <a:buClr>
                <a:schemeClr val="lt1"/>
              </a:buClr>
              <a:buSzPts val="2800"/>
              <a:buFont typeface="Share Tech"/>
              <a:buNone/>
              <a:defRPr sz="2800" b="0" i="0" u="none" strike="noStrike" cap="none">
                <a:solidFill>
                  <a:schemeClr val="lt1"/>
                </a:solidFill>
                <a:latin typeface="Share Tech"/>
                <a:ea typeface="Share Tech"/>
                <a:cs typeface="Share Tech"/>
                <a:sym typeface="Share Tech"/>
              </a:defRPr>
            </a:lvl9pPr>
          </a:lstStyle>
          <a:p>
            <a:pPr algn="ctr"/>
            <a:r>
              <a:rPr lang="vi-VN" sz="2200">
                <a:solidFill>
                  <a:schemeClr val="accent3"/>
                </a:solidFill>
                <a:latin typeface="Source Sans Pro Black"/>
                <a:ea typeface="Source Sans Pro Black"/>
              </a:rPr>
              <a:t>Các phương pháp được sử dụng:</a:t>
            </a:r>
          </a:p>
        </p:txBody>
      </p:sp>
      <p:sp>
        <p:nvSpPr>
          <p:cNvPr id="6" name="Google Shape;1106;p38">
            <a:extLst>
              <a:ext uri="{FF2B5EF4-FFF2-40B4-BE49-F238E27FC236}">
                <a16:creationId xmlns:a16="http://schemas.microsoft.com/office/drawing/2014/main" id="{2612784A-604F-F4F7-C42B-72E3F0B50076}"/>
              </a:ext>
            </a:extLst>
          </p:cNvPr>
          <p:cNvSpPr txBox="1">
            <a:spLocks/>
          </p:cNvSpPr>
          <p:nvPr/>
        </p:nvSpPr>
        <p:spPr>
          <a:xfrm>
            <a:off x="545699" y="1755858"/>
            <a:ext cx="8052601" cy="2610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lt1"/>
              </a:buClr>
              <a:buSzPts val="1800"/>
              <a:buFont typeface="Maven Pro"/>
              <a:buChar char="●"/>
              <a:defRPr sz="1800" b="0" i="0" u="none" strike="noStrike" cap="none">
                <a:solidFill>
                  <a:schemeClr val="lt1"/>
                </a:solidFill>
                <a:latin typeface="Maven Pro"/>
                <a:ea typeface="Maven Pro"/>
                <a:cs typeface="Maven Pro"/>
                <a:sym typeface="Maven Pro"/>
              </a:defRPr>
            </a:lvl1pPr>
            <a:lvl2pPr marL="914400" marR="0" lvl="1"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2pPr>
            <a:lvl3pPr marL="1371600" marR="0" lvl="2"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3pPr>
            <a:lvl4pPr marL="1828800" marR="0" lvl="3"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4pPr>
            <a:lvl5pPr marL="2286000" marR="0" lvl="4"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5pPr>
            <a:lvl6pPr marL="2743200" marR="0" lvl="5"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6pPr>
            <a:lvl7pPr marL="3200400" marR="0" lvl="6"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7pPr>
            <a:lvl8pPr marL="3657600" marR="0" lvl="7" indent="-317500" algn="l" rtl="0">
              <a:lnSpc>
                <a:spcPct val="115000"/>
              </a:lnSpc>
              <a:spcBef>
                <a:spcPts val="1600"/>
              </a:spcBef>
              <a:spcAft>
                <a:spcPts val="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8pPr>
            <a:lvl9pPr marL="4114800" marR="0" lvl="8" indent="-317500" algn="l" rtl="0">
              <a:lnSpc>
                <a:spcPct val="115000"/>
              </a:lnSpc>
              <a:spcBef>
                <a:spcPts val="1600"/>
              </a:spcBef>
              <a:spcAft>
                <a:spcPts val="1600"/>
              </a:spcAft>
              <a:buClr>
                <a:schemeClr val="lt1"/>
              </a:buClr>
              <a:buSzPts val="1400"/>
              <a:buFont typeface="Maven Pro"/>
              <a:buChar char="■"/>
              <a:defRPr sz="1400" b="0" i="0" u="none" strike="noStrike" cap="none">
                <a:solidFill>
                  <a:schemeClr val="lt1"/>
                </a:solidFill>
                <a:latin typeface="Maven Pro"/>
                <a:ea typeface="Maven Pro"/>
                <a:cs typeface="Maven Pro"/>
                <a:sym typeface="Maven Pro"/>
              </a:defRPr>
            </a:lvl9pPr>
          </a:lstStyle>
          <a:p>
            <a:pPr marL="285750" lvl="0" indent="-285750" algn="just" fontAlgn="base">
              <a:lnSpc>
                <a:spcPct val="115000"/>
              </a:lnSpc>
              <a:buFont typeface="Arial" panose="020B0604020202020204" pitchFamily="34" charset="0"/>
              <a:buChar char="•"/>
            </a:pPr>
            <a:r>
              <a:rPr lang="vi-VN" sz="1800">
                <a:solidFill>
                  <a:schemeClr val="bg1"/>
                </a:solidFill>
              </a:rPr>
              <a:t>Phương pháp đánh giá bài toán: </a:t>
            </a:r>
            <a:r>
              <a:rPr lang="vi-VN" sz="1800">
                <a:solidFill>
                  <a:srgbClr val="5983E4"/>
                </a:solidFill>
              </a:rPr>
              <a:t>MSE của </a:t>
            </a:r>
            <a:r>
              <a:rPr lang="vi-VN" sz="1800" err="1">
                <a:solidFill>
                  <a:srgbClr val="5983E4"/>
                </a:solidFill>
              </a:rPr>
              <a:t>Prophet</a:t>
            </a:r>
            <a:endParaRPr lang="vi-VN" sz="1800">
              <a:solidFill>
                <a:srgbClr val="5983E4"/>
              </a:solidFill>
            </a:endParaRPr>
          </a:p>
          <a:p>
            <a:pPr marL="0" lvl="0" indent="0" algn="just" fontAlgn="base">
              <a:lnSpc>
                <a:spcPct val="115000"/>
              </a:lnSpc>
              <a:buNone/>
            </a:pPr>
            <a:r>
              <a:rPr lang="vi-VN">
                <a:solidFill>
                  <a:schemeClr val="bg1"/>
                </a:solidFill>
                <a:sym typeface="Wingdings" panose="05000000000000000000" pitchFamily="2" charset="2"/>
              </a:rPr>
              <a:t> </a:t>
            </a:r>
            <a:r>
              <a:rPr lang="vi-VN">
                <a:solidFill>
                  <a:schemeClr val="bg1"/>
                </a:solidFill>
              </a:rPr>
              <a:t>So sánh </a:t>
            </a:r>
            <a:r>
              <a:rPr lang="vi-VN">
                <a:solidFill>
                  <a:srgbClr val="5983E4"/>
                </a:solidFill>
              </a:rPr>
              <a:t>MSE của </a:t>
            </a:r>
            <a:r>
              <a:rPr lang="vi-VN" err="1">
                <a:solidFill>
                  <a:srgbClr val="5983E4"/>
                </a:solidFill>
              </a:rPr>
              <a:t>Arima</a:t>
            </a:r>
            <a:r>
              <a:rPr lang="vi-VN">
                <a:solidFill>
                  <a:srgbClr val="5983E4"/>
                </a:solidFill>
              </a:rPr>
              <a:t> và </a:t>
            </a:r>
            <a:r>
              <a:rPr lang="vi-VN" err="1">
                <a:solidFill>
                  <a:srgbClr val="5983E4"/>
                </a:solidFill>
              </a:rPr>
              <a:t>Prophet</a:t>
            </a:r>
            <a:r>
              <a:rPr lang="vi-VN">
                <a:solidFill>
                  <a:srgbClr val="5983E4"/>
                </a:solidFill>
              </a:rPr>
              <a:t>:</a:t>
            </a:r>
          </a:p>
          <a:p>
            <a:pPr marL="571500" lvl="1" indent="0" algn="just" fontAlgn="base">
              <a:spcBef>
                <a:spcPts val="0"/>
              </a:spcBef>
              <a:buNone/>
            </a:pPr>
            <a:r>
              <a:rPr lang="vi-VN" sz="1800">
                <a:solidFill>
                  <a:srgbClr val="5983E4"/>
                </a:solidFill>
              </a:rPr>
              <a:t>MSE của ARIMA</a:t>
            </a:r>
            <a:r>
              <a:rPr lang="vi-VN" sz="1800">
                <a:solidFill>
                  <a:schemeClr val="bg1"/>
                </a:solidFill>
              </a:rPr>
              <a:t>: Thường nhỏ hơn khi dữ liệu có tính chất tuyến tính, không có nhiều yếu tố phi tuyến hay mùa vụ rõ rệt.</a:t>
            </a:r>
          </a:p>
          <a:p>
            <a:pPr marL="571500" lvl="1" indent="0" algn="just" fontAlgn="base">
              <a:spcBef>
                <a:spcPts val="0"/>
              </a:spcBef>
              <a:buNone/>
            </a:pPr>
            <a:r>
              <a:rPr lang="vi-VN" sz="1800">
                <a:solidFill>
                  <a:srgbClr val="5983E4"/>
                </a:solidFill>
              </a:rPr>
              <a:t>MSE của </a:t>
            </a:r>
            <a:r>
              <a:rPr lang="vi-VN" sz="1800" err="1">
                <a:solidFill>
                  <a:srgbClr val="5983E4"/>
                </a:solidFill>
              </a:rPr>
              <a:t>Prophet</a:t>
            </a:r>
            <a:r>
              <a:rPr lang="vi-VN" sz="1800">
                <a:solidFill>
                  <a:srgbClr val="5983E4"/>
                </a:solidFill>
              </a:rPr>
              <a:t>:</a:t>
            </a:r>
            <a:r>
              <a:rPr lang="vi-VN" sz="1800">
                <a:solidFill>
                  <a:schemeClr val="bg1"/>
                </a:solidFill>
              </a:rPr>
              <a:t> Thường nhỏ hơn trong các trường hợp dữ liệu có xu hướng phi tuyến hoặc có mùa vụ rõ rệt.</a:t>
            </a:r>
          </a:p>
          <a:p>
            <a:pPr marL="571500" lvl="1" indent="0" algn="just" fontAlgn="base">
              <a:spcBef>
                <a:spcPts val="0"/>
              </a:spcBef>
              <a:buNone/>
            </a:pPr>
            <a:r>
              <a:rPr lang="vi-VN" sz="1800">
                <a:solidFill>
                  <a:schemeClr val="bg1"/>
                </a:solidFill>
                <a:sym typeface="Wingdings" panose="05000000000000000000" pitchFamily="2" charset="2"/>
              </a:rPr>
              <a:t> </a:t>
            </a:r>
            <a:r>
              <a:rPr lang="vi-VN" sz="1800" err="1">
                <a:solidFill>
                  <a:schemeClr val="bg1"/>
                </a:solidFill>
              </a:rPr>
              <a:t>Prophet</a:t>
            </a:r>
            <a:r>
              <a:rPr lang="vi-VN" sz="1800">
                <a:solidFill>
                  <a:schemeClr val="bg1"/>
                </a:solidFill>
              </a:rPr>
              <a:t> thường vượt trội hơn trong các tình huống phức tạp hơn, trong khi ARIMA có thể tốt hơn cho các chuỗi thời gian đơn giản.</a:t>
            </a:r>
          </a:p>
        </p:txBody>
      </p:sp>
    </p:spTree>
    <p:extLst>
      <p:ext uri="{BB962C8B-B14F-4D97-AF65-F5344CB8AC3E}">
        <p14:creationId xmlns:p14="http://schemas.microsoft.com/office/powerpoint/2010/main" val="4265889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ata Science Consulting by Slidesgo">
  <a:themeElements>
    <a:clrScheme name="Simple Light">
      <a:dk1>
        <a:srgbClr val="942D00"/>
      </a:dk1>
      <a:lt1>
        <a:srgbClr val="FFFFFF"/>
      </a:lt1>
      <a:dk2>
        <a:srgbClr val="331907"/>
      </a:dk2>
      <a:lt2>
        <a:srgbClr val="CDF4FD"/>
      </a:lt2>
      <a:accent1>
        <a:srgbClr val="83DFF5"/>
      </a:accent1>
      <a:accent2>
        <a:srgbClr val="FF9A32"/>
      </a:accent2>
      <a:accent3>
        <a:srgbClr val="5983E4"/>
      </a:accent3>
      <a:accent4>
        <a:srgbClr val="10C4EB"/>
      </a:accent4>
      <a:accent5>
        <a:srgbClr val="FFAF58"/>
      </a:accent5>
      <a:accent6>
        <a:srgbClr val="2C70E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12</Slides>
  <Notes>12</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Data Science Consulting by Slidesgo</vt:lpstr>
      <vt:lpstr>DỰ BÁO THỜI TIẾT</vt:lpstr>
      <vt:lpstr>GIỚI THIỆU SẢN PHẨM</vt:lpstr>
      <vt:lpstr>Ý TƯỞNG</vt:lpstr>
      <vt:lpstr>Ý TƯỞNG</vt:lpstr>
      <vt:lpstr>Ý TƯỞNG</vt:lpstr>
      <vt:lpstr>PowerPoint Presentation</vt:lpstr>
      <vt:lpstr>PowerPoint Presentation</vt:lpstr>
      <vt:lpstr>PowerPoint Presentation</vt:lpstr>
      <vt:lpstr>PowerPoint Presentation</vt:lpstr>
      <vt:lpstr>PowerPoint Presentation</vt:lpstr>
      <vt:lpstr>PowerPoint Presentation</vt:lpstr>
      <vt:lpstr>XIN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DỰ BÁO THỜI TIẾT</dc:title>
  <cp:revision>3</cp:revision>
  <dcterms:modified xsi:type="dcterms:W3CDTF">2024-08-10T01:53:45Z</dcterms:modified>
</cp:coreProperties>
</file>