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94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BEDE-17C7-4FD1-87C6-079287039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DDC64-6442-4E0C-9FB4-44B9334DC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A942-9ECF-421E-9D9E-065C0C40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DA-A668-4B9D-BF7A-7F3C31618F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C0BC1-BD9A-4A6A-9814-EDCA87F4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FB1F-C9FF-4606-8C5A-26919141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CD23-D580-42B8-B3A4-BE0C93F9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4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D560-9325-43DD-B271-149708C1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B4BDA-27EA-4455-9746-D718EF47E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1008-88D8-4FAC-B6C5-D384E07F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DA-A668-4B9D-BF7A-7F3C31618F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35867-1638-400D-9AD6-15D304E7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52F37-F29C-40C0-B19D-9439EA3D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CD23-D580-42B8-B3A4-BE0C93F9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8E187-C8DB-4CFF-97EF-5812CBBFA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98DC3-1585-4635-94D4-E4984EFA7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17ED9-9FB1-4BA6-98CA-F3C3348E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DA-A668-4B9D-BF7A-7F3C31618F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2A09B-5FA4-47D8-BBB2-ECEF921B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105D3-4D3C-41D0-964B-B1D472E9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CD23-D580-42B8-B3A4-BE0C93F9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3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C963-0A0D-4D9A-875E-1E9EF93D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51DA-3992-440F-8517-FDF09391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399A-0EB1-4318-A076-DBC4AC2C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DA-A668-4B9D-BF7A-7F3C31618F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F4006-315E-4BBB-BD65-75E6B199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4C3A6-5588-43C0-BBD8-8B815350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CD23-D580-42B8-B3A4-BE0C93F9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2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80E4-C36D-4694-A702-98C7AFC6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B2EBC-99AA-479C-8FAF-679846371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F06B9-0FF8-4E31-9067-215734C4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DA-A668-4B9D-BF7A-7F3C31618F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83011-D96A-4D07-8A6F-4948EA99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C6F35-D6A9-45AF-860D-CDA51A8B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CD23-D580-42B8-B3A4-BE0C93F9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F0C9-0D03-46F0-9F2C-491D996D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293F-0EBD-4831-AFD4-F498711B0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CB761-8B48-4CF8-8665-01FFF5DA8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BC2B1-33B3-4E3C-83D7-9CF225FA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DA-A668-4B9D-BF7A-7F3C31618F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DFD3D-27CB-4E73-9C0A-EE9A59D1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0366F-AAB7-4703-9DC5-20BEF3DE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CD23-D580-42B8-B3A4-BE0C93F9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3264-9D09-4A5C-A4B8-082F954F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AAD15-6BD6-490C-A1D2-BAAD4736E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45FA7-4BB9-49A3-B9D1-B85CE7565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6252A-8976-4F4F-8327-6897D05BA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2E589-E541-4D38-A331-BE0E7ECC1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5E343-D175-408A-9B1B-D5F8A099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DA-A668-4B9D-BF7A-7F3C31618F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6B2CE-7853-4E7B-8045-A93EF1CD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6CADB-FFFB-407B-BCD8-6A2AAED8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CD23-D580-42B8-B3A4-BE0C93F9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1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6248-F732-4971-8068-48A4FF2F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C7245-17B8-4AA3-B367-5D70FFD4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DA-A668-4B9D-BF7A-7F3C31618F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B71DD-4FEC-4D8D-BBB0-C6196D7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6B7DF-E0AD-478C-A6CD-AB1DEFC4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CD23-D580-42B8-B3A4-BE0C93F9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3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19F41-922E-43D0-B4BA-5FD19B34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DA-A668-4B9D-BF7A-7F3C31618F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5B9C5-AB2F-4726-8F8F-4A82E205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AE738-0BBA-4FF1-A905-2F048283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CD23-D580-42B8-B3A4-BE0C93F9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7DCB-EF60-4704-B184-6978BA54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EF77-8BF6-440F-96A3-E962879C8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4C6FC-9D86-4D3A-9628-D0FFA67E4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BB3BE-EDCA-4E42-B0A7-72D04C1C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DA-A668-4B9D-BF7A-7F3C31618F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09019-0C28-445A-A8EC-AC17C121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AE001-348B-4B59-ACF4-6B417A53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CD23-D580-42B8-B3A4-BE0C93F9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0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50AE-7640-4565-9C06-B10E985D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51B14-B430-47B5-A802-49710B563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7FE60-C75D-4462-9758-DBFCFC58C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9FF56-9439-40F7-8665-D1A3E957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DA-A668-4B9D-BF7A-7F3C31618F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AC05B-46F7-47B2-A267-8DCA682E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DE223-41B5-441F-ADDF-535B5956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CD23-D580-42B8-B3A4-BE0C93F9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CEE2A-9870-4D79-B51E-9AEF80EE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1DA2-6AE4-4979-A858-E8EB0667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11561-6B8E-426F-AF63-2C21E6C52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CEDA-A668-4B9D-BF7A-7F3C31618FB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E3FA-EA39-4B80-9B5F-6B37832C2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314EF-97DD-4CF2-8F6F-4411190E1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BCD23-D580-42B8-B3A4-BE0C93F9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9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A6F1662-B5E0-4E5B-A54B-CF0036677CDD}"/>
              </a:ext>
            </a:extLst>
          </p:cNvPr>
          <p:cNvGrpSpPr/>
          <p:nvPr/>
        </p:nvGrpSpPr>
        <p:grpSpPr>
          <a:xfrm>
            <a:off x="1691462" y="978837"/>
            <a:ext cx="9830687" cy="3152556"/>
            <a:chOff x="1085407" y="201832"/>
            <a:chExt cx="9830687" cy="31525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0026D-0B5E-4EDB-A7FC-7DDF6596B141}"/>
                </a:ext>
              </a:extLst>
            </p:cNvPr>
            <p:cNvSpPr txBox="1"/>
            <p:nvPr/>
          </p:nvSpPr>
          <p:spPr>
            <a:xfrm>
              <a:off x="1085407" y="620528"/>
              <a:ext cx="51215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Cài</a:t>
              </a:r>
              <a:r>
                <a:rPr lang="en-US" dirty="0"/>
                <a:t> </a:t>
              </a:r>
              <a:r>
                <a:rPr lang="en-US" dirty="0" err="1"/>
                <a:t>đặt</a:t>
              </a:r>
              <a:r>
                <a:rPr lang="en-US" dirty="0"/>
                <a:t> </a:t>
              </a:r>
              <a:r>
                <a:rPr lang="en-US" dirty="0" err="1"/>
                <a:t>môi</a:t>
              </a:r>
              <a:r>
                <a:rPr lang="en-US" dirty="0"/>
                <a:t> </a:t>
              </a:r>
              <a:r>
                <a:rPr lang="en-US" dirty="0" err="1"/>
                <a:t>trường</a:t>
              </a:r>
              <a:r>
                <a:rPr lang="en-US" dirty="0"/>
                <a:t> </a:t>
              </a:r>
              <a:r>
                <a:rPr lang="en-US" dirty="0" err="1"/>
                <a:t>cho</a:t>
              </a:r>
              <a:r>
                <a:rPr lang="en-US" dirty="0"/>
                <a:t> </a:t>
              </a:r>
              <a:r>
                <a:rPr lang="en-US" dirty="0" err="1"/>
                <a:t>phép</a:t>
              </a:r>
              <a:r>
                <a:rPr lang="en-US" dirty="0"/>
                <a:t> </a:t>
              </a:r>
              <a:r>
                <a:rPr lang="en-US" dirty="0" err="1"/>
                <a:t>chạy</a:t>
              </a:r>
              <a:r>
                <a:rPr lang="en-US" dirty="0"/>
                <a:t> macro:</a:t>
              </a:r>
            </a:p>
            <a:p>
              <a:r>
                <a:rPr lang="en-US" dirty="0"/>
                <a:t>File -&gt; Options -&gt; Trust Center -&gt; Trust Center Setting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D683B00-C9FA-41CB-9097-0C79A5F75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5938" y="201832"/>
              <a:ext cx="3820156" cy="315255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DCF751-F0A9-446C-B748-7B343A733C38}"/>
              </a:ext>
            </a:extLst>
          </p:cNvPr>
          <p:cNvGrpSpPr/>
          <p:nvPr/>
        </p:nvGrpSpPr>
        <p:grpSpPr>
          <a:xfrm>
            <a:off x="282575" y="3354388"/>
            <a:ext cx="8696063" cy="3298824"/>
            <a:chOff x="282575" y="3354388"/>
            <a:chExt cx="8696063" cy="329882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8F3EC6D-776B-4A5A-8894-D1613866B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575" y="3354388"/>
              <a:ext cx="4003617" cy="329882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B13574-F949-4C55-BAD3-3E956193B7CC}"/>
                </a:ext>
              </a:extLst>
            </p:cNvPr>
            <p:cNvSpPr txBox="1"/>
            <p:nvPr/>
          </p:nvSpPr>
          <p:spPr>
            <a:xfrm>
              <a:off x="4471378" y="4680634"/>
              <a:ext cx="45072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Trong</a:t>
              </a:r>
              <a:r>
                <a:rPr lang="en-US" dirty="0"/>
                <a:t> </a:t>
              </a:r>
              <a:r>
                <a:rPr lang="en-US" dirty="0" err="1"/>
                <a:t>hộp</a:t>
              </a:r>
              <a:r>
                <a:rPr lang="en-US" dirty="0"/>
                <a:t> </a:t>
              </a:r>
              <a:r>
                <a:rPr lang="en-US" dirty="0" err="1"/>
                <a:t>thoại</a:t>
              </a:r>
              <a:r>
                <a:rPr lang="en-US" dirty="0"/>
                <a:t> Trust Center :</a:t>
              </a:r>
            </a:p>
            <a:p>
              <a:r>
                <a:rPr lang="en-US" dirty="0"/>
                <a:t> - Macro Settings -&gt; </a:t>
              </a:r>
              <a:r>
                <a:rPr lang="en-US" dirty="0" err="1"/>
                <a:t>chọn</a:t>
              </a:r>
              <a:r>
                <a:rPr lang="en-US" dirty="0"/>
                <a:t> </a:t>
              </a:r>
              <a:r>
                <a:rPr lang="en-US" dirty="0" err="1"/>
                <a:t>Enabel</a:t>
              </a:r>
              <a:r>
                <a:rPr lang="en-US" dirty="0"/>
                <a:t> all macros(…)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B75BF0D-74F4-4C47-AABE-1C76406710D0}"/>
              </a:ext>
            </a:extLst>
          </p:cNvPr>
          <p:cNvSpPr txBox="1"/>
          <p:nvPr/>
        </p:nvSpPr>
        <p:spPr>
          <a:xfrm>
            <a:off x="1558137" y="188273"/>
            <a:ext cx="272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Mở</a:t>
            </a:r>
            <a:r>
              <a:rPr lang="en-US" dirty="0"/>
              <a:t> 1 file </a:t>
            </a:r>
            <a:r>
              <a:rPr lang="en-US" dirty="0" err="1"/>
              <a:t>powerPoint</a:t>
            </a:r>
            <a:r>
              <a:rPr lang="en-US" dirty="0"/>
              <a:t> </a:t>
            </a:r>
            <a:r>
              <a:rPr lang="en-US" dirty="0" err="1"/>
              <a:t>trống</a:t>
            </a:r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3848CDC-4038-4C63-80B2-23A3FD785477}"/>
              </a:ext>
            </a:extLst>
          </p:cNvPr>
          <p:cNvSpPr/>
          <p:nvPr/>
        </p:nvSpPr>
        <p:spPr>
          <a:xfrm>
            <a:off x="2934586" y="754912"/>
            <a:ext cx="287079" cy="642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9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4E0026D-0B5E-4EDB-A7FC-7DDF6596B141}"/>
              </a:ext>
            </a:extLst>
          </p:cNvPr>
          <p:cNvSpPr txBox="1"/>
          <p:nvPr/>
        </p:nvSpPr>
        <p:spPr>
          <a:xfrm>
            <a:off x="456597" y="854445"/>
            <a:ext cx="6232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link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add-in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: </a:t>
            </a:r>
          </a:p>
          <a:p>
            <a:r>
              <a:rPr lang="en-US" dirty="0"/>
              <a:t>File -&gt; Options -&gt; Trust Center -&gt; Trust Locations -&gt; click </a:t>
            </a:r>
            <a:r>
              <a:rPr lang="en-US" dirty="0" err="1"/>
              <a:t>đúp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</a:p>
          <a:p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PowerPoint default location </a:t>
            </a:r>
            <a:r>
              <a:rPr lang="en-US" dirty="0" err="1"/>
              <a:t>addins</a:t>
            </a:r>
            <a:r>
              <a:rPr lang="en-US" dirty="0"/>
              <a:t> ở </a:t>
            </a:r>
            <a:r>
              <a:rPr lang="en-US" dirty="0" err="1"/>
              <a:t>cột</a:t>
            </a:r>
            <a:r>
              <a:rPr lang="en-US" dirty="0"/>
              <a:t> Description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CBD7A-7E8A-4C88-87CE-4C754FCC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803" y="42827"/>
            <a:ext cx="4110703" cy="33861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400FA6-736E-416E-8F04-B680AFA6EB01}"/>
              </a:ext>
            </a:extLst>
          </p:cNvPr>
          <p:cNvSpPr txBox="1"/>
          <p:nvPr/>
        </p:nvSpPr>
        <p:spPr>
          <a:xfrm>
            <a:off x="456596" y="3909533"/>
            <a:ext cx="592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folder “</a:t>
            </a:r>
            <a:r>
              <a:rPr lang="en-US" dirty="0" err="1"/>
              <a:t>Make_photo_transparent</a:t>
            </a:r>
            <a:r>
              <a:rPr lang="en-US" dirty="0"/>
              <a:t>”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link </a:t>
            </a:r>
            <a:r>
              <a:rPr lang="en-US" dirty="0" err="1"/>
              <a:t>trên</a:t>
            </a:r>
            <a:r>
              <a:rPr lang="en-US" dirty="0"/>
              <a:t>.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A581D0D-40C3-4F1F-BC48-4BC66CB555A2}"/>
              </a:ext>
            </a:extLst>
          </p:cNvPr>
          <p:cNvSpPr/>
          <p:nvPr/>
        </p:nvSpPr>
        <p:spPr>
          <a:xfrm>
            <a:off x="2973078" y="1998011"/>
            <a:ext cx="744279" cy="1626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37D2E-B020-44EE-81F0-B9C89050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4572566"/>
            <a:ext cx="98869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EA4AE2-57B4-4838-ABB1-C0D189CDC7B7}"/>
              </a:ext>
            </a:extLst>
          </p:cNvPr>
          <p:cNvGrpSpPr/>
          <p:nvPr/>
        </p:nvGrpSpPr>
        <p:grpSpPr>
          <a:xfrm>
            <a:off x="316318" y="151624"/>
            <a:ext cx="11010680" cy="2995614"/>
            <a:chOff x="316318" y="151624"/>
            <a:chExt cx="11010680" cy="29956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6125BE-B99A-4E79-BFDA-72F1E2E56860}"/>
                </a:ext>
              </a:extLst>
            </p:cNvPr>
            <p:cNvSpPr txBox="1"/>
            <p:nvPr/>
          </p:nvSpPr>
          <p:spPr>
            <a:xfrm>
              <a:off x="316318" y="777305"/>
              <a:ext cx="6097772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/>
                <a:t>Lấy</a:t>
              </a:r>
              <a:r>
                <a:rPr lang="en-US" dirty="0"/>
                <a:t> file UI </a:t>
              </a:r>
              <a:r>
                <a:rPr lang="en-US" dirty="0" err="1"/>
                <a:t>giao</a:t>
              </a:r>
              <a:r>
                <a:rPr lang="en-US" dirty="0"/>
                <a:t> </a:t>
              </a:r>
              <a:r>
                <a:rPr lang="en-US" dirty="0" err="1"/>
                <a:t>diện</a:t>
              </a:r>
              <a:r>
                <a:rPr lang="en-US" dirty="0"/>
                <a:t>: </a:t>
              </a:r>
            </a:p>
            <a:p>
              <a:r>
                <a:rPr lang="en-US" i="1" dirty="0"/>
                <a:t>File -&gt; Options -&gt; Customize Ribbon </a:t>
              </a:r>
              <a:r>
                <a:rPr lang="en-US" dirty="0"/>
                <a:t>-&gt; </a:t>
              </a:r>
              <a:r>
                <a:rPr lang="en-US" dirty="0" err="1"/>
                <a:t>Chọn</a:t>
              </a:r>
              <a:r>
                <a:rPr lang="en-US" dirty="0"/>
                <a:t> </a:t>
              </a:r>
              <a:r>
                <a:rPr lang="en-US" i="1" dirty="0"/>
                <a:t>Import/Export -&gt; Import Customization File -&gt; </a:t>
              </a:r>
              <a:r>
                <a:rPr lang="en-US" i="1" dirty="0" err="1"/>
                <a:t>chọn</a:t>
              </a:r>
              <a:r>
                <a:rPr lang="en-US" i="1" dirty="0"/>
                <a:t> File </a:t>
              </a:r>
              <a:r>
                <a:rPr lang="en-US" i="1" dirty="0" err="1"/>
                <a:t>có</a:t>
              </a:r>
              <a:r>
                <a:rPr lang="en-US" i="1" dirty="0"/>
                <a:t> </a:t>
              </a:r>
              <a:r>
                <a:rPr lang="en-US" i="1" dirty="0" err="1"/>
                <a:t>tên</a:t>
              </a:r>
              <a:r>
                <a:rPr lang="en-US" i="1" dirty="0"/>
                <a:t> “</a:t>
              </a:r>
              <a:r>
                <a:rPr lang="en-US" i="1" dirty="0" err="1"/>
                <a:t>Make_photo_transparent_UI.exportedUI</a:t>
              </a:r>
              <a:r>
                <a:rPr lang="en-US" i="1" dirty="0"/>
                <a:t>” </a:t>
              </a:r>
              <a:r>
                <a:rPr lang="en-US" i="1" dirty="0" err="1"/>
                <a:t>trong</a:t>
              </a:r>
              <a:r>
                <a:rPr lang="en-US" i="1" dirty="0"/>
                <a:t> </a:t>
              </a:r>
              <a:r>
                <a:rPr lang="en-US" i="1" dirty="0" err="1"/>
                <a:t>thư</a:t>
              </a:r>
              <a:r>
                <a:rPr lang="en-US" i="1" dirty="0"/>
                <a:t> </a:t>
              </a:r>
              <a:r>
                <a:rPr lang="en-US" i="1" dirty="0" err="1"/>
                <a:t>mục</a:t>
              </a:r>
              <a:r>
                <a:rPr lang="en-US" i="1" dirty="0"/>
                <a:t> </a:t>
              </a:r>
            </a:p>
            <a:p>
              <a:r>
                <a:rPr lang="en-US" i="1" dirty="0"/>
                <a:t>“</a:t>
              </a:r>
              <a:r>
                <a:rPr lang="en-US" dirty="0" err="1"/>
                <a:t>Make_photo_transparent</a:t>
              </a:r>
              <a:r>
                <a:rPr lang="en-US" i="1" dirty="0"/>
                <a:t>”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20120C-27C8-401F-8946-2785F0BA28EC}"/>
                </a:ext>
              </a:extLst>
            </p:cNvPr>
            <p:cNvGrpSpPr/>
            <p:nvPr/>
          </p:nvGrpSpPr>
          <p:grpSpPr>
            <a:xfrm>
              <a:off x="7347098" y="151624"/>
              <a:ext cx="3979900" cy="2995614"/>
              <a:chOff x="6730410" y="151623"/>
              <a:chExt cx="4596588" cy="376742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E1734B2-6CA7-471B-BCF5-E5A0235A7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0410" y="151623"/>
                <a:ext cx="4596588" cy="3767421"/>
              </a:xfrm>
              <a:prstGeom prst="rect">
                <a:avLst/>
              </a:prstGeom>
            </p:spPr>
          </p:pic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B03FC37C-7FC3-45CA-A6BF-2AB7E23AFECE}"/>
                  </a:ext>
                </a:extLst>
              </p:cNvPr>
              <p:cNvSpPr/>
              <p:nvPr/>
            </p:nvSpPr>
            <p:spPr>
              <a:xfrm>
                <a:off x="9547217" y="3489405"/>
                <a:ext cx="497882" cy="1936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ECEF28B-787E-41D7-98E4-A0E72068CA20}"/>
              </a:ext>
            </a:extLst>
          </p:cNvPr>
          <p:cNvSpPr txBox="1"/>
          <p:nvPr/>
        </p:nvSpPr>
        <p:spPr>
          <a:xfrm>
            <a:off x="4079240" y="336355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-&gt; </a:t>
            </a:r>
            <a:r>
              <a:rPr lang="en-US" dirty="0" err="1"/>
              <a:t>chọn</a:t>
            </a:r>
            <a:r>
              <a:rPr lang="en-US" dirty="0"/>
              <a:t> Yes -&gt; </a:t>
            </a:r>
            <a:r>
              <a:rPr lang="en-US" dirty="0" err="1"/>
              <a:t>chọn</a:t>
            </a:r>
            <a:r>
              <a:rPr lang="en-US" dirty="0"/>
              <a:t> Ok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09EA1-0974-4622-945E-4FBBDCEEF399}"/>
              </a:ext>
            </a:extLst>
          </p:cNvPr>
          <p:cNvGrpSpPr/>
          <p:nvPr/>
        </p:nvGrpSpPr>
        <p:grpSpPr>
          <a:xfrm>
            <a:off x="316318" y="2564275"/>
            <a:ext cx="3498555" cy="2912590"/>
            <a:chOff x="316318" y="2564275"/>
            <a:chExt cx="3498555" cy="291259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12E291-F0D7-4456-848F-BEBC66917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318" y="2564275"/>
              <a:ext cx="3498555" cy="2912590"/>
            </a:xfrm>
            <a:prstGeom prst="rect">
              <a:avLst/>
            </a:prstGeom>
          </p:spPr>
        </p:pic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7FB8D611-DF8A-4806-9A53-CD8E8A688A65}"/>
                </a:ext>
              </a:extLst>
            </p:cNvPr>
            <p:cNvSpPr/>
            <p:nvPr/>
          </p:nvSpPr>
          <p:spPr>
            <a:xfrm>
              <a:off x="2634272" y="5322907"/>
              <a:ext cx="431085" cy="1539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E477587D-D8A7-4086-868F-EA62695D7534}"/>
              </a:ext>
            </a:extLst>
          </p:cNvPr>
          <p:cNvSpPr/>
          <p:nvPr/>
        </p:nvSpPr>
        <p:spPr>
          <a:xfrm rot="5400000">
            <a:off x="6747293" y="3812039"/>
            <a:ext cx="564339" cy="832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3CD7C-075A-4B1D-AA71-5B56F9082C9A}"/>
              </a:ext>
            </a:extLst>
          </p:cNvPr>
          <p:cNvSpPr txBox="1"/>
          <p:nvPr/>
        </p:nvSpPr>
        <p:spPr>
          <a:xfrm>
            <a:off x="4363891" y="4697338"/>
            <a:ext cx="7759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import file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tab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them tab “DU4_tool”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4E71B1-70F8-4BDF-ABBB-C059F6709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756" y="5497985"/>
            <a:ext cx="7759699" cy="81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5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D6125BE-B99A-4E79-BFDA-72F1E2E56860}"/>
              </a:ext>
            </a:extLst>
          </p:cNvPr>
          <p:cNvSpPr txBox="1"/>
          <p:nvPr/>
        </p:nvSpPr>
        <p:spPr>
          <a:xfrm>
            <a:off x="316318" y="549883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Add-in file: </a:t>
            </a:r>
          </a:p>
          <a:p>
            <a:r>
              <a:rPr lang="en-US" i="1" dirty="0"/>
              <a:t>File -&gt; Options -&gt; Customize Ribbon </a:t>
            </a:r>
            <a:r>
              <a:rPr lang="en-US" dirty="0"/>
              <a:t>-&gt; Add-ins</a:t>
            </a:r>
          </a:p>
          <a:p>
            <a:r>
              <a:rPr lang="en-US" i="1" dirty="0" err="1"/>
              <a:t>Chọn</a:t>
            </a:r>
            <a:r>
              <a:rPr lang="en-US" i="1" dirty="0"/>
              <a:t> “PowerPoint Add-ins” </a:t>
            </a:r>
            <a:r>
              <a:rPr lang="en-US" i="1" dirty="0" err="1"/>
              <a:t>trong</a:t>
            </a:r>
            <a:r>
              <a:rPr lang="en-US" i="1" dirty="0"/>
              <a:t> Manage  -&gt; Click Go.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A1F519-1B6F-4EA0-B446-046848901E49}"/>
              </a:ext>
            </a:extLst>
          </p:cNvPr>
          <p:cNvGrpSpPr/>
          <p:nvPr/>
        </p:nvGrpSpPr>
        <p:grpSpPr>
          <a:xfrm>
            <a:off x="7010190" y="109813"/>
            <a:ext cx="3905249" cy="3176587"/>
            <a:chOff x="7010190" y="109813"/>
            <a:chExt cx="3905249" cy="317658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8A63E8E-D261-4B99-9CF7-905E22448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0190" y="109813"/>
              <a:ext cx="3905249" cy="3176587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03FC37C-7FC3-45CA-A6BF-2AB7E23AFECE}"/>
                </a:ext>
              </a:extLst>
            </p:cNvPr>
            <p:cNvSpPr/>
            <p:nvPr/>
          </p:nvSpPr>
          <p:spPr>
            <a:xfrm>
              <a:off x="7248536" y="2959917"/>
              <a:ext cx="431085" cy="1539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103CD7C-075A-4B1D-AA71-5B56F9082C9A}"/>
              </a:ext>
            </a:extLst>
          </p:cNvPr>
          <p:cNvSpPr txBox="1"/>
          <p:nvPr/>
        </p:nvSpPr>
        <p:spPr>
          <a:xfrm>
            <a:off x="316318" y="3571601"/>
            <a:ext cx="7759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Add-ins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 </a:t>
            </a:r>
            <a:r>
              <a:rPr lang="en-US" dirty="0" err="1"/>
              <a:t>Chọn</a:t>
            </a:r>
            <a:r>
              <a:rPr lang="en-US" dirty="0"/>
              <a:t> Add New… -&gt; </a:t>
            </a:r>
            <a:r>
              <a:rPr lang="en-US" dirty="0" err="1"/>
              <a:t>chọn</a:t>
            </a:r>
            <a:r>
              <a:rPr lang="en-US" dirty="0"/>
              <a:t> file “Presentation1” </a:t>
            </a:r>
            <a:r>
              <a:rPr lang="en-US" dirty="0" err="1"/>
              <a:t>trong</a:t>
            </a:r>
            <a:r>
              <a:rPr lang="en-US" dirty="0"/>
              <a:t> folder “</a:t>
            </a:r>
            <a:r>
              <a:rPr lang="en-US" dirty="0" err="1"/>
              <a:t>Make_photo_transparent</a:t>
            </a:r>
            <a:r>
              <a:rPr lang="en-US" dirty="0"/>
              <a:t>” -&gt; </a:t>
            </a:r>
            <a:r>
              <a:rPr lang="en-US" dirty="0" err="1"/>
              <a:t>chọn</a:t>
            </a:r>
            <a:r>
              <a:rPr lang="en-US" dirty="0"/>
              <a:t> Close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4EE43ED-89D2-4887-8EBA-D7E7B1748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968" y="3571601"/>
            <a:ext cx="2571452" cy="23792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A94BA9-81CF-44BA-B6DE-59DA28D31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869" y="4432795"/>
            <a:ext cx="3048442" cy="24252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3546D2-74B7-4DB5-94D4-59E8FD167917}"/>
              </a:ext>
            </a:extLst>
          </p:cNvPr>
          <p:cNvSpPr txBox="1"/>
          <p:nvPr/>
        </p:nvSpPr>
        <p:spPr>
          <a:xfrm>
            <a:off x="1785277" y="5081634"/>
            <a:ext cx="315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Add-in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B7ABDD-AE25-4F0E-A336-AF9EA356F600}"/>
              </a:ext>
            </a:extLst>
          </p:cNvPr>
          <p:cNvSpPr txBox="1"/>
          <p:nvPr/>
        </p:nvSpPr>
        <p:spPr>
          <a:xfrm>
            <a:off x="316318" y="54988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Tắt</a:t>
            </a:r>
            <a:r>
              <a:rPr lang="en-US" dirty="0"/>
              <a:t> file </a:t>
            </a:r>
            <a:r>
              <a:rPr lang="en-US" dirty="0" err="1"/>
              <a:t>powerpoint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file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.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9980DB-97A1-4CE6-A9B5-1EB060A7D41F}"/>
              </a:ext>
            </a:extLst>
          </p:cNvPr>
          <p:cNvSpPr txBox="1"/>
          <p:nvPr/>
        </p:nvSpPr>
        <p:spPr>
          <a:xfrm>
            <a:off x="-1772" y="5600485"/>
            <a:ext cx="4596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Tắt</a:t>
            </a:r>
            <a:r>
              <a:rPr lang="en-US" dirty="0"/>
              <a:t> file </a:t>
            </a:r>
            <a:r>
              <a:rPr lang="en-US" dirty="0" err="1"/>
              <a:t>powerpoint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file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.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tab Du4_tool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.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gỡ</a:t>
            </a:r>
            <a:r>
              <a:rPr lang="en-US" dirty="0"/>
              <a:t> add-in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click Unload, </a:t>
            </a:r>
            <a:r>
              <a:rPr lang="en-US" dirty="0" err="1"/>
              <a:t>gỡ</a:t>
            </a:r>
            <a:r>
              <a:rPr lang="en-US" dirty="0"/>
              <a:t> </a:t>
            </a:r>
            <a:r>
              <a:rPr lang="en-US" dirty="0" err="1"/>
              <a:t>hẳn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click Remove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0158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Manh Nguyen Duy</dc:creator>
  <cp:lastModifiedBy>Manh Nguyen Duy</cp:lastModifiedBy>
  <cp:revision>14</cp:revision>
  <dcterms:created xsi:type="dcterms:W3CDTF">2023-12-20T16:34:53Z</dcterms:created>
  <dcterms:modified xsi:type="dcterms:W3CDTF">2023-12-21T15:30:35Z</dcterms:modified>
</cp:coreProperties>
</file>