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FA5F6-E509-4CAD-B671-27FD6E0CA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BF23B7-434F-4F53-87B1-7F3320EA93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E4167-740E-463B-8678-8CB5B8155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22F8-3076-4B3D-9460-8ABA342127D8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B7608-87AA-4F25-8323-AF5651AB3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8DEFB-646C-4BE6-9DA8-D3587C6F9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56A0-5FF7-43AC-8452-BBE414137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35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8409D-BC94-4503-B8E5-4793696F1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EA54F5-D6C8-45DE-A6AA-107A48DAD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6F697-FDC1-4B60-814B-EF4DBCBE2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22F8-3076-4B3D-9460-8ABA342127D8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CEBEF-7AF0-4AF9-8229-FF0D5B368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54CDA-D22B-44EB-B7B7-E2B6DA204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56A0-5FF7-43AC-8452-BBE414137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0A782F-D097-454F-AB15-7C3010C868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1DB368-6011-4DD2-87F7-3A4B28F1D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56C75-361E-447A-A40A-D3A10049E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22F8-3076-4B3D-9460-8ABA342127D8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9B238-378D-4294-966A-33531F6C0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AA518-BD24-4F10-A214-8C09DC5C7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56A0-5FF7-43AC-8452-BBE414137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79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964DA-63C5-4924-8B81-AA95E9E98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4410F-7EB9-400C-BBE1-C7D77344C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74F9A-32F0-40FF-A2F4-670A6DE4B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22F8-3076-4B3D-9460-8ABA342127D8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F2EE0-1D16-460B-949C-0918E0553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3010E-2F19-4697-8633-FD9AF70B5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56A0-5FF7-43AC-8452-BBE414137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9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68014-F5AE-487E-990B-217D20D58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A87DD-1463-447B-AA00-03E126518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54A0D-BB5F-40C5-A5B3-A4D9E5728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22F8-3076-4B3D-9460-8ABA342127D8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E1CEB-4AA4-4A41-A720-B3AE0894B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5F390-F107-46E7-94C7-6FE87D16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56A0-5FF7-43AC-8452-BBE414137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71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EA3AB-9E22-4A51-AA08-23972C067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7A48-53D7-4989-8A05-ADE6D48EFF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85FCD9-D87D-4DBB-A4C0-C3F3CA445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2360D-F341-4D4A-8D67-000BDD17B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22F8-3076-4B3D-9460-8ABA342127D8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C14F1-A9E3-473C-A532-B38471892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961E7-EB2C-44D9-AD7F-4895424DB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56A0-5FF7-43AC-8452-BBE414137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9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3302A-23CC-4AD7-A03F-947979E31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B3B3F-DF4C-4C8D-98C7-54A368687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9C942-EDFD-4401-93B2-616019A7E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508740-AA13-4CD3-9834-3F37B32BD3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DEE33A-328B-4C11-9266-AEC52033FF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36948B-A5D6-44A3-8271-825EC3FBC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22F8-3076-4B3D-9460-8ABA342127D8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4EC33A-2257-4146-A66B-588237D8F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879007-828F-45C9-B32B-F22F2C27F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56A0-5FF7-43AC-8452-BBE414137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97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E69FC-FD8E-4FED-ACF1-D3AF778FA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1D2AB5-F79B-4F63-A480-1FD5D6D9D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22F8-3076-4B3D-9460-8ABA342127D8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0E6A6A-4335-413C-BC0D-3D8CD0FCC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B0DD19-623C-451C-9E6B-1EB494635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56A0-5FF7-43AC-8452-BBE414137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190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F013D4-53C5-4780-9414-35ACCD49B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22F8-3076-4B3D-9460-8ABA342127D8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0E5235-060D-4D8A-AC8A-3BAC56AD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64B0D-D201-48DB-A62E-D317F915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56A0-5FF7-43AC-8452-BBE414137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80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3DBC7-2AF4-4238-A22D-A650092F6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44BD0-7F4C-4352-9ED6-344C47C12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6D8848-453C-4869-BB42-D81DF39DA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BCF45-C570-4346-85C1-FCF40CAFC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22F8-3076-4B3D-9460-8ABA342127D8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10B06-3905-43DB-9934-8C62F8360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6A4B2-F8B4-4C0A-BD8C-CFF4639B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56A0-5FF7-43AC-8452-BBE414137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48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EC5D7-B91F-498B-90D1-560841EA4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F2464D-991E-41CC-A29B-31F1DAC85F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5E7593-53EF-4776-AF96-88A6EBF02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E9446-4631-41DE-8BDF-9181752E8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22F8-3076-4B3D-9460-8ABA342127D8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95538-0921-444D-9082-49796538C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2E05F-24D6-4B18-9540-34ED3E58F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56A0-5FF7-43AC-8452-BBE414137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2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E5CAEE-10FA-48D2-B696-098FEF017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F4382-94D0-4F56-AA98-ED6023517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9EE3C-C107-4D28-8B6E-DC60E99AB7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522F8-3076-4B3D-9460-8ABA342127D8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F769B-AA81-4E7B-ACBD-616847DB8F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B69A3-9EE9-45B2-BDE7-B795FBADB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B56A0-5FF7-43AC-8452-BBE414137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33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02B9859-3F23-4E15-9E71-0CF3EFE93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522524"/>
              </p:ext>
            </p:extLst>
          </p:nvPr>
        </p:nvGraphicFramePr>
        <p:xfrm>
          <a:off x="304802" y="1462476"/>
          <a:ext cx="11582395" cy="20750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2945">
                  <a:extLst>
                    <a:ext uri="{9D8B030D-6E8A-4147-A177-3AD203B41FA5}">
                      <a16:colId xmlns:a16="http://schemas.microsoft.com/office/drawing/2014/main" val="1052169392"/>
                    </a:ext>
                  </a:extLst>
                </a:gridCol>
                <a:gridCol w="1340299">
                  <a:extLst>
                    <a:ext uri="{9D8B030D-6E8A-4147-A177-3AD203B41FA5}">
                      <a16:colId xmlns:a16="http://schemas.microsoft.com/office/drawing/2014/main" val="3783155812"/>
                    </a:ext>
                  </a:extLst>
                </a:gridCol>
                <a:gridCol w="765591">
                  <a:extLst>
                    <a:ext uri="{9D8B030D-6E8A-4147-A177-3AD203B41FA5}">
                      <a16:colId xmlns:a16="http://schemas.microsoft.com/office/drawing/2014/main" val="1496620965"/>
                    </a:ext>
                  </a:extLst>
                </a:gridCol>
                <a:gridCol w="1052945">
                  <a:extLst>
                    <a:ext uri="{9D8B030D-6E8A-4147-A177-3AD203B41FA5}">
                      <a16:colId xmlns:a16="http://schemas.microsoft.com/office/drawing/2014/main" val="418301203"/>
                    </a:ext>
                  </a:extLst>
                </a:gridCol>
                <a:gridCol w="1052945">
                  <a:extLst>
                    <a:ext uri="{9D8B030D-6E8A-4147-A177-3AD203B41FA5}">
                      <a16:colId xmlns:a16="http://schemas.microsoft.com/office/drawing/2014/main" val="2975642661"/>
                    </a:ext>
                  </a:extLst>
                </a:gridCol>
                <a:gridCol w="1052945">
                  <a:extLst>
                    <a:ext uri="{9D8B030D-6E8A-4147-A177-3AD203B41FA5}">
                      <a16:colId xmlns:a16="http://schemas.microsoft.com/office/drawing/2014/main" val="1143358759"/>
                    </a:ext>
                  </a:extLst>
                </a:gridCol>
                <a:gridCol w="828196">
                  <a:extLst>
                    <a:ext uri="{9D8B030D-6E8A-4147-A177-3AD203B41FA5}">
                      <a16:colId xmlns:a16="http://schemas.microsoft.com/office/drawing/2014/main" val="1123356732"/>
                    </a:ext>
                  </a:extLst>
                </a:gridCol>
                <a:gridCol w="835378">
                  <a:extLst>
                    <a:ext uri="{9D8B030D-6E8A-4147-A177-3AD203B41FA5}">
                      <a16:colId xmlns:a16="http://schemas.microsoft.com/office/drawing/2014/main" val="609652269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2947717293"/>
                    </a:ext>
                  </a:extLst>
                </a:gridCol>
                <a:gridCol w="1332089">
                  <a:extLst>
                    <a:ext uri="{9D8B030D-6E8A-4147-A177-3AD203B41FA5}">
                      <a16:colId xmlns:a16="http://schemas.microsoft.com/office/drawing/2014/main" val="1872344937"/>
                    </a:ext>
                  </a:extLst>
                </a:gridCol>
                <a:gridCol w="1117595">
                  <a:extLst>
                    <a:ext uri="{9D8B030D-6E8A-4147-A177-3AD203B41FA5}">
                      <a16:colId xmlns:a16="http://schemas.microsoft.com/office/drawing/2014/main" val="1678543751"/>
                    </a:ext>
                  </a:extLst>
                </a:gridCol>
              </a:tblGrid>
              <a:tr h="612006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Part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  <a:r>
                        <a:rPr lang="ja-JP" dirty="0"/>
                        <a:t>タ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3.0</a:t>
                      </a:r>
                      <a:r>
                        <a:rPr lang="ja-JP" dirty="0"/>
                        <a:t>タ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 </a:t>
                      </a:r>
                      <a:r>
                        <a:rPr lang="en-US" dirty="0" err="1"/>
                        <a:t>Mpa</a:t>
                      </a:r>
                      <a:endParaRPr 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Material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Temp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127035"/>
                  </a:ext>
                </a:extLst>
              </a:tr>
              <a:tr h="35457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[MPa]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[MPa]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297561"/>
                  </a:ext>
                </a:extLst>
              </a:tr>
              <a:tr h="3545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Chitiet1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24.5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244.5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122.8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7072715"/>
                  </a:ext>
                </a:extLst>
              </a:tr>
              <a:tr h="354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#2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Moighep2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936426"/>
                  </a:ext>
                </a:extLst>
              </a:tr>
              <a:tr h="3545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Cum3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122.8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989760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647D4AE-EA8A-47D6-9D3E-A6690D0E62B1}"/>
              </a:ext>
            </a:extLst>
          </p:cNvPr>
          <p:cNvSpPr txBox="1"/>
          <p:nvPr/>
        </p:nvSpPr>
        <p:spPr>
          <a:xfrm>
            <a:off x="417689" y="778933"/>
            <a:ext cx="254428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300" b="1" i="0" dirty="0">
                <a:effectLst/>
                <a:latin typeface="arial" panose="020B0604020202020204" pitchFamily="34" charset="0"/>
              </a:rPr>
              <a:t>周波数値の要約表</a:t>
            </a:r>
            <a:endParaRPr lang="en-US" sz="23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4EBD69-B1C5-4372-84F5-C933786AE5B8}"/>
              </a:ext>
            </a:extLst>
          </p:cNvPr>
          <p:cNvSpPr txBox="1"/>
          <p:nvPr/>
        </p:nvSpPr>
        <p:spPr>
          <a:xfrm>
            <a:off x="5960533" y="1040543"/>
            <a:ext cx="12643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/>
              <a:t>Table stress </a:t>
            </a:r>
          </a:p>
        </p:txBody>
      </p:sp>
    </p:spTree>
    <p:extLst>
      <p:ext uri="{BB962C8B-B14F-4D97-AF65-F5344CB8AC3E}">
        <p14:creationId xmlns:p14="http://schemas.microsoft.com/office/powerpoint/2010/main" val="221963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02B9859-3F23-4E15-9E71-0CF3EFE93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543061"/>
              </p:ext>
            </p:extLst>
          </p:nvPr>
        </p:nvGraphicFramePr>
        <p:xfrm>
          <a:off x="880533" y="2026920"/>
          <a:ext cx="9874042" cy="11848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8089">
                  <a:extLst>
                    <a:ext uri="{9D8B030D-6E8A-4147-A177-3AD203B41FA5}">
                      <a16:colId xmlns:a16="http://schemas.microsoft.com/office/drawing/2014/main" val="1052169392"/>
                    </a:ext>
                  </a:extLst>
                </a:gridCol>
                <a:gridCol w="1268089">
                  <a:extLst>
                    <a:ext uri="{9D8B030D-6E8A-4147-A177-3AD203B41FA5}">
                      <a16:colId xmlns:a16="http://schemas.microsoft.com/office/drawing/2014/main" val="3783155812"/>
                    </a:ext>
                  </a:extLst>
                </a:gridCol>
                <a:gridCol w="1268089">
                  <a:extLst>
                    <a:ext uri="{9D8B030D-6E8A-4147-A177-3AD203B41FA5}">
                      <a16:colId xmlns:a16="http://schemas.microsoft.com/office/drawing/2014/main" val="3456840222"/>
                    </a:ext>
                  </a:extLst>
                </a:gridCol>
                <a:gridCol w="1268089">
                  <a:extLst>
                    <a:ext uri="{9D8B030D-6E8A-4147-A177-3AD203B41FA5}">
                      <a16:colId xmlns:a16="http://schemas.microsoft.com/office/drawing/2014/main" val="1496620965"/>
                    </a:ext>
                  </a:extLst>
                </a:gridCol>
                <a:gridCol w="1268089">
                  <a:extLst>
                    <a:ext uri="{9D8B030D-6E8A-4147-A177-3AD203B41FA5}">
                      <a16:colId xmlns:a16="http://schemas.microsoft.com/office/drawing/2014/main" val="3633622731"/>
                    </a:ext>
                  </a:extLst>
                </a:gridCol>
                <a:gridCol w="1268089">
                  <a:extLst>
                    <a:ext uri="{9D8B030D-6E8A-4147-A177-3AD203B41FA5}">
                      <a16:colId xmlns:a16="http://schemas.microsoft.com/office/drawing/2014/main" val="418301203"/>
                    </a:ext>
                  </a:extLst>
                </a:gridCol>
                <a:gridCol w="1268089">
                  <a:extLst>
                    <a:ext uri="{9D8B030D-6E8A-4147-A177-3AD203B41FA5}">
                      <a16:colId xmlns:a16="http://schemas.microsoft.com/office/drawing/2014/main" val="2975642661"/>
                    </a:ext>
                  </a:extLst>
                </a:gridCol>
                <a:gridCol w="997419">
                  <a:extLst>
                    <a:ext uri="{9D8B030D-6E8A-4147-A177-3AD203B41FA5}">
                      <a16:colId xmlns:a16="http://schemas.microsoft.com/office/drawing/2014/main" val="1123356732"/>
                    </a:ext>
                  </a:extLst>
                </a:gridCol>
              </a:tblGrid>
              <a:tr h="4533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Kind</a:t>
                      </a:r>
                      <a:r>
                        <a:rPr lang="ja-JP" dirty="0"/>
                        <a:t>タ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[MPa]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Max </a:t>
                      </a:r>
                      <a:r>
                        <a:rPr lang="en-US" dirty="0" err="1"/>
                        <a:t>Mpa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Material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7072715"/>
                  </a:ext>
                </a:extLst>
              </a:tr>
              <a:tr h="3545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#1-1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Chitiet1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1.5</a:t>
                      </a:r>
                      <a:r>
                        <a:rPr lang="ja-JP" dirty="0"/>
                        <a:t>タ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24.5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244.0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936426"/>
                  </a:ext>
                </a:extLst>
              </a:tr>
              <a:tr h="3545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#1-2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3.0</a:t>
                      </a:r>
                      <a:r>
                        <a:rPr lang="ja-JP" dirty="0"/>
                        <a:t>タ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61.5</a:t>
                      </a:r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122.8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8976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7805450-EEAD-4D21-8EAE-6094BF1483EF}"/>
              </a:ext>
            </a:extLst>
          </p:cNvPr>
          <p:cNvSpPr txBox="1"/>
          <p:nvPr/>
        </p:nvSpPr>
        <p:spPr>
          <a:xfrm>
            <a:off x="4844695" y="1592632"/>
            <a:ext cx="2198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Table stres</a:t>
            </a:r>
            <a:r>
              <a:rPr lang="en-US" dirty="0"/>
              <a:t>s (Chitiet1)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0D40D0-0ED8-4F96-937E-E40D63386226}"/>
              </a:ext>
            </a:extLst>
          </p:cNvPr>
          <p:cNvSpPr txBox="1"/>
          <p:nvPr/>
        </p:nvSpPr>
        <p:spPr>
          <a:xfrm>
            <a:off x="4996564" y="6383867"/>
            <a:ext cx="189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page(Chitiet1)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20961C-A72D-4373-89B1-C983D7623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934" y="4051653"/>
            <a:ext cx="2466975" cy="1847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A5447F-727C-41A0-AB23-62507D5FF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523" y="4088505"/>
            <a:ext cx="2619375" cy="17430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38A0A0-2E18-4A49-AB87-1F5CB1F946D2}"/>
              </a:ext>
            </a:extLst>
          </p:cNvPr>
          <p:cNvSpPr txBox="1"/>
          <p:nvPr/>
        </p:nvSpPr>
        <p:spPr>
          <a:xfrm>
            <a:off x="744540" y="3682321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#1-1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443917-F475-439B-9FF9-5E1FED8D7044}"/>
              </a:ext>
            </a:extLst>
          </p:cNvPr>
          <p:cNvCxnSpPr>
            <a:stCxn id="10" idx="3"/>
          </p:cNvCxnSpPr>
          <p:nvPr/>
        </p:nvCxnSpPr>
        <p:spPr>
          <a:xfrm>
            <a:off x="1349193" y="3866987"/>
            <a:ext cx="1416585" cy="794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C9C6666-2B4E-407F-8B2A-C0CACC5FCFB9}"/>
              </a:ext>
            </a:extLst>
          </p:cNvPr>
          <p:cNvSpPr txBox="1"/>
          <p:nvPr/>
        </p:nvSpPr>
        <p:spPr>
          <a:xfrm>
            <a:off x="7328439" y="3866987"/>
            <a:ext cx="604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#1-2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0034212-6013-42C2-BB15-EC08B3B5EAF0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7933093" y="4051653"/>
            <a:ext cx="888477" cy="609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22D588-745C-428F-89BA-321DCDFDC8AB}"/>
              </a:ext>
            </a:extLst>
          </p:cNvPr>
          <p:cNvSpPr txBox="1"/>
          <p:nvPr/>
        </p:nvSpPr>
        <p:spPr>
          <a:xfrm>
            <a:off x="102831" y="457953"/>
            <a:ext cx="3897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/>
              <a:t>以下は細部の応力値です</a:t>
            </a:r>
            <a:r>
              <a:rPr lang="en-US" sz="2000" b="1" dirty="0"/>
              <a:t>Chitiet1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FE8E16-FD53-45BF-A451-857DEB22C044}"/>
              </a:ext>
            </a:extLst>
          </p:cNvPr>
          <p:cNvSpPr txBox="1"/>
          <p:nvPr/>
        </p:nvSpPr>
        <p:spPr>
          <a:xfrm>
            <a:off x="102830" y="892241"/>
            <a:ext cx="1902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Chitiet1  </a:t>
            </a:r>
            <a:r>
              <a:rPr lang="ja-JP" altLang="en-US" sz="2000" b="1" dirty="0"/>
              <a:t>応力表</a:t>
            </a:r>
            <a:endParaRPr lang="en-US" sz="2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7589E5-1C24-493B-AFA1-9AD71B848323}"/>
              </a:ext>
            </a:extLst>
          </p:cNvPr>
          <p:cNvSpPr txBox="1"/>
          <p:nvPr/>
        </p:nvSpPr>
        <p:spPr>
          <a:xfrm>
            <a:off x="2317128" y="6087082"/>
            <a:ext cx="1416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1.5</a:t>
            </a:r>
            <a:r>
              <a:rPr lang="ja-JP" dirty="0"/>
              <a:t>タ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AC3FB9-1180-4DB6-8D95-758F2EFC2B25}"/>
              </a:ext>
            </a:extLst>
          </p:cNvPr>
          <p:cNvSpPr txBox="1"/>
          <p:nvPr/>
        </p:nvSpPr>
        <p:spPr>
          <a:xfrm>
            <a:off x="8853917" y="5913416"/>
            <a:ext cx="1416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3.0</a:t>
            </a:r>
            <a:r>
              <a:rPr lang="ja-JP" dirty="0"/>
              <a:t>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448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02B9859-3F23-4E15-9E71-0CF3EFE93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112588"/>
              </p:ext>
            </p:extLst>
          </p:nvPr>
        </p:nvGraphicFramePr>
        <p:xfrm>
          <a:off x="880533" y="2026920"/>
          <a:ext cx="9874042" cy="11848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8089">
                  <a:extLst>
                    <a:ext uri="{9D8B030D-6E8A-4147-A177-3AD203B41FA5}">
                      <a16:colId xmlns:a16="http://schemas.microsoft.com/office/drawing/2014/main" val="1052169392"/>
                    </a:ext>
                  </a:extLst>
                </a:gridCol>
                <a:gridCol w="1268089">
                  <a:extLst>
                    <a:ext uri="{9D8B030D-6E8A-4147-A177-3AD203B41FA5}">
                      <a16:colId xmlns:a16="http://schemas.microsoft.com/office/drawing/2014/main" val="3783155812"/>
                    </a:ext>
                  </a:extLst>
                </a:gridCol>
                <a:gridCol w="1268089">
                  <a:extLst>
                    <a:ext uri="{9D8B030D-6E8A-4147-A177-3AD203B41FA5}">
                      <a16:colId xmlns:a16="http://schemas.microsoft.com/office/drawing/2014/main" val="3456840222"/>
                    </a:ext>
                  </a:extLst>
                </a:gridCol>
                <a:gridCol w="1268089">
                  <a:extLst>
                    <a:ext uri="{9D8B030D-6E8A-4147-A177-3AD203B41FA5}">
                      <a16:colId xmlns:a16="http://schemas.microsoft.com/office/drawing/2014/main" val="1496620965"/>
                    </a:ext>
                  </a:extLst>
                </a:gridCol>
                <a:gridCol w="1268089">
                  <a:extLst>
                    <a:ext uri="{9D8B030D-6E8A-4147-A177-3AD203B41FA5}">
                      <a16:colId xmlns:a16="http://schemas.microsoft.com/office/drawing/2014/main" val="3633622731"/>
                    </a:ext>
                  </a:extLst>
                </a:gridCol>
                <a:gridCol w="1268089">
                  <a:extLst>
                    <a:ext uri="{9D8B030D-6E8A-4147-A177-3AD203B41FA5}">
                      <a16:colId xmlns:a16="http://schemas.microsoft.com/office/drawing/2014/main" val="418301203"/>
                    </a:ext>
                  </a:extLst>
                </a:gridCol>
                <a:gridCol w="1268089">
                  <a:extLst>
                    <a:ext uri="{9D8B030D-6E8A-4147-A177-3AD203B41FA5}">
                      <a16:colId xmlns:a16="http://schemas.microsoft.com/office/drawing/2014/main" val="2975642661"/>
                    </a:ext>
                  </a:extLst>
                </a:gridCol>
                <a:gridCol w="997419">
                  <a:extLst>
                    <a:ext uri="{9D8B030D-6E8A-4147-A177-3AD203B41FA5}">
                      <a16:colId xmlns:a16="http://schemas.microsoft.com/office/drawing/2014/main" val="1123356732"/>
                    </a:ext>
                  </a:extLst>
                </a:gridCol>
              </a:tblGrid>
              <a:tr h="4533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Kind</a:t>
                      </a:r>
                      <a:r>
                        <a:rPr lang="ja-JP" dirty="0"/>
                        <a:t>タ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[MPa]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Max </a:t>
                      </a:r>
                      <a:r>
                        <a:rPr lang="en-US" dirty="0" err="1"/>
                        <a:t>Mpa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Material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7072715"/>
                  </a:ext>
                </a:extLst>
              </a:tr>
              <a:tr h="3545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#2-1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Moighep2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1.5</a:t>
                      </a:r>
                      <a:r>
                        <a:rPr lang="ja-JP" dirty="0"/>
                        <a:t>タ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34.7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936426"/>
                  </a:ext>
                </a:extLst>
              </a:tr>
              <a:tr h="3545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#2-2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3.0</a:t>
                      </a:r>
                      <a:r>
                        <a:rPr lang="ja-JP" dirty="0"/>
                        <a:t>タ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56.0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8976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7805450-EEAD-4D21-8EAE-6094BF1483EF}"/>
              </a:ext>
            </a:extLst>
          </p:cNvPr>
          <p:cNvSpPr txBox="1"/>
          <p:nvPr/>
        </p:nvSpPr>
        <p:spPr>
          <a:xfrm>
            <a:off x="4996564" y="1557868"/>
            <a:ext cx="243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stress (Moighep2)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0D40D0-0ED8-4F96-937E-E40D63386226}"/>
              </a:ext>
            </a:extLst>
          </p:cNvPr>
          <p:cNvSpPr txBox="1"/>
          <p:nvPr/>
        </p:nvSpPr>
        <p:spPr>
          <a:xfrm>
            <a:off x="4996564" y="6383867"/>
            <a:ext cx="211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page(Moighep2)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20961C-A72D-4373-89B1-C983D7623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91934" y="4154748"/>
            <a:ext cx="2466975" cy="16416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A5447F-727C-41A0-AB23-62507D5FF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90673" y="4088505"/>
            <a:ext cx="1743075" cy="17430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38A0A0-2E18-4A49-AB87-1F5CB1F946D2}"/>
              </a:ext>
            </a:extLst>
          </p:cNvPr>
          <p:cNvSpPr txBox="1"/>
          <p:nvPr/>
        </p:nvSpPr>
        <p:spPr>
          <a:xfrm>
            <a:off x="744539" y="3682321"/>
            <a:ext cx="604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#2-1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443917-F475-439B-9FF9-5E1FED8D7044}"/>
              </a:ext>
            </a:extLst>
          </p:cNvPr>
          <p:cNvCxnSpPr>
            <a:stCxn id="10" idx="3"/>
          </p:cNvCxnSpPr>
          <p:nvPr/>
        </p:nvCxnSpPr>
        <p:spPr>
          <a:xfrm>
            <a:off x="1349193" y="3866987"/>
            <a:ext cx="1416585" cy="794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C9C6666-2B4E-407F-8B2A-C0CACC5FCFB9}"/>
              </a:ext>
            </a:extLst>
          </p:cNvPr>
          <p:cNvSpPr txBox="1"/>
          <p:nvPr/>
        </p:nvSpPr>
        <p:spPr>
          <a:xfrm>
            <a:off x="7328439" y="3866987"/>
            <a:ext cx="604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#2-2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0034212-6013-42C2-BB15-EC08B3B5EAF0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7933093" y="4051653"/>
            <a:ext cx="888477" cy="609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22D588-745C-428F-89BA-321DCDFDC8AB}"/>
              </a:ext>
            </a:extLst>
          </p:cNvPr>
          <p:cNvSpPr txBox="1"/>
          <p:nvPr/>
        </p:nvSpPr>
        <p:spPr>
          <a:xfrm>
            <a:off x="102831" y="457953"/>
            <a:ext cx="4145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/>
              <a:t>以下は細部の応力値です</a:t>
            </a:r>
            <a:r>
              <a:rPr lang="en-US" sz="2000" b="1" dirty="0"/>
              <a:t>Moighep2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FE8E16-FD53-45BF-A451-857DEB22C044}"/>
              </a:ext>
            </a:extLst>
          </p:cNvPr>
          <p:cNvSpPr txBox="1"/>
          <p:nvPr/>
        </p:nvSpPr>
        <p:spPr>
          <a:xfrm>
            <a:off x="102830" y="892241"/>
            <a:ext cx="2151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Moighep2  </a:t>
            </a:r>
            <a:r>
              <a:rPr lang="ja-JP" altLang="en-US" sz="2000" b="1" dirty="0"/>
              <a:t>応力表</a:t>
            </a:r>
            <a:endParaRPr lang="en-US" sz="2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7589E5-1C24-493B-AFA1-9AD71B848323}"/>
              </a:ext>
            </a:extLst>
          </p:cNvPr>
          <p:cNvSpPr txBox="1"/>
          <p:nvPr/>
        </p:nvSpPr>
        <p:spPr>
          <a:xfrm>
            <a:off x="2317128" y="6087082"/>
            <a:ext cx="1416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1.5</a:t>
            </a:r>
            <a:r>
              <a:rPr lang="ja-JP" dirty="0"/>
              <a:t>タ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AC3FB9-1180-4DB6-8D95-758F2EFC2B25}"/>
              </a:ext>
            </a:extLst>
          </p:cNvPr>
          <p:cNvSpPr txBox="1"/>
          <p:nvPr/>
        </p:nvSpPr>
        <p:spPr>
          <a:xfrm>
            <a:off x="8853917" y="5913416"/>
            <a:ext cx="1416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3.0</a:t>
            </a:r>
            <a:r>
              <a:rPr lang="ja-JP" dirty="0"/>
              <a:t>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930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02B9859-3F23-4E15-9E71-0CF3EFE93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833376"/>
              </p:ext>
            </p:extLst>
          </p:nvPr>
        </p:nvGraphicFramePr>
        <p:xfrm>
          <a:off x="880533" y="2026920"/>
          <a:ext cx="9874042" cy="11848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8089">
                  <a:extLst>
                    <a:ext uri="{9D8B030D-6E8A-4147-A177-3AD203B41FA5}">
                      <a16:colId xmlns:a16="http://schemas.microsoft.com/office/drawing/2014/main" val="1052169392"/>
                    </a:ext>
                  </a:extLst>
                </a:gridCol>
                <a:gridCol w="1268089">
                  <a:extLst>
                    <a:ext uri="{9D8B030D-6E8A-4147-A177-3AD203B41FA5}">
                      <a16:colId xmlns:a16="http://schemas.microsoft.com/office/drawing/2014/main" val="3783155812"/>
                    </a:ext>
                  </a:extLst>
                </a:gridCol>
                <a:gridCol w="1268089">
                  <a:extLst>
                    <a:ext uri="{9D8B030D-6E8A-4147-A177-3AD203B41FA5}">
                      <a16:colId xmlns:a16="http://schemas.microsoft.com/office/drawing/2014/main" val="3456840222"/>
                    </a:ext>
                  </a:extLst>
                </a:gridCol>
                <a:gridCol w="1268089">
                  <a:extLst>
                    <a:ext uri="{9D8B030D-6E8A-4147-A177-3AD203B41FA5}">
                      <a16:colId xmlns:a16="http://schemas.microsoft.com/office/drawing/2014/main" val="1496620965"/>
                    </a:ext>
                  </a:extLst>
                </a:gridCol>
                <a:gridCol w="1268089">
                  <a:extLst>
                    <a:ext uri="{9D8B030D-6E8A-4147-A177-3AD203B41FA5}">
                      <a16:colId xmlns:a16="http://schemas.microsoft.com/office/drawing/2014/main" val="3633622731"/>
                    </a:ext>
                  </a:extLst>
                </a:gridCol>
                <a:gridCol w="1268089">
                  <a:extLst>
                    <a:ext uri="{9D8B030D-6E8A-4147-A177-3AD203B41FA5}">
                      <a16:colId xmlns:a16="http://schemas.microsoft.com/office/drawing/2014/main" val="418301203"/>
                    </a:ext>
                  </a:extLst>
                </a:gridCol>
                <a:gridCol w="1268089">
                  <a:extLst>
                    <a:ext uri="{9D8B030D-6E8A-4147-A177-3AD203B41FA5}">
                      <a16:colId xmlns:a16="http://schemas.microsoft.com/office/drawing/2014/main" val="2975642661"/>
                    </a:ext>
                  </a:extLst>
                </a:gridCol>
                <a:gridCol w="997419">
                  <a:extLst>
                    <a:ext uri="{9D8B030D-6E8A-4147-A177-3AD203B41FA5}">
                      <a16:colId xmlns:a16="http://schemas.microsoft.com/office/drawing/2014/main" val="1123356732"/>
                    </a:ext>
                  </a:extLst>
                </a:gridCol>
              </a:tblGrid>
              <a:tr h="4533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Kind</a:t>
                      </a:r>
                      <a:r>
                        <a:rPr lang="ja-JP" dirty="0"/>
                        <a:t>タ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[MPa]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Max </a:t>
                      </a:r>
                      <a:r>
                        <a:rPr lang="en-US" dirty="0" err="1"/>
                        <a:t>Mpa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Material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7072715"/>
                  </a:ext>
                </a:extLst>
              </a:tr>
              <a:tr h="3545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#3-1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Cum3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1.5</a:t>
                      </a:r>
                      <a:r>
                        <a:rPr lang="ja-JP" dirty="0"/>
                        <a:t>タ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12.3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936426"/>
                  </a:ext>
                </a:extLst>
              </a:tr>
              <a:tr h="2361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#3-2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3.0</a:t>
                      </a:r>
                      <a:r>
                        <a:rPr lang="ja-JP" dirty="0"/>
                        <a:t>タ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34.8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122.8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8976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7805450-EEAD-4D21-8EAE-6094BF1483EF}"/>
              </a:ext>
            </a:extLst>
          </p:cNvPr>
          <p:cNvSpPr txBox="1"/>
          <p:nvPr/>
        </p:nvSpPr>
        <p:spPr>
          <a:xfrm>
            <a:off x="4996564" y="1557868"/>
            <a:ext cx="2009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stress (Cum3)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0D40D0-0ED8-4F96-937E-E40D63386226}"/>
              </a:ext>
            </a:extLst>
          </p:cNvPr>
          <p:cNvSpPr txBox="1"/>
          <p:nvPr/>
        </p:nvSpPr>
        <p:spPr>
          <a:xfrm>
            <a:off x="4996564" y="6383867"/>
            <a:ext cx="1705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page(Cum3)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20961C-A72D-4373-89B1-C983D7623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40954" y="4154748"/>
            <a:ext cx="2168934" cy="16416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A5447F-727C-41A0-AB23-62507D5FF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11094" y="4018395"/>
            <a:ext cx="2331713" cy="12859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38A0A0-2E18-4A49-AB87-1F5CB1F946D2}"/>
              </a:ext>
            </a:extLst>
          </p:cNvPr>
          <p:cNvSpPr txBox="1"/>
          <p:nvPr/>
        </p:nvSpPr>
        <p:spPr>
          <a:xfrm>
            <a:off x="744539" y="3682321"/>
            <a:ext cx="604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#3-1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443917-F475-439B-9FF9-5E1FED8D7044}"/>
              </a:ext>
            </a:extLst>
          </p:cNvPr>
          <p:cNvCxnSpPr>
            <a:stCxn id="10" idx="3"/>
          </p:cNvCxnSpPr>
          <p:nvPr/>
        </p:nvCxnSpPr>
        <p:spPr>
          <a:xfrm>
            <a:off x="1349193" y="3866987"/>
            <a:ext cx="1416585" cy="794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C9C6666-2B4E-407F-8B2A-C0CACC5FCFB9}"/>
              </a:ext>
            </a:extLst>
          </p:cNvPr>
          <p:cNvSpPr txBox="1"/>
          <p:nvPr/>
        </p:nvSpPr>
        <p:spPr>
          <a:xfrm>
            <a:off x="7328439" y="3866987"/>
            <a:ext cx="604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#3-2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0034212-6013-42C2-BB15-EC08B3B5EAF0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7933093" y="4051653"/>
            <a:ext cx="888477" cy="609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22D588-745C-428F-89BA-321DCDFDC8AB}"/>
              </a:ext>
            </a:extLst>
          </p:cNvPr>
          <p:cNvSpPr txBox="1"/>
          <p:nvPr/>
        </p:nvSpPr>
        <p:spPr>
          <a:xfrm>
            <a:off x="102831" y="457953"/>
            <a:ext cx="3676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/>
              <a:t>以下は細部の応力値です</a:t>
            </a:r>
            <a:r>
              <a:rPr lang="en-US" sz="2000" b="1" dirty="0"/>
              <a:t>Cum3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FE8E16-FD53-45BF-A451-857DEB22C044}"/>
              </a:ext>
            </a:extLst>
          </p:cNvPr>
          <p:cNvSpPr txBox="1"/>
          <p:nvPr/>
        </p:nvSpPr>
        <p:spPr>
          <a:xfrm>
            <a:off x="102830" y="892241"/>
            <a:ext cx="1681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Cum3  </a:t>
            </a:r>
            <a:r>
              <a:rPr lang="ja-JP" altLang="en-US" sz="2000" b="1" dirty="0"/>
              <a:t>応力表</a:t>
            </a:r>
            <a:endParaRPr lang="en-US" sz="2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7589E5-1C24-493B-AFA1-9AD71B848323}"/>
              </a:ext>
            </a:extLst>
          </p:cNvPr>
          <p:cNvSpPr txBox="1"/>
          <p:nvPr/>
        </p:nvSpPr>
        <p:spPr>
          <a:xfrm>
            <a:off x="2317128" y="6087082"/>
            <a:ext cx="1416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1.5</a:t>
            </a:r>
            <a:r>
              <a:rPr lang="ja-JP" dirty="0"/>
              <a:t>タ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AC3FB9-1180-4DB6-8D95-758F2EFC2B25}"/>
              </a:ext>
            </a:extLst>
          </p:cNvPr>
          <p:cNvSpPr txBox="1"/>
          <p:nvPr/>
        </p:nvSpPr>
        <p:spPr>
          <a:xfrm>
            <a:off x="8853917" y="5913416"/>
            <a:ext cx="1416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3.0</a:t>
            </a:r>
            <a:r>
              <a:rPr lang="ja-JP" dirty="0"/>
              <a:t>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8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258</Words>
  <Application>Microsoft Office PowerPoint</Application>
  <PresentationFormat>Widescreen</PresentationFormat>
  <Paragraphs>135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Manh Nguyen Duy</dc:creator>
  <cp:lastModifiedBy>Manh Nguyen Duy</cp:lastModifiedBy>
  <cp:revision>18</cp:revision>
  <dcterms:created xsi:type="dcterms:W3CDTF">2023-12-14T10:05:51Z</dcterms:created>
  <dcterms:modified xsi:type="dcterms:W3CDTF">2023-12-18T16:32:12Z</dcterms:modified>
</cp:coreProperties>
</file>