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44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054" autoAdjust="0"/>
    <p:restoredTop sz="94660"/>
  </p:normalViewPr>
  <p:slideViewPr>
    <p:cSldViewPr snapToGrid="0">
      <p:cViewPr varScale="1">
        <p:scale>
          <a:sx n="86" d="100"/>
          <a:sy n="86" d="100"/>
        </p:scale>
        <p:origin x="990" y="90"/>
      </p:cViewPr>
      <p:guideLst>
        <p:guide orient="horz" pos="134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92B7F-0C27-4614-A65B-B3A5B0429C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1E5DB3-C019-4A29-96F8-2C83003F09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19C09A-3ADD-4E3F-BF41-BCE6926C3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1E50A-CB35-4FAF-B35D-B2EABBE2C4B5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22E590-0DF7-4079-AE9B-6C757517B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9AC264-5104-4EC9-9624-D402DC0F8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7F586-9459-41A8-A090-068059B07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26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1A372-F6B8-4AF9-AF39-EED572E6E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C7DF02-BFAE-4EE2-BC68-7ECA915187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25278B-F714-445A-AD39-E5840B87C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1E50A-CB35-4FAF-B35D-B2EABBE2C4B5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944BB3-1772-4C8B-A45E-82C8DA6D9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FFBD7B-DD0E-4832-89E5-F9EC0E452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7F586-9459-41A8-A090-068059B07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592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A41C19-E012-456A-A20B-E3E7EA7CB2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332E32-4CC6-4827-A471-437649897E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CCB5D9-5CBE-4E13-80C6-C9A8CAA7F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1E50A-CB35-4FAF-B35D-B2EABBE2C4B5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534F2D-F752-4564-B4AB-41380449B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7A2BE5-A552-459A-9C1F-31D72C57B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7F586-9459-41A8-A090-068059B07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359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E4FBE-A27A-407E-94FB-CC3B7B98D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07D87-D7C5-46C5-AF53-ADC57CAFE8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297509-3AE8-4DBF-9C04-661A645D8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1E50A-CB35-4FAF-B35D-B2EABBE2C4B5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06B1CC-5319-4EFA-8B63-E24F6ACDC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A6C616-DC06-4A64-BD7B-8EE020EE2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7F586-9459-41A8-A090-068059B07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601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96F09-9EFB-4099-B47F-C20910A5F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DC857D-E1F5-4D8F-8EEE-E0C638FD59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197A8C-7AE4-4FA8-893A-07F904533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1E50A-CB35-4FAF-B35D-B2EABBE2C4B5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7AD46E-2319-4F7D-A789-20B72BE76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9D6B2A-0240-4065-9A26-0BF6405BB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7F586-9459-41A8-A090-068059B07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829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C08C4-DCA2-4C25-93CB-3EC649430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DC1E86-79B7-4E8A-B6DA-99CC7D2E5D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E8AB3C-48F5-4087-8A92-D0EDD1564A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0B73FB-1CA6-48E9-9D4E-581B75615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1E50A-CB35-4FAF-B35D-B2EABBE2C4B5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03B0AD-80FB-4DBB-8E89-09CFB4E05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FB9C6B-9A28-4EF5-98D6-AA59DC66B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7F586-9459-41A8-A090-068059B07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153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16A0C-9BFE-4C70-8272-08AC114C1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C0770A-88F3-45E2-8843-D69E28934E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B7C571-E2FE-4104-A44A-C382D8D0AF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D716A4-79BF-4D4B-9A07-E85B161471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856D4D-3B30-49AF-9A06-FDEB364C36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B3EDC4-C9C0-4DF3-9CA4-E618C56AE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1E50A-CB35-4FAF-B35D-B2EABBE2C4B5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C51E67-1350-4CBE-BBB6-A27775D22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31E90C-C8AE-460C-B6FF-3E7625F8D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7F586-9459-41A8-A090-068059B07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894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44E2A-7EBF-41CF-9DED-55FF32CE7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15B52B-7FA6-432F-BB67-0ED6C5FAE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1E50A-CB35-4FAF-B35D-B2EABBE2C4B5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71A721-0DB8-4602-A905-96584A2E3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86DB82-89FA-4847-86EC-A3CA6DC12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7F586-9459-41A8-A090-068059B07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284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B92668-0BD9-4A70-B37C-BDCB5B909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1E50A-CB35-4FAF-B35D-B2EABBE2C4B5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AD5C51-839D-4019-9950-F9692D37B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964CC7-CEF4-47E7-82E9-1631B447B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7F586-9459-41A8-A090-068059B07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102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7BBFB-AC8F-4B9E-9639-ECCADAB23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099EC2-E84E-4610-A18F-3336EE459C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003874-A49C-49F6-80ED-E0CC5DCA95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780B44-6D60-48EE-9645-FEFCDBD0B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1E50A-CB35-4FAF-B35D-B2EABBE2C4B5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7E43E4-7B44-41DC-AEE2-D577B0363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76A18C-1DCE-445E-834C-10FBECAA4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7F586-9459-41A8-A090-068059B07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10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D0AC0-CFC8-401E-AFA2-4379F9B06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6AC4DF-06EC-4899-8474-730C0C9D44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ABA701-7DDB-4362-B786-21AFFF1499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64F05F-15F4-4561-851F-663D79DC0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1E50A-CB35-4FAF-B35D-B2EABBE2C4B5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A7454E-3F1F-4B8F-A9C9-DCD11541D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720518-2AFE-4E33-82E2-5CF2881E9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7F586-9459-41A8-A090-068059B07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61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42AC82-471C-46B3-B05D-07AE108B8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F9B3D2-C76A-463C-A9CA-7A19B0E099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6A144C-56AB-4080-808F-D7A3C32E33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1E50A-CB35-4FAF-B35D-B2EABBE2C4B5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0C0543-10E7-43FB-9869-40C3501FB8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A5EE0D-E1EF-4F26-905D-931B08C295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C7F586-9459-41A8-A090-068059B07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503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xels.com/photo/apple-fruit-healthy-food-39803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xels.com/photo/apple-fruit-healthy-food-39803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B30A817-112E-4D07-8851-46D0603BE5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5966192"/>
              </p:ext>
            </p:extLst>
          </p:nvPr>
        </p:nvGraphicFramePr>
        <p:xfrm>
          <a:off x="306516" y="1403559"/>
          <a:ext cx="4049485" cy="370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91953">
                  <a:extLst>
                    <a:ext uri="{9D8B030D-6E8A-4147-A177-3AD203B41FA5}">
                      <a16:colId xmlns:a16="http://schemas.microsoft.com/office/drawing/2014/main" val="2646173256"/>
                    </a:ext>
                  </a:extLst>
                </a:gridCol>
                <a:gridCol w="2286675">
                  <a:extLst>
                    <a:ext uri="{9D8B030D-6E8A-4147-A177-3AD203B41FA5}">
                      <a16:colId xmlns:a16="http://schemas.microsoft.com/office/drawing/2014/main" val="3846845682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6833988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[MPa]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92644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Part 1</a:t>
                      </a:r>
                      <a:r>
                        <a:rPr lang="ja-JP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半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12.4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51413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Part 2 (chi </a:t>
                      </a:r>
                      <a:r>
                        <a:rPr lang="en-US" dirty="0" err="1"/>
                        <a:t>tiết</a:t>
                      </a:r>
                      <a:r>
                        <a:rPr lang="en-US" dirty="0"/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34.5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8848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Assem</a:t>
                      </a:r>
                      <a:r>
                        <a:rPr lang="ja-JP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半濁点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25.7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6548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Assem</a:t>
                      </a:r>
                      <a:r>
                        <a:rPr lang="ja-JP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送</a:t>
                      </a:r>
                      <a:r>
                        <a:rPr lang="ja-JP" altLang="en-US" sz="18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り仮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25.7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4103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Part 5 (chi </a:t>
                      </a:r>
                      <a:r>
                        <a:rPr lang="en-US" dirty="0" err="1"/>
                        <a:t>tiết</a:t>
                      </a:r>
                      <a:r>
                        <a:rPr lang="en-US" dirty="0"/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66.7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5702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Part 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78.9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5259108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Assem_seven</a:t>
                      </a:r>
                      <a:r>
                        <a:rPr lang="en-US" dirty="0"/>
                        <a:t>(Top)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45.7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374435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Assem_seven</a:t>
                      </a:r>
                      <a:r>
                        <a:rPr lang="en-US" dirty="0"/>
                        <a:t>(Bottom)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56.4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22517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Part-Nine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1234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210635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46C259F-E839-4551-92D8-69115F305317}"/>
              </a:ext>
            </a:extLst>
          </p:cNvPr>
          <p:cNvSpPr txBox="1"/>
          <p:nvPr/>
        </p:nvSpPr>
        <p:spPr>
          <a:xfrm>
            <a:off x="4978041" y="121447"/>
            <a:ext cx="172515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dirty="0"/>
              <a:t>Menu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A11D917-8BE7-43B5-8315-2B784122B6F6}"/>
              </a:ext>
            </a:extLst>
          </p:cNvPr>
          <p:cNvSpPr txBox="1"/>
          <p:nvPr/>
        </p:nvSpPr>
        <p:spPr>
          <a:xfrm>
            <a:off x="306516" y="857484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effectLst/>
                <a:latin typeface="Consolas" panose="020B0609020204030204" pitchFamily="49" charset="0"/>
              </a:rPr>
              <a:t>評価部品最大応力一覧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0" y="0"/>
            <a:ext cx="0" cy="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1BAD46E-099F-4C69-BBBE-58C9D4FF5B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840617" y="1509885"/>
            <a:ext cx="2759058" cy="182746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2" descr="English katakana chart NEW">
            <a:extLst>
              <a:ext uri="{FF2B5EF4-FFF2-40B4-BE49-F238E27FC236}">
                <a16:creationId xmlns:a16="http://schemas.microsoft.com/office/drawing/2014/main" id="{2949A26E-6FC6-446E-B1CC-A9CE2C4528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6296" y="4468327"/>
            <a:ext cx="2947699" cy="204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F1C504E-B7FA-44E6-9833-A15CCB0F843D}"/>
              </a:ext>
            </a:extLst>
          </p:cNvPr>
          <p:cNvSpPr txBox="1"/>
          <p:nvPr/>
        </p:nvSpPr>
        <p:spPr>
          <a:xfrm>
            <a:off x="9392494" y="765335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err="1">
                <a:latin typeface="Consolas" panose="020B0609020204030204" pitchFamily="49" charset="0"/>
              </a:rPr>
              <a:t>Đánh</a:t>
            </a:r>
            <a:r>
              <a:rPr lang="en-US" altLang="zh-TW" b="1" dirty="0">
                <a:latin typeface="Consolas" panose="020B0609020204030204" pitchFamily="49" charset="0"/>
              </a:rPr>
              <a:t> </a:t>
            </a:r>
            <a:r>
              <a:rPr lang="en-US" altLang="zh-TW" b="1" dirty="0" err="1">
                <a:latin typeface="Consolas" panose="020B0609020204030204" pitchFamily="49" charset="0"/>
              </a:rPr>
              <a:t>lạc</a:t>
            </a:r>
            <a:r>
              <a:rPr lang="en-US" altLang="zh-TW" b="1" dirty="0">
                <a:latin typeface="Consolas" panose="020B0609020204030204" pitchFamily="49" charset="0"/>
              </a:rPr>
              <a:t> </a:t>
            </a:r>
            <a:r>
              <a:rPr lang="en-US" altLang="zh-TW" b="1" dirty="0" err="1">
                <a:latin typeface="Consolas" panose="020B0609020204030204" pitchFamily="49" charset="0"/>
              </a:rPr>
              <a:t>hướng</a:t>
            </a:r>
            <a:r>
              <a:rPr lang="en-US" altLang="zh-TW" b="1" dirty="0">
                <a:latin typeface="Consolas" panose="020B0609020204030204" pitchFamily="49" charset="0"/>
              </a:rPr>
              <a:t> 1</a:t>
            </a:r>
            <a:endParaRPr lang="zh-TW" altLang="en-US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C49D8F-A536-4AFF-9159-F4DEFFBC3499}"/>
              </a:ext>
            </a:extLst>
          </p:cNvPr>
          <p:cNvSpPr txBox="1"/>
          <p:nvPr/>
        </p:nvSpPr>
        <p:spPr>
          <a:xfrm>
            <a:off x="2799506" y="5111959"/>
            <a:ext cx="15440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i="1" dirty="0" err="1">
                <a:latin typeface="Consolas" panose="020B0609020204030204" pitchFamily="49" charset="0"/>
              </a:rPr>
              <a:t>Đánh</a:t>
            </a:r>
            <a:r>
              <a:rPr lang="en-US" altLang="zh-TW" sz="1200" i="1" dirty="0">
                <a:latin typeface="Consolas" panose="020B0609020204030204" pitchFamily="49" charset="0"/>
              </a:rPr>
              <a:t> </a:t>
            </a:r>
            <a:r>
              <a:rPr lang="en-US" altLang="zh-TW" sz="1200" i="1" dirty="0" err="1">
                <a:latin typeface="Consolas" panose="020B0609020204030204" pitchFamily="49" charset="0"/>
              </a:rPr>
              <a:t>lạc</a:t>
            </a:r>
            <a:r>
              <a:rPr lang="en-US" altLang="zh-TW" sz="1200" i="1" dirty="0">
                <a:latin typeface="Consolas" panose="020B0609020204030204" pitchFamily="49" charset="0"/>
              </a:rPr>
              <a:t> </a:t>
            </a:r>
            <a:r>
              <a:rPr lang="en-US" altLang="zh-TW" sz="1200" i="1" dirty="0" err="1">
                <a:latin typeface="Consolas" panose="020B0609020204030204" pitchFamily="49" charset="0"/>
              </a:rPr>
              <a:t>hướng</a:t>
            </a:r>
            <a:r>
              <a:rPr lang="en-US" altLang="zh-TW" sz="1200" i="1" dirty="0">
                <a:latin typeface="Consolas" panose="020B0609020204030204" pitchFamily="49" charset="0"/>
              </a:rPr>
              <a:t> 3</a:t>
            </a:r>
            <a:endParaRPr lang="zh-TW" altLang="en-US" sz="1200" i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3C3D6-7235-470B-A141-365F4382BC9D}"/>
              </a:ext>
            </a:extLst>
          </p:cNvPr>
          <p:cNvSpPr txBox="1"/>
          <p:nvPr/>
        </p:nvSpPr>
        <p:spPr>
          <a:xfrm>
            <a:off x="9802368" y="1691640"/>
            <a:ext cx="966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Part 1</a:t>
            </a:r>
            <a:r>
              <a:rPr lang="ja-JP" altLang="en-US" sz="18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半</a:t>
            </a:r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BB80274-84C1-454D-8CA4-46D3D00D9EA6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7863842" y="1876306"/>
            <a:ext cx="1938526" cy="2372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834A095-1DB1-48A8-84DC-96F11ED8AC1C}"/>
              </a:ext>
            </a:extLst>
          </p:cNvPr>
          <p:cNvSpPr txBox="1"/>
          <p:nvPr/>
        </p:nvSpPr>
        <p:spPr>
          <a:xfrm>
            <a:off x="9802368" y="2330984"/>
            <a:ext cx="966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Part 2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55D1AE5-49DC-47E4-B752-FB870B41BFD1}"/>
              </a:ext>
            </a:extLst>
          </p:cNvPr>
          <p:cNvCxnSpPr>
            <a:cxnSpLocks/>
            <a:stCxn id="27" idx="2"/>
          </p:cNvCxnSpPr>
          <p:nvPr/>
        </p:nvCxnSpPr>
        <p:spPr>
          <a:xfrm flipH="1" flipV="1">
            <a:off x="7535394" y="2617945"/>
            <a:ext cx="2750376" cy="823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5C56137-9408-461C-A12D-1B47BF47206D}"/>
              </a:ext>
            </a:extLst>
          </p:cNvPr>
          <p:cNvCxnSpPr>
            <a:cxnSpLocks/>
          </p:cNvCxnSpPr>
          <p:nvPr/>
        </p:nvCxnSpPr>
        <p:spPr>
          <a:xfrm flipH="1">
            <a:off x="7078580" y="503226"/>
            <a:ext cx="1938526" cy="2372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DD880E6-6FD2-44C3-9162-7C06A35E0F52}"/>
              </a:ext>
            </a:extLst>
          </p:cNvPr>
          <p:cNvSpPr txBox="1"/>
          <p:nvPr/>
        </p:nvSpPr>
        <p:spPr>
          <a:xfrm>
            <a:off x="9675068" y="4378547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err="1">
                <a:latin typeface="Consolas" panose="020B0609020204030204" pitchFamily="49" charset="0"/>
              </a:rPr>
              <a:t>Đánh</a:t>
            </a:r>
            <a:r>
              <a:rPr lang="en-US" altLang="zh-TW" b="1" dirty="0">
                <a:latin typeface="Consolas" panose="020B0609020204030204" pitchFamily="49" charset="0"/>
              </a:rPr>
              <a:t> </a:t>
            </a:r>
            <a:r>
              <a:rPr lang="en-US" altLang="zh-TW" b="1" dirty="0" err="1">
                <a:latin typeface="Consolas" panose="020B0609020204030204" pitchFamily="49" charset="0"/>
              </a:rPr>
              <a:t>lạc</a:t>
            </a:r>
            <a:r>
              <a:rPr lang="en-US" altLang="zh-TW" b="1" dirty="0">
                <a:latin typeface="Consolas" panose="020B0609020204030204" pitchFamily="49" charset="0"/>
              </a:rPr>
              <a:t> </a:t>
            </a:r>
            <a:r>
              <a:rPr lang="en-US" altLang="zh-TW" b="1" dirty="0" err="1">
                <a:latin typeface="Consolas" panose="020B0609020204030204" pitchFamily="49" charset="0"/>
              </a:rPr>
              <a:t>hướng</a:t>
            </a:r>
            <a:r>
              <a:rPr lang="en-US" altLang="zh-TW" b="1" dirty="0">
                <a:latin typeface="Consolas" panose="020B0609020204030204" pitchFamily="49" charset="0"/>
              </a:rPr>
              <a:t> 2</a:t>
            </a:r>
            <a:endParaRPr lang="zh-TW" altLang="en-US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863EEE2-40BF-4153-9ED5-C6A007AB73DD}"/>
              </a:ext>
            </a:extLst>
          </p:cNvPr>
          <p:cNvSpPr txBox="1"/>
          <p:nvPr/>
        </p:nvSpPr>
        <p:spPr>
          <a:xfrm>
            <a:off x="9874557" y="3175404"/>
            <a:ext cx="1805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Assem</a:t>
            </a:r>
            <a:r>
              <a:rPr lang="ja-JP" altLang="en-US" sz="18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半濁点</a:t>
            </a:r>
            <a:endParaRPr lang="en-US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F83E91A-8031-41F4-8DE2-83D0D099C7C5}"/>
              </a:ext>
            </a:extLst>
          </p:cNvPr>
          <p:cNvCxnSpPr>
            <a:cxnSpLocks/>
            <a:stCxn id="17" idx="1"/>
          </p:cNvCxnSpPr>
          <p:nvPr/>
        </p:nvCxnSpPr>
        <p:spPr>
          <a:xfrm flipH="1" flipV="1">
            <a:off x="7679291" y="3179270"/>
            <a:ext cx="2195266" cy="180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6188751-F4E4-4F7F-AE92-D4927CCC7C7B}"/>
              </a:ext>
            </a:extLst>
          </p:cNvPr>
          <p:cNvSpPr txBox="1"/>
          <p:nvPr/>
        </p:nvSpPr>
        <p:spPr>
          <a:xfrm>
            <a:off x="9741156" y="3727992"/>
            <a:ext cx="1805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Assem</a:t>
            </a:r>
            <a:r>
              <a:rPr lang="ja-JP" altLang="en-US" sz="18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送</a:t>
            </a:r>
            <a:r>
              <a:rPr lang="ja-JP" altLang="en-US" sz="18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り仮名</a:t>
            </a:r>
            <a:endParaRPr lang="en-US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333943F-1CC1-4191-9A3B-27FED2F5BD32}"/>
              </a:ext>
            </a:extLst>
          </p:cNvPr>
          <p:cNvCxnSpPr>
            <a:cxnSpLocks/>
            <a:stCxn id="19" idx="1"/>
          </p:cNvCxnSpPr>
          <p:nvPr/>
        </p:nvCxnSpPr>
        <p:spPr>
          <a:xfrm flipH="1" flipV="1">
            <a:off x="7541067" y="3453631"/>
            <a:ext cx="2200089" cy="459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1589A40-DEC9-4375-918B-A830B94CC329}"/>
              </a:ext>
            </a:extLst>
          </p:cNvPr>
          <p:cNvSpPr txBox="1"/>
          <p:nvPr/>
        </p:nvSpPr>
        <p:spPr>
          <a:xfrm>
            <a:off x="9741155" y="5870703"/>
            <a:ext cx="904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Part 5 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6E810C7-49DC-4871-BC18-34420F581B55}"/>
              </a:ext>
            </a:extLst>
          </p:cNvPr>
          <p:cNvCxnSpPr>
            <a:cxnSpLocks/>
            <a:stCxn id="21" idx="1"/>
          </p:cNvCxnSpPr>
          <p:nvPr/>
        </p:nvCxnSpPr>
        <p:spPr>
          <a:xfrm flipH="1" flipV="1">
            <a:off x="7679291" y="5840635"/>
            <a:ext cx="2061864" cy="214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5F90FDE-84E5-458A-9AB3-15D3D33DE7DF}"/>
              </a:ext>
            </a:extLst>
          </p:cNvPr>
          <p:cNvSpPr txBox="1"/>
          <p:nvPr/>
        </p:nvSpPr>
        <p:spPr>
          <a:xfrm>
            <a:off x="9708991" y="6302901"/>
            <a:ext cx="904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rtl="0" eaLnBrk="1" fontAlgn="auto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Part 6</a:t>
            </a: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EEE9F1B-81B0-41D9-B70C-445B6FC5FAAA}"/>
              </a:ext>
            </a:extLst>
          </p:cNvPr>
          <p:cNvCxnSpPr>
            <a:cxnSpLocks/>
            <a:stCxn id="23" idx="1"/>
          </p:cNvCxnSpPr>
          <p:nvPr/>
        </p:nvCxnSpPr>
        <p:spPr>
          <a:xfrm flipH="1" flipV="1">
            <a:off x="7647127" y="6272833"/>
            <a:ext cx="2061864" cy="214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2C578A5B-A629-47CC-A7BA-E4F1030A833F}"/>
              </a:ext>
            </a:extLst>
          </p:cNvPr>
          <p:cNvSpPr txBox="1"/>
          <p:nvPr/>
        </p:nvSpPr>
        <p:spPr>
          <a:xfrm>
            <a:off x="9708991" y="5461867"/>
            <a:ext cx="1837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Assem_seven</a:t>
            </a:r>
            <a:endParaRPr lang="en-US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7C5C306-8CB3-4CDC-935A-AE9A6C1763F3}"/>
              </a:ext>
            </a:extLst>
          </p:cNvPr>
          <p:cNvCxnSpPr>
            <a:cxnSpLocks/>
            <a:stCxn id="25" idx="1"/>
          </p:cNvCxnSpPr>
          <p:nvPr/>
        </p:nvCxnSpPr>
        <p:spPr>
          <a:xfrm flipH="1" flipV="1">
            <a:off x="7647127" y="5431799"/>
            <a:ext cx="2061864" cy="214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E2A01779-78B5-48AE-912E-61D5667B76B9}"/>
              </a:ext>
            </a:extLst>
          </p:cNvPr>
          <p:cNvSpPr txBox="1"/>
          <p:nvPr/>
        </p:nvSpPr>
        <p:spPr>
          <a:xfrm>
            <a:off x="4076558" y="6088167"/>
            <a:ext cx="1236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Part-Nine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AF3E563-ECFC-4683-A242-D8781BD5DA0A}"/>
              </a:ext>
            </a:extLst>
          </p:cNvPr>
          <p:cNvCxnSpPr>
            <a:cxnSpLocks/>
            <a:stCxn id="31" idx="3"/>
          </p:cNvCxnSpPr>
          <p:nvPr/>
        </p:nvCxnSpPr>
        <p:spPr>
          <a:xfrm flipV="1">
            <a:off x="5313180" y="5738866"/>
            <a:ext cx="910875" cy="5339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5709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C41DF-8372-4B8C-BAA9-40A562795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591" y="620300"/>
            <a:ext cx="1683066" cy="602438"/>
          </a:xfrm>
        </p:spPr>
        <p:txBody>
          <a:bodyPr>
            <a:normAutofit/>
          </a:bodyPr>
          <a:lstStyle/>
          <a:p>
            <a:r>
              <a:rPr lang="en-US" sz="3000" b="1" dirty="0"/>
              <a:t>Part 1</a:t>
            </a:r>
            <a:r>
              <a:rPr lang="ja-JP" altLang="en-US" sz="30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半</a:t>
            </a:r>
            <a:endParaRPr lang="en-US" sz="30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697103-9F7F-430E-822C-C67CDC5A699C}"/>
              </a:ext>
            </a:extLst>
          </p:cNvPr>
          <p:cNvSpPr txBox="1"/>
          <p:nvPr/>
        </p:nvSpPr>
        <p:spPr>
          <a:xfrm>
            <a:off x="6001724" y="1711834"/>
            <a:ext cx="1556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#1:  12.4[MPa]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F58FE3B-A58C-47F1-817B-CD6014E62436}"/>
              </a:ext>
            </a:extLst>
          </p:cNvPr>
          <p:cNvCxnSpPr>
            <a:cxnSpLocks/>
            <a:stCxn id="6" idx="2"/>
            <a:endCxn id="10" idx="3"/>
          </p:cNvCxnSpPr>
          <p:nvPr/>
        </p:nvCxnSpPr>
        <p:spPr>
          <a:xfrm flipH="1">
            <a:off x="3810001" y="2081166"/>
            <a:ext cx="2970077" cy="213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48248E5F-D176-4839-ACE1-4177D3BB28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50943" y="1381010"/>
            <a:ext cx="2759058" cy="182746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1" name="Title 1">
            <a:extLst>
              <a:ext uri="{FF2B5EF4-FFF2-40B4-BE49-F238E27FC236}">
                <a16:creationId xmlns:a16="http://schemas.microsoft.com/office/drawing/2014/main" id="{4082433D-446B-4FDC-B7DA-D5471646D431}"/>
              </a:ext>
            </a:extLst>
          </p:cNvPr>
          <p:cNvSpPr txBox="1">
            <a:spLocks/>
          </p:cNvSpPr>
          <p:nvPr/>
        </p:nvSpPr>
        <p:spPr>
          <a:xfrm>
            <a:off x="508591" y="3807028"/>
            <a:ext cx="1683066" cy="6024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b="1" dirty="0"/>
              <a:t>Part 2</a:t>
            </a:r>
            <a:r>
              <a:rPr lang="ja-JP" altLang="en-US" sz="3000" b="1" dirty="0">
                <a:latin typeface="+mn-lt"/>
                <a:ea typeface="+mn-ea"/>
                <a:cs typeface="+mn-cs"/>
              </a:rPr>
              <a:t>半</a:t>
            </a:r>
            <a:endParaRPr lang="en-US" sz="30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7C3A967-2900-477A-B824-AC14AA80C2E7}"/>
              </a:ext>
            </a:extLst>
          </p:cNvPr>
          <p:cNvSpPr txBox="1"/>
          <p:nvPr/>
        </p:nvSpPr>
        <p:spPr>
          <a:xfrm>
            <a:off x="6001724" y="4898562"/>
            <a:ext cx="1556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#2:  34.5[MPa]</a:t>
            </a:r>
          </a:p>
        </p:txBody>
      </p:sp>
      <p:pic>
        <p:nvPicPr>
          <p:cNvPr id="1026" name="Picture 2" descr="English katakana chart NEW">
            <a:extLst>
              <a:ext uri="{FF2B5EF4-FFF2-40B4-BE49-F238E27FC236}">
                <a16:creationId xmlns:a16="http://schemas.microsoft.com/office/drawing/2014/main" id="{6C060EB2-43AA-44BE-B11E-2B1539BBDD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622" y="4573368"/>
            <a:ext cx="2947699" cy="204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68B5BA2-B937-487A-B98D-437F6E489732}"/>
              </a:ext>
            </a:extLst>
          </p:cNvPr>
          <p:cNvCxnSpPr>
            <a:cxnSpLocks/>
          </p:cNvCxnSpPr>
          <p:nvPr/>
        </p:nvCxnSpPr>
        <p:spPr>
          <a:xfrm flipH="1">
            <a:off x="3904321" y="5420294"/>
            <a:ext cx="2853379" cy="327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28" name="Picture 4">
            <a:extLst>
              <a:ext uri="{FF2B5EF4-FFF2-40B4-BE49-F238E27FC236}">
                <a16:creationId xmlns:a16="http://schemas.microsoft.com/office/drawing/2014/main" id="{853B9810-FC9D-4DF7-AD93-A066E734F7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5028" y="514235"/>
            <a:ext cx="3171825" cy="173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itle 1">
            <a:extLst>
              <a:ext uri="{FF2B5EF4-FFF2-40B4-BE49-F238E27FC236}">
                <a16:creationId xmlns:a16="http://schemas.microsoft.com/office/drawing/2014/main" id="{DB2A604A-6D3F-424E-9467-1C0F4042334A}"/>
              </a:ext>
            </a:extLst>
          </p:cNvPr>
          <p:cNvSpPr txBox="1">
            <a:spLocks/>
          </p:cNvSpPr>
          <p:nvPr/>
        </p:nvSpPr>
        <p:spPr>
          <a:xfrm>
            <a:off x="8382001" y="3157037"/>
            <a:ext cx="1683066" cy="6024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b="1" dirty="0"/>
              <a:t>Part 1</a:t>
            </a:r>
            <a:r>
              <a:rPr lang="ja-JP" altLang="en-US" sz="3000" b="1" dirty="0">
                <a:latin typeface="+mn-lt"/>
                <a:ea typeface="+mn-ea"/>
                <a:cs typeface="+mn-cs"/>
              </a:rPr>
              <a:t>半</a:t>
            </a:r>
            <a:endParaRPr lang="en-US" sz="3000" b="1" dirty="0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8CF29A18-10B7-4987-8CA8-3659CB6C4A6B}"/>
              </a:ext>
            </a:extLst>
          </p:cNvPr>
          <p:cNvSpPr txBox="1">
            <a:spLocks/>
          </p:cNvSpPr>
          <p:nvPr/>
        </p:nvSpPr>
        <p:spPr>
          <a:xfrm>
            <a:off x="10153787" y="3157037"/>
            <a:ext cx="1683066" cy="6024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b="1" dirty="0"/>
              <a:t>Part 2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E213472-93C6-43B7-9C04-9665FCA48BA6}"/>
              </a:ext>
            </a:extLst>
          </p:cNvPr>
          <p:cNvCxnSpPr>
            <a:cxnSpLocks/>
            <a:stCxn id="28" idx="0"/>
          </p:cNvCxnSpPr>
          <p:nvPr/>
        </p:nvCxnSpPr>
        <p:spPr>
          <a:xfrm flipV="1">
            <a:off x="9223534" y="1381010"/>
            <a:ext cx="515552" cy="1776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C66F172-8D94-4162-A168-D6DF4D488052}"/>
              </a:ext>
            </a:extLst>
          </p:cNvPr>
          <p:cNvCxnSpPr>
            <a:cxnSpLocks/>
            <a:stCxn id="29" idx="0"/>
          </p:cNvCxnSpPr>
          <p:nvPr/>
        </p:nvCxnSpPr>
        <p:spPr>
          <a:xfrm flipH="1" flipV="1">
            <a:off x="10638971" y="1538514"/>
            <a:ext cx="356349" cy="16185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F01C8606-C29A-4FD3-BF08-D4EAC92C0B60}"/>
              </a:ext>
            </a:extLst>
          </p:cNvPr>
          <p:cNvSpPr txBox="1"/>
          <p:nvPr/>
        </p:nvSpPr>
        <p:spPr>
          <a:xfrm>
            <a:off x="5176017" y="-4290"/>
            <a:ext cx="1651414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dirty="0"/>
              <a:t>Title1</a:t>
            </a:r>
          </a:p>
        </p:txBody>
      </p:sp>
    </p:spTree>
    <p:extLst>
      <p:ext uri="{BB962C8B-B14F-4D97-AF65-F5344CB8AC3E}">
        <p14:creationId xmlns:p14="http://schemas.microsoft.com/office/powerpoint/2010/main" val="4554140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C41DF-8372-4B8C-BAA9-40A562795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590" y="620300"/>
            <a:ext cx="2759057" cy="602438"/>
          </a:xfrm>
        </p:spPr>
        <p:txBody>
          <a:bodyPr>
            <a:normAutofit/>
          </a:bodyPr>
          <a:lstStyle/>
          <a:p>
            <a:r>
              <a:rPr lang="en-US" sz="3000" b="1" dirty="0" err="1"/>
              <a:t>Assem</a:t>
            </a:r>
            <a:r>
              <a:rPr lang="ja-JP" altLang="en-US" sz="3000" b="1" dirty="0"/>
              <a:t>半濁</a:t>
            </a:r>
            <a:r>
              <a:rPr lang="ja-JP" altLang="en-US" sz="3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点</a:t>
            </a:r>
            <a:endParaRPr lang="en-US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697103-9F7F-430E-822C-C67CDC5A699C}"/>
              </a:ext>
            </a:extLst>
          </p:cNvPr>
          <p:cNvSpPr txBox="1"/>
          <p:nvPr/>
        </p:nvSpPr>
        <p:spPr>
          <a:xfrm>
            <a:off x="6001724" y="1711834"/>
            <a:ext cx="1556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#3: 25.7 [MPa]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F58FE3B-A58C-47F1-817B-CD6014E62436}"/>
              </a:ext>
            </a:extLst>
          </p:cNvPr>
          <p:cNvCxnSpPr>
            <a:cxnSpLocks/>
            <a:stCxn id="6" idx="2"/>
            <a:endCxn id="2050" idx="3"/>
          </p:cNvCxnSpPr>
          <p:nvPr/>
        </p:nvCxnSpPr>
        <p:spPr>
          <a:xfrm flipH="1">
            <a:off x="3384702" y="2081166"/>
            <a:ext cx="3395376" cy="1666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itle 1">
            <a:extLst>
              <a:ext uri="{FF2B5EF4-FFF2-40B4-BE49-F238E27FC236}">
                <a16:creationId xmlns:a16="http://schemas.microsoft.com/office/drawing/2014/main" id="{4082433D-446B-4FDC-B7DA-D5471646D431}"/>
              </a:ext>
            </a:extLst>
          </p:cNvPr>
          <p:cNvSpPr txBox="1">
            <a:spLocks/>
          </p:cNvSpPr>
          <p:nvPr/>
        </p:nvSpPr>
        <p:spPr>
          <a:xfrm>
            <a:off x="508591" y="3807028"/>
            <a:ext cx="2759056" cy="6024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b="1" dirty="0" err="1"/>
              <a:t>Assem</a:t>
            </a:r>
            <a:r>
              <a:rPr lang="ja-JP" altLang="en-US" sz="3000" b="1" dirty="0"/>
              <a:t>送</a:t>
            </a:r>
            <a:r>
              <a:rPr lang="ja-JP" altLang="en-US" sz="3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り仮名</a:t>
            </a:r>
            <a:endParaRPr lang="en-US" sz="12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7C3A967-2900-477A-B824-AC14AA80C2E7}"/>
              </a:ext>
            </a:extLst>
          </p:cNvPr>
          <p:cNvSpPr txBox="1"/>
          <p:nvPr/>
        </p:nvSpPr>
        <p:spPr>
          <a:xfrm>
            <a:off x="6001724" y="4898562"/>
            <a:ext cx="1609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#4: 25.7  [MPa]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C060EB2-43AA-44BE-B11E-2B1539BBDD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56622" y="4782932"/>
            <a:ext cx="2947699" cy="1625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68B5BA2-B937-487A-B98D-437F6E489732}"/>
              </a:ext>
            </a:extLst>
          </p:cNvPr>
          <p:cNvCxnSpPr>
            <a:cxnSpLocks/>
            <a:stCxn id="22" idx="1"/>
          </p:cNvCxnSpPr>
          <p:nvPr/>
        </p:nvCxnSpPr>
        <p:spPr>
          <a:xfrm flipH="1">
            <a:off x="3904322" y="5083228"/>
            <a:ext cx="2097402" cy="664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28" name="Picture 4">
            <a:extLst>
              <a:ext uri="{FF2B5EF4-FFF2-40B4-BE49-F238E27FC236}">
                <a16:creationId xmlns:a16="http://schemas.microsoft.com/office/drawing/2014/main" id="{853B9810-FC9D-4DF7-AD93-A066E734F7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105771" y="514235"/>
            <a:ext cx="2290339" cy="173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itle 1">
            <a:extLst>
              <a:ext uri="{FF2B5EF4-FFF2-40B4-BE49-F238E27FC236}">
                <a16:creationId xmlns:a16="http://schemas.microsoft.com/office/drawing/2014/main" id="{DB2A604A-6D3F-424E-9467-1C0F4042334A}"/>
              </a:ext>
            </a:extLst>
          </p:cNvPr>
          <p:cNvSpPr txBox="1">
            <a:spLocks/>
          </p:cNvSpPr>
          <p:nvPr/>
        </p:nvSpPr>
        <p:spPr>
          <a:xfrm>
            <a:off x="8098971" y="3157037"/>
            <a:ext cx="1966096" cy="6024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b="1" dirty="0" err="1"/>
              <a:t>Assem</a:t>
            </a:r>
            <a:r>
              <a:rPr lang="ja-JP" altLang="en-US" sz="3000" b="1" dirty="0"/>
              <a:t>半濁点</a:t>
            </a:r>
            <a:endParaRPr lang="en-US" sz="3000" b="1" dirty="0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8CF29A18-10B7-4987-8CA8-3659CB6C4A6B}"/>
              </a:ext>
            </a:extLst>
          </p:cNvPr>
          <p:cNvSpPr txBox="1">
            <a:spLocks/>
          </p:cNvSpPr>
          <p:nvPr/>
        </p:nvSpPr>
        <p:spPr>
          <a:xfrm>
            <a:off x="10153787" y="3157037"/>
            <a:ext cx="1683066" cy="6024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b="1" dirty="0" err="1"/>
              <a:t>Assem</a:t>
            </a:r>
            <a:r>
              <a:rPr lang="ja-JP" altLang="en-US" sz="3000" b="1" dirty="0"/>
              <a:t>送り仮名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E213472-93C6-43B7-9C04-9665FCA48BA6}"/>
              </a:ext>
            </a:extLst>
          </p:cNvPr>
          <p:cNvCxnSpPr>
            <a:cxnSpLocks/>
            <a:stCxn id="28" idx="0"/>
          </p:cNvCxnSpPr>
          <p:nvPr/>
        </p:nvCxnSpPr>
        <p:spPr>
          <a:xfrm flipV="1">
            <a:off x="9082019" y="1381011"/>
            <a:ext cx="657067" cy="1776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C66F172-8D94-4162-A168-D6DF4D488052}"/>
              </a:ext>
            </a:extLst>
          </p:cNvPr>
          <p:cNvCxnSpPr>
            <a:cxnSpLocks/>
            <a:stCxn id="29" idx="0"/>
          </p:cNvCxnSpPr>
          <p:nvPr/>
        </p:nvCxnSpPr>
        <p:spPr>
          <a:xfrm flipH="1" flipV="1">
            <a:off x="10638971" y="1538514"/>
            <a:ext cx="356349" cy="16185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50" name="Picture 2">
            <a:extLst>
              <a:ext uri="{FF2B5EF4-FFF2-40B4-BE49-F238E27FC236}">
                <a16:creationId xmlns:a16="http://schemas.microsoft.com/office/drawing/2014/main" id="{F54529F4-49EA-452A-A0F0-528D74FB6A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302684" y="1468033"/>
            <a:ext cx="2082018" cy="155950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2087FD8D-F765-46C3-8346-63CF391365C7}"/>
              </a:ext>
            </a:extLst>
          </p:cNvPr>
          <p:cNvSpPr txBox="1"/>
          <p:nvPr/>
        </p:nvSpPr>
        <p:spPr>
          <a:xfrm>
            <a:off x="5176017" y="-4290"/>
            <a:ext cx="1651414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dirty="0"/>
              <a:t>Title2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DB0EE412-B876-4287-9ADE-3CDB15EC8B58}"/>
              </a:ext>
            </a:extLst>
          </p:cNvPr>
          <p:cNvGraphicFramePr>
            <a:graphicFrameLocks noGrp="1"/>
          </p:cNvGraphicFramePr>
          <p:nvPr/>
        </p:nvGraphicFramePr>
        <p:xfrm>
          <a:off x="8287681" y="4066289"/>
          <a:ext cx="3159684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9842">
                  <a:extLst>
                    <a:ext uri="{9D8B030D-6E8A-4147-A177-3AD203B41FA5}">
                      <a16:colId xmlns:a16="http://schemas.microsoft.com/office/drawing/2014/main" val="3505292480"/>
                    </a:ext>
                  </a:extLst>
                </a:gridCol>
                <a:gridCol w="1579842">
                  <a:extLst>
                    <a:ext uri="{9D8B030D-6E8A-4147-A177-3AD203B41FA5}">
                      <a16:colId xmlns:a16="http://schemas.microsoft.com/office/drawing/2014/main" val="2226846831"/>
                    </a:ext>
                  </a:extLst>
                </a:gridCol>
              </a:tblGrid>
              <a:tr h="185420">
                <a:tc gridSpan="2">
                  <a:txBody>
                    <a:bodyPr/>
                    <a:lstStyle/>
                    <a:p>
                      <a:r>
                        <a:rPr lang="en-US" dirty="0" err="1"/>
                        <a:t>TableWrong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1758311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r>
                        <a:rPr lang="en-US" dirty="0"/>
                        <a:t>Wrong1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WrongCol1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6467113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r>
                        <a:rPr lang="en-US" dirty="0"/>
                        <a:t>wrong2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WrongCol2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2206564"/>
                  </a:ext>
                </a:extLst>
              </a:tr>
            </a:tbl>
          </a:graphicData>
        </a:graphic>
      </p:graphicFrame>
      <p:graphicFrame>
        <p:nvGraphicFramePr>
          <p:cNvPr id="17" name="Table 3">
            <a:extLst>
              <a:ext uri="{FF2B5EF4-FFF2-40B4-BE49-F238E27FC236}">
                <a16:creationId xmlns:a16="http://schemas.microsoft.com/office/drawing/2014/main" id="{5E46F274-0858-4DFB-8E33-5E88654665D2}"/>
              </a:ext>
            </a:extLst>
          </p:cNvPr>
          <p:cNvGraphicFramePr>
            <a:graphicFrameLocks noGrp="1"/>
          </p:cNvGraphicFramePr>
          <p:nvPr/>
        </p:nvGraphicFramePr>
        <p:xfrm>
          <a:off x="4483911" y="2692421"/>
          <a:ext cx="3159684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9842">
                  <a:extLst>
                    <a:ext uri="{9D8B030D-6E8A-4147-A177-3AD203B41FA5}">
                      <a16:colId xmlns:a16="http://schemas.microsoft.com/office/drawing/2014/main" val="3505292480"/>
                    </a:ext>
                  </a:extLst>
                </a:gridCol>
                <a:gridCol w="1579842">
                  <a:extLst>
                    <a:ext uri="{9D8B030D-6E8A-4147-A177-3AD203B41FA5}">
                      <a16:colId xmlns:a16="http://schemas.microsoft.com/office/drawing/2014/main" val="2226846831"/>
                    </a:ext>
                  </a:extLst>
                </a:gridCol>
              </a:tblGrid>
              <a:tr h="185420">
                <a:tc gridSpan="2">
                  <a:txBody>
                    <a:bodyPr/>
                    <a:lstStyle/>
                    <a:p>
                      <a:r>
                        <a:rPr lang="en-US" dirty="0"/>
                        <a:t>TableWrong2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1758311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r>
                        <a:rPr lang="en-US" dirty="0"/>
                        <a:t>Wrong1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WrongCol1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6467113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r>
                        <a:rPr lang="en-US" dirty="0"/>
                        <a:t>wrong2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WrongCol2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2206564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wrong3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WrongCol3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12947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6252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C41DF-8372-4B8C-BAA9-40A562795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590" y="620300"/>
            <a:ext cx="2759057" cy="602438"/>
          </a:xfrm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000" b="1" dirty="0" err="1"/>
              <a:t>Assem_seven</a:t>
            </a:r>
            <a:endParaRPr lang="en-US" sz="30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697103-9F7F-430E-822C-C67CDC5A699C}"/>
              </a:ext>
            </a:extLst>
          </p:cNvPr>
          <p:cNvSpPr txBox="1"/>
          <p:nvPr/>
        </p:nvSpPr>
        <p:spPr>
          <a:xfrm>
            <a:off x="6001724" y="1711834"/>
            <a:ext cx="1564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#7: 45.7 [MPa]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F58FE3B-A58C-47F1-817B-CD6014E62436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3526973" y="2081166"/>
            <a:ext cx="3257177" cy="1017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itle 1">
            <a:extLst>
              <a:ext uri="{FF2B5EF4-FFF2-40B4-BE49-F238E27FC236}">
                <a16:creationId xmlns:a16="http://schemas.microsoft.com/office/drawing/2014/main" id="{4082433D-446B-4FDC-B7DA-D5471646D431}"/>
              </a:ext>
            </a:extLst>
          </p:cNvPr>
          <p:cNvSpPr txBox="1">
            <a:spLocks/>
          </p:cNvSpPr>
          <p:nvPr/>
        </p:nvSpPr>
        <p:spPr>
          <a:xfrm>
            <a:off x="508591" y="3807028"/>
            <a:ext cx="2759056" cy="6024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b="1" dirty="0"/>
              <a:t>Part-Eight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7C3A967-2900-477A-B824-AC14AA80C2E7}"/>
              </a:ext>
            </a:extLst>
          </p:cNvPr>
          <p:cNvSpPr txBox="1"/>
          <p:nvPr/>
        </p:nvSpPr>
        <p:spPr>
          <a:xfrm>
            <a:off x="6001724" y="4898562"/>
            <a:ext cx="1609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#7: 56.9  [MPa]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C060EB2-43AA-44BE-B11E-2B1539BBDD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408071" y="4573368"/>
            <a:ext cx="2044800" cy="204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68B5BA2-B937-487A-B98D-437F6E489732}"/>
              </a:ext>
            </a:extLst>
          </p:cNvPr>
          <p:cNvCxnSpPr>
            <a:cxnSpLocks/>
            <a:stCxn id="22" idx="2"/>
            <a:endCxn id="1026" idx="3"/>
          </p:cNvCxnSpPr>
          <p:nvPr/>
        </p:nvCxnSpPr>
        <p:spPr>
          <a:xfrm flipH="1">
            <a:off x="3452871" y="5267894"/>
            <a:ext cx="3353657" cy="327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28" name="Picture 4">
            <a:extLst>
              <a:ext uri="{FF2B5EF4-FFF2-40B4-BE49-F238E27FC236}">
                <a16:creationId xmlns:a16="http://schemas.microsoft.com/office/drawing/2014/main" id="{853B9810-FC9D-4DF7-AD93-A066E734F7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948410" y="514235"/>
            <a:ext cx="2605061" cy="173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itle 1">
            <a:extLst>
              <a:ext uri="{FF2B5EF4-FFF2-40B4-BE49-F238E27FC236}">
                <a16:creationId xmlns:a16="http://schemas.microsoft.com/office/drawing/2014/main" id="{DB2A604A-6D3F-424E-9467-1C0F4042334A}"/>
              </a:ext>
            </a:extLst>
          </p:cNvPr>
          <p:cNvSpPr txBox="1">
            <a:spLocks/>
          </p:cNvSpPr>
          <p:nvPr/>
        </p:nvSpPr>
        <p:spPr>
          <a:xfrm>
            <a:off x="8098971" y="3157037"/>
            <a:ext cx="1966096" cy="6024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b="1" dirty="0" err="1"/>
              <a:t>Assem_seven</a:t>
            </a:r>
            <a:endParaRPr lang="en-US" sz="3000" b="1" dirty="0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8CF29A18-10B7-4987-8CA8-3659CB6C4A6B}"/>
              </a:ext>
            </a:extLst>
          </p:cNvPr>
          <p:cNvSpPr txBox="1">
            <a:spLocks/>
          </p:cNvSpPr>
          <p:nvPr/>
        </p:nvSpPr>
        <p:spPr>
          <a:xfrm>
            <a:off x="10153787" y="3157037"/>
            <a:ext cx="1683066" cy="6024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b="1" dirty="0"/>
              <a:t>Part-Eight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E213472-93C6-43B7-9C04-9665FCA48BA6}"/>
              </a:ext>
            </a:extLst>
          </p:cNvPr>
          <p:cNvCxnSpPr>
            <a:cxnSpLocks/>
            <a:stCxn id="28" idx="0"/>
          </p:cNvCxnSpPr>
          <p:nvPr/>
        </p:nvCxnSpPr>
        <p:spPr>
          <a:xfrm flipV="1">
            <a:off x="9082019" y="1381011"/>
            <a:ext cx="657067" cy="1776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C66F172-8D94-4162-A168-D6DF4D488052}"/>
              </a:ext>
            </a:extLst>
          </p:cNvPr>
          <p:cNvCxnSpPr>
            <a:cxnSpLocks/>
            <a:stCxn id="29" idx="0"/>
          </p:cNvCxnSpPr>
          <p:nvPr/>
        </p:nvCxnSpPr>
        <p:spPr>
          <a:xfrm flipH="1" flipV="1">
            <a:off x="10638971" y="1538514"/>
            <a:ext cx="356349" cy="16185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50" name="Picture 2">
            <a:extLst>
              <a:ext uri="{FF2B5EF4-FFF2-40B4-BE49-F238E27FC236}">
                <a16:creationId xmlns:a16="http://schemas.microsoft.com/office/drawing/2014/main" id="{F54529F4-49EA-452A-A0F0-528D74FB6A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171935" y="1468033"/>
            <a:ext cx="2343516" cy="155950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2087FD8D-F765-46C3-8346-63CF391365C7}"/>
              </a:ext>
            </a:extLst>
          </p:cNvPr>
          <p:cNvSpPr txBox="1"/>
          <p:nvPr/>
        </p:nvSpPr>
        <p:spPr>
          <a:xfrm>
            <a:off x="5176017" y="-4290"/>
            <a:ext cx="1651414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dirty="0"/>
              <a:t>Title2</a:t>
            </a:r>
          </a:p>
        </p:txBody>
      </p:sp>
      <p:graphicFrame>
        <p:nvGraphicFramePr>
          <p:cNvPr id="17" name="Table 3">
            <a:extLst>
              <a:ext uri="{FF2B5EF4-FFF2-40B4-BE49-F238E27FC236}">
                <a16:creationId xmlns:a16="http://schemas.microsoft.com/office/drawing/2014/main" id="{5E46F274-0858-4DFB-8E33-5E88654665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7864065"/>
              </p:ext>
            </p:extLst>
          </p:nvPr>
        </p:nvGraphicFramePr>
        <p:xfrm>
          <a:off x="8287681" y="4668727"/>
          <a:ext cx="3159684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9842">
                  <a:extLst>
                    <a:ext uri="{9D8B030D-6E8A-4147-A177-3AD203B41FA5}">
                      <a16:colId xmlns:a16="http://schemas.microsoft.com/office/drawing/2014/main" val="3505292480"/>
                    </a:ext>
                  </a:extLst>
                </a:gridCol>
                <a:gridCol w="1579842">
                  <a:extLst>
                    <a:ext uri="{9D8B030D-6E8A-4147-A177-3AD203B41FA5}">
                      <a16:colId xmlns:a16="http://schemas.microsoft.com/office/drawing/2014/main" val="2226846831"/>
                    </a:ext>
                  </a:extLst>
                </a:gridCol>
              </a:tblGrid>
              <a:tr h="185420">
                <a:tc gridSpan="2">
                  <a:txBody>
                    <a:bodyPr/>
                    <a:lstStyle/>
                    <a:p>
                      <a:r>
                        <a:rPr lang="en-US" dirty="0"/>
                        <a:t>TableWrong2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1758311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r>
                        <a:rPr lang="en-US" dirty="0"/>
                        <a:t>Wrong1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WrongCol1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6467113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r>
                        <a:rPr lang="en-US" dirty="0"/>
                        <a:t>wrong2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WrongCol2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2206564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wrong3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WrongCol3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12947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56494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206</Words>
  <Application>Microsoft Office PowerPoint</Application>
  <PresentationFormat>Widescreen</PresentationFormat>
  <Paragraphs>82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Consolas</vt:lpstr>
      <vt:lpstr>Office Theme</vt:lpstr>
      <vt:lpstr>PowerPoint Presentation</vt:lpstr>
      <vt:lpstr>Part 1半</vt:lpstr>
      <vt:lpstr>Assem半濁点</vt:lpstr>
      <vt:lpstr>Assem_seven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Manh Nguyen Duy</dc:creator>
  <cp:lastModifiedBy>Manh Nguyen Duy</cp:lastModifiedBy>
  <cp:revision>56</cp:revision>
  <dcterms:created xsi:type="dcterms:W3CDTF">2023-11-21T12:35:54Z</dcterms:created>
  <dcterms:modified xsi:type="dcterms:W3CDTF">2023-12-10T17:28:22Z</dcterms:modified>
</cp:coreProperties>
</file>