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1" r:id="rId8"/>
    <p:sldId id="259" r:id="rId9"/>
    <p:sldId id="262" r:id="rId10"/>
    <p:sldId id="263" r:id="rId11"/>
    <p:sldId id="272" r:id="rId12"/>
    <p:sldId id="264" r:id="rId13"/>
    <p:sldId id="268" r:id="rId14"/>
    <p:sldId id="269" r:id="rId15"/>
    <p:sldId id="27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609D-65A5-4D10-8E59-669727C0B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A086-87E9-438D-83A0-CE974AE3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2F6F-1C21-423A-9B47-31023469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818E1-667B-40C4-91D7-E28496A2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D868-4090-445C-9C04-660D840E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B77-6505-452B-BD1F-655ADA8B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2CD6C-D403-4C45-95D4-D852739E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707ED-6C07-4D3B-B960-3058F89D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4776-74AB-4C4A-9801-DCCE2978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DCEA-4C01-4BF8-BC62-F1F8A1C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CCD8-CCC4-41A4-A6D3-D1C0EA09B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52C16-8554-43EF-B2BE-48E47CA0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7F11-BA8D-45AD-B4C7-3DC58FF4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07E6-D687-4690-BC7A-0E28267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709A-1B54-48C5-8045-346D7C7A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3207-19E5-4800-942E-FF30344A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5D13-1C6E-45EA-BFAA-D753E34D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00F9-E4A9-42F8-9E4C-0DA6674F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9C04-DE04-4ED5-BB95-7A3967C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85DE-A475-4E70-8C76-03A32AB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BF2C-9BE1-4A21-A371-9CC8B0B3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A3091-DCCF-4162-A1E7-D17EAA9A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F2830-9CFD-4F3D-91AB-EBD1A3E6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A270-BF55-4046-8AA9-47953F9A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C449-58D4-4F29-8284-5FD0B8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75B7-86C7-43C7-AD4D-7D597F13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1141-A8C9-44E9-935F-2F39992DD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630A2-9ACB-452D-8A2A-186CEC26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9EAD-E4F8-459A-B406-F6FE5CA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D0917-5E8C-4BDF-9BE0-4C5E96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0E1C-D619-4A55-AEA6-E63DDB8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31F7-B2D7-44F2-BE8A-E51FBADE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5B3A8-3D9B-4B46-B19B-933AD02E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B7B8A-4683-485D-B452-EB8ADE910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5E66-85AD-49A7-B821-29C9C0E48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BF9AF-E720-4722-901D-34F4639DB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51BF-FB93-4E21-9836-00E7B4F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16D4-B61E-4EB3-B379-FEAF8AB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82078-116B-4CAE-A0B2-569FD240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068-DB6A-4832-B6D7-47904B95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B826F-6D2A-4904-97B7-F22B9C3E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37B8-B0A4-43AF-B1C6-CE0830E7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362A4-E3D9-46F9-BC3C-56BD9244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9B47F-7136-4597-BE1F-00DC054E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6F316-F3D8-4D0E-B2AA-7FE69758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12B2-CC57-4BA3-BD47-7C60E154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5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A0F-B68F-4BB3-AED7-1B0AED08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5CC0-BDD0-4758-8D12-5C863465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BFC1A-FC2D-4B32-9493-250A79ED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93EDB-20DD-41DE-9270-A7B4B317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FE9F4-53AF-49BD-9965-B38F4EBB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AE49-B706-46D3-981B-6FCAC81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7414-551E-4258-8F40-3198E646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A3997-4D18-4DCE-91BC-18FA7F119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88928-EF77-4698-AD0A-16C2EB9ED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01238-5988-4BAD-933F-9F158DD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2119-5ACD-411F-B209-ADE213AF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9D6BD-81BB-43C4-AEAF-32A1B1FD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1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1B21B-615C-4661-B309-A1DA48E6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4D2D-2953-4696-A5BE-D9F74EAA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C8585-957B-4187-82BF-AD7E1010D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8F23-8323-47CE-8133-FCC07AAACDA5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5544-6629-4BCA-888A-4B8118D5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9C6C-2A14-4932-860D-2BCF4A5A0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8E228-D309-48DC-8D5A-82D980EE2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D80F-2928-4531-BE8F-57542110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6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200" b="1" dirty="0" err="1"/>
              <a:t>Phát</a:t>
            </a:r>
            <a:r>
              <a:rPr lang="en-US" sz="4200" b="1" dirty="0"/>
              <a:t> </a:t>
            </a:r>
            <a:r>
              <a:rPr lang="en-US" sz="4200" b="1" dirty="0" err="1"/>
              <a:t>hiện</a:t>
            </a:r>
            <a:r>
              <a:rPr lang="en-US" sz="4200" b="1" dirty="0"/>
              <a:t> </a:t>
            </a:r>
            <a:r>
              <a:rPr lang="en-US" sz="4200" b="1" dirty="0" err="1"/>
              <a:t>và</a:t>
            </a:r>
            <a:r>
              <a:rPr lang="en-US" sz="4200" b="1" dirty="0"/>
              <a:t> </a:t>
            </a:r>
            <a:r>
              <a:rPr lang="en-US" sz="4200" b="1" dirty="0" err="1"/>
              <a:t>ước</a:t>
            </a:r>
            <a:r>
              <a:rPr lang="en-US" sz="4200" b="1" dirty="0"/>
              <a:t> </a:t>
            </a:r>
            <a:r>
              <a:rPr lang="en-US" sz="4200" b="1" dirty="0" err="1"/>
              <a:t>lượng</a:t>
            </a:r>
            <a:r>
              <a:rPr lang="en-US" sz="4200" b="1" dirty="0"/>
              <a:t> </a:t>
            </a:r>
            <a:r>
              <a:rPr lang="en-US" sz="4200" b="1" dirty="0" err="1"/>
              <a:t>khoảng</a:t>
            </a:r>
            <a:r>
              <a:rPr lang="en-US" sz="4200" b="1" dirty="0"/>
              <a:t> </a:t>
            </a:r>
            <a:r>
              <a:rPr lang="en-US" sz="4200" b="1" dirty="0" err="1"/>
              <a:t>cách</a:t>
            </a:r>
            <a:r>
              <a:rPr lang="en-US" sz="4200" b="1" dirty="0"/>
              <a:t> </a:t>
            </a:r>
            <a:r>
              <a:rPr lang="en-US" sz="4200" b="1" dirty="0" err="1"/>
              <a:t>các</a:t>
            </a:r>
            <a:r>
              <a:rPr lang="en-US" sz="4200" b="1" dirty="0"/>
              <a:t> </a:t>
            </a:r>
            <a:r>
              <a:rPr lang="en-US" sz="4200" b="1" dirty="0" err="1"/>
              <a:t>phương</a:t>
            </a:r>
            <a:r>
              <a:rPr lang="en-US" sz="4200" b="1" dirty="0"/>
              <a:t> </a:t>
            </a:r>
            <a:r>
              <a:rPr lang="en-US" sz="4200" b="1" dirty="0" err="1"/>
              <a:t>tiện</a:t>
            </a:r>
            <a:r>
              <a:rPr lang="en-US" sz="4200" b="1" dirty="0"/>
              <a:t> </a:t>
            </a:r>
            <a:r>
              <a:rPr lang="en-US" sz="4200" b="1" dirty="0" err="1"/>
              <a:t>giao</a:t>
            </a:r>
            <a:r>
              <a:rPr lang="en-US" sz="4200" b="1" dirty="0"/>
              <a:t> </a:t>
            </a:r>
            <a:r>
              <a:rPr lang="en-US" sz="4200" b="1" dirty="0" err="1"/>
              <a:t>thông</a:t>
            </a:r>
            <a:r>
              <a:rPr lang="en-US" sz="4200" b="1" dirty="0"/>
              <a:t> ban </a:t>
            </a:r>
            <a:r>
              <a:rPr lang="en-US" sz="4200" b="1" dirty="0" err="1"/>
              <a:t>đêm</a:t>
            </a:r>
            <a:r>
              <a:rPr lang="en-US" sz="4200" b="1" dirty="0"/>
              <a:t> </a:t>
            </a:r>
            <a:r>
              <a:rPr lang="en-US" sz="4200" b="1" dirty="0" err="1"/>
              <a:t>thông</a:t>
            </a:r>
            <a:r>
              <a:rPr lang="en-US" sz="4200" b="1" dirty="0"/>
              <a:t> qua </a:t>
            </a:r>
            <a:r>
              <a:rPr lang="en-US" sz="4200" b="1" dirty="0" err="1"/>
              <a:t>đèn</a:t>
            </a:r>
            <a:r>
              <a:rPr lang="en-US" sz="4200" b="1" dirty="0"/>
              <a:t> </a:t>
            </a:r>
            <a:r>
              <a:rPr lang="en-US" sz="4200" b="1" dirty="0" err="1"/>
              <a:t>sau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ECD4F-4565-4179-8746-46BF322B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67073" y="3429000"/>
            <a:ext cx="4186727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200" b="1" dirty="0" err="1"/>
              <a:t>Nhóm</a:t>
            </a:r>
            <a:r>
              <a:rPr lang="en-US" sz="2200" b="1" dirty="0"/>
              <a:t> </a:t>
            </a:r>
            <a:r>
              <a:rPr lang="en-US" sz="2200" b="1" dirty="0" err="1"/>
              <a:t>thực</a:t>
            </a:r>
            <a:r>
              <a:rPr lang="en-US" sz="2200" b="1" dirty="0"/>
              <a:t> </a:t>
            </a:r>
            <a:r>
              <a:rPr lang="en-US" sz="2200" b="1" dirty="0" err="1"/>
              <a:t>hiện</a:t>
            </a:r>
            <a:r>
              <a:rPr lang="en-US" sz="2200" b="1" dirty="0"/>
              <a:t>:</a:t>
            </a:r>
          </a:p>
          <a:p>
            <a:pPr marL="0" indent="0">
              <a:buNone/>
            </a:pPr>
            <a:r>
              <a:rPr lang="en-US" sz="2200" dirty="0"/>
              <a:t>18520936     Trần Đăng Khoa 	 </a:t>
            </a:r>
          </a:p>
          <a:p>
            <a:pPr marL="0" indent="0">
              <a:buNone/>
            </a:pPr>
            <a:r>
              <a:rPr lang="en-US" sz="2200" dirty="0"/>
              <a:t>18521294     </a:t>
            </a:r>
            <a:r>
              <a:rPr lang="en-US" sz="2200" dirty="0" err="1"/>
              <a:t>Hoàng</a:t>
            </a:r>
            <a:r>
              <a:rPr lang="en-US" sz="2200" dirty="0"/>
              <a:t> </a:t>
            </a:r>
            <a:r>
              <a:rPr lang="en-US" sz="2200" dirty="0" err="1"/>
              <a:t>Đình</a:t>
            </a:r>
            <a:r>
              <a:rPr lang="en-US" sz="2200" dirty="0"/>
              <a:t> Quang </a:t>
            </a:r>
          </a:p>
          <a:p>
            <a:pPr marL="0" indent="0">
              <a:buNone/>
            </a:pPr>
            <a:r>
              <a:rPr lang="en-US" sz="2200" dirty="0"/>
              <a:t>18521084     </a:t>
            </a:r>
            <a:r>
              <a:rPr lang="en-US" sz="2200" dirty="0" err="1"/>
              <a:t>Nguyễn</a:t>
            </a:r>
            <a:r>
              <a:rPr lang="en-US" sz="2200" dirty="0"/>
              <a:t> </a:t>
            </a:r>
            <a:r>
              <a:rPr lang="en-US" sz="2200" dirty="0" err="1"/>
              <a:t>Thế</a:t>
            </a:r>
            <a:r>
              <a:rPr lang="en-US" sz="2200" dirty="0"/>
              <a:t> </a:t>
            </a:r>
            <a:r>
              <a:rPr lang="en-US" sz="2200" dirty="0" err="1"/>
              <a:t>Mạnh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18521589     </a:t>
            </a:r>
            <a:r>
              <a:rPr lang="en-US" sz="2200" dirty="0" err="1"/>
              <a:t>Võ</a:t>
            </a:r>
            <a:r>
              <a:rPr lang="en-US" sz="2200" dirty="0"/>
              <a:t> </a:t>
            </a:r>
            <a:r>
              <a:rPr lang="en-US" sz="2200" dirty="0" err="1"/>
              <a:t>Đình</a:t>
            </a:r>
            <a:r>
              <a:rPr lang="en-US" sz="2200" dirty="0"/>
              <a:t> </a:t>
            </a:r>
            <a:r>
              <a:rPr lang="en-US" sz="2200" dirty="0" err="1"/>
              <a:t>Tứ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2018 vehicle tax changes explained | The Northern Echo">
            <a:extLst>
              <a:ext uri="{FF2B5EF4-FFF2-40B4-BE49-F238E27FC236}">
                <a16:creationId xmlns:a16="http://schemas.microsoft.com/office/drawing/2014/main" id="{3EF724F5-5403-49E0-90B6-F8746D214C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8999"/>
            <a:ext cx="4880262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ACBB04-3A9D-4FE7-82C1-EBF210963D75}"/>
              </a:ext>
            </a:extLst>
          </p:cNvPr>
          <p:cNvSpPr/>
          <p:nvPr/>
        </p:nvSpPr>
        <p:spPr>
          <a:xfrm>
            <a:off x="4309776" y="2538101"/>
            <a:ext cx="3572448" cy="58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GVHD: TS. </a:t>
            </a:r>
            <a:r>
              <a:rPr lang="en-US" sz="2200" dirty="0" err="1"/>
              <a:t>Đỗ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165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46BF-F167-4982-BB04-5984D476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4100-47F2-4F74-8F44-6A7C0EB6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Sau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,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YOLOv4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IoU</a:t>
            </a:r>
            <a:r>
              <a:rPr lang="en-US" sz="2400" dirty="0"/>
              <a:t> (Intersection over Union) = 78.76%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mAP</a:t>
            </a:r>
            <a:r>
              <a:rPr lang="en-US" sz="2400" dirty="0"/>
              <a:t> (mean Average </a:t>
            </a:r>
            <a:r>
              <a:rPr lang="en-US" sz="2400" dirty="0" err="1"/>
              <a:t>Precistion</a:t>
            </a:r>
            <a:r>
              <a:rPr lang="en-US" sz="2400" dirty="0"/>
              <a:t>) = 98.78%.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BEDF6-A912-4191-B1C3-BE11C7A87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63846"/>
            <a:ext cx="4981083" cy="30131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39DEF-6F5C-4902-AD6D-2847C4C4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3847"/>
            <a:ext cx="5257801" cy="30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B555-D960-460B-B3DC-5397A825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AE180F-F396-44BA-847B-BEACD968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51" y="2756903"/>
            <a:ext cx="6826498" cy="392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59C63D-8F1C-436A-882E-2F9254AC3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thiên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Kalman Filter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124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5267-B0FE-4D22-9B71-18431850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Khó</a:t>
            </a:r>
            <a:r>
              <a:rPr lang="en-US" b="1" dirty="0"/>
              <a:t> </a:t>
            </a:r>
            <a:r>
              <a:rPr lang="en-US" b="1" dirty="0" err="1"/>
              <a:t>khăn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thách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94EF-EDDC-469D-904F-94E21BEF0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,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63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1B9D-D392-42ED-9100-570E3C75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5F43-2E5E-4740-8237-A05B4A3B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thấy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,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camera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khá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nghiên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/>
              <a:t>Ngoài</a:t>
            </a:r>
            <a:r>
              <a:rPr lang="en-US" sz="2400" dirty="0"/>
              <a:t> ra,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sâu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,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,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,… </a:t>
            </a:r>
            <a:r>
              <a:rPr lang="en-US" sz="2400" dirty="0" err="1"/>
              <a:t>phục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9855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0F96-25ED-4736-8509-73C6342D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tiện</a:t>
            </a:r>
            <a:r>
              <a:rPr lang="en-US" b="1" dirty="0"/>
              <a:t> </a:t>
            </a:r>
            <a:r>
              <a:rPr lang="en-US" b="1" dirty="0" err="1"/>
              <a:t>giao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ban </a:t>
            </a:r>
            <a:r>
              <a:rPr lang="en-US" b="1" dirty="0" err="1"/>
              <a:t>đêm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qua </a:t>
            </a:r>
            <a:r>
              <a:rPr lang="en-US" b="1" dirty="0" err="1"/>
              <a:t>đèn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5645-4C55-427A-BBAB-E4EBA89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27F3-A30C-4337-AC34-76FAB6A3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56CA-D70B-4694-8A52-142EA6DB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đích</a:t>
            </a:r>
            <a:r>
              <a:rPr lang="en-US" sz="2400" b="1" dirty="0"/>
              <a:t>: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b="1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(4 </a:t>
            </a:r>
            <a:r>
              <a:rPr lang="en-US" sz="2400" dirty="0" err="1"/>
              <a:t>bánh</a:t>
            </a:r>
            <a:r>
              <a:rPr lang="en-US" sz="2400" dirty="0"/>
              <a:t>) </a:t>
            </a:r>
            <a:r>
              <a:rPr lang="en-US" sz="2400" dirty="0" err="1"/>
              <a:t>thông</a:t>
            </a:r>
            <a:r>
              <a:rPr lang="en-US" sz="2400" dirty="0"/>
              <a:t> qua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camera.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: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ban </a:t>
            </a:r>
            <a:r>
              <a:rPr lang="en-US" sz="2400" dirty="0" err="1"/>
              <a:t>đêm</a:t>
            </a:r>
            <a:r>
              <a:rPr lang="en-US" sz="2400" dirty="0"/>
              <a:t> (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, </a:t>
            </a:r>
            <a:r>
              <a:rPr lang="en-US" sz="2400" dirty="0" err="1"/>
              <a:t>vận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,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,…).</a:t>
            </a:r>
          </a:p>
        </p:txBody>
      </p:sp>
    </p:spTree>
    <p:extLst>
      <p:ext uri="{BB962C8B-B14F-4D97-AF65-F5344CB8AC3E}">
        <p14:creationId xmlns:p14="http://schemas.microsoft.com/office/powerpoint/2010/main" val="295542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6783-B6E5-4A1C-A33A-2942D2C9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CCB7-4F11-433B-BF35-878A8B02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Thu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phù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YOLOv4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.</a:t>
            </a:r>
          </a:p>
          <a:p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camera.</a:t>
            </a:r>
          </a:p>
          <a:p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Kalman Filter.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CAE7F-31AB-4E12-A16E-A1976DE1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87" y="3837063"/>
            <a:ext cx="7712426" cy="19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E4D9-5A8C-4FC0-832B-231A9D0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lí</a:t>
            </a:r>
            <a:r>
              <a:rPr lang="en-US" b="1" dirty="0"/>
              <a:t> </a:t>
            </a:r>
            <a:r>
              <a:rPr lang="en-US" b="1" dirty="0" err="1"/>
              <a:t>thuyết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1391-BE97-4AB7-BDC5-13AAB20A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YOLO.</a:t>
            </a:r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.</a:t>
            </a:r>
          </a:p>
          <a:p>
            <a:pPr marL="514350" indent="-514350">
              <a:lnSpc>
                <a:spcPct val="150000"/>
              </a:lnSpc>
              <a:spcBef>
                <a:spcPts val="401"/>
              </a:spcBef>
              <a:buAutoNum type="alphaLcPeriod"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Kalman Filter.</a:t>
            </a:r>
          </a:p>
        </p:txBody>
      </p:sp>
    </p:spTree>
    <p:extLst>
      <p:ext uri="{BB962C8B-B14F-4D97-AF65-F5344CB8AC3E}">
        <p14:creationId xmlns:p14="http://schemas.microsoft.com/office/powerpoint/2010/main" val="31192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430D-777F-4F98-9420-9B7DD04E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E53F-7E73-4342-A28A-5C9D709C9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YOLO network architecture (adapted from [44]). | Download Scientific Diagram">
            <a:extLst>
              <a:ext uri="{FF2B5EF4-FFF2-40B4-BE49-F238E27FC236}">
                <a16:creationId xmlns:a16="http://schemas.microsoft.com/office/drawing/2014/main" id="{401E2EFB-6378-4644-A86B-46B430BCA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9" y="2076417"/>
            <a:ext cx="9738961" cy="384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31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2CD0-2B1D-460A-A090-0CB2294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ước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khoảng</a:t>
            </a:r>
            <a:r>
              <a:rPr lang="en-US" b="1" dirty="0"/>
              <a:t> </a:t>
            </a:r>
            <a:r>
              <a:rPr lang="en-US" b="1" dirty="0" err="1"/>
              <a:t>cách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2FD2D-77F0-435B-8509-F80E9CDD3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Chuyển </a:t>
                </a:r>
                <a:r>
                  <a:rPr lang="en-US" sz="2400" dirty="0" err="1"/>
                  <a:t>tất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cả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ảnh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từ</a:t>
                </a:r>
                <a:r>
                  <a:rPr lang="en-US" sz="2400" dirty="0"/>
                  <a:t> pixel sang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lí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err="1"/>
                  <a:t>Kẻ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nằm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ngang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lượng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khoảng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thức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						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4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82FD2D-77F0-435B-8509-F80E9CDD3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E6C04C6-023F-46D1-B86A-3A00C085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44" y="3341659"/>
            <a:ext cx="4559893" cy="28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5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6379-8BFD-4EF8-8AF5-73F4BED8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Thuật</a:t>
            </a:r>
            <a:r>
              <a:rPr lang="en-US" b="1" dirty="0"/>
              <a:t> </a:t>
            </a:r>
            <a:r>
              <a:rPr lang="en-US" b="1" dirty="0" err="1"/>
              <a:t>toán</a:t>
            </a:r>
            <a:r>
              <a:rPr lang="en-US" b="1" dirty="0"/>
              <a:t> Kalman Filter</a:t>
            </a:r>
          </a:p>
        </p:txBody>
      </p:sp>
      <p:pic>
        <p:nvPicPr>
          <p:cNvPr id="4" name="Picture 2" descr="Understanding Kalman Filters, Part 3: Optimal State Estimator Video - MATLAB">
            <a:extLst>
              <a:ext uri="{FF2B5EF4-FFF2-40B4-BE49-F238E27FC236}">
                <a16:creationId xmlns:a16="http://schemas.microsoft.com/office/drawing/2014/main" id="{3481C06B-FF31-4A1E-A3AD-636BB3552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990" y="1690688"/>
            <a:ext cx="8090019" cy="455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10EB-7B0F-4BC4-A302-542445DB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8CDF-B2BB-4174-92DD-DF6AE554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400" dirty="0" err="1"/>
              <a:t>Gồm</a:t>
            </a:r>
            <a:r>
              <a:rPr lang="en-US" sz="2400" dirty="0"/>
              <a:t> 6018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1 </a:t>
            </a:r>
            <a:r>
              <a:rPr lang="en-US" sz="2400" dirty="0" err="1"/>
              <a:t>nhãn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“Light”.</a:t>
            </a:r>
          </a:p>
          <a:p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1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1 - 7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Được</a:t>
            </a:r>
            <a:r>
              <a:rPr lang="en-US" sz="2400" dirty="0"/>
              <a:t> chia </a:t>
            </a:r>
            <a:r>
              <a:rPr lang="en-US" sz="2400" dirty="0" err="1"/>
              <a:t>thành</a:t>
            </a:r>
            <a:r>
              <a:rPr lang="en-US" sz="2400" dirty="0"/>
              <a:t> 2 </a:t>
            </a:r>
            <a:r>
              <a:rPr lang="en-US" sz="2400" dirty="0" err="1"/>
              <a:t>tập</a:t>
            </a:r>
            <a:r>
              <a:rPr lang="en-US" sz="2400" dirty="0"/>
              <a:t>: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 5000 </a:t>
            </a:r>
            <a:r>
              <a:rPr lang="en-US" dirty="0" err="1"/>
              <a:t>ảnh</a:t>
            </a:r>
            <a:r>
              <a:rPr lang="en-US" dirty="0"/>
              <a:t> + 5000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: 1018 </a:t>
            </a:r>
            <a:r>
              <a:rPr lang="en-US" dirty="0" err="1"/>
              <a:t>ảnh</a:t>
            </a:r>
            <a:r>
              <a:rPr lang="en-US" dirty="0"/>
              <a:t> + 1018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1F52-7E1B-4AE4-A48C-6ED76856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708" y="2322046"/>
            <a:ext cx="3940092" cy="29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2DC91C176D2B445B0F33E15334C3699" ma:contentTypeVersion="2" ma:contentTypeDescription="Tạo tài liệu mới." ma:contentTypeScope="" ma:versionID="5be9396fcbcef95d81b0a5f45b08246c">
  <xsd:schema xmlns:xsd="http://www.w3.org/2001/XMLSchema" xmlns:xs="http://www.w3.org/2001/XMLSchema" xmlns:p="http://schemas.microsoft.com/office/2006/metadata/properties" xmlns:ns3="a2cedf25-d6a7-4faf-bc9c-b5626261f1ec" targetNamespace="http://schemas.microsoft.com/office/2006/metadata/properties" ma:root="true" ma:fieldsID="24271f6481a97232c2da05f0bd6c18ac" ns3:_="">
    <xsd:import namespace="a2cedf25-d6a7-4faf-bc9c-b5626261f1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cedf25-d6a7-4faf-bc9c-b5626261f1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E1CC5A-DB06-4C1C-BAC8-19B324A47BD4}">
  <ds:schemaRefs>
    <ds:schemaRef ds:uri="http://purl.org/dc/elements/1.1/"/>
    <ds:schemaRef ds:uri="http://schemas.microsoft.com/office/2006/metadata/properties"/>
    <ds:schemaRef ds:uri="a2cedf25-d6a7-4faf-bc9c-b5626261f1ec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A01AEF-74C7-4B9A-AFC0-B41ABD1A54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cedf25-d6a7-4faf-bc9c-b5626261f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727089-DCB2-48AD-90DE-123938507A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618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Phát hiện và ước lượng khoảng cách các phương tiện giao thông ban đêm thông qua đèn sau </vt:lpstr>
      <vt:lpstr>Phát hiện và ước lượng khoảng cách các phương tiện giao thông ban đêm thông qua đèn sau</vt:lpstr>
      <vt:lpstr>Giới thiệu</vt:lpstr>
      <vt:lpstr>Phương pháp</vt:lpstr>
      <vt:lpstr>Cơ sở lí thuyết</vt:lpstr>
      <vt:lpstr>Thuật toán YOLO</vt:lpstr>
      <vt:lpstr>Phương pháp ước lượng khoảng cách</vt:lpstr>
      <vt:lpstr>Thuật toán Kalman Filter</vt:lpstr>
      <vt:lpstr>Bộ dữ liệu</vt:lpstr>
      <vt:lpstr>Kết quả thực nghiệm</vt:lpstr>
      <vt:lpstr>Kết quả thực nghiệm</vt:lpstr>
      <vt:lpstr>Khó khăn và thách thức</vt:lpstr>
      <vt:lpstr>Kết luận và hướng phát triển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Novel Algorithm for Estimating Distance Vehicle in Night Time</dc:title>
  <dc:creator>Trần Đăng Khoa</dc:creator>
  <cp:lastModifiedBy>Trần Đăng Khoa</cp:lastModifiedBy>
  <cp:revision>46</cp:revision>
  <dcterms:created xsi:type="dcterms:W3CDTF">2020-11-24T10:53:01Z</dcterms:created>
  <dcterms:modified xsi:type="dcterms:W3CDTF">2021-01-03T12:41:14Z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0x01010032DC91C176D2B445B0F33E15334C3699</vt:lpwstr>
  </property>
</Properties>
</file>