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74" r:id="rId11"/>
    <p:sldId id="276" r:id="rId12"/>
    <p:sldId id="277" r:id="rId13"/>
    <p:sldId id="275" r:id="rId14"/>
    <p:sldId id="272" r:id="rId15"/>
    <p:sldId id="268" r:id="rId16"/>
    <p:sldId id="26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ăng Khoa" initials="TĐK" lastIdx="1" clrIdx="0">
    <p:extLst>
      <p:ext uri="{19B8F6BF-5375-455C-9EA6-DF929625EA0E}">
        <p15:presenceInfo xmlns:p15="http://schemas.microsoft.com/office/powerpoint/2012/main" userId="S::18520936@ms.uit.edu.vn::74043986-e62d-4254-85d8-6f3740a889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11B9B-DE93-411D-B935-4016A72A5E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D4F2-7C65-402C-A0B7-11830E08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609D-65A5-4D10-8E59-669727C0B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A086-87E9-438D-83A0-CE974AE3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2F6F-1C21-423A-9B47-31023469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B93-9FE5-4E65-A67C-DD459B8029AC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18E1-667B-40C4-91D7-E28496A2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D868-4090-445C-9C04-660D840E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B77-6505-452B-BD1F-655ADA8B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2CD6C-D403-4C45-95D4-D852739E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07ED-6C07-4D3B-B960-3058F89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332B-F11A-4732-9F22-0622B363CECD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4776-74AB-4C4A-9801-DCCE2978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DCEA-4C01-4BF8-BC62-F1F8A1C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CCD8-CCC4-41A4-A6D3-D1C0EA09B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52C16-8554-43EF-B2BE-48E47CA0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7F11-BA8D-45AD-B4C7-3DC58FF4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215-B256-45B2-A828-82C8175C72E1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07E6-D687-4690-BC7A-0E28267F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C709A-1B54-48C5-8045-346D7C7A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7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207-19E5-4800-942E-FF30344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5D13-1C6E-45EA-BFAA-D753E34D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00F9-E4A9-42F8-9E4C-0DA6674F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BE4-C255-4F6F-A680-DAA71B66251B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9C04-DE04-4ED5-BB95-7A3967CA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85DE-A475-4E70-8C76-03A32AB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BF2C-9BE1-4A21-A371-9CC8B0B3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A3091-DCCF-4162-A1E7-D17EAA9A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2830-9CFD-4F3D-91AB-EBD1A3E6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0780-FABE-4C48-8E47-B0E25F17BC6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A270-BF55-4046-8AA9-47953F9A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C449-58D4-4F29-8284-5FD0B8C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75B7-86C7-43C7-AD4D-7D597F13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1141-A8C9-44E9-935F-2F39992DD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630A2-9ACB-452D-8A2A-186CEC26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9EAD-E4F8-459A-B406-F6FE5CA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FE7E-20E0-4FE6-B998-325F6F27288E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0917-5E8C-4BDF-9BE0-4C5E96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0E1C-D619-4A55-AEA6-E63DDB83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31F7-B2D7-44F2-BE8A-E51FBADE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B3A8-3D9B-4B46-B19B-933AD02E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B7B8A-4683-485D-B452-EB8ADE91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5E66-85AD-49A7-B821-29C9C0E48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BF9AF-E720-4722-901D-34F4639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451BF-FB93-4E21-9836-00E7B4F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ABBF-8353-4E04-9366-A1A5A1E1CA07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816D4-B61E-4EB3-B379-FEAF8AB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82078-116B-4CAE-A0B2-569FD240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068-DB6A-4832-B6D7-47904B95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B826F-6D2A-4904-97B7-F22B9C3E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1A8B-8D01-4D2A-AF84-C38E771DBAE4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37B8-B0A4-43AF-B1C6-CE0830E7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362A4-E3D9-46F9-BC3C-56BD9244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9B47F-7136-4597-BE1F-00DC054E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1D47-FD31-480B-B44B-387E1E4D036E}" type="datetime1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6F316-F3D8-4D0E-B2AA-7FE69758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12B2-CC57-4BA3-BD47-7C60E154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A0F-B68F-4BB3-AED7-1B0AED08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5CC0-BDD0-4758-8D12-5C863465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BFC1A-FC2D-4B32-9493-250A79ED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3EDB-20DD-41DE-9270-A7B4B31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55D7-37CA-405C-8423-921F82E4F440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FE9F4-53AF-49BD-9965-B38F4EBB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FAE49-B706-46D3-981B-6FCAC81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7414-551E-4258-8F40-3198E646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A3997-4D18-4DCE-91BC-18FA7F119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88928-EF77-4698-AD0A-16C2EB9E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1238-5988-4BAD-933F-9F158DD7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70D9-D3A7-49C5-98D5-7868D0B33C00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2119-5ACD-411F-B209-ADE213AF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D6BD-81BB-43C4-AEAF-32A1B1FD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B21B-615C-4661-B309-A1DA48E6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4D2D-2953-4696-A5BE-D9F74EAA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8585-957B-4187-82BF-AD7E1010D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BA05-F873-4312-9435-22E0DA5CA884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5544-6629-4BCA-888A-4B8118D5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9C6C-2A14-4932-860D-2BCF4A5A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80F-2928-4531-BE8F-57542110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580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latin typeface="+mn-lt"/>
              </a:rPr>
              <a:t>Xây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Dựng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Bộ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Dữ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Liệu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Đèn</a:t>
            </a:r>
            <a:r>
              <a:rPr lang="en-US" sz="4800" dirty="0">
                <a:latin typeface="+mn-lt"/>
              </a:rPr>
              <a:t> Sau Xe </a:t>
            </a:r>
            <a:r>
              <a:rPr lang="en-US" sz="4800" dirty="0" err="1">
                <a:latin typeface="+mn-lt"/>
              </a:rPr>
              <a:t>Bốn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Bánh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Phục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Vụ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Quản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Lý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Giao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Thông</a:t>
            </a:r>
            <a:r>
              <a:rPr lang="en-US" sz="4800" dirty="0">
                <a:latin typeface="+mn-lt"/>
              </a:rPr>
              <a:t> Ban </a:t>
            </a:r>
            <a:r>
              <a:rPr lang="en-US" sz="4800" dirty="0" err="1">
                <a:latin typeface="+mn-lt"/>
              </a:rPr>
              <a:t>Đêm</a:t>
            </a:r>
            <a:r>
              <a:rPr lang="en-US" sz="4800" dirty="0">
                <a:latin typeface="+mn-lt"/>
              </a:rPr>
              <a:t> Qua Camera </a:t>
            </a:r>
            <a:r>
              <a:rPr lang="en-US" sz="4800" dirty="0" err="1">
                <a:latin typeface="+mn-lt"/>
              </a:rPr>
              <a:t>Giám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Sát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ECD4F-4565-4179-8746-46BF322B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7073" y="3642645"/>
            <a:ext cx="4186727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18520936     </a:t>
            </a:r>
            <a:r>
              <a:rPr lang="en-US" sz="2000" dirty="0" err="1"/>
              <a:t>Trần</a:t>
            </a:r>
            <a:r>
              <a:rPr lang="en-US" sz="2000" dirty="0"/>
              <a:t> Đăng Khoa 	 </a:t>
            </a:r>
          </a:p>
          <a:p>
            <a:pPr marL="0" indent="0">
              <a:buNone/>
            </a:pPr>
            <a:r>
              <a:rPr lang="en-US" sz="2000" dirty="0"/>
              <a:t>18521294     </a:t>
            </a: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Đình</a:t>
            </a:r>
            <a:r>
              <a:rPr lang="en-US" sz="2000" dirty="0"/>
              <a:t> Quang </a:t>
            </a:r>
          </a:p>
          <a:p>
            <a:pPr marL="0" indent="0">
              <a:buNone/>
            </a:pPr>
            <a:r>
              <a:rPr lang="en-US" sz="2000" dirty="0"/>
              <a:t>18521084    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2018 vehicle tax changes explained | The Northern Echo">
            <a:extLst>
              <a:ext uri="{FF2B5EF4-FFF2-40B4-BE49-F238E27FC236}">
                <a16:creationId xmlns:a16="http://schemas.microsoft.com/office/drawing/2014/main" id="{3EF724F5-5403-49E0-90B6-F8746D214C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5259688" cy="29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ACBB04-3A9D-4FE7-82C1-EBF210963D75}"/>
              </a:ext>
            </a:extLst>
          </p:cNvPr>
          <p:cNvSpPr/>
          <p:nvPr/>
        </p:nvSpPr>
        <p:spPr>
          <a:xfrm>
            <a:off x="2295412" y="2633973"/>
            <a:ext cx="7670223" cy="4537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GVHD: TS. </a:t>
            </a:r>
            <a:r>
              <a:rPr lang="en-US" sz="2000" dirty="0" err="1">
                <a:solidFill>
                  <a:schemeClr val="tx1"/>
                </a:solidFill>
              </a:rPr>
              <a:t>Đỗ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Trọng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 err="1">
                <a:solidFill>
                  <a:schemeClr val="tx1"/>
                </a:solidFill>
              </a:rPr>
              <a:t>ThS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Nguyễn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Văn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Kiệt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 err="1">
                <a:solidFill>
                  <a:schemeClr val="tx1"/>
                </a:solidFill>
              </a:rPr>
              <a:t>ThS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Võ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Duy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Nguyên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6726-200F-4F1D-97EA-12A4895D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5A3C-A3F1-4B1C-8977-E8B2EADD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9057-932B-4D67-ADC5-503ACCE8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AF041-99B3-42CF-B1B9-1FF20934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B72F-C139-4888-9C21-4F56782C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88"/>
            <a:ext cx="10515600" cy="132556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Thuật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41F9-5B5E-41CE-9950-F4D7F200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423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700" dirty="0" err="1"/>
              <a:t>Thuật</a:t>
            </a:r>
            <a:r>
              <a:rPr lang="en-US" sz="2700" dirty="0"/>
              <a:t> </a:t>
            </a:r>
            <a:r>
              <a:rPr lang="en-US" sz="2700" dirty="0" err="1"/>
              <a:t>toán</a:t>
            </a:r>
            <a:r>
              <a:rPr lang="en-US" sz="2700" dirty="0"/>
              <a:t> </a:t>
            </a:r>
            <a:r>
              <a:rPr lang="en-US" sz="2700" dirty="0" err="1"/>
              <a:t>đề</a:t>
            </a:r>
            <a:r>
              <a:rPr lang="en-US" sz="2700" dirty="0"/>
              <a:t> </a:t>
            </a:r>
            <a:r>
              <a:rPr lang="en-US" sz="2700" dirty="0" err="1"/>
              <a:t>xuất</a:t>
            </a:r>
            <a:r>
              <a:rPr lang="en-US" sz="2700" dirty="0"/>
              <a:t>: YOLOv4 (You Only Look Once version 4)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700" dirty="0" err="1"/>
              <a:t>Độ</a:t>
            </a:r>
            <a:r>
              <a:rPr lang="en-US" sz="2700" dirty="0"/>
              <a:t> </a:t>
            </a:r>
            <a:r>
              <a:rPr lang="en-US" sz="2700" dirty="0" err="1"/>
              <a:t>đo</a:t>
            </a:r>
            <a:r>
              <a:rPr lang="en-US" sz="2700" dirty="0"/>
              <a:t> </a:t>
            </a:r>
            <a:r>
              <a:rPr lang="en-US" sz="2700" dirty="0" err="1"/>
              <a:t>đánh</a:t>
            </a:r>
            <a:r>
              <a:rPr lang="en-US" sz="2700" dirty="0"/>
              <a:t> </a:t>
            </a:r>
            <a:r>
              <a:rPr lang="en-US" sz="2700" dirty="0" err="1"/>
              <a:t>giá</a:t>
            </a:r>
            <a:r>
              <a:rPr lang="en-US" sz="27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Mean Average Precision (</a:t>
            </a:r>
            <a:r>
              <a:rPr lang="en-US" sz="2700" dirty="0" err="1"/>
              <a:t>mAP</a:t>
            </a:r>
            <a:r>
              <a:rPr lang="en-US" sz="27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700" dirty="0"/>
              <a:t>Intersection over Union (</a:t>
            </a:r>
            <a:r>
              <a:rPr lang="en-US" sz="2700" dirty="0" err="1"/>
              <a:t>IoU</a:t>
            </a:r>
            <a:r>
              <a:rPr lang="en-US" sz="2700" dirty="0"/>
              <a:t>)</a:t>
            </a:r>
          </a:p>
          <a:p>
            <a:pPr marL="0" indent="0">
              <a:buNone/>
            </a:pPr>
            <a:r>
              <a:rPr lang="en-US" sz="2400" dirty="0"/>
              <a:t>						</a:t>
            </a:r>
          </a:p>
          <a:p>
            <a:pPr marL="0" indent="0">
              <a:buNone/>
            </a:pPr>
            <a:r>
              <a:rPr lang="en-US" sz="2400" dirty="0"/>
              <a:t>						</a:t>
            </a:r>
            <a:r>
              <a:rPr lang="en-US" sz="2700" dirty="0"/>
              <a:t>Area of overlap: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		</a:t>
            </a:r>
          </a:p>
          <a:p>
            <a:pPr marL="0" indent="0">
              <a:buNone/>
            </a:pPr>
            <a:r>
              <a:rPr lang="en-US" sz="2400" dirty="0"/>
              <a:t>						</a:t>
            </a:r>
            <a:r>
              <a:rPr lang="en-US" sz="2700" dirty="0"/>
              <a:t>Area of union: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700" dirty="0" err="1"/>
              <a:t>Thông</a:t>
            </a:r>
            <a:r>
              <a:rPr lang="en-US" sz="2700" dirty="0"/>
              <a:t> </a:t>
            </a:r>
            <a:r>
              <a:rPr lang="en-US" sz="2700" dirty="0" err="1"/>
              <a:t>thường</a:t>
            </a:r>
            <a:r>
              <a:rPr lang="en-US" sz="2700" dirty="0"/>
              <a:t>, </a:t>
            </a:r>
            <a:r>
              <a:rPr lang="en-US" sz="2700" dirty="0" err="1"/>
              <a:t>IoU</a:t>
            </a:r>
            <a:r>
              <a:rPr lang="en-US" sz="2700" dirty="0"/>
              <a:t> &gt;=0.5 </a:t>
            </a:r>
            <a:r>
              <a:rPr lang="en-US" sz="2700" dirty="0" err="1"/>
              <a:t>là</a:t>
            </a:r>
            <a:r>
              <a:rPr lang="en-US" sz="2700" dirty="0"/>
              <a:t> </a:t>
            </a:r>
            <a:r>
              <a:rPr lang="en-US" sz="2700" dirty="0" err="1"/>
              <a:t>nhận</a:t>
            </a:r>
            <a:r>
              <a:rPr lang="en-US" sz="2700" dirty="0"/>
              <a:t> </a:t>
            </a:r>
            <a:r>
              <a:rPr lang="en-US" sz="2700" dirty="0" err="1"/>
              <a:t>diện</a:t>
            </a:r>
            <a:r>
              <a:rPr lang="en-US" sz="2700" dirty="0"/>
              <a:t> </a:t>
            </a:r>
            <a:r>
              <a:rPr lang="en-US" sz="2700" dirty="0" err="1"/>
              <a:t>đúng</a:t>
            </a:r>
            <a:r>
              <a:rPr lang="en-US" sz="27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E53EB-829E-45C1-8143-3BFB1F40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72" y="3916561"/>
            <a:ext cx="3922452" cy="1037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C296A-E477-4895-BB5A-B75A1BF20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371" y="2933269"/>
            <a:ext cx="1522189" cy="1502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73E09D-8935-48FF-BE2F-90B954BC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58" y="4435429"/>
            <a:ext cx="1522189" cy="14613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1BA3-997A-4BE2-89E4-B08A140C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46BF-F167-4982-BB04-5984D476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4100-47F2-4F74-8F44-6A7C0EB6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Sau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,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YOLOv4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IoU</a:t>
            </a:r>
            <a:r>
              <a:rPr lang="en-US" sz="2400" dirty="0"/>
              <a:t> (Intersection over Union) = 78.76%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mAP</a:t>
            </a:r>
            <a:r>
              <a:rPr lang="en-US" sz="2400" dirty="0"/>
              <a:t> (mean Average Precision) = 98.78%.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BEDF6-A912-4191-B1C3-BE11C7A8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63846"/>
            <a:ext cx="4981083" cy="30131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39DEF-6F5C-4902-AD6D-2847C4C4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3847"/>
            <a:ext cx="5257801" cy="30131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4BAB-7FFC-4FFF-8F58-EED6C0B6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430D-777F-4F98-9420-9B7DD04E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Đánh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E53F-7E73-4342-A28A-5C9D709C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mAP</a:t>
            </a:r>
            <a:r>
              <a:rPr lang="en-US" dirty="0"/>
              <a:t> = 98.78%,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(</a:t>
            </a:r>
            <a:r>
              <a:rPr lang="en-US" dirty="0" err="1"/>
              <a:t>IoU</a:t>
            </a:r>
            <a:r>
              <a:rPr lang="en-US" dirty="0"/>
              <a:t> = 78.76%)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1EB38-5CF6-48F6-8611-E8824DCA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1B9D-D392-42ED-9100-570E3C75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hướng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triển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5F43-2E5E-4740-8237-A05B4A3B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UIT-TLD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tang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7B80-C4DA-43F2-9F5E-8235172E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EAD7-1725-4B13-9F8B-1AF994F0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+mn-lt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5CCE-2195-408A-A421-8A6FDAD7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9807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11623-F286-4E6E-B613-16887EFC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9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0F96-25ED-4736-8509-73C6342D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alibri (Body)"/>
              </a:rPr>
              <a:t>Nội</a:t>
            </a:r>
            <a:r>
              <a:rPr lang="en-US" dirty="0">
                <a:latin typeface="Calibri (Body)"/>
              </a:rPr>
              <a:t> dung </a:t>
            </a:r>
            <a:r>
              <a:rPr lang="en-US" dirty="0" err="1">
                <a:latin typeface="Calibri (Body)"/>
              </a:rPr>
              <a:t>trình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bày</a:t>
            </a:r>
            <a:endParaRPr lang="en-US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5645-4C55-427A-BBAB-E4EBA89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3DE49-3BAE-4241-ABAB-C13266BE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27F3-A30C-4337-AC34-76FAB6A3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6CA-D70B-4694-8A52-142EA6DB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 </a:t>
            </a:r>
            <a:r>
              <a:rPr lang="en-US" sz="2500" dirty="0" err="1"/>
              <a:t>cáo</a:t>
            </a:r>
            <a:r>
              <a:rPr lang="en-US" sz="2500" dirty="0"/>
              <a:t> </a:t>
            </a:r>
            <a:r>
              <a:rPr lang="en-US" sz="2500" dirty="0" err="1"/>
              <a:t>này</a:t>
            </a:r>
            <a:r>
              <a:rPr lang="en-US" sz="2500" dirty="0"/>
              <a:t>, </a:t>
            </a:r>
            <a:r>
              <a:rPr lang="en-US" sz="2500" dirty="0" err="1"/>
              <a:t>nhóm</a:t>
            </a:r>
            <a:r>
              <a:rPr lang="en-US" sz="2500" dirty="0"/>
              <a:t> </a:t>
            </a:r>
            <a:r>
              <a:rPr lang="en-US" sz="2500" dirty="0" err="1"/>
              <a:t>tiến</a:t>
            </a:r>
            <a:r>
              <a:rPr lang="en-US" sz="2500" dirty="0"/>
              <a:t> </a:t>
            </a:r>
            <a:r>
              <a:rPr lang="en-US" sz="2500" dirty="0" err="1"/>
              <a:t>hành</a:t>
            </a:r>
            <a:r>
              <a:rPr lang="en-US" sz="2500" dirty="0"/>
              <a:t> </a:t>
            </a:r>
            <a:r>
              <a:rPr lang="en-US" sz="2500" dirty="0" err="1"/>
              <a:t>xây</a:t>
            </a:r>
            <a:r>
              <a:rPr lang="en-US" sz="2500" dirty="0"/>
              <a:t> </a:t>
            </a:r>
            <a:r>
              <a:rPr lang="en-US" sz="2500" dirty="0" err="1"/>
              <a:t>dựng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bài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đèn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</a:t>
            </a:r>
            <a:r>
              <a:rPr lang="en-US" sz="2500" dirty="0" err="1"/>
              <a:t>xe</a:t>
            </a:r>
            <a:r>
              <a:rPr lang="en-US" sz="2500" dirty="0"/>
              <a:t> </a:t>
            </a:r>
            <a:r>
              <a:rPr lang="en-US" sz="2500" dirty="0" err="1"/>
              <a:t>bốn</a:t>
            </a:r>
            <a:r>
              <a:rPr lang="en-US" sz="2500" dirty="0"/>
              <a:t> </a:t>
            </a:r>
            <a:r>
              <a:rPr lang="en-US" sz="2500" dirty="0" err="1"/>
              <a:t>bánh</a:t>
            </a:r>
            <a:r>
              <a:rPr lang="en-US" sz="2500" dirty="0"/>
              <a:t> </a:t>
            </a:r>
            <a:r>
              <a:rPr lang="en-US" sz="2500" dirty="0" err="1"/>
              <a:t>phục</a:t>
            </a:r>
            <a:r>
              <a:rPr lang="en-US" sz="2500" dirty="0"/>
              <a:t> </a:t>
            </a:r>
            <a:r>
              <a:rPr lang="en-US" sz="2500" dirty="0" err="1"/>
              <a:t>vụ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lí</a:t>
            </a:r>
            <a:r>
              <a:rPr lang="en-US" sz="2500" dirty="0"/>
              <a:t> </a:t>
            </a:r>
            <a:r>
              <a:rPr lang="en-US" sz="2500" dirty="0" err="1"/>
              <a:t>giao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camera </a:t>
            </a:r>
            <a:r>
              <a:rPr lang="en-US" sz="2500" dirty="0" err="1"/>
              <a:t>giám</a:t>
            </a:r>
            <a:r>
              <a:rPr lang="en-US" sz="2500" dirty="0"/>
              <a:t> </a:t>
            </a:r>
            <a:r>
              <a:rPr lang="en-US" sz="2500" dirty="0" err="1"/>
              <a:t>sát</a:t>
            </a:r>
            <a:r>
              <a:rPr lang="en-US" sz="2500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F0FC14-CBB2-4B94-80A1-FD80C17C0186}"/>
              </a:ext>
            </a:extLst>
          </p:cNvPr>
          <p:cNvSpPr/>
          <p:nvPr/>
        </p:nvSpPr>
        <p:spPr>
          <a:xfrm>
            <a:off x="5555416" y="43896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59EFB-B649-49F1-B7A4-D5DDF415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8557"/>
            <a:ext cx="4457378" cy="29869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C87FAD-200B-4B97-A546-B56E808E5EFD}"/>
              </a:ext>
            </a:extLst>
          </p:cNvPr>
          <p:cNvSpPr/>
          <p:nvPr/>
        </p:nvSpPr>
        <p:spPr>
          <a:xfrm>
            <a:off x="6793663" y="3138557"/>
            <a:ext cx="4560137" cy="2986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thông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Đếm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số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Xác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vận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tốc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khoảng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xe</a:t>
            </a:r>
            <a:r>
              <a:rPr lang="en-US" sz="2400" dirty="0">
                <a:solidFill>
                  <a:schemeClr val="tx1"/>
                </a:solidFill>
              </a:rPr>
              <a:t>,…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Thống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kê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18CE5-AFDE-4E98-9E0C-C77EE1F6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4D9-5A8C-4FC0-832B-231A9D04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Quá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1391-BE97-4AB7-BDC5-13AAB20A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lphaLcPeriod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lphaLcPeriod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lphaL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UIT-TLD</a:t>
            </a:r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lphaLcPeriod"/>
            </a:pP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ED304-0C00-42DD-8AC6-71DA5904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5559-CC12-4D67-A6E3-9F505ACA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Thu </a:t>
            </a:r>
            <a:r>
              <a:rPr lang="en-US" dirty="0" err="1">
                <a:latin typeface="+mn-lt"/>
              </a:rPr>
              <a:t>thập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1ED3-2A49-4085-83D3-C75A3CB3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ở TPHCM.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ban </a:t>
            </a:r>
            <a:r>
              <a:rPr lang="en-US" dirty="0" err="1"/>
              <a:t>đêm</a:t>
            </a:r>
            <a:r>
              <a:rPr lang="en-US" dirty="0"/>
              <a:t> (18 </a:t>
            </a:r>
            <a:r>
              <a:rPr lang="en-US" dirty="0" err="1"/>
              <a:t>giờ</a:t>
            </a:r>
            <a:r>
              <a:rPr lang="en-US" dirty="0"/>
              <a:t> – 23 </a:t>
            </a:r>
            <a:r>
              <a:rPr lang="en-US" dirty="0" err="1"/>
              <a:t>giờ</a:t>
            </a:r>
            <a:r>
              <a:rPr lang="en-US" dirty="0"/>
              <a:t>)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camera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Apple </a:t>
            </a:r>
            <a:r>
              <a:rPr lang="en-US" dirty="0" err="1"/>
              <a:t>Iphone</a:t>
            </a:r>
            <a:r>
              <a:rPr lang="en-US" dirty="0"/>
              <a:t> X.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camera quay </a:t>
            </a:r>
            <a:r>
              <a:rPr lang="en-US" dirty="0" err="1"/>
              <a:t>các</a:t>
            </a:r>
            <a:r>
              <a:rPr lang="en-US" dirty="0"/>
              <a:t> video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Góc</a:t>
            </a:r>
            <a:r>
              <a:rPr lang="en-US" dirty="0"/>
              <a:t> quay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13 video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369 </a:t>
            </a:r>
            <a:r>
              <a:rPr lang="en-US" dirty="0" err="1"/>
              <a:t>giây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608x1080,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30fps.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5DFBF-ED93-40BA-8860-5639E13F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B868-C935-4B58-8867-748B3699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Tiền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30C7-1F59-4388-ADE7-161C7F20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video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5F20B-F29A-4ED6-B603-50F6FE5654A8}"/>
              </a:ext>
            </a:extLst>
          </p:cNvPr>
          <p:cNvSpPr/>
          <p:nvPr/>
        </p:nvSpPr>
        <p:spPr>
          <a:xfrm>
            <a:off x="859832" y="4476545"/>
            <a:ext cx="2907621" cy="1273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ban </a:t>
            </a:r>
            <a:r>
              <a:rPr lang="en-US" sz="2400" dirty="0" err="1">
                <a:solidFill>
                  <a:schemeClr val="tx1"/>
                </a:solidFill>
              </a:rPr>
              <a:t>đầu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13 video (369 </a:t>
            </a:r>
            <a:r>
              <a:rPr lang="en-US" sz="2400" dirty="0" err="1">
                <a:solidFill>
                  <a:schemeClr val="tx1"/>
                </a:solidFill>
              </a:rPr>
              <a:t>giây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01107B-634C-4FFA-9F6B-F2AADD62059E}"/>
              </a:ext>
            </a:extLst>
          </p:cNvPr>
          <p:cNvSpPr/>
          <p:nvPr/>
        </p:nvSpPr>
        <p:spPr>
          <a:xfrm>
            <a:off x="4652787" y="4476545"/>
            <a:ext cx="2886425" cy="12648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Bước</a:t>
            </a:r>
            <a:r>
              <a:rPr lang="en-US" sz="2400" dirty="0">
                <a:solidFill>
                  <a:schemeClr val="tx1"/>
                </a:solidFill>
              </a:rPr>
              <a:t> 1: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11070 </a:t>
            </a:r>
            <a:r>
              <a:rPr lang="en-US" sz="2400" dirty="0" err="1">
                <a:solidFill>
                  <a:schemeClr val="tx1"/>
                </a:solidFill>
              </a:rPr>
              <a:t>ảnh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381ADA-188D-4E19-ADFC-5E847E1E927D}"/>
              </a:ext>
            </a:extLst>
          </p:cNvPr>
          <p:cNvSpPr/>
          <p:nvPr/>
        </p:nvSpPr>
        <p:spPr>
          <a:xfrm>
            <a:off x="8445743" y="4485032"/>
            <a:ext cx="2886425" cy="12733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Bước</a:t>
            </a:r>
            <a:r>
              <a:rPr lang="en-US" sz="2400" dirty="0">
                <a:solidFill>
                  <a:schemeClr val="tx1"/>
                </a:solidFill>
              </a:rPr>
              <a:t> 2: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6018 </a:t>
            </a:r>
            <a:r>
              <a:rPr lang="en-US" sz="2400" dirty="0" err="1">
                <a:solidFill>
                  <a:schemeClr val="tx1"/>
                </a:solidFill>
              </a:rPr>
              <a:t>ảnh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E5029D-727B-42A6-9BDB-292A5AD3F32A}"/>
              </a:ext>
            </a:extLst>
          </p:cNvPr>
          <p:cNvSpPr/>
          <p:nvPr/>
        </p:nvSpPr>
        <p:spPr>
          <a:xfrm>
            <a:off x="3930356" y="4924535"/>
            <a:ext cx="559528" cy="368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8DD857-5B8E-4D4F-82A9-64D021E8737F}"/>
              </a:ext>
            </a:extLst>
          </p:cNvPr>
          <p:cNvSpPr/>
          <p:nvPr/>
        </p:nvSpPr>
        <p:spPr>
          <a:xfrm>
            <a:off x="7702115" y="4937265"/>
            <a:ext cx="559528" cy="368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8B231-40BF-4979-A216-F32464D4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FA97-F0BB-4AAD-AE41-62AD6631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B180-4955-4EF6-9CAC-BBF799BF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LabelImg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LabelImg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YOLO.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A5124-819D-4FD8-90C2-FC57CEDE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57" y="3631515"/>
            <a:ext cx="3930192" cy="2210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32BFA-DCED-4499-BC8E-2A89BFC2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91" y="3448982"/>
            <a:ext cx="3195638" cy="25758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08F121-5E33-420D-8CCD-DFFADACA440A}"/>
              </a:ext>
            </a:extLst>
          </p:cNvPr>
          <p:cNvSpPr/>
          <p:nvPr/>
        </p:nvSpPr>
        <p:spPr>
          <a:xfrm>
            <a:off x="5657316" y="44010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EA4A-16C1-4945-8EF0-9FAAA2B6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148B-C155-4B32-969B-64C174AF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Bộ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r>
              <a:rPr lang="en-US" dirty="0">
                <a:latin typeface="+mn-lt"/>
              </a:rPr>
              <a:t> UIT-TLD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890D-778B-4CF9-94D7-538A2F98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6018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“Light”.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1 - 7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: 5000 </a:t>
            </a:r>
            <a:r>
              <a:rPr lang="en-US" sz="2800" dirty="0" err="1"/>
              <a:t>ảnh</a:t>
            </a:r>
            <a:r>
              <a:rPr lang="en-US" sz="2800" dirty="0"/>
              <a:t> + 5000 </a:t>
            </a:r>
            <a:r>
              <a:rPr lang="en-US" sz="2800" dirty="0" err="1"/>
              <a:t>tệp</a:t>
            </a:r>
            <a:r>
              <a:rPr lang="en-US" sz="2800" dirty="0"/>
              <a:t> </a:t>
            </a:r>
            <a:r>
              <a:rPr lang="en-US" sz="2800" dirty="0" err="1"/>
              <a:t>nhãn</a:t>
            </a:r>
            <a:r>
              <a:rPr lang="en-US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: 1018 </a:t>
            </a:r>
            <a:r>
              <a:rPr lang="en-US" sz="2800" dirty="0" err="1"/>
              <a:t>ảnh</a:t>
            </a:r>
            <a:r>
              <a:rPr lang="en-US" sz="2800" dirty="0"/>
              <a:t> + 1018 </a:t>
            </a:r>
            <a:r>
              <a:rPr lang="en-US" sz="2800" dirty="0" err="1"/>
              <a:t>tệp</a:t>
            </a:r>
            <a:r>
              <a:rPr lang="en-US" sz="2800" dirty="0"/>
              <a:t> </a:t>
            </a:r>
            <a:r>
              <a:rPr lang="en-US" sz="2800" dirty="0" err="1"/>
              <a:t>nhãn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CC482-1D93-429C-B69B-6FD88E3F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3905-7E88-49BC-AC2E-CA2112F3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Thách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xây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20BF-11F6-4DD1-B16B-E4D8C4CC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.</a:t>
            </a:r>
          </a:p>
          <a:p>
            <a:r>
              <a:rPr lang="en-US" dirty="0"/>
              <a:t>Trang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</a:t>
            </a:r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B303-6FA1-4200-9F54-DE63B7C7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2DC91C176D2B445B0F33E15334C3699" ma:contentTypeVersion="2" ma:contentTypeDescription="Tạo tài liệu mới." ma:contentTypeScope="" ma:versionID="5be9396fcbcef95d81b0a5f45b08246c">
  <xsd:schema xmlns:xsd="http://www.w3.org/2001/XMLSchema" xmlns:xs="http://www.w3.org/2001/XMLSchema" xmlns:p="http://schemas.microsoft.com/office/2006/metadata/properties" xmlns:ns3="a2cedf25-d6a7-4faf-bc9c-b5626261f1ec" targetNamespace="http://schemas.microsoft.com/office/2006/metadata/properties" ma:root="true" ma:fieldsID="24271f6481a97232c2da05f0bd6c18ac" ns3:_="">
    <xsd:import namespace="a2cedf25-d6a7-4faf-bc9c-b5626261f1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cedf25-d6a7-4faf-bc9c-b5626261f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727089-DCB2-48AD-90DE-123938507A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E1CC5A-DB06-4C1C-BAC8-19B324A47BD4}">
  <ds:schemaRefs>
    <ds:schemaRef ds:uri="http://purl.org/dc/elements/1.1/"/>
    <ds:schemaRef ds:uri="http://schemas.microsoft.com/office/2006/metadata/properties"/>
    <ds:schemaRef ds:uri="a2cedf25-d6a7-4faf-bc9c-b5626261f1ec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A01AEF-74C7-4B9A-AFC0-B41ABD1A5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cedf25-d6a7-4faf-bc9c-b5626261f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778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Wingdings</vt:lpstr>
      <vt:lpstr>Office Theme</vt:lpstr>
      <vt:lpstr>Xây Dựng Bộ Dữ Liệu Đèn Sau Xe Bốn Bánh Phục Vụ Quản Lý Giao Thông Ban Đêm Qua Camera Giám Sát </vt:lpstr>
      <vt:lpstr>Nội dung trình bày</vt:lpstr>
      <vt:lpstr>Giới thiệu</vt:lpstr>
      <vt:lpstr>Quá trình xây dựng bộ dữ liệu</vt:lpstr>
      <vt:lpstr>Thu thập dữ liệu</vt:lpstr>
      <vt:lpstr>Tiền xử lí và gán nhãn dữ liệu</vt:lpstr>
      <vt:lpstr>Gán nhãn dữ liệu</vt:lpstr>
      <vt:lpstr>Bộ dữ liệu UIT-TLD</vt:lpstr>
      <vt:lpstr>Thách thức trong quá trình xây dựng bộ dữ liệu</vt:lpstr>
      <vt:lpstr>Kết quả thực nghiệm và đánh giá</vt:lpstr>
      <vt:lpstr>Thuật toán đề xuất và độ đo đánh giá</vt:lpstr>
      <vt:lpstr>Kết quả thực nghiệm</vt:lpstr>
      <vt:lpstr>Đánh giá</vt:lpstr>
      <vt:lpstr>Kết luận và hướng phát triển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Algorithm for Estimating Distance Vehicle in Night Time</dc:title>
  <dc:creator>Trần Đăng Khoa</dc:creator>
  <cp:lastModifiedBy>Hoàng Đình Quang</cp:lastModifiedBy>
  <cp:revision>63</cp:revision>
  <dcterms:created xsi:type="dcterms:W3CDTF">2020-11-24T10:53:01Z</dcterms:created>
  <dcterms:modified xsi:type="dcterms:W3CDTF">2020-12-23T13:48:03Z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0x01010032DC91C176D2B445B0F33E15334C3699</vt:lpwstr>
  </property>
</Properties>
</file>