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09" r:id="rId4"/>
    <p:sldId id="3310" r:id="rId5"/>
    <p:sldId id="3311" r:id="rId6"/>
    <p:sldId id="3312" r:id="rId7"/>
    <p:sldId id="3313" r:id="rId8"/>
    <p:sldId id="3314"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7" autoAdjust="0"/>
    <p:restoredTop sz="95439" autoAdjust="0"/>
  </p:normalViewPr>
  <p:slideViewPr>
    <p:cSldViewPr snapToGrid="0" snapToObjects="1">
      <p:cViewPr varScale="1">
        <p:scale>
          <a:sx n="58" d="100"/>
          <a:sy n="58" d="100"/>
        </p:scale>
        <p:origin x="280" y="34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12/4/19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Oval 4">
            <a:extLst>
              <a:ext uri="{FF2B5EF4-FFF2-40B4-BE49-F238E27FC236}">
                <a16:creationId xmlns:a16="http://schemas.microsoft.com/office/drawing/2014/main" id="{8EBB2CB2-5307-F646-8452-21189DF03188}"/>
              </a:ext>
            </a:extLst>
          </p:cNvPr>
          <p:cNvSpPr/>
          <p:nvPr userDrawn="1"/>
        </p:nvSpPr>
        <p:spPr>
          <a:xfrm>
            <a:off x="22241970" y="762000"/>
            <a:ext cx="614855" cy="61485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41970" y="838594"/>
            <a:ext cx="635110" cy="461665"/>
          </a:xfrm>
          <a:prstGeom prst="rect">
            <a:avLst/>
          </a:prstGeom>
          <a:noFill/>
        </p:spPr>
        <p:txBody>
          <a:bodyPr wrap="none" rtlCol="0" anchor="ctr">
            <a:sp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7561613" y="612372"/>
            <a:ext cx="925445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SLIDE</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Oval 1">
            <a:extLst>
              <a:ext uri="{FF2B5EF4-FFF2-40B4-BE49-F238E27FC236}">
                <a16:creationId xmlns:a16="http://schemas.microsoft.com/office/drawing/2014/main" id="{998F43E1-751F-5F49-A47B-16403997C984}"/>
              </a:ext>
            </a:extLst>
          </p:cNvPr>
          <p:cNvSpPr/>
          <p:nvPr/>
        </p:nvSpPr>
        <p:spPr>
          <a:xfrm>
            <a:off x="2357690" y="5386593"/>
            <a:ext cx="4953000" cy="4953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Block Arc 5">
            <a:extLst>
              <a:ext uri="{FF2B5EF4-FFF2-40B4-BE49-F238E27FC236}">
                <a16:creationId xmlns:a16="http://schemas.microsoft.com/office/drawing/2014/main" id="{3839A55E-6DFD-0242-8ED4-F67B9BF5082D}"/>
              </a:ext>
            </a:extLst>
          </p:cNvPr>
          <p:cNvSpPr/>
          <p:nvPr/>
        </p:nvSpPr>
        <p:spPr>
          <a:xfrm rot="5400000">
            <a:off x="1263970" y="4312687"/>
            <a:ext cx="7128578" cy="7128578"/>
          </a:xfrm>
          <a:prstGeom prst="blockArc">
            <a:avLst>
              <a:gd name="adj1" fmla="val 10800000"/>
              <a:gd name="adj2" fmla="val 0"/>
              <a:gd name="adj3" fmla="val 198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7" name="Oval 6">
            <a:extLst>
              <a:ext uri="{FF2B5EF4-FFF2-40B4-BE49-F238E27FC236}">
                <a16:creationId xmlns:a16="http://schemas.microsoft.com/office/drawing/2014/main" id="{28CE0B34-505A-FB45-92E4-0F96BBB86679}"/>
              </a:ext>
            </a:extLst>
          </p:cNvPr>
          <p:cNvSpPr/>
          <p:nvPr/>
        </p:nvSpPr>
        <p:spPr>
          <a:xfrm>
            <a:off x="4729177" y="4206784"/>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372D03B4-CF98-6A4B-B047-5F202522C825}"/>
              </a:ext>
            </a:extLst>
          </p:cNvPr>
          <p:cNvSpPr/>
          <p:nvPr/>
        </p:nvSpPr>
        <p:spPr>
          <a:xfrm>
            <a:off x="4729177" y="11188361"/>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63629DB5-2C81-1E4D-992B-1EB6115F7CCB}"/>
              </a:ext>
            </a:extLst>
          </p:cNvPr>
          <p:cNvSpPr/>
          <p:nvPr/>
        </p:nvSpPr>
        <p:spPr>
          <a:xfrm>
            <a:off x="8154733" y="7696838"/>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9A95AF00-44D6-0747-BF74-ECB53AFF74C3}"/>
              </a:ext>
            </a:extLst>
          </p:cNvPr>
          <p:cNvSpPr/>
          <p:nvPr/>
        </p:nvSpPr>
        <p:spPr>
          <a:xfrm>
            <a:off x="6469410" y="4704154"/>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Oval 10">
            <a:extLst>
              <a:ext uri="{FF2B5EF4-FFF2-40B4-BE49-F238E27FC236}">
                <a16:creationId xmlns:a16="http://schemas.microsoft.com/office/drawing/2014/main" id="{370661B7-107F-294F-826C-52A25D51E874}"/>
              </a:ext>
            </a:extLst>
          </p:cNvPr>
          <p:cNvSpPr/>
          <p:nvPr/>
        </p:nvSpPr>
        <p:spPr>
          <a:xfrm>
            <a:off x="6469410" y="10679202"/>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Oval 11">
            <a:extLst>
              <a:ext uri="{FF2B5EF4-FFF2-40B4-BE49-F238E27FC236}">
                <a16:creationId xmlns:a16="http://schemas.microsoft.com/office/drawing/2014/main" id="{43797F0D-C1BB-A544-B748-967CCE9A2A9B}"/>
              </a:ext>
            </a:extLst>
          </p:cNvPr>
          <p:cNvSpPr/>
          <p:nvPr/>
        </p:nvSpPr>
        <p:spPr>
          <a:xfrm>
            <a:off x="7702184" y="9418438"/>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9107059D-7570-034D-9907-DE04DC51659A}"/>
              </a:ext>
            </a:extLst>
          </p:cNvPr>
          <p:cNvSpPr/>
          <p:nvPr/>
        </p:nvSpPr>
        <p:spPr>
          <a:xfrm>
            <a:off x="7702184" y="5940947"/>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TextBox 4">
            <a:extLst>
              <a:ext uri="{FF2B5EF4-FFF2-40B4-BE49-F238E27FC236}">
                <a16:creationId xmlns:a16="http://schemas.microsoft.com/office/drawing/2014/main" id="{34D62C34-F747-C040-9D5E-07002E140EB8}"/>
              </a:ext>
            </a:extLst>
          </p:cNvPr>
          <p:cNvSpPr txBox="1"/>
          <p:nvPr/>
        </p:nvSpPr>
        <p:spPr>
          <a:xfrm>
            <a:off x="4017298" y="6624673"/>
            <a:ext cx="163378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WASTE</a:t>
            </a:r>
          </a:p>
        </p:txBody>
      </p:sp>
      <p:sp>
        <p:nvSpPr>
          <p:cNvPr id="15" name="Subtitle 2">
            <a:extLst>
              <a:ext uri="{FF2B5EF4-FFF2-40B4-BE49-F238E27FC236}">
                <a16:creationId xmlns:a16="http://schemas.microsoft.com/office/drawing/2014/main" id="{6EA0A873-BF5A-2E48-8723-3CCD2E5DC974}"/>
              </a:ext>
            </a:extLst>
          </p:cNvPr>
          <p:cNvSpPr txBox="1">
            <a:spLocks/>
          </p:cNvSpPr>
          <p:nvPr/>
        </p:nvSpPr>
        <p:spPr>
          <a:xfrm>
            <a:off x="2868497" y="7293590"/>
            <a:ext cx="393138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14" name="Oval 13">
            <a:extLst>
              <a:ext uri="{FF2B5EF4-FFF2-40B4-BE49-F238E27FC236}">
                <a16:creationId xmlns:a16="http://schemas.microsoft.com/office/drawing/2014/main" id="{E8921884-337B-674A-B211-0FE3B408C34C}"/>
              </a:ext>
            </a:extLst>
          </p:cNvPr>
          <p:cNvSpPr/>
          <p:nvPr/>
        </p:nvSpPr>
        <p:spPr>
          <a:xfrm>
            <a:off x="9459765" y="2787661"/>
            <a:ext cx="1588010" cy="15880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27490774-5509-A14E-873A-A7E1BFFCA456}"/>
              </a:ext>
            </a:extLst>
          </p:cNvPr>
          <p:cNvSpPr/>
          <p:nvPr/>
        </p:nvSpPr>
        <p:spPr>
          <a:xfrm>
            <a:off x="9459765" y="11350231"/>
            <a:ext cx="1588010" cy="15880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Oval 16">
            <a:extLst>
              <a:ext uri="{FF2B5EF4-FFF2-40B4-BE49-F238E27FC236}">
                <a16:creationId xmlns:a16="http://schemas.microsoft.com/office/drawing/2014/main" id="{6BF1C96D-C4A5-634B-B765-E45149CAA564}"/>
              </a:ext>
            </a:extLst>
          </p:cNvPr>
          <p:cNvSpPr/>
          <p:nvPr/>
        </p:nvSpPr>
        <p:spPr>
          <a:xfrm>
            <a:off x="12999949" y="7095390"/>
            <a:ext cx="1588010" cy="15880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C37341C2-EE1C-0A45-8FD6-1BAC2F7E6E02}"/>
              </a:ext>
            </a:extLst>
          </p:cNvPr>
          <p:cNvSpPr/>
          <p:nvPr/>
        </p:nvSpPr>
        <p:spPr>
          <a:xfrm>
            <a:off x="12205944" y="5386593"/>
            <a:ext cx="1588010" cy="15880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C14D4AFC-9BCF-B74C-A71E-B52E521E3B76}"/>
              </a:ext>
            </a:extLst>
          </p:cNvPr>
          <p:cNvSpPr/>
          <p:nvPr/>
        </p:nvSpPr>
        <p:spPr>
          <a:xfrm>
            <a:off x="12205944" y="8751583"/>
            <a:ext cx="1588010" cy="15880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Oval 19">
            <a:extLst>
              <a:ext uri="{FF2B5EF4-FFF2-40B4-BE49-F238E27FC236}">
                <a16:creationId xmlns:a16="http://schemas.microsoft.com/office/drawing/2014/main" id="{87215851-17FA-1C4F-B6FA-03045300EC10}"/>
              </a:ext>
            </a:extLst>
          </p:cNvPr>
          <p:cNvSpPr/>
          <p:nvPr/>
        </p:nvSpPr>
        <p:spPr>
          <a:xfrm>
            <a:off x="10922210" y="10217706"/>
            <a:ext cx="1588010" cy="15880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Oval 20">
            <a:extLst>
              <a:ext uri="{FF2B5EF4-FFF2-40B4-BE49-F238E27FC236}">
                <a16:creationId xmlns:a16="http://schemas.microsoft.com/office/drawing/2014/main" id="{4B795CCB-F8A7-6D46-9183-9A21EAD0C839}"/>
              </a:ext>
            </a:extLst>
          </p:cNvPr>
          <p:cNvSpPr/>
          <p:nvPr/>
        </p:nvSpPr>
        <p:spPr>
          <a:xfrm>
            <a:off x="10917915" y="3920468"/>
            <a:ext cx="1588010" cy="15880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cxnSp>
        <p:nvCxnSpPr>
          <p:cNvPr id="23" name="Straight Connector 22">
            <a:extLst>
              <a:ext uri="{FF2B5EF4-FFF2-40B4-BE49-F238E27FC236}">
                <a16:creationId xmlns:a16="http://schemas.microsoft.com/office/drawing/2014/main" id="{5C2B54E5-8964-2343-A8FD-DA1C0A3F2A68}"/>
              </a:ext>
            </a:extLst>
          </p:cNvPr>
          <p:cNvCxnSpPr>
            <a:cxnSpLocks/>
            <a:stCxn id="17" idx="2"/>
            <a:endCxn id="9" idx="6"/>
          </p:cNvCxnSpPr>
          <p:nvPr/>
        </p:nvCxnSpPr>
        <p:spPr>
          <a:xfrm flipH="1" flipV="1">
            <a:off x="8487242" y="7863093"/>
            <a:ext cx="451270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1E572B1-B8EE-C14B-AFF5-0C104ED153C5}"/>
              </a:ext>
            </a:extLst>
          </p:cNvPr>
          <p:cNvCxnSpPr>
            <a:cxnSpLocks/>
          </p:cNvCxnSpPr>
          <p:nvPr/>
        </p:nvCxnSpPr>
        <p:spPr>
          <a:xfrm flipH="1">
            <a:off x="8005898" y="9545588"/>
            <a:ext cx="420624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36E721-F8A3-B049-9B6E-5A64320A01A6}"/>
              </a:ext>
            </a:extLst>
          </p:cNvPr>
          <p:cNvCxnSpPr>
            <a:cxnSpLocks/>
          </p:cNvCxnSpPr>
          <p:nvPr/>
        </p:nvCxnSpPr>
        <p:spPr>
          <a:xfrm flipH="1">
            <a:off x="7985547" y="6204071"/>
            <a:ext cx="420624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31519F-0650-DE45-8813-C17428020C01}"/>
              </a:ext>
            </a:extLst>
          </p:cNvPr>
          <p:cNvCxnSpPr>
            <a:cxnSpLocks/>
          </p:cNvCxnSpPr>
          <p:nvPr/>
        </p:nvCxnSpPr>
        <p:spPr>
          <a:xfrm flipH="1">
            <a:off x="6799879" y="4846372"/>
            <a:ext cx="4118036"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D2BD3F9-52BB-DF43-BA95-373B21C215AC}"/>
              </a:ext>
            </a:extLst>
          </p:cNvPr>
          <p:cNvCxnSpPr>
            <a:cxnSpLocks/>
          </p:cNvCxnSpPr>
          <p:nvPr/>
        </p:nvCxnSpPr>
        <p:spPr>
          <a:xfrm flipH="1">
            <a:off x="5348839" y="3556517"/>
            <a:ext cx="41148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0552F9-AA1B-D942-8D94-9FDBC7831EA9}"/>
              </a:ext>
            </a:extLst>
          </p:cNvPr>
          <p:cNvCxnSpPr>
            <a:cxnSpLocks/>
            <a:endCxn id="7" idx="0"/>
          </p:cNvCxnSpPr>
          <p:nvPr/>
        </p:nvCxnSpPr>
        <p:spPr>
          <a:xfrm flipH="1">
            <a:off x="4895432" y="3537856"/>
            <a:ext cx="485183" cy="668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84D47C-5573-0742-B720-6C111B4B9FEC}"/>
              </a:ext>
            </a:extLst>
          </p:cNvPr>
          <p:cNvCxnSpPr>
            <a:cxnSpLocks/>
          </p:cNvCxnSpPr>
          <p:nvPr/>
        </p:nvCxnSpPr>
        <p:spPr>
          <a:xfrm flipH="1">
            <a:off x="6776165" y="10878203"/>
            <a:ext cx="41148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B77C749-615D-BD4D-BFFF-FC637F597AC1}"/>
              </a:ext>
            </a:extLst>
          </p:cNvPr>
          <p:cNvCxnSpPr>
            <a:cxnSpLocks/>
          </p:cNvCxnSpPr>
          <p:nvPr/>
        </p:nvCxnSpPr>
        <p:spPr>
          <a:xfrm flipH="1">
            <a:off x="5352680" y="12131704"/>
            <a:ext cx="41148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E6CB9A-858E-3B4E-BE96-B015A96AC6B9}"/>
              </a:ext>
            </a:extLst>
          </p:cNvPr>
          <p:cNvCxnSpPr>
            <a:cxnSpLocks/>
            <a:endCxn id="8" idx="4"/>
          </p:cNvCxnSpPr>
          <p:nvPr/>
        </p:nvCxnSpPr>
        <p:spPr>
          <a:xfrm flipH="1" flipV="1">
            <a:off x="4895432" y="11520870"/>
            <a:ext cx="466042" cy="629496"/>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FD4EF74-5B76-D34E-9146-BB34DB5A3790}"/>
              </a:ext>
            </a:extLst>
          </p:cNvPr>
          <p:cNvSpPr txBox="1"/>
          <p:nvPr/>
        </p:nvSpPr>
        <p:spPr>
          <a:xfrm>
            <a:off x="6987556" y="3017180"/>
            <a:ext cx="2337498"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TRANSPORT</a:t>
            </a:r>
          </a:p>
        </p:txBody>
      </p:sp>
      <p:sp>
        <p:nvSpPr>
          <p:cNvPr id="37" name="TextBox 36">
            <a:extLst>
              <a:ext uri="{FF2B5EF4-FFF2-40B4-BE49-F238E27FC236}">
                <a16:creationId xmlns:a16="http://schemas.microsoft.com/office/drawing/2014/main" id="{775C3DE4-26D4-644A-A54C-68985D4EFB95}"/>
              </a:ext>
            </a:extLst>
          </p:cNvPr>
          <p:cNvSpPr txBox="1"/>
          <p:nvPr/>
        </p:nvSpPr>
        <p:spPr>
          <a:xfrm>
            <a:off x="7337369" y="11584351"/>
            <a:ext cx="1935145"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DEFFECTS</a:t>
            </a:r>
          </a:p>
        </p:txBody>
      </p:sp>
      <p:sp>
        <p:nvSpPr>
          <p:cNvPr id="38" name="TextBox 37">
            <a:extLst>
              <a:ext uri="{FF2B5EF4-FFF2-40B4-BE49-F238E27FC236}">
                <a16:creationId xmlns:a16="http://schemas.microsoft.com/office/drawing/2014/main" id="{45CF1CF8-336C-1A46-9660-E6F83AFFEFF2}"/>
              </a:ext>
            </a:extLst>
          </p:cNvPr>
          <p:cNvSpPr txBox="1"/>
          <p:nvPr/>
        </p:nvSpPr>
        <p:spPr>
          <a:xfrm>
            <a:off x="8272082" y="4346574"/>
            <a:ext cx="2254143"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INVENTORY</a:t>
            </a:r>
          </a:p>
        </p:txBody>
      </p:sp>
      <p:sp>
        <p:nvSpPr>
          <p:cNvPr id="39" name="TextBox 38">
            <a:extLst>
              <a:ext uri="{FF2B5EF4-FFF2-40B4-BE49-F238E27FC236}">
                <a16:creationId xmlns:a16="http://schemas.microsoft.com/office/drawing/2014/main" id="{7EC531FA-EF4E-9648-B48B-5010C5BFD668}"/>
              </a:ext>
            </a:extLst>
          </p:cNvPr>
          <p:cNvSpPr txBox="1"/>
          <p:nvPr/>
        </p:nvSpPr>
        <p:spPr>
          <a:xfrm>
            <a:off x="8349816" y="9880534"/>
            <a:ext cx="2484975" cy="954107"/>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OVER</a:t>
            </a:r>
          </a:p>
          <a:p>
            <a:pPr algn="r"/>
            <a:r>
              <a:rPr lang="en-US" sz="2800" b="1" dirty="0">
                <a:solidFill>
                  <a:schemeClr val="tx2"/>
                </a:solidFill>
                <a:latin typeface="Poppins" pitchFamily="2" charset="77"/>
                <a:ea typeface="League Spartan" charset="0"/>
                <a:cs typeface="Poppins" pitchFamily="2" charset="77"/>
              </a:rPr>
              <a:t>PROCESSING</a:t>
            </a:r>
          </a:p>
        </p:txBody>
      </p:sp>
      <p:sp>
        <p:nvSpPr>
          <p:cNvPr id="40" name="TextBox 39">
            <a:extLst>
              <a:ext uri="{FF2B5EF4-FFF2-40B4-BE49-F238E27FC236}">
                <a16:creationId xmlns:a16="http://schemas.microsoft.com/office/drawing/2014/main" id="{D8005314-46AC-134F-83EB-9C062AB570B1}"/>
              </a:ext>
            </a:extLst>
          </p:cNvPr>
          <p:cNvSpPr txBox="1"/>
          <p:nvPr/>
        </p:nvSpPr>
        <p:spPr>
          <a:xfrm>
            <a:off x="9442944" y="8567726"/>
            <a:ext cx="2582758" cy="954107"/>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OVER </a:t>
            </a:r>
          </a:p>
          <a:p>
            <a:pPr algn="r"/>
            <a:r>
              <a:rPr lang="en-US" sz="2800" b="1" dirty="0">
                <a:solidFill>
                  <a:schemeClr val="tx2"/>
                </a:solidFill>
                <a:latin typeface="Poppins" pitchFamily="2" charset="77"/>
                <a:ea typeface="League Spartan" charset="0"/>
                <a:cs typeface="Poppins" pitchFamily="2" charset="77"/>
              </a:rPr>
              <a:t>PRODUCTION</a:t>
            </a:r>
          </a:p>
        </p:txBody>
      </p:sp>
      <p:sp>
        <p:nvSpPr>
          <p:cNvPr id="41" name="TextBox 40">
            <a:extLst>
              <a:ext uri="{FF2B5EF4-FFF2-40B4-BE49-F238E27FC236}">
                <a16:creationId xmlns:a16="http://schemas.microsoft.com/office/drawing/2014/main" id="{D310DA2F-EF26-1A4F-92C4-0279B738F446}"/>
              </a:ext>
            </a:extLst>
          </p:cNvPr>
          <p:cNvSpPr txBox="1"/>
          <p:nvPr/>
        </p:nvSpPr>
        <p:spPr>
          <a:xfrm>
            <a:off x="10914373" y="7318032"/>
            <a:ext cx="1794081"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WAITING</a:t>
            </a:r>
          </a:p>
        </p:txBody>
      </p:sp>
      <p:sp>
        <p:nvSpPr>
          <p:cNvPr id="42" name="TextBox 41">
            <a:extLst>
              <a:ext uri="{FF2B5EF4-FFF2-40B4-BE49-F238E27FC236}">
                <a16:creationId xmlns:a16="http://schemas.microsoft.com/office/drawing/2014/main" id="{DD7369B2-86EA-1D46-9D1F-339ACF90FAFC}"/>
              </a:ext>
            </a:extLst>
          </p:cNvPr>
          <p:cNvSpPr txBox="1"/>
          <p:nvPr/>
        </p:nvSpPr>
        <p:spPr>
          <a:xfrm>
            <a:off x="10286709" y="5651642"/>
            <a:ext cx="1665841"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MOTION</a:t>
            </a:r>
          </a:p>
        </p:txBody>
      </p:sp>
      <p:sp>
        <p:nvSpPr>
          <p:cNvPr id="43" name="Freeform 42">
            <a:extLst>
              <a:ext uri="{FF2B5EF4-FFF2-40B4-BE49-F238E27FC236}">
                <a16:creationId xmlns:a16="http://schemas.microsoft.com/office/drawing/2014/main" id="{5B13F432-0CD0-514A-8A50-7439FC9824C6}"/>
              </a:ext>
            </a:extLst>
          </p:cNvPr>
          <p:cNvSpPr>
            <a:spLocks noChangeArrowheads="1"/>
          </p:cNvSpPr>
          <p:nvPr/>
        </p:nvSpPr>
        <p:spPr bwMode="auto">
          <a:xfrm>
            <a:off x="9813934" y="3305923"/>
            <a:ext cx="868003" cy="525101"/>
          </a:xfrm>
          <a:custGeom>
            <a:avLst/>
            <a:gdLst>
              <a:gd name="connsiteX0" fmla="*/ 642757 w 868003"/>
              <a:gd name="connsiteY0" fmla="*/ 407432 h 525101"/>
              <a:gd name="connsiteX1" fmla="*/ 620017 w 868003"/>
              <a:gd name="connsiteY1" fmla="*/ 416817 h 525101"/>
              <a:gd name="connsiteX2" fmla="*/ 610632 w 868003"/>
              <a:gd name="connsiteY2" fmla="*/ 439557 h 525101"/>
              <a:gd name="connsiteX3" fmla="*/ 620017 w 868003"/>
              <a:gd name="connsiteY3" fmla="*/ 461935 h 525101"/>
              <a:gd name="connsiteX4" fmla="*/ 642757 w 868003"/>
              <a:gd name="connsiteY4" fmla="*/ 471681 h 525101"/>
              <a:gd name="connsiteX5" fmla="*/ 665496 w 868003"/>
              <a:gd name="connsiteY5" fmla="*/ 461935 h 525101"/>
              <a:gd name="connsiteX6" fmla="*/ 674881 w 868003"/>
              <a:gd name="connsiteY6" fmla="*/ 439557 h 525101"/>
              <a:gd name="connsiteX7" fmla="*/ 665496 w 868003"/>
              <a:gd name="connsiteY7" fmla="*/ 416817 h 525101"/>
              <a:gd name="connsiteX8" fmla="*/ 642757 w 868003"/>
              <a:gd name="connsiteY8" fmla="*/ 407432 h 525101"/>
              <a:gd name="connsiteX9" fmla="*/ 190319 w 868003"/>
              <a:gd name="connsiteY9" fmla="*/ 407432 h 525101"/>
              <a:gd name="connsiteX10" fmla="*/ 167580 w 868003"/>
              <a:gd name="connsiteY10" fmla="*/ 416817 h 525101"/>
              <a:gd name="connsiteX11" fmla="*/ 158195 w 868003"/>
              <a:gd name="connsiteY11" fmla="*/ 439557 h 525101"/>
              <a:gd name="connsiteX12" fmla="*/ 167580 w 868003"/>
              <a:gd name="connsiteY12" fmla="*/ 461935 h 525101"/>
              <a:gd name="connsiteX13" fmla="*/ 190319 w 868003"/>
              <a:gd name="connsiteY13" fmla="*/ 471681 h 525101"/>
              <a:gd name="connsiteX14" fmla="*/ 213059 w 868003"/>
              <a:gd name="connsiteY14" fmla="*/ 461935 h 525101"/>
              <a:gd name="connsiteX15" fmla="*/ 222444 w 868003"/>
              <a:gd name="connsiteY15" fmla="*/ 439557 h 525101"/>
              <a:gd name="connsiteX16" fmla="*/ 213059 w 868003"/>
              <a:gd name="connsiteY16" fmla="*/ 416817 h 525101"/>
              <a:gd name="connsiteX17" fmla="*/ 190319 w 868003"/>
              <a:gd name="connsiteY17" fmla="*/ 407432 h 525101"/>
              <a:gd name="connsiteX18" fmla="*/ 642757 w 868003"/>
              <a:gd name="connsiteY18" fmla="*/ 354012 h 525101"/>
              <a:gd name="connsiteX19" fmla="*/ 703396 w 868003"/>
              <a:gd name="connsiteY19" fmla="*/ 378917 h 525101"/>
              <a:gd name="connsiteX20" fmla="*/ 728301 w 868003"/>
              <a:gd name="connsiteY20" fmla="*/ 439557 h 525101"/>
              <a:gd name="connsiteX21" fmla="*/ 703396 w 868003"/>
              <a:gd name="connsiteY21" fmla="*/ 499835 h 525101"/>
              <a:gd name="connsiteX22" fmla="*/ 642757 w 868003"/>
              <a:gd name="connsiteY22" fmla="*/ 525101 h 525101"/>
              <a:gd name="connsiteX23" fmla="*/ 582117 w 868003"/>
              <a:gd name="connsiteY23" fmla="*/ 499835 h 525101"/>
              <a:gd name="connsiteX24" fmla="*/ 557212 w 868003"/>
              <a:gd name="connsiteY24" fmla="*/ 439557 h 525101"/>
              <a:gd name="connsiteX25" fmla="*/ 582117 w 868003"/>
              <a:gd name="connsiteY25" fmla="*/ 378917 h 525101"/>
              <a:gd name="connsiteX26" fmla="*/ 642757 w 868003"/>
              <a:gd name="connsiteY26" fmla="*/ 354012 h 525101"/>
              <a:gd name="connsiteX27" fmla="*/ 190319 w 868003"/>
              <a:gd name="connsiteY27" fmla="*/ 354012 h 525101"/>
              <a:gd name="connsiteX28" fmla="*/ 250598 w 868003"/>
              <a:gd name="connsiteY28" fmla="*/ 378917 h 525101"/>
              <a:gd name="connsiteX29" fmla="*/ 275864 w 868003"/>
              <a:gd name="connsiteY29" fmla="*/ 439557 h 525101"/>
              <a:gd name="connsiteX30" fmla="*/ 250598 w 868003"/>
              <a:gd name="connsiteY30" fmla="*/ 499835 h 525101"/>
              <a:gd name="connsiteX31" fmla="*/ 190319 w 868003"/>
              <a:gd name="connsiteY31" fmla="*/ 525101 h 525101"/>
              <a:gd name="connsiteX32" fmla="*/ 129680 w 868003"/>
              <a:gd name="connsiteY32" fmla="*/ 499835 h 525101"/>
              <a:gd name="connsiteX33" fmla="*/ 104775 w 868003"/>
              <a:gd name="connsiteY33" fmla="*/ 439557 h 525101"/>
              <a:gd name="connsiteX34" fmla="*/ 129680 w 868003"/>
              <a:gd name="connsiteY34" fmla="*/ 378917 h 525101"/>
              <a:gd name="connsiteX35" fmla="*/ 190319 w 868003"/>
              <a:gd name="connsiteY35" fmla="*/ 354012 h 525101"/>
              <a:gd name="connsiteX36" fmla="*/ 227000 w 868003"/>
              <a:gd name="connsiteY36" fmla="*/ 186497 h 525101"/>
              <a:gd name="connsiteX37" fmla="*/ 202132 w 868003"/>
              <a:gd name="connsiteY37" fmla="*/ 188660 h 525101"/>
              <a:gd name="connsiteX38" fmla="*/ 121759 w 868003"/>
              <a:gd name="connsiteY38" fmla="*/ 227950 h 525101"/>
              <a:gd name="connsiteX39" fmla="*/ 87520 w 868003"/>
              <a:gd name="connsiteY39" fmla="*/ 269042 h 525101"/>
              <a:gd name="connsiteX40" fmla="*/ 202132 w 868003"/>
              <a:gd name="connsiteY40" fmla="*/ 269042 h 525101"/>
              <a:gd name="connsiteX41" fmla="*/ 315912 w 868003"/>
              <a:gd name="connsiteY41" fmla="*/ 269042 h 525101"/>
              <a:gd name="connsiteX42" fmla="*/ 315912 w 868003"/>
              <a:gd name="connsiteY42" fmla="*/ 186497 h 525101"/>
              <a:gd name="connsiteX43" fmla="*/ 333565 w 868003"/>
              <a:gd name="connsiteY43" fmla="*/ 0 h 525101"/>
              <a:gd name="connsiteX44" fmla="*/ 840464 w 868003"/>
              <a:gd name="connsiteY44" fmla="*/ 0 h 525101"/>
              <a:gd name="connsiteX45" fmla="*/ 858477 w 868003"/>
              <a:gd name="connsiteY45" fmla="*/ 17612 h 525101"/>
              <a:gd name="connsiteX46" fmla="*/ 858477 w 868003"/>
              <a:gd name="connsiteY46" fmla="*/ 422275 h 525101"/>
              <a:gd name="connsiteX47" fmla="*/ 868003 w 868003"/>
              <a:gd name="connsiteY47" fmla="*/ 422275 h 525101"/>
              <a:gd name="connsiteX48" fmla="*/ 868003 w 868003"/>
              <a:gd name="connsiteY48" fmla="*/ 456847 h 525101"/>
              <a:gd name="connsiteX49" fmla="*/ 839974 w 868003"/>
              <a:gd name="connsiteY49" fmla="*/ 456847 h 525101"/>
              <a:gd name="connsiteX50" fmla="*/ 742950 w 868003"/>
              <a:gd name="connsiteY50" fmla="*/ 456847 h 525101"/>
              <a:gd name="connsiteX51" fmla="*/ 743078 w 868003"/>
              <a:gd name="connsiteY51" fmla="*/ 455311 h 525101"/>
              <a:gd name="connsiteX52" fmla="*/ 739588 w 868003"/>
              <a:gd name="connsiteY52" fmla="*/ 408092 h 525101"/>
              <a:gd name="connsiteX53" fmla="*/ 714369 w 868003"/>
              <a:gd name="connsiteY53" fmla="*/ 366623 h 525101"/>
              <a:gd name="connsiteX54" fmla="*/ 641595 w 868003"/>
              <a:gd name="connsiteY54" fmla="*/ 336071 h 525101"/>
              <a:gd name="connsiteX55" fmla="*/ 568821 w 868003"/>
              <a:gd name="connsiteY55" fmla="*/ 366623 h 525101"/>
              <a:gd name="connsiteX56" fmla="*/ 538558 w 868003"/>
              <a:gd name="connsiteY56" fmla="*/ 439228 h 525101"/>
              <a:gd name="connsiteX57" fmla="*/ 539999 w 868003"/>
              <a:gd name="connsiteY57" fmla="*/ 456841 h 525101"/>
              <a:gd name="connsiteX58" fmla="*/ 335006 w 868003"/>
              <a:gd name="connsiteY58" fmla="*/ 456841 h 525101"/>
              <a:gd name="connsiteX59" fmla="*/ 333565 w 868003"/>
              <a:gd name="connsiteY59" fmla="*/ 456841 h 525101"/>
              <a:gd name="connsiteX60" fmla="*/ 333563 w 868003"/>
              <a:gd name="connsiteY60" fmla="*/ 456840 h 525101"/>
              <a:gd name="connsiteX61" fmla="*/ 295119 w 868003"/>
              <a:gd name="connsiteY61" fmla="*/ 456840 h 525101"/>
              <a:gd name="connsiteX62" fmla="*/ 296561 w 868003"/>
              <a:gd name="connsiteY62" fmla="*/ 439177 h 525101"/>
              <a:gd name="connsiteX63" fmla="*/ 295119 w 868003"/>
              <a:gd name="connsiteY63" fmla="*/ 421515 h 525101"/>
              <a:gd name="connsiteX64" fmla="*/ 294759 w 868003"/>
              <a:gd name="connsiteY64" fmla="*/ 420073 h 525101"/>
              <a:gd name="connsiteX65" fmla="*/ 294759 w 868003"/>
              <a:gd name="connsiteY65" fmla="*/ 419713 h 525101"/>
              <a:gd name="connsiteX66" fmla="*/ 294759 w 868003"/>
              <a:gd name="connsiteY66" fmla="*/ 418992 h 525101"/>
              <a:gd name="connsiteX67" fmla="*/ 294759 w 868003"/>
              <a:gd name="connsiteY67" fmla="*/ 418631 h 525101"/>
              <a:gd name="connsiteX68" fmla="*/ 294398 w 868003"/>
              <a:gd name="connsiteY68" fmla="*/ 417910 h 525101"/>
              <a:gd name="connsiteX69" fmla="*/ 294398 w 868003"/>
              <a:gd name="connsiteY69" fmla="*/ 417550 h 525101"/>
              <a:gd name="connsiteX70" fmla="*/ 294398 w 868003"/>
              <a:gd name="connsiteY70" fmla="*/ 416469 h 525101"/>
              <a:gd name="connsiteX71" fmla="*/ 294038 w 868003"/>
              <a:gd name="connsiteY71" fmla="*/ 415748 h 525101"/>
              <a:gd name="connsiteX72" fmla="*/ 293677 w 868003"/>
              <a:gd name="connsiteY72" fmla="*/ 415387 h 525101"/>
              <a:gd name="connsiteX73" fmla="*/ 293677 w 868003"/>
              <a:gd name="connsiteY73" fmla="*/ 415027 h 525101"/>
              <a:gd name="connsiteX74" fmla="*/ 293677 w 868003"/>
              <a:gd name="connsiteY74" fmla="*/ 414306 h 525101"/>
              <a:gd name="connsiteX75" fmla="*/ 293677 w 868003"/>
              <a:gd name="connsiteY75" fmla="*/ 413945 h 525101"/>
              <a:gd name="connsiteX76" fmla="*/ 293317 w 868003"/>
              <a:gd name="connsiteY76" fmla="*/ 412864 h 525101"/>
              <a:gd name="connsiteX77" fmla="*/ 292957 w 868003"/>
              <a:gd name="connsiteY77" fmla="*/ 411783 h 525101"/>
              <a:gd name="connsiteX78" fmla="*/ 292957 w 868003"/>
              <a:gd name="connsiteY78" fmla="*/ 411422 h 525101"/>
              <a:gd name="connsiteX79" fmla="*/ 292957 w 868003"/>
              <a:gd name="connsiteY79" fmla="*/ 410701 h 525101"/>
              <a:gd name="connsiteX80" fmla="*/ 292596 w 868003"/>
              <a:gd name="connsiteY80" fmla="*/ 409980 h 525101"/>
              <a:gd name="connsiteX81" fmla="*/ 292236 w 868003"/>
              <a:gd name="connsiteY81" fmla="*/ 409259 h 525101"/>
              <a:gd name="connsiteX82" fmla="*/ 292236 w 868003"/>
              <a:gd name="connsiteY82" fmla="*/ 408899 h 525101"/>
              <a:gd name="connsiteX83" fmla="*/ 291875 w 868003"/>
              <a:gd name="connsiteY83" fmla="*/ 407818 h 525101"/>
              <a:gd name="connsiteX84" fmla="*/ 291515 w 868003"/>
              <a:gd name="connsiteY84" fmla="*/ 406736 h 525101"/>
              <a:gd name="connsiteX85" fmla="*/ 291155 w 868003"/>
              <a:gd name="connsiteY85" fmla="*/ 406376 h 525101"/>
              <a:gd name="connsiteX86" fmla="*/ 291155 w 868003"/>
              <a:gd name="connsiteY86" fmla="*/ 405655 h 525101"/>
              <a:gd name="connsiteX87" fmla="*/ 291155 w 868003"/>
              <a:gd name="connsiteY87" fmla="*/ 405294 h 525101"/>
              <a:gd name="connsiteX88" fmla="*/ 290794 w 868003"/>
              <a:gd name="connsiteY88" fmla="*/ 404573 h 525101"/>
              <a:gd name="connsiteX89" fmla="*/ 290794 w 868003"/>
              <a:gd name="connsiteY89" fmla="*/ 404213 h 525101"/>
              <a:gd name="connsiteX90" fmla="*/ 290073 w 868003"/>
              <a:gd name="connsiteY90" fmla="*/ 403132 h 525101"/>
              <a:gd name="connsiteX91" fmla="*/ 290073 w 868003"/>
              <a:gd name="connsiteY91" fmla="*/ 402771 h 525101"/>
              <a:gd name="connsiteX92" fmla="*/ 289713 w 868003"/>
              <a:gd name="connsiteY92" fmla="*/ 402050 h 525101"/>
              <a:gd name="connsiteX93" fmla="*/ 289713 w 868003"/>
              <a:gd name="connsiteY93" fmla="*/ 401690 h 525101"/>
              <a:gd name="connsiteX94" fmla="*/ 289353 w 868003"/>
              <a:gd name="connsiteY94" fmla="*/ 400969 h 525101"/>
              <a:gd name="connsiteX95" fmla="*/ 289353 w 868003"/>
              <a:gd name="connsiteY95" fmla="*/ 400608 h 525101"/>
              <a:gd name="connsiteX96" fmla="*/ 288992 w 868003"/>
              <a:gd name="connsiteY96" fmla="*/ 399527 h 525101"/>
              <a:gd name="connsiteX97" fmla="*/ 288632 w 868003"/>
              <a:gd name="connsiteY97" fmla="*/ 399527 h 525101"/>
              <a:gd name="connsiteX98" fmla="*/ 288271 w 868003"/>
              <a:gd name="connsiteY98" fmla="*/ 398446 h 525101"/>
              <a:gd name="connsiteX99" fmla="*/ 288271 w 868003"/>
              <a:gd name="connsiteY99" fmla="*/ 398085 h 525101"/>
              <a:gd name="connsiteX100" fmla="*/ 287911 w 868003"/>
              <a:gd name="connsiteY100" fmla="*/ 397364 h 525101"/>
              <a:gd name="connsiteX101" fmla="*/ 287550 w 868003"/>
              <a:gd name="connsiteY101" fmla="*/ 397004 h 525101"/>
              <a:gd name="connsiteX102" fmla="*/ 287550 w 868003"/>
              <a:gd name="connsiteY102" fmla="*/ 396283 h 525101"/>
              <a:gd name="connsiteX103" fmla="*/ 287190 w 868003"/>
              <a:gd name="connsiteY103" fmla="*/ 395923 h 525101"/>
              <a:gd name="connsiteX104" fmla="*/ 286830 w 868003"/>
              <a:gd name="connsiteY104" fmla="*/ 395202 h 525101"/>
              <a:gd name="connsiteX105" fmla="*/ 286469 w 868003"/>
              <a:gd name="connsiteY105" fmla="*/ 394841 h 525101"/>
              <a:gd name="connsiteX106" fmla="*/ 286469 w 868003"/>
              <a:gd name="connsiteY106" fmla="*/ 394120 h 525101"/>
              <a:gd name="connsiteX107" fmla="*/ 286109 w 868003"/>
              <a:gd name="connsiteY107" fmla="*/ 393760 h 525101"/>
              <a:gd name="connsiteX108" fmla="*/ 285748 w 868003"/>
              <a:gd name="connsiteY108" fmla="*/ 393039 h 525101"/>
              <a:gd name="connsiteX109" fmla="*/ 285748 w 868003"/>
              <a:gd name="connsiteY109" fmla="*/ 392678 h 525101"/>
              <a:gd name="connsiteX110" fmla="*/ 285028 w 868003"/>
              <a:gd name="connsiteY110" fmla="*/ 391958 h 525101"/>
              <a:gd name="connsiteX111" fmla="*/ 285028 w 868003"/>
              <a:gd name="connsiteY111" fmla="*/ 391597 h 525101"/>
              <a:gd name="connsiteX112" fmla="*/ 284667 w 868003"/>
              <a:gd name="connsiteY112" fmla="*/ 390876 h 525101"/>
              <a:gd name="connsiteX113" fmla="*/ 284667 w 868003"/>
              <a:gd name="connsiteY113" fmla="*/ 390155 h 525101"/>
              <a:gd name="connsiteX114" fmla="*/ 283946 w 868003"/>
              <a:gd name="connsiteY114" fmla="*/ 389795 h 525101"/>
              <a:gd name="connsiteX115" fmla="*/ 283946 w 868003"/>
              <a:gd name="connsiteY115" fmla="*/ 389074 h 525101"/>
              <a:gd name="connsiteX116" fmla="*/ 283586 w 868003"/>
              <a:gd name="connsiteY116" fmla="*/ 388713 h 525101"/>
              <a:gd name="connsiteX117" fmla="*/ 283225 w 868003"/>
              <a:gd name="connsiteY117" fmla="*/ 388353 h 525101"/>
              <a:gd name="connsiteX118" fmla="*/ 282865 w 868003"/>
              <a:gd name="connsiteY118" fmla="*/ 387272 h 525101"/>
              <a:gd name="connsiteX119" fmla="*/ 282505 w 868003"/>
              <a:gd name="connsiteY119" fmla="*/ 386911 h 525101"/>
              <a:gd name="connsiteX120" fmla="*/ 282144 w 868003"/>
              <a:gd name="connsiteY120" fmla="*/ 386190 h 525101"/>
              <a:gd name="connsiteX121" fmla="*/ 282144 w 868003"/>
              <a:gd name="connsiteY121" fmla="*/ 385830 h 525101"/>
              <a:gd name="connsiteX122" fmla="*/ 281423 w 868003"/>
              <a:gd name="connsiteY122" fmla="*/ 385109 h 525101"/>
              <a:gd name="connsiteX123" fmla="*/ 281063 w 868003"/>
              <a:gd name="connsiteY123" fmla="*/ 384388 h 525101"/>
              <a:gd name="connsiteX124" fmla="*/ 280703 w 868003"/>
              <a:gd name="connsiteY124" fmla="*/ 384027 h 525101"/>
              <a:gd name="connsiteX125" fmla="*/ 279982 w 868003"/>
              <a:gd name="connsiteY125" fmla="*/ 382946 h 525101"/>
              <a:gd name="connsiteX126" fmla="*/ 279982 w 868003"/>
              <a:gd name="connsiteY126" fmla="*/ 382586 h 525101"/>
              <a:gd name="connsiteX127" fmla="*/ 279261 w 868003"/>
              <a:gd name="connsiteY127" fmla="*/ 381865 h 525101"/>
              <a:gd name="connsiteX128" fmla="*/ 279261 w 868003"/>
              <a:gd name="connsiteY128" fmla="*/ 381504 h 525101"/>
              <a:gd name="connsiteX129" fmla="*/ 278900 w 868003"/>
              <a:gd name="connsiteY129" fmla="*/ 381144 h 525101"/>
              <a:gd name="connsiteX130" fmla="*/ 278540 w 868003"/>
              <a:gd name="connsiteY130" fmla="*/ 380783 h 525101"/>
              <a:gd name="connsiteX131" fmla="*/ 277819 w 868003"/>
              <a:gd name="connsiteY131" fmla="*/ 380062 h 525101"/>
              <a:gd name="connsiteX132" fmla="*/ 277819 w 868003"/>
              <a:gd name="connsiteY132" fmla="*/ 379702 h 525101"/>
              <a:gd name="connsiteX133" fmla="*/ 277819 w 868003"/>
              <a:gd name="connsiteY133" fmla="*/ 379342 h 525101"/>
              <a:gd name="connsiteX134" fmla="*/ 277459 w 868003"/>
              <a:gd name="connsiteY134" fmla="*/ 378981 h 525101"/>
              <a:gd name="connsiteX135" fmla="*/ 277098 w 868003"/>
              <a:gd name="connsiteY135" fmla="*/ 378260 h 525101"/>
              <a:gd name="connsiteX136" fmla="*/ 276738 w 868003"/>
              <a:gd name="connsiteY136" fmla="*/ 377900 h 525101"/>
              <a:gd name="connsiteX137" fmla="*/ 276378 w 868003"/>
              <a:gd name="connsiteY137" fmla="*/ 377539 h 525101"/>
              <a:gd name="connsiteX138" fmla="*/ 275657 w 868003"/>
              <a:gd name="connsiteY138" fmla="*/ 377179 h 525101"/>
              <a:gd name="connsiteX139" fmla="*/ 275657 w 868003"/>
              <a:gd name="connsiteY139" fmla="*/ 376818 h 525101"/>
              <a:gd name="connsiteX140" fmla="*/ 274936 w 868003"/>
              <a:gd name="connsiteY140" fmla="*/ 375737 h 525101"/>
              <a:gd name="connsiteX141" fmla="*/ 274936 w 868003"/>
              <a:gd name="connsiteY141" fmla="*/ 375377 h 525101"/>
              <a:gd name="connsiteX142" fmla="*/ 274215 w 868003"/>
              <a:gd name="connsiteY142" fmla="*/ 375016 h 525101"/>
              <a:gd name="connsiteX143" fmla="*/ 273855 w 868003"/>
              <a:gd name="connsiteY143" fmla="*/ 374656 h 525101"/>
              <a:gd name="connsiteX144" fmla="*/ 273494 w 868003"/>
              <a:gd name="connsiteY144" fmla="*/ 373935 h 525101"/>
              <a:gd name="connsiteX145" fmla="*/ 272413 w 868003"/>
              <a:gd name="connsiteY145" fmla="*/ 372853 h 525101"/>
              <a:gd name="connsiteX146" fmla="*/ 271692 w 868003"/>
              <a:gd name="connsiteY146" fmla="*/ 371772 h 525101"/>
              <a:gd name="connsiteX147" fmla="*/ 270971 w 868003"/>
              <a:gd name="connsiteY147" fmla="*/ 371051 h 525101"/>
              <a:gd name="connsiteX148" fmla="*/ 270611 w 868003"/>
              <a:gd name="connsiteY148" fmla="*/ 370691 h 525101"/>
              <a:gd name="connsiteX149" fmla="*/ 270251 w 868003"/>
              <a:gd name="connsiteY149" fmla="*/ 369970 h 525101"/>
              <a:gd name="connsiteX150" fmla="*/ 269890 w 868003"/>
              <a:gd name="connsiteY150" fmla="*/ 369970 h 525101"/>
              <a:gd name="connsiteX151" fmla="*/ 269169 w 868003"/>
              <a:gd name="connsiteY151" fmla="*/ 368888 h 525101"/>
              <a:gd name="connsiteX152" fmla="*/ 269169 w 868003"/>
              <a:gd name="connsiteY152" fmla="*/ 368528 h 525101"/>
              <a:gd name="connsiteX153" fmla="*/ 268448 w 868003"/>
              <a:gd name="connsiteY153" fmla="*/ 368167 h 525101"/>
              <a:gd name="connsiteX154" fmla="*/ 268088 w 868003"/>
              <a:gd name="connsiteY154" fmla="*/ 367807 h 525101"/>
              <a:gd name="connsiteX155" fmla="*/ 267728 w 868003"/>
              <a:gd name="connsiteY155" fmla="*/ 367086 h 525101"/>
              <a:gd name="connsiteX156" fmla="*/ 267367 w 868003"/>
              <a:gd name="connsiteY156" fmla="*/ 367086 h 525101"/>
              <a:gd name="connsiteX157" fmla="*/ 266646 w 868003"/>
              <a:gd name="connsiteY157" fmla="*/ 366365 h 525101"/>
              <a:gd name="connsiteX158" fmla="*/ 202132 w 868003"/>
              <a:gd name="connsiteY158" fmla="*/ 336447 h 525101"/>
              <a:gd name="connsiteX159" fmla="*/ 193482 w 868003"/>
              <a:gd name="connsiteY159" fmla="*/ 335726 h 525101"/>
              <a:gd name="connsiteX160" fmla="*/ 120678 w 868003"/>
              <a:gd name="connsiteY160" fmla="*/ 366365 h 525101"/>
              <a:gd name="connsiteX161" fmla="*/ 119957 w 868003"/>
              <a:gd name="connsiteY161" fmla="*/ 367086 h 525101"/>
              <a:gd name="connsiteX162" fmla="*/ 119597 w 868003"/>
              <a:gd name="connsiteY162" fmla="*/ 367086 h 525101"/>
              <a:gd name="connsiteX163" fmla="*/ 118876 w 868003"/>
              <a:gd name="connsiteY163" fmla="*/ 367807 h 525101"/>
              <a:gd name="connsiteX164" fmla="*/ 118876 w 868003"/>
              <a:gd name="connsiteY164" fmla="*/ 368167 h 525101"/>
              <a:gd name="connsiteX165" fmla="*/ 118155 w 868003"/>
              <a:gd name="connsiteY165" fmla="*/ 368528 h 525101"/>
              <a:gd name="connsiteX166" fmla="*/ 117795 w 868003"/>
              <a:gd name="connsiteY166" fmla="*/ 368888 h 525101"/>
              <a:gd name="connsiteX167" fmla="*/ 117074 w 868003"/>
              <a:gd name="connsiteY167" fmla="*/ 369970 h 525101"/>
              <a:gd name="connsiteX168" fmla="*/ 116353 w 868003"/>
              <a:gd name="connsiteY168" fmla="*/ 370691 h 525101"/>
              <a:gd name="connsiteX169" fmla="*/ 115993 w 868003"/>
              <a:gd name="connsiteY169" fmla="*/ 371051 h 525101"/>
              <a:gd name="connsiteX170" fmla="*/ 115632 w 868003"/>
              <a:gd name="connsiteY170" fmla="*/ 371772 h 525101"/>
              <a:gd name="connsiteX171" fmla="*/ 115272 w 868003"/>
              <a:gd name="connsiteY171" fmla="*/ 371772 h 525101"/>
              <a:gd name="connsiteX172" fmla="*/ 114551 w 868003"/>
              <a:gd name="connsiteY172" fmla="*/ 372853 h 525101"/>
              <a:gd name="connsiteX173" fmla="*/ 113830 w 868003"/>
              <a:gd name="connsiteY173" fmla="*/ 373935 h 525101"/>
              <a:gd name="connsiteX174" fmla="*/ 113109 w 868003"/>
              <a:gd name="connsiteY174" fmla="*/ 374656 h 525101"/>
              <a:gd name="connsiteX175" fmla="*/ 112749 w 868003"/>
              <a:gd name="connsiteY175" fmla="*/ 375016 h 525101"/>
              <a:gd name="connsiteX176" fmla="*/ 112028 w 868003"/>
              <a:gd name="connsiteY176" fmla="*/ 375377 h 525101"/>
              <a:gd name="connsiteX177" fmla="*/ 112028 w 868003"/>
              <a:gd name="connsiteY177" fmla="*/ 375737 h 525101"/>
              <a:gd name="connsiteX178" fmla="*/ 111307 w 868003"/>
              <a:gd name="connsiteY178" fmla="*/ 376818 h 525101"/>
              <a:gd name="connsiteX179" fmla="*/ 110947 w 868003"/>
              <a:gd name="connsiteY179" fmla="*/ 377179 h 525101"/>
              <a:gd name="connsiteX180" fmla="*/ 110586 w 868003"/>
              <a:gd name="connsiteY180" fmla="*/ 377539 h 525101"/>
              <a:gd name="connsiteX181" fmla="*/ 110586 w 868003"/>
              <a:gd name="connsiteY181" fmla="*/ 377900 h 525101"/>
              <a:gd name="connsiteX182" fmla="*/ 110226 w 868003"/>
              <a:gd name="connsiteY182" fmla="*/ 378260 h 525101"/>
              <a:gd name="connsiteX183" fmla="*/ 109866 w 868003"/>
              <a:gd name="connsiteY183" fmla="*/ 378981 h 525101"/>
              <a:gd name="connsiteX184" fmla="*/ 109145 w 868003"/>
              <a:gd name="connsiteY184" fmla="*/ 379342 h 525101"/>
              <a:gd name="connsiteX185" fmla="*/ 109145 w 868003"/>
              <a:gd name="connsiteY185" fmla="*/ 379702 h 525101"/>
              <a:gd name="connsiteX186" fmla="*/ 109145 w 868003"/>
              <a:gd name="connsiteY186" fmla="*/ 380062 h 525101"/>
              <a:gd name="connsiteX187" fmla="*/ 108424 w 868003"/>
              <a:gd name="connsiteY187" fmla="*/ 380783 h 525101"/>
              <a:gd name="connsiteX188" fmla="*/ 108424 w 868003"/>
              <a:gd name="connsiteY188" fmla="*/ 381144 h 525101"/>
              <a:gd name="connsiteX189" fmla="*/ 107703 w 868003"/>
              <a:gd name="connsiteY189" fmla="*/ 381504 h 525101"/>
              <a:gd name="connsiteX190" fmla="*/ 107343 w 868003"/>
              <a:gd name="connsiteY190" fmla="*/ 381865 h 525101"/>
              <a:gd name="connsiteX191" fmla="*/ 106982 w 868003"/>
              <a:gd name="connsiteY191" fmla="*/ 382586 h 525101"/>
              <a:gd name="connsiteX192" fmla="*/ 106982 w 868003"/>
              <a:gd name="connsiteY192" fmla="*/ 382946 h 525101"/>
              <a:gd name="connsiteX193" fmla="*/ 106261 w 868003"/>
              <a:gd name="connsiteY193" fmla="*/ 384027 h 525101"/>
              <a:gd name="connsiteX194" fmla="*/ 106261 w 868003"/>
              <a:gd name="connsiteY194" fmla="*/ 384388 h 525101"/>
              <a:gd name="connsiteX195" fmla="*/ 105541 w 868003"/>
              <a:gd name="connsiteY195" fmla="*/ 385109 h 525101"/>
              <a:gd name="connsiteX196" fmla="*/ 105180 w 868003"/>
              <a:gd name="connsiteY196" fmla="*/ 385830 h 525101"/>
              <a:gd name="connsiteX197" fmla="*/ 104820 w 868003"/>
              <a:gd name="connsiteY197" fmla="*/ 386190 h 525101"/>
              <a:gd name="connsiteX198" fmla="*/ 104459 w 868003"/>
              <a:gd name="connsiteY198" fmla="*/ 386911 h 525101"/>
              <a:gd name="connsiteX199" fmla="*/ 104459 w 868003"/>
              <a:gd name="connsiteY199" fmla="*/ 387272 h 525101"/>
              <a:gd name="connsiteX200" fmla="*/ 103739 w 868003"/>
              <a:gd name="connsiteY200" fmla="*/ 388353 h 525101"/>
              <a:gd name="connsiteX201" fmla="*/ 103378 w 868003"/>
              <a:gd name="connsiteY201" fmla="*/ 388713 h 525101"/>
              <a:gd name="connsiteX202" fmla="*/ 103018 w 868003"/>
              <a:gd name="connsiteY202" fmla="*/ 389074 h 525101"/>
              <a:gd name="connsiteX203" fmla="*/ 103018 w 868003"/>
              <a:gd name="connsiteY203" fmla="*/ 389795 h 525101"/>
              <a:gd name="connsiteX204" fmla="*/ 102657 w 868003"/>
              <a:gd name="connsiteY204" fmla="*/ 390155 h 525101"/>
              <a:gd name="connsiteX205" fmla="*/ 102657 w 868003"/>
              <a:gd name="connsiteY205" fmla="*/ 390876 h 525101"/>
              <a:gd name="connsiteX206" fmla="*/ 101936 w 868003"/>
              <a:gd name="connsiteY206" fmla="*/ 391597 h 525101"/>
              <a:gd name="connsiteX207" fmla="*/ 101576 w 868003"/>
              <a:gd name="connsiteY207" fmla="*/ 392678 h 525101"/>
              <a:gd name="connsiteX208" fmla="*/ 101216 w 868003"/>
              <a:gd name="connsiteY208" fmla="*/ 393039 h 525101"/>
              <a:gd name="connsiteX209" fmla="*/ 100855 w 868003"/>
              <a:gd name="connsiteY209" fmla="*/ 393760 h 525101"/>
              <a:gd name="connsiteX210" fmla="*/ 100855 w 868003"/>
              <a:gd name="connsiteY210" fmla="*/ 394120 h 525101"/>
              <a:gd name="connsiteX211" fmla="*/ 100495 w 868003"/>
              <a:gd name="connsiteY211" fmla="*/ 394841 h 525101"/>
              <a:gd name="connsiteX212" fmla="*/ 100134 w 868003"/>
              <a:gd name="connsiteY212" fmla="*/ 394841 h 525101"/>
              <a:gd name="connsiteX213" fmla="*/ 99774 w 868003"/>
              <a:gd name="connsiteY213" fmla="*/ 395923 h 525101"/>
              <a:gd name="connsiteX214" fmla="*/ 99774 w 868003"/>
              <a:gd name="connsiteY214" fmla="*/ 396283 h 525101"/>
              <a:gd name="connsiteX215" fmla="*/ 99414 w 868003"/>
              <a:gd name="connsiteY215" fmla="*/ 397364 h 525101"/>
              <a:gd name="connsiteX216" fmla="*/ 99053 w 868003"/>
              <a:gd name="connsiteY216" fmla="*/ 397364 h 525101"/>
              <a:gd name="connsiteX217" fmla="*/ 99053 w 868003"/>
              <a:gd name="connsiteY217" fmla="*/ 398085 h 525101"/>
              <a:gd name="connsiteX218" fmla="*/ 98693 w 868003"/>
              <a:gd name="connsiteY218" fmla="*/ 398446 h 525101"/>
              <a:gd name="connsiteX219" fmla="*/ 98332 w 868003"/>
              <a:gd name="connsiteY219" fmla="*/ 399527 h 525101"/>
              <a:gd name="connsiteX220" fmla="*/ 97972 w 868003"/>
              <a:gd name="connsiteY220" fmla="*/ 400608 h 525101"/>
              <a:gd name="connsiteX221" fmla="*/ 97611 w 868003"/>
              <a:gd name="connsiteY221" fmla="*/ 400969 h 525101"/>
              <a:gd name="connsiteX222" fmla="*/ 97251 w 868003"/>
              <a:gd name="connsiteY222" fmla="*/ 401690 h 525101"/>
              <a:gd name="connsiteX223" fmla="*/ 97251 w 868003"/>
              <a:gd name="connsiteY223" fmla="*/ 402050 h 525101"/>
              <a:gd name="connsiteX224" fmla="*/ 96891 w 868003"/>
              <a:gd name="connsiteY224" fmla="*/ 402771 h 525101"/>
              <a:gd name="connsiteX225" fmla="*/ 96891 w 868003"/>
              <a:gd name="connsiteY225" fmla="*/ 403132 h 525101"/>
              <a:gd name="connsiteX226" fmla="*/ 96170 w 868003"/>
              <a:gd name="connsiteY226" fmla="*/ 404213 h 525101"/>
              <a:gd name="connsiteX227" fmla="*/ 96170 w 868003"/>
              <a:gd name="connsiteY227" fmla="*/ 405294 h 525101"/>
              <a:gd name="connsiteX228" fmla="*/ 95809 w 868003"/>
              <a:gd name="connsiteY228" fmla="*/ 405655 h 525101"/>
              <a:gd name="connsiteX229" fmla="*/ 95809 w 868003"/>
              <a:gd name="connsiteY229" fmla="*/ 406376 h 525101"/>
              <a:gd name="connsiteX230" fmla="*/ 95449 w 868003"/>
              <a:gd name="connsiteY230" fmla="*/ 406736 h 525101"/>
              <a:gd name="connsiteX231" fmla="*/ 95449 w 868003"/>
              <a:gd name="connsiteY231" fmla="*/ 407818 h 525101"/>
              <a:gd name="connsiteX232" fmla="*/ 95089 w 868003"/>
              <a:gd name="connsiteY232" fmla="*/ 407818 h 525101"/>
              <a:gd name="connsiteX233" fmla="*/ 94728 w 868003"/>
              <a:gd name="connsiteY233" fmla="*/ 408899 h 525101"/>
              <a:gd name="connsiteX234" fmla="*/ 94728 w 868003"/>
              <a:gd name="connsiteY234" fmla="*/ 409259 h 525101"/>
              <a:gd name="connsiteX235" fmla="*/ 94368 w 868003"/>
              <a:gd name="connsiteY235" fmla="*/ 410341 h 525101"/>
              <a:gd name="connsiteX236" fmla="*/ 94368 w 868003"/>
              <a:gd name="connsiteY236" fmla="*/ 411422 h 525101"/>
              <a:gd name="connsiteX237" fmla="*/ 94007 w 868003"/>
              <a:gd name="connsiteY237" fmla="*/ 411783 h 525101"/>
              <a:gd name="connsiteX238" fmla="*/ 93647 w 868003"/>
              <a:gd name="connsiteY238" fmla="*/ 412864 h 525101"/>
              <a:gd name="connsiteX239" fmla="*/ 93647 w 868003"/>
              <a:gd name="connsiteY239" fmla="*/ 413945 h 525101"/>
              <a:gd name="connsiteX240" fmla="*/ 93286 w 868003"/>
              <a:gd name="connsiteY240" fmla="*/ 414306 h 525101"/>
              <a:gd name="connsiteX241" fmla="*/ 93286 w 868003"/>
              <a:gd name="connsiteY241" fmla="*/ 415027 h 525101"/>
              <a:gd name="connsiteX242" fmla="*/ 93286 w 868003"/>
              <a:gd name="connsiteY242" fmla="*/ 415387 h 525101"/>
              <a:gd name="connsiteX243" fmla="*/ 92926 w 868003"/>
              <a:gd name="connsiteY243" fmla="*/ 416108 h 525101"/>
              <a:gd name="connsiteX244" fmla="*/ 92926 w 868003"/>
              <a:gd name="connsiteY244" fmla="*/ 416469 h 525101"/>
              <a:gd name="connsiteX245" fmla="*/ 92566 w 868003"/>
              <a:gd name="connsiteY245" fmla="*/ 417550 h 525101"/>
              <a:gd name="connsiteX246" fmla="*/ 92566 w 868003"/>
              <a:gd name="connsiteY246" fmla="*/ 417910 h 525101"/>
              <a:gd name="connsiteX247" fmla="*/ 92205 w 868003"/>
              <a:gd name="connsiteY247" fmla="*/ 418631 h 525101"/>
              <a:gd name="connsiteX248" fmla="*/ 92205 w 868003"/>
              <a:gd name="connsiteY248" fmla="*/ 418992 h 525101"/>
              <a:gd name="connsiteX249" fmla="*/ 92205 w 868003"/>
              <a:gd name="connsiteY249" fmla="*/ 420073 h 525101"/>
              <a:gd name="connsiteX250" fmla="*/ 91845 w 868003"/>
              <a:gd name="connsiteY250" fmla="*/ 421515 h 525101"/>
              <a:gd name="connsiteX251" fmla="*/ 91783 w 868003"/>
              <a:gd name="connsiteY251" fmla="*/ 422275 h 525101"/>
              <a:gd name="connsiteX252" fmla="*/ 93299 w 868003"/>
              <a:gd name="connsiteY252" fmla="*/ 422275 h 525101"/>
              <a:gd name="connsiteX253" fmla="*/ 91847 w 868003"/>
              <a:gd name="connsiteY253" fmla="*/ 439561 h 525101"/>
              <a:gd name="connsiteX254" fmla="*/ 93299 w 868003"/>
              <a:gd name="connsiteY254" fmla="*/ 456847 h 525101"/>
              <a:gd name="connsiteX255" fmla="*/ 17788 w 868003"/>
              <a:gd name="connsiteY255" fmla="*/ 456847 h 525101"/>
              <a:gd name="connsiteX256" fmla="*/ 0 w 868003"/>
              <a:gd name="connsiteY256" fmla="*/ 439561 h 525101"/>
              <a:gd name="connsiteX257" fmla="*/ 17788 w 868003"/>
              <a:gd name="connsiteY257" fmla="*/ 422275 h 525101"/>
              <a:gd name="connsiteX258" fmla="*/ 18529 w 868003"/>
              <a:gd name="connsiteY258" fmla="*/ 422275 h 525101"/>
              <a:gd name="connsiteX259" fmla="*/ 18681 w 868003"/>
              <a:gd name="connsiteY259" fmla="*/ 420073 h 525101"/>
              <a:gd name="connsiteX260" fmla="*/ 31656 w 868003"/>
              <a:gd name="connsiteY260" fmla="*/ 322750 h 525101"/>
              <a:gd name="connsiteX261" fmla="*/ 70220 w 868003"/>
              <a:gd name="connsiteY261" fmla="*/ 231554 h 525101"/>
              <a:gd name="connsiteX262" fmla="*/ 98332 w 868003"/>
              <a:gd name="connsiteY262" fmla="*/ 201276 h 525101"/>
              <a:gd name="connsiteX263" fmla="*/ 202132 w 868003"/>
              <a:gd name="connsiteY263" fmla="*/ 151893 h 525101"/>
              <a:gd name="connsiteX264" fmla="*/ 224478 w 868003"/>
              <a:gd name="connsiteY264" fmla="*/ 151173 h 525101"/>
              <a:gd name="connsiteX265" fmla="*/ 234209 w 868003"/>
              <a:gd name="connsiteY265" fmla="*/ 151173 h 525101"/>
              <a:gd name="connsiteX266" fmla="*/ 315912 w 868003"/>
              <a:gd name="connsiteY266" fmla="*/ 150879 h 525101"/>
              <a:gd name="connsiteX267" fmla="*/ 315912 w 868003"/>
              <a:gd name="connsiteY267" fmla="*/ 132990 h 525101"/>
              <a:gd name="connsiteX268" fmla="*/ 246062 w 868003"/>
              <a:gd name="connsiteY268" fmla="*/ 132990 h 525101"/>
              <a:gd name="connsiteX269" fmla="*/ 246062 w 868003"/>
              <a:gd name="connsiteY269" fmla="*/ 42862 h 525101"/>
              <a:gd name="connsiteX270" fmla="*/ 315912 w 868003"/>
              <a:gd name="connsiteY270" fmla="*/ 42862 h 525101"/>
              <a:gd name="connsiteX271" fmla="*/ 315912 w 868003"/>
              <a:gd name="connsiteY271" fmla="*/ 17612 h 525101"/>
              <a:gd name="connsiteX272" fmla="*/ 333565 w 868003"/>
              <a:gd name="connsiteY272" fmla="*/ 0 h 52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Lst>
            <a:rect l="l" t="t" r="r" b="b"/>
            <a:pathLst>
              <a:path w="868003" h="525101">
                <a:moveTo>
                  <a:pt x="642757" y="407432"/>
                </a:moveTo>
                <a:cubicBezTo>
                  <a:pt x="634094" y="407432"/>
                  <a:pt x="625792" y="411042"/>
                  <a:pt x="620017" y="416817"/>
                </a:cubicBezTo>
                <a:cubicBezTo>
                  <a:pt x="614242" y="422592"/>
                  <a:pt x="610632" y="430533"/>
                  <a:pt x="610632" y="439557"/>
                </a:cubicBezTo>
                <a:cubicBezTo>
                  <a:pt x="610632" y="448219"/>
                  <a:pt x="614242" y="456160"/>
                  <a:pt x="620017" y="461935"/>
                </a:cubicBezTo>
                <a:cubicBezTo>
                  <a:pt x="625792" y="468071"/>
                  <a:pt x="634094" y="471681"/>
                  <a:pt x="642757" y="471681"/>
                </a:cubicBezTo>
                <a:cubicBezTo>
                  <a:pt x="651419" y="471681"/>
                  <a:pt x="659721" y="468071"/>
                  <a:pt x="665496" y="461935"/>
                </a:cubicBezTo>
                <a:cubicBezTo>
                  <a:pt x="671271" y="456160"/>
                  <a:pt x="674881" y="448219"/>
                  <a:pt x="674881" y="439557"/>
                </a:cubicBezTo>
                <a:cubicBezTo>
                  <a:pt x="674881" y="430533"/>
                  <a:pt x="671271" y="422592"/>
                  <a:pt x="665496" y="416817"/>
                </a:cubicBezTo>
                <a:cubicBezTo>
                  <a:pt x="659721" y="411042"/>
                  <a:pt x="651419" y="407432"/>
                  <a:pt x="642757" y="407432"/>
                </a:cubicBezTo>
                <a:close/>
                <a:moveTo>
                  <a:pt x="190319" y="407432"/>
                </a:moveTo>
                <a:cubicBezTo>
                  <a:pt x="181296" y="407432"/>
                  <a:pt x="173355" y="411042"/>
                  <a:pt x="167580" y="416817"/>
                </a:cubicBezTo>
                <a:cubicBezTo>
                  <a:pt x="161805" y="422592"/>
                  <a:pt x="158195" y="430533"/>
                  <a:pt x="158195" y="439557"/>
                </a:cubicBezTo>
                <a:cubicBezTo>
                  <a:pt x="158195" y="448219"/>
                  <a:pt x="161805" y="456160"/>
                  <a:pt x="167580" y="461935"/>
                </a:cubicBezTo>
                <a:cubicBezTo>
                  <a:pt x="173355" y="468071"/>
                  <a:pt x="181296" y="471681"/>
                  <a:pt x="190319" y="471681"/>
                </a:cubicBezTo>
                <a:cubicBezTo>
                  <a:pt x="198982" y="471681"/>
                  <a:pt x="207284" y="468071"/>
                  <a:pt x="213059" y="461935"/>
                </a:cubicBezTo>
                <a:cubicBezTo>
                  <a:pt x="218834" y="456160"/>
                  <a:pt x="222444" y="448219"/>
                  <a:pt x="222444" y="439557"/>
                </a:cubicBezTo>
                <a:cubicBezTo>
                  <a:pt x="222444" y="430533"/>
                  <a:pt x="218834" y="422592"/>
                  <a:pt x="213059" y="416817"/>
                </a:cubicBezTo>
                <a:cubicBezTo>
                  <a:pt x="207284" y="411042"/>
                  <a:pt x="198982" y="407432"/>
                  <a:pt x="190319" y="407432"/>
                </a:cubicBezTo>
                <a:close/>
                <a:moveTo>
                  <a:pt x="642757" y="354012"/>
                </a:moveTo>
                <a:cubicBezTo>
                  <a:pt x="666218" y="354012"/>
                  <a:pt x="687875" y="363397"/>
                  <a:pt x="703396" y="378917"/>
                </a:cubicBezTo>
                <a:cubicBezTo>
                  <a:pt x="718917" y="394438"/>
                  <a:pt x="728301" y="415734"/>
                  <a:pt x="728301" y="439557"/>
                </a:cubicBezTo>
                <a:cubicBezTo>
                  <a:pt x="728301" y="463018"/>
                  <a:pt x="718917" y="484675"/>
                  <a:pt x="703396" y="499835"/>
                </a:cubicBezTo>
                <a:cubicBezTo>
                  <a:pt x="687875" y="515356"/>
                  <a:pt x="666218" y="525101"/>
                  <a:pt x="642757" y="525101"/>
                </a:cubicBezTo>
                <a:cubicBezTo>
                  <a:pt x="618934" y="525101"/>
                  <a:pt x="597638" y="515356"/>
                  <a:pt x="582117" y="499835"/>
                </a:cubicBezTo>
                <a:cubicBezTo>
                  <a:pt x="566597" y="484675"/>
                  <a:pt x="557212" y="463018"/>
                  <a:pt x="557212" y="439557"/>
                </a:cubicBezTo>
                <a:cubicBezTo>
                  <a:pt x="557212" y="415734"/>
                  <a:pt x="566597" y="394438"/>
                  <a:pt x="582117" y="378917"/>
                </a:cubicBezTo>
                <a:cubicBezTo>
                  <a:pt x="597638" y="363397"/>
                  <a:pt x="618934" y="354012"/>
                  <a:pt x="642757" y="354012"/>
                </a:cubicBezTo>
                <a:close/>
                <a:moveTo>
                  <a:pt x="190319" y="354012"/>
                </a:moveTo>
                <a:cubicBezTo>
                  <a:pt x="214142" y="354012"/>
                  <a:pt x="235077" y="363397"/>
                  <a:pt x="250598" y="378917"/>
                </a:cubicBezTo>
                <a:cubicBezTo>
                  <a:pt x="266119" y="394438"/>
                  <a:pt x="275864" y="415734"/>
                  <a:pt x="275864" y="439557"/>
                </a:cubicBezTo>
                <a:cubicBezTo>
                  <a:pt x="275864" y="463018"/>
                  <a:pt x="266119" y="484675"/>
                  <a:pt x="250598" y="499835"/>
                </a:cubicBezTo>
                <a:cubicBezTo>
                  <a:pt x="235077" y="515356"/>
                  <a:pt x="214142" y="525101"/>
                  <a:pt x="190319" y="525101"/>
                </a:cubicBezTo>
                <a:cubicBezTo>
                  <a:pt x="166858" y="525101"/>
                  <a:pt x="145201" y="515356"/>
                  <a:pt x="129680" y="499835"/>
                </a:cubicBezTo>
                <a:cubicBezTo>
                  <a:pt x="114160" y="484675"/>
                  <a:pt x="104775" y="463018"/>
                  <a:pt x="104775" y="439557"/>
                </a:cubicBezTo>
                <a:cubicBezTo>
                  <a:pt x="104775" y="415734"/>
                  <a:pt x="114160" y="394438"/>
                  <a:pt x="129680" y="378917"/>
                </a:cubicBezTo>
                <a:cubicBezTo>
                  <a:pt x="145201" y="363397"/>
                  <a:pt x="166858" y="354012"/>
                  <a:pt x="190319" y="354012"/>
                </a:cubicBezTo>
                <a:close/>
                <a:moveTo>
                  <a:pt x="227000" y="186497"/>
                </a:moveTo>
                <a:cubicBezTo>
                  <a:pt x="218350" y="186497"/>
                  <a:pt x="210061" y="187218"/>
                  <a:pt x="202132" y="188660"/>
                </a:cubicBezTo>
                <a:cubicBezTo>
                  <a:pt x="172578" y="193706"/>
                  <a:pt x="144826" y="207764"/>
                  <a:pt x="121759" y="227950"/>
                </a:cubicBezTo>
                <a:cubicBezTo>
                  <a:pt x="108424" y="239845"/>
                  <a:pt x="96891" y="253903"/>
                  <a:pt x="87520" y="269042"/>
                </a:cubicBezTo>
                <a:lnTo>
                  <a:pt x="202132" y="269042"/>
                </a:lnTo>
                <a:lnTo>
                  <a:pt x="315912" y="269042"/>
                </a:lnTo>
                <a:lnTo>
                  <a:pt x="315912" y="186497"/>
                </a:lnTo>
                <a:close/>
                <a:moveTo>
                  <a:pt x="333565" y="0"/>
                </a:moveTo>
                <a:lnTo>
                  <a:pt x="840464" y="0"/>
                </a:lnTo>
                <a:cubicBezTo>
                  <a:pt x="850191" y="0"/>
                  <a:pt x="858477" y="7548"/>
                  <a:pt x="858477" y="17612"/>
                </a:cubicBezTo>
                <a:lnTo>
                  <a:pt x="858477" y="422275"/>
                </a:lnTo>
                <a:lnTo>
                  <a:pt x="868003" y="422275"/>
                </a:lnTo>
                <a:lnTo>
                  <a:pt x="868003" y="456847"/>
                </a:lnTo>
                <a:lnTo>
                  <a:pt x="839974" y="456847"/>
                </a:lnTo>
                <a:lnTo>
                  <a:pt x="742950" y="456847"/>
                </a:lnTo>
                <a:lnTo>
                  <a:pt x="743078" y="455311"/>
                </a:lnTo>
                <a:lnTo>
                  <a:pt x="739588" y="408092"/>
                </a:lnTo>
                <a:cubicBezTo>
                  <a:pt x="734634" y="392502"/>
                  <a:pt x="726078" y="378125"/>
                  <a:pt x="714369" y="366623"/>
                </a:cubicBezTo>
                <a:cubicBezTo>
                  <a:pt x="694915" y="346854"/>
                  <a:pt x="668976" y="336071"/>
                  <a:pt x="641595" y="336071"/>
                </a:cubicBezTo>
                <a:cubicBezTo>
                  <a:pt x="614215" y="336071"/>
                  <a:pt x="587915" y="346854"/>
                  <a:pt x="568821" y="366623"/>
                </a:cubicBezTo>
                <a:cubicBezTo>
                  <a:pt x="549366" y="385673"/>
                  <a:pt x="538558" y="411911"/>
                  <a:pt x="538558" y="439228"/>
                </a:cubicBezTo>
                <a:cubicBezTo>
                  <a:pt x="538558" y="444979"/>
                  <a:pt x="538918" y="451090"/>
                  <a:pt x="539999" y="456841"/>
                </a:cubicBezTo>
                <a:lnTo>
                  <a:pt x="335006" y="456841"/>
                </a:lnTo>
                <a:cubicBezTo>
                  <a:pt x="334646" y="456841"/>
                  <a:pt x="333926" y="456841"/>
                  <a:pt x="333565" y="456841"/>
                </a:cubicBezTo>
                <a:lnTo>
                  <a:pt x="333563" y="456840"/>
                </a:lnTo>
                <a:lnTo>
                  <a:pt x="295119" y="456840"/>
                </a:lnTo>
                <a:cubicBezTo>
                  <a:pt x="296200" y="451072"/>
                  <a:pt x="296561" y="444945"/>
                  <a:pt x="296561" y="439177"/>
                </a:cubicBezTo>
                <a:cubicBezTo>
                  <a:pt x="296561" y="433050"/>
                  <a:pt x="296200" y="427282"/>
                  <a:pt x="295119" y="421515"/>
                </a:cubicBezTo>
                <a:cubicBezTo>
                  <a:pt x="295119" y="421154"/>
                  <a:pt x="295119" y="420794"/>
                  <a:pt x="294759" y="420073"/>
                </a:cubicBezTo>
                <a:lnTo>
                  <a:pt x="294759" y="419713"/>
                </a:lnTo>
                <a:lnTo>
                  <a:pt x="294759" y="418992"/>
                </a:lnTo>
                <a:lnTo>
                  <a:pt x="294759" y="418631"/>
                </a:lnTo>
                <a:lnTo>
                  <a:pt x="294398" y="417910"/>
                </a:lnTo>
                <a:lnTo>
                  <a:pt x="294398" y="417550"/>
                </a:lnTo>
                <a:lnTo>
                  <a:pt x="294398" y="416469"/>
                </a:lnTo>
                <a:lnTo>
                  <a:pt x="294038" y="415748"/>
                </a:lnTo>
                <a:lnTo>
                  <a:pt x="293677" y="415387"/>
                </a:lnTo>
                <a:lnTo>
                  <a:pt x="293677" y="415027"/>
                </a:lnTo>
                <a:lnTo>
                  <a:pt x="293677" y="414306"/>
                </a:lnTo>
                <a:lnTo>
                  <a:pt x="293677" y="413945"/>
                </a:lnTo>
                <a:lnTo>
                  <a:pt x="293317" y="412864"/>
                </a:lnTo>
                <a:cubicBezTo>
                  <a:pt x="293317" y="412143"/>
                  <a:pt x="292957" y="411783"/>
                  <a:pt x="292957" y="411783"/>
                </a:cubicBezTo>
                <a:lnTo>
                  <a:pt x="292957" y="411422"/>
                </a:lnTo>
                <a:lnTo>
                  <a:pt x="292957" y="410701"/>
                </a:lnTo>
                <a:lnTo>
                  <a:pt x="292596" y="409980"/>
                </a:lnTo>
                <a:lnTo>
                  <a:pt x="292236" y="409259"/>
                </a:lnTo>
                <a:lnTo>
                  <a:pt x="292236" y="408899"/>
                </a:lnTo>
                <a:cubicBezTo>
                  <a:pt x="292236" y="408539"/>
                  <a:pt x="291875" y="408178"/>
                  <a:pt x="291875" y="407818"/>
                </a:cubicBezTo>
                <a:lnTo>
                  <a:pt x="291515" y="406736"/>
                </a:lnTo>
                <a:lnTo>
                  <a:pt x="291155" y="406376"/>
                </a:lnTo>
                <a:lnTo>
                  <a:pt x="291155" y="405655"/>
                </a:lnTo>
                <a:lnTo>
                  <a:pt x="291155" y="405294"/>
                </a:lnTo>
                <a:lnTo>
                  <a:pt x="290794" y="404573"/>
                </a:lnTo>
                <a:lnTo>
                  <a:pt x="290794" y="404213"/>
                </a:lnTo>
                <a:lnTo>
                  <a:pt x="290073" y="403132"/>
                </a:lnTo>
                <a:lnTo>
                  <a:pt x="290073" y="402771"/>
                </a:lnTo>
                <a:lnTo>
                  <a:pt x="289713" y="402050"/>
                </a:lnTo>
                <a:lnTo>
                  <a:pt x="289713" y="401690"/>
                </a:lnTo>
                <a:lnTo>
                  <a:pt x="289353" y="400969"/>
                </a:lnTo>
                <a:lnTo>
                  <a:pt x="289353" y="400608"/>
                </a:lnTo>
                <a:lnTo>
                  <a:pt x="288992" y="399527"/>
                </a:lnTo>
                <a:lnTo>
                  <a:pt x="288632" y="399527"/>
                </a:lnTo>
                <a:cubicBezTo>
                  <a:pt x="288632" y="399167"/>
                  <a:pt x="288632" y="399167"/>
                  <a:pt x="288271" y="398446"/>
                </a:cubicBezTo>
                <a:lnTo>
                  <a:pt x="288271" y="398085"/>
                </a:lnTo>
                <a:lnTo>
                  <a:pt x="287911" y="397364"/>
                </a:lnTo>
                <a:lnTo>
                  <a:pt x="287550" y="397004"/>
                </a:lnTo>
                <a:lnTo>
                  <a:pt x="287550" y="396283"/>
                </a:lnTo>
                <a:lnTo>
                  <a:pt x="287190" y="395923"/>
                </a:lnTo>
                <a:cubicBezTo>
                  <a:pt x="287190" y="395923"/>
                  <a:pt x="287190" y="395562"/>
                  <a:pt x="286830" y="395202"/>
                </a:cubicBezTo>
                <a:lnTo>
                  <a:pt x="286469" y="394841"/>
                </a:lnTo>
                <a:lnTo>
                  <a:pt x="286469" y="394120"/>
                </a:lnTo>
                <a:lnTo>
                  <a:pt x="286109" y="393760"/>
                </a:lnTo>
                <a:lnTo>
                  <a:pt x="285748" y="393039"/>
                </a:lnTo>
                <a:lnTo>
                  <a:pt x="285748" y="392678"/>
                </a:lnTo>
                <a:cubicBezTo>
                  <a:pt x="285748" y="392318"/>
                  <a:pt x="285388" y="391958"/>
                  <a:pt x="285028" y="391958"/>
                </a:cubicBezTo>
                <a:lnTo>
                  <a:pt x="285028" y="391597"/>
                </a:lnTo>
                <a:lnTo>
                  <a:pt x="284667" y="390876"/>
                </a:lnTo>
                <a:lnTo>
                  <a:pt x="284667" y="390155"/>
                </a:lnTo>
                <a:lnTo>
                  <a:pt x="283946" y="389795"/>
                </a:lnTo>
                <a:lnTo>
                  <a:pt x="283946" y="389074"/>
                </a:lnTo>
                <a:lnTo>
                  <a:pt x="283586" y="388713"/>
                </a:lnTo>
                <a:lnTo>
                  <a:pt x="283225" y="388353"/>
                </a:lnTo>
                <a:cubicBezTo>
                  <a:pt x="282865" y="387992"/>
                  <a:pt x="282865" y="387632"/>
                  <a:pt x="282865" y="387272"/>
                </a:cubicBezTo>
                <a:lnTo>
                  <a:pt x="282505" y="386911"/>
                </a:lnTo>
                <a:lnTo>
                  <a:pt x="282144" y="386190"/>
                </a:lnTo>
                <a:lnTo>
                  <a:pt x="282144" y="385830"/>
                </a:lnTo>
                <a:lnTo>
                  <a:pt x="281423" y="385109"/>
                </a:lnTo>
                <a:cubicBezTo>
                  <a:pt x="281063" y="384748"/>
                  <a:pt x="281063" y="384388"/>
                  <a:pt x="281063" y="384388"/>
                </a:cubicBezTo>
                <a:lnTo>
                  <a:pt x="280703" y="384027"/>
                </a:lnTo>
                <a:cubicBezTo>
                  <a:pt x="280342" y="383667"/>
                  <a:pt x="280342" y="383307"/>
                  <a:pt x="279982" y="382946"/>
                </a:cubicBezTo>
                <a:lnTo>
                  <a:pt x="279982" y="382586"/>
                </a:lnTo>
                <a:lnTo>
                  <a:pt x="279261" y="381865"/>
                </a:lnTo>
                <a:lnTo>
                  <a:pt x="279261" y="381504"/>
                </a:lnTo>
                <a:lnTo>
                  <a:pt x="278900" y="381144"/>
                </a:lnTo>
                <a:lnTo>
                  <a:pt x="278540" y="380783"/>
                </a:lnTo>
                <a:cubicBezTo>
                  <a:pt x="278540" y="380783"/>
                  <a:pt x="278180" y="380062"/>
                  <a:pt x="277819" y="380062"/>
                </a:cubicBezTo>
                <a:lnTo>
                  <a:pt x="277819" y="379702"/>
                </a:lnTo>
                <a:lnTo>
                  <a:pt x="277819" y="379342"/>
                </a:lnTo>
                <a:lnTo>
                  <a:pt x="277459" y="378981"/>
                </a:lnTo>
                <a:lnTo>
                  <a:pt x="277098" y="378260"/>
                </a:lnTo>
                <a:lnTo>
                  <a:pt x="276738" y="377900"/>
                </a:lnTo>
                <a:lnTo>
                  <a:pt x="276378" y="377539"/>
                </a:lnTo>
                <a:lnTo>
                  <a:pt x="275657" y="377179"/>
                </a:lnTo>
                <a:lnTo>
                  <a:pt x="275657" y="376818"/>
                </a:lnTo>
                <a:cubicBezTo>
                  <a:pt x="275296" y="376458"/>
                  <a:pt x="275296" y="376097"/>
                  <a:pt x="274936" y="375737"/>
                </a:cubicBezTo>
                <a:lnTo>
                  <a:pt x="274936" y="375377"/>
                </a:lnTo>
                <a:lnTo>
                  <a:pt x="274215" y="375016"/>
                </a:lnTo>
                <a:lnTo>
                  <a:pt x="273855" y="374656"/>
                </a:lnTo>
                <a:lnTo>
                  <a:pt x="273494" y="373935"/>
                </a:lnTo>
                <a:cubicBezTo>
                  <a:pt x="273134" y="373574"/>
                  <a:pt x="272773" y="373214"/>
                  <a:pt x="272413" y="372853"/>
                </a:cubicBezTo>
                <a:cubicBezTo>
                  <a:pt x="272053" y="372493"/>
                  <a:pt x="272053" y="372132"/>
                  <a:pt x="271692" y="371772"/>
                </a:cubicBezTo>
                <a:lnTo>
                  <a:pt x="270971" y="371051"/>
                </a:lnTo>
                <a:lnTo>
                  <a:pt x="270611" y="370691"/>
                </a:lnTo>
                <a:lnTo>
                  <a:pt x="270251" y="369970"/>
                </a:lnTo>
                <a:lnTo>
                  <a:pt x="269890" y="369970"/>
                </a:lnTo>
                <a:cubicBezTo>
                  <a:pt x="269890" y="369609"/>
                  <a:pt x="269530" y="369249"/>
                  <a:pt x="269169" y="368888"/>
                </a:cubicBezTo>
                <a:lnTo>
                  <a:pt x="269169" y="368528"/>
                </a:lnTo>
                <a:lnTo>
                  <a:pt x="268448" y="368167"/>
                </a:lnTo>
                <a:lnTo>
                  <a:pt x="268088" y="367807"/>
                </a:lnTo>
                <a:lnTo>
                  <a:pt x="267728" y="367086"/>
                </a:lnTo>
                <a:lnTo>
                  <a:pt x="267367" y="367086"/>
                </a:lnTo>
                <a:cubicBezTo>
                  <a:pt x="267007" y="366726"/>
                  <a:pt x="266646" y="366365"/>
                  <a:pt x="266646" y="366365"/>
                </a:cubicBezTo>
                <a:cubicBezTo>
                  <a:pt x="249346" y="348703"/>
                  <a:pt x="226280" y="338249"/>
                  <a:pt x="202132" y="336447"/>
                </a:cubicBezTo>
                <a:cubicBezTo>
                  <a:pt x="199248" y="336087"/>
                  <a:pt x="196365" y="335726"/>
                  <a:pt x="193482" y="335726"/>
                </a:cubicBezTo>
                <a:cubicBezTo>
                  <a:pt x="166090" y="335726"/>
                  <a:pt x="139780" y="346540"/>
                  <a:pt x="120678" y="366365"/>
                </a:cubicBezTo>
                <a:cubicBezTo>
                  <a:pt x="120318" y="366365"/>
                  <a:pt x="119957" y="366726"/>
                  <a:pt x="119957" y="367086"/>
                </a:cubicBezTo>
                <a:lnTo>
                  <a:pt x="119597" y="367086"/>
                </a:lnTo>
                <a:lnTo>
                  <a:pt x="118876" y="367807"/>
                </a:lnTo>
                <a:lnTo>
                  <a:pt x="118876" y="368167"/>
                </a:lnTo>
                <a:lnTo>
                  <a:pt x="118155" y="368528"/>
                </a:lnTo>
                <a:lnTo>
                  <a:pt x="117795" y="368888"/>
                </a:lnTo>
                <a:cubicBezTo>
                  <a:pt x="117434" y="369249"/>
                  <a:pt x="117434" y="369609"/>
                  <a:pt x="117074" y="369970"/>
                </a:cubicBezTo>
                <a:lnTo>
                  <a:pt x="116353" y="370691"/>
                </a:lnTo>
                <a:lnTo>
                  <a:pt x="115993" y="371051"/>
                </a:lnTo>
                <a:lnTo>
                  <a:pt x="115632" y="371772"/>
                </a:lnTo>
                <a:lnTo>
                  <a:pt x="115272" y="371772"/>
                </a:lnTo>
                <a:cubicBezTo>
                  <a:pt x="114911" y="372132"/>
                  <a:pt x="114551" y="372493"/>
                  <a:pt x="114551" y="372853"/>
                </a:cubicBezTo>
                <a:cubicBezTo>
                  <a:pt x="114191" y="373214"/>
                  <a:pt x="113830" y="373574"/>
                  <a:pt x="113830" y="373935"/>
                </a:cubicBezTo>
                <a:lnTo>
                  <a:pt x="113109" y="374656"/>
                </a:lnTo>
                <a:lnTo>
                  <a:pt x="112749" y="375016"/>
                </a:lnTo>
                <a:lnTo>
                  <a:pt x="112028" y="375377"/>
                </a:lnTo>
                <a:lnTo>
                  <a:pt x="112028" y="375737"/>
                </a:lnTo>
                <a:cubicBezTo>
                  <a:pt x="111668" y="376097"/>
                  <a:pt x="111668" y="376458"/>
                  <a:pt x="111307" y="376818"/>
                </a:cubicBezTo>
                <a:lnTo>
                  <a:pt x="110947" y="377179"/>
                </a:lnTo>
                <a:cubicBezTo>
                  <a:pt x="110947" y="377179"/>
                  <a:pt x="110947" y="377539"/>
                  <a:pt x="110586" y="377539"/>
                </a:cubicBezTo>
                <a:lnTo>
                  <a:pt x="110586" y="377900"/>
                </a:lnTo>
                <a:lnTo>
                  <a:pt x="110226" y="378260"/>
                </a:lnTo>
                <a:lnTo>
                  <a:pt x="109866" y="378981"/>
                </a:lnTo>
                <a:lnTo>
                  <a:pt x="109145" y="379342"/>
                </a:lnTo>
                <a:lnTo>
                  <a:pt x="109145" y="379702"/>
                </a:lnTo>
                <a:lnTo>
                  <a:pt x="109145" y="380062"/>
                </a:lnTo>
                <a:cubicBezTo>
                  <a:pt x="108784" y="380062"/>
                  <a:pt x="108784" y="380783"/>
                  <a:pt x="108424" y="380783"/>
                </a:cubicBezTo>
                <a:lnTo>
                  <a:pt x="108424" y="381144"/>
                </a:lnTo>
                <a:lnTo>
                  <a:pt x="107703" y="381504"/>
                </a:lnTo>
                <a:lnTo>
                  <a:pt x="107343" y="381865"/>
                </a:lnTo>
                <a:lnTo>
                  <a:pt x="106982" y="382586"/>
                </a:lnTo>
                <a:lnTo>
                  <a:pt x="106982" y="382946"/>
                </a:lnTo>
                <a:cubicBezTo>
                  <a:pt x="106622" y="383307"/>
                  <a:pt x="106622" y="383667"/>
                  <a:pt x="106261" y="384027"/>
                </a:cubicBezTo>
                <a:lnTo>
                  <a:pt x="106261" y="384388"/>
                </a:lnTo>
                <a:cubicBezTo>
                  <a:pt x="106261" y="384388"/>
                  <a:pt x="105901" y="384748"/>
                  <a:pt x="105541" y="385109"/>
                </a:cubicBezTo>
                <a:lnTo>
                  <a:pt x="105180" y="385830"/>
                </a:lnTo>
                <a:lnTo>
                  <a:pt x="104820" y="386190"/>
                </a:lnTo>
                <a:lnTo>
                  <a:pt x="104459" y="386911"/>
                </a:lnTo>
                <a:lnTo>
                  <a:pt x="104459" y="387272"/>
                </a:lnTo>
                <a:cubicBezTo>
                  <a:pt x="104099" y="387632"/>
                  <a:pt x="104099" y="387992"/>
                  <a:pt x="103739" y="388353"/>
                </a:cubicBezTo>
                <a:lnTo>
                  <a:pt x="103378" y="388713"/>
                </a:lnTo>
                <a:lnTo>
                  <a:pt x="103018" y="389074"/>
                </a:lnTo>
                <a:lnTo>
                  <a:pt x="103018" y="389795"/>
                </a:lnTo>
                <a:lnTo>
                  <a:pt x="102657" y="390155"/>
                </a:lnTo>
                <a:lnTo>
                  <a:pt x="102657" y="390876"/>
                </a:lnTo>
                <a:lnTo>
                  <a:pt x="101936" y="391597"/>
                </a:lnTo>
                <a:cubicBezTo>
                  <a:pt x="101936" y="391958"/>
                  <a:pt x="101576" y="392318"/>
                  <a:pt x="101576" y="392678"/>
                </a:cubicBezTo>
                <a:lnTo>
                  <a:pt x="101216" y="393039"/>
                </a:lnTo>
                <a:lnTo>
                  <a:pt x="100855" y="393760"/>
                </a:lnTo>
                <a:lnTo>
                  <a:pt x="100855" y="394120"/>
                </a:lnTo>
                <a:lnTo>
                  <a:pt x="100495" y="394841"/>
                </a:lnTo>
                <a:lnTo>
                  <a:pt x="100134" y="394841"/>
                </a:lnTo>
                <a:cubicBezTo>
                  <a:pt x="100134" y="395562"/>
                  <a:pt x="99774" y="395923"/>
                  <a:pt x="99774" y="395923"/>
                </a:cubicBezTo>
                <a:lnTo>
                  <a:pt x="99774" y="396283"/>
                </a:lnTo>
                <a:cubicBezTo>
                  <a:pt x="99414" y="396643"/>
                  <a:pt x="99414" y="397004"/>
                  <a:pt x="99414" y="397364"/>
                </a:cubicBezTo>
                <a:lnTo>
                  <a:pt x="99053" y="397364"/>
                </a:lnTo>
                <a:lnTo>
                  <a:pt x="99053" y="398085"/>
                </a:lnTo>
                <a:lnTo>
                  <a:pt x="98693" y="398446"/>
                </a:lnTo>
                <a:cubicBezTo>
                  <a:pt x="98332" y="399167"/>
                  <a:pt x="98332" y="399167"/>
                  <a:pt x="98332" y="399527"/>
                </a:cubicBezTo>
                <a:cubicBezTo>
                  <a:pt x="97972" y="399888"/>
                  <a:pt x="97972" y="400248"/>
                  <a:pt x="97972" y="400608"/>
                </a:cubicBezTo>
                <a:lnTo>
                  <a:pt x="97611" y="400969"/>
                </a:lnTo>
                <a:lnTo>
                  <a:pt x="97251" y="401690"/>
                </a:lnTo>
                <a:lnTo>
                  <a:pt x="97251" y="402050"/>
                </a:lnTo>
                <a:lnTo>
                  <a:pt x="96891" y="402771"/>
                </a:lnTo>
                <a:lnTo>
                  <a:pt x="96891" y="403132"/>
                </a:lnTo>
                <a:cubicBezTo>
                  <a:pt x="96891" y="403492"/>
                  <a:pt x="96530" y="403853"/>
                  <a:pt x="96170" y="404213"/>
                </a:cubicBezTo>
                <a:cubicBezTo>
                  <a:pt x="96170" y="404573"/>
                  <a:pt x="96170" y="404934"/>
                  <a:pt x="96170" y="405294"/>
                </a:cubicBezTo>
                <a:lnTo>
                  <a:pt x="95809" y="405655"/>
                </a:lnTo>
                <a:lnTo>
                  <a:pt x="95809" y="406376"/>
                </a:lnTo>
                <a:lnTo>
                  <a:pt x="95449" y="406736"/>
                </a:lnTo>
                <a:lnTo>
                  <a:pt x="95449" y="407818"/>
                </a:lnTo>
                <a:lnTo>
                  <a:pt x="95089" y="407818"/>
                </a:lnTo>
                <a:cubicBezTo>
                  <a:pt x="95089" y="408178"/>
                  <a:pt x="94728" y="408539"/>
                  <a:pt x="94728" y="408899"/>
                </a:cubicBezTo>
                <a:lnTo>
                  <a:pt x="94728" y="409259"/>
                </a:lnTo>
                <a:lnTo>
                  <a:pt x="94368" y="410341"/>
                </a:lnTo>
                <a:lnTo>
                  <a:pt x="94368" y="411422"/>
                </a:lnTo>
                <a:lnTo>
                  <a:pt x="94007" y="411783"/>
                </a:lnTo>
                <a:cubicBezTo>
                  <a:pt x="94007" y="411783"/>
                  <a:pt x="93647" y="412143"/>
                  <a:pt x="93647" y="412864"/>
                </a:cubicBezTo>
                <a:lnTo>
                  <a:pt x="93647" y="413945"/>
                </a:lnTo>
                <a:lnTo>
                  <a:pt x="93286" y="414306"/>
                </a:lnTo>
                <a:lnTo>
                  <a:pt x="93286" y="415027"/>
                </a:lnTo>
                <a:lnTo>
                  <a:pt x="93286" y="415387"/>
                </a:lnTo>
                <a:lnTo>
                  <a:pt x="92926" y="416108"/>
                </a:lnTo>
                <a:lnTo>
                  <a:pt x="92926" y="416469"/>
                </a:lnTo>
                <a:cubicBezTo>
                  <a:pt x="92566" y="416829"/>
                  <a:pt x="92566" y="417189"/>
                  <a:pt x="92566" y="417550"/>
                </a:cubicBezTo>
                <a:lnTo>
                  <a:pt x="92566" y="417910"/>
                </a:lnTo>
                <a:lnTo>
                  <a:pt x="92205" y="418631"/>
                </a:lnTo>
                <a:lnTo>
                  <a:pt x="92205" y="418992"/>
                </a:lnTo>
                <a:lnTo>
                  <a:pt x="92205" y="420073"/>
                </a:lnTo>
                <a:cubicBezTo>
                  <a:pt x="92205" y="420794"/>
                  <a:pt x="91845" y="421154"/>
                  <a:pt x="91845" y="421515"/>
                </a:cubicBezTo>
                <a:lnTo>
                  <a:pt x="91783" y="422275"/>
                </a:lnTo>
                <a:lnTo>
                  <a:pt x="93299" y="422275"/>
                </a:lnTo>
                <a:cubicBezTo>
                  <a:pt x="92210" y="427920"/>
                  <a:pt x="91847" y="433564"/>
                  <a:pt x="91847" y="439561"/>
                </a:cubicBezTo>
                <a:cubicBezTo>
                  <a:pt x="91847" y="445206"/>
                  <a:pt x="92210" y="451203"/>
                  <a:pt x="93299" y="456847"/>
                </a:cubicBezTo>
                <a:lnTo>
                  <a:pt x="17788" y="456847"/>
                </a:lnTo>
                <a:cubicBezTo>
                  <a:pt x="7987" y="456847"/>
                  <a:pt x="0" y="449086"/>
                  <a:pt x="0" y="439561"/>
                </a:cubicBezTo>
                <a:cubicBezTo>
                  <a:pt x="0" y="429683"/>
                  <a:pt x="7987" y="422275"/>
                  <a:pt x="17788" y="422275"/>
                </a:cubicBezTo>
                <a:lnTo>
                  <a:pt x="18529" y="422275"/>
                </a:lnTo>
                <a:lnTo>
                  <a:pt x="18681" y="420073"/>
                </a:lnTo>
                <a:lnTo>
                  <a:pt x="31656" y="322750"/>
                </a:lnTo>
                <a:cubicBezTo>
                  <a:pt x="36341" y="289227"/>
                  <a:pt x="50037" y="257868"/>
                  <a:pt x="70220" y="231554"/>
                </a:cubicBezTo>
                <a:cubicBezTo>
                  <a:pt x="78509" y="220380"/>
                  <a:pt x="88241" y="210287"/>
                  <a:pt x="98332" y="201276"/>
                </a:cubicBezTo>
                <a:cubicBezTo>
                  <a:pt x="127886" y="175323"/>
                  <a:pt x="162126" y="155859"/>
                  <a:pt x="202132" y="151893"/>
                </a:cubicBezTo>
                <a:cubicBezTo>
                  <a:pt x="209340" y="151173"/>
                  <a:pt x="216909" y="150812"/>
                  <a:pt x="224478" y="151173"/>
                </a:cubicBezTo>
                <a:cubicBezTo>
                  <a:pt x="227721" y="151533"/>
                  <a:pt x="231325" y="151173"/>
                  <a:pt x="234209" y="151173"/>
                </a:cubicBezTo>
                <a:lnTo>
                  <a:pt x="315912" y="150879"/>
                </a:lnTo>
                <a:lnTo>
                  <a:pt x="315912" y="132990"/>
                </a:lnTo>
                <a:lnTo>
                  <a:pt x="246062" y="132990"/>
                </a:lnTo>
                <a:lnTo>
                  <a:pt x="246062" y="42862"/>
                </a:lnTo>
                <a:lnTo>
                  <a:pt x="315912" y="42862"/>
                </a:lnTo>
                <a:lnTo>
                  <a:pt x="315912" y="17612"/>
                </a:lnTo>
                <a:cubicBezTo>
                  <a:pt x="315912" y="7548"/>
                  <a:pt x="323838" y="0"/>
                  <a:pt x="33356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52D81F81-A5BB-8642-B49D-8811A26D9A5D}"/>
              </a:ext>
            </a:extLst>
          </p:cNvPr>
          <p:cNvSpPr>
            <a:spLocks noChangeArrowheads="1"/>
          </p:cNvSpPr>
          <p:nvPr/>
        </p:nvSpPr>
        <p:spPr bwMode="auto">
          <a:xfrm>
            <a:off x="11281808" y="4289144"/>
            <a:ext cx="868003" cy="853715"/>
          </a:xfrm>
          <a:custGeom>
            <a:avLst/>
            <a:gdLst>
              <a:gd name="connsiteX0" fmla="*/ 441684 w 868003"/>
              <a:gd name="connsiteY0" fmla="*/ 530225 h 853715"/>
              <a:gd name="connsiteX1" fmla="*/ 593235 w 868003"/>
              <a:gd name="connsiteY1" fmla="*/ 584260 h 853715"/>
              <a:gd name="connsiteX2" fmla="*/ 720366 w 868003"/>
              <a:gd name="connsiteY2" fmla="*/ 538511 h 853715"/>
              <a:gd name="connsiteX3" fmla="*/ 720366 w 868003"/>
              <a:gd name="connsiteY3" fmla="*/ 748887 h 853715"/>
              <a:gd name="connsiteX4" fmla="*/ 716416 w 868003"/>
              <a:gd name="connsiteY4" fmla="*/ 755011 h 853715"/>
              <a:gd name="connsiteX5" fmla="*/ 441325 w 868003"/>
              <a:gd name="connsiteY5" fmla="*/ 853715 h 853715"/>
              <a:gd name="connsiteX6" fmla="*/ 441684 w 868003"/>
              <a:gd name="connsiteY6" fmla="*/ 851554 h 853715"/>
              <a:gd name="connsiteX7" fmla="*/ 426679 w 868003"/>
              <a:gd name="connsiteY7" fmla="*/ 530225 h 853715"/>
              <a:gd name="connsiteX8" fmla="*/ 426679 w 868003"/>
              <a:gd name="connsiteY8" fmla="*/ 851556 h 853715"/>
              <a:gd name="connsiteX9" fmla="*/ 426679 w 868003"/>
              <a:gd name="connsiteY9" fmla="*/ 853715 h 853715"/>
              <a:gd name="connsiteX10" fmla="*/ 151234 w 868003"/>
              <a:gd name="connsiteY10" fmla="*/ 754761 h 853715"/>
              <a:gd name="connsiteX11" fmla="*/ 147638 w 868003"/>
              <a:gd name="connsiteY11" fmla="*/ 748644 h 853715"/>
              <a:gd name="connsiteX12" fmla="*/ 147638 w 868003"/>
              <a:gd name="connsiteY12" fmla="*/ 538501 h 853715"/>
              <a:gd name="connsiteX13" fmla="*/ 274932 w 868003"/>
              <a:gd name="connsiteY13" fmla="*/ 584200 h 853715"/>
              <a:gd name="connsiteX14" fmla="*/ 274826 w 868003"/>
              <a:gd name="connsiteY14" fmla="*/ 260350 h 853715"/>
              <a:gd name="connsiteX15" fmla="*/ 433822 w 868003"/>
              <a:gd name="connsiteY15" fmla="*/ 317329 h 853715"/>
              <a:gd name="connsiteX16" fmla="*/ 593178 w 868003"/>
              <a:gd name="connsiteY16" fmla="*/ 260350 h 853715"/>
              <a:gd name="connsiteX17" fmla="*/ 868003 w 868003"/>
              <a:gd name="connsiteY17" fmla="*/ 359523 h 853715"/>
              <a:gd name="connsiteX18" fmla="*/ 708288 w 868003"/>
              <a:gd name="connsiteY18" fmla="*/ 413977 h 853715"/>
              <a:gd name="connsiteX19" fmla="*/ 868003 w 868003"/>
              <a:gd name="connsiteY19" fmla="*/ 468792 h 853715"/>
              <a:gd name="connsiteX20" fmla="*/ 593178 w 868003"/>
              <a:gd name="connsiteY20" fmla="*/ 567965 h 853715"/>
              <a:gd name="connsiteX21" fmla="*/ 433822 w 868003"/>
              <a:gd name="connsiteY21" fmla="*/ 510625 h 853715"/>
              <a:gd name="connsiteX22" fmla="*/ 706130 w 868003"/>
              <a:gd name="connsiteY22" fmla="*/ 413977 h 853715"/>
              <a:gd name="connsiteX23" fmla="*/ 433822 w 868003"/>
              <a:gd name="connsiteY23" fmla="*/ 317690 h 853715"/>
              <a:gd name="connsiteX24" fmla="*/ 161514 w 868003"/>
              <a:gd name="connsiteY24" fmla="*/ 413977 h 853715"/>
              <a:gd name="connsiteX25" fmla="*/ 433822 w 868003"/>
              <a:gd name="connsiteY25" fmla="*/ 510625 h 853715"/>
              <a:gd name="connsiteX26" fmla="*/ 274826 w 868003"/>
              <a:gd name="connsiteY26" fmla="*/ 567965 h 853715"/>
              <a:gd name="connsiteX27" fmla="*/ 0 w 868003"/>
              <a:gd name="connsiteY27" fmla="*/ 468792 h 853715"/>
              <a:gd name="connsiteX28" fmla="*/ 159356 w 868003"/>
              <a:gd name="connsiteY28" fmla="*/ 413977 h 853715"/>
              <a:gd name="connsiteX29" fmla="*/ 0 w 868003"/>
              <a:gd name="connsiteY29" fmla="*/ 359523 h 853715"/>
              <a:gd name="connsiteX30" fmla="*/ 434794 w 868003"/>
              <a:gd name="connsiteY30" fmla="*/ 0 h 853715"/>
              <a:gd name="connsiteX31" fmla="*/ 529864 w 868003"/>
              <a:gd name="connsiteY31" fmla="*/ 93442 h 853715"/>
              <a:gd name="connsiteX32" fmla="*/ 483956 w 868003"/>
              <a:gd name="connsiteY32" fmla="*/ 93442 h 853715"/>
              <a:gd name="connsiteX33" fmla="*/ 483956 w 868003"/>
              <a:gd name="connsiteY33" fmla="*/ 258404 h 853715"/>
              <a:gd name="connsiteX34" fmla="*/ 385633 w 868003"/>
              <a:gd name="connsiteY34" fmla="*/ 258404 h 853715"/>
              <a:gd name="connsiteX35" fmla="*/ 385633 w 868003"/>
              <a:gd name="connsiteY35" fmla="*/ 93442 h 853715"/>
              <a:gd name="connsiteX36" fmla="*/ 339725 w 868003"/>
              <a:gd name="connsiteY36" fmla="*/ 93442 h 8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8003" h="853715">
                <a:moveTo>
                  <a:pt x="441684" y="530225"/>
                </a:moveTo>
                <a:lnTo>
                  <a:pt x="593235" y="584260"/>
                </a:lnTo>
                <a:lnTo>
                  <a:pt x="720366" y="538511"/>
                </a:lnTo>
                <a:lnTo>
                  <a:pt x="720366" y="748887"/>
                </a:lnTo>
                <a:cubicBezTo>
                  <a:pt x="720366" y="751409"/>
                  <a:pt x="718930" y="753930"/>
                  <a:pt x="716416" y="755011"/>
                </a:cubicBezTo>
                <a:lnTo>
                  <a:pt x="441325" y="853715"/>
                </a:lnTo>
                <a:cubicBezTo>
                  <a:pt x="441325" y="852995"/>
                  <a:pt x="441684" y="852634"/>
                  <a:pt x="441684" y="851554"/>
                </a:cubicBezTo>
                <a:close/>
                <a:moveTo>
                  <a:pt x="426679" y="530225"/>
                </a:moveTo>
                <a:lnTo>
                  <a:pt x="426679" y="851556"/>
                </a:lnTo>
                <a:cubicBezTo>
                  <a:pt x="426679" y="852276"/>
                  <a:pt x="426679" y="852996"/>
                  <a:pt x="426679" y="853715"/>
                </a:cubicBezTo>
                <a:lnTo>
                  <a:pt x="151234" y="754761"/>
                </a:lnTo>
                <a:cubicBezTo>
                  <a:pt x="149076" y="753682"/>
                  <a:pt x="147638" y="751163"/>
                  <a:pt x="147638" y="748644"/>
                </a:cubicBezTo>
                <a:lnTo>
                  <a:pt x="147638" y="538501"/>
                </a:lnTo>
                <a:lnTo>
                  <a:pt x="274932" y="584200"/>
                </a:lnTo>
                <a:close/>
                <a:moveTo>
                  <a:pt x="274826" y="260350"/>
                </a:moveTo>
                <a:lnTo>
                  <a:pt x="433822" y="317329"/>
                </a:lnTo>
                <a:lnTo>
                  <a:pt x="593178" y="260350"/>
                </a:lnTo>
                <a:lnTo>
                  <a:pt x="868003" y="359523"/>
                </a:lnTo>
                <a:lnTo>
                  <a:pt x="708288" y="413977"/>
                </a:lnTo>
                <a:lnTo>
                  <a:pt x="868003" y="468792"/>
                </a:lnTo>
                <a:lnTo>
                  <a:pt x="593178" y="567965"/>
                </a:lnTo>
                <a:lnTo>
                  <a:pt x="433822" y="510625"/>
                </a:lnTo>
                <a:lnTo>
                  <a:pt x="706130" y="413977"/>
                </a:lnTo>
                <a:lnTo>
                  <a:pt x="433822" y="317690"/>
                </a:lnTo>
                <a:lnTo>
                  <a:pt x="161514" y="413977"/>
                </a:lnTo>
                <a:lnTo>
                  <a:pt x="433822" y="510625"/>
                </a:lnTo>
                <a:lnTo>
                  <a:pt x="274826" y="567965"/>
                </a:lnTo>
                <a:lnTo>
                  <a:pt x="0" y="468792"/>
                </a:lnTo>
                <a:lnTo>
                  <a:pt x="159356" y="413977"/>
                </a:lnTo>
                <a:lnTo>
                  <a:pt x="0" y="359523"/>
                </a:lnTo>
                <a:close/>
                <a:moveTo>
                  <a:pt x="434794" y="0"/>
                </a:moveTo>
                <a:lnTo>
                  <a:pt x="529864" y="93442"/>
                </a:lnTo>
                <a:lnTo>
                  <a:pt x="483956" y="93442"/>
                </a:lnTo>
                <a:lnTo>
                  <a:pt x="483956" y="258404"/>
                </a:lnTo>
                <a:lnTo>
                  <a:pt x="385633" y="258404"/>
                </a:lnTo>
                <a:lnTo>
                  <a:pt x="385633" y="93442"/>
                </a:lnTo>
                <a:lnTo>
                  <a:pt x="339725" y="9344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5" name="Freeform 44">
            <a:extLst>
              <a:ext uri="{FF2B5EF4-FFF2-40B4-BE49-F238E27FC236}">
                <a16:creationId xmlns:a16="http://schemas.microsoft.com/office/drawing/2014/main" id="{77D9D34D-BC74-F742-AE3C-4FCAD7D6CB18}"/>
              </a:ext>
            </a:extLst>
          </p:cNvPr>
          <p:cNvSpPr>
            <a:spLocks noChangeArrowheads="1"/>
          </p:cNvSpPr>
          <p:nvPr/>
        </p:nvSpPr>
        <p:spPr bwMode="auto">
          <a:xfrm>
            <a:off x="12558010" y="5785722"/>
            <a:ext cx="883877" cy="772751"/>
          </a:xfrm>
          <a:custGeom>
            <a:avLst/>
            <a:gdLst>
              <a:gd name="connsiteX0" fmla="*/ 764994 w 883877"/>
              <a:gd name="connsiteY0" fmla="*/ 422351 h 772751"/>
              <a:gd name="connsiteX1" fmla="*/ 775487 w 883877"/>
              <a:gd name="connsiteY1" fmla="*/ 433206 h 772751"/>
              <a:gd name="connsiteX2" fmla="*/ 764994 w 883877"/>
              <a:gd name="connsiteY2" fmla="*/ 443699 h 772751"/>
              <a:gd name="connsiteX3" fmla="*/ 754140 w 883877"/>
              <a:gd name="connsiteY3" fmla="*/ 433206 h 772751"/>
              <a:gd name="connsiteX4" fmla="*/ 764994 w 883877"/>
              <a:gd name="connsiteY4" fmla="*/ 422351 h 772751"/>
              <a:gd name="connsiteX5" fmla="*/ 598306 w 883877"/>
              <a:gd name="connsiteY5" fmla="*/ 422351 h 772751"/>
              <a:gd name="connsiteX6" fmla="*/ 608799 w 883877"/>
              <a:gd name="connsiteY6" fmla="*/ 433206 h 772751"/>
              <a:gd name="connsiteX7" fmla="*/ 598306 w 883877"/>
              <a:gd name="connsiteY7" fmla="*/ 443699 h 772751"/>
              <a:gd name="connsiteX8" fmla="*/ 587452 w 883877"/>
              <a:gd name="connsiteY8" fmla="*/ 433206 h 772751"/>
              <a:gd name="connsiteX9" fmla="*/ 598306 w 883877"/>
              <a:gd name="connsiteY9" fmla="*/ 422351 h 772751"/>
              <a:gd name="connsiteX10" fmla="*/ 365560 w 883877"/>
              <a:gd name="connsiteY10" fmla="*/ 422351 h 772751"/>
              <a:gd name="connsiteX11" fmla="*/ 376310 w 883877"/>
              <a:gd name="connsiteY11" fmla="*/ 433206 h 772751"/>
              <a:gd name="connsiteX12" fmla="*/ 365560 w 883877"/>
              <a:gd name="connsiteY12" fmla="*/ 443699 h 772751"/>
              <a:gd name="connsiteX13" fmla="*/ 355169 w 883877"/>
              <a:gd name="connsiteY13" fmla="*/ 433206 h 772751"/>
              <a:gd name="connsiteX14" fmla="*/ 365560 w 883877"/>
              <a:gd name="connsiteY14" fmla="*/ 422351 h 772751"/>
              <a:gd name="connsiteX15" fmla="*/ 764994 w 883877"/>
              <a:gd name="connsiteY15" fmla="*/ 409326 h 772751"/>
              <a:gd name="connsiteX16" fmla="*/ 747989 w 883877"/>
              <a:gd name="connsiteY16" fmla="*/ 416200 h 772751"/>
              <a:gd name="connsiteX17" fmla="*/ 741114 w 883877"/>
              <a:gd name="connsiteY17" fmla="*/ 433206 h 772751"/>
              <a:gd name="connsiteX18" fmla="*/ 747989 w 883877"/>
              <a:gd name="connsiteY18" fmla="*/ 449850 h 772751"/>
              <a:gd name="connsiteX19" fmla="*/ 764994 w 883877"/>
              <a:gd name="connsiteY19" fmla="*/ 456725 h 772751"/>
              <a:gd name="connsiteX20" fmla="*/ 781638 w 883877"/>
              <a:gd name="connsiteY20" fmla="*/ 449850 h 772751"/>
              <a:gd name="connsiteX21" fmla="*/ 788513 w 883877"/>
              <a:gd name="connsiteY21" fmla="*/ 433206 h 772751"/>
              <a:gd name="connsiteX22" fmla="*/ 781638 w 883877"/>
              <a:gd name="connsiteY22" fmla="*/ 416200 h 772751"/>
              <a:gd name="connsiteX23" fmla="*/ 764994 w 883877"/>
              <a:gd name="connsiteY23" fmla="*/ 409326 h 772751"/>
              <a:gd name="connsiteX24" fmla="*/ 598306 w 883877"/>
              <a:gd name="connsiteY24" fmla="*/ 409326 h 772751"/>
              <a:gd name="connsiteX25" fmla="*/ 581301 w 883877"/>
              <a:gd name="connsiteY25" fmla="*/ 416200 h 772751"/>
              <a:gd name="connsiteX26" fmla="*/ 574426 w 883877"/>
              <a:gd name="connsiteY26" fmla="*/ 433206 h 772751"/>
              <a:gd name="connsiteX27" fmla="*/ 581301 w 883877"/>
              <a:gd name="connsiteY27" fmla="*/ 449850 h 772751"/>
              <a:gd name="connsiteX28" fmla="*/ 598306 w 883877"/>
              <a:gd name="connsiteY28" fmla="*/ 456725 h 772751"/>
              <a:gd name="connsiteX29" fmla="*/ 614950 w 883877"/>
              <a:gd name="connsiteY29" fmla="*/ 449850 h 772751"/>
              <a:gd name="connsiteX30" fmla="*/ 622187 w 883877"/>
              <a:gd name="connsiteY30" fmla="*/ 433206 h 772751"/>
              <a:gd name="connsiteX31" fmla="*/ 614950 w 883877"/>
              <a:gd name="connsiteY31" fmla="*/ 416200 h 772751"/>
              <a:gd name="connsiteX32" fmla="*/ 598306 w 883877"/>
              <a:gd name="connsiteY32" fmla="*/ 409326 h 772751"/>
              <a:gd name="connsiteX33" fmla="*/ 365560 w 883877"/>
              <a:gd name="connsiteY33" fmla="*/ 409326 h 772751"/>
              <a:gd name="connsiteX34" fmla="*/ 349078 w 883877"/>
              <a:gd name="connsiteY34" fmla="*/ 416200 h 772751"/>
              <a:gd name="connsiteX35" fmla="*/ 342269 w 883877"/>
              <a:gd name="connsiteY35" fmla="*/ 433206 h 772751"/>
              <a:gd name="connsiteX36" fmla="*/ 349078 w 883877"/>
              <a:gd name="connsiteY36" fmla="*/ 449850 h 772751"/>
              <a:gd name="connsiteX37" fmla="*/ 365560 w 883877"/>
              <a:gd name="connsiteY37" fmla="*/ 456725 h 772751"/>
              <a:gd name="connsiteX38" fmla="*/ 382402 w 883877"/>
              <a:gd name="connsiteY38" fmla="*/ 449850 h 772751"/>
              <a:gd name="connsiteX39" fmla="*/ 389210 w 883877"/>
              <a:gd name="connsiteY39" fmla="*/ 433206 h 772751"/>
              <a:gd name="connsiteX40" fmla="*/ 382402 w 883877"/>
              <a:gd name="connsiteY40" fmla="*/ 416200 h 772751"/>
              <a:gd name="connsiteX41" fmla="*/ 365560 w 883877"/>
              <a:gd name="connsiteY41" fmla="*/ 409326 h 772751"/>
              <a:gd name="connsiteX42" fmla="*/ 764994 w 883877"/>
              <a:gd name="connsiteY42" fmla="*/ 369887 h 772751"/>
              <a:gd name="connsiteX43" fmla="*/ 809860 w 883877"/>
              <a:gd name="connsiteY43" fmla="*/ 388340 h 772751"/>
              <a:gd name="connsiteX44" fmla="*/ 828313 w 883877"/>
              <a:gd name="connsiteY44" fmla="*/ 433206 h 772751"/>
              <a:gd name="connsiteX45" fmla="*/ 809860 w 883877"/>
              <a:gd name="connsiteY45" fmla="*/ 477710 h 772751"/>
              <a:gd name="connsiteX46" fmla="*/ 764994 w 883877"/>
              <a:gd name="connsiteY46" fmla="*/ 496525 h 772751"/>
              <a:gd name="connsiteX47" fmla="*/ 720128 w 883877"/>
              <a:gd name="connsiteY47" fmla="*/ 477710 h 772751"/>
              <a:gd name="connsiteX48" fmla="*/ 701675 w 883877"/>
              <a:gd name="connsiteY48" fmla="*/ 433206 h 772751"/>
              <a:gd name="connsiteX49" fmla="*/ 720128 w 883877"/>
              <a:gd name="connsiteY49" fmla="*/ 388340 h 772751"/>
              <a:gd name="connsiteX50" fmla="*/ 764994 w 883877"/>
              <a:gd name="connsiteY50" fmla="*/ 369887 h 772751"/>
              <a:gd name="connsiteX51" fmla="*/ 598306 w 883877"/>
              <a:gd name="connsiteY51" fmla="*/ 369887 h 772751"/>
              <a:gd name="connsiteX52" fmla="*/ 642811 w 883877"/>
              <a:gd name="connsiteY52" fmla="*/ 388340 h 772751"/>
              <a:gd name="connsiteX53" fmla="*/ 661625 w 883877"/>
              <a:gd name="connsiteY53" fmla="*/ 433206 h 772751"/>
              <a:gd name="connsiteX54" fmla="*/ 642811 w 883877"/>
              <a:gd name="connsiteY54" fmla="*/ 477710 h 772751"/>
              <a:gd name="connsiteX55" fmla="*/ 598306 w 883877"/>
              <a:gd name="connsiteY55" fmla="*/ 496525 h 772751"/>
              <a:gd name="connsiteX56" fmla="*/ 553440 w 883877"/>
              <a:gd name="connsiteY56" fmla="*/ 477710 h 772751"/>
              <a:gd name="connsiteX57" fmla="*/ 534987 w 883877"/>
              <a:gd name="connsiteY57" fmla="*/ 433206 h 772751"/>
              <a:gd name="connsiteX58" fmla="*/ 553440 w 883877"/>
              <a:gd name="connsiteY58" fmla="*/ 388340 h 772751"/>
              <a:gd name="connsiteX59" fmla="*/ 598306 w 883877"/>
              <a:gd name="connsiteY59" fmla="*/ 369887 h 772751"/>
              <a:gd name="connsiteX60" fmla="*/ 365560 w 883877"/>
              <a:gd name="connsiteY60" fmla="*/ 369887 h 772751"/>
              <a:gd name="connsiteX61" fmla="*/ 409992 w 883877"/>
              <a:gd name="connsiteY61" fmla="*/ 388340 h 772751"/>
              <a:gd name="connsiteX62" fmla="*/ 428267 w 883877"/>
              <a:gd name="connsiteY62" fmla="*/ 433206 h 772751"/>
              <a:gd name="connsiteX63" fmla="*/ 409992 w 883877"/>
              <a:gd name="connsiteY63" fmla="*/ 477710 h 772751"/>
              <a:gd name="connsiteX64" fmla="*/ 365560 w 883877"/>
              <a:gd name="connsiteY64" fmla="*/ 496525 h 772751"/>
              <a:gd name="connsiteX65" fmla="*/ 321487 w 883877"/>
              <a:gd name="connsiteY65" fmla="*/ 477710 h 772751"/>
              <a:gd name="connsiteX66" fmla="*/ 303212 w 883877"/>
              <a:gd name="connsiteY66" fmla="*/ 433206 h 772751"/>
              <a:gd name="connsiteX67" fmla="*/ 321487 w 883877"/>
              <a:gd name="connsiteY67" fmla="*/ 388340 h 772751"/>
              <a:gd name="connsiteX68" fmla="*/ 365560 w 883877"/>
              <a:gd name="connsiteY68" fmla="*/ 369887 h 772751"/>
              <a:gd name="connsiteX69" fmla="*/ 52293 w 883877"/>
              <a:gd name="connsiteY69" fmla="*/ 311150 h 772751"/>
              <a:gd name="connsiteX70" fmla="*/ 172676 w 883877"/>
              <a:gd name="connsiteY70" fmla="*/ 336797 h 772751"/>
              <a:gd name="connsiteX71" fmla="*/ 109256 w 883877"/>
              <a:gd name="connsiteY71" fmla="*/ 377996 h 772751"/>
              <a:gd name="connsiteX72" fmla="*/ 117516 w 883877"/>
              <a:gd name="connsiteY72" fmla="*/ 394286 h 772751"/>
              <a:gd name="connsiteX73" fmla="*/ 189859 w 883877"/>
              <a:gd name="connsiteY73" fmla="*/ 482729 h 772751"/>
              <a:gd name="connsiteX74" fmla="*/ 277947 w 883877"/>
              <a:gd name="connsiteY74" fmla="*/ 515074 h 772751"/>
              <a:gd name="connsiteX75" fmla="*/ 279436 w 883877"/>
              <a:gd name="connsiteY75" fmla="*/ 515937 h 772751"/>
              <a:gd name="connsiteX76" fmla="*/ 389394 w 883877"/>
              <a:gd name="connsiteY76" fmla="*/ 515937 h 772751"/>
              <a:gd name="connsiteX77" fmla="*/ 390075 w 883877"/>
              <a:gd name="connsiteY77" fmla="*/ 515785 h 772751"/>
              <a:gd name="connsiteX78" fmla="*/ 390684 w 883877"/>
              <a:gd name="connsiteY78" fmla="*/ 515937 h 772751"/>
              <a:gd name="connsiteX79" fmla="*/ 882076 w 883877"/>
              <a:gd name="connsiteY79" fmla="*/ 515937 h 772751"/>
              <a:gd name="connsiteX80" fmla="*/ 883877 w 883877"/>
              <a:gd name="connsiteY80" fmla="*/ 515937 h 772751"/>
              <a:gd name="connsiteX81" fmla="*/ 883877 w 883877"/>
              <a:gd name="connsiteY81" fmla="*/ 551734 h 772751"/>
              <a:gd name="connsiteX82" fmla="*/ 882076 w 883877"/>
              <a:gd name="connsiteY82" fmla="*/ 552092 h 772751"/>
              <a:gd name="connsiteX83" fmla="*/ 393455 w 883877"/>
              <a:gd name="connsiteY83" fmla="*/ 552092 h 772751"/>
              <a:gd name="connsiteX84" fmla="*/ 348593 w 883877"/>
              <a:gd name="connsiteY84" fmla="*/ 561577 h 772751"/>
              <a:gd name="connsiteX85" fmla="*/ 304411 w 883877"/>
              <a:gd name="connsiteY85" fmla="*/ 584675 h 772751"/>
              <a:gd name="connsiteX86" fmla="*/ 234866 w 883877"/>
              <a:gd name="connsiteY86" fmla="*/ 672166 h 772751"/>
              <a:gd name="connsiteX87" fmla="*/ 217040 w 883877"/>
              <a:gd name="connsiteY87" fmla="*/ 707860 h 772751"/>
              <a:gd name="connsiteX88" fmla="*/ 277451 w 883877"/>
              <a:gd name="connsiteY88" fmla="*/ 747104 h 772751"/>
              <a:gd name="connsiteX89" fmla="*/ 157068 w 883877"/>
              <a:gd name="connsiteY89" fmla="*/ 772751 h 772751"/>
              <a:gd name="connsiteX90" fmla="*/ 131762 w 883877"/>
              <a:gd name="connsiteY90" fmla="*/ 652462 h 772751"/>
              <a:gd name="connsiteX91" fmla="*/ 186657 w 883877"/>
              <a:gd name="connsiteY91" fmla="*/ 688123 h 772751"/>
              <a:gd name="connsiteX92" fmla="*/ 204250 w 883877"/>
              <a:gd name="connsiteY92" fmla="*/ 653049 h 772751"/>
              <a:gd name="connsiteX93" fmla="*/ 282096 w 883877"/>
              <a:gd name="connsiteY93" fmla="*/ 555971 h 772751"/>
              <a:gd name="connsiteX94" fmla="*/ 289492 w 883877"/>
              <a:gd name="connsiteY94" fmla="*/ 552092 h 772751"/>
              <a:gd name="connsiteX95" fmla="*/ 86978 w 883877"/>
              <a:gd name="connsiteY95" fmla="*/ 552092 h 772751"/>
              <a:gd name="connsiteX96" fmla="*/ 85997 w 883877"/>
              <a:gd name="connsiteY96" fmla="*/ 618766 h 772751"/>
              <a:gd name="connsiteX97" fmla="*/ 0 w 883877"/>
              <a:gd name="connsiteY97" fmla="*/ 531529 h 772751"/>
              <a:gd name="connsiteX98" fmla="*/ 88537 w 883877"/>
              <a:gd name="connsiteY98" fmla="*/ 446087 h 772751"/>
              <a:gd name="connsiteX99" fmla="*/ 87510 w 883877"/>
              <a:gd name="connsiteY99" fmla="*/ 515937 h 772751"/>
              <a:gd name="connsiteX100" fmla="*/ 176654 w 883877"/>
              <a:gd name="connsiteY100" fmla="*/ 515937 h 772751"/>
              <a:gd name="connsiteX101" fmla="*/ 168198 w 883877"/>
              <a:gd name="connsiteY101" fmla="*/ 511480 h 772751"/>
              <a:gd name="connsiteX102" fmla="*/ 86869 w 883877"/>
              <a:gd name="connsiteY102" fmla="*/ 413485 h 772751"/>
              <a:gd name="connsiteX103" fmla="*/ 78892 w 883877"/>
              <a:gd name="connsiteY103" fmla="*/ 397720 h 772751"/>
              <a:gd name="connsiteX104" fmla="*/ 26987 w 883877"/>
              <a:gd name="connsiteY104" fmla="*/ 431439 h 772751"/>
              <a:gd name="connsiteX105" fmla="*/ 746069 w 883877"/>
              <a:gd name="connsiteY105" fmla="*/ 273646 h 772751"/>
              <a:gd name="connsiteX106" fmla="*/ 746069 w 883877"/>
              <a:gd name="connsiteY106" fmla="*/ 286664 h 772751"/>
              <a:gd name="connsiteX107" fmla="*/ 765169 w 883877"/>
              <a:gd name="connsiteY107" fmla="*/ 286664 h 772751"/>
              <a:gd name="connsiteX108" fmla="*/ 815621 w 883877"/>
              <a:gd name="connsiteY108" fmla="*/ 286664 h 772751"/>
              <a:gd name="connsiteX109" fmla="*/ 834721 w 883877"/>
              <a:gd name="connsiteY109" fmla="*/ 286664 h 772751"/>
              <a:gd name="connsiteX110" fmla="*/ 834721 w 883877"/>
              <a:gd name="connsiteY110" fmla="*/ 273646 h 772751"/>
              <a:gd name="connsiteX111" fmla="*/ 815621 w 883877"/>
              <a:gd name="connsiteY111" fmla="*/ 273646 h 772751"/>
              <a:gd name="connsiteX112" fmla="*/ 765169 w 883877"/>
              <a:gd name="connsiteY112" fmla="*/ 273646 h 772751"/>
              <a:gd name="connsiteX113" fmla="*/ 549580 w 883877"/>
              <a:gd name="connsiteY113" fmla="*/ 273646 h 772751"/>
              <a:gd name="connsiteX114" fmla="*/ 549580 w 883877"/>
              <a:gd name="connsiteY114" fmla="*/ 286664 h 772751"/>
              <a:gd name="connsiteX115" fmla="*/ 568319 w 883877"/>
              <a:gd name="connsiteY115" fmla="*/ 286664 h 772751"/>
              <a:gd name="connsiteX116" fmla="*/ 618771 w 883877"/>
              <a:gd name="connsiteY116" fmla="*/ 286664 h 772751"/>
              <a:gd name="connsiteX117" fmla="*/ 637871 w 883877"/>
              <a:gd name="connsiteY117" fmla="*/ 286664 h 772751"/>
              <a:gd name="connsiteX118" fmla="*/ 637871 w 883877"/>
              <a:gd name="connsiteY118" fmla="*/ 273646 h 772751"/>
              <a:gd name="connsiteX119" fmla="*/ 618771 w 883877"/>
              <a:gd name="connsiteY119" fmla="*/ 273646 h 772751"/>
              <a:gd name="connsiteX120" fmla="*/ 568319 w 883877"/>
              <a:gd name="connsiteY120" fmla="*/ 273646 h 772751"/>
              <a:gd name="connsiteX121" fmla="*/ 394245 w 883877"/>
              <a:gd name="connsiteY121" fmla="*/ 246866 h 772751"/>
              <a:gd name="connsiteX122" fmla="*/ 318985 w 883877"/>
              <a:gd name="connsiteY122" fmla="*/ 277377 h 772751"/>
              <a:gd name="connsiteX123" fmla="*/ 293778 w 883877"/>
              <a:gd name="connsiteY123" fmla="*/ 307888 h 772751"/>
              <a:gd name="connsiteX124" fmla="*/ 395325 w 883877"/>
              <a:gd name="connsiteY124" fmla="*/ 307888 h 772751"/>
              <a:gd name="connsiteX125" fmla="*/ 462303 w 883877"/>
              <a:gd name="connsiteY125" fmla="*/ 307888 h 772751"/>
              <a:gd name="connsiteX126" fmla="*/ 462303 w 883877"/>
              <a:gd name="connsiteY126" fmla="*/ 246866 h 772751"/>
              <a:gd name="connsiteX127" fmla="*/ 398926 w 883877"/>
              <a:gd name="connsiteY127" fmla="*/ 246866 h 772751"/>
              <a:gd name="connsiteX128" fmla="*/ 396405 w 883877"/>
              <a:gd name="connsiteY128" fmla="*/ 246866 h 772751"/>
              <a:gd name="connsiteX129" fmla="*/ 395325 w 883877"/>
              <a:gd name="connsiteY129" fmla="*/ 246866 h 772751"/>
              <a:gd name="connsiteX130" fmla="*/ 394245 w 883877"/>
              <a:gd name="connsiteY130" fmla="*/ 246866 h 772751"/>
              <a:gd name="connsiteX131" fmla="*/ 395325 w 883877"/>
              <a:gd name="connsiteY131" fmla="*/ 220662 h 772751"/>
              <a:gd name="connsiteX132" fmla="*/ 396405 w 883877"/>
              <a:gd name="connsiteY132" fmla="*/ 220662 h 772751"/>
              <a:gd name="connsiteX133" fmla="*/ 398566 w 883877"/>
              <a:gd name="connsiteY133" fmla="*/ 220662 h 772751"/>
              <a:gd name="connsiteX134" fmla="*/ 475267 w 883877"/>
              <a:gd name="connsiteY134" fmla="*/ 220662 h 772751"/>
              <a:gd name="connsiteX135" fmla="*/ 488590 w 883877"/>
              <a:gd name="connsiteY135" fmla="*/ 233943 h 772751"/>
              <a:gd name="connsiteX136" fmla="*/ 488590 w 883877"/>
              <a:gd name="connsiteY136" fmla="*/ 341312 h 772751"/>
              <a:gd name="connsiteX137" fmla="*/ 850310 w 883877"/>
              <a:gd name="connsiteY137" fmla="*/ 341312 h 772751"/>
              <a:gd name="connsiteX138" fmla="*/ 863622 w 883877"/>
              <a:gd name="connsiteY138" fmla="*/ 354588 h 772751"/>
              <a:gd name="connsiteX139" fmla="*/ 863622 w 883877"/>
              <a:gd name="connsiteY139" fmla="*/ 419534 h 772751"/>
              <a:gd name="connsiteX140" fmla="*/ 871177 w 883877"/>
              <a:gd name="connsiteY140" fmla="*/ 419534 h 772751"/>
              <a:gd name="connsiteX141" fmla="*/ 871177 w 883877"/>
              <a:gd name="connsiteY141" fmla="*/ 445728 h 772751"/>
              <a:gd name="connsiteX142" fmla="*/ 850310 w 883877"/>
              <a:gd name="connsiteY142" fmla="*/ 445728 h 772751"/>
              <a:gd name="connsiteX143" fmla="*/ 840596 w 883877"/>
              <a:gd name="connsiteY143" fmla="*/ 445728 h 772751"/>
              <a:gd name="connsiteX144" fmla="*/ 841676 w 883877"/>
              <a:gd name="connsiteY144" fmla="*/ 432811 h 772751"/>
              <a:gd name="connsiteX145" fmla="*/ 819729 w 883877"/>
              <a:gd name="connsiteY145" fmla="*/ 378988 h 772751"/>
              <a:gd name="connsiteX146" fmla="*/ 765763 w 883877"/>
              <a:gd name="connsiteY146" fmla="*/ 356741 h 772751"/>
              <a:gd name="connsiteX147" fmla="*/ 711796 w 883877"/>
              <a:gd name="connsiteY147" fmla="*/ 378988 h 772751"/>
              <a:gd name="connsiteX148" fmla="*/ 689850 w 883877"/>
              <a:gd name="connsiteY148" fmla="*/ 432811 h 772751"/>
              <a:gd name="connsiteX149" fmla="*/ 690929 w 883877"/>
              <a:gd name="connsiteY149" fmla="*/ 445728 h 772751"/>
              <a:gd name="connsiteX150" fmla="*/ 673660 w 883877"/>
              <a:gd name="connsiteY150" fmla="*/ 445728 h 772751"/>
              <a:gd name="connsiteX151" fmla="*/ 674739 w 883877"/>
              <a:gd name="connsiteY151" fmla="*/ 432811 h 772751"/>
              <a:gd name="connsiteX152" fmla="*/ 652433 w 883877"/>
              <a:gd name="connsiteY152" fmla="*/ 378988 h 772751"/>
              <a:gd name="connsiteX153" fmla="*/ 598826 w 883877"/>
              <a:gd name="connsiteY153" fmla="*/ 356741 h 772751"/>
              <a:gd name="connsiteX154" fmla="*/ 544860 w 883877"/>
              <a:gd name="connsiteY154" fmla="*/ 378988 h 772751"/>
              <a:gd name="connsiteX155" fmla="*/ 523993 w 883877"/>
              <a:gd name="connsiteY155" fmla="*/ 419534 h 772751"/>
              <a:gd name="connsiteX156" fmla="*/ 522554 w 883877"/>
              <a:gd name="connsiteY156" fmla="*/ 432811 h 772751"/>
              <a:gd name="connsiteX157" fmla="*/ 523993 w 883877"/>
              <a:gd name="connsiteY157" fmla="*/ 445728 h 772751"/>
              <a:gd name="connsiteX158" fmla="*/ 477941 w 883877"/>
              <a:gd name="connsiteY158" fmla="*/ 445728 h 772751"/>
              <a:gd name="connsiteX159" fmla="*/ 476502 w 883877"/>
              <a:gd name="connsiteY159" fmla="*/ 445728 h 772751"/>
              <a:gd name="connsiteX160" fmla="*/ 475890 w 883877"/>
              <a:gd name="connsiteY160" fmla="*/ 445477 h 772751"/>
              <a:gd name="connsiteX161" fmla="*/ 475267 w 883877"/>
              <a:gd name="connsiteY161" fmla="*/ 445728 h 772751"/>
              <a:gd name="connsiteX162" fmla="*/ 439617 w 883877"/>
              <a:gd name="connsiteY162" fmla="*/ 445728 h 772751"/>
              <a:gd name="connsiteX163" fmla="*/ 441057 w 883877"/>
              <a:gd name="connsiteY163" fmla="*/ 432805 h 772751"/>
              <a:gd name="connsiteX164" fmla="*/ 418731 w 883877"/>
              <a:gd name="connsiteY164" fmla="*/ 378962 h 772751"/>
              <a:gd name="connsiteX165" fmla="*/ 395325 w 883877"/>
              <a:gd name="connsiteY165" fmla="*/ 363168 h 772751"/>
              <a:gd name="connsiteX166" fmla="*/ 364717 w 883877"/>
              <a:gd name="connsiteY166" fmla="*/ 356707 h 772751"/>
              <a:gd name="connsiteX167" fmla="*/ 311062 w 883877"/>
              <a:gd name="connsiteY167" fmla="*/ 378962 h 772751"/>
              <a:gd name="connsiteX168" fmla="*/ 288736 w 883877"/>
              <a:gd name="connsiteY168" fmla="*/ 432805 h 772751"/>
              <a:gd name="connsiteX169" fmla="*/ 290177 w 883877"/>
              <a:gd name="connsiteY169" fmla="*/ 445728 h 772751"/>
              <a:gd name="connsiteX170" fmla="*/ 254167 w 883877"/>
              <a:gd name="connsiteY170" fmla="*/ 445728 h 772751"/>
              <a:gd name="connsiteX171" fmla="*/ 241564 w 883877"/>
              <a:gd name="connsiteY171" fmla="*/ 445728 h 772751"/>
              <a:gd name="connsiteX172" fmla="*/ 228600 w 883877"/>
              <a:gd name="connsiteY172" fmla="*/ 432805 h 772751"/>
              <a:gd name="connsiteX173" fmla="*/ 241564 w 883877"/>
              <a:gd name="connsiteY173" fmla="*/ 419524 h 772751"/>
              <a:gd name="connsiteX174" fmla="*/ 242644 w 883877"/>
              <a:gd name="connsiteY174" fmla="*/ 419524 h 772751"/>
              <a:gd name="connsiteX175" fmla="*/ 252727 w 883877"/>
              <a:gd name="connsiteY175" fmla="*/ 347015 h 772751"/>
              <a:gd name="connsiteX176" fmla="*/ 301700 w 883877"/>
              <a:gd name="connsiteY176" fmla="*/ 257635 h 772751"/>
              <a:gd name="connsiteX177" fmla="*/ 395325 w 883877"/>
              <a:gd name="connsiteY177" fmla="*/ 220662 h 772751"/>
              <a:gd name="connsiteX178" fmla="*/ 815621 w 883877"/>
              <a:gd name="connsiteY178" fmla="*/ 213618 h 772751"/>
              <a:gd name="connsiteX179" fmla="*/ 810936 w 883877"/>
              <a:gd name="connsiteY179" fmla="*/ 215426 h 772751"/>
              <a:gd name="connsiteX180" fmla="*/ 795080 w 883877"/>
              <a:gd name="connsiteY180" fmla="*/ 231337 h 772751"/>
              <a:gd name="connsiteX181" fmla="*/ 795080 w 883877"/>
              <a:gd name="connsiteY181" fmla="*/ 240739 h 772751"/>
              <a:gd name="connsiteX182" fmla="*/ 804450 w 883877"/>
              <a:gd name="connsiteY182" fmla="*/ 240739 h 772751"/>
              <a:gd name="connsiteX183" fmla="*/ 809134 w 883877"/>
              <a:gd name="connsiteY183" fmla="*/ 236038 h 772751"/>
              <a:gd name="connsiteX184" fmla="*/ 809134 w 883877"/>
              <a:gd name="connsiteY184" fmla="*/ 262074 h 772751"/>
              <a:gd name="connsiteX185" fmla="*/ 815621 w 883877"/>
              <a:gd name="connsiteY185" fmla="*/ 262074 h 772751"/>
              <a:gd name="connsiteX186" fmla="*/ 822108 w 883877"/>
              <a:gd name="connsiteY186" fmla="*/ 262074 h 772751"/>
              <a:gd name="connsiteX187" fmla="*/ 822108 w 883877"/>
              <a:gd name="connsiteY187" fmla="*/ 236038 h 772751"/>
              <a:gd name="connsiteX188" fmla="*/ 826793 w 883877"/>
              <a:gd name="connsiteY188" fmla="*/ 240739 h 772751"/>
              <a:gd name="connsiteX189" fmla="*/ 835802 w 883877"/>
              <a:gd name="connsiteY189" fmla="*/ 240739 h 772751"/>
              <a:gd name="connsiteX190" fmla="*/ 835802 w 883877"/>
              <a:gd name="connsiteY190" fmla="*/ 231337 h 772751"/>
              <a:gd name="connsiteX191" fmla="*/ 820306 w 883877"/>
              <a:gd name="connsiteY191" fmla="*/ 215426 h 772751"/>
              <a:gd name="connsiteX192" fmla="*/ 815621 w 883877"/>
              <a:gd name="connsiteY192" fmla="*/ 213618 h 772751"/>
              <a:gd name="connsiteX193" fmla="*/ 765169 w 883877"/>
              <a:gd name="connsiteY193" fmla="*/ 213618 h 772751"/>
              <a:gd name="connsiteX194" fmla="*/ 760484 w 883877"/>
              <a:gd name="connsiteY194" fmla="*/ 215426 h 772751"/>
              <a:gd name="connsiteX195" fmla="*/ 744988 w 883877"/>
              <a:gd name="connsiteY195" fmla="*/ 231337 h 772751"/>
              <a:gd name="connsiteX196" fmla="*/ 744988 w 883877"/>
              <a:gd name="connsiteY196" fmla="*/ 240739 h 772751"/>
              <a:gd name="connsiteX197" fmla="*/ 753998 w 883877"/>
              <a:gd name="connsiteY197" fmla="*/ 240739 h 772751"/>
              <a:gd name="connsiteX198" fmla="*/ 758682 w 883877"/>
              <a:gd name="connsiteY198" fmla="*/ 236038 h 772751"/>
              <a:gd name="connsiteX199" fmla="*/ 758682 w 883877"/>
              <a:gd name="connsiteY199" fmla="*/ 262074 h 772751"/>
              <a:gd name="connsiteX200" fmla="*/ 765169 w 883877"/>
              <a:gd name="connsiteY200" fmla="*/ 262074 h 772751"/>
              <a:gd name="connsiteX201" fmla="*/ 771656 w 883877"/>
              <a:gd name="connsiteY201" fmla="*/ 262074 h 772751"/>
              <a:gd name="connsiteX202" fmla="*/ 771656 w 883877"/>
              <a:gd name="connsiteY202" fmla="*/ 236038 h 772751"/>
              <a:gd name="connsiteX203" fmla="*/ 776341 w 883877"/>
              <a:gd name="connsiteY203" fmla="*/ 240739 h 772751"/>
              <a:gd name="connsiteX204" fmla="*/ 785350 w 883877"/>
              <a:gd name="connsiteY204" fmla="*/ 240739 h 772751"/>
              <a:gd name="connsiteX205" fmla="*/ 785350 w 883877"/>
              <a:gd name="connsiteY205" fmla="*/ 231337 h 772751"/>
              <a:gd name="connsiteX206" fmla="*/ 769854 w 883877"/>
              <a:gd name="connsiteY206" fmla="*/ 215426 h 772751"/>
              <a:gd name="connsiteX207" fmla="*/ 765169 w 883877"/>
              <a:gd name="connsiteY207" fmla="*/ 213618 h 772751"/>
              <a:gd name="connsiteX208" fmla="*/ 618771 w 883877"/>
              <a:gd name="connsiteY208" fmla="*/ 213618 h 772751"/>
              <a:gd name="connsiteX209" fmla="*/ 614086 w 883877"/>
              <a:gd name="connsiteY209" fmla="*/ 215426 h 772751"/>
              <a:gd name="connsiteX210" fmla="*/ 598230 w 883877"/>
              <a:gd name="connsiteY210" fmla="*/ 231337 h 772751"/>
              <a:gd name="connsiteX211" fmla="*/ 598230 w 883877"/>
              <a:gd name="connsiteY211" fmla="*/ 240739 h 772751"/>
              <a:gd name="connsiteX212" fmla="*/ 607600 w 883877"/>
              <a:gd name="connsiteY212" fmla="*/ 240739 h 772751"/>
              <a:gd name="connsiteX213" fmla="*/ 612284 w 883877"/>
              <a:gd name="connsiteY213" fmla="*/ 236038 h 772751"/>
              <a:gd name="connsiteX214" fmla="*/ 612284 w 883877"/>
              <a:gd name="connsiteY214" fmla="*/ 262074 h 772751"/>
              <a:gd name="connsiteX215" fmla="*/ 618771 w 883877"/>
              <a:gd name="connsiteY215" fmla="*/ 262074 h 772751"/>
              <a:gd name="connsiteX216" fmla="*/ 625258 w 883877"/>
              <a:gd name="connsiteY216" fmla="*/ 262074 h 772751"/>
              <a:gd name="connsiteX217" fmla="*/ 625258 w 883877"/>
              <a:gd name="connsiteY217" fmla="*/ 236038 h 772751"/>
              <a:gd name="connsiteX218" fmla="*/ 629943 w 883877"/>
              <a:gd name="connsiteY218" fmla="*/ 240739 h 772751"/>
              <a:gd name="connsiteX219" fmla="*/ 638952 w 883877"/>
              <a:gd name="connsiteY219" fmla="*/ 240739 h 772751"/>
              <a:gd name="connsiteX220" fmla="*/ 638952 w 883877"/>
              <a:gd name="connsiteY220" fmla="*/ 231337 h 772751"/>
              <a:gd name="connsiteX221" fmla="*/ 623456 w 883877"/>
              <a:gd name="connsiteY221" fmla="*/ 215426 h 772751"/>
              <a:gd name="connsiteX222" fmla="*/ 618771 w 883877"/>
              <a:gd name="connsiteY222" fmla="*/ 213618 h 772751"/>
              <a:gd name="connsiteX223" fmla="*/ 568319 w 883877"/>
              <a:gd name="connsiteY223" fmla="*/ 213618 h 772751"/>
              <a:gd name="connsiteX224" fmla="*/ 563634 w 883877"/>
              <a:gd name="connsiteY224" fmla="*/ 215426 h 772751"/>
              <a:gd name="connsiteX225" fmla="*/ 548138 w 883877"/>
              <a:gd name="connsiteY225" fmla="*/ 231337 h 772751"/>
              <a:gd name="connsiteX226" fmla="*/ 548138 w 883877"/>
              <a:gd name="connsiteY226" fmla="*/ 240739 h 772751"/>
              <a:gd name="connsiteX227" fmla="*/ 557148 w 883877"/>
              <a:gd name="connsiteY227" fmla="*/ 240739 h 772751"/>
              <a:gd name="connsiteX228" fmla="*/ 561832 w 883877"/>
              <a:gd name="connsiteY228" fmla="*/ 236038 h 772751"/>
              <a:gd name="connsiteX229" fmla="*/ 561832 w 883877"/>
              <a:gd name="connsiteY229" fmla="*/ 262074 h 772751"/>
              <a:gd name="connsiteX230" fmla="*/ 568319 w 883877"/>
              <a:gd name="connsiteY230" fmla="*/ 262074 h 772751"/>
              <a:gd name="connsiteX231" fmla="*/ 575166 w 883877"/>
              <a:gd name="connsiteY231" fmla="*/ 262074 h 772751"/>
              <a:gd name="connsiteX232" fmla="*/ 575166 w 883877"/>
              <a:gd name="connsiteY232" fmla="*/ 236038 h 772751"/>
              <a:gd name="connsiteX233" fmla="*/ 579491 w 883877"/>
              <a:gd name="connsiteY233" fmla="*/ 240739 h 772751"/>
              <a:gd name="connsiteX234" fmla="*/ 588860 w 883877"/>
              <a:gd name="connsiteY234" fmla="*/ 240739 h 772751"/>
              <a:gd name="connsiteX235" fmla="*/ 588860 w 883877"/>
              <a:gd name="connsiteY235" fmla="*/ 231337 h 772751"/>
              <a:gd name="connsiteX236" fmla="*/ 573004 w 883877"/>
              <a:gd name="connsiteY236" fmla="*/ 215426 h 772751"/>
              <a:gd name="connsiteX237" fmla="*/ 568319 w 883877"/>
              <a:gd name="connsiteY237" fmla="*/ 213618 h 772751"/>
              <a:gd name="connsiteX238" fmla="*/ 698500 w 883877"/>
              <a:gd name="connsiteY238" fmla="*/ 169862 h 772751"/>
              <a:gd name="connsiteX239" fmla="*/ 711474 w 883877"/>
              <a:gd name="connsiteY239" fmla="*/ 169862 h 772751"/>
              <a:gd name="connsiteX240" fmla="*/ 765169 w 883877"/>
              <a:gd name="connsiteY240" fmla="*/ 169862 h 772751"/>
              <a:gd name="connsiteX241" fmla="*/ 815621 w 883877"/>
              <a:gd name="connsiteY241" fmla="*/ 169862 h 772751"/>
              <a:gd name="connsiteX242" fmla="*/ 868956 w 883877"/>
              <a:gd name="connsiteY242" fmla="*/ 169862 h 772751"/>
              <a:gd name="connsiteX243" fmla="*/ 882290 w 883877"/>
              <a:gd name="connsiteY243" fmla="*/ 169862 h 772751"/>
              <a:gd name="connsiteX244" fmla="*/ 882290 w 883877"/>
              <a:gd name="connsiteY244" fmla="*/ 183242 h 772751"/>
              <a:gd name="connsiteX245" fmla="*/ 882290 w 883877"/>
              <a:gd name="connsiteY245" fmla="*/ 314870 h 772751"/>
              <a:gd name="connsiteX246" fmla="*/ 882290 w 883877"/>
              <a:gd name="connsiteY246" fmla="*/ 328250 h 772751"/>
              <a:gd name="connsiteX247" fmla="*/ 868956 w 883877"/>
              <a:gd name="connsiteY247" fmla="*/ 328250 h 772751"/>
              <a:gd name="connsiteX248" fmla="*/ 815621 w 883877"/>
              <a:gd name="connsiteY248" fmla="*/ 328250 h 772751"/>
              <a:gd name="connsiteX249" fmla="*/ 765169 w 883877"/>
              <a:gd name="connsiteY249" fmla="*/ 328250 h 772751"/>
              <a:gd name="connsiteX250" fmla="*/ 711474 w 883877"/>
              <a:gd name="connsiteY250" fmla="*/ 328250 h 772751"/>
              <a:gd name="connsiteX251" fmla="*/ 698500 w 883877"/>
              <a:gd name="connsiteY251" fmla="*/ 328250 h 772751"/>
              <a:gd name="connsiteX252" fmla="*/ 698500 w 883877"/>
              <a:gd name="connsiteY252" fmla="*/ 314870 h 772751"/>
              <a:gd name="connsiteX253" fmla="*/ 698500 w 883877"/>
              <a:gd name="connsiteY253" fmla="*/ 183242 h 772751"/>
              <a:gd name="connsiteX254" fmla="*/ 501650 w 883877"/>
              <a:gd name="connsiteY254" fmla="*/ 169862 h 772751"/>
              <a:gd name="connsiteX255" fmla="*/ 514984 w 883877"/>
              <a:gd name="connsiteY255" fmla="*/ 169862 h 772751"/>
              <a:gd name="connsiteX256" fmla="*/ 568319 w 883877"/>
              <a:gd name="connsiteY256" fmla="*/ 169862 h 772751"/>
              <a:gd name="connsiteX257" fmla="*/ 618771 w 883877"/>
              <a:gd name="connsiteY257" fmla="*/ 169862 h 772751"/>
              <a:gd name="connsiteX258" fmla="*/ 672466 w 883877"/>
              <a:gd name="connsiteY258" fmla="*/ 169862 h 772751"/>
              <a:gd name="connsiteX259" fmla="*/ 685440 w 883877"/>
              <a:gd name="connsiteY259" fmla="*/ 169862 h 772751"/>
              <a:gd name="connsiteX260" fmla="*/ 685440 w 883877"/>
              <a:gd name="connsiteY260" fmla="*/ 183242 h 772751"/>
              <a:gd name="connsiteX261" fmla="*/ 685440 w 883877"/>
              <a:gd name="connsiteY261" fmla="*/ 314870 h 772751"/>
              <a:gd name="connsiteX262" fmla="*/ 685440 w 883877"/>
              <a:gd name="connsiteY262" fmla="*/ 328250 h 772751"/>
              <a:gd name="connsiteX263" fmla="*/ 672466 w 883877"/>
              <a:gd name="connsiteY263" fmla="*/ 328250 h 772751"/>
              <a:gd name="connsiteX264" fmla="*/ 618771 w 883877"/>
              <a:gd name="connsiteY264" fmla="*/ 328250 h 772751"/>
              <a:gd name="connsiteX265" fmla="*/ 568319 w 883877"/>
              <a:gd name="connsiteY265" fmla="*/ 328250 h 772751"/>
              <a:gd name="connsiteX266" fmla="*/ 514984 w 883877"/>
              <a:gd name="connsiteY266" fmla="*/ 328250 h 772751"/>
              <a:gd name="connsiteX267" fmla="*/ 501650 w 883877"/>
              <a:gd name="connsiteY267" fmla="*/ 328250 h 772751"/>
              <a:gd name="connsiteX268" fmla="*/ 501650 w 883877"/>
              <a:gd name="connsiteY268" fmla="*/ 314870 h 772751"/>
              <a:gd name="connsiteX269" fmla="*/ 501650 w 883877"/>
              <a:gd name="connsiteY269" fmla="*/ 183242 h 772751"/>
              <a:gd name="connsiteX270" fmla="*/ 746069 w 883877"/>
              <a:gd name="connsiteY270" fmla="*/ 102622 h 772751"/>
              <a:gd name="connsiteX271" fmla="*/ 746069 w 883877"/>
              <a:gd name="connsiteY271" fmla="*/ 115898 h 772751"/>
              <a:gd name="connsiteX272" fmla="*/ 765169 w 883877"/>
              <a:gd name="connsiteY272" fmla="*/ 115898 h 772751"/>
              <a:gd name="connsiteX273" fmla="*/ 815621 w 883877"/>
              <a:gd name="connsiteY273" fmla="*/ 115898 h 772751"/>
              <a:gd name="connsiteX274" fmla="*/ 834721 w 883877"/>
              <a:gd name="connsiteY274" fmla="*/ 115898 h 772751"/>
              <a:gd name="connsiteX275" fmla="*/ 834721 w 883877"/>
              <a:gd name="connsiteY275" fmla="*/ 102622 h 772751"/>
              <a:gd name="connsiteX276" fmla="*/ 815621 w 883877"/>
              <a:gd name="connsiteY276" fmla="*/ 102622 h 772751"/>
              <a:gd name="connsiteX277" fmla="*/ 765169 w 883877"/>
              <a:gd name="connsiteY277" fmla="*/ 102622 h 772751"/>
              <a:gd name="connsiteX278" fmla="*/ 549580 w 883877"/>
              <a:gd name="connsiteY278" fmla="*/ 102622 h 772751"/>
              <a:gd name="connsiteX279" fmla="*/ 549580 w 883877"/>
              <a:gd name="connsiteY279" fmla="*/ 115898 h 772751"/>
              <a:gd name="connsiteX280" fmla="*/ 568319 w 883877"/>
              <a:gd name="connsiteY280" fmla="*/ 115898 h 772751"/>
              <a:gd name="connsiteX281" fmla="*/ 618771 w 883877"/>
              <a:gd name="connsiteY281" fmla="*/ 115898 h 772751"/>
              <a:gd name="connsiteX282" fmla="*/ 637871 w 883877"/>
              <a:gd name="connsiteY282" fmla="*/ 115898 h 772751"/>
              <a:gd name="connsiteX283" fmla="*/ 637871 w 883877"/>
              <a:gd name="connsiteY283" fmla="*/ 102622 h 772751"/>
              <a:gd name="connsiteX284" fmla="*/ 618771 w 883877"/>
              <a:gd name="connsiteY284" fmla="*/ 102622 h 772751"/>
              <a:gd name="connsiteX285" fmla="*/ 568319 w 883877"/>
              <a:gd name="connsiteY285" fmla="*/ 102622 h 772751"/>
              <a:gd name="connsiteX286" fmla="*/ 815621 w 883877"/>
              <a:gd name="connsiteY286" fmla="*/ 43058 h 772751"/>
              <a:gd name="connsiteX287" fmla="*/ 810936 w 883877"/>
              <a:gd name="connsiteY287" fmla="*/ 44852 h 772751"/>
              <a:gd name="connsiteX288" fmla="*/ 795080 w 883877"/>
              <a:gd name="connsiteY288" fmla="*/ 60640 h 772751"/>
              <a:gd name="connsiteX289" fmla="*/ 795080 w 883877"/>
              <a:gd name="connsiteY289" fmla="*/ 69969 h 772751"/>
              <a:gd name="connsiteX290" fmla="*/ 804450 w 883877"/>
              <a:gd name="connsiteY290" fmla="*/ 69969 h 772751"/>
              <a:gd name="connsiteX291" fmla="*/ 809134 w 883877"/>
              <a:gd name="connsiteY291" fmla="*/ 65305 h 772751"/>
              <a:gd name="connsiteX292" fmla="*/ 809134 w 883877"/>
              <a:gd name="connsiteY292" fmla="*/ 91498 h 772751"/>
              <a:gd name="connsiteX293" fmla="*/ 815621 w 883877"/>
              <a:gd name="connsiteY293" fmla="*/ 91498 h 772751"/>
              <a:gd name="connsiteX294" fmla="*/ 822108 w 883877"/>
              <a:gd name="connsiteY294" fmla="*/ 91498 h 772751"/>
              <a:gd name="connsiteX295" fmla="*/ 822108 w 883877"/>
              <a:gd name="connsiteY295" fmla="*/ 65305 h 772751"/>
              <a:gd name="connsiteX296" fmla="*/ 826793 w 883877"/>
              <a:gd name="connsiteY296" fmla="*/ 69969 h 772751"/>
              <a:gd name="connsiteX297" fmla="*/ 835802 w 883877"/>
              <a:gd name="connsiteY297" fmla="*/ 69969 h 772751"/>
              <a:gd name="connsiteX298" fmla="*/ 835802 w 883877"/>
              <a:gd name="connsiteY298" fmla="*/ 60640 h 772751"/>
              <a:gd name="connsiteX299" fmla="*/ 820306 w 883877"/>
              <a:gd name="connsiteY299" fmla="*/ 45211 h 772751"/>
              <a:gd name="connsiteX300" fmla="*/ 820306 w 883877"/>
              <a:gd name="connsiteY300" fmla="*/ 44852 h 772751"/>
              <a:gd name="connsiteX301" fmla="*/ 815621 w 883877"/>
              <a:gd name="connsiteY301" fmla="*/ 43058 h 772751"/>
              <a:gd name="connsiteX302" fmla="*/ 765169 w 883877"/>
              <a:gd name="connsiteY302" fmla="*/ 43058 h 772751"/>
              <a:gd name="connsiteX303" fmla="*/ 760484 w 883877"/>
              <a:gd name="connsiteY303" fmla="*/ 44852 h 772751"/>
              <a:gd name="connsiteX304" fmla="*/ 744988 w 883877"/>
              <a:gd name="connsiteY304" fmla="*/ 60640 h 772751"/>
              <a:gd name="connsiteX305" fmla="*/ 744988 w 883877"/>
              <a:gd name="connsiteY305" fmla="*/ 69969 h 772751"/>
              <a:gd name="connsiteX306" fmla="*/ 753998 w 883877"/>
              <a:gd name="connsiteY306" fmla="*/ 69969 h 772751"/>
              <a:gd name="connsiteX307" fmla="*/ 758682 w 883877"/>
              <a:gd name="connsiteY307" fmla="*/ 65305 h 772751"/>
              <a:gd name="connsiteX308" fmla="*/ 758682 w 883877"/>
              <a:gd name="connsiteY308" fmla="*/ 91498 h 772751"/>
              <a:gd name="connsiteX309" fmla="*/ 765169 w 883877"/>
              <a:gd name="connsiteY309" fmla="*/ 91498 h 772751"/>
              <a:gd name="connsiteX310" fmla="*/ 771656 w 883877"/>
              <a:gd name="connsiteY310" fmla="*/ 91498 h 772751"/>
              <a:gd name="connsiteX311" fmla="*/ 771656 w 883877"/>
              <a:gd name="connsiteY311" fmla="*/ 65305 h 772751"/>
              <a:gd name="connsiteX312" fmla="*/ 776341 w 883877"/>
              <a:gd name="connsiteY312" fmla="*/ 69969 h 772751"/>
              <a:gd name="connsiteX313" fmla="*/ 785350 w 883877"/>
              <a:gd name="connsiteY313" fmla="*/ 69969 h 772751"/>
              <a:gd name="connsiteX314" fmla="*/ 785350 w 883877"/>
              <a:gd name="connsiteY314" fmla="*/ 60640 h 772751"/>
              <a:gd name="connsiteX315" fmla="*/ 769854 w 883877"/>
              <a:gd name="connsiteY315" fmla="*/ 45211 h 772751"/>
              <a:gd name="connsiteX316" fmla="*/ 769854 w 883877"/>
              <a:gd name="connsiteY316" fmla="*/ 44852 h 772751"/>
              <a:gd name="connsiteX317" fmla="*/ 765169 w 883877"/>
              <a:gd name="connsiteY317" fmla="*/ 43058 h 772751"/>
              <a:gd name="connsiteX318" fmla="*/ 618771 w 883877"/>
              <a:gd name="connsiteY318" fmla="*/ 43058 h 772751"/>
              <a:gd name="connsiteX319" fmla="*/ 614086 w 883877"/>
              <a:gd name="connsiteY319" fmla="*/ 44852 h 772751"/>
              <a:gd name="connsiteX320" fmla="*/ 598230 w 883877"/>
              <a:gd name="connsiteY320" fmla="*/ 60640 h 772751"/>
              <a:gd name="connsiteX321" fmla="*/ 598230 w 883877"/>
              <a:gd name="connsiteY321" fmla="*/ 69969 h 772751"/>
              <a:gd name="connsiteX322" fmla="*/ 607600 w 883877"/>
              <a:gd name="connsiteY322" fmla="*/ 69969 h 772751"/>
              <a:gd name="connsiteX323" fmla="*/ 612284 w 883877"/>
              <a:gd name="connsiteY323" fmla="*/ 65305 h 772751"/>
              <a:gd name="connsiteX324" fmla="*/ 612284 w 883877"/>
              <a:gd name="connsiteY324" fmla="*/ 91498 h 772751"/>
              <a:gd name="connsiteX325" fmla="*/ 618771 w 883877"/>
              <a:gd name="connsiteY325" fmla="*/ 91498 h 772751"/>
              <a:gd name="connsiteX326" fmla="*/ 625258 w 883877"/>
              <a:gd name="connsiteY326" fmla="*/ 91498 h 772751"/>
              <a:gd name="connsiteX327" fmla="*/ 625258 w 883877"/>
              <a:gd name="connsiteY327" fmla="*/ 65305 h 772751"/>
              <a:gd name="connsiteX328" fmla="*/ 629943 w 883877"/>
              <a:gd name="connsiteY328" fmla="*/ 69969 h 772751"/>
              <a:gd name="connsiteX329" fmla="*/ 638952 w 883877"/>
              <a:gd name="connsiteY329" fmla="*/ 69969 h 772751"/>
              <a:gd name="connsiteX330" fmla="*/ 638952 w 883877"/>
              <a:gd name="connsiteY330" fmla="*/ 60640 h 772751"/>
              <a:gd name="connsiteX331" fmla="*/ 623456 w 883877"/>
              <a:gd name="connsiteY331" fmla="*/ 45211 h 772751"/>
              <a:gd name="connsiteX332" fmla="*/ 623456 w 883877"/>
              <a:gd name="connsiteY332" fmla="*/ 44852 h 772751"/>
              <a:gd name="connsiteX333" fmla="*/ 618771 w 883877"/>
              <a:gd name="connsiteY333" fmla="*/ 43058 h 772751"/>
              <a:gd name="connsiteX334" fmla="*/ 568319 w 883877"/>
              <a:gd name="connsiteY334" fmla="*/ 43058 h 772751"/>
              <a:gd name="connsiteX335" fmla="*/ 563634 w 883877"/>
              <a:gd name="connsiteY335" fmla="*/ 44852 h 772751"/>
              <a:gd name="connsiteX336" fmla="*/ 548138 w 883877"/>
              <a:gd name="connsiteY336" fmla="*/ 60640 h 772751"/>
              <a:gd name="connsiteX337" fmla="*/ 548138 w 883877"/>
              <a:gd name="connsiteY337" fmla="*/ 69969 h 772751"/>
              <a:gd name="connsiteX338" fmla="*/ 557148 w 883877"/>
              <a:gd name="connsiteY338" fmla="*/ 69969 h 772751"/>
              <a:gd name="connsiteX339" fmla="*/ 561832 w 883877"/>
              <a:gd name="connsiteY339" fmla="*/ 65305 h 772751"/>
              <a:gd name="connsiteX340" fmla="*/ 561832 w 883877"/>
              <a:gd name="connsiteY340" fmla="*/ 91498 h 772751"/>
              <a:gd name="connsiteX341" fmla="*/ 568319 w 883877"/>
              <a:gd name="connsiteY341" fmla="*/ 91498 h 772751"/>
              <a:gd name="connsiteX342" fmla="*/ 575166 w 883877"/>
              <a:gd name="connsiteY342" fmla="*/ 91498 h 772751"/>
              <a:gd name="connsiteX343" fmla="*/ 575166 w 883877"/>
              <a:gd name="connsiteY343" fmla="*/ 65305 h 772751"/>
              <a:gd name="connsiteX344" fmla="*/ 579491 w 883877"/>
              <a:gd name="connsiteY344" fmla="*/ 69969 h 772751"/>
              <a:gd name="connsiteX345" fmla="*/ 588860 w 883877"/>
              <a:gd name="connsiteY345" fmla="*/ 69969 h 772751"/>
              <a:gd name="connsiteX346" fmla="*/ 588860 w 883877"/>
              <a:gd name="connsiteY346" fmla="*/ 60640 h 772751"/>
              <a:gd name="connsiteX347" fmla="*/ 573004 w 883877"/>
              <a:gd name="connsiteY347" fmla="*/ 45211 h 772751"/>
              <a:gd name="connsiteX348" fmla="*/ 573004 w 883877"/>
              <a:gd name="connsiteY348" fmla="*/ 44852 h 772751"/>
              <a:gd name="connsiteX349" fmla="*/ 568319 w 883877"/>
              <a:gd name="connsiteY349" fmla="*/ 43058 h 772751"/>
              <a:gd name="connsiteX350" fmla="*/ 698500 w 883877"/>
              <a:gd name="connsiteY350" fmla="*/ 0 h 772751"/>
              <a:gd name="connsiteX351" fmla="*/ 711474 w 883877"/>
              <a:gd name="connsiteY351" fmla="*/ 0 h 772751"/>
              <a:gd name="connsiteX352" fmla="*/ 765169 w 883877"/>
              <a:gd name="connsiteY352" fmla="*/ 0 h 772751"/>
              <a:gd name="connsiteX353" fmla="*/ 815621 w 883877"/>
              <a:gd name="connsiteY353" fmla="*/ 0 h 772751"/>
              <a:gd name="connsiteX354" fmla="*/ 868956 w 883877"/>
              <a:gd name="connsiteY354" fmla="*/ 0 h 772751"/>
              <a:gd name="connsiteX355" fmla="*/ 882290 w 883877"/>
              <a:gd name="connsiteY355" fmla="*/ 0 h 772751"/>
              <a:gd name="connsiteX356" fmla="*/ 882290 w 883877"/>
              <a:gd name="connsiteY356" fmla="*/ 13276 h 772751"/>
              <a:gd name="connsiteX357" fmla="*/ 882290 w 883877"/>
              <a:gd name="connsiteY357" fmla="*/ 143527 h 772751"/>
              <a:gd name="connsiteX358" fmla="*/ 882290 w 883877"/>
              <a:gd name="connsiteY358" fmla="*/ 156803 h 772751"/>
              <a:gd name="connsiteX359" fmla="*/ 868956 w 883877"/>
              <a:gd name="connsiteY359" fmla="*/ 156803 h 772751"/>
              <a:gd name="connsiteX360" fmla="*/ 815621 w 883877"/>
              <a:gd name="connsiteY360" fmla="*/ 156803 h 772751"/>
              <a:gd name="connsiteX361" fmla="*/ 765169 w 883877"/>
              <a:gd name="connsiteY361" fmla="*/ 156803 h 772751"/>
              <a:gd name="connsiteX362" fmla="*/ 711474 w 883877"/>
              <a:gd name="connsiteY362" fmla="*/ 156803 h 772751"/>
              <a:gd name="connsiteX363" fmla="*/ 698500 w 883877"/>
              <a:gd name="connsiteY363" fmla="*/ 156803 h 772751"/>
              <a:gd name="connsiteX364" fmla="*/ 698500 w 883877"/>
              <a:gd name="connsiteY364" fmla="*/ 143527 h 772751"/>
              <a:gd name="connsiteX365" fmla="*/ 698500 w 883877"/>
              <a:gd name="connsiteY365" fmla="*/ 13276 h 772751"/>
              <a:gd name="connsiteX366" fmla="*/ 501650 w 883877"/>
              <a:gd name="connsiteY366" fmla="*/ 0 h 772751"/>
              <a:gd name="connsiteX367" fmla="*/ 514984 w 883877"/>
              <a:gd name="connsiteY367" fmla="*/ 0 h 772751"/>
              <a:gd name="connsiteX368" fmla="*/ 568319 w 883877"/>
              <a:gd name="connsiteY368" fmla="*/ 0 h 772751"/>
              <a:gd name="connsiteX369" fmla="*/ 618771 w 883877"/>
              <a:gd name="connsiteY369" fmla="*/ 0 h 772751"/>
              <a:gd name="connsiteX370" fmla="*/ 672466 w 883877"/>
              <a:gd name="connsiteY370" fmla="*/ 0 h 772751"/>
              <a:gd name="connsiteX371" fmla="*/ 685440 w 883877"/>
              <a:gd name="connsiteY371" fmla="*/ 0 h 772751"/>
              <a:gd name="connsiteX372" fmla="*/ 685440 w 883877"/>
              <a:gd name="connsiteY372" fmla="*/ 13276 h 772751"/>
              <a:gd name="connsiteX373" fmla="*/ 685440 w 883877"/>
              <a:gd name="connsiteY373" fmla="*/ 143527 h 772751"/>
              <a:gd name="connsiteX374" fmla="*/ 685440 w 883877"/>
              <a:gd name="connsiteY374" fmla="*/ 156803 h 772751"/>
              <a:gd name="connsiteX375" fmla="*/ 672466 w 883877"/>
              <a:gd name="connsiteY375" fmla="*/ 156803 h 772751"/>
              <a:gd name="connsiteX376" fmla="*/ 618771 w 883877"/>
              <a:gd name="connsiteY376" fmla="*/ 156803 h 772751"/>
              <a:gd name="connsiteX377" fmla="*/ 568319 w 883877"/>
              <a:gd name="connsiteY377" fmla="*/ 156803 h 772751"/>
              <a:gd name="connsiteX378" fmla="*/ 514984 w 883877"/>
              <a:gd name="connsiteY378" fmla="*/ 156803 h 772751"/>
              <a:gd name="connsiteX379" fmla="*/ 501650 w 883877"/>
              <a:gd name="connsiteY379" fmla="*/ 156803 h 772751"/>
              <a:gd name="connsiteX380" fmla="*/ 501650 w 883877"/>
              <a:gd name="connsiteY380" fmla="*/ 143527 h 772751"/>
              <a:gd name="connsiteX381" fmla="*/ 501650 w 883877"/>
              <a:gd name="connsiteY381" fmla="*/ 13276 h 77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Lst>
            <a:rect l="l" t="t" r="r" b="b"/>
            <a:pathLst>
              <a:path w="883877" h="772751">
                <a:moveTo>
                  <a:pt x="764994" y="422351"/>
                </a:moveTo>
                <a:cubicBezTo>
                  <a:pt x="770784" y="422351"/>
                  <a:pt x="775487" y="427055"/>
                  <a:pt x="775487" y="433206"/>
                </a:cubicBezTo>
                <a:cubicBezTo>
                  <a:pt x="775487" y="438995"/>
                  <a:pt x="770784" y="443699"/>
                  <a:pt x="764994" y="443699"/>
                </a:cubicBezTo>
                <a:cubicBezTo>
                  <a:pt x="759205" y="443699"/>
                  <a:pt x="754140" y="438995"/>
                  <a:pt x="754140" y="433206"/>
                </a:cubicBezTo>
                <a:cubicBezTo>
                  <a:pt x="754140" y="427055"/>
                  <a:pt x="759205" y="422351"/>
                  <a:pt x="764994" y="422351"/>
                </a:cubicBezTo>
                <a:close/>
                <a:moveTo>
                  <a:pt x="598306" y="422351"/>
                </a:moveTo>
                <a:cubicBezTo>
                  <a:pt x="604096" y="422351"/>
                  <a:pt x="608799" y="427055"/>
                  <a:pt x="608799" y="433206"/>
                </a:cubicBezTo>
                <a:cubicBezTo>
                  <a:pt x="608799" y="438995"/>
                  <a:pt x="604096" y="443699"/>
                  <a:pt x="598306" y="443699"/>
                </a:cubicBezTo>
                <a:cubicBezTo>
                  <a:pt x="592155" y="443699"/>
                  <a:pt x="587452" y="438995"/>
                  <a:pt x="587452" y="433206"/>
                </a:cubicBezTo>
                <a:cubicBezTo>
                  <a:pt x="587452" y="427055"/>
                  <a:pt x="592155" y="422351"/>
                  <a:pt x="598306" y="422351"/>
                </a:cubicBezTo>
                <a:close/>
                <a:moveTo>
                  <a:pt x="365560" y="422351"/>
                </a:moveTo>
                <a:cubicBezTo>
                  <a:pt x="371652" y="422351"/>
                  <a:pt x="376310" y="427055"/>
                  <a:pt x="376310" y="433206"/>
                </a:cubicBezTo>
                <a:cubicBezTo>
                  <a:pt x="376310" y="438995"/>
                  <a:pt x="371652" y="443699"/>
                  <a:pt x="365560" y="443699"/>
                </a:cubicBezTo>
                <a:cubicBezTo>
                  <a:pt x="360186" y="443699"/>
                  <a:pt x="355169" y="438995"/>
                  <a:pt x="355169" y="433206"/>
                </a:cubicBezTo>
                <a:cubicBezTo>
                  <a:pt x="355169" y="427055"/>
                  <a:pt x="360186" y="422351"/>
                  <a:pt x="365560" y="422351"/>
                </a:cubicBezTo>
                <a:close/>
                <a:moveTo>
                  <a:pt x="764994" y="409326"/>
                </a:moveTo>
                <a:cubicBezTo>
                  <a:pt x="758120" y="409326"/>
                  <a:pt x="752692" y="412220"/>
                  <a:pt x="747989" y="416200"/>
                </a:cubicBezTo>
                <a:cubicBezTo>
                  <a:pt x="744009" y="420542"/>
                  <a:pt x="741114" y="426693"/>
                  <a:pt x="741114" y="433206"/>
                </a:cubicBezTo>
                <a:cubicBezTo>
                  <a:pt x="741114" y="439719"/>
                  <a:pt x="744009" y="445870"/>
                  <a:pt x="747989" y="449850"/>
                </a:cubicBezTo>
                <a:cubicBezTo>
                  <a:pt x="752692" y="454192"/>
                  <a:pt x="758120" y="456725"/>
                  <a:pt x="764994" y="456725"/>
                </a:cubicBezTo>
                <a:cubicBezTo>
                  <a:pt x="771507" y="456725"/>
                  <a:pt x="777296" y="454192"/>
                  <a:pt x="781638" y="449850"/>
                </a:cubicBezTo>
                <a:cubicBezTo>
                  <a:pt x="785980" y="445870"/>
                  <a:pt x="788513" y="439719"/>
                  <a:pt x="788513" y="433206"/>
                </a:cubicBezTo>
                <a:cubicBezTo>
                  <a:pt x="788513" y="426693"/>
                  <a:pt x="785980" y="420542"/>
                  <a:pt x="781638" y="416200"/>
                </a:cubicBezTo>
                <a:cubicBezTo>
                  <a:pt x="777296" y="412220"/>
                  <a:pt x="771507" y="409326"/>
                  <a:pt x="764994" y="409326"/>
                </a:cubicBezTo>
                <a:close/>
                <a:moveTo>
                  <a:pt x="598306" y="409326"/>
                </a:moveTo>
                <a:cubicBezTo>
                  <a:pt x="591432" y="409326"/>
                  <a:pt x="585643" y="412220"/>
                  <a:pt x="581301" y="416200"/>
                </a:cubicBezTo>
                <a:cubicBezTo>
                  <a:pt x="576959" y="420542"/>
                  <a:pt x="574426" y="426693"/>
                  <a:pt x="574426" y="433206"/>
                </a:cubicBezTo>
                <a:cubicBezTo>
                  <a:pt x="574426" y="439719"/>
                  <a:pt x="576959" y="445870"/>
                  <a:pt x="581301" y="449850"/>
                </a:cubicBezTo>
                <a:cubicBezTo>
                  <a:pt x="585643" y="454192"/>
                  <a:pt x="591432" y="456725"/>
                  <a:pt x="598306" y="456725"/>
                </a:cubicBezTo>
                <a:cubicBezTo>
                  <a:pt x="604819" y="456725"/>
                  <a:pt x="610608" y="454192"/>
                  <a:pt x="614950" y="449850"/>
                </a:cubicBezTo>
                <a:cubicBezTo>
                  <a:pt x="619292" y="445870"/>
                  <a:pt x="622187" y="439719"/>
                  <a:pt x="622187" y="433206"/>
                </a:cubicBezTo>
                <a:cubicBezTo>
                  <a:pt x="622187" y="426693"/>
                  <a:pt x="619292" y="420542"/>
                  <a:pt x="614950" y="416200"/>
                </a:cubicBezTo>
                <a:cubicBezTo>
                  <a:pt x="610608" y="412220"/>
                  <a:pt x="604819" y="409326"/>
                  <a:pt x="598306" y="409326"/>
                </a:cubicBezTo>
                <a:close/>
                <a:moveTo>
                  <a:pt x="365560" y="409326"/>
                </a:moveTo>
                <a:cubicBezTo>
                  <a:pt x="359111" y="409326"/>
                  <a:pt x="353377" y="412220"/>
                  <a:pt x="349078" y="416200"/>
                </a:cubicBezTo>
                <a:cubicBezTo>
                  <a:pt x="344778" y="420542"/>
                  <a:pt x="342269" y="426693"/>
                  <a:pt x="342269" y="433206"/>
                </a:cubicBezTo>
                <a:cubicBezTo>
                  <a:pt x="342269" y="439719"/>
                  <a:pt x="344778" y="445870"/>
                  <a:pt x="349078" y="449850"/>
                </a:cubicBezTo>
                <a:cubicBezTo>
                  <a:pt x="353377" y="454192"/>
                  <a:pt x="359111" y="456725"/>
                  <a:pt x="365560" y="456725"/>
                </a:cubicBezTo>
                <a:cubicBezTo>
                  <a:pt x="372369" y="456725"/>
                  <a:pt x="378102" y="454192"/>
                  <a:pt x="382402" y="449850"/>
                </a:cubicBezTo>
                <a:cubicBezTo>
                  <a:pt x="386701" y="445870"/>
                  <a:pt x="389210" y="439719"/>
                  <a:pt x="389210" y="433206"/>
                </a:cubicBezTo>
                <a:cubicBezTo>
                  <a:pt x="389210" y="426693"/>
                  <a:pt x="386701" y="420542"/>
                  <a:pt x="382402" y="416200"/>
                </a:cubicBezTo>
                <a:cubicBezTo>
                  <a:pt x="378102" y="412220"/>
                  <a:pt x="372369" y="409326"/>
                  <a:pt x="365560" y="409326"/>
                </a:cubicBezTo>
                <a:close/>
                <a:moveTo>
                  <a:pt x="764994" y="369887"/>
                </a:moveTo>
                <a:cubicBezTo>
                  <a:pt x="782724" y="369887"/>
                  <a:pt x="798282" y="376762"/>
                  <a:pt x="809860" y="388340"/>
                </a:cubicBezTo>
                <a:cubicBezTo>
                  <a:pt x="821077" y="399556"/>
                  <a:pt x="828313" y="415838"/>
                  <a:pt x="828313" y="433206"/>
                </a:cubicBezTo>
                <a:cubicBezTo>
                  <a:pt x="828313" y="450574"/>
                  <a:pt x="821077" y="466494"/>
                  <a:pt x="809860" y="477710"/>
                </a:cubicBezTo>
                <a:cubicBezTo>
                  <a:pt x="798282" y="489289"/>
                  <a:pt x="782724" y="496525"/>
                  <a:pt x="764994" y="496525"/>
                </a:cubicBezTo>
                <a:cubicBezTo>
                  <a:pt x="747627" y="496525"/>
                  <a:pt x="731707" y="489289"/>
                  <a:pt x="720128" y="477710"/>
                </a:cubicBezTo>
                <a:cubicBezTo>
                  <a:pt x="708912" y="466494"/>
                  <a:pt x="701675" y="450574"/>
                  <a:pt x="701675" y="433206"/>
                </a:cubicBezTo>
                <a:cubicBezTo>
                  <a:pt x="701675" y="415838"/>
                  <a:pt x="708912" y="399556"/>
                  <a:pt x="720128" y="388340"/>
                </a:cubicBezTo>
                <a:cubicBezTo>
                  <a:pt x="731707" y="376762"/>
                  <a:pt x="747627" y="369887"/>
                  <a:pt x="764994" y="369887"/>
                </a:cubicBezTo>
                <a:close/>
                <a:moveTo>
                  <a:pt x="598306" y="369887"/>
                </a:moveTo>
                <a:cubicBezTo>
                  <a:pt x="615674" y="369887"/>
                  <a:pt x="631594" y="376762"/>
                  <a:pt x="642811" y="388340"/>
                </a:cubicBezTo>
                <a:cubicBezTo>
                  <a:pt x="654389" y="399556"/>
                  <a:pt x="661625" y="415838"/>
                  <a:pt x="661625" y="433206"/>
                </a:cubicBezTo>
                <a:cubicBezTo>
                  <a:pt x="661625" y="450574"/>
                  <a:pt x="654389" y="466494"/>
                  <a:pt x="642811" y="477710"/>
                </a:cubicBezTo>
                <a:cubicBezTo>
                  <a:pt x="631594" y="489289"/>
                  <a:pt x="615674" y="496525"/>
                  <a:pt x="598306" y="496525"/>
                </a:cubicBezTo>
                <a:cubicBezTo>
                  <a:pt x="580577" y="496525"/>
                  <a:pt x="565019" y="489289"/>
                  <a:pt x="553440" y="477710"/>
                </a:cubicBezTo>
                <a:cubicBezTo>
                  <a:pt x="541862" y="466494"/>
                  <a:pt x="534987" y="450574"/>
                  <a:pt x="534987" y="433206"/>
                </a:cubicBezTo>
                <a:cubicBezTo>
                  <a:pt x="534987" y="415838"/>
                  <a:pt x="541862" y="399556"/>
                  <a:pt x="553440" y="388340"/>
                </a:cubicBezTo>
                <a:cubicBezTo>
                  <a:pt x="565019" y="376762"/>
                  <a:pt x="580577" y="369887"/>
                  <a:pt x="598306" y="369887"/>
                </a:cubicBezTo>
                <a:close/>
                <a:moveTo>
                  <a:pt x="365560" y="369887"/>
                </a:moveTo>
                <a:cubicBezTo>
                  <a:pt x="383118" y="369887"/>
                  <a:pt x="398884" y="376762"/>
                  <a:pt x="409992" y="388340"/>
                </a:cubicBezTo>
                <a:cubicBezTo>
                  <a:pt x="421459" y="399556"/>
                  <a:pt x="428267" y="415838"/>
                  <a:pt x="428267" y="433206"/>
                </a:cubicBezTo>
                <a:cubicBezTo>
                  <a:pt x="428267" y="450574"/>
                  <a:pt x="421459" y="466494"/>
                  <a:pt x="409992" y="477710"/>
                </a:cubicBezTo>
                <a:cubicBezTo>
                  <a:pt x="398884" y="489289"/>
                  <a:pt x="383118" y="496525"/>
                  <a:pt x="365560" y="496525"/>
                </a:cubicBezTo>
                <a:cubicBezTo>
                  <a:pt x="348361" y="496525"/>
                  <a:pt x="332595" y="489289"/>
                  <a:pt x="321487" y="477710"/>
                </a:cubicBezTo>
                <a:cubicBezTo>
                  <a:pt x="310379" y="466494"/>
                  <a:pt x="303212" y="450574"/>
                  <a:pt x="303212" y="433206"/>
                </a:cubicBezTo>
                <a:cubicBezTo>
                  <a:pt x="303212" y="415838"/>
                  <a:pt x="310379" y="399556"/>
                  <a:pt x="321487" y="388340"/>
                </a:cubicBezTo>
                <a:cubicBezTo>
                  <a:pt x="332595" y="376762"/>
                  <a:pt x="348361" y="369887"/>
                  <a:pt x="365560" y="369887"/>
                </a:cubicBezTo>
                <a:close/>
                <a:moveTo>
                  <a:pt x="52293" y="311150"/>
                </a:moveTo>
                <a:lnTo>
                  <a:pt x="172676" y="336797"/>
                </a:lnTo>
                <a:lnTo>
                  <a:pt x="109256" y="377996"/>
                </a:lnTo>
                <a:lnTo>
                  <a:pt x="117516" y="394286"/>
                </a:lnTo>
                <a:cubicBezTo>
                  <a:pt x="142341" y="438120"/>
                  <a:pt x="166303" y="465479"/>
                  <a:pt x="189859" y="482729"/>
                </a:cubicBezTo>
                <a:cubicBezTo>
                  <a:pt x="219462" y="505011"/>
                  <a:pt x="249427" y="511121"/>
                  <a:pt x="277947" y="515074"/>
                </a:cubicBezTo>
                <a:lnTo>
                  <a:pt x="279436" y="515937"/>
                </a:lnTo>
                <a:lnTo>
                  <a:pt x="389394" y="515937"/>
                </a:lnTo>
                <a:lnTo>
                  <a:pt x="390075" y="515785"/>
                </a:lnTo>
                <a:lnTo>
                  <a:pt x="390684" y="515937"/>
                </a:lnTo>
                <a:lnTo>
                  <a:pt x="882076" y="515937"/>
                </a:lnTo>
                <a:cubicBezTo>
                  <a:pt x="882436" y="515937"/>
                  <a:pt x="883157" y="515937"/>
                  <a:pt x="883877" y="515937"/>
                </a:cubicBezTo>
                <a:lnTo>
                  <a:pt x="883877" y="551734"/>
                </a:lnTo>
                <a:cubicBezTo>
                  <a:pt x="883157" y="551734"/>
                  <a:pt x="882436" y="552092"/>
                  <a:pt x="882076" y="552092"/>
                </a:cubicBezTo>
                <a:lnTo>
                  <a:pt x="393455" y="552092"/>
                </a:lnTo>
                <a:lnTo>
                  <a:pt x="348593" y="561577"/>
                </a:lnTo>
                <a:cubicBezTo>
                  <a:pt x="333476" y="566466"/>
                  <a:pt x="318809" y="573552"/>
                  <a:pt x="304411" y="584675"/>
                </a:cubicBezTo>
                <a:cubicBezTo>
                  <a:pt x="281736" y="601628"/>
                  <a:pt x="259060" y="628471"/>
                  <a:pt x="234866" y="672166"/>
                </a:cubicBezTo>
                <a:lnTo>
                  <a:pt x="217040" y="707860"/>
                </a:lnTo>
                <a:lnTo>
                  <a:pt x="277451" y="747104"/>
                </a:lnTo>
                <a:lnTo>
                  <a:pt x="157068" y="772751"/>
                </a:lnTo>
                <a:lnTo>
                  <a:pt x="131762" y="652462"/>
                </a:lnTo>
                <a:lnTo>
                  <a:pt x="186657" y="688123"/>
                </a:lnTo>
                <a:lnTo>
                  <a:pt x="204250" y="653049"/>
                </a:lnTo>
                <a:cubicBezTo>
                  <a:pt x="230806" y="605553"/>
                  <a:pt x="256451" y="575615"/>
                  <a:pt x="282096" y="555971"/>
                </a:cubicBezTo>
                <a:lnTo>
                  <a:pt x="289492" y="552092"/>
                </a:lnTo>
                <a:lnTo>
                  <a:pt x="86978" y="552092"/>
                </a:lnTo>
                <a:lnTo>
                  <a:pt x="85997" y="618766"/>
                </a:lnTo>
                <a:lnTo>
                  <a:pt x="0" y="531529"/>
                </a:lnTo>
                <a:lnTo>
                  <a:pt x="88537" y="446087"/>
                </a:lnTo>
                <a:lnTo>
                  <a:pt x="87510" y="515937"/>
                </a:lnTo>
                <a:lnTo>
                  <a:pt x="176654" y="515937"/>
                </a:lnTo>
                <a:lnTo>
                  <a:pt x="168198" y="511480"/>
                </a:lnTo>
                <a:cubicBezTo>
                  <a:pt x="141393" y="491804"/>
                  <a:pt x="114182" y="461413"/>
                  <a:pt x="86869" y="413485"/>
                </a:cubicBezTo>
                <a:lnTo>
                  <a:pt x="78892" y="397720"/>
                </a:lnTo>
                <a:lnTo>
                  <a:pt x="26987" y="431439"/>
                </a:lnTo>
                <a:close/>
                <a:moveTo>
                  <a:pt x="746069" y="273646"/>
                </a:moveTo>
                <a:lnTo>
                  <a:pt x="746069" y="286664"/>
                </a:lnTo>
                <a:lnTo>
                  <a:pt x="765169" y="286664"/>
                </a:lnTo>
                <a:lnTo>
                  <a:pt x="815621" y="286664"/>
                </a:lnTo>
                <a:lnTo>
                  <a:pt x="834721" y="286664"/>
                </a:lnTo>
                <a:lnTo>
                  <a:pt x="834721" y="273646"/>
                </a:lnTo>
                <a:lnTo>
                  <a:pt x="815621" y="273646"/>
                </a:lnTo>
                <a:lnTo>
                  <a:pt x="765169" y="273646"/>
                </a:lnTo>
                <a:close/>
                <a:moveTo>
                  <a:pt x="549580" y="273646"/>
                </a:moveTo>
                <a:lnTo>
                  <a:pt x="549580" y="286664"/>
                </a:lnTo>
                <a:lnTo>
                  <a:pt x="568319" y="286664"/>
                </a:lnTo>
                <a:lnTo>
                  <a:pt x="618771" y="286664"/>
                </a:lnTo>
                <a:lnTo>
                  <a:pt x="637871" y="286664"/>
                </a:lnTo>
                <a:lnTo>
                  <a:pt x="637871" y="273646"/>
                </a:lnTo>
                <a:lnTo>
                  <a:pt x="618771" y="273646"/>
                </a:lnTo>
                <a:lnTo>
                  <a:pt x="568319" y="273646"/>
                </a:lnTo>
                <a:close/>
                <a:moveTo>
                  <a:pt x="394245" y="246866"/>
                </a:moveTo>
                <a:cubicBezTo>
                  <a:pt x="366517" y="247225"/>
                  <a:pt x="339870" y="259070"/>
                  <a:pt x="318985" y="277377"/>
                </a:cubicBezTo>
                <a:cubicBezTo>
                  <a:pt x="309262" y="286351"/>
                  <a:pt x="300260" y="296402"/>
                  <a:pt x="293778" y="307888"/>
                </a:cubicBezTo>
                <a:lnTo>
                  <a:pt x="395325" y="307888"/>
                </a:lnTo>
                <a:lnTo>
                  <a:pt x="462303" y="307888"/>
                </a:lnTo>
                <a:lnTo>
                  <a:pt x="462303" y="246866"/>
                </a:lnTo>
                <a:lnTo>
                  <a:pt x="398926" y="246866"/>
                </a:lnTo>
                <a:cubicBezTo>
                  <a:pt x="398206" y="246866"/>
                  <a:pt x="397126" y="246866"/>
                  <a:pt x="396405" y="246866"/>
                </a:cubicBezTo>
                <a:cubicBezTo>
                  <a:pt x="396045" y="246866"/>
                  <a:pt x="395685" y="246866"/>
                  <a:pt x="395325" y="246866"/>
                </a:cubicBezTo>
                <a:cubicBezTo>
                  <a:pt x="394965" y="246866"/>
                  <a:pt x="394605" y="246866"/>
                  <a:pt x="394245" y="246866"/>
                </a:cubicBezTo>
                <a:close/>
                <a:moveTo>
                  <a:pt x="395325" y="220662"/>
                </a:moveTo>
                <a:cubicBezTo>
                  <a:pt x="395685" y="220662"/>
                  <a:pt x="396045" y="220662"/>
                  <a:pt x="396405" y="220662"/>
                </a:cubicBezTo>
                <a:cubicBezTo>
                  <a:pt x="397126" y="220662"/>
                  <a:pt x="397846" y="220662"/>
                  <a:pt x="398566" y="220662"/>
                </a:cubicBezTo>
                <a:lnTo>
                  <a:pt x="475267" y="220662"/>
                </a:lnTo>
                <a:cubicBezTo>
                  <a:pt x="482468" y="220662"/>
                  <a:pt x="488590" y="226405"/>
                  <a:pt x="488590" y="233943"/>
                </a:cubicBezTo>
                <a:lnTo>
                  <a:pt x="488590" y="341312"/>
                </a:lnTo>
                <a:lnTo>
                  <a:pt x="850310" y="341312"/>
                </a:lnTo>
                <a:cubicBezTo>
                  <a:pt x="857506" y="341312"/>
                  <a:pt x="863622" y="347053"/>
                  <a:pt x="863622" y="354588"/>
                </a:cubicBezTo>
                <a:lnTo>
                  <a:pt x="863622" y="419534"/>
                </a:lnTo>
                <a:lnTo>
                  <a:pt x="871177" y="419534"/>
                </a:lnTo>
                <a:lnTo>
                  <a:pt x="871177" y="445728"/>
                </a:lnTo>
                <a:lnTo>
                  <a:pt x="850310" y="445728"/>
                </a:lnTo>
                <a:lnTo>
                  <a:pt x="840596" y="445728"/>
                </a:lnTo>
                <a:cubicBezTo>
                  <a:pt x="841316" y="441422"/>
                  <a:pt x="841676" y="437116"/>
                  <a:pt x="841676" y="432811"/>
                </a:cubicBezTo>
                <a:cubicBezTo>
                  <a:pt x="841676" y="412358"/>
                  <a:pt x="833761" y="393341"/>
                  <a:pt x="819729" y="378988"/>
                </a:cubicBezTo>
                <a:cubicBezTo>
                  <a:pt x="805338" y="364994"/>
                  <a:pt x="785910" y="356741"/>
                  <a:pt x="765763" y="356741"/>
                </a:cubicBezTo>
                <a:cubicBezTo>
                  <a:pt x="745615" y="356741"/>
                  <a:pt x="726187" y="364994"/>
                  <a:pt x="711796" y="378988"/>
                </a:cubicBezTo>
                <a:cubicBezTo>
                  <a:pt x="697765" y="393341"/>
                  <a:pt x="689850" y="412358"/>
                  <a:pt x="689850" y="432811"/>
                </a:cubicBezTo>
                <a:cubicBezTo>
                  <a:pt x="689850" y="437116"/>
                  <a:pt x="689850" y="441422"/>
                  <a:pt x="690929" y="445728"/>
                </a:cubicBezTo>
                <a:lnTo>
                  <a:pt x="673660" y="445728"/>
                </a:lnTo>
                <a:cubicBezTo>
                  <a:pt x="674380" y="441422"/>
                  <a:pt x="674739" y="437116"/>
                  <a:pt x="674739" y="432811"/>
                </a:cubicBezTo>
                <a:cubicBezTo>
                  <a:pt x="674739" y="412358"/>
                  <a:pt x="666824" y="393341"/>
                  <a:pt x="652433" y="378988"/>
                </a:cubicBezTo>
                <a:cubicBezTo>
                  <a:pt x="638402" y="364994"/>
                  <a:pt x="618974" y="356741"/>
                  <a:pt x="598826" y="356741"/>
                </a:cubicBezTo>
                <a:cubicBezTo>
                  <a:pt x="578319" y="356741"/>
                  <a:pt x="559251" y="364994"/>
                  <a:pt x="544860" y="378988"/>
                </a:cubicBezTo>
                <a:cubicBezTo>
                  <a:pt x="533707" y="390111"/>
                  <a:pt x="526511" y="404464"/>
                  <a:pt x="523993" y="419534"/>
                </a:cubicBezTo>
                <a:cubicBezTo>
                  <a:pt x="522913" y="423840"/>
                  <a:pt x="522554" y="428146"/>
                  <a:pt x="522554" y="432811"/>
                </a:cubicBezTo>
                <a:cubicBezTo>
                  <a:pt x="522554" y="437116"/>
                  <a:pt x="522913" y="441422"/>
                  <a:pt x="523993" y="445728"/>
                </a:cubicBezTo>
                <a:lnTo>
                  <a:pt x="477941" y="445728"/>
                </a:lnTo>
                <a:cubicBezTo>
                  <a:pt x="477582" y="445728"/>
                  <a:pt x="476862" y="445728"/>
                  <a:pt x="476502" y="445728"/>
                </a:cubicBezTo>
                <a:lnTo>
                  <a:pt x="475890" y="445477"/>
                </a:lnTo>
                <a:lnTo>
                  <a:pt x="475267" y="445728"/>
                </a:lnTo>
                <a:lnTo>
                  <a:pt x="439617" y="445728"/>
                </a:lnTo>
                <a:cubicBezTo>
                  <a:pt x="440697" y="441420"/>
                  <a:pt x="441057" y="437113"/>
                  <a:pt x="441057" y="432805"/>
                </a:cubicBezTo>
                <a:cubicBezTo>
                  <a:pt x="441057" y="412345"/>
                  <a:pt x="433135" y="393320"/>
                  <a:pt x="418731" y="378962"/>
                </a:cubicBezTo>
                <a:cubicBezTo>
                  <a:pt x="411890" y="372142"/>
                  <a:pt x="403967" y="366757"/>
                  <a:pt x="395325" y="363168"/>
                </a:cubicBezTo>
                <a:cubicBezTo>
                  <a:pt x="385963" y="359219"/>
                  <a:pt x="375520" y="356707"/>
                  <a:pt x="364717" y="356707"/>
                </a:cubicBezTo>
                <a:cubicBezTo>
                  <a:pt x="344551" y="356707"/>
                  <a:pt x="325466" y="364963"/>
                  <a:pt x="311062" y="378962"/>
                </a:cubicBezTo>
                <a:cubicBezTo>
                  <a:pt x="296659" y="393320"/>
                  <a:pt x="288736" y="412345"/>
                  <a:pt x="288736" y="432805"/>
                </a:cubicBezTo>
                <a:cubicBezTo>
                  <a:pt x="288736" y="437113"/>
                  <a:pt x="289097" y="441420"/>
                  <a:pt x="290177" y="445728"/>
                </a:cubicBezTo>
                <a:lnTo>
                  <a:pt x="254167" y="445728"/>
                </a:lnTo>
                <a:lnTo>
                  <a:pt x="241564" y="445728"/>
                </a:lnTo>
                <a:cubicBezTo>
                  <a:pt x="234362" y="445728"/>
                  <a:pt x="228600" y="439985"/>
                  <a:pt x="228600" y="432805"/>
                </a:cubicBezTo>
                <a:cubicBezTo>
                  <a:pt x="228600" y="425626"/>
                  <a:pt x="234362" y="419524"/>
                  <a:pt x="241564" y="419524"/>
                </a:cubicBezTo>
                <a:lnTo>
                  <a:pt x="242644" y="419524"/>
                </a:lnTo>
                <a:lnTo>
                  <a:pt x="252727" y="347015"/>
                </a:lnTo>
                <a:cubicBezTo>
                  <a:pt x="257408" y="312196"/>
                  <a:pt x="275773" y="280608"/>
                  <a:pt x="301700" y="257635"/>
                </a:cubicBezTo>
                <a:cubicBezTo>
                  <a:pt x="327627" y="235020"/>
                  <a:pt x="360756" y="221021"/>
                  <a:pt x="395325" y="220662"/>
                </a:cubicBezTo>
                <a:close/>
                <a:moveTo>
                  <a:pt x="815621" y="213618"/>
                </a:moveTo>
                <a:cubicBezTo>
                  <a:pt x="813819" y="213618"/>
                  <a:pt x="812017" y="214341"/>
                  <a:pt x="810936" y="215426"/>
                </a:cubicBezTo>
                <a:lnTo>
                  <a:pt x="795080" y="231337"/>
                </a:lnTo>
                <a:cubicBezTo>
                  <a:pt x="792557" y="233868"/>
                  <a:pt x="792557" y="237846"/>
                  <a:pt x="795080" y="240739"/>
                </a:cubicBezTo>
                <a:cubicBezTo>
                  <a:pt x="797602" y="242909"/>
                  <a:pt x="801927" y="242909"/>
                  <a:pt x="804450" y="240739"/>
                </a:cubicBezTo>
                <a:lnTo>
                  <a:pt x="809134" y="236038"/>
                </a:lnTo>
                <a:lnTo>
                  <a:pt x="809134" y="262074"/>
                </a:lnTo>
                <a:lnTo>
                  <a:pt x="815621" y="262074"/>
                </a:lnTo>
                <a:lnTo>
                  <a:pt x="822108" y="262074"/>
                </a:lnTo>
                <a:lnTo>
                  <a:pt x="822108" y="236038"/>
                </a:lnTo>
                <a:lnTo>
                  <a:pt x="826793" y="240739"/>
                </a:lnTo>
                <a:cubicBezTo>
                  <a:pt x="829315" y="242909"/>
                  <a:pt x="833279" y="242909"/>
                  <a:pt x="835802" y="240739"/>
                </a:cubicBezTo>
                <a:cubicBezTo>
                  <a:pt x="838325" y="237846"/>
                  <a:pt x="838325" y="233868"/>
                  <a:pt x="835802" y="231337"/>
                </a:cubicBezTo>
                <a:lnTo>
                  <a:pt x="820306" y="215426"/>
                </a:lnTo>
                <a:cubicBezTo>
                  <a:pt x="818864" y="214341"/>
                  <a:pt x="817063" y="213618"/>
                  <a:pt x="815621" y="213618"/>
                </a:cubicBezTo>
                <a:close/>
                <a:moveTo>
                  <a:pt x="765169" y="213618"/>
                </a:moveTo>
                <a:cubicBezTo>
                  <a:pt x="763367" y="213618"/>
                  <a:pt x="761926" y="214341"/>
                  <a:pt x="760484" y="215426"/>
                </a:cubicBezTo>
                <a:lnTo>
                  <a:pt x="744988" y="231337"/>
                </a:lnTo>
                <a:cubicBezTo>
                  <a:pt x="742105" y="233868"/>
                  <a:pt x="742105" y="237846"/>
                  <a:pt x="744988" y="240739"/>
                </a:cubicBezTo>
                <a:cubicBezTo>
                  <a:pt x="747511" y="242909"/>
                  <a:pt x="751475" y="242909"/>
                  <a:pt x="753998" y="240739"/>
                </a:cubicBezTo>
                <a:lnTo>
                  <a:pt x="758682" y="236038"/>
                </a:lnTo>
                <a:lnTo>
                  <a:pt x="758682" y="262074"/>
                </a:lnTo>
                <a:lnTo>
                  <a:pt x="765169" y="262074"/>
                </a:lnTo>
                <a:lnTo>
                  <a:pt x="771656" y="262074"/>
                </a:lnTo>
                <a:lnTo>
                  <a:pt x="771656" y="236038"/>
                </a:lnTo>
                <a:lnTo>
                  <a:pt x="776341" y="240739"/>
                </a:lnTo>
                <a:cubicBezTo>
                  <a:pt x="778863" y="242909"/>
                  <a:pt x="782827" y="242909"/>
                  <a:pt x="785350" y="240739"/>
                </a:cubicBezTo>
                <a:cubicBezTo>
                  <a:pt x="788233" y="237846"/>
                  <a:pt x="788233" y="233868"/>
                  <a:pt x="785350" y="231337"/>
                </a:cubicBezTo>
                <a:lnTo>
                  <a:pt x="769854" y="215426"/>
                </a:lnTo>
                <a:cubicBezTo>
                  <a:pt x="768412" y="214341"/>
                  <a:pt x="766971" y="213618"/>
                  <a:pt x="765169" y="213618"/>
                </a:cubicBezTo>
                <a:close/>
                <a:moveTo>
                  <a:pt x="618771" y="213618"/>
                </a:moveTo>
                <a:cubicBezTo>
                  <a:pt x="616969" y="213618"/>
                  <a:pt x="615528" y="214341"/>
                  <a:pt x="614086" y="215426"/>
                </a:cubicBezTo>
                <a:lnTo>
                  <a:pt x="598230" y="231337"/>
                </a:lnTo>
                <a:cubicBezTo>
                  <a:pt x="595707" y="233868"/>
                  <a:pt x="595707" y="237846"/>
                  <a:pt x="598230" y="240739"/>
                </a:cubicBezTo>
                <a:cubicBezTo>
                  <a:pt x="601113" y="242909"/>
                  <a:pt x="605077" y="242909"/>
                  <a:pt x="607600" y="240739"/>
                </a:cubicBezTo>
                <a:lnTo>
                  <a:pt x="612284" y="236038"/>
                </a:lnTo>
                <a:lnTo>
                  <a:pt x="612284" y="262074"/>
                </a:lnTo>
                <a:lnTo>
                  <a:pt x="618771" y="262074"/>
                </a:lnTo>
                <a:lnTo>
                  <a:pt x="625258" y="262074"/>
                </a:lnTo>
                <a:lnTo>
                  <a:pt x="625258" y="236038"/>
                </a:lnTo>
                <a:lnTo>
                  <a:pt x="629943" y="240739"/>
                </a:lnTo>
                <a:cubicBezTo>
                  <a:pt x="632465" y="242909"/>
                  <a:pt x="636429" y="242909"/>
                  <a:pt x="638952" y="240739"/>
                </a:cubicBezTo>
                <a:cubicBezTo>
                  <a:pt x="641835" y="237846"/>
                  <a:pt x="641835" y="233868"/>
                  <a:pt x="638952" y="231337"/>
                </a:cubicBezTo>
                <a:lnTo>
                  <a:pt x="623456" y="215426"/>
                </a:lnTo>
                <a:cubicBezTo>
                  <a:pt x="622375" y="214341"/>
                  <a:pt x="620573" y="213618"/>
                  <a:pt x="618771" y="213618"/>
                </a:cubicBezTo>
                <a:close/>
                <a:moveTo>
                  <a:pt x="568319" y="213618"/>
                </a:moveTo>
                <a:cubicBezTo>
                  <a:pt x="566878" y="213618"/>
                  <a:pt x="565076" y="214341"/>
                  <a:pt x="563634" y="215426"/>
                </a:cubicBezTo>
                <a:lnTo>
                  <a:pt x="548138" y="231337"/>
                </a:lnTo>
                <a:cubicBezTo>
                  <a:pt x="545255" y="233868"/>
                  <a:pt x="545255" y="237846"/>
                  <a:pt x="548138" y="240739"/>
                </a:cubicBezTo>
                <a:cubicBezTo>
                  <a:pt x="550661" y="242909"/>
                  <a:pt x="554625" y="242909"/>
                  <a:pt x="557148" y="240739"/>
                </a:cubicBezTo>
                <a:lnTo>
                  <a:pt x="561832" y="236038"/>
                </a:lnTo>
                <a:lnTo>
                  <a:pt x="561832" y="262074"/>
                </a:lnTo>
                <a:lnTo>
                  <a:pt x="568319" y="262074"/>
                </a:lnTo>
                <a:lnTo>
                  <a:pt x="575166" y="262074"/>
                </a:lnTo>
                <a:lnTo>
                  <a:pt x="575166" y="236038"/>
                </a:lnTo>
                <a:lnTo>
                  <a:pt x="579491" y="240739"/>
                </a:lnTo>
                <a:cubicBezTo>
                  <a:pt x="582013" y="242909"/>
                  <a:pt x="586338" y="242909"/>
                  <a:pt x="588860" y="240739"/>
                </a:cubicBezTo>
                <a:cubicBezTo>
                  <a:pt x="591383" y="237846"/>
                  <a:pt x="591383" y="233868"/>
                  <a:pt x="588860" y="231337"/>
                </a:cubicBezTo>
                <a:lnTo>
                  <a:pt x="573004" y="215426"/>
                </a:lnTo>
                <a:cubicBezTo>
                  <a:pt x="571923" y="214341"/>
                  <a:pt x="570121" y="213618"/>
                  <a:pt x="568319" y="213618"/>
                </a:cubicBezTo>
                <a:close/>
                <a:moveTo>
                  <a:pt x="698500" y="169862"/>
                </a:moveTo>
                <a:lnTo>
                  <a:pt x="711474" y="169862"/>
                </a:lnTo>
                <a:lnTo>
                  <a:pt x="765169" y="169862"/>
                </a:lnTo>
                <a:lnTo>
                  <a:pt x="815621" y="169862"/>
                </a:lnTo>
                <a:lnTo>
                  <a:pt x="868956" y="169862"/>
                </a:lnTo>
                <a:lnTo>
                  <a:pt x="882290" y="169862"/>
                </a:lnTo>
                <a:lnTo>
                  <a:pt x="882290" y="183242"/>
                </a:lnTo>
                <a:lnTo>
                  <a:pt x="882290" y="314870"/>
                </a:lnTo>
                <a:lnTo>
                  <a:pt x="882290" y="328250"/>
                </a:lnTo>
                <a:lnTo>
                  <a:pt x="868956" y="328250"/>
                </a:lnTo>
                <a:lnTo>
                  <a:pt x="815621" y="328250"/>
                </a:lnTo>
                <a:lnTo>
                  <a:pt x="765169" y="328250"/>
                </a:lnTo>
                <a:lnTo>
                  <a:pt x="711474" y="328250"/>
                </a:lnTo>
                <a:lnTo>
                  <a:pt x="698500" y="328250"/>
                </a:lnTo>
                <a:lnTo>
                  <a:pt x="698500" y="314870"/>
                </a:lnTo>
                <a:lnTo>
                  <a:pt x="698500" y="183242"/>
                </a:lnTo>
                <a:close/>
                <a:moveTo>
                  <a:pt x="501650" y="169862"/>
                </a:moveTo>
                <a:lnTo>
                  <a:pt x="514984" y="169862"/>
                </a:lnTo>
                <a:lnTo>
                  <a:pt x="568319" y="169862"/>
                </a:lnTo>
                <a:lnTo>
                  <a:pt x="618771" y="169862"/>
                </a:lnTo>
                <a:lnTo>
                  <a:pt x="672466" y="169862"/>
                </a:lnTo>
                <a:lnTo>
                  <a:pt x="685440" y="169862"/>
                </a:lnTo>
                <a:lnTo>
                  <a:pt x="685440" y="183242"/>
                </a:lnTo>
                <a:lnTo>
                  <a:pt x="685440" y="314870"/>
                </a:lnTo>
                <a:lnTo>
                  <a:pt x="685440" y="328250"/>
                </a:lnTo>
                <a:lnTo>
                  <a:pt x="672466" y="328250"/>
                </a:lnTo>
                <a:lnTo>
                  <a:pt x="618771" y="328250"/>
                </a:lnTo>
                <a:lnTo>
                  <a:pt x="568319" y="328250"/>
                </a:lnTo>
                <a:lnTo>
                  <a:pt x="514984" y="328250"/>
                </a:lnTo>
                <a:lnTo>
                  <a:pt x="501650" y="328250"/>
                </a:lnTo>
                <a:lnTo>
                  <a:pt x="501650" y="314870"/>
                </a:lnTo>
                <a:lnTo>
                  <a:pt x="501650" y="183242"/>
                </a:lnTo>
                <a:close/>
                <a:moveTo>
                  <a:pt x="746069" y="102622"/>
                </a:moveTo>
                <a:lnTo>
                  <a:pt x="746069" y="115898"/>
                </a:lnTo>
                <a:lnTo>
                  <a:pt x="765169" y="115898"/>
                </a:lnTo>
                <a:lnTo>
                  <a:pt x="815621" y="115898"/>
                </a:lnTo>
                <a:lnTo>
                  <a:pt x="834721" y="115898"/>
                </a:lnTo>
                <a:lnTo>
                  <a:pt x="834721" y="102622"/>
                </a:lnTo>
                <a:lnTo>
                  <a:pt x="815621" y="102622"/>
                </a:lnTo>
                <a:lnTo>
                  <a:pt x="765169" y="102622"/>
                </a:lnTo>
                <a:close/>
                <a:moveTo>
                  <a:pt x="549580" y="102622"/>
                </a:moveTo>
                <a:lnTo>
                  <a:pt x="549580" y="115898"/>
                </a:lnTo>
                <a:lnTo>
                  <a:pt x="568319" y="115898"/>
                </a:lnTo>
                <a:lnTo>
                  <a:pt x="618771" y="115898"/>
                </a:lnTo>
                <a:lnTo>
                  <a:pt x="637871" y="115898"/>
                </a:lnTo>
                <a:lnTo>
                  <a:pt x="637871" y="102622"/>
                </a:lnTo>
                <a:lnTo>
                  <a:pt x="618771" y="102622"/>
                </a:lnTo>
                <a:lnTo>
                  <a:pt x="568319" y="102622"/>
                </a:lnTo>
                <a:close/>
                <a:moveTo>
                  <a:pt x="815621" y="43058"/>
                </a:moveTo>
                <a:cubicBezTo>
                  <a:pt x="813819" y="43058"/>
                  <a:pt x="812017" y="43776"/>
                  <a:pt x="810936" y="44852"/>
                </a:cubicBezTo>
                <a:lnTo>
                  <a:pt x="795080" y="60640"/>
                </a:lnTo>
                <a:cubicBezTo>
                  <a:pt x="792557" y="63152"/>
                  <a:pt x="792557" y="67458"/>
                  <a:pt x="795080" y="69969"/>
                </a:cubicBezTo>
                <a:cubicBezTo>
                  <a:pt x="797602" y="72481"/>
                  <a:pt x="801927" y="72481"/>
                  <a:pt x="804450" y="69969"/>
                </a:cubicBezTo>
                <a:lnTo>
                  <a:pt x="809134" y="65305"/>
                </a:lnTo>
                <a:lnTo>
                  <a:pt x="809134" y="91498"/>
                </a:lnTo>
                <a:lnTo>
                  <a:pt x="815621" y="91498"/>
                </a:lnTo>
                <a:lnTo>
                  <a:pt x="822108" y="91498"/>
                </a:lnTo>
                <a:lnTo>
                  <a:pt x="822108" y="65305"/>
                </a:lnTo>
                <a:lnTo>
                  <a:pt x="826793" y="69969"/>
                </a:lnTo>
                <a:cubicBezTo>
                  <a:pt x="829315" y="72481"/>
                  <a:pt x="833279" y="72481"/>
                  <a:pt x="835802" y="69969"/>
                </a:cubicBezTo>
                <a:cubicBezTo>
                  <a:pt x="838325" y="67458"/>
                  <a:pt x="838325" y="63152"/>
                  <a:pt x="835802" y="60640"/>
                </a:cubicBezTo>
                <a:lnTo>
                  <a:pt x="820306" y="45211"/>
                </a:lnTo>
                <a:lnTo>
                  <a:pt x="820306" y="44852"/>
                </a:lnTo>
                <a:cubicBezTo>
                  <a:pt x="818864" y="43776"/>
                  <a:pt x="817063" y="43058"/>
                  <a:pt x="815621" y="43058"/>
                </a:cubicBezTo>
                <a:close/>
                <a:moveTo>
                  <a:pt x="765169" y="43058"/>
                </a:moveTo>
                <a:cubicBezTo>
                  <a:pt x="763367" y="43058"/>
                  <a:pt x="761926" y="43776"/>
                  <a:pt x="760484" y="44852"/>
                </a:cubicBezTo>
                <a:lnTo>
                  <a:pt x="744988" y="60640"/>
                </a:lnTo>
                <a:cubicBezTo>
                  <a:pt x="742105" y="63152"/>
                  <a:pt x="742105" y="67458"/>
                  <a:pt x="744988" y="69969"/>
                </a:cubicBezTo>
                <a:cubicBezTo>
                  <a:pt x="747511" y="72481"/>
                  <a:pt x="751475" y="72481"/>
                  <a:pt x="753998" y="69969"/>
                </a:cubicBezTo>
                <a:lnTo>
                  <a:pt x="758682" y="65305"/>
                </a:lnTo>
                <a:lnTo>
                  <a:pt x="758682" y="91498"/>
                </a:lnTo>
                <a:lnTo>
                  <a:pt x="765169" y="91498"/>
                </a:lnTo>
                <a:lnTo>
                  <a:pt x="771656" y="91498"/>
                </a:lnTo>
                <a:lnTo>
                  <a:pt x="771656" y="65305"/>
                </a:lnTo>
                <a:lnTo>
                  <a:pt x="776341" y="69969"/>
                </a:lnTo>
                <a:cubicBezTo>
                  <a:pt x="778863" y="72481"/>
                  <a:pt x="782827" y="72481"/>
                  <a:pt x="785350" y="69969"/>
                </a:cubicBezTo>
                <a:cubicBezTo>
                  <a:pt x="788233" y="67458"/>
                  <a:pt x="788233" y="63152"/>
                  <a:pt x="785350" y="60640"/>
                </a:cubicBezTo>
                <a:lnTo>
                  <a:pt x="769854" y="45211"/>
                </a:lnTo>
                <a:lnTo>
                  <a:pt x="769854" y="44852"/>
                </a:lnTo>
                <a:cubicBezTo>
                  <a:pt x="768412" y="43776"/>
                  <a:pt x="766971" y="43058"/>
                  <a:pt x="765169" y="43058"/>
                </a:cubicBezTo>
                <a:close/>
                <a:moveTo>
                  <a:pt x="618771" y="43058"/>
                </a:moveTo>
                <a:cubicBezTo>
                  <a:pt x="616969" y="43058"/>
                  <a:pt x="615528" y="43776"/>
                  <a:pt x="614086" y="44852"/>
                </a:cubicBezTo>
                <a:lnTo>
                  <a:pt x="598230" y="60640"/>
                </a:lnTo>
                <a:cubicBezTo>
                  <a:pt x="595707" y="63152"/>
                  <a:pt x="595707" y="67458"/>
                  <a:pt x="598230" y="69969"/>
                </a:cubicBezTo>
                <a:cubicBezTo>
                  <a:pt x="601113" y="72481"/>
                  <a:pt x="605077" y="72481"/>
                  <a:pt x="607600" y="69969"/>
                </a:cubicBezTo>
                <a:lnTo>
                  <a:pt x="612284" y="65305"/>
                </a:lnTo>
                <a:lnTo>
                  <a:pt x="612284" y="91498"/>
                </a:lnTo>
                <a:lnTo>
                  <a:pt x="618771" y="91498"/>
                </a:lnTo>
                <a:lnTo>
                  <a:pt x="625258" y="91498"/>
                </a:lnTo>
                <a:lnTo>
                  <a:pt x="625258" y="65305"/>
                </a:lnTo>
                <a:lnTo>
                  <a:pt x="629943" y="69969"/>
                </a:lnTo>
                <a:cubicBezTo>
                  <a:pt x="632465" y="72481"/>
                  <a:pt x="636429" y="72481"/>
                  <a:pt x="638952" y="69969"/>
                </a:cubicBezTo>
                <a:cubicBezTo>
                  <a:pt x="641835" y="67458"/>
                  <a:pt x="641835" y="63152"/>
                  <a:pt x="638952" y="60640"/>
                </a:cubicBezTo>
                <a:lnTo>
                  <a:pt x="623456" y="45211"/>
                </a:lnTo>
                <a:lnTo>
                  <a:pt x="623456" y="44852"/>
                </a:lnTo>
                <a:cubicBezTo>
                  <a:pt x="622375" y="43776"/>
                  <a:pt x="620573" y="43058"/>
                  <a:pt x="618771" y="43058"/>
                </a:cubicBezTo>
                <a:close/>
                <a:moveTo>
                  <a:pt x="568319" y="43058"/>
                </a:moveTo>
                <a:cubicBezTo>
                  <a:pt x="566878" y="43058"/>
                  <a:pt x="565076" y="43776"/>
                  <a:pt x="563634" y="44852"/>
                </a:cubicBezTo>
                <a:lnTo>
                  <a:pt x="548138" y="60640"/>
                </a:lnTo>
                <a:cubicBezTo>
                  <a:pt x="545255" y="63152"/>
                  <a:pt x="545255" y="67458"/>
                  <a:pt x="548138" y="69969"/>
                </a:cubicBezTo>
                <a:cubicBezTo>
                  <a:pt x="550661" y="72481"/>
                  <a:pt x="554625" y="72481"/>
                  <a:pt x="557148" y="69969"/>
                </a:cubicBezTo>
                <a:lnTo>
                  <a:pt x="561832" y="65305"/>
                </a:lnTo>
                <a:lnTo>
                  <a:pt x="561832" y="91498"/>
                </a:lnTo>
                <a:lnTo>
                  <a:pt x="568319" y="91498"/>
                </a:lnTo>
                <a:lnTo>
                  <a:pt x="575166" y="91498"/>
                </a:lnTo>
                <a:lnTo>
                  <a:pt x="575166" y="65305"/>
                </a:lnTo>
                <a:lnTo>
                  <a:pt x="579491" y="69969"/>
                </a:lnTo>
                <a:cubicBezTo>
                  <a:pt x="582013" y="72481"/>
                  <a:pt x="586338" y="72481"/>
                  <a:pt x="588860" y="69969"/>
                </a:cubicBezTo>
                <a:cubicBezTo>
                  <a:pt x="591383" y="67458"/>
                  <a:pt x="591383" y="63152"/>
                  <a:pt x="588860" y="60640"/>
                </a:cubicBezTo>
                <a:lnTo>
                  <a:pt x="573004" y="45211"/>
                </a:lnTo>
                <a:lnTo>
                  <a:pt x="573004" y="44852"/>
                </a:lnTo>
                <a:cubicBezTo>
                  <a:pt x="571923" y="43776"/>
                  <a:pt x="570121" y="43058"/>
                  <a:pt x="568319" y="43058"/>
                </a:cubicBezTo>
                <a:close/>
                <a:moveTo>
                  <a:pt x="698500" y="0"/>
                </a:moveTo>
                <a:lnTo>
                  <a:pt x="711474" y="0"/>
                </a:lnTo>
                <a:lnTo>
                  <a:pt x="765169" y="0"/>
                </a:lnTo>
                <a:lnTo>
                  <a:pt x="815621" y="0"/>
                </a:lnTo>
                <a:lnTo>
                  <a:pt x="868956" y="0"/>
                </a:lnTo>
                <a:lnTo>
                  <a:pt x="882290" y="0"/>
                </a:lnTo>
                <a:lnTo>
                  <a:pt x="882290" y="13276"/>
                </a:lnTo>
                <a:lnTo>
                  <a:pt x="882290" y="143527"/>
                </a:lnTo>
                <a:lnTo>
                  <a:pt x="882290" y="156803"/>
                </a:lnTo>
                <a:lnTo>
                  <a:pt x="868956" y="156803"/>
                </a:lnTo>
                <a:lnTo>
                  <a:pt x="815621" y="156803"/>
                </a:lnTo>
                <a:lnTo>
                  <a:pt x="765169" y="156803"/>
                </a:lnTo>
                <a:lnTo>
                  <a:pt x="711474" y="156803"/>
                </a:lnTo>
                <a:lnTo>
                  <a:pt x="698500" y="156803"/>
                </a:lnTo>
                <a:lnTo>
                  <a:pt x="698500" y="143527"/>
                </a:lnTo>
                <a:lnTo>
                  <a:pt x="698500" y="13276"/>
                </a:lnTo>
                <a:close/>
                <a:moveTo>
                  <a:pt x="501650" y="0"/>
                </a:moveTo>
                <a:lnTo>
                  <a:pt x="514984" y="0"/>
                </a:lnTo>
                <a:lnTo>
                  <a:pt x="568319" y="0"/>
                </a:lnTo>
                <a:lnTo>
                  <a:pt x="618771" y="0"/>
                </a:lnTo>
                <a:lnTo>
                  <a:pt x="672466" y="0"/>
                </a:lnTo>
                <a:lnTo>
                  <a:pt x="685440" y="0"/>
                </a:lnTo>
                <a:lnTo>
                  <a:pt x="685440" y="13276"/>
                </a:lnTo>
                <a:lnTo>
                  <a:pt x="685440" y="143527"/>
                </a:lnTo>
                <a:lnTo>
                  <a:pt x="685440" y="156803"/>
                </a:lnTo>
                <a:lnTo>
                  <a:pt x="672466" y="156803"/>
                </a:lnTo>
                <a:lnTo>
                  <a:pt x="618771" y="156803"/>
                </a:lnTo>
                <a:lnTo>
                  <a:pt x="568319" y="156803"/>
                </a:lnTo>
                <a:lnTo>
                  <a:pt x="514984" y="156803"/>
                </a:lnTo>
                <a:lnTo>
                  <a:pt x="501650" y="156803"/>
                </a:lnTo>
                <a:lnTo>
                  <a:pt x="501650" y="143527"/>
                </a:lnTo>
                <a:lnTo>
                  <a:pt x="501650" y="1327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Freeform 45">
            <a:extLst>
              <a:ext uri="{FF2B5EF4-FFF2-40B4-BE49-F238E27FC236}">
                <a16:creationId xmlns:a16="http://schemas.microsoft.com/office/drawing/2014/main" id="{D08A7D92-066B-6D4E-9B00-8067B23CA250}"/>
              </a:ext>
            </a:extLst>
          </p:cNvPr>
          <p:cNvSpPr>
            <a:spLocks noChangeArrowheads="1"/>
          </p:cNvSpPr>
          <p:nvPr/>
        </p:nvSpPr>
        <p:spPr bwMode="auto">
          <a:xfrm>
            <a:off x="13359158" y="7495874"/>
            <a:ext cx="869591" cy="787042"/>
          </a:xfrm>
          <a:custGeom>
            <a:avLst/>
            <a:gdLst>
              <a:gd name="connsiteX0" fmla="*/ 642758 w 869591"/>
              <a:gd name="connsiteY0" fmla="*/ 670575 h 787042"/>
              <a:gd name="connsiteX1" fmla="*/ 620018 w 869591"/>
              <a:gd name="connsiteY1" fmla="*/ 679534 h 787042"/>
              <a:gd name="connsiteX2" fmla="*/ 610633 w 869591"/>
              <a:gd name="connsiteY2" fmla="*/ 702111 h 787042"/>
              <a:gd name="connsiteX3" fmla="*/ 620018 w 869591"/>
              <a:gd name="connsiteY3" fmla="*/ 724687 h 787042"/>
              <a:gd name="connsiteX4" fmla="*/ 642758 w 869591"/>
              <a:gd name="connsiteY4" fmla="*/ 734005 h 787042"/>
              <a:gd name="connsiteX5" fmla="*/ 665136 w 869591"/>
              <a:gd name="connsiteY5" fmla="*/ 724687 h 787042"/>
              <a:gd name="connsiteX6" fmla="*/ 674521 w 869591"/>
              <a:gd name="connsiteY6" fmla="*/ 702111 h 787042"/>
              <a:gd name="connsiteX7" fmla="*/ 665136 w 869591"/>
              <a:gd name="connsiteY7" fmla="*/ 679534 h 787042"/>
              <a:gd name="connsiteX8" fmla="*/ 642758 w 869591"/>
              <a:gd name="connsiteY8" fmla="*/ 670575 h 787042"/>
              <a:gd name="connsiteX9" fmla="*/ 191546 w 869591"/>
              <a:gd name="connsiteY9" fmla="*/ 670575 h 787042"/>
              <a:gd name="connsiteX10" fmla="*/ 169168 w 869591"/>
              <a:gd name="connsiteY10" fmla="*/ 679534 h 787042"/>
              <a:gd name="connsiteX11" fmla="*/ 159783 w 869591"/>
              <a:gd name="connsiteY11" fmla="*/ 702111 h 787042"/>
              <a:gd name="connsiteX12" fmla="*/ 169168 w 869591"/>
              <a:gd name="connsiteY12" fmla="*/ 724687 h 787042"/>
              <a:gd name="connsiteX13" fmla="*/ 191546 w 869591"/>
              <a:gd name="connsiteY13" fmla="*/ 734005 h 787042"/>
              <a:gd name="connsiteX14" fmla="*/ 214286 w 869591"/>
              <a:gd name="connsiteY14" fmla="*/ 724687 h 787042"/>
              <a:gd name="connsiteX15" fmla="*/ 224032 w 869591"/>
              <a:gd name="connsiteY15" fmla="*/ 702111 h 787042"/>
              <a:gd name="connsiteX16" fmla="*/ 214286 w 869591"/>
              <a:gd name="connsiteY16" fmla="*/ 679534 h 787042"/>
              <a:gd name="connsiteX17" fmla="*/ 191546 w 869591"/>
              <a:gd name="connsiteY17" fmla="*/ 670575 h 787042"/>
              <a:gd name="connsiteX18" fmla="*/ 642758 w 869591"/>
              <a:gd name="connsiteY18" fmla="*/ 617538 h 787042"/>
              <a:gd name="connsiteX19" fmla="*/ 703036 w 869591"/>
              <a:gd name="connsiteY19" fmla="*/ 642265 h 787042"/>
              <a:gd name="connsiteX20" fmla="*/ 728302 w 869591"/>
              <a:gd name="connsiteY20" fmla="*/ 702111 h 787042"/>
              <a:gd name="connsiteX21" fmla="*/ 703036 w 869591"/>
              <a:gd name="connsiteY21" fmla="*/ 762315 h 787042"/>
              <a:gd name="connsiteX22" fmla="*/ 642758 w 869591"/>
              <a:gd name="connsiteY22" fmla="*/ 787042 h 787042"/>
              <a:gd name="connsiteX23" fmla="*/ 582118 w 869591"/>
              <a:gd name="connsiteY23" fmla="*/ 762315 h 787042"/>
              <a:gd name="connsiteX24" fmla="*/ 557213 w 869591"/>
              <a:gd name="connsiteY24" fmla="*/ 702111 h 787042"/>
              <a:gd name="connsiteX25" fmla="*/ 582118 w 869591"/>
              <a:gd name="connsiteY25" fmla="*/ 642265 h 787042"/>
              <a:gd name="connsiteX26" fmla="*/ 642758 w 869591"/>
              <a:gd name="connsiteY26" fmla="*/ 617538 h 787042"/>
              <a:gd name="connsiteX27" fmla="*/ 191546 w 869591"/>
              <a:gd name="connsiteY27" fmla="*/ 617538 h 787042"/>
              <a:gd name="connsiteX28" fmla="*/ 252186 w 869591"/>
              <a:gd name="connsiteY28" fmla="*/ 642265 h 787042"/>
              <a:gd name="connsiteX29" fmla="*/ 277452 w 869591"/>
              <a:gd name="connsiteY29" fmla="*/ 702111 h 787042"/>
              <a:gd name="connsiteX30" fmla="*/ 252186 w 869591"/>
              <a:gd name="connsiteY30" fmla="*/ 762315 h 787042"/>
              <a:gd name="connsiteX31" fmla="*/ 191546 w 869591"/>
              <a:gd name="connsiteY31" fmla="*/ 787042 h 787042"/>
              <a:gd name="connsiteX32" fmla="*/ 131268 w 869591"/>
              <a:gd name="connsiteY32" fmla="*/ 762315 h 787042"/>
              <a:gd name="connsiteX33" fmla="*/ 106363 w 869591"/>
              <a:gd name="connsiteY33" fmla="*/ 702111 h 787042"/>
              <a:gd name="connsiteX34" fmla="*/ 131268 w 869591"/>
              <a:gd name="connsiteY34" fmla="*/ 642265 h 787042"/>
              <a:gd name="connsiteX35" fmla="*/ 191546 w 869591"/>
              <a:gd name="connsiteY35" fmla="*/ 617538 h 787042"/>
              <a:gd name="connsiteX36" fmla="*/ 226640 w 869591"/>
              <a:gd name="connsiteY36" fmla="*/ 449981 h 787042"/>
              <a:gd name="connsiteX37" fmla="*/ 202132 w 869591"/>
              <a:gd name="connsiteY37" fmla="*/ 452141 h 787042"/>
              <a:gd name="connsiteX38" fmla="*/ 121760 w 869591"/>
              <a:gd name="connsiteY38" fmla="*/ 491385 h 787042"/>
              <a:gd name="connsiteX39" fmla="*/ 87521 w 869591"/>
              <a:gd name="connsiteY39" fmla="*/ 532788 h 787042"/>
              <a:gd name="connsiteX40" fmla="*/ 202132 w 869591"/>
              <a:gd name="connsiteY40" fmla="*/ 532788 h 787042"/>
              <a:gd name="connsiteX41" fmla="*/ 315913 w 869591"/>
              <a:gd name="connsiteY41" fmla="*/ 532788 h 787042"/>
              <a:gd name="connsiteX42" fmla="*/ 315913 w 869591"/>
              <a:gd name="connsiteY42" fmla="*/ 449981 h 787042"/>
              <a:gd name="connsiteX43" fmla="*/ 333926 w 869591"/>
              <a:gd name="connsiteY43" fmla="*/ 261938 h 787042"/>
              <a:gd name="connsiteX44" fmla="*/ 376798 w 869591"/>
              <a:gd name="connsiteY44" fmla="*/ 261938 h 787042"/>
              <a:gd name="connsiteX45" fmla="*/ 376798 w 869591"/>
              <a:gd name="connsiteY45" fmla="*/ 262298 h 787042"/>
              <a:gd name="connsiteX46" fmla="*/ 438765 w 869591"/>
              <a:gd name="connsiteY46" fmla="*/ 411503 h 787042"/>
              <a:gd name="connsiteX47" fmla="*/ 587196 w 869591"/>
              <a:gd name="connsiteY47" fmla="*/ 473131 h 787042"/>
              <a:gd name="connsiteX48" fmla="*/ 736347 w 869591"/>
              <a:gd name="connsiteY48" fmla="*/ 411503 h 787042"/>
              <a:gd name="connsiteX49" fmla="*/ 797953 w 869591"/>
              <a:gd name="connsiteY49" fmla="*/ 262298 h 787042"/>
              <a:gd name="connsiteX50" fmla="*/ 797953 w 869591"/>
              <a:gd name="connsiteY50" fmla="*/ 261938 h 787042"/>
              <a:gd name="connsiteX51" fmla="*/ 840825 w 869591"/>
              <a:gd name="connsiteY51" fmla="*/ 261938 h 787042"/>
              <a:gd name="connsiteX52" fmla="*/ 858478 w 869591"/>
              <a:gd name="connsiteY52" fmla="*/ 279597 h 787042"/>
              <a:gd name="connsiteX53" fmla="*/ 858478 w 869591"/>
              <a:gd name="connsiteY53" fmla="*/ 684213 h 787042"/>
              <a:gd name="connsiteX54" fmla="*/ 869591 w 869591"/>
              <a:gd name="connsiteY54" fmla="*/ 684213 h 787042"/>
              <a:gd name="connsiteX55" fmla="*/ 869591 w 869591"/>
              <a:gd name="connsiteY55" fmla="*/ 720360 h 787042"/>
              <a:gd name="connsiteX56" fmla="*/ 841562 w 869591"/>
              <a:gd name="connsiteY56" fmla="*/ 720360 h 787042"/>
              <a:gd name="connsiteX57" fmla="*/ 840835 w 869591"/>
              <a:gd name="connsiteY57" fmla="*/ 720360 h 787042"/>
              <a:gd name="connsiteX58" fmla="*/ 840825 w 869591"/>
              <a:gd name="connsiteY58" fmla="*/ 720365 h 787042"/>
              <a:gd name="connsiteX59" fmla="*/ 743552 w 869591"/>
              <a:gd name="connsiteY59" fmla="*/ 720365 h 787042"/>
              <a:gd name="connsiteX60" fmla="*/ 714731 w 869591"/>
              <a:gd name="connsiteY60" fmla="*/ 629544 h 787042"/>
              <a:gd name="connsiteX61" fmla="*/ 641956 w 869591"/>
              <a:gd name="connsiteY61" fmla="*/ 599271 h 787042"/>
              <a:gd name="connsiteX62" fmla="*/ 568822 w 869591"/>
              <a:gd name="connsiteY62" fmla="*/ 629544 h 787042"/>
              <a:gd name="connsiteX63" fmla="*/ 538559 w 869591"/>
              <a:gd name="connsiteY63" fmla="*/ 702345 h 787042"/>
              <a:gd name="connsiteX64" fmla="*/ 540000 w 869591"/>
              <a:gd name="connsiteY64" fmla="*/ 720365 h 787042"/>
              <a:gd name="connsiteX65" fmla="*/ 335367 w 869591"/>
              <a:gd name="connsiteY65" fmla="*/ 720365 h 787042"/>
              <a:gd name="connsiteX66" fmla="*/ 334405 w 869591"/>
              <a:gd name="connsiteY66" fmla="*/ 720365 h 787042"/>
              <a:gd name="connsiteX67" fmla="*/ 334404 w 869591"/>
              <a:gd name="connsiteY67" fmla="*/ 720365 h 787042"/>
              <a:gd name="connsiteX68" fmla="*/ 295119 w 869591"/>
              <a:gd name="connsiteY68" fmla="*/ 720365 h 787042"/>
              <a:gd name="connsiteX69" fmla="*/ 296561 w 869591"/>
              <a:gd name="connsiteY69" fmla="*/ 702364 h 787042"/>
              <a:gd name="connsiteX70" fmla="*/ 295119 w 869591"/>
              <a:gd name="connsiteY70" fmla="*/ 684722 h 787042"/>
              <a:gd name="connsiteX71" fmla="*/ 294759 w 869591"/>
              <a:gd name="connsiteY71" fmla="*/ 683642 h 787042"/>
              <a:gd name="connsiteX72" fmla="*/ 294759 w 869591"/>
              <a:gd name="connsiteY72" fmla="*/ 683282 h 787042"/>
              <a:gd name="connsiteX73" fmla="*/ 294759 w 869591"/>
              <a:gd name="connsiteY73" fmla="*/ 682562 h 787042"/>
              <a:gd name="connsiteX74" fmla="*/ 294398 w 869591"/>
              <a:gd name="connsiteY74" fmla="*/ 681842 h 787042"/>
              <a:gd name="connsiteX75" fmla="*/ 294398 w 869591"/>
              <a:gd name="connsiteY75" fmla="*/ 681482 h 787042"/>
              <a:gd name="connsiteX76" fmla="*/ 294398 w 869591"/>
              <a:gd name="connsiteY76" fmla="*/ 680762 h 787042"/>
              <a:gd name="connsiteX77" fmla="*/ 294038 w 869591"/>
              <a:gd name="connsiteY77" fmla="*/ 679682 h 787042"/>
              <a:gd name="connsiteX78" fmla="*/ 294038 w 869591"/>
              <a:gd name="connsiteY78" fmla="*/ 679322 h 787042"/>
              <a:gd name="connsiteX79" fmla="*/ 294038 w 869591"/>
              <a:gd name="connsiteY79" fmla="*/ 678962 h 787042"/>
              <a:gd name="connsiteX80" fmla="*/ 293677 w 869591"/>
              <a:gd name="connsiteY80" fmla="*/ 678241 h 787042"/>
              <a:gd name="connsiteX81" fmla="*/ 293677 w 869591"/>
              <a:gd name="connsiteY81" fmla="*/ 677521 h 787042"/>
              <a:gd name="connsiteX82" fmla="*/ 293677 w 869591"/>
              <a:gd name="connsiteY82" fmla="*/ 677161 h 787042"/>
              <a:gd name="connsiteX83" fmla="*/ 293317 w 869591"/>
              <a:gd name="connsiteY83" fmla="*/ 676081 h 787042"/>
              <a:gd name="connsiteX84" fmla="*/ 292957 w 869591"/>
              <a:gd name="connsiteY84" fmla="*/ 675001 h 787042"/>
              <a:gd name="connsiteX85" fmla="*/ 292957 w 869591"/>
              <a:gd name="connsiteY85" fmla="*/ 674641 h 787042"/>
              <a:gd name="connsiteX86" fmla="*/ 292596 w 869591"/>
              <a:gd name="connsiteY86" fmla="*/ 673921 h 787042"/>
              <a:gd name="connsiteX87" fmla="*/ 292236 w 869591"/>
              <a:gd name="connsiteY87" fmla="*/ 673561 h 787042"/>
              <a:gd name="connsiteX88" fmla="*/ 292236 w 869591"/>
              <a:gd name="connsiteY88" fmla="*/ 672481 h 787042"/>
              <a:gd name="connsiteX89" fmla="*/ 291875 w 869591"/>
              <a:gd name="connsiteY89" fmla="*/ 671401 h 787042"/>
              <a:gd name="connsiteX90" fmla="*/ 291875 w 869591"/>
              <a:gd name="connsiteY90" fmla="*/ 671041 h 787042"/>
              <a:gd name="connsiteX91" fmla="*/ 291154 w 869591"/>
              <a:gd name="connsiteY91" fmla="*/ 670321 h 787042"/>
              <a:gd name="connsiteX92" fmla="*/ 291154 w 869591"/>
              <a:gd name="connsiteY92" fmla="*/ 669961 h 787042"/>
              <a:gd name="connsiteX93" fmla="*/ 291154 w 869591"/>
              <a:gd name="connsiteY93" fmla="*/ 669241 h 787042"/>
              <a:gd name="connsiteX94" fmla="*/ 290794 w 869591"/>
              <a:gd name="connsiteY94" fmla="*/ 668521 h 787042"/>
              <a:gd name="connsiteX95" fmla="*/ 290794 w 869591"/>
              <a:gd name="connsiteY95" fmla="*/ 668161 h 787042"/>
              <a:gd name="connsiteX96" fmla="*/ 290434 w 869591"/>
              <a:gd name="connsiteY96" fmla="*/ 667441 h 787042"/>
              <a:gd name="connsiteX97" fmla="*/ 290073 w 869591"/>
              <a:gd name="connsiteY97" fmla="*/ 666720 h 787042"/>
              <a:gd name="connsiteX98" fmla="*/ 290073 w 869591"/>
              <a:gd name="connsiteY98" fmla="*/ 666360 h 787042"/>
              <a:gd name="connsiteX99" fmla="*/ 290073 w 869591"/>
              <a:gd name="connsiteY99" fmla="*/ 665280 h 787042"/>
              <a:gd name="connsiteX100" fmla="*/ 289713 w 869591"/>
              <a:gd name="connsiteY100" fmla="*/ 664920 h 787042"/>
              <a:gd name="connsiteX101" fmla="*/ 289352 w 869591"/>
              <a:gd name="connsiteY101" fmla="*/ 664560 h 787042"/>
              <a:gd name="connsiteX102" fmla="*/ 289352 w 869591"/>
              <a:gd name="connsiteY102" fmla="*/ 663840 h 787042"/>
              <a:gd name="connsiteX103" fmla="*/ 288632 w 869591"/>
              <a:gd name="connsiteY103" fmla="*/ 663120 h 787042"/>
              <a:gd name="connsiteX104" fmla="*/ 288271 w 869591"/>
              <a:gd name="connsiteY104" fmla="*/ 662040 h 787042"/>
              <a:gd name="connsiteX105" fmla="*/ 288271 w 869591"/>
              <a:gd name="connsiteY105" fmla="*/ 661680 h 787042"/>
              <a:gd name="connsiteX106" fmla="*/ 287550 w 869591"/>
              <a:gd name="connsiteY106" fmla="*/ 660960 h 787042"/>
              <a:gd name="connsiteX107" fmla="*/ 287550 w 869591"/>
              <a:gd name="connsiteY107" fmla="*/ 660600 h 787042"/>
              <a:gd name="connsiteX108" fmla="*/ 287190 w 869591"/>
              <a:gd name="connsiteY108" fmla="*/ 659880 h 787042"/>
              <a:gd name="connsiteX109" fmla="*/ 287190 w 869591"/>
              <a:gd name="connsiteY109" fmla="*/ 659520 h 787042"/>
              <a:gd name="connsiteX110" fmla="*/ 286830 w 869591"/>
              <a:gd name="connsiteY110" fmla="*/ 658440 h 787042"/>
              <a:gd name="connsiteX111" fmla="*/ 286830 w 869591"/>
              <a:gd name="connsiteY111" fmla="*/ 658080 h 787042"/>
              <a:gd name="connsiteX112" fmla="*/ 286469 w 869591"/>
              <a:gd name="connsiteY112" fmla="*/ 657360 h 787042"/>
              <a:gd name="connsiteX113" fmla="*/ 286109 w 869591"/>
              <a:gd name="connsiteY113" fmla="*/ 657000 h 787042"/>
              <a:gd name="connsiteX114" fmla="*/ 285748 w 869591"/>
              <a:gd name="connsiteY114" fmla="*/ 656280 h 787042"/>
              <a:gd name="connsiteX115" fmla="*/ 285027 w 869591"/>
              <a:gd name="connsiteY115" fmla="*/ 655199 h 787042"/>
              <a:gd name="connsiteX116" fmla="*/ 285027 w 869591"/>
              <a:gd name="connsiteY116" fmla="*/ 654839 h 787042"/>
              <a:gd name="connsiteX117" fmla="*/ 284667 w 869591"/>
              <a:gd name="connsiteY117" fmla="*/ 654119 h 787042"/>
              <a:gd name="connsiteX118" fmla="*/ 284307 w 869591"/>
              <a:gd name="connsiteY118" fmla="*/ 653759 h 787042"/>
              <a:gd name="connsiteX119" fmla="*/ 283946 w 869591"/>
              <a:gd name="connsiteY119" fmla="*/ 653039 h 787042"/>
              <a:gd name="connsiteX120" fmla="*/ 283586 w 869591"/>
              <a:gd name="connsiteY120" fmla="*/ 652679 h 787042"/>
              <a:gd name="connsiteX121" fmla="*/ 283225 w 869591"/>
              <a:gd name="connsiteY121" fmla="*/ 651959 h 787042"/>
              <a:gd name="connsiteX122" fmla="*/ 283225 w 869591"/>
              <a:gd name="connsiteY122" fmla="*/ 651599 h 787042"/>
              <a:gd name="connsiteX123" fmla="*/ 282865 w 869591"/>
              <a:gd name="connsiteY123" fmla="*/ 650519 h 787042"/>
              <a:gd name="connsiteX124" fmla="*/ 282505 w 869591"/>
              <a:gd name="connsiteY124" fmla="*/ 650519 h 787042"/>
              <a:gd name="connsiteX125" fmla="*/ 282144 w 869591"/>
              <a:gd name="connsiteY125" fmla="*/ 649799 h 787042"/>
              <a:gd name="connsiteX126" fmla="*/ 281784 w 869591"/>
              <a:gd name="connsiteY126" fmla="*/ 649439 h 787042"/>
              <a:gd name="connsiteX127" fmla="*/ 281423 w 869591"/>
              <a:gd name="connsiteY127" fmla="*/ 648719 h 787042"/>
              <a:gd name="connsiteX128" fmla="*/ 281063 w 869591"/>
              <a:gd name="connsiteY128" fmla="*/ 648359 h 787042"/>
              <a:gd name="connsiteX129" fmla="*/ 280702 w 869591"/>
              <a:gd name="connsiteY129" fmla="*/ 647639 h 787042"/>
              <a:gd name="connsiteX130" fmla="*/ 280342 w 869591"/>
              <a:gd name="connsiteY130" fmla="*/ 647639 h 787042"/>
              <a:gd name="connsiteX131" fmla="*/ 279982 w 869591"/>
              <a:gd name="connsiteY131" fmla="*/ 646559 h 787042"/>
              <a:gd name="connsiteX132" fmla="*/ 279621 w 869591"/>
              <a:gd name="connsiteY132" fmla="*/ 646199 h 787042"/>
              <a:gd name="connsiteX133" fmla="*/ 279621 w 869591"/>
              <a:gd name="connsiteY133" fmla="*/ 645479 h 787042"/>
              <a:gd name="connsiteX134" fmla="*/ 279261 w 869591"/>
              <a:gd name="connsiteY134" fmla="*/ 645119 h 787042"/>
              <a:gd name="connsiteX135" fmla="*/ 278540 w 869591"/>
              <a:gd name="connsiteY135" fmla="*/ 644399 h 787042"/>
              <a:gd name="connsiteX136" fmla="*/ 277819 w 869591"/>
              <a:gd name="connsiteY136" fmla="*/ 643318 h 787042"/>
              <a:gd name="connsiteX137" fmla="*/ 277459 w 869591"/>
              <a:gd name="connsiteY137" fmla="*/ 642958 h 787042"/>
              <a:gd name="connsiteX138" fmla="*/ 277098 w 869591"/>
              <a:gd name="connsiteY138" fmla="*/ 642598 h 787042"/>
              <a:gd name="connsiteX139" fmla="*/ 276738 w 869591"/>
              <a:gd name="connsiteY139" fmla="*/ 641878 h 787042"/>
              <a:gd name="connsiteX140" fmla="*/ 276378 w 869591"/>
              <a:gd name="connsiteY140" fmla="*/ 641518 h 787042"/>
              <a:gd name="connsiteX141" fmla="*/ 276378 w 869591"/>
              <a:gd name="connsiteY141" fmla="*/ 641158 h 787042"/>
              <a:gd name="connsiteX142" fmla="*/ 275657 w 869591"/>
              <a:gd name="connsiteY142" fmla="*/ 640438 h 787042"/>
              <a:gd name="connsiteX143" fmla="*/ 275657 w 869591"/>
              <a:gd name="connsiteY143" fmla="*/ 640078 h 787042"/>
              <a:gd name="connsiteX144" fmla="*/ 274936 w 869591"/>
              <a:gd name="connsiteY144" fmla="*/ 639358 h 787042"/>
              <a:gd name="connsiteX145" fmla="*/ 274575 w 869591"/>
              <a:gd name="connsiteY145" fmla="*/ 638998 h 787042"/>
              <a:gd name="connsiteX146" fmla="*/ 274215 w 869591"/>
              <a:gd name="connsiteY146" fmla="*/ 638278 h 787042"/>
              <a:gd name="connsiteX147" fmla="*/ 273855 w 869591"/>
              <a:gd name="connsiteY147" fmla="*/ 637918 h 787042"/>
              <a:gd name="connsiteX148" fmla="*/ 273134 w 869591"/>
              <a:gd name="connsiteY148" fmla="*/ 637198 h 787042"/>
              <a:gd name="connsiteX149" fmla="*/ 272413 w 869591"/>
              <a:gd name="connsiteY149" fmla="*/ 636118 h 787042"/>
              <a:gd name="connsiteX150" fmla="*/ 271692 w 869591"/>
              <a:gd name="connsiteY150" fmla="*/ 635398 h 787042"/>
              <a:gd name="connsiteX151" fmla="*/ 271332 w 869591"/>
              <a:gd name="connsiteY151" fmla="*/ 635038 h 787042"/>
              <a:gd name="connsiteX152" fmla="*/ 270971 w 869591"/>
              <a:gd name="connsiteY152" fmla="*/ 634318 h 787042"/>
              <a:gd name="connsiteX153" fmla="*/ 270611 w 869591"/>
              <a:gd name="connsiteY153" fmla="*/ 634318 h 787042"/>
              <a:gd name="connsiteX154" fmla="*/ 269890 w 869591"/>
              <a:gd name="connsiteY154" fmla="*/ 633238 h 787042"/>
              <a:gd name="connsiteX155" fmla="*/ 269169 w 869591"/>
              <a:gd name="connsiteY155" fmla="*/ 632517 h 787042"/>
              <a:gd name="connsiteX156" fmla="*/ 268809 w 869591"/>
              <a:gd name="connsiteY156" fmla="*/ 632157 h 787042"/>
              <a:gd name="connsiteX157" fmla="*/ 268448 w 869591"/>
              <a:gd name="connsiteY157" fmla="*/ 631797 h 787042"/>
              <a:gd name="connsiteX158" fmla="*/ 268088 w 869591"/>
              <a:gd name="connsiteY158" fmla="*/ 631077 h 787042"/>
              <a:gd name="connsiteX159" fmla="*/ 267367 w 869591"/>
              <a:gd name="connsiteY159" fmla="*/ 630717 h 787042"/>
              <a:gd name="connsiteX160" fmla="*/ 267367 w 869591"/>
              <a:gd name="connsiteY160" fmla="*/ 630357 h 787042"/>
              <a:gd name="connsiteX161" fmla="*/ 266286 w 869591"/>
              <a:gd name="connsiteY161" fmla="*/ 629637 h 787042"/>
              <a:gd name="connsiteX162" fmla="*/ 202132 w 869591"/>
              <a:gd name="connsiteY162" fmla="*/ 599754 h 787042"/>
              <a:gd name="connsiteX163" fmla="*/ 193122 w 869591"/>
              <a:gd name="connsiteY163" fmla="*/ 599394 h 787042"/>
              <a:gd name="connsiteX164" fmla="*/ 120318 w 869591"/>
              <a:gd name="connsiteY164" fmla="*/ 629637 h 787042"/>
              <a:gd name="connsiteX165" fmla="*/ 119597 w 869591"/>
              <a:gd name="connsiteY165" fmla="*/ 630357 h 787042"/>
              <a:gd name="connsiteX166" fmla="*/ 119597 w 869591"/>
              <a:gd name="connsiteY166" fmla="*/ 630717 h 787042"/>
              <a:gd name="connsiteX167" fmla="*/ 118877 w 869591"/>
              <a:gd name="connsiteY167" fmla="*/ 631077 h 787042"/>
              <a:gd name="connsiteX168" fmla="*/ 118516 w 869591"/>
              <a:gd name="connsiteY168" fmla="*/ 631797 h 787042"/>
              <a:gd name="connsiteX169" fmla="*/ 118156 w 869591"/>
              <a:gd name="connsiteY169" fmla="*/ 632157 h 787042"/>
              <a:gd name="connsiteX170" fmla="*/ 117795 w 869591"/>
              <a:gd name="connsiteY170" fmla="*/ 632517 h 787042"/>
              <a:gd name="connsiteX171" fmla="*/ 117075 w 869591"/>
              <a:gd name="connsiteY171" fmla="*/ 633238 h 787042"/>
              <a:gd name="connsiteX172" fmla="*/ 116354 w 869591"/>
              <a:gd name="connsiteY172" fmla="*/ 634318 h 787042"/>
              <a:gd name="connsiteX173" fmla="*/ 115993 w 869591"/>
              <a:gd name="connsiteY173" fmla="*/ 634318 h 787042"/>
              <a:gd name="connsiteX174" fmla="*/ 115633 w 869591"/>
              <a:gd name="connsiteY174" fmla="*/ 635038 h 787042"/>
              <a:gd name="connsiteX175" fmla="*/ 115272 w 869591"/>
              <a:gd name="connsiteY175" fmla="*/ 635398 h 787042"/>
              <a:gd name="connsiteX176" fmla="*/ 114552 w 869591"/>
              <a:gd name="connsiteY176" fmla="*/ 636118 h 787042"/>
              <a:gd name="connsiteX177" fmla="*/ 113831 w 869591"/>
              <a:gd name="connsiteY177" fmla="*/ 637198 h 787042"/>
              <a:gd name="connsiteX178" fmla="*/ 113470 w 869591"/>
              <a:gd name="connsiteY178" fmla="*/ 637198 h 787042"/>
              <a:gd name="connsiteX179" fmla="*/ 112750 w 869591"/>
              <a:gd name="connsiteY179" fmla="*/ 637918 h 787042"/>
              <a:gd name="connsiteX180" fmla="*/ 112750 w 869591"/>
              <a:gd name="connsiteY180" fmla="*/ 638278 h 787042"/>
              <a:gd name="connsiteX181" fmla="*/ 112389 w 869591"/>
              <a:gd name="connsiteY181" fmla="*/ 638998 h 787042"/>
              <a:gd name="connsiteX182" fmla="*/ 112029 w 869591"/>
              <a:gd name="connsiteY182" fmla="*/ 639358 h 787042"/>
              <a:gd name="connsiteX183" fmla="*/ 111308 w 869591"/>
              <a:gd name="connsiteY183" fmla="*/ 640078 h 787042"/>
              <a:gd name="connsiteX184" fmla="*/ 111308 w 869591"/>
              <a:gd name="connsiteY184" fmla="*/ 640438 h 787042"/>
              <a:gd name="connsiteX185" fmla="*/ 110587 w 869591"/>
              <a:gd name="connsiteY185" fmla="*/ 641158 h 787042"/>
              <a:gd name="connsiteX186" fmla="*/ 110227 w 869591"/>
              <a:gd name="connsiteY186" fmla="*/ 641518 h 787042"/>
              <a:gd name="connsiteX187" fmla="*/ 109866 w 869591"/>
              <a:gd name="connsiteY187" fmla="*/ 641878 h 787042"/>
              <a:gd name="connsiteX188" fmla="*/ 109866 w 869591"/>
              <a:gd name="connsiteY188" fmla="*/ 642598 h 787042"/>
              <a:gd name="connsiteX189" fmla="*/ 109145 w 869591"/>
              <a:gd name="connsiteY189" fmla="*/ 642958 h 787042"/>
              <a:gd name="connsiteX190" fmla="*/ 109145 w 869591"/>
              <a:gd name="connsiteY190" fmla="*/ 643318 h 787042"/>
              <a:gd name="connsiteX191" fmla="*/ 108785 w 869591"/>
              <a:gd name="connsiteY191" fmla="*/ 643318 h 787042"/>
              <a:gd name="connsiteX192" fmla="*/ 108425 w 869591"/>
              <a:gd name="connsiteY192" fmla="*/ 644399 h 787042"/>
              <a:gd name="connsiteX193" fmla="*/ 107704 w 869591"/>
              <a:gd name="connsiteY193" fmla="*/ 645119 h 787042"/>
              <a:gd name="connsiteX194" fmla="*/ 107343 w 869591"/>
              <a:gd name="connsiteY194" fmla="*/ 645479 h 787042"/>
              <a:gd name="connsiteX195" fmla="*/ 106983 w 869591"/>
              <a:gd name="connsiteY195" fmla="*/ 646199 h 787042"/>
              <a:gd name="connsiteX196" fmla="*/ 106623 w 869591"/>
              <a:gd name="connsiteY196" fmla="*/ 646559 h 787042"/>
              <a:gd name="connsiteX197" fmla="*/ 106262 w 869591"/>
              <a:gd name="connsiteY197" fmla="*/ 647639 h 787042"/>
              <a:gd name="connsiteX198" fmla="*/ 105541 w 869591"/>
              <a:gd name="connsiteY198" fmla="*/ 648359 h 787042"/>
              <a:gd name="connsiteX199" fmla="*/ 105541 w 869591"/>
              <a:gd name="connsiteY199" fmla="*/ 648719 h 787042"/>
              <a:gd name="connsiteX200" fmla="*/ 105181 w 869591"/>
              <a:gd name="connsiteY200" fmla="*/ 649439 h 787042"/>
              <a:gd name="connsiteX201" fmla="*/ 104820 w 869591"/>
              <a:gd name="connsiteY201" fmla="*/ 649799 h 787042"/>
              <a:gd name="connsiteX202" fmla="*/ 104460 w 869591"/>
              <a:gd name="connsiteY202" fmla="*/ 650519 h 787042"/>
              <a:gd name="connsiteX203" fmla="*/ 104100 w 869591"/>
              <a:gd name="connsiteY203" fmla="*/ 650519 h 787042"/>
              <a:gd name="connsiteX204" fmla="*/ 103739 w 869591"/>
              <a:gd name="connsiteY204" fmla="*/ 651599 h 787042"/>
              <a:gd name="connsiteX205" fmla="*/ 103739 w 869591"/>
              <a:gd name="connsiteY205" fmla="*/ 651959 h 787042"/>
              <a:gd name="connsiteX206" fmla="*/ 103018 w 869591"/>
              <a:gd name="connsiteY206" fmla="*/ 652679 h 787042"/>
              <a:gd name="connsiteX207" fmla="*/ 103018 w 869591"/>
              <a:gd name="connsiteY207" fmla="*/ 653039 h 787042"/>
              <a:gd name="connsiteX208" fmla="*/ 102658 w 869591"/>
              <a:gd name="connsiteY208" fmla="*/ 653759 h 787042"/>
              <a:gd name="connsiteX209" fmla="*/ 102298 w 869591"/>
              <a:gd name="connsiteY209" fmla="*/ 654119 h 787042"/>
              <a:gd name="connsiteX210" fmla="*/ 101937 w 869591"/>
              <a:gd name="connsiteY210" fmla="*/ 655199 h 787042"/>
              <a:gd name="connsiteX211" fmla="*/ 101216 w 869591"/>
              <a:gd name="connsiteY211" fmla="*/ 656280 h 787042"/>
              <a:gd name="connsiteX212" fmla="*/ 100856 w 869591"/>
              <a:gd name="connsiteY212" fmla="*/ 657360 h 787042"/>
              <a:gd name="connsiteX213" fmla="*/ 100496 w 869591"/>
              <a:gd name="connsiteY213" fmla="*/ 657360 h 787042"/>
              <a:gd name="connsiteX214" fmla="*/ 100135 w 869591"/>
              <a:gd name="connsiteY214" fmla="*/ 658080 h 787042"/>
              <a:gd name="connsiteX215" fmla="*/ 100135 w 869591"/>
              <a:gd name="connsiteY215" fmla="*/ 658440 h 787042"/>
              <a:gd name="connsiteX216" fmla="*/ 99414 w 869591"/>
              <a:gd name="connsiteY216" fmla="*/ 659520 h 787042"/>
              <a:gd name="connsiteX217" fmla="*/ 99414 w 869591"/>
              <a:gd name="connsiteY217" fmla="*/ 659880 h 787042"/>
              <a:gd name="connsiteX218" fmla="*/ 99054 w 869591"/>
              <a:gd name="connsiteY218" fmla="*/ 660600 h 787042"/>
              <a:gd name="connsiteX219" fmla="*/ 99054 w 869591"/>
              <a:gd name="connsiteY219" fmla="*/ 660960 h 787042"/>
              <a:gd name="connsiteX220" fmla="*/ 98693 w 869591"/>
              <a:gd name="connsiteY220" fmla="*/ 661680 h 787042"/>
              <a:gd name="connsiteX221" fmla="*/ 98333 w 869591"/>
              <a:gd name="connsiteY221" fmla="*/ 662040 h 787042"/>
              <a:gd name="connsiteX222" fmla="*/ 97973 w 869591"/>
              <a:gd name="connsiteY222" fmla="*/ 663120 h 787042"/>
              <a:gd name="connsiteX223" fmla="*/ 97612 w 869591"/>
              <a:gd name="connsiteY223" fmla="*/ 663840 h 787042"/>
              <a:gd name="connsiteX224" fmla="*/ 97612 w 869591"/>
              <a:gd name="connsiteY224" fmla="*/ 664560 h 787042"/>
              <a:gd name="connsiteX225" fmla="*/ 97252 w 869591"/>
              <a:gd name="connsiteY225" fmla="*/ 665280 h 787042"/>
              <a:gd name="connsiteX226" fmla="*/ 96891 w 869591"/>
              <a:gd name="connsiteY226" fmla="*/ 665280 h 787042"/>
              <a:gd name="connsiteX227" fmla="*/ 96891 w 869591"/>
              <a:gd name="connsiteY227" fmla="*/ 666360 h 787042"/>
              <a:gd name="connsiteX228" fmla="*/ 96531 w 869591"/>
              <a:gd name="connsiteY228" fmla="*/ 666720 h 787042"/>
              <a:gd name="connsiteX229" fmla="*/ 96531 w 869591"/>
              <a:gd name="connsiteY229" fmla="*/ 667801 h 787042"/>
              <a:gd name="connsiteX230" fmla="*/ 96171 w 869591"/>
              <a:gd name="connsiteY230" fmla="*/ 667801 h 787042"/>
              <a:gd name="connsiteX231" fmla="*/ 96171 w 869591"/>
              <a:gd name="connsiteY231" fmla="*/ 668881 h 787042"/>
              <a:gd name="connsiteX232" fmla="*/ 95810 w 869591"/>
              <a:gd name="connsiteY232" fmla="*/ 668881 h 787042"/>
              <a:gd name="connsiteX233" fmla="*/ 95450 w 869591"/>
              <a:gd name="connsiteY233" fmla="*/ 669961 h 787042"/>
              <a:gd name="connsiteX234" fmla="*/ 95089 w 869591"/>
              <a:gd name="connsiteY234" fmla="*/ 671041 h 787042"/>
              <a:gd name="connsiteX235" fmla="*/ 95089 w 869591"/>
              <a:gd name="connsiteY235" fmla="*/ 671401 h 787042"/>
              <a:gd name="connsiteX236" fmla="*/ 94729 w 869591"/>
              <a:gd name="connsiteY236" fmla="*/ 672481 h 787042"/>
              <a:gd name="connsiteX237" fmla="*/ 94368 w 869591"/>
              <a:gd name="connsiteY237" fmla="*/ 673561 h 787042"/>
              <a:gd name="connsiteX238" fmla="*/ 94368 w 869591"/>
              <a:gd name="connsiteY238" fmla="*/ 673921 h 787042"/>
              <a:gd name="connsiteX239" fmla="*/ 94008 w 869591"/>
              <a:gd name="connsiteY239" fmla="*/ 674641 h 787042"/>
              <a:gd name="connsiteX240" fmla="*/ 94008 w 869591"/>
              <a:gd name="connsiteY240" fmla="*/ 675001 h 787042"/>
              <a:gd name="connsiteX241" fmla="*/ 93648 w 869591"/>
              <a:gd name="connsiteY241" fmla="*/ 676081 h 787042"/>
              <a:gd name="connsiteX242" fmla="*/ 93287 w 869591"/>
              <a:gd name="connsiteY242" fmla="*/ 677161 h 787042"/>
              <a:gd name="connsiteX243" fmla="*/ 93287 w 869591"/>
              <a:gd name="connsiteY243" fmla="*/ 677521 h 787042"/>
              <a:gd name="connsiteX244" fmla="*/ 93287 w 869591"/>
              <a:gd name="connsiteY244" fmla="*/ 678241 h 787042"/>
              <a:gd name="connsiteX245" fmla="*/ 92927 w 869591"/>
              <a:gd name="connsiteY245" fmla="*/ 678962 h 787042"/>
              <a:gd name="connsiteX246" fmla="*/ 92927 w 869591"/>
              <a:gd name="connsiteY246" fmla="*/ 679322 h 787042"/>
              <a:gd name="connsiteX247" fmla="*/ 92927 w 869591"/>
              <a:gd name="connsiteY247" fmla="*/ 679682 h 787042"/>
              <a:gd name="connsiteX248" fmla="*/ 92566 w 869591"/>
              <a:gd name="connsiteY248" fmla="*/ 680762 h 787042"/>
              <a:gd name="connsiteX249" fmla="*/ 92566 w 869591"/>
              <a:gd name="connsiteY249" fmla="*/ 681482 h 787042"/>
              <a:gd name="connsiteX250" fmla="*/ 92566 w 869591"/>
              <a:gd name="connsiteY250" fmla="*/ 681842 h 787042"/>
              <a:gd name="connsiteX251" fmla="*/ 92206 w 869591"/>
              <a:gd name="connsiteY251" fmla="*/ 682562 h 787042"/>
              <a:gd name="connsiteX252" fmla="*/ 92206 w 869591"/>
              <a:gd name="connsiteY252" fmla="*/ 683282 h 787042"/>
              <a:gd name="connsiteX253" fmla="*/ 91846 w 869591"/>
              <a:gd name="connsiteY253" fmla="*/ 683642 h 787042"/>
              <a:gd name="connsiteX254" fmla="*/ 91846 w 869591"/>
              <a:gd name="connsiteY254" fmla="*/ 684213 h 787042"/>
              <a:gd name="connsiteX255" fmla="*/ 93301 w 869591"/>
              <a:gd name="connsiteY255" fmla="*/ 684213 h 787042"/>
              <a:gd name="connsiteX256" fmla="*/ 91855 w 869591"/>
              <a:gd name="connsiteY256" fmla="*/ 702104 h 787042"/>
              <a:gd name="connsiteX257" fmla="*/ 93301 w 869591"/>
              <a:gd name="connsiteY257" fmla="*/ 720360 h 787042"/>
              <a:gd name="connsiteX258" fmla="*/ 91845 w 869591"/>
              <a:gd name="connsiteY258" fmla="*/ 720360 h 787042"/>
              <a:gd name="connsiteX259" fmla="*/ 91846 w 869591"/>
              <a:gd name="connsiteY259" fmla="*/ 720365 h 787042"/>
              <a:gd name="connsiteX260" fmla="*/ 70221 w 869591"/>
              <a:gd name="connsiteY260" fmla="*/ 720365 h 787042"/>
              <a:gd name="connsiteX261" fmla="*/ 33819 w 869591"/>
              <a:gd name="connsiteY261" fmla="*/ 720365 h 787042"/>
              <a:gd name="connsiteX262" fmla="*/ 33803 w 869591"/>
              <a:gd name="connsiteY262" fmla="*/ 720360 h 787042"/>
              <a:gd name="connsiteX263" fmla="*/ 18082 w 869591"/>
              <a:gd name="connsiteY263" fmla="*/ 720360 h 787042"/>
              <a:gd name="connsiteX264" fmla="*/ 0 w 869591"/>
              <a:gd name="connsiteY264" fmla="*/ 702104 h 787042"/>
              <a:gd name="connsiteX265" fmla="*/ 18082 w 869591"/>
              <a:gd name="connsiteY265" fmla="*/ 684213 h 787042"/>
              <a:gd name="connsiteX266" fmla="*/ 18264 w 869591"/>
              <a:gd name="connsiteY266" fmla="*/ 684213 h 787042"/>
              <a:gd name="connsiteX267" fmla="*/ 18321 w 869591"/>
              <a:gd name="connsiteY267" fmla="*/ 683282 h 787042"/>
              <a:gd name="connsiteX268" fmla="*/ 31656 w 869591"/>
              <a:gd name="connsiteY268" fmla="*/ 586073 h 787042"/>
              <a:gd name="connsiteX269" fmla="*/ 70221 w 869591"/>
              <a:gd name="connsiteY269" fmla="*/ 495345 h 787042"/>
              <a:gd name="connsiteX270" fmla="*/ 98333 w 869591"/>
              <a:gd name="connsiteY270" fmla="*/ 464742 h 787042"/>
              <a:gd name="connsiteX271" fmla="*/ 202132 w 869591"/>
              <a:gd name="connsiteY271" fmla="*/ 415418 h 787042"/>
              <a:gd name="connsiteX272" fmla="*/ 224118 w 869591"/>
              <a:gd name="connsiteY272" fmla="*/ 415058 h 787042"/>
              <a:gd name="connsiteX273" fmla="*/ 234209 w 869591"/>
              <a:gd name="connsiteY273" fmla="*/ 414698 h 787042"/>
              <a:gd name="connsiteX274" fmla="*/ 315913 w 869591"/>
              <a:gd name="connsiteY274" fmla="*/ 414404 h 787042"/>
              <a:gd name="connsiteX275" fmla="*/ 315913 w 869591"/>
              <a:gd name="connsiteY275" fmla="*/ 279597 h 787042"/>
              <a:gd name="connsiteX276" fmla="*/ 333926 w 869591"/>
              <a:gd name="connsiteY276" fmla="*/ 261938 h 787042"/>
              <a:gd name="connsiteX277" fmla="*/ 587989 w 869591"/>
              <a:gd name="connsiteY277" fmla="*/ 124599 h 787042"/>
              <a:gd name="connsiteX278" fmla="*/ 575743 w 869591"/>
              <a:gd name="connsiteY278" fmla="*/ 136845 h 787042"/>
              <a:gd name="connsiteX279" fmla="*/ 575743 w 869591"/>
              <a:gd name="connsiteY279" fmla="*/ 278400 h 787042"/>
              <a:gd name="connsiteX280" fmla="*/ 587989 w 869591"/>
              <a:gd name="connsiteY280" fmla="*/ 290646 h 787042"/>
              <a:gd name="connsiteX281" fmla="*/ 641297 w 869591"/>
              <a:gd name="connsiteY281" fmla="*/ 290646 h 787042"/>
              <a:gd name="connsiteX282" fmla="*/ 694245 w 869591"/>
              <a:gd name="connsiteY282" fmla="*/ 290646 h 787042"/>
              <a:gd name="connsiteX283" fmla="*/ 706491 w 869591"/>
              <a:gd name="connsiteY283" fmla="*/ 278400 h 787042"/>
              <a:gd name="connsiteX284" fmla="*/ 694245 w 869591"/>
              <a:gd name="connsiteY284" fmla="*/ 266513 h 787042"/>
              <a:gd name="connsiteX285" fmla="*/ 641297 w 869591"/>
              <a:gd name="connsiteY285" fmla="*/ 266513 h 787042"/>
              <a:gd name="connsiteX286" fmla="*/ 600596 w 869591"/>
              <a:gd name="connsiteY286" fmla="*/ 266513 h 787042"/>
              <a:gd name="connsiteX287" fmla="*/ 600596 w 869591"/>
              <a:gd name="connsiteY287" fmla="*/ 136845 h 787042"/>
              <a:gd name="connsiteX288" fmla="*/ 587989 w 869591"/>
              <a:gd name="connsiteY288" fmla="*/ 124599 h 787042"/>
              <a:gd name="connsiteX289" fmla="*/ 548253 w 869591"/>
              <a:gd name="connsiteY289" fmla="*/ 0 h 787042"/>
              <a:gd name="connsiteX290" fmla="*/ 626497 w 869591"/>
              <a:gd name="connsiteY290" fmla="*/ 0 h 787042"/>
              <a:gd name="connsiteX291" fmla="*/ 644165 w 869591"/>
              <a:gd name="connsiteY291" fmla="*/ 17415 h 787042"/>
              <a:gd name="connsiteX292" fmla="*/ 626497 w 869591"/>
              <a:gd name="connsiteY292" fmla="*/ 47269 h 787042"/>
              <a:gd name="connsiteX293" fmla="*/ 606060 w 869591"/>
              <a:gd name="connsiteY293" fmla="*/ 47269 h 787042"/>
              <a:gd name="connsiteX294" fmla="*/ 606060 w 869591"/>
              <a:gd name="connsiteY294" fmla="*/ 72414 h 787042"/>
              <a:gd name="connsiteX295" fmla="*/ 641297 w 869591"/>
              <a:gd name="connsiteY295" fmla="*/ 77414 h 787042"/>
              <a:gd name="connsiteX296" fmla="*/ 724501 w 869591"/>
              <a:gd name="connsiteY296" fmla="*/ 126400 h 787042"/>
              <a:gd name="connsiteX297" fmla="*/ 780690 w 869591"/>
              <a:gd name="connsiteY297" fmla="*/ 262551 h 787042"/>
              <a:gd name="connsiteX298" fmla="*/ 724501 w 869591"/>
              <a:gd name="connsiteY298" fmla="*/ 398703 h 787042"/>
              <a:gd name="connsiteX299" fmla="*/ 641297 w 869591"/>
              <a:gd name="connsiteY299" fmla="*/ 448049 h 787042"/>
              <a:gd name="connsiteX300" fmla="*/ 587989 w 869591"/>
              <a:gd name="connsiteY300" fmla="*/ 455253 h 787042"/>
              <a:gd name="connsiteX301" fmla="*/ 451837 w 869591"/>
              <a:gd name="connsiteY301" fmla="*/ 398703 h 787042"/>
              <a:gd name="connsiteX302" fmla="*/ 395288 w 869591"/>
              <a:gd name="connsiteY302" fmla="*/ 262551 h 787042"/>
              <a:gd name="connsiteX303" fmla="*/ 451837 w 869591"/>
              <a:gd name="connsiteY303" fmla="*/ 126400 h 787042"/>
              <a:gd name="connsiteX304" fmla="*/ 513160 w 869591"/>
              <a:gd name="connsiteY304" fmla="*/ 85023 h 787042"/>
              <a:gd name="connsiteX305" fmla="*/ 569913 w 869591"/>
              <a:gd name="connsiteY305" fmla="*/ 73515 h 787042"/>
              <a:gd name="connsiteX306" fmla="*/ 569913 w 869591"/>
              <a:gd name="connsiteY306" fmla="*/ 47269 h 787042"/>
              <a:gd name="connsiteX307" fmla="*/ 548253 w 869591"/>
              <a:gd name="connsiteY307" fmla="*/ 47269 h 787042"/>
              <a:gd name="connsiteX308" fmla="*/ 530225 w 869591"/>
              <a:gd name="connsiteY308" fmla="*/ 17415 h 787042"/>
              <a:gd name="connsiteX309" fmla="*/ 548253 w 869591"/>
              <a:gd name="connsiteY309" fmla="*/ 0 h 78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869591" h="787042">
                <a:moveTo>
                  <a:pt x="642758" y="670575"/>
                </a:moveTo>
                <a:cubicBezTo>
                  <a:pt x="633734" y="670575"/>
                  <a:pt x="625793" y="674159"/>
                  <a:pt x="620018" y="679534"/>
                </a:cubicBezTo>
                <a:cubicBezTo>
                  <a:pt x="614243" y="685268"/>
                  <a:pt x="610633" y="693510"/>
                  <a:pt x="610633" y="702111"/>
                </a:cubicBezTo>
                <a:cubicBezTo>
                  <a:pt x="610633" y="711070"/>
                  <a:pt x="614243" y="718954"/>
                  <a:pt x="620018" y="724687"/>
                </a:cubicBezTo>
                <a:cubicBezTo>
                  <a:pt x="625793" y="730421"/>
                  <a:pt x="633734" y="734005"/>
                  <a:pt x="642758" y="734005"/>
                </a:cubicBezTo>
                <a:cubicBezTo>
                  <a:pt x="651420" y="734005"/>
                  <a:pt x="659361" y="730421"/>
                  <a:pt x="665136" y="724687"/>
                </a:cubicBezTo>
                <a:cubicBezTo>
                  <a:pt x="670912" y="718954"/>
                  <a:pt x="674521" y="711070"/>
                  <a:pt x="674521" y="702111"/>
                </a:cubicBezTo>
                <a:cubicBezTo>
                  <a:pt x="674521" y="693510"/>
                  <a:pt x="670912" y="685268"/>
                  <a:pt x="665136" y="679534"/>
                </a:cubicBezTo>
                <a:cubicBezTo>
                  <a:pt x="659361" y="674159"/>
                  <a:pt x="651420" y="670575"/>
                  <a:pt x="642758" y="670575"/>
                </a:cubicBezTo>
                <a:close/>
                <a:moveTo>
                  <a:pt x="191546" y="670575"/>
                </a:moveTo>
                <a:cubicBezTo>
                  <a:pt x="182884" y="670575"/>
                  <a:pt x="174943" y="674159"/>
                  <a:pt x="169168" y="679534"/>
                </a:cubicBezTo>
                <a:cubicBezTo>
                  <a:pt x="163393" y="685268"/>
                  <a:pt x="159783" y="693510"/>
                  <a:pt x="159783" y="702111"/>
                </a:cubicBezTo>
                <a:cubicBezTo>
                  <a:pt x="159783" y="711070"/>
                  <a:pt x="163393" y="718954"/>
                  <a:pt x="169168" y="724687"/>
                </a:cubicBezTo>
                <a:cubicBezTo>
                  <a:pt x="174943" y="730421"/>
                  <a:pt x="182884" y="734005"/>
                  <a:pt x="191546" y="734005"/>
                </a:cubicBezTo>
                <a:cubicBezTo>
                  <a:pt x="200570" y="734005"/>
                  <a:pt x="208511" y="730421"/>
                  <a:pt x="214286" y="724687"/>
                </a:cubicBezTo>
                <a:cubicBezTo>
                  <a:pt x="220422" y="718954"/>
                  <a:pt x="224032" y="711070"/>
                  <a:pt x="224032" y="702111"/>
                </a:cubicBezTo>
                <a:cubicBezTo>
                  <a:pt x="224032" y="693510"/>
                  <a:pt x="220422" y="685268"/>
                  <a:pt x="214286" y="679534"/>
                </a:cubicBezTo>
                <a:cubicBezTo>
                  <a:pt x="208511" y="674159"/>
                  <a:pt x="200570" y="670575"/>
                  <a:pt x="191546" y="670575"/>
                </a:cubicBezTo>
                <a:close/>
                <a:moveTo>
                  <a:pt x="642758" y="617538"/>
                </a:moveTo>
                <a:cubicBezTo>
                  <a:pt x="666219" y="617538"/>
                  <a:pt x="687876" y="626856"/>
                  <a:pt x="703036" y="642265"/>
                </a:cubicBezTo>
                <a:cubicBezTo>
                  <a:pt x="718557" y="657674"/>
                  <a:pt x="728302" y="678818"/>
                  <a:pt x="728302" y="702111"/>
                </a:cubicBezTo>
                <a:cubicBezTo>
                  <a:pt x="728302" y="725763"/>
                  <a:pt x="718557" y="746906"/>
                  <a:pt x="703036" y="762315"/>
                </a:cubicBezTo>
                <a:cubicBezTo>
                  <a:pt x="687876" y="777366"/>
                  <a:pt x="666219" y="787042"/>
                  <a:pt x="642758" y="787042"/>
                </a:cubicBezTo>
                <a:cubicBezTo>
                  <a:pt x="618935" y="787042"/>
                  <a:pt x="597639" y="777366"/>
                  <a:pt x="582118" y="762315"/>
                </a:cubicBezTo>
                <a:cubicBezTo>
                  <a:pt x="566598" y="746906"/>
                  <a:pt x="557213" y="725763"/>
                  <a:pt x="557213" y="702111"/>
                </a:cubicBezTo>
                <a:cubicBezTo>
                  <a:pt x="557213" y="678818"/>
                  <a:pt x="566598" y="657674"/>
                  <a:pt x="582118" y="642265"/>
                </a:cubicBezTo>
                <a:cubicBezTo>
                  <a:pt x="597639" y="626856"/>
                  <a:pt x="618935" y="617538"/>
                  <a:pt x="642758" y="617538"/>
                </a:cubicBezTo>
                <a:close/>
                <a:moveTo>
                  <a:pt x="191546" y="617538"/>
                </a:moveTo>
                <a:cubicBezTo>
                  <a:pt x="215369" y="617538"/>
                  <a:pt x="237026" y="626856"/>
                  <a:pt x="252186" y="642265"/>
                </a:cubicBezTo>
                <a:cubicBezTo>
                  <a:pt x="267706" y="657674"/>
                  <a:pt x="277452" y="678818"/>
                  <a:pt x="277452" y="702111"/>
                </a:cubicBezTo>
                <a:cubicBezTo>
                  <a:pt x="277452" y="725763"/>
                  <a:pt x="267706" y="746906"/>
                  <a:pt x="252186" y="762315"/>
                </a:cubicBezTo>
                <a:cubicBezTo>
                  <a:pt x="237026" y="777366"/>
                  <a:pt x="215369" y="787042"/>
                  <a:pt x="191546" y="787042"/>
                </a:cubicBezTo>
                <a:cubicBezTo>
                  <a:pt x="168085" y="787042"/>
                  <a:pt x="146789" y="777366"/>
                  <a:pt x="131268" y="762315"/>
                </a:cubicBezTo>
                <a:cubicBezTo>
                  <a:pt x="115748" y="746906"/>
                  <a:pt x="106363" y="725763"/>
                  <a:pt x="106363" y="702111"/>
                </a:cubicBezTo>
                <a:cubicBezTo>
                  <a:pt x="106363" y="678818"/>
                  <a:pt x="115748" y="657674"/>
                  <a:pt x="131268" y="642265"/>
                </a:cubicBezTo>
                <a:cubicBezTo>
                  <a:pt x="146789" y="626856"/>
                  <a:pt x="168085" y="617538"/>
                  <a:pt x="191546" y="617538"/>
                </a:cubicBezTo>
                <a:close/>
                <a:moveTo>
                  <a:pt x="226640" y="449981"/>
                </a:moveTo>
                <a:cubicBezTo>
                  <a:pt x="218351" y="449981"/>
                  <a:pt x="210422" y="450701"/>
                  <a:pt x="202132" y="452141"/>
                </a:cubicBezTo>
                <a:cubicBezTo>
                  <a:pt x="172578" y="457182"/>
                  <a:pt x="144826" y="471223"/>
                  <a:pt x="121760" y="491385"/>
                </a:cubicBezTo>
                <a:cubicBezTo>
                  <a:pt x="108425" y="503266"/>
                  <a:pt x="96531" y="517307"/>
                  <a:pt x="87521" y="532788"/>
                </a:cubicBezTo>
                <a:lnTo>
                  <a:pt x="202132" y="532788"/>
                </a:lnTo>
                <a:lnTo>
                  <a:pt x="315913" y="532788"/>
                </a:lnTo>
                <a:lnTo>
                  <a:pt x="315913" y="449981"/>
                </a:lnTo>
                <a:close/>
                <a:moveTo>
                  <a:pt x="333926" y="261938"/>
                </a:moveTo>
                <a:lnTo>
                  <a:pt x="376798" y="261938"/>
                </a:lnTo>
                <a:lnTo>
                  <a:pt x="376798" y="262298"/>
                </a:lnTo>
                <a:cubicBezTo>
                  <a:pt x="376798" y="318520"/>
                  <a:pt x="399135" y="371859"/>
                  <a:pt x="438765" y="411503"/>
                </a:cubicBezTo>
                <a:cubicBezTo>
                  <a:pt x="478034" y="451147"/>
                  <a:pt x="531354" y="473131"/>
                  <a:pt x="587196" y="473131"/>
                </a:cubicBezTo>
                <a:cubicBezTo>
                  <a:pt x="643397" y="473131"/>
                  <a:pt x="696717" y="451147"/>
                  <a:pt x="736347" y="411503"/>
                </a:cubicBezTo>
                <a:cubicBezTo>
                  <a:pt x="775976" y="371859"/>
                  <a:pt x="797953" y="318520"/>
                  <a:pt x="797953" y="262298"/>
                </a:cubicBezTo>
                <a:lnTo>
                  <a:pt x="797953" y="261938"/>
                </a:lnTo>
                <a:lnTo>
                  <a:pt x="840825" y="261938"/>
                </a:lnTo>
                <a:cubicBezTo>
                  <a:pt x="850912" y="261938"/>
                  <a:pt x="858478" y="269867"/>
                  <a:pt x="858478" y="279597"/>
                </a:cubicBezTo>
                <a:lnTo>
                  <a:pt x="858478" y="684213"/>
                </a:lnTo>
                <a:lnTo>
                  <a:pt x="869591" y="684213"/>
                </a:lnTo>
                <a:lnTo>
                  <a:pt x="869591" y="720360"/>
                </a:lnTo>
                <a:lnTo>
                  <a:pt x="841562" y="720360"/>
                </a:lnTo>
                <a:lnTo>
                  <a:pt x="840835" y="720360"/>
                </a:lnTo>
                <a:lnTo>
                  <a:pt x="840825" y="720365"/>
                </a:lnTo>
                <a:lnTo>
                  <a:pt x="743552" y="720365"/>
                </a:lnTo>
                <a:cubicBezTo>
                  <a:pt x="748956" y="687208"/>
                  <a:pt x="738148" y="652970"/>
                  <a:pt x="714731" y="629544"/>
                </a:cubicBezTo>
                <a:cubicBezTo>
                  <a:pt x="695276" y="610082"/>
                  <a:pt x="669337" y="599271"/>
                  <a:pt x="641956" y="599271"/>
                </a:cubicBezTo>
                <a:cubicBezTo>
                  <a:pt x="614576" y="599271"/>
                  <a:pt x="588276" y="610082"/>
                  <a:pt x="568822" y="629544"/>
                </a:cubicBezTo>
                <a:cubicBezTo>
                  <a:pt x="549367" y="649006"/>
                  <a:pt x="538559" y="675315"/>
                  <a:pt x="538559" y="702345"/>
                </a:cubicBezTo>
                <a:cubicBezTo>
                  <a:pt x="538559" y="708472"/>
                  <a:pt x="539279" y="714238"/>
                  <a:pt x="540000" y="720365"/>
                </a:cubicBezTo>
                <a:lnTo>
                  <a:pt x="335367" y="720365"/>
                </a:lnTo>
                <a:lnTo>
                  <a:pt x="334405" y="720365"/>
                </a:lnTo>
                <a:lnTo>
                  <a:pt x="334404" y="720365"/>
                </a:lnTo>
                <a:lnTo>
                  <a:pt x="295119" y="720365"/>
                </a:lnTo>
                <a:cubicBezTo>
                  <a:pt x="295840" y="714245"/>
                  <a:pt x="296561" y="708484"/>
                  <a:pt x="296561" y="702364"/>
                </a:cubicBezTo>
                <a:cubicBezTo>
                  <a:pt x="296561" y="696603"/>
                  <a:pt x="295840" y="690483"/>
                  <a:pt x="295119" y="684722"/>
                </a:cubicBezTo>
                <a:cubicBezTo>
                  <a:pt x="294759" y="684362"/>
                  <a:pt x="294759" y="684002"/>
                  <a:pt x="294759" y="683642"/>
                </a:cubicBezTo>
                <a:lnTo>
                  <a:pt x="294759" y="683282"/>
                </a:lnTo>
                <a:lnTo>
                  <a:pt x="294759" y="682562"/>
                </a:lnTo>
                <a:lnTo>
                  <a:pt x="294398" y="681842"/>
                </a:lnTo>
                <a:lnTo>
                  <a:pt x="294398" y="681482"/>
                </a:lnTo>
                <a:lnTo>
                  <a:pt x="294398" y="680762"/>
                </a:lnTo>
                <a:lnTo>
                  <a:pt x="294038" y="679682"/>
                </a:lnTo>
                <a:lnTo>
                  <a:pt x="294038" y="679322"/>
                </a:lnTo>
                <a:lnTo>
                  <a:pt x="294038" y="678962"/>
                </a:lnTo>
                <a:lnTo>
                  <a:pt x="293677" y="678241"/>
                </a:lnTo>
                <a:lnTo>
                  <a:pt x="293677" y="677521"/>
                </a:lnTo>
                <a:lnTo>
                  <a:pt x="293677" y="677161"/>
                </a:lnTo>
                <a:lnTo>
                  <a:pt x="293317" y="676081"/>
                </a:lnTo>
                <a:cubicBezTo>
                  <a:pt x="292957" y="675721"/>
                  <a:pt x="292957" y="675361"/>
                  <a:pt x="292957" y="675001"/>
                </a:cubicBezTo>
                <a:lnTo>
                  <a:pt x="292957" y="674641"/>
                </a:lnTo>
                <a:lnTo>
                  <a:pt x="292596" y="673921"/>
                </a:lnTo>
                <a:lnTo>
                  <a:pt x="292236" y="673561"/>
                </a:lnTo>
                <a:lnTo>
                  <a:pt x="292236" y="672481"/>
                </a:lnTo>
                <a:cubicBezTo>
                  <a:pt x="291875" y="672121"/>
                  <a:pt x="291875" y="671761"/>
                  <a:pt x="291875" y="671401"/>
                </a:cubicBezTo>
                <a:lnTo>
                  <a:pt x="291875" y="671041"/>
                </a:lnTo>
                <a:lnTo>
                  <a:pt x="291154" y="670321"/>
                </a:lnTo>
                <a:lnTo>
                  <a:pt x="291154" y="669961"/>
                </a:lnTo>
                <a:lnTo>
                  <a:pt x="291154" y="669241"/>
                </a:lnTo>
                <a:lnTo>
                  <a:pt x="290794" y="668521"/>
                </a:lnTo>
                <a:lnTo>
                  <a:pt x="290794" y="668161"/>
                </a:lnTo>
                <a:lnTo>
                  <a:pt x="290434" y="667441"/>
                </a:lnTo>
                <a:lnTo>
                  <a:pt x="290073" y="666720"/>
                </a:lnTo>
                <a:lnTo>
                  <a:pt x="290073" y="666360"/>
                </a:lnTo>
                <a:lnTo>
                  <a:pt x="290073" y="665280"/>
                </a:lnTo>
                <a:lnTo>
                  <a:pt x="289713" y="664920"/>
                </a:lnTo>
                <a:lnTo>
                  <a:pt x="289352" y="664560"/>
                </a:lnTo>
                <a:lnTo>
                  <a:pt x="289352" y="663840"/>
                </a:lnTo>
                <a:lnTo>
                  <a:pt x="288632" y="663120"/>
                </a:lnTo>
                <a:lnTo>
                  <a:pt x="288271" y="662040"/>
                </a:lnTo>
                <a:lnTo>
                  <a:pt x="288271" y="661680"/>
                </a:lnTo>
                <a:lnTo>
                  <a:pt x="287550" y="660960"/>
                </a:lnTo>
                <a:lnTo>
                  <a:pt x="287550" y="660600"/>
                </a:lnTo>
                <a:lnTo>
                  <a:pt x="287190" y="659880"/>
                </a:lnTo>
                <a:lnTo>
                  <a:pt x="287190" y="659520"/>
                </a:lnTo>
                <a:cubicBezTo>
                  <a:pt x="287190" y="659160"/>
                  <a:pt x="286830" y="658800"/>
                  <a:pt x="286830" y="658440"/>
                </a:cubicBezTo>
                <a:lnTo>
                  <a:pt x="286830" y="658080"/>
                </a:lnTo>
                <a:lnTo>
                  <a:pt x="286469" y="657360"/>
                </a:lnTo>
                <a:lnTo>
                  <a:pt x="286109" y="657000"/>
                </a:lnTo>
                <a:lnTo>
                  <a:pt x="285748" y="656280"/>
                </a:lnTo>
                <a:cubicBezTo>
                  <a:pt x="285388" y="655920"/>
                  <a:pt x="285027" y="655559"/>
                  <a:pt x="285027" y="655199"/>
                </a:cubicBezTo>
                <a:lnTo>
                  <a:pt x="285027" y="654839"/>
                </a:lnTo>
                <a:lnTo>
                  <a:pt x="284667" y="654119"/>
                </a:lnTo>
                <a:lnTo>
                  <a:pt x="284307" y="653759"/>
                </a:lnTo>
                <a:lnTo>
                  <a:pt x="283946" y="653039"/>
                </a:lnTo>
                <a:lnTo>
                  <a:pt x="283586" y="652679"/>
                </a:lnTo>
                <a:lnTo>
                  <a:pt x="283225" y="651959"/>
                </a:lnTo>
                <a:lnTo>
                  <a:pt x="283225" y="651599"/>
                </a:lnTo>
                <a:cubicBezTo>
                  <a:pt x="283225" y="651239"/>
                  <a:pt x="282865" y="650879"/>
                  <a:pt x="282865" y="650519"/>
                </a:cubicBezTo>
                <a:lnTo>
                  <a:pt x="282505" y="650519"/>
                </a:lnTo>
                <a:lnTo>
                  <a:pt x="282144" y="649799"/>
                </a:lnTo>
                <a:lnTo>
                  <a:pt x="281784" y="649439"/>
                </a:lnTo>
                <a:lnTo>
                  <a:pt x="281423" y="648719"/>
                </a:lnTo>
                <a:lnTo>
                  <a:pt x="281063" y="648359"/>
                </a:lnTo>
                <a:cubicBezTo>
                  <a:pt x="281063" y="647999"/>
                  <a:pt x="281063" y="647999"/>
                  <a:pt x="280702" y="647639"/>
                </a:cubicBezTo>
                <a:lnTo>
                  <a:pt x="280342" y="647639"/>
                </a:lnTo>
                <a:cubicBezTo>
                  <a:pt x="280342" y="646919"/>
                  <a:pt x="280342" y="646919"/>
                  <a:pt x="279982" y="646559"/>
                </a:cubicBezTo>
                <a:lnTo>
                  <a:pt x="279621" y="646199"/>
                </a:lnTo>
                <a:lnTo>
                  <a:pt x="279621" y="645479"/>
                </a:lnTo>
                <a:lnTo>
                  <a:pt x="279261" y="645119"/>
                </a:lnTo>
                <a:lnTo>
                  <a:pt x="278540" y="644399"/>
                </a:lnTo>
                <a:cubicBezTo>
                  <a:pt x="278540" y="644038"/>
                  <a:pt x="278180" y="643678"/>
                  <a:pt x="277819" y="643318"/>
                </a:cubicBezTo>
                <a:lnTo>
                  <a:pt x="277459" y="642958"/>
                </a:lnTo>
                <a:lnTo>
                  <a:pt x="277098" y="642598"/>
                </a:lnTo>
                <a:lnTo>
                  <a:pt x="276738" y="641878"/>
                </a:lnTo>
                <a:lnTo>
                  <a:pt x="276378" y="641518"/>
                </a:lnTo>
                <a:lnTo>
                  <a:pt x="276378" y="641158"/>
                </a:lnTo>
                <a:lnTo>
                  <a:pt x="275657" y="640438"/>
                </a:lnTo>
                <a:lnTo>
                  <a:pt x="275657" y="640078"/>
                </a:lnTo>
                <a:cubicBezTo>
                  <a:pt x="275296" y="639718"/>
                  <a:pt x="274936" y="639358"/>
                  <a:pt x="274936" y="639358"/>
                </a:cubicBezTo>
                <a:lnTo>
                  <a:pt x="274575" y="638998"/>
                </a:lnTo>
                <a:lnTo>
                  <a:pt x="274215" y="638278"/>
                </a:lnTo>
                <a:lnTo>
                  <a:pt x="273855" y="637918"/>
                </a:lnTo>
                <a:lnTo>
                  <a:pt x="273134" y="637198"/>
                </a:lnTo>
                <a:cubicBezTo>
                  <a:pt x="272773" y="636838"/>
                  <a:pt x="272773" y="636478"/>
                  <a:pt x="272413" y="636118"/>
                </a:cubicBezTo>
                <a:cubicBezTo>
                  <a:pt x="272053" y="635758"/>
                  <a:pt x="272053" y="635758"/>
                  <a:pt x="271692" y="635398"/>
                </a:cubicBezTo>
                <a:lnTo>
                  <a:pt x="271332" y="635038"/>
                </a:lnTo>
                <a:lnTo>
                  <a:pt x="270971" y="634318"/>
                </a:lnTo>
                <a:lnTo>
                  <a:pt x="270611" y="634318"/>
                </a:lnTo>
                <a:lnTo>
                  <a:pt x="269890" y="633238"/>
                </a:lnTo>
                <a:cubicBezTo>
                  <a:pt x="269530" y="632878"/>
                  <a:pt x="269169" y="632517"/>
                  <a:pt x="269169" y="632517"/>
                </a:cubicBezTo>
                <a:lnTo>
                  <a:pt x="268809" y="632157"/>
                </a:lnTo>
                <a:lnTo>
                  <a:pt x="268448" y="631797"/>
                </a:lnTo>
                <a:lnTo>
                  <a:pt x="268088" y="631077"/>
                </a:lnTo>
                <a:lnTo>
                  <a:pt x="267367" y="630717"/>
                </a:lnTo>
                <a:lnTo>
                  <a:pt x="267367" y="630357"/>
                </a:lnTo>
                <a:cubicBezTo>
                  <a:pt x="267007" y="630357"/>
                  <a:pt x="266646" y="629997"/>
                  <a:pt x="266286" y="629637"/>
                </a:cubicBezTo>
                <a:cubicBezTo>
                  <a:pt x="248986" y="612355"/>
                  <a:pt x="226280" y="601914"/>
                  <a:pt x="202132" y="599754"/>
                </a:cubicBezTo>
                <a:cubicBezTo>
                  <a:pt x="199249" y="599394"/>
                  <a:pt x="196366" y="599394"/>
                  <a:pt x="193122" y="599394"/>
                </a:cubicBezTo>
                <a:cubicBezTo>
                  <a:pt x="166091" y="599394"/>
                  <a:pt x="139781" y="610195"/>
                  <a:pt x="120318" y="629637"/>
                </a:cubicBezTo>
                <a:cubicBezTo>
                  <a:pt x="120318" y="629997"/>
                  <a:pt x="119958" y="630357"/>
                  <a:pt x="119597" y="630357"/>
                </a:cubicBezTo>
                <a:lnTo>
                  <a:pt x="119597" y="630717"/>
                </a:lnTo>
                <a:lnTo>
                  <a:pt x="118877" y="631077"/>
                </a:lnTo>
                <a:lnTo>
                  <a:pt x="118516" y="631797"/>
                </a:lnTo>
                <a:lnTo>
                  <a:pt x="118156" y="632157"/>
                </a:lnTo>
                <a:lnTo>
                  <a:pt x="117795" y="632517"/>
                </a:lnTo>
                <a:cubicBezTo>
                  <a:pt x="117435" y="632517"/>
                  <a:pt x="117075" y="632878"/>
                  <a:pt x="117075" y="633238"/>
                </a:cubicBezTo>
                <a:lnTo>
                  <a:pt x="116354" y="634318"/>
                </a:lnTo>
                <a:lnTo>
                  <a:pt x="115993" y="634318"/>
                </a:lnTo>
                <a:lnTo>
                  <a:pt x="115633" y="635038"/>
                </a:lnTo>
                <a:lnTo>
                  <a:pt x="115272" y="635398"/>
                </a:lnTo>
                <a:cubicBezTo>
                  <a:pt x="114912" y="635758"/>
                  <a:pt x="114552" y="635758"/>
                  <a:pt x="114552" y="636118"/>
                </a:cubicBezTo>
                <a:cubicBezTo>
                  <a:pt x="114191" y="636478"/>
                  <a:pt x="113831" y="636838"/>
                  <a:pt x="113831" y="637198"/>
                </a:cubicBezTo>
                <a:lnTo>
                  <a:pt x="113470" y="637198"/>
                </a:lnTo>
                <a:lnTo>
                  <a:pt x="112750" y="637918"/>
                </a:lnTo>
                <a:lnTo>
                  <a:pt x="112750" y="638278"/>
                </a:lnTo>
                <a:lnTo>
                  <a:pt x="112389" y="638998"/>
                </a:lnTo>
                <a:lnTo>
                  <a:pt x="112029" y="639358"/>
                </a:lnTo>
                <a:cubicBezTo>
                  <a:pt x="112029" y="639358"/>
                  <a:pt x="111668" y="639718"/>
                  <a:pt x="111308" y="640078"/>
                </a:cubicBezTo>
                <a:lnTo>
                  <a:pt x="111308" y="640438"/>
                </a:lnTo>
                <a:cubicBezTo>
                  <a:pt x="110948" y="640438"/>
                  <a:pt x="110948" y="640798"/>
                  <a:pt x="110587" y="641158"/>
                </a:cubicBezTo>
                <a:lnTo>
                  <a:pt x="110227" y="641518"/>
                </a:lnTo>
                <a:lnTo>
                  <a:pt x="109866" y="641878"/>
                </a:lnTo>
                <a:lnTo>
                  <a:pt x="109866" y="642598"/>
                </a:lnTo>
                <a:lnTo>
                  <a:pt x="109145" y="642958"/>
                </a:lnTo>
                <a:lnTo>
                  <a:pt x="109145" y="643318"/>
                </a:lnTo>
                <a:lnTo>
                  <a:pt x="108785" y="643318"/>
                </a:lnTo>
                <a:cubicBezTo>
                  <a:pt x="108785" y="643678"/>
                  <a:pt x="108425" y="644038"/>
                  <a:pt x="108425" y="644399"/>
                </a:cubicBezTo>
                <a:lnTo>
                  <a:pt x="107704" y="645119"/>
                </a:lnTo>
                <a:lnTo>
                  <a:pt x="107343" y="645479"/>
                </a:lnTo>
                <a:lnTo>
                  <a:pt x="106983" y="646199"/>
                </a:lnTo>
                <a:lnTo>
                  <a:pt x="106623" y="646559"/>
                </a:lnTo>
                <a:cubicBezTo>
                  <a:pt x="106623" y="646559"/>
                  <a:pt x="106262" y="646919"/>
                  <a:pt x="106262" y="647639"/>
                </a:cubicBezTo>
                <a:cubicBezTo>
                  <a:pt x="105902" y="647999"/>
                  <a:pt x="105541" y="647999"/>
                  <a:pt x="105541" y="648359"/>
                </a:cubicBezTo>
                <a:lnTo>
                  <a:pt x="105541" y="648719"/>
                </a:lnTo>
                <a:lnTo>
                  <a:pt x="105181" y="649439"/>
                </a:lnTo>
                <a:lnTo>
                  <a:pt x="104820" y="649799"/>
                </a:lnTo>
                <a:lnTo>
                  <a:pt x="104460" y="650519"/>
                </a:lnTo>
                <a:lnTo>
                  <a:pt x="104100" y="650519"/>
                </a:lnTo>
                <a:cubicBezTo>
                  <a:pt x="104100" y="650879"/>
                  <a:pt x="103739" y="651239"/>
                  <a:pt x="103739" y="651599"/>
                </a:cubicBezTo>
                <a:lnTo>
                  <a:pt x="103739" y="651959"/>
                </a:lnTo>
                <a:lnTo>
                  <a:pt x="103018" y="652679"/>
                </a:lnTo>
                <a:lnTo>
                  <a:pt x="103018" y="653039"/>
                </a:lnTo>
                <a:lnTo>
                  <a:pt x="102658" y="653759"/>
                </a:lnTo>
                <a:lnTo>
                  <a:pt x="102298" y="654119"/>
                </a:lnTo>
                <a:lnTo>
                  <a:pt x="101937" y="655199"/>
                </a:lnTo>
                <a:cubicBezTo>
                  <a:pt x="101577" y="655199"/>
                  <a:pt x="101577" y="655920"/>
                  <a:pt x="101216" y="656280"/>
                </a:cubicBezTo>
                <a:lnTo>
                  <a:pt x="100856" y="657360"/>
                </a:lnTo>
                <a:lnTo>
                  <a:pt x="100496" y="657360"/>
                </a:lnTo>
                <a:lnTo>
                  <a:pt x="100135" y="658080"/>
                </a:lnTo>
                <a:lnTo>
                  <a:pt x="100135" y="658440"/>
                </a:lnTo>
                <a:cubicBezTo>
                  <a:pt x="100135" y="658800"/>
                  <a:pt x="99775" y="659160"/>
                  <a:pt x="99414" y="659520"/>
                </a:cubicBezTo>
                <a:lnTo>
                  <a:pt x="99414" y="659880"/>
                </a:lnTo>
                <a:cubicBezTo>
                  <a:pt x="99414" y="659880"/>
                  <a:pt x="99414" y="660240"/>
                  <a:pt x="99054" y="660600"/>
                </a:cubicBezTo>
                <a:lnTo>
                  <a:pt x="99054" y="660960"/>
                </a:lnTo>
                <a:lnTo>
                  <a:pt x="98693" y="661680"/>
                </a:lnTo>
                <a:lnTo>
                  <a:pt x="98333" y="662040"/>
                </a:lnTo>
                <a:cubicBezTo>
                  <a:pt x="98333" y="662400"/>
                  <a:pt x="98333" y="662760"/>
                  <a:pt x="97973" y="663120"/>
                </a:cubicBezTo>
                <a:cubicBezTo>
                  <a:pt x="97973" y="663480"/>
                  <a:pt x="97973" y="663840"/>
                  <a:pt x="97612" y="663840"/>
                </a:cubicBezTo>
                <a:lnTo>
                  <a:pt x="97612" y="664560"/>
                </a:lnTo>
                <a:lnTo>
                  <a:pt x="97252" y="665280"/>
                </a:lnTo>
                <a:lnTo>
                  <a:pt x="96891" y="665280"/>
                </a:lnTo>
                <a:lnTo>
                  <a:pt x="96891" y="666360"/>
                </a:lnTo>
                <a:lnTo>
                  <a:pt x="96531" y="666720"/>
                </a:lnTo>
                <a:cubicBezTo>
                  <a:pt x="96531" y="667081"/>
                  <a:pt x="96531" y="667441"/>
                  <a:pt x="96531" y="667801"/>
                </a:cubicBezTo>
                <a:lnTo>
                  <a:pt x="96171" y="667801"/>
                </a:lnTo>
                <a:cubicBezTo>
                  <a:pt x="96171" y="668161"/>
                  <a:pt x="96171" y="668521"/>
                  <a:pt x="96171" y="668881"/>
                </a:cubicBezTo>
                <a:lnTo>
                  <a:pt x="95810" y="668881"/>
                </a:lnTo>
                <a:lnTo>
                  <a:pt x="95450" y="669961"/>
                </a:lnTo>
                <a:lnTo>
                  <a:pt x="95089" y="671041"/>
                </a:lnTo>
                <a:lnTo>
                  <a:pt x="95089" y="671401"/>
                </a:lnTo>
                <a:cubicBezTo>
                  <a:pt x="94729" y="671761"/>
                  <a:pt x="94729" y="672121"/>
                  <a:pt x="94729" y="672481"/>
                </a:cubicBezTo>
                <a:lnTo>
                  <a:pt x="94368" y="673561"/>
                </a:lnTo>
                <a:lnTo>
                  <a:pt x="94368" y="673921"/>
                </a:lnTo>
                <a:lnTo>
                  <a:pt x="94008" y="674641"/>
                </a:lnTo>
                <a:lnTo>
                  <a:pt x="94008" y="675001"/>
                </a:lnTo>
                <a:cubicBezTo>
                  <a:pt x="94008" y="675361"/>
                  <a:pt x="94008" y="675721"/>
                  <a:pt x="93648" y="676081"/>
                </a:cubicBezTo>
                <a:lnTo>
                  <a:pt x="93287" y="677161"/>
                </a:lnTo>
                <a:lnTo>
                  <a:pt x="93287" y="677521"/>
                </a:lnTo>
                <a:lnTo>
                  <a:pt x="93287" y="678241"/>
                </a:lnTo>
                <a:lnTo>
                  <a:pt x="92927" y="678962"/>
                </a:lnTo>
                <a:lnTo>
                  <a:pt x="92927" y="679322"/>
                </a:lnTo>
                <a:lnTo>
                  <a:pt x="92927" y="679682"/>
                </a:lnTo>
                <a:lnTo>
                  <a:pt x="92566" y="680762"/>
                </a:lnTo>
                <a:lnTo>
                  <a:pt x="92566" y="681482"/>
                </a:lnTo>
                <a:lnTo>
                  <a:pt x="92566" y="681842"/>
                </a:lnTo>
                <a:lnTo>
                  <a:pt x="92206" y="682562"/>
                </a:lnTo>
                <a:lnTo>
                  <a:pt x="92206" y="683282"/>
                </a:lnTo>
                <a:lnTo>
                  <a:pt x="91846" y="683642"/>
                </a:lnTo>
                <a:lnTo>
                  <a:pt x="91846" y="684213"/>
                </a:lnTo>
                <a:lnTo>
                  <a:pt x="93301" y="684213"/>
                </a:lnTo>
                <a:cubicBezTo>
                  <a:pt x="92216" y="690055"/>
                  <a:pt x="91855" y="696262"/>
                  <a:pt x="91855" y="702104"/>
                </a:cubicBezTo>
                <a:cubicBezTo>
                  <a:pt x="91855" y="708311"/>
                  <a:pt x="92216" y="714153"/>
                  <a:pt x="93301" y="720360"/>
                </a:cubicBezTo>
                <a:lnTo>
                  <a:pt x="91845" y="720360"/>
                </a:lnTo>
                <a:lnTo>
                  <a:pt x="91846" y="720365"/>
                </a:lnTo>
                <a:lnTo>
                  <a:pt x="70221" y="720365"/>
                </a:lnTo>
                <a:lnTo>
                  <a:pt x="33819" y="720365"/>
                </a:lnTo>
                <a:lnTo>
                  <a:pt x="33803" y="720360"/>
                </a:lnTo>
                <a:lnTo>
                  <a:pt x="18082" y="720360"/>
                </a:lnTo>
                <a:cubicBezTo>
                  <a:pt x="8317" y="720360"/>
                  <a:pt x="0" y="711962"/>
                  <a:pt x="0" y="702104"/>
                </a:cubicBezTo>
                <a:cubicBezTo>
                  <a:pt x="0" y="692246"/>
                  <a:pt x="8317" y="684213"/>
                  <a:pt x="18082" y="684213"/>
                </a:cubicBezTo>
                <a:lnTo>
                  <a:pt x="18264" y="684213"/>
                </a:lnTo>
                <a:lnTo>
                  <a:pt x="18321" y="683282"/>
                </a:lnTo>
                <a:lnTo>
                  <a:pt x="31656" y="586073"/>
                </a:lnTo>
                <a:cubicBezTo>
                  <a:pt x="36342" y="552590"/>
                  <a:pt x="50038" y="521627"/>
                  <a:pt x="70221" y="495345"/>
                </a:cubicBezTo>
                <a:cubicBezTo>
                  <a:pt x="78510" y="484184"/>
                  <a:pt x="87881" y="474103"/>
                  <a:pt x="98333" y="464742"/>
                </a:cubicBezTo>
                <a:cubicBezTo>
                  <a:pt x="127527" y="438820"/>
                  <a:pt x="162126" y="419378"/>
                  <a:pt x="202132" y="415418"/>
                </a:cubicBezTo>
                <a:cubicBezTo>
                  <a:pt x="209341" y="414698"/>
                  <a:pt x="216549" y="414338"/>
                  <a:pt x="224118" y="415058"/>
                </a:cubicBezTo>
                <a:cubicBezTo>
                  <a:pt x="227722" y="415058"/>
                  <a:pt x="230965" y="415058"/>
                  <a:pt x="234209" y="414698"/>
                </a:cubicBezTo>
                <a:lnTo>
                  <a:pt x="315913" y="414404"/>
                </a:lnTo>
                <a:lnTo>
                  <a:pt x="315913" y="279597"/>
                </a:lnTo>
                <a:cubicBezTo>
                  <a:pt x="315913" y="269867"/>
                  <a:pt x="324199" y="261938"/>
                  <a:pt x="333926" y="261938"/>
                </a:cubicBezTo>
                <a:close/>
                <a:moveTo>
                  <a:pt x="587989" y="124599"/>
                </a:moveTo>
                <a:cubicBezTo>
                  <a:pt x="581506" y="124599"/>
                  <a:pt x="575743" y="130362"/>
                  <a:pt x="575743" y="136845"/>
                </a:cubicBezTo>
                <a:lnTo>
                  <a:pt x="575743" y="278400"/>
                </a:lnTo>
                <a:cubicBezTo>
                  <a:pt x="575743" y="285243"/>
                  <a:pt x="581506" y="290646"/>
                  <a:pt x="587989" y="290646"/>
                </a:cubicBezTo>
                <a:lnTo>
                  <a:pt x="641297" y="290646"/>
                </a:lnTo>
                <a:lnTo>
                  <a:pt x="694245" y="290646"/>
                </a:lnTo>
                <a:cubicBezTo>
                  <a:pt x="700728" y="290646"/>
                  <a:pt x="706491" y="285243"/>
                  <a:pt x="706491" y="278400"/>
                </a:cubicBezTo>
                <a:cubicBezTo>
                  <a:pt x="706491" y="271916"/>
                  <a:pt x="700728" y="266513"/>
                  <a:pt x="694245" y="266513"/>
                </a:cubicBezTo>
                <a:lnTo>
                  <a:pt x="641297" y="266513"/>
                </a:lnTo>
                <a:lnTo>
                  <a:pt x="600596" y="266513"/>
                </a:lnTo>
                <a:lnTo>
                  <a:pt x="600596" y="136845"/>
                </a:lnTo>
                <a:cubicBezTo>
                  <a:pt x="600596" y="130362"/>
                  <a:pt x="594833" y="124599"/>
                  <a:pt x="587989" y="124599"/>
                </a:cubicBezTo>
                <a:close/>
                <a:moveTo>
                  <a:pt x="548253" y="0"/>
                </a:moveTo>
                <a:lnTo>
                  <a:pt x="626497" y="0"/>
                </a:lnTo>
                <a:cubicBezTo>
                  <a:pt x="636593" y="0"/>
                  <a:pt x="644165" y="7819"/>
                  <a:pt x="644165" y="17415"/>
                </a:cubicBezTo>
                <a:cubicBezTo>
                  <a:pt x="644165" y="27011"/>
                  <a:pt x="636593" y="47269"/>
                  <a:pt x="626497" y="47269"/>
                </a:cubicBezTo>
                <a:lnTo>
                  <a:pt x="606060" y="47269"/>
                </a:lnTo>
                <a:lnTo>
                  <a:pt x="606060" y="72414"/>
                </a:lnTo>
                <a:lnTo>
                  <a:pt x="641297" y="77414"/>
                </a:lnTo>
                <a:cubicBezTo>
                  <a:pt x="673354" y="86418"/>
                  <a:pt x="701448" y="103347"/>
                  <a:pt x="724501" y="126400"/>
                </a:cubicBezTo>
                <a:cubicBezTo>
                  <a:pt x="759079" y="161338"/>
                  <a:pt x="780690" y="209603"/>
                  <a:pt x="780690" y="262551"/>
                </a:cubicBezTo>
                <a:cubicBezTo>
                  <a:pt x="780690" y="315859"/>
                  <a:pt x="759079" y="364125"/>
                  <a:pt x="724501" y="398703"/>
                </a:cubicBezTo>
                <a:cubicBezTo>
                  <a:pt x="701448" y="421755"/>
                  <a:pt x="673354" y="438684"/>
                  <a:pt x="641297" y="448049"/>
                </a:cubicBezTo>
                <a:cubicBezTo>
                  <a:pt x="624368" y="452731"/>
                  <a:pt x="606359" y="455253"/>
                  <a:pt x="587989" y="455253"/>
                </a:cubicBezTo>
                <a:cubicBezTo>
                  <a:pt x="535041" y="455253"/>
                  <a:pt x="486776" y="434001"/>
                  <a:pt x="451837" y="398703"/>
                </a:cubicBezTo>
                <a:cubicBezTo>
                  <a:pt x="416899" y="364125"/>
                  <a:pt x="395288" y="315859"/>
                  <a:pt x="395288" y="262551"/>
                </a:cubicBezTo>
                <a:cubicBezTo>
                  <a:pt x="395288" y="209603"/>
                  <a:pt x="416899" y="161338"/>
                  <a:pt x="451837" y="126400"/>
                </a:cubicBezTo>
                <a:cubicBezTo>
                  <a:pt x="469307" y="108931"/>
                  <a:pt x="490108" y="94793"/>
                  <a:pt x="513160" y="85023"/>
                </a:cubicBezTo>
                <a:lnTo>
                  <a:pt x="569913" y="73515"/>
                </a:lnTo>
                <a:lnTo>
                  <a:pt x="569913" y="47269"/>
                </a:lnTo>
                <a:lnTo>
                  <a:pt x="548253" y="47269"/>
                </a:lnTo>
                <a:cubicBezTo>
                  <a:pt x="538518" y="47269"/>
                  <a:pt x="530225" y="27011"/>
                  <a:pt x="530225" y="17415"/>
                </a:cubicBezTo>
                <a:cubicBezTo>
                  <a:pt x="530225" y="7819"/>
                  <a:pt x="538518" y="0"/>
                  <a:pt x="54825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7" name="Freeform 46">
            <a:extLst>
              <a:ext uri="{FF2B5EF4-FFF2-40B4-BE49-F238E27FC236}">
                <a16:creationId xmlns:a16="http://schemas.microsoft.com/office/drawing/2014/main" id="{C0E3CE8D-2E43-4642-A4B2-F8EEC8E3F1BE}"/>
              </a:ext>
            </a:extLst>
          </p:cNvPr>
          <p:cNvSpPr>
            <a:spLocks noChangeArrowheads="1"/>
          </p:cNvSpPr>
          <p:nvPr/>
        </p:nvSpPr>
        <p:spPr bwMode="auto">
          <a:xfrm>
            <a:off x="12565947" y="9263985"/>
            <a:ext cx="868002" cy="563205"/>
          </a:xfrm>
          <a:custGeom>
            <a:avLst/>
            <a:gdLst>
              <a:gd name="connsiteX0" fmla="*/ 750374 w 868002"/>
              <a:gd name="connsiteY0" fmla="*/ 332304 h 563205"/>
              <a:gd name="connsiteX1" fmla="*/ 769799 w 868002"/>
              <a:gd name="connsiteY1" fmla="*/ 340249 h 563205"/>
              <a:gd name="connsiteX2" fmla="*/ 777713 w 868002"/>
              <a:gd name="connsiteY2" fmla="*/ 359750 h 563205"/>
              <a:gd name="connsiteX3" fmla="*/ 769799 w 868002"/>
              <a:gd name="connsiteY3" fmla="*/ 378889 h 563205"/>
              <a:gd name="connsiteX4" fmla="*/ 750374 w 868002"/>
              <a:gd name="connsiteY4" fmla="*/ 386834 h 563205"/>
              <a:gd name="connsiteX5" fmla="*/ 731309 w 868002"/>
              <a:gd name="connsiteY5" fmla="*/ 378889 h 563205"/>
              <a:gd name="connsiteX6" fmla="*/ 723395 w 868002"/>
              <a:gd name="connsiteY6" fmla="*/ 359750 h 563205"/>
              <a:gd name="connsiteX7" fmla="*/ 731309 w 868002"/>
              <a:gd name="connsiteY7" fmla="*/ 340249 h 563205"/>
              <a:gd name="connsiteX8" fmla="*/ 750374 w 868002"/>
              <a:gd name="connsiteY8" fmla="*/ 332304 h 563205"/>
              <a:gd name="connsiteX9" fmla="*/ 592098 w 868002"/>
              <a:gd name="connsiteY9" fmla="*/ 332304 h 563205"/>
              <a:gd name="connsiteX10" fmla="*/ 611523 w 868002"/>
              <a:gd name="connsiteY10" fmla="*/ 340249 h 563205"/>
              <a:gd name="connsiteX11" fmla="*/ 619437 w 868002"/>
              <a:gd name="connsiteY11" fmla="*/ 359750 h 563205"/>
              <a:gd name="connsiteX12" fmla="*/ 611523 w 868002"/>
              <a:gd name="connsiteY12" fmla="*/ 378889 h 563205"/>
              <a:gd name="connsiteX13" fmla="*/ 592098 w 868002"/>
              <a:gd name="connsiteY13" fmla="*/ 386834 h 563205"/>
              <a:gd name="connsiteX14" fmla="*/ 573033 w 868002"/>
              <a:gd name="connsiteY14" fmla="*/ 378889 h 563205"/>
              <a:gd name="connsiteX15" fmla="*/ 565119 w 868002"/>
              <a:gd name="connsiteY15" fmla="*/ 359750 h 563205"/>
              <a:gd name="connsiteX16" fmla="*/ 573033 w 868002"/>
              <a:gd name="connsiteY16" fmla="*/ 340249 h 563205"/>
              <a:gd name="connsiteX17" fmla="*/ 592098 w 868002"/>
              <a:gd name="connsiteY17" fmla="*/ 332304 h 563205"/>
              <a:gd name="connsiteX18" fmla="*/ 434181 w 868002"/>
              <a:gd name="connsiteY18" fmla="*/ 332304 h 563205"/>
              <a:gd name="connsiteX19" fmla="*/ 453246 w 868002"/>
              <a:gd name="connsiteY19" fmla="*/ 340249 h 563205"/>
              <a:gd name="connsiteX20" fmla="*/ 461160 w 868002"/>
              <a:gd name="connsiteY20" fmla="*/ 359750 h 563205"/>
              <a:gd name="connsiteX21" fmla="*/ 453246 w 868002"/>
              <a:gd name="connsiteY21" fmla="*/ 378889 h 563205"/>
              <a:gd name="connsiteX22" fmla="*/ 434181 w 868002"/>
              <a:gd name="connsiteY22" fmla="*/ 386834 h 563205"/>
              <a:gd name="connsiteX23" fmla="*/ 415116 w 868002"/>
              <a:gd name="connsiteY23" fmla="*/ 378889 h 563205"/>
              <a:gd name="connsiteX24" fmla="*/ 407202 w 868002"/>
              <a:gd name="connsiteY24" fmla="*/ 359750 h 563205"/>
              <a:gd name="connsiteX25" fmla="*/ 415116 w 868002"/>
              <a:gd name="connsiteY25" fmla="*/ 340249 h 563205"/>
              <a:gd name="connsiteX26" fmla="*/ 434181 w 868002"/>
              <a:gd name="connsiteY26" fmla="*/ 332304 h 563205"/>
              <a:gd name="connsiteX27" fmla="*/ 276264 w 868002"/>
              <a:gd name="connsiteY27" fmla="*/ 332304 h 563205"/>
              <a:gd name="connsiteX28" fmla="*/ 295329 w 868002"/>
              <a:gd name="connsiteY28" fmla="*/ 340249 h 563205"/>
              <a:gd name="connsiteX29" fmla="*/ 303243 w 868002"/>
              <a:gd name="connsiteY29" fmla="*/ 359750 h 563205"/>
              <a:gd name="connsiteX30" fmla="*/ 295329 w 868002"/>
              <a:gd name="connsiteY30" fmla="*/ 378889 h 563205"/>
              <a:gd name="connsiteX31" fmla="*/ 276264 w 868002"/>
              <a:gd name="connsiteY31" fmla="*/ 386834 h 563205"/>
              <a:gd name="connsiteX32" fmla="*/ 256839 w 868002"/>
              <a:gd name="connsiteY32" fmla="*/ 378889 h 563205"/>
              <a:gd name="connsiteX33" fmla="*/ 248925 w 868002"/>
              <a:gd name="connsiteY33" fmla="*/ 359750 h 563205"/>
              <a:gd name="connsiteX34" fmla="*/ 256839 w 868002"/>
              <a:gd name="connsiteY34" fmla="*/ 340249 h 563205"/>
              <a:gd name="connsiteX35" fmla="*/ 276264 w 868002"/>
              <a:gd name="connsiteY35" fmla="*/ 332304 h 563205"/>
              <a:gd name="connsiteX36" fmla="*/ 117988 w 868002"/>
              <a:gd name="connsiteY36" fmla="*/ 332304 h 563205"/>
              <a:gd name="connsiteX37" fmla="*/ 137053 w 868002"/>
              <a:gd name="connsiteY37" fmla="*/ 340249 h 563205"/>
              <a:gd name="connsiteX38" fmla="*/ 144967 w 868002"/>
              <a:gd name="connsiteY38" fmla="*/ 359750 h 563205"/>
              <a:gd name="connsiteX39" fmla="*/ 137053 w 868002"/>
              <a:gd name="connsiteY39" fmla="*/ 378889 h 563205"/>
              <a:gd name="connsiteX40" fmla="*/ 117988 w 868002"/>
              <a:gd name="connsiteY40" fmla="*/ 386834 h 563205"/>
              <a:gd name="connsiteX41" fmla="*/ 98563 w 868002"/>
              <a:gd name="connsiteY41" fmla="*/ 378889 h 563205"/>
              <a:gd name="connsiteX42" fmla="*/ 90649 w 868002"/>
              <a:gd name="connsiteY42" fmla="*/ 359750 h 563205"/>
              <a:gd name="connsiteX43" fmla="*/ 98563 w 868002"/>
              <a:gd name="connsiteY43" fmla="*/ 340249 h 563205"/>
              <a:gd name="connsiteX44" fmla="*/ 117988 w 868002"/>
              <a:gd name="connsiteY44" fmla="*/ 332304 h 563205"/>
              <a:gd name="connsiteX45" fmla="*/ 750374 w 868002"/>
              <a:gd name="connsiteY45" fmla="*/ 295830 h 563205"/>
              <a:gd name="connsiteX46" fmla="*/ 705769 w 868002"/>
              <a:gd name="connsiteY46" fmla="*/ 314609 h 563205"/>
              <a:gd name="connsiteX47" fmla="*/ 687423 w 868002"/>
              <a:gd name="connsiteY47" fmla="*/ 359750 h 563205"/>
              <a:gd name="connsiteX48" fmla="*/ 705769 w 868002"/>
              <a:gd name="connsiteY48" fmla="*/ 404529 h 563205"/>
              <a:gd name="connsiteX49" fmla="*/ 750374 w 868002"/>
              <a:gd name="connsiteY49" fmla="*/ 422947 h 563205"/>
              <a:gd name="connsiteX50" fmla="*/ 795339 w 868002"/>
              <a:gd name="connsiteY50" fmla="*/ 404529 h 563205"/>
              <a:gd name="connsiteX51" fmla="*/ 813685 w 868002"/>
              <a:gd name="connsiteY51" fmla="*/ 359750 h 563205"/>
              <a:gd name="connsiteX52" fmla="*/ 795339 w 868002"/>
              <a:gd name="connsiteY52" fmla="*/ 314609 h 563205"/>
              <a:gd name="connsiteX53" fmla="*/ 750374 w 868002"/>
              <a:gd name="connsiteY53" fmla="*/ 295830 h 563205"/>
              <a:gd name="connsiteX54" fmla="*/ 592098 w 868002"/>
              <a:gd name="connsiteY54" fmla="*/ 295830 h 563205"/>
              <a:gd name="connsiteX55" fmla="*/ 547493 w 868002"/>
              <a:gd name="connsiteY55" fmla="*/ 314609 h 563205"/>
              <a:gd name="connsiteX56" fmla="*/ 528787 w 868002"/>
              <a:gd name="connsiteY56" fmla="*/ 359750 h 563205"/>
              <a:gd name="connsiteX57" fmla="*/ 547493 w 868002"/>
              <a:gd name="connsiteY57" fmla="*/ 404529 h 563205"/>
              <a:gd name="connsiteX58" fmla="*/ 592098 w 868002"/>
              <a:gd name="connsiteY58" fmla="*/ 422947 h 563205"/>
              <a:gd name="connsiteX59" fmla="*/ 637063 w 868002"/>
              <a:gd name="connsiteY59" fmla="*/ 404529 h 563205"/>
              <a:gd name="connsiteX60" fmla="*/ 655408 w 868002"/>
              <a:gd name="connsiteY60" fmla="*/ 359750 h 563205"/>
              <a:gd name="connsiteX61" fmla="*/ 637063 w 868002"/>
              <a:gd name="connsiteY61" fmla="*/ 314609 h 563205"/>
              <a:gd name="connsiteX62" fmla="*/ 592098 w 868002"/>
              <a:gd name="connsiteY62" fmla="*/ 295830 h 563205"/>
              <a:gd name="connsiteX63" fmla="*/ 434181 w 868002"/>
              <a:gd name="connsiteY63" fmla="*/ 295830 h 563205"/>
              <a:gd name="connsiteX64" fmla="*/ 389576 w 868002"/>
              <a:gd name="connsiteY64" fmla="*/ 314609 h 563205"/>
              <a:gd name="connsiteX65" fmla="*/ 370870 w 868002"/>
              <a:gd name="connsiteY65" fmla="*/ 359750 h 563205"/>
              <a:gd name="connsiteX66" fmla="*/ 389576 w 868002"/>
              <a:gd name="connsiteY66" fmla="*/ 404529 h 563205"/>
              <a:gd name="connsiteX67" fmla="*/ 434181 w 868002"/>
              <a:gd name="connsiteY67" fmla="*/ 422947 h 563205"/>
              <a:gd name="connsiteX68" fmla="*/ 478786 w 868002"/>
              <a:gd name="connsiteY68" fmla="*/ 404529 h 563205"/>
              <a:gd name="connsiteX69" fmla="*/ 497491 w 868002"/>
              <a:gd name="connsiteY69" fmla="*/ 359750 h 563205"/>
              <a:gd name="connsiteX70" fmla="*/ 478786 w 868002"/>
              <a:gd name="connsiteY70" fmla="*/ 314609 h 563205"/>
              <a:gd name="connsiteX71" fmla="*/ 434181 w 868002"/>
              <a:gd name="connsiteY71" fmla="*/ 295830 h 563205"/>
              <a:gd name="connsiteX72" fmla="*/ 276264 w 868002"/>
              <a:gd name="connsiteY72" fmla="*/ 295830 h 563205"/>
              <a:gd name="connsiteX73" fmla="*/ 231299 w 868002"/>
              <a:gd name="connsiteY73" fmla="*/ 314609 h 563205"/>
              <a:gd name="connsiteX74" fmla="*/ 212594 w 868002"/>
              <a:gd name="connsiteY74" fmla="*/ 359750 h 563205"/>
              <a:gd name="connsiteX75" fmla="*/ 231299 w 868002"/>
              <a:gd name="connsiteY75" fmla="*/ 404529 h 563205"/>
              <a:gd name="connsiteX76" fmla="*/ 276264 w 868002"/>
              <a:gd name="connsiteY76" fmla="*/ 422947 h 563205"/>
              <a:gd name="connsiteX77" fmla="*/ 320869 w 868002"/>
              <a:gd name="connsiteY77" fmla="*/ 404529 h 563205"/>
              <a:gd name="connsiteX78" fmla="*/ 339215 w 868002"/>
              <a:gd name="connsiteY78" fmla="*/ 359750 h 563205"/>
              <a:gd name="connsiteX79" fmla="*/ 320869 w 868002"/>
              <a:gd name="connsiteY79" fmla="*/ 314609 h 563205"/>
              <a:gd name="connsiteX80" fmla="*/ 276264 w 868002"/>
              <a:gd name="connsiteY80" fmla="*/ 295830 h 563205"/>
              <a:gd name="connsiteX81" fmla="*/ 117988 w 868002"/>
              <a:gd name="connsiteY81" fmla="*/ 295830 h 563205"/>
              <a:gd name="connsiteX82" fmla="*/ 73023 w 868002"/>
              <a:gd name="connsiteY82" fmla="*/ 314609 h 563205"/>
              <a:gd name="connsiteX83" fmla="*/ 54317 w 868002"/>
              <a:gd name="connsiteY83" fmla="*/ 359750 h 563205"/>
              <a:gd name="connsiteX84" fmla="*/ 73023 w 868002"/>
              <a:gd name="connsiteY84" fmla="*/ 404529 h 563205"/>
              <a:gd name="connsiteX85" fmla="*/ 117988 w 868002"/>
              <a:gd name="connsiteY85" fmla="*/ 422947 h 563205"/>
              <a:gd name="connsiteX86" fmla="*/ 162593 w 868002"/>
              <a:gd name="connsiteY86" fmla="*/ 404529 h 563205"/>
              <a:gd name="connsiteX87" fmla="*/ 180938 w 868002"/>
              <a:gd name="connsiteY87" fmla="*/ 359750 h 563205"/>
              <a:gd name="connsiteX88" fmla="*/ 162593 w 868002"/>
              <a:gd name="connsiteY88" fmla="*/ 314609 h 563205"/>
              <a:gd name="connsiteX89" fmla="*/ 117988 w 868002"/>
              <a:gd name="connsiteY89" fmla="*/ 295830 h 563205"/>
              <a:gd name="connsiteX90" fmla="*/ 117988 w 868002"/>
              <a:gd name="connsiteY90" fmla="*/ 241300 h 563205"/>
              <a:gd name="connsiteX91" fmla="*/ 276264 w 868002"/>
              <a:gd name="connsiteY91" fmla="*/ 241300 h 563205"/>
              <a:gd name="connsiteX92" fmla="*/ 434181 w 868002"/>
              <a:gd name="connsiteY92" fmla="*/ 241300 h 563205"/>
              <a:gd name="connsiteX93" fmla="*/ 592098 w 868002"/>
              <a:gd name="connsiteY93" fmla="*/ 241300 h 563205"/>
              <a:gd name="connsiteX94" fmla="*/ 750374 w 868002"/>
              <a:gd name="connsiteY94" fmla="*/ 241300 h 563205"/>
              <a:gd name="connsiteX95" fmla="*/ 833469 w 868002"/>
              <a:gd name="connsiteY95" fmla="*/ 276329 h 563205"/>
              <a:gd name="connsiteX96" fmla="*/ 868002 w 868002"/>
              <a:gd name="connsiteY96" fmla="*/ 359750 h 563205"/>
              <a:gd name="connsiteX97" fmla="*/ 833469 w 868002"/>
              <a:gd name="connsiteY97" fmla="*/ 442809 h 563205"/>
              <a:gd name="connsiteX98" fmla="*/ 750374 w 868002"/>
              <a:gd name="connsiteY98" fmla="*/ 477477 h 563205"/>
              <a:gd name="connsiteX99" fmla="*/ 687029 w 868002"/>
              <a:gd name="connsiteY99" fmla="*/ 477477 h 563205"/>
              <a:gd name="connsiteX100" fmla="*/ 687029 w 868002"/>
              <a:gd name="connsiteY100" fmla="*/ 527050 h 563205"/>
              <a:gd name="connsiteX101" fmla="*/ 723080 w 868002"/>
              <a:gd name="connsiteY101" fmla="*/ 527050 h 563205"/>
              <a:gd name="connsiteX102" fmla="*/ 741004 w 868002"/>
              <a:gd name="connsiteY102" fmla="*/ 545307 h 563205"/>
              <a:gd name="connsiteX103" fmla="*/ 723080 w 868002"/>
              <a:gd name="connsiteY103" fmla="*/ 563205 h 563205"/>
              <a:gd name="connsiteX104" fmla="*/ 614824 w 868002"/>
              <a:gd name="connsiteY104" fmla="*/ 563205 h 563205"/>
              <a:gd name="connsiteX105" fmla="*/ 596900 w 868002"/>
              <a:gd name="connsiteY105" fmla="*/ 545307 h 563205"/>
              <a:gd name="connsiteX106" fmla="*/ 614824 w 868002"/>
              <a:gd name="connsiteY106" fmla="*/ 527050 h 563205"/>
              <a:gd name="connsiteX107" fmla="*/ 650875 w 868002"/>
              <a:gd name="connsiteY107" fmla="*/ 527050 h 563205"/>
              <a:gd name="connsiteX108" fmla="*/ 650875 w 868002"/>
              <a:gd name="connsiteY108" fmla="*/ 477477 h 563205"/>
              <a:gd name="connsiteX109" fmla="*/ 592098 w 868002"/>
              <a:gd name="connsiteY109" fmla="*/ 477477 h 563205"/>
              <a:gd name="connsiteX110" fmla="*/ 434181 w 868002"/>
              <a:gd name="connsiteY110" fmla="*/ 477477 h 563205"/>
              <a:gd name="connsiteX111" fmla="*/ 276264 w 868002"/>
              <a:gd name="connsiteY111" fmla="*/ 477477 h 563205"/>
              <a:gd name="connsiteX112" fmla="*/ 234588 w 868002"/>
              <a:gd name="connsiteY112" fmla="*/ 477477 h 563205"/>
              <a:gd name="connsiteX113" fmla="*/ 234588 w 868002"/>
              <a:gd name="connsiteY113" fmla="*/ 527050 h 563205"/>
              <a:gd name="connsiteX114" fmla="*/ 270643 w 868002"/>
              <a:gd name="connsiteY114" fmla="*/ 527050 h 563205"/>
              <a:gd name="connsiteX115" fmla="*/ 288566 w 868002"/>
              <a:gd name="connsiteY115" fmla="*/ 545307 h 563205"/>
              <a:gd name="connsiteX116" fmla="*/ 270643 w 868002"/>
              <a:gd name="connsiteY116" fmla="*/ 563205 h 563205"/>
              <a:gd name="connsiteX117" fmla="*/ 162385 w 868002"/>
              <a:gd name="connsiteY117" fmla="*/ 563205 h 563205"/>
              <a:gd name="connsiteX118" fmla="*/ 144462 w 868002"/>
              <a:gd name="connsiteY118" fmla="*/ 545307 h 563205"/>
              <a:gd name="connsiteX119" fmla="*/ 162385 w 868002"/>
              <a:gd name="connsiteY119" fmla="*/ 527050 h 563205"/>
              <a:gd name="connsiteX120" fmla="*/ 198437 w 868002"/>
              <a:gd name="connsiteY120" fmla="*/ 527050 h 563205"/>
              <a:gd name="connsiteX121" fmla="*/ 198437 w 868002"/>
              <a:gd name="connsiteY121" fmla="*/ 477477 h 563205"/>
              <a:gd name="connsiteX122" fmla="*/ 117988 w 868002"/>
              <a:gd name="connsiteY122" fmla="*/ 477477 h 563205"/>
              <a:gd name="connsiteX123" fmla="*/ 34533 w 868002"/>
              <a:gd name="connsiteY123" fmla="*/ 442809 h 563205"/>
              <a:gd name="connsiteX124" fmla="*/ 0 w 868002"/>
              <a:gd name="connsiteY124" fmla="*/ 359750 h 563205"/>
              <a:gd name="connsiteX125" fmla="*/ 34533 w 868002"/>
              <a:gd name="connsiteY125" fmla="*/ 276329 h 563205"/>
              <a:gd name="connsiteX126" fmla="*/ 117988 w 868002"/>
              <a:gd name="connsiteY126" fmla="*/ 241300 h 563205"/>
              <a:gd name="connsiteX127" fmla="*/ 666620 w 868002"/>
              <a:gd name="connsiteY127" fmla="*/ 193560 h 563205"/>
              <a:gd name="connsiteX128" fmla="*/ 666620 w 868002"/>
              <a:gd name="connsiteY128" fmla="*/ 197525 h 563205"/>
              <a:gd name="connsiteX129" fmla="*/ 675989 w 868002"/>
              <a:gd name="connsiteY129" fmla="*/ 197525 h 563205"/>
              <a:gd name="connsiteX130" fmla="*/ 686798 w 868002"/>
              <a:gd name="connsiteY130" fmla="*/ 197525 h 563205"/>
              <a:gd name="connsiteX131" fmla="*/ 697607 w 868002"/>
              <a:gd name="connsiteY131" fmla="*/ 197525 h 563205"/>
              <a:gd name="connsiteX132" fmla="*/ 706976 w 868002"/>
              <a:gd name="connsiteY132" fmla="*/ 197525 h 563205"/>
              <a:gd name="connsiteX133" fmla="*/ 706976 w 868002"/>
              <a:gd name="connsiteY133" fmla="*/ 193560 h 563205"/>
              <a:gd name="connsiteX134" fmla="*/ 697607 w 868002"/>
              <a:gd name="connsiteY134" fmla="*/ 193560 h 563205"/>
              <a:gd name="connsiteX135" fmla="*/ 686798 w 868002"/>
              <a:gd name="connsiteY135" fmla="*/ 193560 h 563205"/>
              <a:gd name="connsiteX136" fmla="*/ 675989 w 868002"/>
              <a:gd name="connsiteY136" fmla="*/ 193560 h 563205"/>
              <a:gd name="connsiteX137" fmla="*/ 339235 w 868002"/>
              <a:gd name="connsiteY137" fmla="*/ 193560 h 563205"/>
              <a:gd name="connsiteX138" fmla="*/ 339235 w 868002"/>
              <a:gd name="connsiteY138" fmla="*/ 197525 h 563205"/>
              <a:gd name="connsiteX139" fmla="*/ 348603 w 868002"/>
              <a:gd name="connsiteY139" fmla="*/ 197525 h 563205"/>
              <a:gd name="connsiteX140" fmla="*/ 359773 w 868002"/>
              <a:gd name="connsiteY140" fmla="*/ 197525 h 563205"/>
              <a:gd name="connsiteX141" fmla="*/ 370582 w 868002"/>
              <a:gd name="connsiteY141" fmla="*/ 197525 h 563205"/>
              <a:gd name="connsiteX142" fmla="*/ 379950 w 868002"/>
              <a:gd name="connsiteY142" fmla="*/ 197525 h 563205"/>
              <a:gd name="connsiteX143" fmla="*/ 379950 w 868002"/>
              <a:gd name="connsiteY143" fmla="*/ 193560 h 563205"/>
              <a:gd name="connsiteX144" fmla="*/ 370582 w 868002"/>
              <a:gd name="connsiteY144" fmla="*/ 193560 h 563205"/>
              <a:gd name="connsiteX145" fmla="*/ 359773 w 868002"/>
              <a:gd name="connsiteY145" fmla="*/ 193560 h 563205"/>
              <a:gd name="connsiteX146" fmla="*/ 348603 w 868002"/>
              <a:gd name="connsiteY146" fmla="*/ 193560 h 563205"/>
              <a:gd name="connsiteX147" fmla="*/ 486463 w 868002"/>
              <a:gd name="connsiteY147" fmla="*/ 188514 h 563205"/>
              <a:gd name="connsiteX148" fmla="*/ 486463 w 868002"/>
              <a:gd name="connsiteY148" fmla="*/ 197525 h 563205"/>
              <a:gd name="connsiteX149" fmla="*/ 540150 w 868002"/>
              <a:gd name="connsiteY149" fmla="*/ 197525 h 563205"/>
              <a:gd name="connsiteX150" fmla="*/ 593477 w 868002"/>
              <a:gd name="connsiteY150" fmla="*/ 197525 h 563205"/>
              <a:gd name="connsiteX151" fmla="*/ 593477 w 868002"/>
              <a:gd name="connsiteY151" fmla="*/ 188514 h 563205"/>
              <a:gd name="connsiteX152" fmla="*/ 540150 w 868002"/>
              <a:gd name="connsiteY152" fmla="*/ 188514 h 563205"/>
              <a:gd name="connsiteX153" fmla="*/ 159438 w 868002"/>
              <a:gd name="connsiteY153" fmla="*/ 188514 h 563205"/>
              <a:gd name="connsiteX154" fmla="*/ 159438 w 868002"/>
              <a:gd name="connsiteY154" fmla="*/ 197525 h 563205"/>
              <a:gd name="connsiteX155" fmla="*/ 213125 w 868002"/>
              <a:gd name="connsiteY155" fmla="*/ 197525 h 563205"/>
              <a:gd name="connsiteX156" fmla="*/ 266812 w 868002"/>
              <a:gd name="connsiteY156" fmla="*/ 197525 h 563205"/>
              <a:gd name="connsiteX157" fmla="*/ 266812 w 868002"/>
              <a:gd name="connsiteY157" fmla="*/ 188514 h 563205"/>
              <a:gd name="connsiteX158" fmla="*/ 213125 w 868002"/>
              <a:gd name="connsiteY158" fmla="*/ 188514 h 563205"/>
              <a:gd name="connsiteX159" fmla="*/ 697607 w 868002"/>
              <a:gd name="connsiteY159" fmla="*/ 163283 h 563205"/>
              <a:gd name="connsiteX160" fmla="*/ 688600 w 868002"/>
              <a:gd name="connsiteY160" fmla="*/ 176259 h 563205"/>
              <a:gd name="connsiteX161" fmla="*/ 693284 w 868002"/>
              <a:gd name="connsiteY161" fmla="*/ 176259 h 563205"/>
              <a:gd name="connsiteX162" fmla="*/ 693284 w 868002"/>
              <a:gd name="connsiteY162" fmla="*/ 189235 h 563205"/>
              <a:gd name="connsiteX163" fmla="*/ 697607 w 868002"/>
              <a:gd name="connsiteY163" fmla="*/ 189235 h 563205"/>
              <a:gd name="connsiteX164" fmla="*/ 702292 w 868002"/>
              <a:gd name="connsiteY164" fmla="*/ 189235 h 563205"/>
              <a:gd name="connsiteX165" fmla="*/ 702292 w 868002"/>
              <a:gd name="connsiteY165" fmla="*/ 176259 h 563205"/>
              <a:gd name="connsiteX166" fmla="*/ 706976 w 868002"/>
              <a:gd name="connsiteY166" fmla="*/ 176259 h 563205"/>
              <a:gd name="connsiteX167" fmla="*/ 675989 w 868002"/>
              <a:gd name="connsiteY167" fmla="*/ 163283 h 563205"/>
              <a:gd name="connsiteX168" fmla="*/ 666620 w 868002"/>
              <a:gd name="connsiteY168" fmla="*/ 176259 h 563205"/>
              <a:gd name="connsiteX169" fmla="*/ 671305 w 868002"/>
              <a:gd name="connsiteY169" fmla="*/ 176259 h 563205"/>
              <a:gd name="connsiteX170" fmla="*/ 671305 w 868002"/>
              <a:gd name="connsiteY170" fmla="*/ 189235 h 563205"/>
              <a:gd name="connsiteX171" fmla="*/ 675989 w 868002"/>
              <a:gd name="connsiteY171" fmla="*/ 189235 h 563205"/>
              <a:gd name="connsiteX172" fmla="*/ 680312 w 868002"/>
              <a:gd name="connsiteY172" fmla="*/ 189235 h 563205"/>
              <a:gd name="connsiteX173" fmla="*/ 680312 w 868002"/>
              <a:gd name="connsiteY173" fmla="*/ 176259 h 563205"/>
              <a:gd name="connsiteX174" fmla="*/ 684996 w 868002"/>
              <a:gd name="connsiteY174" fmla="*/ 176259 h 563205"/>
              <a:gd name="connsiteX175" fmla="*/ 486463 w 868002"/>
              <a:gd name="connsiteY175" fmla="*/ 163283 h 563205"/>
              <a:gd name="connsiteX176" fmla="*/ 486463 w 868002"/>
              <a:gd name="connsiteY176" fmla="*/ 173015 h 563205"/>
              <a:gd name="connsiteX177" fmla="*/ 540150 w 868002"/>
              <a:gd name="connsiteY177" fmla="*/ 173015 h 563205"/>
              <a:gd name="connsiteX178" fmla="*/ 593477 w 868002"/>
              <a:gd name="connsiteY178" fmla="*/ 173015 h 563205"/>
              <a:gd name="connsiteX179" fmla="*/ 593477 w 868002"/>
              <a:gd name="connsiteY179" fmla="*/ 163283 h 563205"/>
              <a:gd name="connsiteX180" fmla="*/ 540150 w 868002"/>
              <a:gd name="connsiteY180" fmla="*/ 163283 h 563205"/>
              <a:gd name="connsiteX181" fmla="*/ 370582 w 868002"/>
              <a:gd name="connsiteY181" fmla="*/ 163283 h 563205"/>
              <a:gd name="connsiteX182" fmla="*/ 361214 w 868002"/>
              <a:gd name="connsiteY182" fmla="*/ 176259 h 563205"/>
              <a:gd name="connsiteX183" fmla="*/ 365898 w 868002"/>
              <a:gd name="connsiteY183" fmla="*/ 176259 h 563205"/>
              <a:gd name="connsiteX184" fmla="*/ 365898 w 868002"/>
              <a:gd name="connsiteY184" fmla="*/ 189235 h 563205"/>
              <a:gd name="connsiteX185" fmla="*/ 370582 w 868002"/>
              <a:gd name="connsiteY185" fmla="*/ 189235 h 563205"/>
              <a:gd name="connsiteX186" fmla="*/ 375266 w 868002"/>
              <a:gd name="connsiteY186" fmla="*/ 189235 h 563205"/>
              <a:gd name="connsiteX187" fmla="*/ 375266 w 868002"/>
              <a:gd name="connsiteY187" fmla="*/ 176259 h 563205"/>
              <a:gd name="connsiteX188" fmla="*/ 379590 w 868002"/>
              <a:gd name="connsiteY188" fmla="*/ 176259 h 563205"/>
              <a:gd name="connsiteX189" fmla="*/ 348603 w 868002"/>
              <a:gd name="connsiteY189" fmla="*/ 163283 h 563205"/>
              <a:gd name="connsiteX190" fmla="*/ 339595 w 868002"/>
              <a:gd name="connsiteY190" fmla="*/ 176259 h 563205"/>
              <a:gd name="connsiteX191" fmla="*/ 343919 w 868002"/>
              <a:gd name="connsiteY191" fmla="*/ 176259 h 563205"/>
              <a:gd name="connsiteX192" fmla="*/ 343919 w 868002"/>
              <a:gd name="connsiteY192" fmla="*/ 189235 h 563205"/>
              <a:gd name="connsiteX193" fmla="*/ 348603 w 868002"/>
              <a:gd name="connsiteY193" fmla="*/ 189235 h 563205"/>
              <a:gd name="connsiteX194" fmla="*/ 353287 w 868002"/>
              <a:gd name="connsiteY194" fmla="*/ 189235 h 563205"/>
              <a:gd name="connsiteX195" fmla="*/ 353287 w 868002"/>
              <a:gd name="connsiteY195" fmla="*/ 176259 h 563205"/>
              <a:gd name="connsiteX196" fmla="*/ 357971 w 868002"/>
              <a:gd name="connsiteY196" fmla="*/ 176259 h 563205"/>
              <a:gd name="connsiteX197" fmla="*/ 159438 w 868002"/>
              <a:gd name="connsiteY197" fmla="*/ 163283 h 563205"/>
              <a:gd name="connsiteX198" fmla="*/ 159438 w 868002"/>
              <a:gd name="connsiteY198" fmla="*/ 173015 h 563205"/>
              <a:gd name="connsiteX199" fmla="*/ 213125 w 868002"/>
              <a:gd name="connsiteY199" fmla="*/ 173015 h 563205"/>
              <a:gd name="connsiteX200" fmla="*/ 266812 w 868002"/>
              <a:gd name="connsiteY200" fmla="*/ 173015 h 563205"/>
              <a:gd name="connsiteX201" fmla="*/ 266812 w 868002"/>
              <a:gd name="connsiteY201" fmla="*/ 163283 h 563205"/>
              <a:gd name="connsiteX202" fmla="*/ 213125 w 868002"/>
              <a:gd name="connsiteY202" fmla="*/ 163283 h 563205"/>
              <a:gd name="connsiteX203" fmla="*/ 563931 w 868002"/>
              <a:gd name="connsiteY203" fmla="*/ 12357 h 563205"/>
              <a:gd name="connsiteX204" fmla="*/ 563931 w 868002"/>
              <a:gd name="connsiteY204" fmla="*/ 71729 h 563205"/>
              <a:gd name="connsiteX205" fmla="*/ 563931 w 868002"/>
              <a:gd name="connsiteY205" fmla="*/ 72090 h 563205"/>
              <a:gd name="connsiteX206" fmla="*/ 569336 w 868002"/>
              <a:gd name="connsiteY206" fmla="*/ 80380 h 563205"/>
              <a:gd name="connsiteX207" fmla="*/ 574740 w 868002"/>
              <a:gd name="connsiteY207" fmla="*/ 72090 h 563205"/>
              <a:gd name="connsiteX208" fmla="*/ 580505 w 868002"/>
              <a:gd name="connsiteY208" fmla="*/ 80380 h 563205"/>
              <a:gd name="connsiteX209" fmla="*/ 585910 w 868002"/>
              <a:gd name="connsiteY209" fmla="*/ 72090 h 563205"/>
              <a:gd name="connsiteX210" fmla="*/ 591315 w 868002"/>
              <a:gd name="connsiteY210" fmla="*/ 80380 h 563205"/>
              <a:gd name="connsiteX211" fmla="*/ 596720 w 868002"/>
              <a:gd name="connsiteY211" fmla="*/ 72090 h 563205"/>
              <a:gd name="connsiteX212" fmla="*/ 602124 w 868002"/>
              <a:gd name="connsiteY212" fmla="*/ 80380 h 563205"/>
              <a:gd name="connsiteX213" fmla="*/ 607529 w 868002"/>
              <a:gd name="connsiteY213" fmla="*/ 72090 h 563205"/>
              <a:gd name="connsiteX214" fmla="*/ 613294 w 868002"/>
              <a:gd name="connsiteY214" fmla="*/ 80380 h 563205"/>
              <a:gd name="connsiteX215" fmla="*/ 618699 w 868002"/>
              <a:gd name="connsiteY215" fmla="*/ 72090 h 563205"/>
              <a:gd name="connsiteX216" fmla="*/ 624103 w 868002"/>
              <a:gd name="connsiteY216" fmla="*/ 80380 h 563205"/>
              <a:gd name="connsiteX217" fmla="*/ 629508 w 868002"/>
              <a:gd name="connsiteY217" fmla="*/ 72090 h 563205"/>
              <a:gd name="connsiteX218" fmla="*/ 629508 w 868002"/>
              <a:gd name="connsiteY218" fmla="*/ 12357 h 563205"/>
              <a:gd name="connsiteX219" fmla="*/ 236906 w 868002"/>
              <a:gd name="connsiteY219" fmla="*/ 12357 h 563205"/>
              <a:gd name="connsiteX220" fmla="*/ 236906 w 868002"/>
              <a:gd name="connsiteY220" fmla="*/ 71729 h 563205"/>
              <a:gd name="connsiteX221" fmla="*/ 236906 w 868002"/>
              <a:gd name="connsiteY221" fmla="*/ 72090 h 563205"/>
              <a:gd name="connsiteX222" fmla="*/ 242310 w 868002"/>
              <a:gd name="connsiteY222" fmla="*/ 80380 h 563205"/>
              <a:gd name="connsiteX223" fmla="*/ 247715 w 868002"/>
              <a:gd name="connsiteY223" fmla="*/ 72090 h 563205"/>
              <a:gd name="connsiteX224" fmla="*/ 253120 w 868002"/>
              <a:gd name="connsiteY224" fmla="*/ 80380 h 563205"/>
              <a:gd name="connsiteX225" fmla="*/ 258524 w 868002"/>
              <a:gd name="connsiteY225" fmla="*/ 72090 h 563205"/>
              <a:gd name="connsiteX226" fmla="*/ 264289 w 868002"/>
              <a:gd name="connsiteY226" fmla="*/ 80380 h 563205"/>
              <a:gd name="connsiteX227" fmla="*/ 269694 w 868002"/>
              <a:gd name="connsiteY227" fmla="*/ 72090 h 563205"/>
              <a:gd name="connsiteX228" fmla="*/ 275099 w 868002"/>
              <a:gd name="connsiteY228" fmla="*/ 80380 h 563205"/>
              <a:gd name="connsiteX229" fmla="*/ 280864 w 868002"/>
              <a:gd name="connsiteY229" fmla="*/ 72090 h 563205"/>
              <a:gd name="connsiteX230" fmla="*/ 286269 w 868002"/>
              <a:gd name="connsiteY230" fmla="*/ 80380 h 563205"/>
              <a:gd name="connsiteX231" fmla="*/ 291673 w 868002"/>
              <a:gd name="connsiteY231" fmla="*/ 72090 h 563205"/>
              <a:gd name="connsiteX232" fmla="*/ 297078 w 868002"/>
              <a:gd name="connsiteY232" fmla="*/ 80380 h 563205"/>
              <a:gd name="connsiteX233" fmla="*/ 302483 w 868002"/>
              <a:gd name="connsiteY233" fmla="*/ 72090 h 563205"/>
              <a:gd name="connsiteX234" fmla="*/ 302483 w 868002"/>
              <a:gd name="connsiteY234" fmla="*/ 12357 h 563205"/>
              <a:gd name="connsiteX235" fmla="*/ 474573 w 868002"/>
              <a:gd name="connsiteY235" fmla="*/ 0 h 563205"/>
              <a:gd name="connsiteX236" fmla="*/ 536575 w 868002"/>
              <a:gd name="connsiteY236" fmla="*/ 0 h 563205"/>
              <a:gd name="connsiteX237" fmla="*/ 540150 w 868002"/>
              <a:gd name="connsiteY237" fmla="*/ 0 h 563205"/>
              <a:gd name="connsiteX238" fmla="*/ 563931 w 868002"/>
              <a:gd name="connsiteY238" fmla="*/ 0 h 563205"/>
              <a:gd name="connsiteX239" fmla="*/ 629508 w 868002"/>
              <a:gd name="connsiteY239" fmla="*/ 0 h 563205"/>
              <a:gd name="connsiteX240" fmla="*/ 656866 w 868002"/>
              <a:gd name="connsiteY240" fmla="*/ 0 h 563205"/>
              <a:gd name="connsiteX241" fmla="*/ 675989 w 868002"/>
              <a:gd name="connsiteY241" fmla="*/ 0 h 563205"/>
              <a:gd name="connsiteX242" fmla="*/ 686798 w 868002"/>
              <a:gd name="connsiteY242" fmla="*/ 0 h 563205"/>
              <a:gd name="connsiteX243" fmla="*/ 697607 w 868002"/>
              <a:gd name="connsiteY243" fmla="*/ 0 h 563205"/>
              <a:gd name="connsiteX244" fmla="*/ 718866 w 868002"/>
              <a:gd name="connsiteY244" fmla="*/ 0 h 563205"/>
              <a:gd name="connsiteX245" fmla="*/ 731477 w 868002"/>
              <a:gd name="connsiteY245" fmla="*/ 12616 h 563205"/>
              <a:gd name="connsiteX246" fmla="*/ 731477 w 868002"/>
              <a:gd name="connsiteY246" fmla="*/ 210862 h 563205"/>
              <a:gd name="connsiteX247" fmla="*/ 718866 w 868002"/>
              <a:gd name="connsiteY247" fmla="*/ 223478 h 563205"/>
              <a:gd name="connsiteX248" fmla="*/ 697607 w 868002"/>
              <a:gd name="connsiteY248" fmla="*/ 223478 h 563205"/>
              <a:gd name="connsiteX249" fmla="*/ 686798 w 868002"/>
              <a:gd name="connsiteY249" fmla="*/ 223478 h 563205"/>
              <a:gd name="connsiteX250" fmla="*/ 675989 w 868002"/>
              <a:gd name="connsiteY250" fmla="*/ 223478 h 563205"/>
              <a:gd name="connsiteX251" fmla="*/ 540150 w 868002"/>
              <a:gd name="connsiteY251" fmla="*/ 223478 h 563205"/>
              <a:gd name="connsiteX252" fmla="*/ 474573 w 868002"/>
              <a:gd name="connsiteY252" fmla="*/ 223478 h 563205"/>
              <a:gd name="connsiteX253" fmla="*/ 461962 w 868002"/>
              <a:gd name="connsiteY253" fmla="*/ 210862 h 563205"/>
              <a:gd name="connsiteX254" fmla="*/ 461962 w 868002"/>
              <a:gd name="connsiteY254" fmla="*/ 12616 h 563205"/>
              <a:gd name="connsiteX255" fmla="*/ 474573 w 868002"/>
              <a:gd name="connsiteY255" fmla="*/ 0 h 563205"/>
              <a:gd name="connsiteX256" fmla="*/ 147548 w 868002"/>
              <a:gd name="connsiteY256" fmla="*/ 0 h 563205"/>
              <a:gd name="connsiteX257" fmla="*/ 209550 w 868002"/>
              <a:gd name="connsiteY257" fmla="*/ 0 h 563205"/>
              <a:gd name="connsiteX258" fmla="*/ 213125 w 868002"/>
              <a:gd name="connsiteY258" fmla="*/ 0 h 563205"/>
              <a:gd name="connsiteX259" fmla="*/ 236906 w 868002"/>
              <a:gd name="connsiteY259" fmla="*/ 0 h 563205"/>
              <a:gd name="connsiteX260" fmla="*/ 302483 w 868002"/>
              <a:gd name="connsiteY260" fmla="*/ 0 h 563205"/>
              <a:gd name="connsiteX261" fmla="*/ 329841 w 868002"/>
              <a:gd name="connsiteY261" fmla="*/ 0 h 563205"/>
              <a:gd name="connsiteX262" fmla="*/ 348603 w 868002"/>
              <a:gd name="connsiteY262" fmla="*/ 0 h 563205"/>
              <a:gd name="connsiteX263" fmla="*/ 359773 w 868002"/>
              <a:gd name="connsiteY263" fmla="*/ 0 h 563205"/>
              <a:gd name="connsiteX264" fmla="*/ 370582 w 868002"/>
              <a:gd name="connsiteY264" fmla="*/ 0 h 563205"/>
              <a:gd name="connsiteX265" fmla="*/ 391840 w 868002"/>
              <a:gd name="connsiteY265" fmla="*/ 0 h 563205"/>
              <a:gd name="connsiteX266" fmla="*/ 404451 w 868002"/>
              <a:gd name="connsiteY266" fmla="*/ 12616 h 563205"/>
              <a:gd name="connsiteX267" fmla="*/ 404451 w 868002"/>
              <a:gd name="connsiteY267" fmla="*/ 210862 h 563205"/>
              <a:gd name="connsiteX268" fmla="*/ 391840 w 868002"/>
              <a:gd name="connsiteY268" fmla="*/ 223478 h 563205"/>
              <a:gd name="connsiteX269" fmla="*/ 370582 w 868002"/>
              <a:gd name="connsiteY269" fmla="*/ 223478 h 563205"/>
              <a:gd name="connsiteX270" fmla="*/ 359773 w 868002"/>
              <a:gd name="connsiteY270" fmla="*/ 223478 h 563205"/>
              <a:gd name="connsiteX271" fmla="*/ 348603 w 868002"/>
              <a:gd name="connsiteY271" fmla="*/ 223478 h 563205"/>
              <a:gd name="connsiteX272" fmla="*/ 213125 w 868002"/>
              <a:gd name="connsiteY272" fmla="*/ 223478 h 563205"/>
              <a:gd name="connsiteX273" fmla="*/ 147548 w 868002"/>
              <a:gd name="connsiteY273" fmla="*/ 223478 h 563205"/>
              <a:gd name="connsiteX274" fmla="*/ 134937 w 868002"/>
              <a:gd name="connsiteY274" fmla="*/ 210862 h 563205"/>
              <a:gd name="connsiteX275" fmla="*/ 134937 w 868002"/>
              <a:gd name="connsiteY275" fmla="*/ 12616 h 563205"/>
              <a:gd name="connsiteX276" fmla="*/ 147548 w 868002"/>
              <a:gd name="connsiteY276" fmla="*/ 0 h 56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Lst>
            <a:rect l="l" t="t" r="r" b="b"/>
            <a:pathLst>
              <a:path w="868002" h="563205">
                <a:moveTo>
                  <a:pt x="750374" y="332304"/>
                </a:moveTo>
                <a:cubicBezTo>
                  <a:pt x="757928" y="332304"/>
                  <a:pt x="764763" y="335554"/>
                  <a:pt x="769799" y="340249"/>
                </a:cubicBezTo>
                <a:cubicBezTo>
                  <a:pt x="774476" y="345305"/>
                  <a:pt x="777713" y="351805"/>
                  <a:pt x="777713" y="359750"/>
                </a:cubicBezTo>
                <a:cubicBezTo>
                  <a:pt x="777713" y="366972"/>
                  <a:pt x="774476" y="373834"/>
                  <a:pt x="769799" y="378889"/>
                </a:cubicBezTo>
                <a:cubicBezTo>
                  <a:pt x="764763" y="383584"/>
                  <a:pt x="757928" y="386834"/>
                  <a:pt x="750374" y="386834"/>
                </a:cubicBezTo>
                <a:cubicBezTo>
                  <a:pt x="743180" y="386834"/>
                  <a:pt x="736345" y="383584"/>
                  <a:pt x="731309" y="378889"/>
                </a:cubicBezTo>
                <a:cubicBezTo>
                  <a:pt x="726273" y="373834"/>
                  <a:pt x="723395" y="366972"/>
                  <a:pt x="723395" y="359750"/>
                </a:cubicBezTo>
                <a:cubicBezTo>
                  <a:pt x="723395" y="351805"/>
                  <a:pt x="726273" y="345305"/>
                  <a:pt x="731309" y="340249"/>
                </a:cubicBezTo>
                <a:cubicBezTo>
                  <a:pt x="736345" y="335554"/>
                  <a:pt x="743180" y="332304"/>
                  <a:pt x="750374" y="332304"/>
                </a:cubicBezTo>
                <a:close/>
                <a:moveTo>
                  <a:pt x="592098" y="332304"/>
                </a:moveTo>
                <a:cubicBezTo>
                  <a:pt x="600012" y="332304"/>
                  <a:pt x="606487" y="335554"/>
                  <a:pt x="611523" y="340249"/>
                </a:cubicBezTo>
                <a:cubicBezTo>
                  <a:pt x="616199" y="345305"/>
                  <a:pt x="619437" y="351805"/>
                  <a:pt x="619437" y="359750"/>
                </a:cubicBezTo>
                <a:cubicBezTo>
                  <a:pt x="619437" y="366972"/>
                  <a:pt x="616199" y="373834"/>
                  <a:pt x="611523" y="378889"/>
                </a:cubicBezTo>
                <a:cubicBezTo>
                  <a:pt x="606487" y="383584"/>
                  <a:pt x="600012" y="386834"/>
                  <a:pt x="592098" y="386834"/>
                </a:cubicBezTo>
                <a:cubicBezTo>
                  <a:pt x="584904" y="386834"/>
                  <a:pt x="577709" y="383584"/>
                  <a:pt x="573033" y="378889"/>
                </a:cubicBezTo>
                <a:cubicBezTo>
                  <a:pt x="567997" y="373834"/>
                  <a:pt x="565119" y="366972"/>
                  <a:pt x="565119" y="359750"/>
                </a:cubicBezTo>
                <a:cubicBezTo>
                  <a:pt x="565119" y="351805"/>
                  <a:pt x="567997" y="345305"/>
                  <a:pt x="573033" y="340249"/>
                </a:cubicBezTo>
                <a:cubicBezTo>
                  <a:pt x="577709" y="335554"/>
                  <a:pt x="584904" y="332304"/>
                  <a:pt x="592098" y="332304"/>
                </a:cubicBezTo>
                <a:close/>
                <a:moveTo>
                  <a:pt x="434181" y="332304"/>
                </a:moveTo>
                <a:cubicBezTo>
                  <a:pt x="441375" y="332304"/>
                  <a:pt x="448210" y="335554"/>
                  <a:pt x="453246" y="340249"/>
                </a:cubicBezTo>
                <a:cubicBezTo>
                  <a:pt x="457922" y="345305"/>
                  <a:pt x="461160" y="351805"/>
                  <a:pt x="461160" y="359750"/>
                </a:cubicBezTo>
                <a:cubicBezTo>
                  <a:pt x="461160" y="366972"/>
                  <a:pt x="457922" y="373834"/>
                  <a:pt x="453246" y="378889"/>
                </a:cubicBezTo>
                <a:cubicBezTo>
                  <a:pt x="448210" y="383584"/>
                  <a:pt x="441375" y="386834"/>
                  <a:pt x="434181" y="386834"/>
                </a:cubicBezTo>
                <a:cubicBezTo>
                  <a:pt x="426627" y="386834"/>
                  <a:pt x="419792" y="383584"/>
                  <a:pt x="415116" y="378889"/>
                </a:cubicBezTo>
                <a:cubicBezTo>
                  <a:pt x="410439" y="373834"/>
                  <a:pt x="407202" y="366972"/>
                  <a:pt x="407202" y="359750"/>
                </a:cubicBezTo>
                <a:cubicBezTo>
                  <a:pt x="407202" y="351805"/>
                  <a:pt x="410439" y="345305"/>
                  <a:pt x="415116" y="340249"/>
                </a:cubicBezTo>
                <a:cubicBezTo>
                  <a:pt x="419792" y="335554"/>
                  <a:pt x="426627" y="332304"/>
                  <a:pt x="434181" y="332304"/>
                </a:cubicBezTo>
                <a:close/>
                <a:moveTo>
                  <a:pt x="276264" y="332304"/>
                </a:moveTo>
                <a:cubicBezTo>
                  <a:pt x="283458" y="332304"/>
                  <a:pt x="290293" y="335554"/>
                  <a:pt x="295329" y="340249"/>
                </a:cubicBezTo>
                <a:cubicBezTo>
                  <a:pt x="300006" y="345305"/>
                  <a:pt x="303243" y="351805"/>
                  <a:pt x="303243" y="359750"/>
                </a:cubicBezTo>
                <a:cubicBezTo>
                  <a:pt x="303243" y="366972"/>
                  <a:pt x="300006" y="373834"/>
                  <a:pt x="295329" y="378889"/>
                </a:cubicBezTo>
                <a:cubicBezTo>
                  <a:pt x="290293" y="383584"/>
                  <a:pt x="283458" y="386834"/>
                  <a:pt x="276264" y="386834"/>
                </a:cubicBezTo>
                <a:cubicBezTo>
                  <a:pt x="268710" y="386834"/>
                  <a:pt x="261875" y="383584"/>
                  <a:pt x="256839" y="378889"/>
                </a:cubicBezTo>
                <a:cubicBezTo>
                  <a:pt x="251803" y="373834"/>
                  <a:pt x="248925" y="366972"/>
                  <a:pt x="248925" y="359750"/>
                </a:cubicBezTo>
                <a:cubicBezTo>
                  <a:pt x="248925" y="351805"/>
                  <a:pt x="251803" y="345305"/>
                  <a:pt x="256839" y="340249"/>
                </a:cubicBezTo>
                <a:cubicBezTo>
                  <a:pt x="261875" y="335554"/>
                  <a:pt x="268710" y="332304"/>
                  <a:pt x="276264" y="332304"/>
                </a:cubicBezTo>
                <a:close/>
                <a:moveTo>
                  <a:pt x="117988" y="332304"/>
                </a:moveTo>
                <a:cubicBezTo>
                  <a:pt x="125182" y="332304"/>
                  <a:pt x="132017" y="335554"/>
                  <a:pt x="137053" y="340249"/>
                </a:cubicBezTo>
                <a:cubicBezTo>
                  <a:pt x="142089" y="345305"/>
                  <a:pt x="144967" y="351805"/>
                  <a:pt x="144967" y="359750"/>
                </a:cubicBezTo>
                <a:cubicBezTo>
                  <a:pt x="144967" y="366972"/>
                  <a:pt x="142089" y="373834"/>
                  <a:pt x="137053" y="378889"/>
                </a:cubicBezTo>
                <a:cubicBezTo>
                  <a:pt x="132017" y="383584"/>
                  <a:pt x="125182" y="386834"/>
                  <a:pt x="117988" y="386834"/>
                </a:cubicBezTo>
                <a:cubicBezTo>
                  <a:pt x="110074" y="386834"/>
                  <a:pt x="103599" y="383584"/>
                  <a:pt x="98563" y="378889"/>
                </a:cubicBezTo>
                <a:cubicBezTo>
                  <a:pt x="93527" y="373834"/>
                  <a:pt x="90649" y="366972"/>
                  <a:pt x="90649" y="359750"/>
                </a:cubicBezTo>
                <a:cubicBezTo>
                  <a:pt x="90649" y="351805"/>
                  <a:pt x="93527" y="345305"/>
                  <a:pt x="98563" y="340249"/>
                </a:cubicBezTo>
                <a:cubicBezTo>
                  <a:pt x="103599" y="335554"/>
                  <a:pt x="110074" y="332304"/>
                  <a:pt x="117988" y="332304"/>
                </a:cubicBezTo>
                <a:close/>
                <a:moveTo>
                  <a:pt x="750374" y="295830"/>
                </a:moveTo>
                <a:cubicBezTo>
                  <a:pt x="733108" y="295830"/>
                  <a:pt x="717280" y="303053"/>
                  <a:pt x="705769" y="314609"/>
                </a:cubicBezTo>
                <a:cubicBezTo>
                  <a:pt x="694258" y="326165"/>
                  <a:pt x="687423" y="342054"/>
                  <a:pt x="687423" y="359750"/>
                </a:cubicBezTo>
                <a:cubicBezTo>
                  <a:pt x="687423" y="377084"/>
                  <a:pt x="694258" y="392973"/>
                  <a:pt x="705769" y="404529"/>
                </a:cubicBezTo>
                <a:cubicBezTo>
                  <a:pt x="717280" y="416085"/>
                  <a:pt x="733108" y="422947"/>
                  <a:pt x="750374" y="422947"/>
                </a:cubicBezTo>
                <a:cubicBezTo>
                  <a:pt x="768001" y="422947"/>
                  <a:pt x="783828" y="416085"/>
                  <a:pt x="795339" y="404529"/>
                </a:cubicBezTo>
                <a:cubicBezTo>
                  <a:pt x="806850" y="392973"/>
                  <a:pt x="813685" y="377084"/>
                  <a:pt x="813685" y="359750"/>
                </a:cubicBezTo>
                <a:cubicBezTo>
                  <a:pt x="813685" y="342054"/>
                  <a:pt x="806850" y="326165"/>
                  <a:pt x="795339" y="314609"/>
                </a:cubicBezTo>
                <a:cubicBezTo>
                  <a:pt x="783828" y="303053"/>
                  <a:pt x="768001" y="295830"/>
                  <a:pt x="750374" y="295830"/>
                </a:cubicBezTo>
                <a:close/>
                <a:moveTo>
                  <a:pt x="592098" y="295830"/>
                </a:moveTo>
                <a:cubicBezTo>
                  <a:pt x="574831" y="295830"/>
                  <a:pt x="559004" y="303053"/>
                  <a:pt x="547493" y="314609"/>
                </a:cubicBezTo>
                <a:cubicBezTo>
                  <a:pt x="535981" y="326165"/>
                  <a:pt x="528787" y="342054"/>
                  <a:pt x="528787" y="359750"/>
                </a:cubicBezTo>
                <a:cubicBezTo>
                  <a:pt x="528787" y="377084"/>
                  <a:pt x="535981" y="392973"/>
                  <a:pt x="547493" y="404529"/>
                </a:cubicBezTo>
                <a:cubicBezTo>
                  <a:pt x="559004" y="416085"/>
                  <a:pt x="574831" y="422947"/>
                  <a:pt x="592098" y="422947"/>
                </a:cubicBezTo>
                <a:cubicBezTo>
                  <a:pt x="609724" y="422947"/>
                  <a:pt x="625552" y="416085"/>
                  <a:pt x="637063" y="404529"/>
                </a:cubicBezTo>
                <a:cubicBezTo>
                  <a:pt x="648214" y="392973"/>
                  <a:pt x="655408" y="377084"/>
                  <a:pt x="655408" y="359750"/>
                </a:cubicBezTo>
                <a:cubicBezTo>
                  <a:pt x="655408" y="342054"/>
                  <a:pt x="648214" y="326165"/>
                  <a:pt x="637063" y="314609"/>
                </a:cubicBezTo>
                <a:cubicBezTo>
                  <a:pt x="625552" y="303053"/>
                  <a:pt x="609724" y="295830"/>
                  <a:pt x="592098" y="295830"/>
                </a:cubicBezTo>
                <a:close/>
                <a:moveTo>
                  <a:pt x="434181" y="295830"/>
                </a:moveTo>
                <a:cubicBezTo>
                  <a:pt x="416914" y="295830"/>
                  <a:pt x="401087" y="303053"/>
                  <a:pt x="389576" y="314609"/>
                </a:cubicBezTo>
                <a:cubicBezTo>
                  <a:pt x="378065" y="326165"/>
                  <a:pt x="370870" y="342054"/>
                  <a:pt x="370870" y="359750"/>
                </a:cubicBezTo>
                <a:cubicBezTo>
                  <a:pt x="370870" y="377084"/>
                  <a:pt x="378065" y="392973"/>
                  <a:pt x="389576" y="404529"/>
                </a:cubicBezTo>
                <a:cubicBezTo>
                  <a:pt x="401087" y="416085"/>
                  <a:pt x="416914" y="422947"/>
                  <a:pt x="434181" y="422947"/>
                </a:cubicBezTo>
                <a:cubicBezTo>
                  <a:pt x="451447" y="422947"/>
                  <a:pt x="467275" y="416085"/>
                  <a:pt x="478786" y="404529"/>
                </a:cubicBezTo>
                <a:cubicBezTo>
                  <a:pt x="490297" y="392973"/>
                  <a:pt x="497491" y="377084"/>
                  <a:pt x="497491" y="359750"/>
                </a:cubicBezTo>
                <a:cubicBezTo>
                  <a:pt x="497491" y="342054"/>
                  <a:pt x="490297" y="326165"/>
                  <a:pt x="478786" y="314609"/>
                </a:cubicBezTo>
                <a:cubicBezTo>
                  <a:pt x="467275" y="303053"/>
                  <a:pt x="451447" y="295830"/>
                  <a:pt x="434181" y="295830"/>
                </a:cubicBezTo>
                <a:close/>
                <a:moveTo>
                  <a:pt x="276264" y="295830"/>
                </a:moveTo>
                <a:cubicBezTo>
                  <a:pt x="258638" y="295830"/>
                  <a:pt x="242810" y="303053"/>
                  <a:pt x="231299" y="314609"/>
                </a:cubicBezTo>
                <a:cubicBezTo>
                  <a:pt x="219788" y="326165"/>
                  <a:pt x="212594" y="342054"/>
                  <a:pt x="212594" y="359750"/>
                </a:cubicBezTo>
                <a:cubicBezTo>
                  <a:pt x="212594" y="377084"/>
                  <a:pt x="219788" y="392973"/>
                  <a:pt x="231299" y="404529"/>
                </a:cubicBezTo>
                <a:cubicBezTo>
                  <a:pt x="242810" y="416085"/>
                  <a:pt x="258638" y="422947"/>
                  <a:pt x="276264" y="422947"/>
                </a:cubicBezTo>
                <a:cubicBezTo>
                  <a:pt x="293531" y="422947"/>
                  <a:pt x="309358" y="416085"/>
                  <a:pt x="320869" y="404529"/>
                </a:cubicBezTo>
                <a:cubicBezTo>
                  <a:pt x="332380" y="392973"/>
                  <a:pt x="339215" y="377084"/>
                  <a:pt x="339215" y="359750"/>
                </a:cubicBezTo>
                <a:cubicBezTo>
                  <a:pt x="339215" y="342054"/>
                  <a:pt x="332380" y="326165"/>
                  <a:pt x="320869" y="314609"/>
                </a:cubicBezTo>
                <a:cubicBezTo>
                  <a:pt x="309358" y="303053"/>
                  <a:pt x="293531" y="295830"/>
                  <a:pt x="276264" y="295830"/>
                </a:cubicBezTo>
                <a:close/>
                <a:moveTo>
                  <a:pt x="117988" y="295830"/>
                </a:moveTo>
                <a:cubicBezTo>
                  <a:pt x="100361" y="295830"/>
                  <a:pt x="84534" y="303053"/>
                  <a:pt x="73023" y="314609"/>
                </a:cubicBezTo>
                <a:cubicBezTo>
                  <a:pt x="61512" y="326165"/>
                  <a:pt x="54317" y="342054"/>
                  <a:pt x="54317" y="359750"/>
                </a:cubicBezTo>
                <a:cubicBezTo>
                  <a:pt x="54317" y="377084"/>
                  <a:pt x="61512" y="392973"/>
                  <a:pt x="73023" y="404529"/>
                </a:cubicBezTo>
                <a:cubicBezTo>
                  <a:pt x="84534" y="416085"/>
                  <a:pt x="100361" y="422947"/>
                  <a:pt x="117988" y="422947"/>
                </a:cubicBezTo>
                <a:cubicBezTo>
                  <a:pt x="135254" y="422947"/>
                  <a:pt x="151082" y="416085"/>
                  <a:pt x="162593" y="404529"/>
                </a:cubicBezTo>
                <a:cubicBezTo>
                  <a:pt x="174104" y="392973"/>
                  <a:pt x="180938" y="377084"/>
                  <a:pt x="180938" y="359750"/>
                </a:cubicBezTo>
                <a:cubicBezTo>
                  <a:pt x="180938" y="342054"/>
                  <a:pt x="174104" y="326165"/>
                  <a:pt x="162593" y="314609"/>
                </a:cubicBezTo>
                <a:cubicBezTo>
                  <a:pt x="151082" y="303053"/>
                  <a:pt x="135254" y="295830"/>
                  <a:pt x="117988" y="295830"/>
                </a:cubicBezTo>
                <a:close/>
                <a:moveTo>
                  <a:pt x="117988" y="241300"/>
                </a:moveTo>
                <a:lnTo>
                  <a:pt x="276264" y="241300"/>
                </a:lnTo>
                <a:lnTo>
                  <a:pt x="434181" y="241300"/>
                </a:lnTo>
                <a:lnTo>
                  <a:pt x="592098" y="241300"/>
                </a:lnTo>
                <a:lnTo>
                  <a:pt x="750374" y="241300"/>
                </a:lnTo>
                <a:cubicBezTo>
                  <a:pt x="782749" y="241300"/>
                  <a:pt x="812246" y="254662"/>
                  <a:pt x="833469" y="276329"/>
                </a:cubicBezTo>
                <a:cubicBezTo>
                  <a:pt x="854693" y="297636"/>
                  <a:pt x="868002" y="327248"/>
                  <a:pt x="868002" y="359750"/>
                </a:cubicBezTo>
                <a:cubicBezTo>
                  <a:pt x="868002" y="391890"/>
                  <a:pt x="854693" y="421502"/>
                  <a:pt x="833469" y="442809"/>
                </a:cubicBezTo>
                <a:cubicBezTo>
                  <a:pt x="812246" y="464476"/>
                  <a:pt x="782749" y="477477"/>
                  <a:pt x="750374" y="477477"/>
                </a:cubicBezTo>
                <a:lnTo>
                  <a:pt x="687029" y="477477"/>
                </a:lnTo>
                <a:lnTo>
                  <a:pt x="687029" y="527050"/>
                </a:lnTo>
                <a:lnTo>
                  <a:pt x="723080" y="527050"/>
                </a:lnTo>
                <a:cubicBezTo>
                  <a:pt x="733118" y="527050"/>
                  <a:pt x="741004" y="535283"/>
                  <a:pt x="741004" y="545307"/>
                </a:cubicBezTo>
                <a:cubicBezTo>
                  <a:pt x="741004" y="554972"/>
                  <a:pt x="733118" y="563205"/>
                  <a:pt x="723080" y="563205"/>
                </a:cubicBezTo>
                <a:lnTo>
                  <a:pt x="614824" y="563205"/>
                </a:lnTo>
                <a:cubicBezTo>
                  <a:pt x="604787" y="563205"/>
                  <a:pt x="596900" y="554972"/>
                  <a:pt x="596900" y="545307"/>
                </a:cubicBezTo>
                <a:cubicBezTo>
                  <a:pt x="596900" y="535283"/>
                  <a:pt x="604787" y="527050"/>
                  <a:pt x="614824" y="527050"/>
                </a:cubicBezTo>
                <a:lnTo>
                  <a:pt x="650875" y="527050"/>
                </a:lnTo>
                <a:lnTo>
                  <a:pt x="650875" y="477477"/>
                </a:lnTo>
                <a:lnTo>
                  <a:pt x="592098" y="477477"/>
                </a:lnTo>
                <a:lnTo>
                  <a:pt x="434181" y="477477"/>
                </a:lnTo>
                <a:lnTo>
                  <a:pt x="276264" y="477477"/>
                </a:lnTo>
                <a:lnTo>
                  <a:pt x="234588" y="477477"/>
                </a:lnTo>
                <a:lnTo>
                  <a:pt x="234588" y="527050"/>
                </a:lnTo>
                <a:lnTo>
                  <a:pt x="270643" y="527050"/>
                </a:lnTo>
                <a:cubicBezTo>
                  <a:pt x="280680" y="527050"/>
                  <a:pt x="288566" y="535283"/>
                  <a:pt x="288566" y="545307"/>
                </a:cubicBezTo>
                <a:cubicBezTo>
                  <a:pt x="288566" y="554972"/>
                  <a:pt x="280680" y="563205"/>
                  <a:pt x="270643" y="563205"/>
                </a:cubicBezTo>
                <a:lnTo>
                  <a:pt x="162385" y="563205"/>
                </a:lnTo>
                <a:cubicBezTo>
                  <a:pt x="152348" y="563205"/>
                  <a:pt x="144462" y="554972"/>
                  <a:pt x="144462" y="545307"/>
                </a:cubicBezTo>
                <a:cubicBezTo>
                  <a:pt x="144462" y="535283"/>
                  <a:pt x="152348" y="527050"/>
                  <a:pt x="162385" y="527050"/>
                </a:cubicBezTo>
                <a:lnTo>
                  <a:pt x="198437" y="527050"/>
                </a:lnTo>
                <a:lnTo>
                  <a:pt x="198437" y="477477"/>
                </a:lnTo>
                <a:lnTo>
                  <a:pt x="117988" y="477477"/>
                </a:lnTo>
                <a:cubicBezTo>
                  <a:pt x="85253" y="477477"/>
                  <a:pt x="55756" y="464476"/>
                  <a:pt x="34533" y="442809"/>
                </a:cubicBezTo>
                <a:cubicBezTo>
                  <a:pt x="13669" y="421502"/>
                  <a:pt x="0" y="391890"/>
                  <a:pt x="0" y="359750"/>
                </a:cubicBezTo>
                <a:cubicBezTo>
                  <a:pt x="0" y="327248"/>
                  <a:pt x="13669" y="297636"/>
                  <a:pt x="34533" y="276329"/>
                </a:cubicBezTo>
                <a:cubicBezTo>
                  <a:pt x="55756" y="254662"/>
                  <a:pt x="85253" y="241300"/>
                  <a:pt x="117988" y="241300"/>
                </a:cubicBezTo>
                <a:close/>
                <a:moveTo>
                  <a:pt x="666620" y="193560"/>
                </a:moveTo>
                <a:lnTo>
                  <a:pt x="666620" y="197525"/>
                </a:lnTo>
                <a:lnTo>
                  <a:pt x="675989" y="197525"/>
                </a:lnTo>
                <a:lnTo>
                  <a:pt x="686798" y="197525"/>
                </a:lnTo>
                <a:lnTo>
                  <a:pt x="697607" y="197525"/>
                </a:lnTo>
                <a:lnTo>
                  <a:pt x="706976" y="197525"/>
                </a:lnTo>
                <a:lnTo>
                  <a:pt x="706976" y="193560"/>
                </a:lnTo>
                <a:lnTo>
                  <a:pt x="697607" y="193560"/>
                </a:lnTo>
                <a:lnTo>
                  <a:pt x="686798" y="193560"/>
                </a:lnTo>
                <a:lnTo>
                  <a:pt x="675989" y="193560"/>
                </a:lnTo>
                <a:close/>
                <a:moveTo>
                  <a:pt x="339235" y="193560"/>
                </a:moveTo>
                <a:lnTo>
                  <a:pt x="339235" y="197525"/>
                </a:lnTo>
                <a:lnTo>
                  <a:pt x="348603" y="197525"/>
                </a:lnTo>
                <a:lnTo>
                  <a:pt x="359773" y="197525"/>
                </a:lnTo>
                <a:lnTo>
                  <a:pt x="370582" y="197525"/>
                </a:lnTo>
                <a:lnTo>
                  <a:pt x="379950" y="197525"/>
                </a:lnTo>
                <a:lnTo>
                  <a:pt x="379950" y="193560"/>
                </a:lnTo>
                <a:lnTo>
                  <a:pt x="370582" y="193560"/>
                </a:lnTo>
                <a:lnTo>
                  <a:pt x="359773" y="193560"/>
                </a:lnTo>
                <a:lnTo>
                  <a:pt x="348603" y="193560"/>
                </a:lnTo>
                <a:close/>
                <a:moveTo>
                  <a:pt x="486463" y="188514"/>
                </a:moveTo>
                <a:lnTo>
                  <a:pt x="486463" y="197525"/>
                </a:lnTo>
                <a:lnTo>
                  <a:pt x="540150" y="197525"/>
                </a:lnTo>
                <a:lnTo>
                  <a:pt x="593477" y="197525"/>
                </a:lnTo>
                <a:lnTo>
                  <a:pt x="593477" y="188514"/>
                </a:lnTo>
                <a:lnTo>
                  <a:pt x="540150" y="188514"/>
                </a:lnTo>
                <a:close/>
                <a:moveTo>
                  <a:pt x="159438" y="188514"/>
                </a:moveTo>
                <a:lnTo>
                  <a:pt x="159438" y="197525"/>
                </a:lnTo>
                <a:lnTo>
                  <a:pt x="213125" y="197525"/>
                </a:lnTo>
                <a:lnTo>
                  <a:pt x="266812" y="197525"/>
                </a:lnTo>
                <a:lnTo>
                  <a:pt x="266812" y="188514"/>
                </a:lnTo>
                <a:lnTo>
                  <a:pt x="213125" y="188514"/>
                </a:lnTo>
                <a:close/>
                <a:moveTo>
                  <a:pt x="697607" y="163283"/>
                </a:moveTo>
                <a:lnTo>
                  <a:pt x="688600" y="176259"/>
                </a:lnTo>
                <a:lnTo>
                  <a:pt x="693284" y="176259"/>
                </a:lnTo>
                <a:lnTo>
                  <a:pt x="693284" y="189235"/>
                </a:lnTo>
                <a:lnTo>
                  <a:pt x="697607" y="189235"/>
                </a:lnTo>
                <a:lnTo>
                  <a:pt x="702292" y="189235"/>
                </a:lnTo>
                <a:lnTo>
                  <a:pt x="702292" y="176259"/>
                </a:lnTo>
                <a:lnTo>
                  <a:pt x="706976" y="176259"/>
                </a:lnTo>
                <a:close/>
                <a:moveTo>
                  <a:pt x="675989" y="163283"/>
                </a:moveTo>
                <a:lnTo>
                  <a:pt x="666620" y="176259"/>
                </a:lnTo>
                <a:lnTo>
                  <a:pt x="671305" y="176259"/>
                </a:lnTo>
                <a:lnTo>
                  <a:pt x="671305" y="189235"/>
                </a:lnTo>
                <a:lnTo>
                  <a:pt x="675989" y="189235"/>
                </a:lnTo>
                <a:lnTo>
                  <a:pt x="680312" y="189235"/>
                </a:lnTo>
                <a:lnTo>
                  <a:pt x="680312" y="176259"/>
                </a:lnTo>
                <a:lnTo>
                  <a:pt x="684996" y="176259"/>
                </a:lnTo>
                <a:close/>
                <a:moveTo>
                  <a:pt x="486463" y="163283"/>
                </a:moveTo>
                <a:lnTo>
                  <a:pt x="486463" y="173015"/>
                </a:lnTo>
                <a:lnTo>
                  <a:pt x="540150" y="173015"/>
                </a:lnTo>
                <a:lnTo>
                  <a:pt x="593477" y="173015"/>
                </a:lnTo>
                <a:lnTo>
                  <a:pt x="593477" y="163283"/>
                </a:lnTo>
                <a:lnTo>
                  <a:pt x="540150" y="163283"/>
                </a:lnTo>
                <a:close/>
                <a:moveTo>
                  <a:pt x="370582" y="163283"/>
                </a:moveTo>
                <a:lnTo>
                  <a:pt x="361214" y="176259"/>
                </a:lnTo>
                <a:lnTo>
                  <a:pt x="365898" y="176259"/>
                </a:lnTo>
                <a:lnTo>
                  <a:pt x="365898" y="189235"/>
                </a:lnTo>
                <a:lnTo>
                  <a:pt x="370582" y="189235"/>
                </a:lnTo>
                <a:lnTo>
                  <a:pt x="375266" y="189235"/>
                </a:lnTo>
                <a:lnTo>
                  <a:pt x="375266" y="176259"/>
                </a:lnTo>
                <a:lnTo>
                  <a:pt x="379590" y="176259"/>
                </a:lnTo>
                <a:close/>
                <a:moveTo>
                  <a:pt x="348603" y="163283"/>
                </a:moveTo>
                <a:lnTo>
                  <a:pt x="339595" y="176259"/>
                </a:lnTo>
                <a:lnTo>
                  <a:pt x="343919" y="176259"/>
                </a:lnTo>
                <a:lnTo>
                  <a:pt x="343919" y="189235"/>
                </a:lnTo>
                <a:lnTo>
                  <a:pt x="348603" y="189235"/>
                </a:lnTo>
                <a:lnTo>
                  <a:pt x="353287" y="189235"/>
                </a:lnTo>
                <a:lnTo>
                  <a:pt x="353287" y="176259"/>
                </a:lnTo>
                <a:lnTo>
                  <a:pt x="357971" y="176259"/>
                </a:lnTo>
                <a:close/>
                <a:moveTo>
                  <a:pt x="159438" y="163283"/>
                </a:moveTo>
                <a:lnTo>
                  <a:pt x="159438" y="173015"/>
                </a:lnTo>
                <a:lnTo>
                  <a:pt x="213125" y="173015"/>
                </a:lnTo>
                <a:lnTo>
                  <a:pt x="266812" y="173015"/>
                </a:lnTo>
                <a:lnTo>
                  <a:pt x="266812" y="163283"/>
                </a:lnTo>
                <a:lnTo>
                  <a:pt x="213125" y="163283"/>
                </a:lnTo>
                <a:close/>
                <a:moveTo>
                  <a:pt x="563931" y="12357"/>
                </a:moveTo>
                <a:lnTo>
                  <a:pt x="563931" y="71729"/>
                </a:lnTo>
                <a:lnTo>
                  <a:pt x="563931" y="72090"/>
                </a:lnTo>
                <a:lnTo>
                  <a:pt x="569336" y="80380"/>
                </a:lnTo>
                <a:lnTo>
                  <a:pt x="574740" y="72090"/>
                </a:lnTo>
                <a:lnTo>
                  <a:pt x="580505" y="80380"/>
                </a:lnTo>
                <a:lnTo>
                  <a:pt x="585910" y="72090"/>
                </a:lnTo>
                <a:lnTo>
                  <a:pt x="591315" y="80380"/>
                </a:lnTo>
                <a:lnTo>
                  <a:pt x="596720" y="72090"/>
                </a:lnTo>
                <a:lnTo>
                  <a:pt x="602124" y="80380"/>
                </a:lnTo>
                <a:lnTo>
                  <a:pt x="607529" y="72090"/>
                </a:lnTo>
                <a:lnTo>
                  <a:pt x="613294" y="80380"/>
                </a:lnTo>
                <a:lnTo>
                  <a:pt x="618699" y="72090"/>
                </a:lnTo>
                <a:lnTo>
                  <a:pt x="624103" y="80380"/>
                </a:lnTo>
                <a:lnTo>
                  <a:pt x="629508" y="72090"/>
                </a:lnTo>
                <a:lnTo>
                  <a:pt x="629508" y="12357"/>
                </a:lnTo>
                <a:close/>
                <a:moveTo>
                  <a:pt x="236906" y="12357"/>
                </a:moveTo>
                <a:lnTo>
                  <a:pt x="236906" y="71729"/>
                </a:lnTo>
                <a:lnTo>
                  <a:pt x="236906" y="72090"/>
                </a:lnTo>
                <a:lnTo>
                  <a:pt x="242310" y="80380"/>
                </a:lnTo>
                <a:lnTo>
                  <a:pt x="247715" y="72090"/>
                </a:lnTo>
                <a:lnTo>
                  <a:pt x="253120" y="80380"/>
                </a:lnTo>
                <a:lnTo>
                  <a:pt x="258524" y="72090"/>
                </a:lnTo>
                <a:lnTo>
                  <a:pt x="264289" y="80380"/>
                </a:lnTo>
                <a:lnTo>
                  <a:pt x="269694" y="72090"/>
                </a:lnTo>
                <a:lnTo>
                  <a:pt x="275099" y="80380"/>
                </a:lnTo>
                <a:lnTo>
                  <a:pt x="280864" y="72090"/>
                </a:lnTo>
                <a:lnTo>
                  <a:pt x="286269" y="80380"/>
                </a:lnTo>
                <a:lnTo>
                  <a:pt x="291673" y="72090"/>
                </a:lnTo>
                <a:lnTo>
                  <a:pt x="297078" y="80380"/>
                </a:lnTo>
                <a:lnTo>
                  <a:pt x="302483" y="72090"/>
                </a:lnTo>
                <a:lnTo>
                  <a:pt x="302483" y="12357"/>
                </a:lnTo>
                <a:close/>
                <a:moveTo>
                  <a:pt x="474573" y="0"/>
                </a:moveTo>
                <a:lnTo>
                  <a:pt x="536575" y="0"/>
                </a:lnTo>
                <a:lnTo>
                  <a:pt x="540150" y="0"/>
                </a:lnTo>
                <a:lnTo>
                  <a:pt x="563931" y="0"/>
                </a:lnTo>
                <a:lnTo>
                  <a:pt x="629508" y="0"/>
                </a:lnTo>
                <a:lnTo>
                  <a:pt x="656866" y="0"/>
                </a:lnTo>
                <a:lnTo>
                  <a:pt x="675989" y="0"/>
                </a:lnTo>
                <a:lnTo>
                  <a:pt x="686798" y="0"/>
                </a:lnTo>
                <a:lnTo>
                  <a:pt x="697607" y="0"/>
                </a:lnTo>
                <a:lnTo>
                  <a:pt x="718866" y="0"/>
                </a:lnTo>
                <a:cubicBezTo>
                  <a:pt x="725712" y="0"/>
                  <a:pt x="731477" y="5767"/>
                  <a:pt x="731477" y="12616"/>
                </a:cubicBezTo>
                <a:lnTo>
                  <a:pt x="731477" y="210862"/>
                </a:lnTo>
                <a:cubicBezTo>
                  <a:pt x="731477" y="218071"/>
                  <a:pt x="725712" y="223478"/>
                  <a:pt x="718866" y="223478"/>
                </a:cubicBezTo>
                <a:lnTo>
                  <a:pt x="697607" y="223478"/>
                </a:lnTo>
                <a:lnTo>
                  <a:pt x="686798" y="223478"/>
                </a:lnTo>
                <a:lnTo>
                  <a:pt x="675989" y="223478"/>
                </a:lnTo>
                <a:lnTo>
                  <a:pt x="540150" y="223478"/>
                </a:lnTo>
                <a:lnTo>
                  <a:pt x="474573" y="223478"/>
                </a:lnTo>
                <a:cubicBezTo>
                  <a:pt x="467727" y="223478"/>
                  <a:pt x="461962" y="218071"/>
                  <a:pt x="461962" y="210862"/>
                </a:cubicBezTo>
                <a:lnTo>
                  <a:pt x="461962" y="12616"/>
                </a:lnTo>
                <a:cubicBezTo>
                  <a:pt x="461962" y="5767"/>
                  <a:pt x="467727" y="0"/>
                  <a:pt x="474573" y="0"/>
                </a:cubicBezTo>
                <a:close/>
                <a:moveTo>
                  <a:pt x="147548" y="0"/>
                </a:moveTo>
                <a:lnTo>
                  <a:pt x="209550" y="0"/>
                </a:lnTo>
                <a:lnTo>
                  <a:pt x="213125" y="0"/>
                </a:lnTo>
                <a:lnTo>
                  <a:pt x="236906" y="0"/>
                </a:lnTo>
                <a:lnTo>
                  <a:pt x="302483" y="0"/>
                </a:lnTo>
                <a:lnTo>
                  <a:pt x="329841" y="0"/>
                </a:lnTo>
                <a:lnTo>
                  <a:pt x="348603" y="0"/>
                </a:lnTo>
                <a:lnTo>
                  <a:pt x="359773" y="0"/>
                </a:lnTo>
                <a:lnTo>
                  <a:pt x="370582" y="0"/>
                </a:lnTo>
                <a:lnTo>
                  <a:pt x="391840" y="0"/>
                </a:lnTo>
                <a:cubicBezTo>
                  <a:pt x="398686" y="0"/>
                  <a:pt x="404451" y="5767"/>
                  <a:pt x="404451" y="12616"/>
                </a:cubicBezTo>
                <a:lnTo>
                  <a:pt x="404451" y="210862"/>
                </a:lnTo>
                <a:cubicBezTo>
                  <a:pt x="404451" y="218071"/>
                  <a:pt x="398686" y="223478"/>
                  <a:pt x="391840" y="223478"/>
                </a:cubicBezTo>
                <a:lnTo>
                  <a:pt x="370582" y="223478"/>
                </a:lnTo>
                <a:lnTo>
                  <a:pt x="359773" y="223478"/>
                </a:lnTo>
                <a:lnTo>
                  <a:pt x="348603" y="223478"/>
                </a:lnTo>
                <a:lnTo>
                  <a:pt x="213125" y="223478"/>
                </a:lnTo>
                <a:lnTo>
                  <a:pt x="147548" y="223478"/>
                </a:lnTo>
                <a:cubicBezTo>
                  <a:pt x="140702" y="223478"/>
                  <a:pt x="134937" y="218071"/>
                  <a:pt x="134937" y="210862"/>
                </a:cubicBezTo>
                <a:lnTo>
                  <a:pt x="134937" y="12616"/>
                </a:lnTo>
                <a:cubicBezTo>
                  <a:pt x="134937" y="5767"/>
                  <a:pt x="140702" y="0"/>
                  <a:pt x="14754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8" name="Freeform 47">
            <a:extLst>
              <a:ext uri="{FF2B5EF4-FFF2-40B4-BE49-F238E27FC236}">
                <a16:creationId xmlns:a16="http://schemas.microsoft.com/office/drawing/2014/main" id="{17E0FF97-B23A-474D-A91E-E17C6159E126}"/>
              </a:ext>
            </a:extLst>
          </p:cNvPr>
          <p:cNvSpPr>
            <a:spLocks noChangeArrowheads="1"/>
          </p:cNvSpPr>
          <p:nvPr/>
        </p:nvSpPr>
        <p:spPr bwMode="auto">
          <a:xfrm>
            <a:off x="11281808" y="10595172"/>
            <a:ext cx="871179" cy="833078"/>
          </a:xfrm>
          <a:custGeom>
            <a:avLst/>
            <a:gdLst>
              <a:gd name="connsiteX0" fmla="*/ 769767 w 871179"/>
              <a:gd name="connsiteY0" fmla="*/ 786285 h 833078"/>
              <a:gd name="connsiteX1" fmla="*/ 769767 w 871179"/>
              <a:gd name="connsiteY1" fmla="*/ 792764 h 833078"/>
              <a:gd name="connsiteX2" fmla="*/ 787388 w 871179"/>
              <a:gd name="connsiteY2" fmla="*/ 792764 h 833078"/>
              <a:gd name="connsiteX3" fmla="*/ 805369 w 871179"/>
              <a:gd name="connsiteY3" fmla="*/ 792764 h 833078"/>
              <a:gd name="connsiteX4" fmla="*/ 822990 w 871179"/>
              <a:gd name="connsiteY4" fmla="*/ 792764 h 833078"/>
              <a:gd name="connsiteX5" fmla="*/ 832340 w 871179"/>
              <a:gd name="connsiteY5" fmla="*/ 792764 h 833078"/>
              <a:gd name="connsiteX6" fmla="*/ 832340 w 871179"/>
              <a:gd name="connsiteY6" fmla="*/ 786285 h 833078"/>
              <a:gd name="connsiteX7" fmla="*/ 822990 w 871179"/>
              <a:gd name="connsiteY7" fmla="*/ 786285 h 833078"/>
              <a:gd name="connsiteX8" fmla="*/ 805369 w 871179"/>
              <a:gd name="connsiteY8" fmla="*/ 786285 h 833078"/>
              <a:gd name="connsiteX9" fmla="*/ 787388 w 871179"/>
              <a:gd name="connsiteY9" fmla="*/ 786285 h 833078"/>
              <a:gd name="connsiteX10" fmla="*/ 315742 w 871179"/>
              <a:gd name="connsiteY10" fmla="*/ 786285 h 833078"/>
              <a:gd name="connsiteX11" fmla="*/ 315742 w 871179"/>
              <a:gd name="connsiteY11" fmla="*/ 792764 h 833078"/>
              <a:gd name="connsiteX12" fmla="*/ 333363 w 871179"/>
              <a:gd name="connsiteY12" fmla="*/ 792764 h 833078"/>
              <a:gd name="connsiteX13" fmla="*/ 350984 w 871179"/>
              <a:gd name="connsiteY13" fmla="*/ 792764 h 833078"/>
              <a:gd name="connsiteX14" fmla="*/ 368965 w 871179"/>
              <a:gd name="connsiteY14" fmla="*/ 792764 h 833078"/>
              <a:gd name="connsiteX15" fmla="*/ 378315 w 871179"/>
              <a:gd name="connsiteY15" fmla="*/ 792764 h 833078"/>
              <a:gd name="connsiteX16" fmla="*/ 378315 w 871179"/>
              <a:gd name="connsiteY16" fmla="*/ 786285 h 833078"/>
              <a:gd name="connsiteX17" fmla="*/ 368965 w 871179"/>
              <a:gd name="connsiteY17" fmla="*/ 786285 h 833078"/>
              <a:gd name="connsiteX18" fmla="*/ 350984 w 871179"/>
              <a:gd name="connsiteY18" fmla="*/ 786285 h 833078"/>
              <a:gd name="connsiteX19" fmla="*/ 333363 w 871179"/>
              <a:gd name="connsiteY19" fmla="*/ 786285 h 833078"/>
              <a:gd name="connsiteX20" fmla="*/ 492144 w 871179"/>
              <a:gd name="connsiteY20" fmla="*/ 778366 h 833078"/>
              <a:gd name="connsiteX21" fmla="*/ 492144 w 871179"/>
              <a:gd name="connsiteY21" fmla="*/ 792764 h 833078"/>
              <a:gd name="connsiteX22" fmla="*/ 502214 w 871179"/>
              <a:gd name="connsiteY22" fmla="*/ 792764 h 833078"/>
              <a:gd name="connsiteX23" fmla="*/ 520194 w 871179"/>
              <a:gd name="connsiteY23" fmla="*/ 792764 h 833078"/>
              <a:gd name="connsiteX24" fmla="*/ 537815 w 871179"/>
              <a:gd name="connsiteY24" fmla="*/ 792764 h 833078"/>
              <a:gd name="connsiteX25" fmla="*/ 555796 w 871179"/>
              <a:gd name="connsiteY25" fmla="*/ 792764 h 833078"/>
              <a:gd name="connsiteX26" fmla="*/ 573417 w 871179"/>
              <a:gd name="connsiteY26" fmla="*/ 792764 h 833078"/>
              <a:gd name="connsiteX27" fmla="*/ 591398 w 871179"/>
              <a:gd name="connsiteY27" fmla="*/ 792764 h 833078"/>
              <a:gd name="connsiteX28" fmla="*/ 609019 w 871179"/>
              <a:gd name="connsiteY28" fmla="*/ 792764 h 833078"/>
              <a:gd name="connsiteX29" fmla="*/ 627000 w 871179"/>
              <a:gd name="connsiteY29" fmla="*/ 792764 h 833078"/>
              <a:gd name="connsiteX30" fmla="*/ 644981 w 871179"/>
              <a:gd name="connsiteY30" fmla="*/ 792764 h 833078"/>
              <a:gd name="connsiteX31" fmla="*/ 657567 w 871179"/>
              <a:gd name="connsiteY31" fmla="*/ 792764 h 833078"/>
              <a:gd name="connsiteX32" fmla="*/ 657567 w 871179"/>
              <a:gd name="connsiteY32" fmla="*/ 778366 h 833078"/>
              <a:gd name="connsiteX33" fmla="*/ 644981 w 871179"/>
              <a:gd name="connsiteY33" fmla="*/ 778366 h 833078"/>
              <a:gd name="connsiteX34" fmla="*/ 627000 w 871179"/>
              <a:gd name="connsiteY34" fmla="*/ 778366 h 833078"/>
              <a:gd name="connsiteX35" fmla="*/ 609019 w 871179"/>
              <a:gd name="connsiteY35" fmla="*/ 778366 h 833078"/>
              <a:gd name="connsiteX36" fmla="*/ 591398 w 871179"/>
              <a:gd name="connsiteY36" fmla="*/ 778366 h 833078"/>
              <a:gd name="connsiteX37" fmla="*/ 573417 w 871179"/>
              <a:gd name="connsiteY37" fmla="*/ 778366 h 833078"/>
              <a:gd name="connsiteX38" fmla="*/ 555796 w 871179"/>
              <a:gd name="connsiteY38" fmla="*/ 778366 h 833078"/>
              <a:gd name="connsiteX39" fmla="*/ 537815 w 871179"/>
              <a:gd name="connsiteY39" fmla="*/ 778366 h 833078"/>
              <a:gd name="connsiteX40" fmla="*/ 520194 w 871179"/>
              <a:gd name="connsiteY40" fmla="*/ 778366 h 833078"/>
              <a:gd name="connsiteX41" fmla="*/ 502214 w 871179"/>
              <a:gd name="connsiteY41" fmla="*/ 778366 h 833078"/>
              <a:gd name="connsiteX42" fmla="*/ 37759 w 871179"/>
              <a:gd name="connsiteY42" fmla="*/ 778366 h 833078"/>
              <a:gd name="connsiteX43" fmla="*/ 37759 w 871179"/>
              <a:gd name="connsiteY43" fmla="*/ 792764 h 833078"/>
              <a:gd name="connsiteX44" fmla="*/ 48188 w 871179"/>
              <a:gd name="connsiteY44" fmla="*/ 792764 h 833078"/>
              <a:gd name="connsiteX45" fmla="*/ 66169 w 871179"/>
              <a:gd name="connsiteY45" fmla="*/ 792764 h 833078"/>
              <a:gd name="connsiteX46" fmla="*/ 83790 w 871179"/>
              <a:gd name="connsiteY46" fmla="*/ 792764 h 833078"/>
              <a:gd name="connsiteX47" fmla="*/ 101771 w 871179"/>
              <a:gd name="connsiteY47" fmla="*/ 792764 h 833078"/>
              <a:gd name="connsiteX48" fmla="*/ 119392 w 871179"/>
              <a:gd name="connsiteY48" fmla="*/ 792764 h 833078"/>
              <a:gd name="connsiteX49" fmla="*/ 137373 w 871179"/>
              <a:gd name="connsiteY49" fmla="*/ 792764 h 833078"/>
              <a:gd name="connsiteX50" fmla="*/ 154994 w 871179"/>
              <a:gd name="connsiteY50" fmla="*/ 792764 h 833078"/>
              <a:gd name="connsiteX51" fmla="*/ 172975 w 871179"/>
              <a:gd name="connsiteY51" fmla="*/ 792764 h 833078"/>
              <a:gd name="connsiteX52" fmla="*/ 190956 w 871179"/>
              <a:gd name="connsiteY52" fmla="*/ 792764 h 833078"/>
              <a:gd name="connsiteX53" fmla="*/ 203542 w 871179"/>
              <a:gd name="connsiteY53" fmla="*/ 792764 h 833078"/>
              <a:gd name="connsiteX54" fmla="*/ 203542 w 871179"/>
              <a:gd name="connsiteY54" fmla="*/ 778366 h 833078"/>
              <a:gd name="connsiteX55" fmla="*/ 190956 w 871179"/>
              <a:gd name="connsiteY55" fmla="*/ 778366 h 833078"/>
              <a:gd name="connsiteX56" fmla="*/ 172975 w 871179"/>
              <a:gd name="connsiteY56" fmla="*/ 778366 h 833078"/>
              <a:gd name="connsiteX57" fmla="*/ 154994 w 871179"/>
              <a:gd name="connsiteY57" fmla="*/ 778366 h 833078"/>
              <a:gd name="connsiteX58" fmla="*/ 137373 w 871179"/>
              <a:gd name="connsiteY58" fmla="*/ 778366 h 833078"/>
              <a:gd name="connsiteX59" fmla="*/ 119392 w 871179"/>
              <a:gd name="connsiteY59" fmla="*/ 778366 h 833078"/>
              <a:gd name="connsiteX60" fmla="*/ 101771 w 871179"/>
              <a:gd name="connsiteY60" fmla="*/ 778366 h 833078"/>
              <a:gd name="connsiteX61" fmla="*/ 83790 w 871179"/>
              <a:gd name="connsiteY61" fmla="*/ 778366 h 833078"/>
              <a:gd name="connsiteX62" fmla="*/ 66169 w 871179"/>
              <a:gd name="connsiteY62" fmla="*/ 778366 h 833078"/>
              <a:gd name="connsiteX63" fmla="*/ 48188 w 871179"/>
              <a:gd name="connsiteY63" fmla="*/ 778366 h 833078"/>
              <a:gd name="connsiteX64" fmla="*/ 817956 w 871179"/>
              <a:gd name="connsiteY64" fmla="*/ 739492 h 833078"/>
              <a:gd name="connsiteX65" fmla="*/ 805369 w 871179"/>
              <a:gd name="connsiteY65" fmla="*/ 757489 h 833078"/>
              <a:gd name="connsiteX66" fmla="*/ 803571 w 871179"/>
              <a:gd name="connsiteY66" fmla="*/ 759649 h 833078"/>
              <a:gd name="connsiteX67" fmla="*/ 805369 w 871179"/>
              <a:gd name="connsiteY67" fmla="*/ 759649 h 833078"/>
              <a:gd name="connsiteX68" fmla="*/ 810763 w 871179"/>
              <a:gd name="connsiteY68" fmla="*/ 759649 h 833078"/>
              <a:gd name="connsiteX69" fmla="*/ 810763 w 871179"/>
              <a:gd name="connsiteY69" fmla="*/ 779446 h 833078"/>
              <a:gd name="connsiteX70" fmla="*/ 822990 w 871179"/>
              <a:gd name="connsiteY70" fmla="*/ 779446 h 833078"/>
              <a:gd name="connsiteX71" fmla="*/ 825148 w 871179"/>
              <a:gd name="connsiteY71" fmla="*/ 779446 h 833078"/>
              <a:gd name="connsiteX72" fmla="*/ 825148 w 871179"/>
              <a:gd name="connsiteY72" fmla="*/ 759649 h 833078"/>
              <a:gd name="connsiteX73" fmla="*/ 832340 w 871179"/>
              <a:gd name="connsiteY73" fmla="*/ 759649 h 833078"/>
              <a:gd name="connsiteX74" fmla="*/ 822990 w 871179"/>
              <a:gd name="connsiteY74" fmla="*/ 746691 h 833078"/>
              <a:gd name="connsiteX75" fmla="*/ 784152 w 871179"/>
              <a:gd name="connsiteY75" fmla="*/ 739492 h 833078"/>
              <a:gd name="connsiteX76" fmla="*/ 769767 w 871179"/>
              <a:gd name="connsiteY76" fmla="*/ 759649 h 833078"/>
              <a:gd name="connsiteX77" fmla="*/ 776959 w 871179"/>
              <a:gd name="connsiteY77" fmla="*/ 759649 h 833078"/>
              <a:gd name="connsiteX78" fmla="*/ 776959 w 871179"/>
              <a:gd name="connsiteY78" fmla="*/ 779446 h 833078"/>
              <a:gd name="connsiteX79" fmla="*/ 787388 w 871179"/>
              <a:gd name="connsiteY79" fmla="*/ 779446 h 833078"/>
              <a:gd name="connsiteX80" fmla="*/ 791344 w 871179"/>
              <a:gd name="connsiteY80" fmla="*/ 779446 h 833078"/>
              <a:gd name="connsiteX81" fmla="*/ 791344 w 871179"/>
              <a:gd name="connsiteY81" fmla="*/ 759649 h 833078"/>
              <a:gd name="connsiteX82" fmla="*/ 798536 w 871179"/>
              <a:gd name="connsiteY82" fmla="*/ 759649 h 833078"/>
              <a:gd name="connsiteX83" fmla="*/ 787388 w 871179"/>
              <a:gd name="connsiteY83" fmla="*/ 744171 h 833078"/>
              <a:gd name="connsiteX84" fmla="*/ 492144 w 871179"/>
              <a:gd name="connsiteY84" fmla="*/ 739492 h 833078"/>
              <a:gd name="connsiteX85" fmla="*/ 492144 w 871179"/>
              <a:gd name="connsiteY85" fmla="*/ 754249 h 833078"/>
              <a:gd name="connsiteX86" fmla="*/ 502214 w 871179"/>
              <a:gd name="connsiteY86" fmla="*/ 754249 h 833078"/>
              <a:gd name="connsiteX87" fmla="*/ 520194 w 871179"/>
              <a:gd name="connsiteY87" fmla="*/ 754249 h 833078"/>
              <a:gd name="connsiteX88" fmla="*/ 537815 w 871179"/>
              <a:gd name="connsiteY88" fmla="*/ 754249 h 833078"/>
              <a:gd name="connsiteX89" fmla="*/ 555796 w 871179"/>
              <a:gd name="connsiteY89" fmla="*/ 754249 h 833078"/>
              <a:gd name="connsiteX90" fmla="*/ 573417 w 871179"/>
              <a:gd name="connsiteY90" fmla="*/ 754249 h 833078"/>
              <a:gd name="connsiteX91" fmla="*/ 591398 w 871179"/>
              <a:gd name="connsiteY91" fmla="*/ 754249 h 833078"/>
              <a:gd name="connsiteX92" fmla="*/ 609019 w 871179"/>
              <a:gd name="connsiteY92" fmla="*/ 754249 h 833078"/>
              <a:gd name="connsiteX93" fmla="*/ 627000 w 871179"/>
              <a:gd name="connsiteY93" fmla="*/ 754249 h 833078"/>
              <a:gd name="connsiteX94" fmla="*/ 644981 w 871179"/>
              <a:gd name="connsiteY94" fmla="*/ 754249 h 833078"/>
              <a:gd name="connsiteX95" fmla="*/ 657567 w 871179"/>
              <a:gd name="connsiteY95" fmla="*/ 754249 h 833078"/>
              <a:gd name="connsiteX96" fmla="*/ 657567 w 871179"/>
              <a:gd name="connsiteY96" fmla="*/ 739492 h 833078"/>
              <a:gd name="connsiteX97" fmla="*/ 644981 w 871179"/>
              <a:gd name="connsiteY97" fmla="*/ 739492 h 833078"/>
              <a:gd name="connsiteX98" fmla="*/ 627000 w 871179"/>
              <a:gd name="connsiteY98" fmla="*/ 739492 h 833078"/>
              <a:gd name="connsiteX99" fmla="*/ 609019 w 871179"/>
              <a:gd name="connsiteY99" fmla="*/ 739492 h 833078"/>
              <a:gd name="connsiteX100" fmla="*/ 591398 w 871179"/>
              <a:gd name="connsiteY100" fmla="*/ 739492 h 833078"/>
              <a:gd name="connsiteX101" fmla="*/ 573417 w 871179"/>
              <a:gd name="connsiteY101" fmla="*/ 739492 h 833078"/>
              <a:gd name="connsiteX102" fmla="*/ 555796 w 871179"/>
              <a:gd name="connsiteY102" fmla="*/ 739492 h 833078"/>
              <a:gd name="connsiteX103" fmla="*/ 537815 w 871179"/>
              <a:gd name="connsiteY103" fmla="*/ 739492 h 833078"/>
              <a:gd name="connsiteX104" fmla="*/ 520194 w 871179"/>
              <a:gd name="connsiteY104" fmla="*/ 739492 h 833078"/>
              <a:gd name="connsiteX105" fmla="*/ 502214 w 871179"/>
              <a:gd name="connsiteY105" fmla="*/ 739492 h 833078"/>
              <a:gd name="connsiteX106" fmla="*/ 363931 w 871179"/>
              <a:gd name="connsiteY106" fmla="*/ 739492 h 833078"/>
              <a:gd name="connsiteX107" fmla="*/ 350984 w 871179"/>
              <a:gd name="connsiteY107" fmla="*/ 757489 h 833078"/>
              <a:gd name="connsiteX108" fmla="*/ 349546 w 871179"/>
              <a:gd name="connsiteY108" fmla="*/ 759649 h 833078"/>
              <a:gd name="connsiteX109" fmla="*/ 350984 w 871179"/>
              <a:gd name="connsiteY109" fmla="*/ 759649 h 833078"/>
              <a:gd name="connsiteX110" fmla="*/ 356738 w 871179"/>
              <a:gd name="connsiteY110" fmla="*/ 759649 h 833078"/>
              <a:gd name="connsiteX111" fmla="*/ 356738 w 871179"/>
              <a:gd name="connsiteY111" fmla="*/ 779446 h 833078"/>
              <a:gd name="connsiteX112" fmla="*/ 368965 w 871179"/>
              <a:gd name="connsiteY112" fmla="*/ 779446 h 833078"/>
              <a:gd name="connsiteX113" fmla="*/ 371123 w 871179"/>
              <a:gd name="connsiteY113" fmla="*/ 779446 h 833078"/>
              <a:gd name="connsiteX114" fmla="*/ 371123 w 871179"/>
              <a:gd name="connsiteY114" fmla="*/ 759649 h 833078"/>
              <a:gd name="connsiteX115" fmla="*/ 378315 w 871179"/>
              <a:gd name="connsiteY115" fmla="*/ 759649 h 833078"/>
              <a:gd name="connsiteX116" fmla="*/ 368965 w 871179"/>
              <a:gd name="connsiteY116" fmla="*/ 746691 h 833078"/>
              <a:gd name="connsiteX117" fmla="*/ 330127 w 871179"/>
              <a:gd name="connsiteY117" fmla="*/ 739492 h 833078"/>
              <a:gd name="connsiteX118" fmla="*/ 315742 w 871179"/>
              <a:gd name="connsiteY118" fmla="*/ 759649 h 833078"/>
              <a:gd name="connsiteX119" fmla="*/ 322934 w 871179"/>
              <a:gd name="connsiteY119" fmla="*/ 759649 h 833078"/>
              <a:gd name="connsiteX120" fmla="*/ 322934 w 871179"/>
              <a:gd name="connsiteY120" fmla="*/ 779446 h 833078"/>
              <a:gd name="connsiteX121" fmla="*/ 333363 w 871179"/>
              <a:gd name="connsiteY121" fmla="*/ 779446 h 833078"/>
              <a:gd name="connsiteX122" fmla="*/ 337319 w 871179"/>
              <a:gd name="connsiteY122" fmla="*/ 779446 h 833078"/>
              <a:gd name="connsiteX123" fmla="*/ 337319 w 871179"/>
              <a:gd name="connsiteY123" fmla="*/ 759649 h 833078"/>
              <a:gd name="connsiteX124" fmla="*/ 344511 w 871179"/>
              <a:gd name="connsiteY124" fmla="*/ 759649 h 833078"/>
              <a:gd name="connsiteX125" fmla="*/ 333363 w 871179"/>
              <a:gd name="connsiteY125" fmla="*/ 744171 h 833078"/>
              <a:gd name="connsiteX126" fmla="*/ 37759 w 871179"/>
              <a:gd name="connsiteY126" fmla="*/ 739492 h 833078"/>
              <a:gd name="connsiteX127" fmla="*/ 37759 w 871179"/>
              <a:gd name="connsiteY127" fmla="*/ 754249 h 833078"/>
              <a:gd name="connsiteX128" fmla="*/ 48188 w 871179"/>
              <a:gd name="connsiteY128" fmla="*/ 754249 h 833078"/>
              <a:gd name="connsiteX129" fmla="*/ 66169 w 871179"/>
              <a:gd name="connsiteY129" fmla="*/ 754249 h 833078"/>
              <a:gd name="connsiteX130" fmla="*/ 83790 w 871179"/>
              <a:gd name="connsiteY130" fmla="*/ 754249 h 833078"/>
              <a:gd name="connsiteX131" fmla="*/ 101771 w 871179"/>
              <a:gd name="connsiteY131" fmla="*/ 754249 h 833078"/>
              <a:gd name="connsiteX132" fmla="*/ 119392 w 871179"/>
              <a:gd name="connsiteY132" fmla="*/ 754249 h 833078"/>
              <a:gd name="connsiteX133" fmla="*/ 137373 w 871179"/>
              <a:gd name="connsiteY133" fmla="*/ 754249 h 833078"/>
              <a:gd name="connsiteX134" fmla="*/ 154994 w 871179"/>
              <a:gd name="connsiteY134" fmla="*/ 754249 h 833078"/>
              <a:gd name="connsiteX135" fmla="*/ 172975 w 871179"/>
              <a:gd name="connsiteY135" fmla="*/ 754249 h 833078"/>
              <a:gd name="connsiteX136" fmla="*/ 190956 w 871179"/>
              <a:gd name="connsiteY136" fmla="*/ 754249 h 833078"/>
              <a:gd name="connsiteX137" fmla="*/ 203542 w 871179"/>
              <a:gd name="connsiteY137" fmla="*/ 754249 h 833078"/>
              <a:gd name="connsiteX138" fmla="*/ 203542 w 871179"/>
              <a:gd name="connsiteY138" fmla="*/ 739492 h 833078"/>
              <a:gd name="connsiteX139" fmla="*/ 190956 w 871179"/>
              <a:gd name="connsiteY139" fmla="*/ 739492 h 833078"/>
              <a:gd name="connsiteX140" fmla="*/ 172975 w 871179"/>
              <a:gd name="connsiteY140" fmla="*/ 739492 h 833078"/>
              <a:gd name="connsiteX141" fmla="*/ 154994 w 871179"/>
              <a:gd name="connsiteY141" fmla="*/ 739492 h 833078"/>
              <a:gd name="connsiteX142" fmla="*/ 137373 w 871179"/>
              <a:gd name="connsiteY142" fmla="*/ 739492 h 833078"/>
              <a:gd name="connsiteX143" fmla="*/ 119392 w 871179"/>
              <a:gd name="connsiteY143" fmla="*/ 739492 h 833078"/>
              <a:gd name="connsiteX144" fmla="*/ 101771 w 871179"/>
              <a:gd name="connsiteY144" fmla="*/ 739492 h 833078"/>
              <a:gd name="connsiteX145" fmla="*/ 83790 w 871179"/>
              <a:gd name="connsiteY145" fmla="*/ 739492 h 833078"/>
              <a:gd name="connsiteX146" fmla="*/ 66169 w 871179"/>
              <a:gd name="connsiteY146" fmla="*/ 739492 h 833078"/>
              <a:gd name="connsiteX147" fmla="*/ 48188 w 871179"/>
              <a:gd name="connsiteY147" fmla="*/ 739492 h 833078"/>
              <a:gd name="connsiteX148" fmla="*/ 799615 w 871179"/>
              <a:gd name="connsiteY148" fmla="*/ 643385 h 833078"/>
              <a:gd name="connsiteX149" fmla="*/ 805369 w 871179"/>
              <a:gd name="connsiteY149" fmla="*/ 657063 h 833078"/>
              <a:gd name="connsiteX150" fmla="*/ 821192 w 871179"/>
              <a:gd name="connsiteY150" fmla="*/ 697018 h 833078"/>
              <a:gd name="connsiteX151" fmla="*/ 822990 w 871179"/>
              <a:gd name="connsiteY151" fmla="*/ 697018 h 833078"/>
              <a:gd name="connsiteX152" fmla="*/ 846365 w 871179"/>
              <a:gd name="connsiteY152" fmla="*/ 697018 h 833078"/>
              <a:gd name="connsiteX153" fmla="*/ 824788 w 871179"/>
              <a:gd name="connsiteY153" fmla="*/ 643385 h 833078"/>
              <a:gd name="connsiteX154" fmla="*/ 822990 w 871179"/>
              <a:gd name="connsiteY154" fmla="*/ 643385 h 833078"/>
              <a:gd name="connsiteX155" fmla="*/ 805369 w 871179"/>
              <a:gd name="connsiteY155" fmla="*/ 643385 h 833078"/>
              <a:gd name="connsiteX156" fmla="*/ 764013 w 871179"/>
              <a:gd name="connsiteY156" fmla="*/ 643385 h 833078"/>
              <a:gd name="connsiteX157" fmla="*/ 769407 w 871179"/>
              <a:gd name="connsiteY157" fmla="*/ 657063 h 833078"/>
              <a:gd name="connsiteX158" fmla="*/ 785590 w 871179"/>
              <a:gd name="connsiteY158" fmla="*/ 697018 h 833078"/>
              <a:gd name="connsiteX159" fmla="*/ 787388 w 871179"/>
              <a:gd name="connsiteY159" fmla="*/ 697018 h 833078"/>
              <a:gd name="connsiteX160" fmla="*/ 805369 w 871179"/>
              <a:gd name="connsiteY160" fmla="*/ 697018 h 833078"/>
              <a:gd name="connsiteX161" fmla="*/ 810763 w 871179"/>
              <a:gd name="connsiteY161" fmla="*/ 697018 h 833078"/>
              <a:gd name="connsiteX162" fmla="*/ 805369 w 871179"/>
              <a:gd name="connsiteY162" fmla="*/ 683340 h 833078"/>
              <a:gd name="connsiteX163" fmla="*/ 789186 w 871179"/>
              <a:gd name="connsiteY163" fmla="*/ 643385 h 833078"/>
              <a:gd name="connsiteX164" fmla="*/ 787388 w 871179"/>
              <a:gd name="connsiteY164" fmla="*/ 643385 h 833078"/>
              <a:gd name="connsiteX165" fmla="*/ 769407 w 871179"/>
              <a:gd name="connsiteY165" fmla="*/ 643385 h 833078"/>
              <a:gd name="connsiteX166" fmla="*/ 728411 w 871179"/>
              <a:gd name="connsiteY166" fmla="*/ 643385 h 833078"/>
              <a:gd name="connsiteX167" fmla="*/ 733806 w 871179"/>
              <a:gd name="connsiteY167" fmla="*/ 657063 h 833078"/>
              <a:gd name="connsiteX168" fmla="*/ 749988 w 871179"/>
              <a:gd name="connsiteY168" fmla="*/ 697018 h 833078"/>
              <a:gd name="connsiteX169" fmla="*/ 751786 w 871179"/>
              <a:gd name="connsiteY169" fmla="*/ 697018 h 833078"/>
              <a:gd name="connsiteX170" fmla="*/ 769407 w 871179"/>
              <a:gd name="connsiteY170" fmla="*/ 697018 h 833078"/>
              <a:gd name="connsiteX171" fmla="*/ 774802 w 871179"/>
              <a:gd name="connsiteY171" fmla="*/ 697018 h 833078"/>
              <a:gd name="connsiteX172" fmla="*/ 769407 w 871179"/>
              <a:gd name="connsiteY172" fmla="*/ 683340 h 833078"/>
              <a:gd name="connsiteX173" fmla="*/ 753584 w 871179"/>
              <a:gd name="connsiteY173" fmla="*/ 643385 h 833078"/>
              <a:gd name="connsiteX174" fmla="*/ 751786 w 871179"/>
              <a:gd name="connsiteY174" fmla="*/ 643385 h 833078"/>
              <a:gd name="connsiteX175" fmla="*/ 733806 w 871179"/>
              <a:gd name="connsiteY175" fmla="*/ 643385 h 833078"/>
              <a:gd name="connsiteX176" fmla="*/ 692809 w 871179"/>
              <a:gd name="connsiteY176" fmla="*/ 643385 h 833078"/>
              <a:gd name="connsiteX177" fmla="*/ 698204 w 871179"/>
              <a:gd name="connsiteY177" fmla="*/ 657063 h 833078"/>
              <a:gd name="connsiteX178" fmla="*/ 714386 w 871179"/>
              <a:gd name="connsiteY178" fmla="*/ 697018 h 833078"/>
              <a:gd name="connsiteX179" fmla="*/ 716184 w 871179"/>
              <a:gd name="connsiteY179" fmla="*/ 697018 h 833078"/>
              <a:gd name="connsiteX180" fmla="*/ 733806 w 871179"/>
              <a:gd name="connsiteY180" fmla="*/ 697018 h 833078"/>
              <a:gd name="connsiteX181" fmla="*/ 739559 w 871179"/>
              <a:gd name="connsiteY181" fmla="*/ 697018 h 833078"/>
              <a:gd name="connsiteX182" fmla="*/ 733806 w 871179"/>
              <a:gd name="connsiteY182" fmla="*/ 683340 h 833078"/>
              <a:gd name="connsiteX183" fmla="*/ 717983 w 871179"/>
              <a:gd name="connsiteY183" fmla="*/ 643385 h 833078"/>
              <a:gd name="connsiteX184" fmla="*/ 716184 w 871179"/>
              <a:gd name="connsiteY184" fmla="*/ 643385 h 833078"/>
              <a:gd name="connsiteX185" fmla="*/ 698204 w 871179"/>
              <a:gd name="connsiteY185" fmla="*/ 643385 h 833078"/>
              <a:gd name="connsiteX186" fmla="*/ 657208 w 871179"/>
              <a:gd name="connsiteY186" fmla="*/ 643385 h 833078"/>
              <a:gd name="connsiteX187" fmla="*/ 662602 w 871179"/>
              <a:gd name="connsiteY187" fmla="*/ 657063 h 833078"/>
              <a:gd name="connsiteX188" fmla="*/ 678784 w 871179"/>
              <a:gd name="connsiteY188" fmla="*/ 697018 h 833078"/>
              <a:gd name="connsiteX189" fmla="*/ 680583 w 871179"/>
              <a:gd name="connsiteY189" fmla="*/ 697018 h 833078"/>
              <a:gd name="connsiteX190" fmla="*/ 698204 w 871179"/>
              <a:gd name="connsiteY190" fmla="*/ 697018 h 833078"/>
              <a:gd name="connsiteX191" fmla="*/ 703958 w 871179"/>
              <a:gd name="connsiteY191" fmla="*/ 697018 h 833078"/>
              <a:gd name="connsiteX192" fmla="*/ 698204 w 871179"/>
              <a:gd name="connsiteY192" fmla="*/ 683340 h 833078"/>
              <a:gd name="connsiteX193" fmla="*/ 682381 w 871179"/>
              <a:gd name="connsiteY193" fmla="*/ 643385 h 833078"/>
              <a:gd name="connsiteX194" fmla="*/ 680583 w 871179"/>
              <a:gd name="connsiteY194" fmla="*/ 643385 h 833078"/>
              <a:gd name="connsiteX195" fmla="*/ 662602 w 871179"/>
              <a:gd name="connsiteY195" fmla="*/ 643385 h 833078"/>
              <a:gd name="connsiteX196" fmla="*/ 621246 w 871179"/>
              <a:gd name="connsiteY196" fmla="*/ 643385 h 833078"/>
              <a:gd name="connsiteX197" fmla="*/ 627000 w 871179"/>
              <a:gd name="connsiteY197" fmla="*/ 657063 h 833078"/>
              <a:gd name="connsiteX198" fmla="*/ 643183 w 871179"/>
              <a:gd name="connsiteY198" fmla="*/ 697018 h 833078"/>
              <a:gd name="connsiteX199" fmla="*/ 644981 w 871179"/>
              <a:gd name="connsiteY199" fmla="*/ 697018 h 833078"/>
              <a:gd name="connsiteX200" fmla="*/ 662602 w 871179"/>
              <a:gd name="connsiteY200" fmla="*/ 697018 h 833078"/>
              <a:gd name="connsiteX201" fmla="*/ 667996 w 871179"/>
              <a:gd name="connsiteY201" fmla="*/ 697018 h 833078"/>
              <a:gd name="connsiteX202" fmla="*/ 662602 w 871179"/>
              <a:gd name="connsiteY202" fmla="*/ 683340 h 833078"/>
              <a:gd name="connsiteX203" fmla="*/ 646419 w 871179"/>
              <a:gd name="connsiteY203" fmla="*/ 643385 h 833078"/>
              <a:gd name="connsiteX204" fmla="*/ 644981 w 871179"/>
              <a:gd name="connsiteY204" fmla="*/ 643385 h 833078"/>
              <a:gd name="connsiteX205" fmla="*/ 627000 w 871179"/>
              <a:gd name="connsiteY205" fmla="*/ 643385 h 833078"/>
              <a:gd name="connsiteX206" fmla="*/ 586004 w 871179"/>
              <a:gd name="connsiteY206" fmla="*/ 643385 h 833078"/>
              <a:gd name="connsiteX207" fmla="*/ 591398 w 871179"/>
              <a:gd name="connsiteY207" fmla="*/ 657063 h 833078"/>
              <a:gd name="connsiteX208" fmla="*/ 607581 w 871179"/>
              <a:gd name="connsiteY208" fmla="*/ 697018 h 833078"/>
              <a:gd name="connsiteX209" fmla="*/ 609019 w 871179"/>
              <a:gd name="connsiteY209" fmla="*/ 697018 h 833078"/>
              <a:gd name="connsiteX210" fmla="*/ 627000 w 871179"/>
              <a:gd name="connsiteY210" fmla="*/ 697018 h 833078"/>
              <a:gd name="connsiteX211" fmla="*/ 632754 w 871179"/>
              <a:gd name="connsiteY211" fmla="*/ 697018 h 833078"/>
              <a:gd name="connsiteX212" fmla="*/ 627000 w 871179"/>
              <a:gd name="connsiteY212" fmla="*/ 683340 h 833078"/>
              <a:gd name="connsiteX213" fmla="*/ 610817 w 871179"/>
              <a:gd name="connsiteY213" fmla="*/ 643385 h 833078"/>
              <a:gd name="connsiteX214" fmla="*/ 609019 w 871179"/>
              <a:gd name="connsiteY214" fmla="*/ 643385 h 833078"/>
              <a:gd name="connsiteX215" fmla="*/ 591398 w 871179"/>
              <a:gd name="connsiteY215" fmla="*/ 643385 h 833078"/>
              <a:gd name="connsiteX216" fmla="*/ 550402 w 871179"/>
              <a:gd name="connsiteY216" fmla="*/ 643385 h 833078"/>
              <a:gd name="connsiteX217" fmla="*/ 555796 w 871179"/>
              <a:gd name="connsiteY217" fmla="*/ 657063 h 833078"/>
              <a:gd name="connsiteX218" fmla="*/ 571979 w 871179"/>
              <a:gd name="connsiteY218" fmla="*/ 697018 h 833078"/>
              <a:gd name="connsiteX219" fmla="*/ 573417 w 871179"/>
              <a:gd name="connsiteY219" fmla="*/ 697018 h 833078"/>
              <a:gd name="connsiteX220" fmla="*/ 591398 w 871179"/>
              <a:gd name="connsiteY220" fmla="*/ 697018 h 833078"/>
              <a:gd name="connsiteX221" fmla="*/ 596792 w 871179"/>
              <a:gd name="connsiteY221" fmla="*/ 697018 h 833078"/>
              <a:gd name="connsiteX222" fmla="*/ 591398 w 871179"/>
              <a:gd name="connsiteY222" fmla="*/ 683340 h 833078"/>
              <a:gd name="connsiteX223" fmla="*/ 575575 w 871179"/>
              <a:gd name="connsiteY223" fmla="*/ 643385 h 833078"/>
              <a:gd name="connsiteX224" fmla="*/ 573417 w 871179"/>
              <a:gd name="connsiteY224" fmla="*/ 643385 h 833078"/>
              <a:gd name="connsiteX225" fmla="*/ 555796 w 871179"/>
              <a:gd name="connsiteY225" fmla="*/ 643385 h 833078"/>
              <a:gd name="connsiteX226" fmla="*/ 514440 w 871179"/>
              <a:gd name="connsiteY226" fmla="*/ 643385 h 833078"/>
              <a:gd name="connsiteX227" fmla="*/ 520194 w 871179"/>
              <a:gd name="connsiteY227" fmla="*/ 657063 h 833078"/>
              <a:gd name="connsiteX228" fmla="*/ 536017 w 871179"/>
              <a:gd name="connsiteY228" fmla="*/ 697018 h 833078"/>
              <a:gd name="connsiteX229" fmla="*/ 537815 w 871179"/>
              <a:gd name="connsiteY229" fmla="*/ 697018 h 833078"/>
              <a:gd name="connsiteX230" fmla="*/ 555796 w 871179"/>
              <a:gd name="connsiteY230" fmla="*/ 697018 h 833078"/>
              <a:gd name="connsiteX231" fmla="*/ 561190 w 871179"/>
              <a:gd name="connsiteY231" fmla="*/ 697018 h 833078"/>
              <a:gd name="connsiteX232" fmla="*/ 555796 w 871179"/>
              <a:gd name="connsiteY232" fmla="*/ 683340 h 833078"/>
              <a:gd name="connsiteX233" fmla="*/ 539613 w 871179"/>
              <a:gd name="connsiteY233" fmla="*/ 643385 h 833078"/>
              <a:gd name="connsiteX234" fmla="*/ 537815 w 871179"/>
              <a:gd name="connsiteY234" fmla="*/ 643385 h 833078"/>
              <a:gd name="connsiteX235" fmla="*/ 520194 w 871179"/>
              <a:gd name="connsiteY235" fmla="*/ 643385 h 833078"/>
              <a:gd name="connsiteX236" fmla="*/ 479198 w 871179"/>
              <a:gd name="connsiteY236" fmla="*/ 643385 h 833078"/>
              <a:gd name="connsiteX237" fmla="*/ 500415 w 871179"/>
              <a:gd name="connsiteY237" fmla="*/ 697018 h 833078"/>
              <a:gd name="connsiteX238" fmla="*/ 502214 w 871179"/>
              <a:gd name="connsiteY238" fmla="*/ 697018 h 833078"/>
              <a:gd name="connsiteX239" fmla="*/ 520194 w 871179"/>
              <a:gd name="connsiteY239" fmla="*/ 697018 h 833078"/>
              <a:gd name="connsiteX240" fmla="*/ 525589 w 871179"/>
              <a:gd name="connsiteY240" fmla="*/ 697018 h 833078"/>
              <a:gd name="connsiteX241" fmla="*/ 520194 w 871179"/>
              <a:gd name="connsiteY241" fmla="*/ 683340 h 833078"/>
              <a:gd name="connsiteX242" fmla="*/ 504012 w 871179"/>
              <a:gd name="connsiteY242" fmla="*/ 643385 h 833078"/>
              <a:gd name="connsiteX243" fmla="*/ 502214 w 871179"/>
              <a:gd name="connsiteY243" fmla="*/ 643385 h 833078"/>
              <a:gd name="connsiteX244" fmla="*/ 345590 w 871179"/>
              <a:gd name="connsiteY244" fmla="*/ 643385 h 833078"/>
              <a:gd name="connsiteX245" fmla="*/ 350984 w 871179"/>
              <a:gd name="connsiteY245" fmla="*/ 657063 h 833078"/>
              <a:gd name="connsiteX246" fmla="*/ 367167 w 871179"/>
              <a:gd name="connsiteY246" fmla="*/ 697018 h 833078"/>
              <a:gd name="connsiteX247" fmla="*/ 368965 w 871179"/>
              <a:gd name="connsiteY247" fmla="*/ 697018 h 833078"/>
              <a:gd name="connsiteX248" fmla="*/ 392340 w 871179"/>
              <a:gd name="connsiteY248" fmla="*/ 697018 h 833078"/>
              <a:gd name="connsiteX249" fmla="*/ 370763 w 871179"/>
              <a:gd name="connsiteY249" fmla="*/ 643385 h 833078"/>
              <a:gd name="connsiteX250" fmla="*/ 368965 w 871179"/>
              <a:gd name="connsiteY250" fmla="*/ 643385 h 833078"/>
              <a:gd name="connsiteX251" fmla="*/ 350984 w 871179"/>
              <a:gd name="connsiteY251" fmla="*/ 643385 h 833078"/>
              <a:gd name="connsiteX252" fmla="*/ 309988 w 871179"/>
              <a:gd name="connsiteY252" fmla="*/ 643385 h 833078"/>
              <a:gd name="connsiteX253" fmla="*/ 315382 w 871179"/>
              <a:gd name="connsiteY253" fmla="*/ 657063 h 833078"/>
              <a:gd name="connsiteX254" fmla="*/ 331565 w 871179"/>
              <a:gd name="connsiteY254" fmla="*/ 697018 h 833078"/>
              <a:gd name="connsiteX255" fmla="*/ 333363 w 871179"/>
              <a:gd name="connsiteY255" fmla="*/ 697018 h 833078"/>
              <a:gd name="connsiteX256" fmla="*/ 350984 w 871179"/>
              <a:gd name="connsiteY256" fmla="*/ 697018 h 833078"/>
              <a:gd name="connsiteX257" fmla="*/ 356738 w 871179"/>
              <a:gd name="connsiteY257" fmla="*/ 697018 h 833078"/>
              <a:gd name="connsiteX258" fmla="*/ 350984 w 871179"/>
              <a:gd name="connsiteY258" fmla="*/ 683340 h 833078"/>
              <a:gd name="connsiteX259" fmla="*/ 335161 w 871179"/>
              <a:gd name="connsiteY259" fmla="*/ 643385 h 833078"/>
              <a:gd name="connsiteX260" fmla="*/ 333363 w 871179"/>
              <a:gd name="connsiteY260" fmla="*/ 643385 h 833078"/>
              <a:gd name="connsiteX261" fmla="*/ 315382 w 871179"/>
              <a:gd name="connsiteY261" fmla="*/ 643385 h 833078"/>
              <a:gd name="connsiteX262" fmla="*/ 274386 w 871179"/>
              <a:gd name="connsiteY262" fmla="*/ 643385 h 833078"/>
              <a:gd name="connsiteX263" fmla="*/ 280140 w 871179"/>
              <a:gd name="connsiteY263" fmla="*/ 657063 h 833078"/>
              <a:gd name="connsiteX264" fmla="*/ 295963 w 871179"/>
              <a:gd name="connsiteY264" fmla="*/ 697018 h 833078"/>
              <a:gd name="connsiteX265" fmla="*/ 297761 w 871179"/>
              <a:gd name="connsiteY265" fmla="*/ 697018 h 833078"/>
              <a:gd name="connsiteX266" fmla="*/ 315382 w 871179"/>
              <a:gd name="connsiteY266" fmla="*/ 697018 h 833078"/>
              <a:gd name="connsiteX267" fmla="*/ 321136 w 871179"/>
              <a:gd name="connsiteY267" fmla="*/ 697018 h 833078"/>
              <a:gd name="connsiteX268" fmla="*/ 315382 w 871179"/>
              <a:gd name="connsiteY268" fmla="*/ 683340 h 833078"/>
              <a:gd name="connsiteX269" fmla="*/ 299559 w 871179"/>
              <a:gd name="connsiteY269" fmla="*/ 643385 h 833078"/>
              <a:gd name="connsiteX270" fmla="*/ 297761 w 871179"/>
              <a:gd name="connsiteY270" fmla="*/ 643385 h 833078"/>
              <a:gd name="connsiteX271" fmla="*/ 280140 w 871179"/>
              <a:gd name="connsiteY271" fmla="*/ 643385 h 833078"/>
              <a:gd name="connsiteX272" fmla="*/ 238784 w 871179"/>
              <a:gd name="connsiteY272" fmla="*/ 643385 h 833078"/>
              <a:gd name="connsiteX273" fmla="*/ 244179 w 871179"/>
              <a:gd name="connsiteY273" fmla="*/ 657063 h 833078"/>
              <a:gd name="connsiteX274" fmla="*/ 260361 w 871179"/>
              <a:gd name="connsiteY274" fmla="*/ 697018 h 833078"/>
              <a:gd name="connsiteX275" fmla="*/ 262159 w 871179"/>
              <a:gd name="connsiteY275" fmla="*/ 697018 h 833078"/>
              <a:gd name="connsiteX276" fmla="*/ 280140 w 871179"/>
              <a:gd name="connsiteY276" fmla="*/ 697018 h 833078"/>
              <a:gd name="connsiteX277" fmla="*/ 285534 w 871179"/>
              <a:gd name="connsiteY277" fmla="*/ 697018 h 833078"/>
              <a:gd name="connsiteX278" fmla="*/ 280140 w 871179"/>
              <a:gd name="connsiteY278" fmla="*/ 683340 h 833078"/>
              <a:gd name="connsiteX279" fmla="*/ 263598 w 871179"/>
              <a:gd name="connsiteY279" fmla="*/ 643385 h 833078"/>
              <a:gd name="connsiteX280" fmla="*/ 262159 w 871179"/>
              <a:gd name="connsiteY280" fmla="*/ 643385 h 833078"/>
              <a:gd name="connsiteX281" fmla="*/ 244179 w 871179"/>
              <a:gd name="connsiteY281" fmla="*/ 643385 h 833078"/>
              <a:gd name="connsiteX282" fmla="*/ 203183 w 871179"/>
              <a:gd name="connsiteY282" fmla="*/ 643385 h 833078"/>
              <a:gd name="connsiteX283" fmla="*/ 208577 w 871179"/>
              <a:gd name="connsiteY283" fmla="*/ 657063 h 833078"/>
              <a:gd name="connsiteX284" fmla="*/ 224759 w 871179"/>
              <a:gd name="connsiteY284" fmla="*/ 697018 h 833078"/>
              <a:gd name="connsiteX285" fmla="*/ 226198 w 871179"/>
              <a:gd name="connsiteY285" fmla="*/ 697018 h 833078"/>
              <a:gd name="connsiteX286" fmla="*/ 244179 w 871179"/>
              <a:gd name="connsiteY286" fmla="*/ 697018 h 833078"/>
              <a:gd name="connsiteX287" fmla="*/ 249933 w 871179"/>
              <a:gd name="connsiteY287" fmla="*/ 697018 h 833078"/>
              <a:gd name="connsiteX288" fmla="*/ 244179 w 871179"/>
              <a:gd name="connsiteY288" fmla="*/ 683340 h 833078"/>
              <a:gd name="connsiteX289" fmla="*/ 228356 w 871179"/>
              <a:gd name="connsiteY289" fmla="*/ 643385 h 833078"/>
              <a:gd name="connsiteX290" fmla="*/ 226198 w 871179"/>
              <a:gd name="connsiteY290" fmla="*/ 643385 h 833078"/>
              <a:gd name="connsiteX291" fmla="*/ 208577 w 871179"/>
              <a:gd name="connsiteY291" fmla="*/ 643385 h 833078"/>
              <a:gd name="connsiteX292" fmla="*/ 167581 w 871179"/>
              <a:gd name="connsiteY292" fmla="*/ 643385 h 833078"/>
              <a:gd name="connsiteX293" fmla="*/ 172975 w 871179"/>
              <a:gd name="connsiteY293" fmla="*/ 657063 h 833078"/>
              <a:gd name="connsiteX294" fmla="*/ 189158 w 871179"/>
              <a:gd name="connsiteY294" fmla="*/ 697018 h 833078"/>
              <a:gd name="connsiteX295" fmla="*/ 190956 w 871179"/>
              <a:gd name="connsiteY295" fmla="*/ 697018 h 833078"/>
              <a:gd name="connsiteX296" fmla="*/ 208577 w 871179"/>
              <a:gd name="connsiteY296" fmla="*/ 697018 h 833078"/>
              <a:gd name="connsiteX297" fmla="*/ 213971 w 871179"/>
              <a:gd name="connsiteY297" fmla="*/ 697018 h 833078"/>
              <a:gd name="connsiteX298" fmla="*/ 208577 w 871179"/>
              <a:gd name="connsiteY298" fmla="*/ 683340 h 833078"/>
              <a:gd name="connsiteX299" fmla="*/ 192754 w 871179"/>
              <a:gd name="connsiteY299" fmla="*/ 643385 h 833078"/>
              <a:gd name="connsiteX300" fmla="*/ 190956 w 871179"/>
              <a:gd name="connsiteY300" fmla="*/ 643385 h 833078"/>
              <a:gd name="connsiteX301" fmla="*/ 172975 w 871179"/>
              <a:gd name="connsiteY301" fmla="*/ 643385 h 833078"/>
              <a:gd name="connsiteX302" fmla="*/ 131979 w 871179"/>
              <a:gd name="connsiteY302" fmla="*/ 643385 h 833078"/>
              <a:gd name="connsiteX303" fmla="*/ 137373 w 871179"/>
              <a:gd name="connsiteY303" fmla="*/ 657063 h 833078"/>
              <a:gd name="connsiteX304" fmla="*/ 153556 w 871179"/>
              <a:gd name="connsiteY304" fmla="*/ 697018 h 833078"/>
              <a:gd name="connsiteX305" fmla="*/ 154994 w 871179"/>
              <a:gd name="connsiteY305" fmla="*/ 697018 h 833078"/>
              <a:gd name="connsiteX306" fmla="*/ 172975 w 871179"/>
              <a:gd name="connsiteY306" fmla="*/ 697018 h 833078"/>
              <a:gd name="connsiteX307" fmla="*/ 178369 w 871179"/>
              <a:gd name="connsiteY307" fmla="*/ 697018 h 833078"/>
              <a:gd name="connsiteX308" fmla="*/ 172975 w 871179"/>
              <a:gd name="connsiteY308" fmla="*/ 683340 h 833078"/>
              <a:gd name="connsiteX309" fmla="*/ 156792 w 871179"/>
              <a:gd name="connsiteY309" fmla="*/ 643385 h 833078"/>
              <a:gd name="connsiteX310" fmla="*/ 154994 w 871179"/>
              <a:gd name="connsiteY310" fmla="*/ 643385 h 833078"/>
              <a:gd name="connsiteX311" fmla="*/ 137373 w 871179"/>
              <a:gd name="connsiteY311" fmla="*/ 643385 h 833078"/>
              <a:gd name="connsiteX312" fmla="*/ 96017 w 871179"/>
              <a:gd name="connsiteY312" fmla="*/ 643385 h 833078"/>
              <a:gd name="connsiteX313" fmla="*/ 101771 w 871179"/>
              <a:gd name="connsiteY313" fmla="*/ 657063 h 833078"/>
              <a:gd name="connsiteX314" fmla="*/ 117594 w 871179"/>
              <a:gd name="connsiteY314" fmla="*/ 697018 h 833078"/>
              <a:gd name="connsiteX315" fmla="*/ 119392 w 871179"/>
              <a:gd name="connsiteY315" fmla="*/ 697018 h 833078"/>
              <a:gd name="connsiteX316" fmla="*/ 137373 w 871179"/>
              <a:gd name="connsiteY316" fmla="*/ 697018 h 833078"/>
              <a:gd name="connsiteX317" fmla="*/ 142767 w 871179"/>
              <a:gd name="connsiteY317" fmla="*/ 697018 h 833078"/>
              <a:gd name="connsiteX318" fmla="*/ 137373 w 871179"/>
              <a:gd name="connsiteY318" fmla="*/ 683340 h 833078"/>
              <a:gd name="connsiteX319" fmla="*/ 121190 w 871179"/>
              <a:gd name="connsiteY319" fmla="*/ 643385 h 833078"/>
              <a:gd name="connsiteX320" fmla="*/ 119392 w 871179"/>
              <a:gd name="connsiteY320" fmla="*/ 643385 h 833078"/>
              <a:gd name="connsiteX321" fmla="*/ 101771 w 871179"/>
              <a:gd name="connsiteY321" fmla="*/ 643385 h 833078"/>
              <a:gd name="connsiteX322" fmla="*/ 60415 w 871179"/>
              <a:gd name="connsiteY322" fmla="*/ 643385 h 833078"/>
              <a:gd name="connsiteX323" fmla="*/ 66169 w 871179"/>
              <a:gd name="connsiteY323" fmla="*/ 657063 h 833078"/>
              <a:gd name="connsiteX324" fmla="*/ 81992 w 871179"/>
              <a:gd name="connsiteY324" fmla="*/ 697018 h 833078"/>
              <a:gd name="connsiteX325" fmla="*/ 83790 w 871179"/>
              <a:gd name="connsiteY325" fmla="*/ 697018 h 833078"/>
              <a:gd name="connsiteX326" fmla="*/ 101771 w 871179"/>
              <a:gd name="connsiteY326" fmla="*/ 697018 h 833078"/>
              <a:gd name="connsiteX327" fmla="*/ 107165 w 871179"/>
              <a:gd name="connsiteY327" fmla="*/ 697018 h 833078"/>
              <a:gd name="connsiteX328" fmla="*/ 101771 w 871179"/>
              <a:gd name="connsiteY328" fmla="*/ 683340 h 833078"/>
              <a:gd name="connsiteX329" fmla="*/ 85588 w 871179"/>
              <a:gd name="connsiteY329" fmla="*/ 643385 h 833078"/>
              <a:gd name="connsiteX330" fmla="*/ 83790 w 871179"/>
              <a:gd name="connsiteY330" fmla="*/ 643385 h 833078"/>
              <a:gd name="connsiteX331" fmla="*/ 66169 w 871179"/>
              <a:gd name="connsiteY331" fmla="*/ 643385 h 833078"/>
              <a:gd name="connsiteX332" fmla="*/ 24813 w 871179"/>
              <a:gd name="connsiteY332" fmla="*/ 643385 h 833078"/>
              <a:gd name="connsiteX333" fmla="*/ 46390 w 871179"/>
              <a:gd name="connsiteY333" fmla="*/ 697018 h 833078"/>
              <a:gd name="connsiteX334" fmla="*/ 48188 w 871179"/>
              <a:gd name="connsiteY334" fmla="*/ 697018 h 833078"/>
              <a:gd name="connsiteX335" fmla="*/ 66169 w 871179"/>
              <a:gd name="connsiteY335" fmla="*/ 697018 h 833078"/>
              <a:gd name="connsiteX336" fmla="*/ 71563 w 871179"/>
              <a:gd name="connsiteY336" fmla="*/ 697018 h 833078"/>
              <a:gd name="connsiteX337" fmla="*/ 66169 w 871179"/>
              <a:gd name="connsiteY337" fmla="*/ 683340 h 833078"/>
              <a:gd name="connsiteX338" fmla="*/ 49986 w 871179"/>
              <a:gd name="connsiteY338" fmla="*/ 643385 h 833078"/>
              <a:gd name="connsiteX339" fmla="*/ 48188 w 871179"/>
              <a:gd name="connsiteY339" fmla="*/ 643385 h 833078"/>
              <a:gd name="connsiteX340" fmla="*/ 612256 w 871179"/>
              <a:gd name="connsiteY340" fmla="*/ 453679 h 833078"/>
              <a:gd name="connsiteX341" fmla="*/ 612256 w 871179"/>
              <a:gd name="connsiteY341" fmla="*/ 546559 h 833078"/>
              <a:gd name="connsiteX342" fmla="*/ 612256 w 871179"/>
              <a:gd name="connsiteY342" fmla="*/ 547279 h 833078"/>
              <a:gd name="connsiteX343" fmla="*/ 620886 w 871179"/>
              <a:gd name="connsiteY343" fmla="*/ 560237 h 833078"/>
              <a:gd name="connsiteX344" fmla="*/ 627000 w 871179"/>
              <a:gd name="connsiteY344" fmla="*/ 550519 h 833078"/>
              <a:gd name="connsiteX345" fmla="*/ 629158 w 871179"/>
              <a:gd name="connsiteY345" fmla="*/ 547279 h 833078"/>
              <a:gd name="connsiteX346" fmla="*/ 637788 w 871179"/>
              <a:gd name="connsiteY346" fmla="*/ 560237 h 833078"/>
              <a:gd name="connsiteX347" fmla="*/ 644981 w 871179"/>
              <a:gd name="connsiteY347" fmla="*/ 549439 h 833078"/>
              <a:gd name="connsiteX348" fmla="*/ 646060 w 871179"/>
              <a:gd name="connsiteY348" fmla="*/ 547279 h 833078"/>
              <a:gd name="connsiteX349" fmla="*/ 654690 w 871179"/>
              <a:gd name="connsiteY349" fmla="*/ 560237 h 833078"/>
              <a:gd name="connsiteX350" fmla="*/ 662602 w 871179"/>
              <a:gd name="connsiteY350" fmla="*/ 547999 h 833078"/>
              <a:gd name="connsiteX351" fmla="*/ 663321 w 871179"/>
              <a:gd name="connsiteY351" fmla="*/ 547279 h 833078"/>
              <a:gd name="connsiteX352" fmla="*/ 671592 w 871179"/>
              <a:gd name="connsiteY352" fmla="*/ 560237 h 833078"/>
              <a:gd name="connsiteX353" fmla="*/ 680223 w 871179"/>
              <a:gd name="connsiteY353" fmla="*/ 547279 h 833078"/>
              <a:gd name="connsiteX354" fmla="*/ 680583 w 871179"/>
              <a:gd name="connsiteY354" fmla="*/ 547999 h 833078"/>
              <a:gd name="connsiteX355" fmla="*/ 688494 w 871179"/>
              <a:gd name="connsiteY355" fmla="*/ 560237 h 833078"/>
              <a:gd name="connsiteX356" fmla="*/ 697125 w 871179"/>
              <a:gd name="connsiteY356" fmla="*/ 547279 h 833078"/>
              <a:gd name="connsiteX357" fmla="*/ 698204 w 871179"/>
              <a:gd name="connsiteY357" fmla="*/ 549079 h 833078"/>
              <a:gd name="connsiteX358" fmla="*/ 705396 w 871179"/>
              <a:gd name="connsiteY358" fmla="*/ 560237 h 833078"/>
              <a:gd name="connsiteX359" fmla="*/ 714027 w 871179"/>
              <a:gd name="connsiteY359" fmla="*/ 547279 h 833078"/>
              <a:gd name="connsiteX360" fmla="*/ 714027 w 871179"/>
              <a:gd name="connsiteY360" fmla="*/ 453679 h 833078"/>
              <a:gd name="connsiteX361" fmla="*/ 158231 w 871179"/>
              <a:gd name="connsiteY361" fmla="*/ 453679 h 833078"/>
              <a:gd name="connsiteX362" fmla="*/ 158231 w 871179"/>
              <a:gd name="connsiteY362" fmla="*/ 546559 h 833078"/>
              <a:gd name="connsiteX363" fmla="*/ 158231 w 871179"/>
              <a:gd name="connsiteY363" fmla="*/ 547279 h 833078"/>
              <a:gd name="connsiteX364" fmla="*/ 166861 w 871179"/>
              <a:gd name="connsiteY364" fmla="*/ 560237 h 833078"/>
              <a:gd name="connsiteX365" fmla="*/ 172975 w 871179"/>
              <a:gd name="connsiteY365" fmla="*/ 550519 h 833078"/>
              <a:gd name="connsiteX366" fmla="*/ 175133 w 871179"/>
              <a:gd name="connsiteY366" fmla="*/ 547279 h 833078"/>
              <a:gd name="connsiteX367" fmla="*/ 183763 w 871179"/>
              <a:gd name="connsiteY367" fmla="*/ 560237 h 833078"/>
              <a:gd name="connsiteX368" fmla="*/ 190956 w 871179"/>
              <a:gd name="connsiteY368" fmla="*/ 549439 h 833078"/>
              <a:gd name="connsiteX369" fmla="*/ 192035 w 871179"/>
              <a:gd name="connsiteY369" fmla="*/ 547279 h 833078"/>
              <a:gd name="connsiteX370" fmla="*/ 200665 w 871179"/>
              <a:gd name="connsiteY370" fmla="*/ 560237 h 833078"/>
              <a:gd name="connsiteX371" fmla="*/ 208577 w 871179"/>
              <a:gd name="connsiteY371" fmla="*/ 547999 h 833078"/>
              <a:gd name="connsiteX372" fmla="*/ 208936 w 871179"/>
              <a:gd name="connsiteY372" fmla="*/ 547279 h 833078"/>
              <a:gd name="connsiteX373" fmla="*/ 217567 w 871179"/>
              <a:gd name="connsiteY373" fmla="*/ 560237 h 833078"/>
              <a:gd name="connsiteX374" fmla="*/ 225838 w 871179"/>
              <a:gd name="connsiteY374" fmla="*/ 547279 h 833078"/>
              <a:gd name="connsiteX375" fmla="*/ 226198 w 871179"/>
              <a:gd name="connsiteY375" fmla="*/ 547999 h 833078"/>
              <a:gd name="connsiteX376" fmla="*/ 234469 w 871179"/>
              <a:gd name="connsiteY376" fmla="*/ 560237 h 833078"/>
              <a:gd name="connsiteX377" fmla="*/ 243100 w 871179"/>
              <a:gd name="connsiteY377" fmla="*/ 547279 h 833078"/>
              <a:gd name="connsiteX378" fmla="*/ 244179 w 871179"/>
              <a:gd name="connsiteY378" fmla="*/ 549079 h 833078"/>
              <a:gd name="connsiteX379" fmla="*/ 251371 w 871179"/>
              <a:gd name="connsiteY379" fmla="*/ 560237 h 833078"/>
              <a:gd name="connsiteX380" fmla="*/ 260002 w 871179"/>
              <a:gd name="connsiteY380" fmla="*/ 547279 h 833078"/>
              <a:gd name="connsiteX381" fmla="*/ 260002 w 871179"/>
              <a:gd name="connsiteY381" fmla="*/ 453679 h 833078"/>
              <a:gd name="connsiteX382" fmla="*/ 474523 w 871179"/>
              <a:gd name="connsiteY382" fmla="*/ 434975 h 833078"/>
              <a:gd name="connsiteX383" fmla="*/ 502214 w 871179"/>
              <a:gd name="connsiteY383" fmla="*/ 434975 h 833078"/>
              <a:gd name="connsiteX384" fmla="*/ 520194 w 871179"/>
              <a:gd name="connsiteY384" fmla="*/ 434975 h 833078"/>
              <a:gd name="connsiteX385" fmla="*/ 537815 w 871179"/>
              <a:gd name="connsiteY385" fmla="*/ 434975 h 833078"/>
              <a:gd name="connsiteX386" fmla="*/ 555796 w 871179"/>
              <a:gd name="connsiteY386" fmla="*/ 434975 h 833078"/>
              <a:gd name="connsiteX387" fmla="*/ 560557 w 871179"/>
              <a:gd name="connsiteY387" fmla="*/ 434975 h 833078"/>
              <a:gd name="connsiteX388" fmla="*/ 573417 w 871179"/>
              <a:gd name="connsiteY388" fmla="*/ 434975 h 833078"/>
              <a:gd name="connsiteX389" fmla="*/ 591398 w 871179"/>
              <a:gd name="connsiteY389" fmla="*/ 434975 h 833078"/>
              <a:gd name="connsiteX390" fmla="*/ 609019 w 871179"/>
              <a:gd name="connsiteY390" fmla="*/ 434975 h 833078"/>
              <a:gd name="connsiteX391" fmla="*/ 612256 w 871179"/>
              <a:gd name="connsiteY391" fmla="*/ 434975 h 833078"/>
              <a:gd name="connsiteX392" fmla="*/ 714027 w 871179"/>
              <a:gd name="connsiteY392" fmla="*/ 434975 h 833078"/>
              <a:gd name="connsiteX393" fmla="*/ 716184 w 871179"/>
              <a:gd name="connsiteY393" fmla="*/ 434975 h 833078"/>
              <a:gd name="connsiteX394" fmla="*/ 733806 w 871179"/>
              <a:gd name="connsiteY394" fmla="*/ 434975 h 833078"/>
              <a:gd name="connsiteX395" fmla="*/ 751786 w 871179"/>
              <a:gd name="connsiteY395" fmla="*/ 434975 h 833078"/>
              <a:gd name="connsiteX396" fmla="*/ 763419 w 871179"/>
              <a:gd name="connsiteY396" fmla="*/ 434975 h 833078"/>
              <a:gd name="connsiteX397" fmla="*/ 769407 w 871179"/>
              <a:gd name="connsiteY397" fmla="*/ 434975 h 833078"/>
              <a:gd name="connsiteX398" fmla="*/ 787388 w 871179"/>
              <a:gd name="connsiteY398" fmla="*/ 434975 h 833078"/>
              <a:gd name="connsiteX399" fmla="*/ 805369 w 871179"/>
              <a:gd name="connsiteY399" fmla="*/ 434975 h 833078"/>
              <a:gd name="connsiteX400" fmla="*/ 822990 w 871179"/>
              <a:gd name="connsiteY400" fmla="*/ 434975 h 833078"/>
              <a:gd name="connsiteX401" fmla="*/ 851759 w 871179"/>
              <a:gd name="connsiteY401" fmla="*/ 434975 h 833078"/>
              <a:gd name="connsiteX402" fmla="*/ 871179 w 871179"/>
              <a:gd name="connsiteY402" fmla="*/ 454412 h 833078"/>
              <a:gd name="connsiteX403" fmla="*/ 870459 w 871179"/>
              <a:gd name="connsiteY403" fmla="*/ 668582 h 833078"/>
              <a:gd name="connsiteX404" fmla="*/ 860390 w 871179"/>
              <a:gd name="connsiteY404" fmla="*/ 643385 h 833078"/>
              <a:gd name="connsiteX405" fmla="*/ 835217 w 871179"/>
              <a:gd name="connsiteY405" fmla="*/ 643385 h 833078"/>
              <a:gd name="connsiteX406" fmla="*/ 856794 w 871179"/>
              <a:gd name="connsiteY406" fmla="*/ 697018 h 833078"/>
              <a:gd name="connsiteX407" fmla="*/ 870459 w 871179"/>
              <a:gd name="connsiteY407" fmla="*/ 697018 h 833078"/>
              <a:gd name="connsiteX408" fmla="*/ 870100 w 871179"/>
              <a:gd name="connsiteY408" fmla="*/ 814001 h 833078"/>
              <a:gd name="connsiteX409" fmla="*/ 850680 w 871179"/>
              <a:gd name="connsiteY409" fmla="*/ 833078 h 833078"/>
              <a:gd name="connsiteX410" fmla="*/ 822990 w 871179"/>
              <a:gd name="connsiteY410" fmla="*/ 833078 h 833078"/>
              <a:gd name="connsiteX411" fmla="*/ 805369 w 871179"/>
              <a:gd name="connsiteY411" fmla="*/ 833078 h 833078"/>
              <a:gd name="connsiteX412" fmla="*/ 787388 w 871179"/>
              <a:gd name="connsiteY412" fmla="*/ 833078 h 833078"/>
              <a:gd name="connsiteX413" fmla="*/ 769407 w 871179"/>
              <a:gd name="connsiteY413" fmla="*/ 833078 h 833078"/>
              <a:gd name="connsiteX414" fmla="*/ 751786 w 871179"/>
              <a:gd name="connsiteY414" fmla="*/ 833078 h 833078"/>
              <a:gd name="connsiteX415" fmla="*/ 733806 w 871179"/>
              <a:gd name="connsiteY415" fmla="*/ 833078 h 833078"/>
              <a:gd name="connsiteX416" fmla="*/ 716184 w 871179"/>
              <a:gd name="connsiteY416" fmla="*/ 833078 h 833078"/>
              <a:gd name="connsiteX417" fmla="*/ 698204 w 871179"/>
              <a:gd name="connsiteY417" fmla="*/ 833078 h 833078"/>
              <a:gd name="connsiteX418" fmla="*/ 680583 w 871179"/>
              <a:gd name="connsiteY418" fmla="*/ 833078 h 833078"/>
              <a:gd name="connsiteX419" fmla="*/ 662602 w 871179"/>
              <a:gd name="connsiteY419" fmla="*/ 833078 h 833078"/>
              <a:gd name="connsiteX420" fmla="*/ 644981 w 871179"/>
              <a:gd name="connsiteY420" fmla="*/ 833078 h 833078"/>
              <a:gd name="connsiteX421" fmla="*/ 627000 w 871179"/>
              <a:gd name="connsiteY421" fmla="*/ 833078 h 833078"/>
              <a:gd name="connsiteX422" fmla="*/ 609019 w 871179"/>
              <a:gd name="connsiteY422" fmla="*/ 833078 h 833078"/>
              <a:gd name="connsiteX423" fmla="*/ 591398 w 871179"/>
              <a:gd name="connsiteY423" fmla="*/ 833078 h 833078"/>
              <a:gd name="connsiteX424" fmla="*/ 573417 w 871179"/>
              <a:gd name="connsiteY424" fmla="*/ 833078 h 833078"/>
              <a:gd name="connsiteX425" fmla="*/ 555796 w 871179"/>
              <a:gd name="connsiteY425" fmla="*/ 833078 h 833078"/>
              <a:gd name="connsiteX426" fmla="*/ 537815 w 871179"/>
              <a:gd name="connsiteY426" fmla="*/ 833078 h 833078"/>
              <a:gd name="connsiteX427" fmla="*/ 520194 w 871179"/>
              <a:gd name="connsiteY427" fmla="*/ 833078 h 833078"/>
              <a:gd name="connsiteX428" fmla="*/ 502214 w 871179"/>
              <a:gd name="connsiteY428" fmla="*/ 833078 h 833078"/>
              <a:gd name="connsiteX429" fmla="*/ 473444 w 871179"/>
              <a:gd name="connsiteY429" fmla="*/ 833078 h 833078"/>
              <a:gd name="connsiteX430" fmla="*/ 454025 w 871179"/>
              <a:gd name="connsiteY430" fmla="*/ 814001 h 833078"/>
              <a:gd name="connsiteX431" fmla="*/ 454744 w 871179"/>
              <a:gd name="connsiteY431" fmla="*/ 671461 h 833078"/>
              <a:gd name="connsiteX432" fmla="*/ 464814 w 871179"/>
              <a:gd name="connsiteY432" fmla="*/ 697018 h 833078"/>
              <a:gd name="connsiteX433" fmla="*/ 489987 w 871179"/>
              <a:gd name="connsiteY433" fmla="*/ 697018 h 833078"/>
              <a:gd name="connsiteX434" fmla="*/ 468410 w 871179"/>
              <a:gd name="connsiteY434" fmla="*/ 643385 h 833078"/>
              <a:gd name="connsiteX435" fmla="*/ 454744 w 871179"/>
              <a:gd name="connsiteY435" fmla="*/ 643385 h 833078"/>
              <a:gd name="connsiteX436" fmla="*/ 455104 w 871179"/>
              <a:gd name="connsiteY436" fmla="*/ 454412 h 833078"/>
              <a:gd name="connsiteX437" fmla="*/ 474523 w 871179"/>
              <a:gd name="connsiteY437" fmla="*/ 434975 h 833078"/>
              <a:gd name="connsiteX438" fmla="*/ 20498 w 871179"/>
              <a:gd name="connsiteY438" fmla="*/ 434975 h 833078"/>
              <a:gd name="connsiteX439" fmla="*/ 48188 w 871179"/>
              <a:gd name="connsiteY439" fmla="*/ 434975 h 833078"/>
              <a:gd name="connsiteX440" fmla="*/ 66169 w 871179"/>
              <a:gd name="connsiteY440" fmla="*/ 434975 h 833078"/>
              <a:gd name="connsiteX441" fmla="*/ 83790 w 871179"/>
              <a:gd name="connsiteY441" fmla="*/ 434975 h 833078"/>
              <a:gd name="connsiteX442" fmla="*/ 101771 w 871179"/>
              <a:gd name="connsiteY442" fmla="*/ 434975 h 833078"/>
              <a:gd name="connsiteX443" fmla="*/ 106225 w 871179"/>
              <a:gd name="connsiteY443" fmla="*/ 434975 h 833078"/>
              <a:gd name="connsiteX444" fmla="*/ 119392 w 871179"/>
              <a:gd name="connsiteY444" fmla="*/ 434975 h 833078"/>
              <a:gd name="connsiteX445" fmla="*/ 137373 w 871179"/>
              <a:gd name="connsiteY445" fmla="*/ 434975 h 833078"/>
              <a:gd name="connsiteX446" fmla="*/ 154994 w 871179"/>
              <a:gd name="connsiteY446" fmla="*/ 434975 h 833078"/>
              <a:gd name="connsiteX447" fmla="*/ 158231 w 871179"/>
              <a:gd name="connsiteY447" fmla="*/ 434975 h 833078"/>
              <a:gd name="connsiteX448" fmla="*/ 260002 w 871179"/>
              <a:gd name="connsiteY448" fmla="*/ 434975 h 833078"/>
              <a:gd name="connsiteX449" fmla="*/ 262159 w 871179"/>
              <a:gd name="connsiteY449" fmla="*/ 434975 h 833078"/>
              <a:gd name="connsiteX450" fmla="*/ 280140 w 871179"/>
              <a:gd name="connsiteY450" fmla="*/ 434975 h 833078"/>
              <a:gd name="connsiteX451" fmla="*/ 297761 w 871179"/>
              <a:gd name="connsiteY451" fmla="*/ 434975 h 833078"/>
              <a:gd name="connsiteX452" fmla="*/ 310566 w 871179"/>
              <a:gd name="connsiteY452" fmla="*/ 434975 h 833078"/>
              <a:gd name="connsiteX453" fmla="*/ 315382 w 871179"/>
              <a:gd name="connsiteY453" fmla="*/ 434975 h 833078"/>
              <a:gd name="connsiteX454" fmla="*/ 333363 w 871179"/>
              <a:gd name="connsiteY454" fmla="*/ 434975 h 833078"/>
              <a:gd name="connsiteX455" fmla="*/ 350984 w 871179"/>
              <a:gd name="connsiteY455" fmla="*/ 434975 h 833078"/>
              <a:gd name="connsiteX456" fmla="*/ 368965 w 871179"/>
              <a:gd name="connsiteY456" fmla="*/ 434975 h 833078"/>
              <a:gd name="connsiteX457" fmla="*/ 397734 w 871179"/>
              <a:gd name="connsiteY457" fmla="*/ 434975 h 833078"/>
              <a:gd name="connsiteX458" fmla="*/ 417154 w 871179"/>
              <a:gd name="connsiteY458" fmla="*/ 454412 h 833078"/>
              <a:gd name="connsiteX459" fmla="*/ 416434 w 871179"/>
              <a:gd name="connsiteY459" fmla="*/ 668582 h 833078"/>
              <a:gd name="connsiteX460" fmla="*/ 406365 w 871179"/>
              <a:gd name="connsiteY460" fmla="*/ 643385 h 833078"/>
              <a:gd name="connsiteX461" fmla="*/ 381552 w 871179"/>
              <a:gd name="connsiteY461" fmla="*/ 643385 h 833078"/>
              <a:gd name="connsiteX462" fmla="*/ 402769 w 871179"/>
              <a:gd name="connsiteY462" fmla="*/ 697018 h 833078"/>
              <a:gd name="connsiteX463" fmla="*/ 416434 w 871179"/>
              <a:gd name="connsiteY463" fmla="*/ 697018 h 833078"/>
              <a:gd name="connsiteX464" fmla="*/ 416075 w 871179"/>
              <a:gd name="connsiteY464" fmla="*/ 814001 h 833078"/>
              <a:gd name="connsiteX465" fmla="*/ 396655 w 871179"/>
              <a:gd name="connsiteY465" fmla="*/ 833078 h 833078"/>
              <a:gd name="connsiteX466" fmla="*/ 368965 w 871179"/>
              <a:gd name="connsiteY466" fmla="*/ 833078 h 833078"/>
              <a:gd name="connsiteX467" fmla="*/ 350984 w 871179"/>
              <a:gd name="connsiteY467" fmla="*/ 833078 h 833078"/>
              <a:gd name="connsiteX468" fmla="*/ 333363 w 871179"/>
              <a:gd name="connsiteY468" fmla="*/ 833078 h 833078"/>
              <a:gd name="connsiteX469" fmla="*/ 315382 w 871179"/>
              <a:gd name="connsiteY469" fmla="*/ 833078 h 833078"/>
              <a:gd name="connsiteX470" fmla="*/ 297761 w 871179"/>
              <a:gd name="connsiteY470" fmla="*/ 833078 h 833078"/>
              <a:gd name="connsiteX471" fmla="*/ 280140 w 871179"/>
              <a:gd name="connsiteY471" fmla="*/ 833078 h 833078"/>
              <a:gd name="connsiteX472" fmla="*/ 262159 w 871179"/>
              <a:gd name="connsiteY472" fmla="*/ 833078 h 833078"/>
              <a:gd name="connsiteX473" fmla="*/ 244179 w 871179"/>
              <a:gd name="connsiteY473" fmla="*/ 833078 h 833078"/>
              <a:gd name="connsiteX474" fmla="*/ 226198 w 871179"/>
              <a:gd name="connsiteY474" fmla="*/ 833078 h 833078"/>
              <a:gd name="connsiteX475" fmla="*/ 208577 w 871179"/>
              <a:gd name="connsiteY475" fmla="*/ 833078 h 833078"/>
              <a:gd name="connsiteX476" fmla="*/ 190956 w 871179"/>
              <a:gd name="connsiteY476" fmla="*/ 833078 h 833078"/>
              <a:gd name="connsiteX477" fmla="*/ 172975 w 871179"/>
              <a:gd name="connsiteY477" fmla="*/ 833078 h 833078"/>
              <a:gd name="connsiteX478" fmla="*/ 154994 w 871179"/>
              <a:gd name="connsiteY478" fmla="*/ 833078 h 833078"/>
              <a:gd name="connsiteX479" fmla="*/ 137373 w 871179"/>
              <a:gd name="connsiteY479" fmla="*/ 833078 h 833078"/>
              <a:gd name="connsiteX480" fmla="*/ 119392 w 871179"/>
              <a:gd name="connsiteY480" fmla="*/ 833078 h 833078"/>
              <a:gd name="connsiteX481" fmla="*/ 101771 w 871179"/>
              <a:gd name="connsiteY481" fmla="*/ 833078 h 833078"/>
              <a:gd name="connsiteX482" fmla="*/ 83790 w 871179"/>
              <a:gd name="connsiteY482" fmla="*/ 833078 h 833078"/>
              <a:gd name="connsiteX483" fmla="*/ 66169 w 871179"/>
              <a:gd name="connsiteY483" fmla="*/ 833078 h 833078"/>
              <a:gd name="connsiteX484" fmla="*/ 48188 w 871179"/>
              <a:gd name="connsiteY484" fmla="*/ 833078 h 833078"/>
              <a:gd name="connsiteX485" fmla="*/ 19419 w 871179"/>
              <a:gd name="connsiteY485" fmla="*/ 833078 h 833078"/>
              <a:gd name="connsiteX486" fmla="*/ 0 w 871179"/>
              <a:gd name="connsiteY486" fmla="*/ 814001 h 833078"/>
              <a:gd name="connsiteX487" fmla="*/ 719 w 871179"/>
              <a:gd name="connsiteY487" fmla="*/ 671461 h 833078"/>
              <a:gd name="connsiteX488" fmla="*/ 10788 w 871179"/>
              <a:gd name="connsiteY488" fmla="*/ 697018 h 833078"/>
              <a:gd name="connsiteX489" fmla="*/ 35961 w 871179"/>
              <a:gd name="connsiteY489" fmla="*/ 697018 h 833078"/>
              <a:gd name="connsiteX490" fmla="*/ 14384 w 871179"/>
              <a:gd name="connsiteY490" fmla="*/ 643385 h 833078"/>
              <a:gd name="connsiteX491" fmla="*/ 719 w 871179"/>
              <a:gd name="connsiteY491" fmla="*/ 643385 h 833078"/>
              <a:gd name="connsiteX492" fmla="*/ 1079 w 871179"/>
              <a:gd name="connsiteY492" fmla="*/ 454412 h 833078"/>
              <a:gd name="connsiteX493" fmla="*/ 20498 w 871179"/>
              <a:gd name="connsiteY493" fmla="*/ 434975 h 833078"/>
              <a:gd name="connsiteX494" fmla="*/ 769767 w 871179"/>
              <a:gd name="connsiteY494" fmla="*/ 351670 h 833078"/>
              <a:gd name="connsiteX495" fmla="*/ 769767 w 871179"/>
              <a:gd name="connsiteY495" fmla="*/ 357789 h 833078"/>
              <a:gd name="connsiteX496" fmla="*/ 787388 w 871179"/>
              <a:gd name="connsiteY496" fmla="*/ 357789 h 833078"/>
              <a:gd name="connsiteX497" fmla="*/ 805369 w 871179"/>
              <a:gd name="connsiteY497" fmla="*/ 357789 h 833078"/>
              <a:gd name="connsiteX498" fmla="*/ 822990 w 871179"/>
              <a:gd name="connsiteY498" fmla="*/ 357789 h 833078"/>
              <a:gd name="connsiteX499" fmla="*/ 832340 w 871179"/>
              <a:gd name="connsiteY499" fmla="*/ 357789 h 833078"/>
              <a:gd name="connsiteX500" fmla="*/ 832340 w 871179"/>
              <a:gd name="connsiteY500" fmla="*/ 351670 h 833078"/>
              <a:gd name="connsiteX501" fmla="*/ 822990 w 871179"/>
              <a:gd name="connsiteY501" fmla="*/ 351670 h 833078"/>
              <a:gd name="connsiteX502" fmla="*/ 805369 w 871179"/>
              <a:gd name="connsiteY502" fmla="*/ 351670 h 833078"/>
              <a:gd name="connsiteX503" fmla="*/ 787388 w 871179"/>
              <a:gd name="connsiteY503" fmla="*/ 351670 h 833078"/>
              <a:gd name="connsiteX504" fmla="*/ 315742 w 871179"/>
              <a:gd name="connsiteY504" fmla="*/ 351670 h 833078"/>
              <a:gd name="connsiteX505" fmla="*/ 315742 w 871179"/>
              <a:gd name="connsiteY505" fmla="*/ 357789 h 833078"/>
              <a:gd name="connsiteX506" fmla="*/ 333363 w 871179"/>
              <a:gd name="connsiteY506" fmla="*/ 357789 h 833078"/>
              <a:gd name="connsiteX507" fmla="*/ 350984 w 871179"/>
              <a:gd name="connsiteY507" fmla="*/ 357789 h 833078"/>
              <a:gd name="connsiteX508" fmla="*/ 368965 w 871179"/>
              <a:gd name="connsiteY508" fmla="*/ 357789 h 833078"/>
              <a:gd name="connsiteX509" fmla="*/ 378315 w 871179"/>
              <a:gd name="connsiteY509" fmla="*/ 357789 h 833078"/>
              <a:gd name="connsiteX510" fmla="*/ 378315 w 871179"/>
              <a:gd name="connsiteY510" fmla="*/ 351670 h 833078"/>
              <a:gd name="connsiteX511" fmla="*/ 368965 w 871179"/>
              <a:gd name="connsiteY511" fmla="*/ 351670 h 833078"/>
              <a:gd name="connsiteX512" fmla="*/ 350984 w 871179"/>
              <a:gd name="connsiteY512" fmla="*/ 351670 h 833078"/>
              <a:gd name="connsiteX513" fmla="*/ 333363 w 871179"/>
              <a:gd name="connsiteY513" fmla="*/ 351670 h 833078"/>
              <a:gd name="connsiteX514" fmla="*/ 492144 w 871179"/>
              <a:gd name="connsiteY514" fmla="*/ 343391 h 833078"/>
              <a:gd name="connsiteX515" fmla="*/ 492144 w 871179"/>
              <a:gd name="connsiteY515" fmla="*/ 357789 h 833078"/>
              <a:gd name="connsiteX516" fmla="*/ 502214 w 871179"/>
              <a:gd name="connsiteY516" fmla="*/ 357789 h 833078"/>
              <a:gd name="connsiteX517" fmla="*/ 520194 w 871179"/>
              <a:gd name="connsiteY517" fmla="*/ 357789 h 833078"/>
              <a:gd name="connsiteX518" fmla="*/ 537815 w 871179"/>
              <a:gd name="connsiteY518" fmla="*/ 357789 h 833078"/>
              <a:gd name="connsiteX519" fmla="*/ 555796 w 871179"/>
              <a:gd name="connsiteY519" fmla="*/ 357789 h 833078"/>
              <a:gd name="connsiteX520" fmla="*/ 573417 w 871179"/>
              <a:gd name="connsiteY520" fmla="*/ 357789 h 833078"/>
              <a:gd name="connsiteX521" fmla="*/ 591398 w 871179"/>
              <a:gd name="connsiteY521" fmla="*/ 357789 h 833078"/>
              <a:gd name="connsiteX522" fmla="*/ 609019 w 871179"/>
              <a:gd name="connsiteY522" fmla="*/ 357789 h 833078"/>
              <a:gd name="connsiteX523" fmla="*/ 627000 w 871179"/>
              <a:gd name="connsiteY523" fmla="*/ 357789 h 833078"/>
              <a:gd name="connsiteX524" fmla="*/ 644981 w 871179"/>
              <a:gd name="connsiteY524" fmla="*/ 357789 h 833078"/>
              <a:gd name="connsiteX525" fmla="*/ 657567 w 871179"/>
              <a:gd name="connsiteY525" fmla="*/ 357789 h 833078"/>
              <a:gd name="connsiteX526" fmla="*/ 657567 w 871179"/>
              <a:gd name="connsiteY526" fmla="*/ 343391 h 833078"/>
              <a:gd name="connsiteX527" fmla="*/ 644981 w 871179"/>
              <a:gd name="connsiteY527" fmla="*/ 343391 h 833078"/>
              <a:gd name="connsiteX528" fmla="*/ 627000 w 871179"/>
              <a:gd name="connsiteY528" fmla="*/ 343391 h 833078"/>
              <a:gd name="connsiteX529" fmla="*/ 609019 w 871179"/>
              <a:gd name="connsiteY529" fmla="*/ 343391 h 833078"/>
              <a:gd name="connsiteX530" fmla="*/ 591398 w 871179"/>
              <a:gd name="connsiteY530" fmla="*/ 343391 h 833078"/>
              <a:gd name="connsiteX531" fmla="*/ 573417 w 871179"/>
              <a:gd name="connsiteY531" fmla="*/ 343391 h 833078"/>
              <a:gd name="connsiteX532" fmla="*/ 555796 w 871179"/>
              <a:gd name="connsiteY532" fmla="*/ 343391 h 833078"/>
              <a:gd name="connsiteX533" fmla="*/ 537815 w 871179"/>
              <a:gd name="connsiteY533" fmla="*/ 343391 h 833078"/>
              <a:gd name="connsiteX534" fmla="*/ 520194 w 871179"/>
              <a:gd name="connsiteY534" fmla="*/ 343391 h 833078"/>
              <a:gd name="connsiteX535" fmla="*/ 502214 w 871179"/>
              <a:gd name="connsiteY535" fmla="*/ 343391 h 833078"/>
              <a:gd name="connsiteX536" fmla="*/ 37759 w 871179"/>
              <a:gd name="connsiteY536" fmla="*/ 343391 h 833078"/>
              <a:gd name="connsiteX537" fmla="*/ 37759 w 871179"/>
              <a:gd name="connsiteY537" fmla="*/ 357789 h 833078"/>
              <a:gd name="connsiteX538" fmla="*/ 48188 w 871179"/>
              <a:gd name="connsiteY538" fmla="*/ 357789 h 833078"/>
              <a:gd name="connsiteX539" fmla="*/ 66169 w 871179"/>
              <a:gd name="connsiteY539" fmla="*/ 357789 h 833078"/>
              <a:gd name="connsiteX540" fmla="*/ 83790 w 871179"/>
              <a:gd name="connsiteY540" fmla="*/ 357789 h 833078"/>
              <a:gd name="connsiteX541" fmla="*/ 101771 w 871179"/>
              <a:gd name="connsiteY541" fmla="*/ 357789 h 833078"/>
              <a:gd name="connsiteX542" fmla="*/ 119392 w 871179"/>
              <a:gd name="connsiteY542" fmla="*/ 357789 h 833078"/>
              <a:gd name="connsiteX543" fmla="*/ 137373 w 871179"/>
              <a:gd name="connsiteY543" fmla="*/ 357789 h 833078"/>
              <a:gd name="connsiteX544" fmla="*/ 154994 w 871179"/>
              <a:gd name="connsiteY544" fmla="*/ 357789 h 833078"/>
              <a:gd name="connsiteX545" fmla="*/ 172975 w 871179"/>
              <a:gd name="connsiteY545" fmla="*/ 357789 h 833078"/>
              <a:gd name="connsiteX546" fmla="*/ 190956 w 871179"/>
              <a:gd name="connsiteY546" fmla="*/ 357789 h 833078"/>
              <a:gd name="connsiteX547" fmla="*/ 203542 w 871179"/>
              <a:gd name="connsiteY547" fmla="*/ 357789 h 833078"/>
              <a:gd name="connsiteX548" fmla="*/ 203542 w 871179"/>
              <a:gd name="connsiteY548" fmla="*/ 343391 h 833078"/>
              <a:gd name="connsiteX549" fmla="*/ 190956 w 871179"/>
              <a:gd name="connsiteY549" fmla="*/ 343391 h 833078"/>
              <a:gd name="connsiteX550" fmla="*/ 172975 w 871179"/>
              <a:gd name="connsiteY550" fmla="*/ 343391 h 833078"/>
              <a:gd name="connsiteX551" fmla="*/ 154994 w 871179"/>
              <a:gd name="connsiteY551" fmla="*/ 343391 h 833078"/>
              <a:gd name="connsiteX552" fmla="*/ 137373 w 871179"/>
              <a:gd name="connsiteY552" fmla="*/ 343391 h 833078"/>
              <a:gd name="connsiteX553" fmla="*/ 119392 w 871179"/>
              <a:gd name="connsiteY553" fmla="*/ 343391 h 833078"/>
              <a:gd name="connsiteX554" fmla="*/ 101771 w 871179"/>
              <a:gd name="connsiteY554" fmla="*/ 343391 h 833078"/>
              <a:gd name="connsiteX555" fmla="*/ 83790 w 871179"/>
              <a:gd name="connsiteY555" fmla="*/ 343391 h 833078"/>
              <a:gd name="connsiteX556" fmla="*/ 66169 w 871179"/>
              <a:gd name="connsiteY556" fmla="*/ 343391 h 833078"/>
              <a:gd name="connsiteX557" fmla="*/ 48188 w 871179"/>
              <a:gd name="connsiteY557" fmla="*/ 343391 h 833078"/>
              <a:gd name="connsiteX558" fmla="*/ 817956 w 871179"/>
              <a:gd name="connsiteY558" fmla="*/ 304516 h 833078"/>
              <a:gd name="connsiteX559" fmla="*/ 805369 w 871179"/>
              <a:gd name="connsiteY559" fmla="*/ 322514 h 833078"/>
              <a:gd name="connsiteX560" fmla="*/ 803571 w 871179"/>
              <a:gd name="connsiteY560" fmla="*/ 324673 h 833078"/>
              <a:gd name="connsiteX561" fmla="*/ 805369 w 871179"/>
              <a:gd name="connsiteY561" fmla="*/ 324673 h 833078"/>
              <a:gd name="connsiteX562" fmla="*/ 810763 w 871179"/>
              <a:gd name="connsiteY562" fmla="*/ 324673 h 833078"/>
              <a:gd name="connsiteX563" fmla="*/ 810763 w 871179"/>
              <a:gd name="connsiteY563" fmla="*/ 344471 h 833078"/>
              <a:gd name="connsiteX564" fmla="*/ 822990 w 871179"/>
              <a:gd name="connsiteY564" fmla="*/ 344471 h 833078"/>
              <a:gd name="connsiteX565" fmla="*/ 825148 w 871179"/>
              <a:gd name="connsiteY565" fmla="*/ 344471 h 833078"/>
              <a:gd name="connsiteX566" fmla="*/ 825148 w 871179"/>
              <a:gd name="connsiteY566" fmla="*/ 324673 h 833078"/>
              <a:gd name="connsiteX567" fmla="*/ 832340 w 871179"/>
              <a:gd name="connsiteY567" fmla="*/ 324673 h 833078"/>
              <a:gd name="connsiteX568" fmla="*/ 822990 w 871179"/>
              <a:gd name="connsiteY568" fmla="*/ 311715 h 833078"/>
              <a:gd name="connsiteX569" fmla="*/ 784152 w 871179"/>
              <a:gd name="connsiteY569" fmla="*/ 304516 h 833078"/>
              <a:gd name="connsiteX570" fmla="*/ 769767 w 871179"/>
              <a:gd name="connsiteY570" fmla="*/ 324673 h 833078"/>
              <a:gd name="connsiteX571" fmla="*/ 776959 w 871179"/>
              <a:gd name="connsiteY571" fmla="*/ 324673 h 833078"/>
              <a:gd name="connsiteX572" fmla="*/ 776959 w 871179"/>
              <a:gd name="connsiteY572" fmla="*/ 344471 h 833078"/>
              <a:gd name="connsiteX573" fmla="*/ 787388 w 871179"/>
              <a:gd name="connsiteY573" fmla="*/ 344471 h 833078"/>
              <a:gd name="connsiteX574" fmla="*/ 791344 w 871179"/>
              <a:gd name="connsiteY574" fmla="*/ 344471 h 833078"/>
              <a:gd name="connsiteX575" fmla="*/ 791344 w 871179"/>
              <a:gd name="connsiteY575" fmla="*/ 324673 h 833078"/>
              <a:gd name="connsiteX576" fmla="*/ 798536 w 871179"/>
              <a:gd name="connsiteY576" fmla="*/ 324673 h 833078"/>
              <a:gd name="connsiteX577" fmla="*/ 787388 w 871179"/>
              <a:gd name="connsiteY577" fmla="*/ 309196 h 833078"/>
              <a:gd name="connsiteX578" fmla="*/ 492144 w 871179"/>
              <a:gd name="connsiteY578" fmla="*/ 304516 h 833078"/>
              <a:gd name="connsiteX579" fmla="*/ 492144 w 871179"/>
              <a:gd name="connsiteY579" fmla="*/ 319274 h 833078"/>
              <a:gd name="connsiteX580" fmla="*/ 502214 w 871179"/>
              <a:gd name="connsiteY580" fmla="*/ 319274 h 833078"/>
              <a:gd name="connsiteX581" fmla="*/ 520194 w 871179"/>
              <a:gd name="connsiteY581" fmla="*/ 319274 h 833078"/>
              <a:gd name="connsiteX582" fmla="*/ 537815 w 871179"/>
              <a:gd name="connsiteY582" fmla="*/ 319274 h 833078"/>
              <a:gd name="connsiteX583" fmla="*/ 555796 w 871179"/>
              <a:gd name="connsiteY583" fmla="*/ 319274 h 833078"/>
              <a:gd name="connsiteX584" fmla="*/ 573417 w 871179"/>
              <a:gd name="connsiteY584" fmla="*/ 319274 h 833078"/>
              <a:gd name="connsiteX585" fmla="*/ 591398 w 871179"/>
              <a:gd name="connsiteY585" fmla="*/ 319274 h 833078"/>
              <a:gd name="connsiteX586" fmla="*/ 609019 w 871179"/>
              <a:gd name="connsiteY586" fmla="*/ 319274 h 833078"/>
              <a:gd name="connsiteX587" fmla="*/ 627000 w 871179"/>
              <a:gd name="connsiteY587" fmla="*/ 319274 h 833078"/>
              <a:gd name="connsiteX588" fmla="*/ 644981 w 871179"/>
              <a:gd name="connsiteY588" fmla="*/ 319274 h 833078"/>
              <a:gd name="connsiteX589" fmla="*/ 657567 w 871179"/>
              <a:gd name="connsiteY589" fmla="*/ 319274 h 833078"/>
              <a:gd name="connsiteX590" fmla="*/ 657567 w 871179"/>
              <a:gd name="connsiteY590" fmla="*/ 304516 h 833078"/>
              <a:gd name="connsiteX591" fmla="*/ 644981 w 871179"/>
              <a:gd name="connsiteY591" fmla="*/ 304516 h 833078"/>
              <a:gd name="connsiteX592" fmla="*/ 627000 w 871179"/>
              <a:gd name="connsiteY592" fmla="*/ 304516 h 833078"/>
              <a:gd name="connsiteX593" fmla="*/ 609019 w 871179"/>
              <a:gd name="connsiteY593" fmla="*/ 304516 h 833078"/>
              <a:gd name="connsiteX594" fmla="*/ 591398 w 871179"/>
              <a:gd name="connsiteY594" fmla="*/ 304516 h 833078"/>
              <a:gd name="connsiteX595" fmla="*/ 573417 w 871179"/>
              <a:gd name="connsiteY595" fmla="*/ 304516 h 833078"/>
              <a:gd name="connsiteX596" fmla="*/ 555796 w 871179"/>
              <a:gd name="connsiteY596" fmla="*/ 304516 h 833078"/>
              <a:gd name="connsiteX597" fmla="*/ 537815 w 871179"/>
              <a:gd name="connsiteY597" fmla="*/ 304516 h 833078"/>
              <a:gd name="connsiteX598" fmla="*/ 520194 w 871179"/>
              <a:gd name="connsiteY598" fmla="*/ 304516 h 833078"/>
              <a:gd name="connsiteX599" fmla="*/ 502214 w 871179"/>
              <a:gd name="connsiteY599" fmla="*/ 304516 h 833078"/>
              <a:gd name="connsiteX600" fmla="*/ 363931 w 871179"/>
              <a:gd name="connsiteY600" fmla="*/ 304516 h 833078"/>
              <a:gd name="connsiteX601" fmla="*/ 350984 w 871179"/>
              <a:gd name="connsiteY601" fmla="*/ 322514 h 833078"/>
              <a:gd name="connsiteX602" fmla="*/ 349546 w 871179"/>
              <a:gd name="connsiteY602" fmla="*/ 324673 h 833078"/>
              <a:gd name="connsiteX603" fmla="*/ 350984 w 871179"/>
              <a:gd name="connsiteY603" fmla="*/ 324673 h 833078"/>
              <a:gd name="connsiteX604" fmla="*/ 356738 w 871179"/>
              <a:gd name="connsiteY604" fmla="*/ 324673 h 833078"/>
              <a:gd name="connsiteX605" fmla="*/ 356738 w 871179"/>
              <a:gd name="connsiteY605" fmla="*/ 344471 h 833078"/>
              <a:gd name="connsiteX606" fmla="*/ 368965 w 871179"/>
              <a:gd name="connsiteY606" fmla="*/ 344471 h 833078"/>
              <a:gd name="connsiteX607" fmla="*/ 371123 w 871179"/>
              <a:gd name="connsiteY607" fmla="*/ 344471 h 833078"/>
              <a:gd name="connsiteX608" fmla="*/ 371123 w 871179"/>
              <a:gd name="connsiteY608" fmla="*/ 324673 h 833078"/>
              <a:gd name="connsiteX609" fmla="*/ 378315 w 871179"/>
              <a:gd name="connsiteY609" fmla="*/ 324673 h 833078"/>
              <a:gd name="connsiteX610" fmla="*/ 368965 w 871179"/>
              <a:gd name="connsiteY610" fmla="*/ 311715 h 833078"/>
              <a:gd name="connsiteX611" fmla="*/ 330127 w 871179"/>
              <a:gd name="connsiteY611" fmla="*/ 304516 h 833078"/>
              <a:gd name="connsiteX612" fmla="*/ 315742 w 871179"/>
              <a:gd name="connsiteY612" fmla="*/ 324673 h 833078"/>
              <a:gd name="connsiteX613" fmla="*/ 322934 w 871179"/>
              <a:gd name="connsiteY613" fmla="*/ 324673 h 833078"/>
              <a:gd name="connsiteX614" fmla="*/ 322934 w 871179"/>
              <a:gd name="connsiteY614" fmla="*/ 344471 h 833078"/>
              <a:gd name="connsiteX615" fmla="*/ 333363 w 871179"/>
              <a:gd name="connsiteY615" fmla="*/ 344471 h 833078"/>
              <a:gd name="connsiteX616" fmla="*/ 337319 w 871179"/>
              <a:gd name="connsiteY616" fmla="*/ 344471 h 833078"/>
              <a:gd name="connsiteX617" fmla="*/ 337319 w 871179"/>
              <a:gd name="connsiteY617" fmla="*/ 324673 h 833078"/>
              <a:gd name="connsiteX618" fmla="*/ 344511 w 871179"/>
              <a:gd name="connsiteY618" fmla="*/ 324673 h 833078"/>
              <a:gd name="connsiteX619" fmla="*/ 333363 w 871179"/>
              <a:gd name="connsiteY619" fmla="*/ 309196 h 833078"/>
              <a:gd name="connsiteX620" fmla="*/ 37759 w 871179"/>
              <a:gd name="connsiteY620" fmla="*/ 304516 h 833078"/>
              <a:gd name="connsiteX621" fmla="*/ 37759 w 871179"/>
              <a:gd name="connsiteY621" fmla="*/ 319274 h 833078"/>
              <a:gd name="connsiteX622" fmla="*/ 48188 w 871179"/>
              <a:gd name="connsiteY622" fmla="*/ 319274 h 833078"/>
              <a:gd name="connsiteX623" fmla="*/ 66169 w 871179"/>
              <a:gd name="connsiteY623" fmla="*/ 319274 h 833078"/>
              <a:gd name="connsiteX624" fmla="*/ 83790 w 871179"/>
              <a:gd name="connsiteY624" fmla="*/ 319274 h 833078"/>
              <a:gd name="connsiteX625" fmla="*/ 101771 w 871179"/>
              <a:gd name="connsiteY625" fmla="*/ 319274 h 833078"/>
              <a:gd name="connsiteX626" fmla="*/ 119392 w 871179"/>
              <a:gd name="connsiteY626" fmla="*/ 319274 h 833078"/>
              <a:gd name="connsiteX627" fmla="*/ 137373 w 871179"/>
              <a:gd name="connsiteY627" fmla="*/ 319274 h 833078"/>
              <a:gd name="connsiteX628" fmla="*/ 154994 w 871179"/>
              <a:gd name="connsiteY628" fmla="*/ 319274 h 833078"/>
              <a:gd name="connsiteX629" fmla="*/ 172975 w 871179"/>
              <a:gd name="connsiteY629" fmla="*/ 319274 h 833078"/>
              <a:gd name="connsiteX630" fmla="*/ 190956 w 871179"/>
              <a:gd name="connsiteY630" fmla="*/ 319274 h 833078"/>
              <a:gd name="connsiteX631" fmla="*/ 203542 w 871179"/>
              <a:gd name="connsiteY631" fmla="*/ 319274 h 833078"/>
              <a:gd name="connsiteX632" fmla="*/ 203542 w 871179"/>
              <a:gd name="connsiteY632" fmla="*/ 304516 h 833078"/>
              <a:gd name="connsiteX633" fmla="*/ 190956 w 871179"/>
              <a:gd name="connsiteY633" fmla="*/ 304516 h 833078"/>
              <a:gd name="connsiteX634" fmla="*/ 172975 w 871179"/>
              <a:gd name="connsiteY634" fmla="*/ 304516 h 833078"/>
              <a:gd name="connsiteX635" fmla="*/ 154994 w 871179"/>
              <a:gd name="connsiteY635" fmla="*/ 304516 h 833078"/>
              <a:gd name="connsiteX636" fmla="*/ 137373 w 871179"/>
              <a:gd name="connsiteY636" fmla="*/ 304516 h 833078"/>
              <a:gd name="connsiteX637" fmla="*/ 119392 w 871179"/>
              <a:gd name="connsiteY637" fmla="*/ 304516 h 833078"/>
              <a:gd name="connsiteX638" fmla="*/ 101771 w 871179"/>
              <a:gd name="connsiteY638" fmla="*/ 304516 h 833078"/>
              <a:gd name="connsiteX639" fmla="*/ 83790 w 871179"/>
              <a:gd name="connsiteY639" fmla="*/ 304516 h 833078"/>
              <a:gd name="connsiteX640" fmla="*/ 66169 w 871179"/>
              <a:gd name="connsiteY640" fmla="*/ 304516 h 833078"/>
              <a:gd name="connsiteX641" fmla="*/ 48188 w 871179"/>
              <a:gd name="connsiteY641" fmla="*/ 304516 h 833078"/>
              <a:gd name="connsiteX642" fmla="*/ 799615 w 871179"/>
              <a:gd name="connsiteY642" fmla="*/ 208410 h 833078"/>
              <a:gd name="connsiteX643" fmla="*/ 805369 w 871179"/>
              <a:gd name="connsiteY643" fmla="*/ 222088 h 833078"/>
              <a:gd name="connsiteX644" fmla="*/ 821192 w 871179"/>
              <a:gd name="connsiteY644" fmla="*/ 262042 h 833078"/>
              <a:gd name="connsiteX645" fmla="*/ 822990 w 871179"/>
              <a:gd name="connsiteY645" fmla="*/ 262042 h 833078"/>
              <a:gd name="connsiteX646" fmla="*/ 846365 w 871179"/>
              <a:gd name="connsiteY646" fmla="*/ 262042 h 833078"/>
              <a:gd name="connsiteX647" fmla="*/ 824788 w 871179"/>
              <a:gd name="connsiteY647" fmla="*/ 208410 h 833078"/>
              <a:gd name="connsiteX648" fmla="*/ 822990 w 871179"/>
              <a:gd name="connsiteY648" fmla="*/ 208410 h 833078"/>
              <a:gd name="connsiteX649" fmla="*/ 805369 w 871179"/>
              <a:gd name="connsiteY649" fmla="*/ 208410 h 833078"/>
              <a:gd name="connsiteX650" fmla="*/ 764013 w 871179"/>
              <a:gd name="connsiteY650" fmla="*/ 208410 h 833078"/>
              <a:gd name="connsiteX651" fmla="*/ 769407 w 871179"/>
              <a:gd name="connsiteY651" fmla="*/ 222088 h 833078"/>
              <a:gd name="connsiteX652" fmla="*/ 785590 w 871179"/>
              <a:gd name="connsiteY652" fmla="*/ 262042 h 833078"/>
              <a:gd name="connsiteX653" fmla="*/ 787388 w 871179"/>
              <a:gd name="connsiteY653" fmla="*/ 262042 h 833078"/>
              <a:gd name="connsiteX654" fmla="*/ 805369 w 871179"/>
              <a:gd name="connsiteY654" fmla="*/ 262042 h 833078"/>
              <a:gd name="connsiteX655" fmla="*/ 810763 w 871179"/>
              <a:gd name="connsiteY655" fmla="*/ 262042 h 833078"/>
              <a:gd name="connsiteX656" fmla="*/ 805369 w 871179"/>
              <a:gd name="connsiteY656" fmla="*/ 248364 h 833078"/>
              <a:gd name="connsiteX657" fmla="*/ 789186 w 871179"/>
              <a:gd name="connsiteY657" fmla="*/ 208410 h 833078"/>
              <a:gd name="connsiteX658" fmla="*/ 787388 w 871179"/>
              <a:gd name="connsiteY658" fmla="*/ 208410 h 833078"/>
              <a:gd name="connsiteX659" fmla="*/ 769407 w 871179"/>
              <a:gd name="connsiteY659" fmla="*/ 208410 h 833078"/>
              <a:gd name="connsiteX660" fmla="*/ 728411 w 871179"/>
              <a:gd name="connsiteY660" fmla="*/ 208410 h 833078"/>
              <a:gd name="connsiteX661" fmla="*/ 733806 w 871179"/>
              <a:gd name="connsiteY661" fmla="*/ 222088 h 833078"/>
              <a:gd name="connsiteX662" fmla="*/ 749988 w 871179"/>
              <a:gd name="connsiteY662" fmla="*/ 262042 h 833078"/>
              <a:gd name="connsiteX663" fmla="*/ 751786 w 871179"/>
              <a:gd name="connsiteY663" fmla="*/ 262042 h 833078"/>
              <a:gd name="connsiteX664" fmla="*/ 769407 w 871179"/>
              <a:gd name="connsiteY664" fmla="*/ 262042 h 833078"/>
              <a:gd name="connsiteX665" fmla="*/ 774802 w 871179"/>
              <a:gd name="connsiteY665" fmla="*/ 262042 h 833078"/>
              <a:gd name="connsiteX666" fmla="*/ 769407 w 871179"/>
              <a:gd name="connsiteY666" fmla="*/ 248364 h 833078"/>
              <a:gd name="connsiteX667" fmla="*/ 753584 w 871179"/>
              <a:gd name="connsiteY667" fmla="*/ 208410 h 833078"/>
              <a:gd name="connsiteX668" fmla="*/ 751786 w 871179"/>
              <a:gd name="connsiteY668" fmla="*/ 208410 h 833078"/>
              <a:gd name="connsiteX669" fmla="*/ 733806 w 871179"/>
              <a:gd name="connsiteY669" fmla="*/ 208410 h 833078"/>
              <a:gd name="connsiteX670" fmla="*/ 692809 w 871179"/>
              <a:gd name="connsiteY670" fmla="*/ 208410 h 833078"/>
              <a:gd name="connsiteX671" fmla="*/ 698204 w 871179"/>
              <a:gd name="connsiteY671" fmla="*/ 222088 h 833078"/>
              <a:gd name="connsiteX672" fmla="*/ 714386 w 871179"/>
              <a:gd name="connsiteY672" fmla="*/ 262042 h 833078"/>
              <a:gd name="connsiteX673" fmla="*/ 716184 w 871179"/>
              <a:gd name="connsiteY673" fmla="*/ 262042 h 833078"/>
              <a:gd name="connsiteX674" fmla="*/ 733806 w 871179"/>
              <a:gd name="connsiteY674" fmla="*/ 262042 h 833078"/>
              <a:gd name="connsiteX675" fmla="*/ 739559 w 871179"/>
              <a:gd name="connsiteY675" fmla="*/ 262042 h 833078"/>
              <a:gd name="connsiteX676" fmla="*/ 733806 w 871179"/>
              <a:gd name="connsiteY676" fmla="*/ 248364 h 833078"/>
              <a:gd name="connsiteX677" fmla="*/ 717983 w 871179"/>
              <a:gd name="connsiteY677" fmla="*/ 208410 h 833078"/>
              <a:gd name="connsiteX678" fmla="*/ 716184 w 871179"/>
              <a:gd name="connsiteY678" fmla="*/ 208410 h 833078"/>
              <a:gd name="connsiteX679" fmla="*/ 698204 w 871179"/>
              <a:gd name="connsiteY679" fmla="*/ 208410 h 833078"/>
              <a:gd name="connsiteX680" fmla="*/ 657208 w 871179"/>
              <a:gd name="connsiteY680" fmla="*/ 208410 h 833078"/>
              <a:gd name="connsiteX681" fmla="*/ 662602 w 871179"/>
              <a:gd name="connsiteY681" fmla="*/ 221728 h 833078"/>
              <a:gd name="connsiteX682" fmla="*/ 678784 w 871179"/>
              <a:gd name="connsiteY682" fmla="*/ 262042 h 833078"/>
              <a:gd name="connsiteX683" fmla="*/ 680583 w 871179"/>
              <a:gd name="connsiteY683" fmla="*/ 262042 h 833078"/>
              <a:gd name="connsiteX684" fmla="*/ 698204 w 871179"/>
              <a:gd name="connsiteY684" fmla="*/ 262042 h 833078"/>
              <a:gd name="connsiteX685" fmla="*/ 703958 w 871179"/>
              <a:gd name="connsiteY685" fmla="*/ 262042 h 833078"/>
              <a:gd name="connsiteX686" fmla="*/ 698204 w 871179"/>
              <a:gd name="connsiteY686" fmla="*/ 248364 h 833078"/>
              <a:gd name="connsiteX687" fmla="*/ 682381 w 871179"/>
              <a:gd name="connsiteY687" fmla="*/ 208410 h 833078"/>
              <a:gd name="connsiteX688" fmla="*/ 680583 w 871179"/>
              <a:gd name="connsiteY688" fmla="*/ 208410 h 833078"/>
              <a:gd name="connsiteX689" fmla="*/ 662602 w 871179"/>
              <a:gd name="connsiteY689" fmla="*/ 208410 h 833078"/>
              <a:gd name="connsiteX690" fmla="*/ 621246 w 871179"/>
              <a:gd name="connsiteY690" fmla="*/ 208410 h 833078"/>
              <a:gd name="connsiteX691" fmla="*/ 627000 w 871179"/>
              <a:gd name="connsiteY691" fmla="*/ 222088 h 833078"/>
              <a:gd name="connsiteX692" fmla="*/ 643183 w 871179"/>
              <a:gd name="connsiteY692" fmla="*/ 262042 h 833078"/>
              <a:gd name="connsiteX693" fmla="*/ 644981 w 871179"/>
              <a:gd name="connsiteY693" fmla="*/ 262042 h 833078"/>
              <a:gd name="connsiteX694" fmla="*/ 662602 w 871179"/>
              <a:gd name="connsiteY694" fmla="*/ 262042 h 833078"/>
              <a:gd name="connsiteX695" fmla="*/ 667996 w 871179"/>
              <a:gd name="connsiteY695" fmla="*/ 262042 h 833078"/>
              <a:gd name="connsiteX696" fmla="*/ 662602 w 871179"/>
              <a:gd name="connsiteY696" fmla="*/ 248364 h 833078"/>
              <a:gd name="connsiteX697" fmla="*/ 646419 w 871179"/>
              <a:gd name="connsiteY697" fmla="*/ 208410 h 833078"/>
              <a:gd name="connsiteX698" fmla="*/ 644981 w 871179"/>
              <a:gd name="connsiteY698" fmla="*/ 208410 h 833078"/>
              <a:gd name="connsiteX699" fmla="*/ 627000 w 871179"/>
              <a:gd name="connsiteY699" fmla="*/ 208410 h 833078"/>
              <a:gd name="connsiteX700" fmla="*/ 586004 w 871179"/>
              <a:gd name="connsiteY700" fmla="*/ 208410 h 833078"/>
              <a:gd name="connsiteX701" fmla="*/ 591398 w 871179"/>
              <a:gd name="connsiteY701" fmla="*/ 222088 h 833078"/>
              <a:gd name="connsiteX702" fmla="*/ 607581 w 871179"/>
              <a:gd name="connsiteY702" fmla="*/ 262042 h 833078"/>
              <a:gd name="connsiteX703" fmla="*/ 609019 w 871179"/>
              <a:gd name="connsiteY703" fmla="*/ 262042 h 833078"/>
              <a:gd name="connsiteX704" fmla="*/ 627000 w 871179"/>
              <a:gd name="connsiteY704" fmla="*/ 262042 h 833078"/>
              <a:gd name="connsiteX705" fmla="*/ 632754 w 871179"/>
              <a:gd name="connsiteY705" fmla="*/ 262042 h 833078"/>
              <a:gd name="connsiteX706" fmla="*/ 627000 w 871179"/>
              <a:gd name="connsiteY706" fmla="*/ 248364 h 833078"/>
              <a:gd name="connsiteX707" fmla="*/ 610817 w 871179"/>
              <a:gd name="connsiteY707" fmla="*/ 208410 h 833078"/>
              <a:gd name="connsiteX708" fmla="*/ 609019 w 871179"/>
              <a:gd name="connsiteY708" fmla="*/ 208410 h 833078"/>
              <a:gd name="connsiteX709" fmla="*/ 591398 w 871179"/>
              <a:gd name="connsiteY709" fmla="*/ 208410 h 833078"/>
              <a:gd name="connsiteX710" fmla="*/ 550402 w 871179"/>
              <a:gd name="connsiteY710" fmla="*/ 208410 h 833078"/>
              <a:gd name="connsiteX711" fmla="*/ 555796 w 871179"/>
              <a:gd name="connsiteY711" fmla="*/ 222088 h 833078"/>
              <a:gd name="connsiteX712" fmla="*/ 571979 w 871179"/>
              <a:gd name="connsiteY712" fmla="*/ 262042 h 833078"/>
              <a:gd name="connsiteX713" fmla="*/ 573417 w 871179"/>
              <a:gd name="connsiteY713" fmla="*/ 262042 h 833078"/>
              <a:gd name="connsiteX714" fmla="*/ 591398 w 871179"/>
              <a:gd name="connsiteY714" fmla="*/ 262042 h 833078"/>
              <a:gd name="connsiteX715" fmla="*/ 596792 w 871179"/>
              <a:gd name="connsiteY715" fmla="*/ 262042 h 833078"/>
              <a:gd name="connsiteX716" fmla="*/ 591398 w 871179"/>
              <a:gd name="connsiteY716" fmla="*/ 248364 h 833078"/>
              <a:gd name="connsiteX717" fmla="*/ 575575 w 871179"/>
              <a:gd name="connsiteY717" fmla="*/ 208410 h 833078"/>
              <a:gd name="connsiteX718" fmla="*/ 573417 w 871179"/>
              <a:gd name="connsiteY718" fmla="*/ 208410 h 833078"/>
              <a:gd name="connsiteX719" fmla="*/ 555796 w 871179"/>
              <a:gd name="connsiteY719" fmla="*/ 208410 h 833078"/>
              <a:gd name="connsiteX720" fmla="*/ 514440 w 871179"/>
              <a:gd name="connsiteY720" fmla="*/ 208410 h 833078"/>
              <a:gd name="connsiteX721" fmla="*/ 520194 w 871179"/>
              <a:gd name="connsiteY721" fmla="*/ 222088 h 833078"/>
              <a:gd name="connsiteX722" fmla="*/ 536017 w 871179"/>
              <a:gd name="connsiteY722" fmla="*/ 262042 h 833078"/>
              <a:gd name="connsiteX723" fmla="*/ 537815 w 871179"/>
              <a:gd name="connsiteY723" fmla="*/ 262042 h 833078"/>
              <a:gd name="connsiteX724" fmla="*/ 555796 w 871179"/>
              <a:gd name="connsiteY724" fmla="*/ 262042 h 833078"/>
              <a:gd name="connsiteX725" fmla="*/ 561190 w 871179"/>
              <a:gd name="connsiteY725" fmla="*/ 262042 h 833078"/>
              <a:gd name="connsiteX726" fmla="*/ 555796 w 871179"/>
              <a:gd name="connsiteY726" fmla="*/ 248364 h 833078"/>
              <a:gd name="connsiteX727" fmla="*/ 539613 w 871179"/>
              <a:gd name="connsiteY727" fmla="*/ 208410 h 833078"/>
              <a:gd name="connsiteX728" fmla="*/ 537815 w 871179"/>
              <a:gd name="connsiteY728" fmla="*/ 208410 h 833078"/>
              <a:gd name="connsiteX729" fmla="*/ 520194 w 871179"/>
              <a:gd name="connsiteY729" fmla="*/ 208410 h 833078"/>
              <a:gd name="connsiteX730" fmla="*/ 479198 w 871179"/>
              <a:gd name="connsiteY730" fmla="*/ 208410 h 833078"/>
              <a:gd name="connsiteX731" fmla="*/ 500415 w 871179"/>
              <a:gd name="connsiteY731" fmla="*/ 262042 h 833078"/>
              <a:gd name="connsiteX732" fmla="*/ 502214 w 871179"/>
              <a:gd name="connsiteY732" fmla="*/ 262042 h 833078"/>
              <a:gd name="connsiteX733" fmla="*/ 520194 w 871179"/>
              <a:gd name="connsiteY733" fmla="*/ 262042 h 833078"/>
              <a:gd name="connsiteX734" fmla="*/ 525589 w 871179"/>
              <a:gd name="connsiteY734" fmla="*/ 262042 h 833078"/>
              <a:gd name="connsiteX735" fmla="*/ 520194 w 871179"/>
              <a:gd name="connsiteY735" fmla="*/ 248364 h 833078"/>
              <a:gd name="connsiteX736" fmla="*/ 504012 w 871179"/>
              <a:gd name="connsiteY736" fmla="*/ 208410 h 833078"/>
              <a:gd name="connsiteX737" fmla="*/ 502214 w 871179"/>
              <a:gd name="connsiteY737" fmla="*/ 208410 h 833078"/>
              <a:gd name="connsiteX738" fmla="*/ 345590 w 871179"/>
              <a:gd name="connsiteY738" fmla="*/ 208410 h 833078"/>
              <a:gd name="connsiteX739" fmla="*/ 350984 w 871179"/>
              <a:gd name="connsiteY739" fmla="*/ 222088 h 833078"/>
              <a:gd name="connsiteX740" fmla="*/ 367167 w 871179"/>
              <a:gd name="connsiteY740" fmla="*/ 262042 h 833078"/>
              <a:gd name="connsiteX741" fmla="*/ 368965 w 871179"/>
              <a:gd name="connsiteY741" fmla="*/ 262042 h 833078"/>
              <a:gd name="connsiteX742" fmla="*/ 392340 w 871179"/>
              <a:gd name="connsiteY742" fmla="*/ 262042 h 833078"/>
              <a:gd name="connsiteX743" fmla="*/ 370763 w 871179"/>
              <a:gd name="connsiteY743" fmla="*/ 208410 h 833078"/>
              <a:gd name="connsiteX744" fmla="*/ 368965 w 871179"/>
              <a:gd name="connsiteY744" fmla="*/ 208410 h 833078"/>
              <a:gd name="connsiteX745" fmla="*/ 350984 w 871179"/>
              <a:gd name="connsiteY745" fmla="*/ 208410 h 833078"/>
              <a:gd name="connsiteX746" fmla="*/ 309988 w 871179"/>
              <a:gd name="connsiteY746" fmla="*/ 208410 h 833078"/>
              <a:gd name="connsiteX747" fmla="*/ 315382 w 871179"/>
              <a:gd name="connsiteY747" fmla="*/ 222088 h 833078"/>
              <a:gd name="connsiteX748" fmla="*/ 331565 w 871179"/>
              <a:gd name="connsiteY748" fmla="*/ 262042 h 833078"/>
              <a:gd name="connsiteX749" fmla="*/ 333363 w 871179"/>
              <a:gd name="connsiteY749" fmla="*/ 262042 h 833078"/>
              <a:gd name="connsiteX750" fmla="*/ 350984 w 871179"/>
              <a:gd name="connsiteY750" fmla="*/ 262042 h 833078"/>
              <a:gd name="connsiteX751" fmla="*/ 356738 w 871179"/>
              <a:gd name="connsiteY751" fmla="*/ 262042 h 833078"/>
              <a:gd name="connsiteX752" fmla="*/ 350984 w 871179"/>
              <a:gd name="connsiteY752" fmla="*/ 248364 h 833078"/>
              <a:gd name="connsiteX753" fmla="*/ 335161 w 871179"/>
              <a:gd name="connsiteY753" fmla="*/ 208410 h 833078"/>
              <a:gd name="connsiteX754" fmla="*/ 333363 w 871179"/>
              <a:gd name="connsiteY754" fmla="*/ 208410 h 833078"/>
              <a:gd name="connsiteX755" fmla="*/ 315382 w 871179"/>
              <a:gd name="connsiteY755" fmla="*/ 208410 h 833078"/>
              <a:gd name="connsiteX756" fmla="*/ 274386 w 871179"/>
              <a:gd name="connsiteY756" fmla="*/ 208410 h 833078"/>
              <a:gd name="connsiteX757" fmla="*/ 280140 w 871179"/>
              <a:gd name="connsiteY757" fmla="*/ 222088 h 833078"/>
              <a:gd name="connsiteX758" fmla="*/ 295963 w 871179"/>
              <a:gd name="connsiteY758" fmla="*/ 262042 h 833078"/>
              <a:gd name="connsiteX759" fmla="*/ 297761 w 871179"/>
              <a:gd name="connsiteY759" fmla="*/ 262042 h 833078"/>
              <a:gd name="connsiteX760" fmla="*/ 315382 w 871179"/>
              <a:gd name="connsiteY760" fmla="*/ 262042 h 833078"/>
              <a:gd name="connsiteX761" fmla="*/ 321136 w 871179"/>
              <a:gd name="connsiteY761" fmla="*/ 262042 h 833078"/>
              <a:gd name="connsiteX762" fmla="*/ 315382 w 871179"/>
              <a:gd name="connsiteY762" fmla="*/ 248364 h 833078"/>
              <a:gd name="connsiteX763" fmla="*/ 299559 w 871179"/>
              <a:gd name="connsiteY763" fmla="*/ 208410 h 833078"/>
              <a:gd name="connsiteX764" fmla="*/ 297761 w 871179"/>
              <a:gd name="connsiteY764" fmla="*/ 208410 h 833078"/>
              <a:gd name="connsiteX765" fmla="*/ 280140 w 871179"/>
              <a:gd name="connsiteY765" fmla="*/ 208410 h 833078"/>
              <a:gd name="connsiteX766" fmla="*/ 238784 w 871179"/>
              <a:gd name="connsiteY766" fmla="*/ 208410 h 833078"/>
              <a:gd name="connsiteX767" fmla="*/ 244179 w 871179"/>
              <a:gd name="connsiteY767" fmla="*/ 222088 h 833078"/>
              <a:gd name="connsiteX768" fmla="*/ 260361 w 871179"/>
              <a:gd name="connsiteY768" fmla="*/ 262042 h 833078"/>
              <a:gd name="connsiteX769" fmla="*/ 262159 w 871179"/>
              <a:gd name="connsiteY769" fmla="*/ 262042 h 833078"/>
              <a:gd name="connsiteX770" fmla="*/ 280140 w 871179"/>
              <a:gd name="connsiteY770" fmla="*/ 262042 h 833078"/>
              <a:gd name="connsiteX771" fmla="*/ 285534 w 871179"/>
              <a:gd name="connsiteY771" fmla="*/ 262042 h 833078"/>
              <a:gd name="connsiteX772" fmla="*/ 280140 w 871179"/>
              <a:gd name="connsiteY772" fmla="*/ 248364 h 833078"/>
              <a:gd name="connsiteX773" fmla="*/ 263598 w 871179"/>
              <a:gd name="connsiteY773" fmla="*/ 208410 h 833078"/>
              <a:gd name="connsiteX774" fmla="*/ 262159 w 871179"/>
              <a:gd name="connsiteY774" fmla="*/ 208410 h 833078"/>
              <a:gd name="connsiteX775" fmla="*/ 244179 w 871179"/>
              <a:gd name="connsiteY775" fmla="*/ 208410 h 833078"/>
              <a:gd name="connsiteX776" fmla="*/ 203183 w 871179"/>
              <a:gd name="connsiteY776" fmla="*/ 208410 h 833078"/>
              <a:gd name="connsiteX777" fmla="*/ 208577 w 871179"/>
              <a:gd name="connsiteY777" fmla="*/ 221728 h 833078"/>
              <a:gd name="connsiteX778" fmla="*/ 224759 w 871179"/>
              <a:gd name="connsiteY778" fmla="*/ 262042 h 833078"/>
              <a:gd name="connsiteX779" fmla="*/ 226198 w 871179"/>
              <a:gd name="connsiteY779" fmla="*/ 262042 h 833078"/>
              <a:gd name="connsiteX780" fmla="*/ 244179 w 871179"/>
              <a:gd name="connsiteY780" fmla="*/ 262042 h 833078"/>
              <a:gd name="connsiteX781" fmla="*/ 249933 w 871179"/>
              <a:gd name="connsiteY781" fmla="*/ 262042 h 833078"/>
              <a:gd name="connsiteX782" fmla="*/ 244179 w 871179"/>
              <a:gd name="connsiteY782" fmla="*/ 248364 h 833078"/>
              <a:gd name="connsiteX783" fmla="*/ 228356 w 871179"/>
              <a:gd name="connsiteY783" fmla="*/ 208410 h 833078"/>
              <a:gd name="connsiteX784" fmla="*/ 226198 w 871179"/>
              <a:gd name="connsiteY784" fmla="*/ 208410 h 833078"/>
              <a:gd name="connsiteX785" fmla="*/ 208577 w 871179"/>
              <a:gd name="connsiteY785" fmla="*/ 208410 h 833078"/>
              <a:gd name="connsiteX786" fmla="*/ 167581 w 871179"/>
              <a:gd name="connsiteY786" fmla="*/ 208410 h 833078"/>
              <a:gd name="connsiteX787" fmla="*/ 172975 w 871179"/>
              <a:gd name="connsiteY787" fmla="*/ 222088 h 833078"/>
              <a:gd name="connsiteX788" fmla="*/ 189158 w 871179"/>
              <a:gd name="connsiteY788" fmla="*/ 262042 h 833078"/>
              <a:gd name="connsiteX789" fmla="*/ 190956 w 871179"/>
              <a:gd name="connsiteY789" fmla="*/ 262042 h 833078"/>
              <a:gd name="connsiteX790" fmla="*/ 208577 w 871179"/>
              <a:gd name="connsiteY790" fmla="*/ 262042 h 833078"/>
              <a:gd name="connsiteX791" fmla="*/ 213971 w 871179"/>
              <a:gd name="connsiteY791" fmla="*/ 262042 h 833078"/>
              <a:gd name="connsiteX792" fmla="*/ 208577 w 871179"/>
              <a:gd name="connsiteY792" fmla="*/ 248364 h 833078"/>
              <a:gd name="connsiteX793" fmla="*/ 192754 w 871179"/>
              <a:gd name="connsiteY793" fmla="*/ 208410 h 833078"/>
              <a:gd name="connsiteX794" fmla="*/ 190956 w 871179"/>
              <a:gd name="connsiteY794" fmla="*/ 208410 h 833078"/>
              <a:gd name="connsiteX795" fmla="*/ 172975 w 871179"/>
              <a:gd name="connsiteY795" fmla="*/ 208410 h 833078"/>
              <a:gd name="connsiteX796" fmla="*/ 131979 w 871179"/>
              <a:gd name="connsiteY796" fmla="*/ 208410 h 833078"/>
              <a:gd name="connsiteX797" fmla="*/ 137373 w 871179"/>
              <a:gd name="connsiteY797" fmla="*/ 222088 h 833078"/>
              <a:gd name="connsiteX798" fmla="*/ 153556 w 871179"/>
              <a:gd name="connsiteY798" fmla="*/ 262042 h 833078"/>
              <a:gd name="connsiteX799" fmla="*/ 154994 w 871179"/>
              <a:gd name="connsiteY799" fmla="*/ 262042 h 833078"/>
              <a:gd name="connsiteX800" fmla="*/ 172975 w 871179"/>
              <a:gd name="connsiteY800" fmla="*/ 262042 h 833078"/>
              <a:gd name="connsiteX801" fmla="*/ 178369 w 871179"/>
              <a:gd name="connsiteY801" fmla="*/ 262042 h 833078"/>
              <a:gd name="connsiteX802" fmla="*/ 172975 w 871179"/>
              <a:gd name="connsiteY802" fmla="*/ 248364 h 833078"/>
              <a:gd name="connsiteX803" fmla="*/ 156792 w 871179"/>
              <a:gd name="connsiteY803" fmla="*/ 208410 h 833078"/>
              <a:gd name="connsiteX804" fmla="*/ 154994 w 871179"/>
              <a:gd name="connsiteY804" fmla="*/ 208410 h 833078"/>
              <a:gd name="connsiteX805" fmla="*/ 137373 w 871179"/>
              <a:gd name="connsiteY805" fmla="*/ 208410 h 833078"/>
              <a:gd name="connsiteX806" fmla="*/ 96017 w 871179"/>
              <a:gd name="connsiteY806" fmla="*/ 208410 h 833078"/>
              <a:gd name="connsiteX807" fmla="*/ 101771 w 871179"/>
              <a:gd name="connsiteY807" fmla="*/ 222088 h 833078"/>
              <a:gd name="connsiteX808" fmla="*/ 117594 w 871179"/>
              <a:gd name="connsiteY808" fmla="*/ 262042 h 833078"/>
              <a:gd name="connsiteX809" fmla="*/ 119392 w 871179"/>
              <a:gd name="connsiteY809" fmla="*/ 262042 h 833078"/>
              <a:gd name="connsiteX810" fmla="*/ 137373 w 871179"/>
              <a:gd name="connsiteY810" fmla="*/ 262042 h 833078"/>
              <a:gd name="connsiteX811" fmla="*/ 142767 w 871179"/>
              <a:gd name="connsiteY811" fmla="*/ 262042 h 833078"/>
              <a:gd name="connsiteX812" fmla="*/ 137373 w 871179"/>
              <a:gd name="connsiteY812" fmla="*/ 248364 h 833078"/>
              <a:gd name="connsiteX813" fmla="*/ 121190 w 871179"/>
              <a:gd name="connsiteY813" fmla="*/ 208410 h 833078"/>
              <a:gd name="connsiteX814" fmla="*/ 119392 w 871179"/>
              <a:gd name="connsiteY814" fmla="*/ 208410 h 833078"/>
              <a:gd name="connsiteX815" fmla="*/ 101771 w 871179"/>
              <a:gd name="connsiteY815" fmla="*/ 208410 h 833078"/>
              <a:gd name="connsiteX816" fmla="*/ 60415 w 871179"/>
              <a:gd name="connsiteY816" fmla="*/ 208410 h 833078"/>
              <a:gd name="connsiteX817" fmla="*/ 66169 w 871179"/>
              <a:gd name="connsiteY817" fmla="*/ 222088 h 833078"/>
              <a:gd name="connsiteX818" fmla="*/ 81992 w 871179"/>
              <a:gd name="connsiteY818" fmla="*/ 262042 h 833078"/>
              <a:gd name="connsiteX819" fmla="*/ 83790 w 871179"/>
              <a:gd name="connsiteY819" fmla="*/ 262042 h 833078"/>
              <a:gd name="connsiteX820" fmla="*/ 101771 w 871179"/>
              <a:gd name="connsiteY820" fmla="*/ 262042 h 833078"/>
              <a:gd name="connsiteX821" fmla="*/ 107165 w 871179"/>
              <a:gd name="connsiteY821" fmla="*/ 262042 h 833078"/>
              <a:gd name="connsiteX822" fmla="*/ 101771 w 871179"/>
              <a:gd name="connsiteY822" fmla="*/ 248364 h 833078"/>
              <a:gd name="connsiteX823" fmla="*/ 85588 w 871179"/>
              <a:gd name="connsiteY823" fmla="*/ 208410 h 833078"/>
              <a:gd name="connsiteX824" fmla="*/ 83790 w 871179"/>
              <a:gd name="connsiteY824" fmla="*/ 208410 h 833078"/>
              <a:gd name="connsiteX825" fmla="*/ 66169 w 871179"/>
              <a:gd name="connsiteY825" fmla="*/ 208410 h 833078"/>
              <a:gd name="connsiteX826" fmla="*/ 24813 w 871179"/>
              <a:gd name="connsiteY826" fmla="*/ 208410 h 833078"/>
              <a:gd name="connsiteX827" fmla="*/ 46390 w 871179"/>
              <a:gd name="connsiteY827" fmla="*/ 262042 h 833078"/>
              <a:gd name="connsiteX828" fmla="*/ 48188 w 871179"/>
              <a:gd name="connsiteY828" fmla="*/ 262042 h 833078"/>
              <a:gd name="connsiteX829" fmla="*/ 66169 w 871179"/>
              <a:gd name="connsiteY829" fmla="*/ 262042 h 833078"/>
              <a:gd name="connsiteX830" fmla="*/ 71563 w 871179"/>
              <a:gd name="connsiteY830" fmla="*/ 262042 h 833078"/>
              <a:gd name="connsiteX831" fmla="*/ 66169 w 871179"/>
              <a:gd name="connsiteY831" fmla="*/ 248364 h 833078"/>
              <a:gd name="connsiteX832" fmla="*/ 49986 w 871179"/>
              <a:gd name="connsiteY832" fmla="*/ 208410 h 833078"/>
              <a:gd name="connsiteX833" fmla="*/ 48188 w 871179"/>
              <a:gd name="connsiteY833" fmla="*/ 208410 h 833078"/>
              <a:gd name="connsiteX834" fmla="*/ 612256 w 871179"/>
              <a:gd name="connsiteY834" fmla="*/ 18704 h 833078"/>
              <a:gd name="connsiteX835" fmla="*/ 612256 w 871179"/>
              <a:gd name="connsiteY835" fmla="*/ 111584 h 833078"/>
              <a:gd name="connsiteX836" fmla="*/ 612256 w 871179"/>
              <a:gd name="connsiteY836" fmla="*/ 112304 h 833078"/>
              <a:gd name="connsiteX837" fmla="*/ 620886 w 871179"/>
              <a:gd name="connsiteY837" fmla="*/ 125262 h 833078"/>
              <a:gd name="connsiteX838" fmla="*/ 627000 w 871179"/>
              <a:gd name="connsiteY838" fmla="*/ 115543 h 833078"/>
              <a:gd name="connsiteX839" fmla="*/ 629158 w 871179"/>
              <a:gd name="connsiteY839" fmla="*/ 112304 h 833078"/>
              <a:gd name="connsiteX840" fmla="*/ 637788 w 871179"/>
              <a:gd name="connsiteY840" fmla="*/ 125262 h 833078"/>
              <a:gd name="connsiteX841" fmla="*/ 644981 w 871179"/>
              <a:gd name="connsiteY841" fmla="*/ 114463 h 833078"/>
              <a:gd name="connsiteX842" fmla="*/ 646060 w 871179"/>
              <a:gd name="connsiteY842" fmla="*/ 112304 h 833078"/>
              <a:gd name="connsiteX843" fmla="*/ 654690 w 871179"/>
              <a:gd name="connsiteY843" fmla="*/ 125262 h 833078"/>
              <a:gd name="connsiteX844" fmla="*/ 662602 w 871179"/>
              <a:gd name="connsiteY844" fmla="*/ 113024 h 833078"/>
              <a:gd name="connsiteX845" fmla="*/ 663321 w 871179"/>
              <a:gd name="connsiteY845" fmla="*/ 112304 h 833078"/>
              <a:gd name="connsiteX846" fmla="*/ 671592 w 871179"/>
              <a:gd name="connsiteY846" fmla="*/ 125262 h 833078"/>
              <a:gd name="connsiteX847" fmla="*/ 680223 w 871179"/>
              <a:gd name="connsiteY847" fmla="*/ 112304 h 833078"/>
              <a:gd name="connsiteX848" fmla="*/ 680583 w 871179"/>
              <a:gd name="connsiteY848" fmla="*/ 112664 h 833078"/>
              <a:gd name="connsiteX849" fmla="*/ 688494 w 871179"/>
              <a:gd name="connsiteY849" fmla="*/ 125262 h 833078"/>
              <a:gd name="connsiteX850" fmla="*/ 697125 w 871179"/>
              <a:gd name="connsiteY850" fmla="*/ 112304 h 833078"/>
              <a:gd name="connsiteX851" fmla="*/ 698204 w 871179"/>
              <a:gd name="connsiteY851" fmla="*/ 114104 h 833078"/>
              <a:gd name="connsiteX852" fmla="*/ 705396 w 871179"/>
              <a:gd name="connsiteY852" fmla="*/ 125262 h 833078"/>
              <a:gd name="connsiteX853" fmla="*/ 714027 w 871179"/>
              <a:gd name="connsiteY853" fmla="*/ 112304 h 833078"/>
              <a:gd name="connsiteX854" fmla="*/ 714027 w 871179"/>
              <a:gd name="connsiteY854" fmla="*/ 18704 h 833078"/>
              <a:gd name="connsiteX855" fmla="*/ 158231 w 871179"/>
              <a:gd name="connsiteY855" fmla="*/ 18704 h 833078"/>
              <a:gd name="connsiteX856" fmla="*/ 158231 w 871179"/>
              <a:gd name="connsiteY856" fmla="*/ 111584 h 833078"/>
              <a:gd name="connsiteX857" fmla="*/ 158231 w 871179"/>
              <a:gd name="connsiteY857" fmla="*/ 112304 h 833078"/>
              <a:gd name="connsiteX858" fmla="*/ 166861 w 871179"/>
              <a:gd name="connsiteY858" fmla="*/ 125262 h 833078"/>
              <a:gd name="connsiteX859" fmla="*/ 172975 w 871179"/>
              <a:gd name="connsiteY859" fmla="*/ 115543 h 833078"/>
              <a:gd name="connsiteX860" fmla="*/ 175133 w 871179"/>
              <a:gd name="connsiteY860" fmla="*/ 112304 h 833078"/>
              <a:gd name="connsiteX861" fmla="*/ 183763 w 871179"/>
              <a:gd name="connsiteY861" fmla="*/ 125262 h 833078"/>
              <a:gd name="connsiteX862" fmla="*/ 190956 w 871179"/>
              <a:gd name="connsiteY862" fmla="*/ 114463 h 833078"/>
              <a:gd name="connsiteX863" fmla="*/ 192035 w 871179"/>
              <a:gd name="connsiteY863" fmla="*/ 112304 h 833078"/>
              <a:gd name="connsiteX864" fmla="*/ 200665 w 871179"/>
              <a:gd name="connsiteY864" fmla="*/ 125262 h 833078"/>
              <a:gd name="connsiteX865" fmla="*/ 208577 w 871179"/>
              <a:gd name="connsiteY865" fmla="*/ 113024 h 833078"/>
              <a:gd name="connsiteX866" fmla="*/ 208936 w 871179"/>
              <a:gd name="connsiteY866" fmla="*/ 112304 h 833078"/>
              <a:gd name="connsiteX867" fmla="*/ 217567 w 871179"/>
              <a:gd name="connsiteY867" fmla="*/ 125262 h 833078"/>
              <a:gd name="connsiteX868" fmla="*/ 225838 w 871179"/>
              <a:gd name="connsiteY868" fmla="*/ 112304 h 833078"/>
              <a:gd name="connsiteX869" fmla="*/ 226198 w 871179"/>
              <a:gd name="connsiteY869" fmla="*/ 112664 h 833078"/>
              <a:gd name="connsiteX870" fmla="*/ 234469 w 871179"/>
              <a:gd name="connsiteY870" fmla="*/ 125262 h 833078"/>
              <a:gd name="connsiteX871" fmla="*/ 243100 w 871179"/>
              <a:gd name="connsiteY871" fmla="*/ 112304 h 833078"/>
              <a:gd name="connsiteX872" fmla="*/ 244179 w 871179"/>
              <a:gd name="connsiteY872" fmla="*/ 114104 h 833078"/>
              <a:gd name="connsiteX873" fmla="*/ 251371 w 871179"/>
              <a:gd name="connsiteY873" fmla="*/ 125262 h 833078"/>
              <a:gd name="connsiteX874" fmla="*/ 260002 w 871179"/>
              <a:gd name="connsiteY874" fmla="*/ 112304 h 833078"/>
              <a:gd name="connsiteX875" fmla="*/ 260002 w 871179"/>
              <a:gd name="connsiteY875" fmla="*/ 18704 h 833078"/>
              <a:gd name="connsiteX876" fmla="*/ 474523 w 871179"/>
              <a:gd name="connsiteY876" fmla="*/ 0 h 833078"/>
              <a:gd name="connsiteX877" fmla="*/ 502214 w 871179"/>
              <a:gd name="connsiteY877" fmla="*/ 0 h 833078"/>
              <a:gd name="connsiteX878" fmla="*/ 520194 w 871179"/>
              <a:gd name="connsiteY878" fmla="*/ 0 h 833078"/>
              <a:gd name="connsiteX879" fmla="*/ 537815 w 871179"/>
              <a:gd name="connsiteY879" fmla="*/ 0 h 833078"/>
              <a:gd name="connsiteX880" fmla="*/ 555796 w 871179"/>
              <a:gd name="connsiteY880" fmla="*/ 0 h 833078"/>
              <a:gd name="connsiteX881" fmla="*/ 560557 w 871179"/>
              <a:gd name="connsiteY881" fmla="*/ 0 h 833078"/>
              <a:gd name="connsiteX882" fmla="*/ 573417 w 871179"/>
              <a:gd name="connsiteY882" fmla="*/ 0 h 833078"/>
              <a:gd name="connsiteX883" fmla="*/ 591398 w 871179"/>
              <a:gd name="connsiteY883" fmla="*/ 0 h 833078"/>
              <a:gd name="connsiteX884" fmla="*/ 609019 w 871179"/>
              <a:gd name="connsiteY884" fmla="*/ 0 h 833078"/>
              <a:gd name="connsiteX885" fmla="*/ 612256 w 871179"/>
              <a:gd name="connsiteY885" fmla="*/ 0 h 833078"/>
              <a:gd name="connsiteX886" fmla="*/ 714027 w 871179"/>
              <a:gd name="connsiteY886" fmla="*/ 0 h 833078"/>
              <a:gd name="connsiteX887" fmla="*/ 716184 w 871179"/>
              <a:gd name="connsiteY887" fmla="*/ 0 h 833078"/>
              <a:gd name="connsiteX888" fmla="*/ 733806 w 871179"/>
              <a:gd name="connsiteY888" fmla="*/ 0 h 833078"/>
              <a:gd name="connsiteX889" fmla="*/ 751786 w 871179"/>
              <a:gd name="connsiteY889" fmla="*/ 0 h 833078"/>
              <a:gd name="connsiteX890" fmla="*/ 763419 w 871179"/>
              <a:gd name="connsiteY890" fmla="*/ 0 h 833078"/>
              <a:gd name="connsiteX891" fmla="*/ 769407 w 871179"/>
              <a:gd name="connsiteY891" fmla="*/ 0 h 833078"/>
              <a:gd name="connsiteX892" fmla="*/ 787388 w 871179"/>
              <a:gd name="connsiteY892" fmla="*/ 0 h 833078"/>
              <a:gd name="connsiteX893" fmla="*/ 805369 w 871179"/>
              <a:gd name="connsiteY893" fmla="*/ 0 h 833078"/>
              <a:gd name="connsiteX894" fmla="*/ 822990 w 871179"/>
              <a:gd name="connsiteY894" fmla="*/ 0 h 833078"/>
              <a:gd name="connsiteX895" fmla="*/ 851759 w 871179"/>
              <a:gd name="connsiteY895" fmla="*/ 0 h 833078"/>
              <a:gd name="connsiteX896" fmla="*/ 871179 w 871179"/>
              <a:gd name="connsiteY896" fmla="*/ 19797 h 833078"/>
              <a:gd name="connsiteX897" fmla="*/ 870459 w 871179"/>
              <a:gd name="connsiteY897" fmla="*/ 233606 h 833078"/>
              <a:gd name="connsiteX898" fmla="*/ 860390 w 871179"/>
              <a:gd name="connsiteY898" fmla="*/ 208410 h 833078"/>
              <a:gd name="connsiteX899" fmla="*/ 835217 w 871179"/>
              <a:gd name="connsiteY899" fmla="*/ 208410 h 833078"/>
              <a:gd name="connsiteX900" fmla="*/ 856794 w 871179"/>
              <a:gd name="connsiteY900" fmla="*/ 262042 h 833078"/>
              <a:gd name="connsiteX901" fmla="*/ 870459 w 871179"/>
              <a:gd name="connsiteY901" fmla="*/ 262042 h 833078"/>
              <a:gd name="connsiteX902" fmla="*/ 870100 w 871179"/>
              <a:gd name="connsiteY902" fmla="*/ 378666 h 833078"/>
              <a:gd name="connsiteX903" fmla="*/ 850680 w 871179"/>
              <a:gd name="connsiteY903" fmla="*/ 398103 h 833078"/>
              <a:gd name="connsiteX904" fmla="*/ 822990 w 871179"/>
              <a:gd name="connsiteY904" fmla="*/ 398103 h 833078"/>
              <a:gd name="connsiteX905" fmla="*/ 805369 w 871179"/>
              <a:gd name="connsiteY905" fmla="*/ 398103 h 833078"/>
              <a:gd name="connsiteX906" fmla="*/ 787388 w 871179"/>
              <a:gd name="connsiteY906" fmla="*/ 398103 h 833078"/>
              <a:gd name="connsiteX907" fmla="*/ 769407 w 871179"/>
              <a:gd name="connsiteY907" fmla="*/ 398103 h 833078"/>
              <a:gd name="connsiteX908" fmla="*/ 751786 w 871179"/>
              <a:gd name="connsiteY908" fmla="*/ 398103 h 833078"/>
              <a:gd name="connsiteX909" fmla="*/ 733806 w 871179"/>
              <a:gd name="connsiteY909" fmla="*/ 398103 h 833078"/>
              <a:gd name="connsiteX910" fmla="*/ 716184 w 871179"/>
              <a:gd name="connsiteY910" fmla="*/ 398103 h 833078"/>
              <a:gd name="connsiteX911" fmla="*/ 698204 w 871179"/>
              <a:gd name="connsiteY911" fmla="*/ 398103 h 833078"/>
              <a:gd name="connsiteX912" fmla="*/ 680583 w 871179"/>
              <a:gd name="connsiteY912" fmla="*/ 398103 h 833078"/>
              <a:gd name="connsiteX913" fmla="*/ 662602 w 871179"/>
              <a:gd name="connsiteY913" fmla="*/ 398103 h 833078"/>
              <a:gd name="connsiteX914" fmla="*/ 644981 w 871179"/>
              <a:gd name="connsiteY914" fmla="*/ 398103 h 833078"/>
              <a:gd name="connsiteX915" fmla="*/ 627000 w 871179"/>
              <a:gd name="connsiteY915" fmla="*/ 398103 h 833078"/>
              <a:gd name="connsiteX916" fmla="*/ 609019 w 871179"/>
              <a:gd name="connsiteY916" fmla="*/ 398103 h 833078"/>
              <a:gd name="connsiteX917" fmla="*/ 591398 w 871179"/>
              <a:gd name="connsiteY917" fmla="*/ 398103 h 833078"/>
              <a:gd name="connsiteX918" fmla="*/ 573417 w 871179"/>
              <a:gd name="connsiteY918" fmla="*/ 398103 h 833078"/>
              <a:gd name="connsiteX919" fmla="*/ 555796 w 871179"/>
              <a:gd name="connsiteY919" fmla="*/ 398103 h 833078"/>
              <a:gd name="connsiteX920" fmla="*/ 537815 w 871179"/>
              <a:gd name="connsiteY920" fmla="*/ 398103 h 833078"/>
              <a:gd name="connsiteX921" fmla="*/ 520194 w 871179"/>
              <a:gd name="connsiteY921" fmla="*/ 398103 h 833078"/>
              <a:gd name="connsiteX922" fmla="*/ 502214 w 871179"/>
              <a:gd name="connsiteY922" fmla="*/ 398103 h 833078"/>
              <a:gd name="connsiteX923" fmla="*/ 473444 w 871179"/>
              <a:gd name="connsiteY923" fmla="*/ 398103 h 833078"/>
              <a:gd name="connsiteX924" fmla="*/ 454025 w 871179"/>
              <a:gd name="connsiteY924" fmla="*/ 378666 h 833078"/>
              <a:gd name="connsiteX925" fmla="*/ 454744 w 871179"/>
              <a:gd name="connsiteY925" fmla="*/ 236126 h 833078"/>
              <a:gd name="connsiteX926" fmla="*/ 464814 w 871179"/>
              <a:gd name="connsiteY926" fmla="*/ 262042 h 833078"/>
              <a:gd name="connsiteX927" fmla="*/ 489987 w 871179"/>
              <a:gd name="connsiteY927" fmla="*/ 262042 h 833078"/>
              <a:gd name="connsiteX928" fmla="*/ 468410 w 871179"/>
              <a:gd name="connsiteY928" fmla="*/ 208410 h 833078"/>
              <a:gd name="connsiteX929" fmla="*/ 454744 w 871179"/>
              <a:gd name="connsiteY929" fmla="*/ 208410 h 833078"/>
              <a:gd name="connsiteX930" fmla="*/ 455104 w 871179"/>
              <a:gd name="connsiteY930" fmla="*/ 19797 h 833078"/>
              <a:gd name="connsiteX931" fmla="*/ 474523 w 871179"/>
              <a:gd name="connsiteY931" fmla="*/ 0 h 833078"/>
              <a:gd name="connsiteX932" fmla="*/ 20498 w 871179"/>
              <a:gd name="connsiteY932" fmla="*/ 0 h 833078"/>
              <a:gd name="connsiteX933" fmla="*/ 48188 w 871179"/>
              <a:gd name="connsiteY933" fmla="*/ 0 h 833078"/>
              <a:gd name="connsiteX934" fmla="*/ 66169 w 871179"/>
              <a:gd name="connsiteY934" fmla="*/ 0 h 833078"/>
              <a:gd name="connsiteX935" fmla="*/ 83790 w 871179"/>
              <a:gd name="connsiteY935" fmla="*/ 0 h 833078"/>
              <a:gd name="connsiteX936" fmla="*/ 101771 w 871179"/>
              <a:gd name="connsiteY936" fmla="*/ 0 h 833078"/>
              <a:gd name="connsiteX937" fmla="*/ 106225 w 871179"/>
              <a:gd name="connsiteY937" fmla="*/ 0 h 833078"/>
              <a:gd name="connsiteX938" fmla="*/ 119392 w 871179"/>
              <a:gd name="connsiteY938" fmla="*/ 0 h 833078"/>
              <a:gd name="connsiteX939" fmla="*/ 137373 w 871179"/>
              <a:gd name="connsiteY939" fmla="*/ 0 h 833078"/>
              <a:gd name="connsiteX940" fmla="*/ 154994 w 871179"/>
              <a:gd name="connsiteY940" fmla="*/ 0 h 833078"/>
              <a:gd name="connsiteX941" fmla="*/ 158231 w 871179"/>
              <a:gd name="connsiteY941" fmla="*/ 0 h 833078"/>
              <a:gd name="connsiteX942" fmla="*/ 260002 w 871179"/>
              <a:gd name="connsiteY942" fmla="*/ 0 h 833078"/>
              <a:gd name="connsiteX943" fmla="*/ 262159 w 871179"/>
              <a:gd name="connsiteY943" fmla="*/ 0 h 833078"/>
              <a:gd name="connsiteX944" fmla="*/ 280140 w 871179"/>
              <a:gd name="connsiteY944" fmla="*/ 0 h 833078"/>
              <a:gd name="connsiteX945" fmla="*/ 297761 w 871179"/>
              <a:gd name="connsiteY945" fmla="*/ 0 h 833078"/>
              <a:gd name="connsiteX946" fmla="*/ 310566 w 871179"/>
              <a:gd name="connsiteY946" fmla="*/ 0 h 833078"/>
              <a:gd name="connsiteX947" fmla="*/ 315382 w 871179"/>
              <a:gd name="connsiteY947" fmla="*/ 0 h 833078"/>
              <a:gd name="connsiteX948" fmla="*/ 333363 w 871179"/>
              <a:gd name="connsiteY948" fmla="*/ 0 h 833078"/>
              <a:gd name="connsiteX949" fmla="*/ 350984 w 871179"/>
              <a:gd name="connsiteY949" fmla="*/ 0 h 833078"/>
              <a:gd name="connsiteX950" fmla="*/ 368965 w 871179"/>
              <a:gd name="connsiteY950" fmla="*/ 0 h 833078"/>
              <a:gd name="connsiteX951" fmla="*/ 397734 w 871179"/>
              <a:gd name="connsiteY951" fmla="*/ 0 h 833078"/>
              <a:gd name="connsiteX952" fmla="*/ 417154 w 871179"/>
              <a:gd name="connsiteY952" fmla="*/ 19797 h 833078"/>
              <a:gd name="connsiteX953" fmla="*/ 416434 w 871179"/>
              <a:gd name="connsiteY953" fmla="*/ 233606 h 833078"/>
              <a:gd name="connsiteX954" fmla="*/ 406365 w 871179"/>
              <a:gd name="connsiteY954" fmla="*/ 208410 h 833078"/>
              <a:gd name="connsiteX955" fmla="*/ 381552 w 871179"/>
              <a:gd name="connsiteY955" fmla="*/ 208410 h 833078"/>
              <a:gd name="connsiteX956" fmla="*/ 402769 w 871179"/>
              <a:gd name="connsiteY956" fmla="*/ 262042 h 833078"/>
              <a:gd name="connsiteX957" fmla="*/ 416434 w 871179"/>
              <a:gd name="connsiteY957" fmla="*/ 262042 h 833078"/>
              <a:gd name="connsiteX958" fmla="*/ 416075 w 871179"/>
              <a:gd name="connsiteY958" fmla="*/ 378666 h 833078"/>
              <a:gd name="connsiteX959" fmla="*/ 396655 w 871179"/>
              <a:gd name="connsiteY959" fmla="*/ 398103 h 833078"/>
              <a:gd name="connsiteX960" fmla="*/ 368965 w 871179"/>
              <a:gd name="connsiteY960" fmla="*/ 398103 h 833078"/>
              <a:gd name="connsiteX961" fmla="*/ 350984 w 871179"/>
              <a:gd name="connsiteY961" fmla="*/ 398103 h 833078"/>
              <a:gd name="connsiteX962" fmla="*/ 333363 w 871179"/>
              <a:gd name="connsiteY962" fmla="*/ 398103 h 833078"/>
              <a:gd name="connsiteX963" fmla="*/ 315382 w 871179"/>
              <a:gd name="connsiteY963" fmla="*/ 398103 h 833078"/>
              <a:gd name="connsiteX964" fmla="*/ 297761 w 871179"/>
              <a:gd name="connsiteY964" fmla="*/ 398103 h 833078"/>
              <a:gd name="connsiteX965" fmla="*/ 280140 w 871179"/>
              <a:gd name="connsiteY965" fmla="*/ 398103 h 833078"/>
              <a:gd name="connsiteX966" fmla="*/ 262159 w 871179"/>
              <a:gd name="connsiteY966" fmla="*/ 398103 h 833078"/>
              <a:gd name="connsiteX967" fmla="*/ 244179 w 871179"/>
              <a:gd name="connsiteY967" fmla="*/ 398103 h 833078"/>
              <a:gd name="connsiteX968" fmla="*/ 226198 w 871179"/>
              <a:gd name="connsiteY968" fmla="*/ 398103 h 833078"/>
              <a:gd name="connsiteX969" fmla="*/ 208577 w 871179"/>
              <a:gd name="connsiteY969" fmla="*/ 398103 h 833078"/>
              <a:gd name="connsiteX970" fmla="*/ 190956 w 871179"/>
              <a:gd name="connsiteY970" fmla="*/ 398103 h 833078"/>
              <a:gd name="connsiteX971" fmla="*/ 172975 w 871179"/>
              <a:gd name="connsiteY971" fmla="*/ 398103 h 833078"/>
              <a:gd name="connsiteX972" fmla="*/ 154994 w 871179"/>
              <a:gd name="connsiteY972" fmla="*/ 398103 h 833078"/>
              <a:gd name="connsiteX973" fmla="*/ 137373 w 871179"/>
              <a:gd name="connsiteY973" fmla="*/ 398103 h 833078"/>
              <a:gd name="connsiteX974" fmla="*/ 119392 w 871179"/>
              <a:gd name="connsiteY974" fmla="*/ 398103 h 833078"/>
              <a:gd name="connsiteX975" fmla="*/ 101771 w 871179"/>
              <a:gd name="connsiteY975" fmla="*/ 398103 h 833078"/>
              <a:gd name="connsiteX976" fmla="*/ 83790 w 871179"/>
              <a:gd name="connsiteY976" fmla="*/ 398103 h 833078"/>
              <a:gd name="connsiteX977" fmla="*/ 66169 w 871179"/>
              <a:gd name="connsiteY977" fmla="*/ 398103 h 833078"/>
              <a:gd name="connsiteX978" fmla="*/ 48188 w 871179"/>
              <a:gd name="connsiteY978" fmla="*/ 398103 h 833078"/>
              <a:gd name="connsiteX979" fmla="*/ 19419 w 871179"/>
              <a:gd name="connsiteY979" fmla="*/ 398103 h 833078"/>
              <a:gd name="connsiteX980" fmla="*/ 0 w 871179"/>
              <a:gd name="connsiteY980" fmla="*/ 378666 h 833078"/>
              <a:gd name="connsiteX981" fmla="*/ 719 w 871179"/>
              <a:gd name="connsiteY981" fmla="*/ 236126 h 833078"/>
              <a:gd name="connsiteX982" fmla="*/ 10788 w 871179"/>
              <a:gd name="connsiteY982" fmla="*/ 262042 h 833078"/>
              <a:gd name="connsiteX983" fmla="*/ 35961 w 871179"/>
              <a:gd name="connsiteY983" fmla="*/ 262042 h 833078"/>
              <a:gd name="connsiteX984" fmla="*/ 14384 w 871179"/>
              <a:gd name="connsiteY984" fmla="*/ 208410 h 833078"/>
              <a:gd name="connsiteX985" fmla="*/ 719 w 871179"/>
              <a:gd name="connsiteY985" fmla="*/ 208410 h 833078"/>
              <a:gd name="connsiteX986" fmla="*/ 1079 w 871179"/>
              <a:gd name="connsiteY986" fmla="*/ 19797 h 833078"/>
              <a:gd name="connsiteX987" fmla="*/ 20498 w 871179"/>
              <a:gd name="connsiteY987" fmla="*/ 0 h 83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Lst>
            <a:rect l="l" t="t" r="r" b="b"/>
            <a:pathLst>
              <a:path w="871179" h="833078">
                <a:moveTo>
                  <a:pt x="769767" y="786285"/>
                </a:moveTo>
                <a:lnTo>
                  <a:pt x="769767" y="792764"/>
                </a:lnTo>
                <a:lnTo>
                  <a:pt x="787388" y="792764"/>
                </a:lnTo>
                <a:lnTo>
                  <a:pt x="805369" y="792764"/>
                </a:lnTo>
                <a:lnTo>
                  <a:pt x="822990" y="792764"/>
                </a:lnTo>
                <a:lnTo>
                  <a:pt x="832340" y="792764"/>
                </a:lnTo>
                <a:lnTo>
                  <a:pt x="832340" y="786285"/>
                </a:lnTo>
                <a:lnTo>
                  <a:pt x="822990" y="786285"/>
                </a:lnTo>
                <a:lnTo>
                  <a:pt x="805369" y="786285"/>
                </a:lnTo>
                <a:lnTo>
                  <a:pt x="787388" y="786285"/>
                </a:lnTo>
                <a:close/>
                <a:moveTo>
                  <a:pt x="315742" y="786285"/>
                </a:moveTo>
                <a:lnTo>
                  <a:pt x="315742" y="792764"/>
                </a:lnTo>
                <a:lnTo>
                  <a:pt x="333363" y="792764"/>
                </a:lnTo>
                <a:lnTo>
                  <a:pt x="350984" y="792764"/>
                </a:lnTo>
                <a:lnTo>
                  <a:pt x="368965" y="792764"/>
                </a:lnTo>
                <a:lnTo>
                  <a:pt x="378315" y="792764"/>
                </a:lnTo>
                <a:lnTo>
                  <a:pt x="378315" y="786285"/>
                </a:lnTo>
                <a:lnTo>
                  <a:pt x="368965" y="786285"/>
                </a:lnTo>
                <a:lnTo>
                  <a:pt x="350984" y="786285"/>
                </a:lnTo>
                <a:lnTo>
                  <a:pt x="333363" y="786285"/>
                </a:lnTo>
                <a:close/>
                <a:moveTo>
                  <a:pt x="492144" y="778366"/>
                </a:moveTo>
                <a:lnTo>
                  <a:pt x="492144" y="792764"/>
                </a:lnTo>
                <a:lnTo>
                  <a:pt x="502214" y="792764"/>
                </a:lnTo>
                <a:lnTo>
                  <a:pt x="520194" y="792764"/>
                </a:lnTo>
                <a:lnTo>
                  <a:pt x="537815" y="792764"/>
                </a:lnTo>
                <a:lnTo>
                  <a:pt x="555796" y="792764"/>
                </a:lnTo>
                <a:lnTo>
                  <a:pt x="573417" y="792764"/>
                </a:lnTo>
                <a:lnTo>
                  <a:pt x="591398" y="792764"/>
                </a:lnTo>
                <a:lnTo>
                  <a:pt x="609019" y="792764"/>
                </a:lnTo>
                <a:lnTo>
                  <a:pt x="627000" y="792764"/>
                </a:lnTo>
                <a:lnTo>
                  <a:pt x="644981" y="792764"/>
                </a:lnTo>
                <a:lnTo>
                  <a:pt x="657567" y="792764"/>
                </a:lnTo>
                <a:lnTo>
                  <a:pt x="657567" y="778366"/>
                </a:lnTo>
                <a:lnTo>
                  <a:pt x="644981" y="778366"/>
                </a:lnTo>
                <a:lnTo>
                  <a:pt x="627000" y="778366"/>
                </a:lnTo>
                <a:lnTo>
                  <a:pt x="609019" y="778366"/>
                </a:lnTo>
                <a:lnTo>
                  <a:pt x="591398" y="778366"/>
                </a:lnTo>
                <a:lnTo>
                  <a:pt x="573417" y="778366"/>
                </a:lnTo>
                <a:lnTo>
                  <a:pt x="555796" y="778366"/>
                </a:lnTo>
                <a:lnTo>
                  <a:pt x="537815" y="778366"/>
                </a:lnTo>
                <a:lnTo>
                  <a:pt x="520194" y="778366"/>
                </a:lnTo>
                <a:lnTo>
                  <a:pt x="502214" y="778366"/>
                </a:lnTo>
                <a:close/>
                <a:moveTo>
                  <a:pt x="37759" y="778366"/>
                </a:moveTo>
                <a:lnTo>
                  <a:pt x="37759" y="792764"/>
                </a:lnTo>
                <a:lnTo>
                  <a:pt x="48188" y="792764"/>
                </a:lnTo>
                <a:lnTo>
                  <a:pt x="66169" y="792764"/>
                </a:lnTo>
                <a:lnTo>
                  <a:pt x="83790" y="792764"/>
                </a:lnTo>
                <a:lnTo>
                  <a:pt x="101771" y="792764"/>
                </a:lnTo>
                <a:lnTo>
                  <a:pt x="119392" y="792764"/>
                </a:lnTo>
                <a:lnTo>
                  <a:pt x="137373" y="792764"/>
                </a:lnTo>
                <a:lnTo>
                  <a:pt x="154994" y="792764"/>
                </a:lnTo>
                <a:lnTo>
                  <a:pt x="172975" y="792764"/>
                </a:lnTo>
                <a:lnTo>
                  <a:pt x="190956" y="792764"/>
                </a:lnTo>
                <a:lnTo>
                  <a:pt x="203542" y="792764"/>
                </a:lnTo>
                <a:lnTo>
                  <a:pt x="203542" y="778366"/>
                </a:lnTo>
                <a:lnTo>
                  <a:pt x="190956" y="778366"/>
                </a:lnTo>
                <a:lnTo>
                  <a:pt x="172975" y="778366"/>
                </a:lnTo>
                <a:lnTo>
                  <a:pt x="154994" y="778366"/>
                </a:lnTo>
                <a:lnTo>
                  <a:pt x="137373" y="778366"/>
                </a:lnTo>
                <a:lnTo>
                  <a:pt x="119392" y="778366"/>
                </a:lnTo>
                <a:lnTo>
                  <a:pt x="101771" y="778366"/>
                </a:lnTo>
                <a:lnTo>
                  <a:pt x="83790" y="778366"/>
                </a:lnTo>
                <a:lnTo>
                  <a:pt x="66169" y="778366"/>
                </a:lnTo>
                <a:lnTo>
                  <a:pt x="48188" y="778366"/>
                </a:lnTo>
                <a:close/>
                <a:moveTo>
                  <a:pt x="817956" y="739492"/>
                </a:moveTo>
                <a:lnTo>
                  <a:pt x="805369" y="757489"/>
                </a:lnTo>
                <a:lnTo>
                  <a:pt x="803571" y="759649"/>
                </a:lnTo>
                <a:lnTo>
                  <a:pt x="805369" y="759649"/>
                </a:lnTo>
                <a:lnTo>
                  <a:pt x="810763" y="759649"/>
                </a:lnTo>
                <a:lnTo>
                  <a:pt x="810763" y="779446"/>
                </a:lnTo>
                <a:lnTo>
                  <a:pt x="822990" y="779446"/>
                </a:lnTo>
                <a:lnTo>
                  <a:pt x="825148" y="779446"/>
                </a:lnTo>
                <a:lnTo>
                  <a:pt x="825148" y="759649"/>
                </a:lnTo>
                <a:lnTo>
                  <a:pt x="832340" y="759649"/>
                </a:lnTo>
                <a:lnTo>
                  <a:pt x="822990" y="746691"/>
                </a:lnTo>
                <a:close/>
                <a:moveTo>
                  <a:pt x="784152" y="739492"/>
                </a:moveTo>
                <a:lnTo>
                  <a:pt x="769767" y="759649"/>
                </a:lnTo>
                <a:lnTo>
                  <a:pt x="776959" y="759649"/>
                </a:lnTo>
                <a:lnTo>
                  <a:pt x="776959" y="779446"/>
                </a:lnTo>
                <a:lnTo>
                  <a:pt x="787388" y="779446"/>
                </a:lnTo>
                <a:lnTo>
                  <a:pt x="791344" y="779446"/>
                </a:lnTo>
                <a:lnTo>
                  <a:pt x="791344" y="759649"/>
                </a:lnTo>
                <a:lnTo>
                  <a:pt x="798536" y="759649"/>
                </a:lnTo>
                <a:lnTo>
                  <a:pt x="787388" y="744171"/>
                </a:lnTo>
                <a:close/>
                <a:moveTo>
                  <a:pt x="492144" y="739492"/>
                </a:moveTo>
                <a:lnTo>
                  <a:pt x="492144" y="754249"/>
                </a:lnTo>
                <a:lnTo>
                  <a:pt x="502214" y="754249"/>
                </a:lnTo>
                <a:lnTo>
                  <a:pt x="520194" y="754249"/>
                </a:lnTo>
                <a:lnTo>
                  <a:pt x="537815" y="754249"/>
                </a:lnTo>
                <a:lnTo>
                  <a:pt x="555796" y="754249"/>
                </a:lnTo>
                <a:lnTo>
                  <a:pt x="573417" y="754249"/>
                </a:lnTo>
                <a:lnTo>
                  <a:pt x="591398" y="754249"/>
                </a:lnTo>
                <a:lnTo>
                  <a:pt x="609019" y="754249"/>
                </a:lnTo>
                <a:lnTo>
                  <a:pt x="627000" y="754249"/>
                </a:lnTo>
                <a:lnTo>
                  <a:pt x="644981" y="754249"/>
                </a:lnTo>
                <a:lnTo>
                  <a:pt x="657567" y="754249"/>
                </a:lnTo>
                <a:lnTo>
                  <a:pt x="657567" y="739492"/>
                </a:lnTo>
                <a:lnTo>
                  <a:pt x="644981" y="739492"/>
                </a:lnTo>
                <a:lnTo>
                  <a:pt x="627000" y="739492"/>
                </a:lnTo>
                <a:lnTo>
                  <a:pt x="609019" y="739492"/>
                </a:lnTo>
                <a:lnTo>
                  <a:pt x="591398" y="739492"/>
                </a:lnTo>
                <a:lnTo>
                  <a:pt x="573417" y="739492"/>
                </a:lnTo>
                <a:lnTo>
                  <a:pt x="555796" y="739492"/>
                </a:lnTo>
                <a:lnTo>
                  <a:pt x="537815" y="739492"/>
                </a:lnTo>
                <a:lnTo>
                  <a:pt x="520194" y="739492"/>
                </a:lnTo>
                <a:lnTo>
                  <a:pt x="502214" y="739492"/>
                </a:lnTo>
                <a:close/>
                <a:moveTo>
                  <a:pt x="363931" y="739492"/>
                </a:moveTo>
                <a:lnTo>
                  <a:pt x="350984" y="757489"/>
                </a:lnTo>
                <a:lnTo>
                  <a:pt x="349546" y="759649"/>
                </a:lnTo>
                <a:lnTo>
                  <a:pt x="350984" y="759649"/>
                </a:lnTo>
                <a:lnTo>
                  <a:pt x="356738" y="759649"/>
                </a:lnTo>
                <a:lnTo>
                  <a:pt x="356738" y="779446"/>
                </a:lnTo>
                <a:lnTo>
                  <a:pt x="368965" y="779446"/>
                </a:lnTo>
                <a:lnTo>
                  <a:pt x="371123" y="779446"/>
                </a:lnTo>
                <a:lnTo>
                  <a:pt x="371123" y="759649"/>
                </a:lnTo>
                <a:lnTo>
                  <a:pt x="378315" y="759649"/>
                </a:lnTo>
                <a:lnTo>
                  <a:pt x="368965" y="746691"/>
                </a:lnTo>
                <a:close/>
                <a:moveTo>
                  <a:pt x="330127" y="739492"/>
                </a:moveTo>
                <a:lnTo>
                  <a:pt x="315742" y="759649"/>
                </a:lnTo>
                <a:lnTo>
                  <a:pt x="322934" y="759649"/>
                </a:lnTo>
                <a:lnTo>
                  <a:pt x="322934" y="779446"/>
                </a:lnTo>
                <a:lnTo>
                  <a:pt x="333363" y="779446"/>
                </a:lnTo>
                <a:lnTo>
                  <a:pt x="337319" y="779446"/>
                </a:lnTo>
                <a:lnTo>
                  <a:pt x="337319" y="759649"/>
                </a:lnTo>
                <a:lnTo>
                  <a:pt x="344511" y="759649"/>
                </a:lnTo>
                <a:lnTo>
                  <a:pt x="333363" y="744171"/>
                </a:lnTo>
                <a:close/>
                <a:moveTo>
                  <a:pt x="37759" y="739492"/>
                </a:moveTo>
                <a:lnTo>
                  <a:pt x="37759" y="754249"/>
                </a:lnTo>
                <a:lnTo>
                  <a:pt x="48188" y="754249"/>
                </a:lnTo>
                <a:lnTo>
                  <a:pt x="66169" y="754249"/>
                </a:lnTo>
                <a:lnTo>
                  <a:pt x="83790" y="754249"/>
                </a:lnTo>
                <a:lnTo>
                  <a:pt x="101771" y="754249"/>
                </a:lnTo>
                <a:lnTo>
                  <a:pt x="119392" y="754249"/>
                </a:lnTo>
                <a:lnTo>
                  <a:pt x="137373" y="754249"/>
                </a:lnTo>
                <a:lnTo>
                  <a:pt x="154994" y="754249"/>
                </a:lnTo>
                <a:lnTo>
                  <a:pt x="172975" y="754249"/>
                </a:lnTo>
                <a:lnTo>
                  <a:pt x="190956" y="754249"/>
                </a:lnTo>
                <a:lnTo>
                  <a:pt x="203542" y="754249"/>
                </a:lnTo>
                <a:lnTo>
                  <a:pt x="203542" y="739492"/>
                </a:lnTo>
                <a:lnTo>
                  <a:pt x="190956" y="739492"/>
                </a:lnTo>
                <a:lnTo>
                  <a:pt x="172975" y="739492"/>
                </a:lnTo>
                <a:lnTo>
                  <a:pt x="154994" y="739492"/>
                </a:lnTo>
                <a:lnTo>
                  <a:pt x="137373" y="739492"/>
                </a:lnTo>
                <a:lnTo>
                  <a:pt x="119392" y="739492"/>
                </a:lnTo>
                <a:lnTo>
                  <a:pt x="101771" y="739492"/>
                </a:lnTo>
                <a:lnTo>
                  <a:pt x="83790" y="739492"/>
                </a:lnTo>
                <a:lnTo>
                  <a:pt x="66169" y="739492"/>
                </a:lnTo>
                <a:lnTo>
                  <a:pt x="48188" y="739492"/>
                </a:lnTo>
                <a:close/>
                <a:moveTo>
                  <a:pt x="799615" y="643385"/>
                </a:moveTo>
                <a:lnTo>
                  <a:pt x="805369" y="657063"/>
                </a:lnTo>
                <a:lnTo>
                  <a:pt x="821192" y="697018"/>
                </a:lnTo>
                <a:lnTo>
                  <a:pt x="822990" y="697018"/>
                </a:lnTo>
                <a:lnTo>
                  <a:pt x="846365" y="697018"/>
                </a:lnTo>
                <a:lnTo>
                  <a:pt x="824788" y="643385"/>
                </a:lnTo>
                <a:lnTo>
                  <a:pt x="822990" y="643385"/>
                </a:lnTo>
                <a:lnTo>
                  <a:pt x="805369" y="643385"/>
                </a:lnTo>
                <a:close/>
                <a:moveTo>
                  <a:pt x="764013" y="643385"/>
                </a:moveTo>
                <a:lnTo>
                  <a:pt x="769407" y="657063"/>
                </a:lnTo>
                <a:lnTo>
                  <a:pt x="785590" y="697018"/>
                </a:lnTo>
                <a:lnTo>
                  <a:pt x="787388" y="697018"/>
                </a:lnTo>
                <a:lnTo>
                  <a:pt x="805369" y="697018"/>
                </a:lnTo>
                <a:lnTo>
                  <a:pt x="810763" y="697018"/>
                </a:lnTo>
                <a:lnTo>
                  <a:pt x="805369" y="683340"/>
                </a:lnTo>
                <a:lnTo>
                  <a:pt x="789186" y="643385"/>
                </a:lnTo>
                <a:lnTo>
                  <a:pt x="787388" y="643385"/>
                </a:lnTo>
                <a:lnTo>
                  <a:pt x="769407" y="643385"/>
                </a:lnTo>
                <a:close/>
                <a:moveTo>
                  <a:pt x="728411" y="643385"/>
                </a:moveTo>
                <a:lnTo>
                  <a:pt x="733806" y="657063"/>
                </a:lnTo>
                <a:lnTo>
                  <a:pt x="749988" y="697018"/>
                </a:lnTo>
                <a:lnTo>
                  <a:pt x="751786" y="697018"/>
                </a:lnTo>
                <a:lnTo>
                  <a:pt x="769407" y="697018"/>
                </a:lnTo>
                <a:lnTo>
                  <a:pt x="774802" y="697018"/>
                </a:lnTo>
                <a:lnTo>
                  <a:pt x="769407" y="683340"/>
                </a:lnTo>
                <a:lnTo>
                  <a:pt x="753584" y="643385"/>
                </a:lnTo>
                <a:lnTo>
                  <a:pt x="751786" y="643385"/>
                </a:lnTo>
                <a:lnTo>
                  <a:pt x="733806" y="643385"/>
                </a:lnTo>
                <a:close/>
                <a:moveTo>
                  <a:pt x="692809" y="643385"/>
                </a:moveTo>
                <a:lnTo>
                  <a:pt x="698204" y="657063"/>
                </a:lnTo>
                <a:lnTo>
                  <a:pt x="714386" y="697018"/>
                </a:lnTo>
                <a:lnTo>
                  <a:pt x="716184" y="697018"/>
                </a:lnTo>
                <a:lnTo>
                  <a:pt x="733806" y="697018"/>
                </a:lnTo>
                <a:lnTo>
                  <a:pt x="739559" y="697018"/>
                </a:lnTo>
                <a:lnTo>
                  <a:pt x="733806" y="683340"/>
                </a:lnTo>
                <a:lnTo>
                  <a:pt x="717983" y="643385"/>
                </a:lnTo>
                <a:lnTo>
                  <a:pt x="716184" y="643385"/>
                </a:lnTo>
                <a:lnTo>
                  <a:pt x="698204" y="643385"/>
                </a:lnTo>
                <a:close/>
                <a:moveTo>
                  <a:pt x="657208" y="643385"/>
                </a:moveTo>
                <a:lnTo>
                  <a:pt x="662602" y="657063"/>
                </a:lnTo>
                <a:lnTo>
                  <a:pt x="678784" y="697018"/>
                </a:lnTo>
                <a:lnTo>
                  <a:pt x="680583" y="697018"/>
                </a:lnTo>
                <a:lnTo>
                  <a:pt x="698204" y="697018"/>
                </a:lnTo>
                <a:lnTo>
                  <a:pt x="703958" y="697018"/>
                </a:lnTo>
                <a:lnTo>
                  <a:pt x="698204" y="683340"/>
                </a:lnTo>
                <a:lnTo>
                  <a:pt x="682381" y="643385"/>
                </a:lnTo>
                <a:lnTo>
                  <a:pt x="680583" y="643385"/>
                </a:lnTo>
                <a:lnTo>
                  <a:pt x="662602" y="643385"/>
                </a:lnTo>
                <a:close/>
                <a:moveTo>
                  <a:pt x="621246" y="643385"/>
                </a:moveTo>
                <a:lnTo>
                  <a:pt x="627000" y="657063"/>
                </a:lnTo>
                <a:lnTo>
                  <a:pt x="643183" y="697018"/>
                </a:lnTo>
                <a:lnTo>
                  <a:pt x="644981" y="697018"/>
                </a:lnTo>
                <a:lnTo>
                  <a:pt x="662602" y="697018"/>
                </a:lnTo>
                <a:lnTo>
                  <a:pt x="667996" y="697018"/>
                </a:lnTo>
                <a:lnTo>
                  <a:pt x="662602" y="683340"/>
                </a:lnTo>
                <a:lnTo>
                  <a:pt x="646419" y="643385"/>
                </a:lnTo>
                <a:lnTo>
                  <a:pt x="644981" y="643385"/>
                </a:lnTo>
                <a:lnTo>
                  <a:pt x="627000" y="643385"/>
                </a:lnTo>
                <a:close/>
                <a:moveTo>
                  <a:pt x="586004" y="643385"/>
                </a:moveTo>
                <a:lnTo>
                  <a:pt x="591398" y="657063"/>
                </a:lnTo>
                <a:lnTo>
                  <a:pt x="607581" y="697018"/>
                </a:lnTo>
                <a:lnTo>
                  <a:pt x="609019" y="697018"/>
                </a:lnTo>
                <a:lnTo>
                  <a:pt x="627000" y="697018"/>
                </a:lnTo>
                <a:lnTo>
                  <a:pt x="632754" y="697018"/>
                </a:lnTo>
                <a:lnTo>
                  <a:pt x="627000" y="683340"/>
                </a:lnTo>
                <a:lnTo>
                  <a:pt x="610817" y="643385"/>
                </a:lnTo>
                <a:lnTo>
                  <a:pt x="609019" y="643385"/>
                </a:lnTo>
                <a:lnTo>
                  <a:pt x="591398" y="643385"/>
                </a:lnTo>
                <a:close/>
                <a:moveTo>
                  <a:pt x="550402" y="643385"/>
                </a:moveTo>
                <a:lnTo>
                  <a:pt x="555796" y="657063"/>
                </a:lnTo>
                <a:lnTo>
                  <a:pt x="571979" y="697018"/>
                </a:lnTo>
                <a:lnTo>
                  <a:pt x="573417" y="697018"/>
                </a:lnTo>
                <a:lnTo>
                  <a:pt x="591398" y="697018"/>
                </a:lnTo>
                <a:lnTo>
                  <a:pt x="596792" y="697018"/>
                </a:lnTo>
                <a:lnTo>
                  <a:pt x="591398" y="683340"/>
                </a:lnTo>
                <a:lnTo>
                  <a:pt x="575575" y="643385"/>
                </a:lnTo>
                <a:lnTo>
                  <a:pt x="573417" y="643385"/>
                </a:lnTo>
                <a:lnTo>
                  <a:pt x="555796" y="643385"/>
                </a:lnTo>
                <a:close/>
                <a:moveTo>
                  <a:pt x="514440" y="643385"/>
                </a:moveTo>
                <a:lnTo>
                  <a:pt x="520194" y="657063"/>
                </a:lnTo>
                <a:lnTo>
                  <a:pt x="536017" y="697018"/>
                </a:lnTo>
                <a:lnTo>
                  <a:pt x="537815" y="697018"/>
                </a:lnTo>
                <a:lnTo>
                  <a:pt x="555796" y="697018"/>
                </a:lnTo>
                <a:lnTo>
                  <a:pt x="561190" y="697018"/>
                </a:lnTo>
                <a:lnTo>
                  <a:pt x="555796" y="683340"/>
                </a:lnTo>
                <a:lnTo>
                  <a:pt x="539613" y="643385"/>
                </a:lnTo>
                <a:lnTo>
                  <a:pt x="537815" y="643385"/>
                </a:lnTo>
                <a:lnTo>
                  <a:pt x="520194" y="643385"/>
                </a:lnTo>
                <a:close/>
                <a:moveTo>
                  <a:pt x="479198" y="643385"/>
                </a:moveTo>
                <a:lnTo>
                  <a:pt x="500415" y="697018"/>
                </a:lnTo>
                <a:lnTo>
                  <a:pt x="502214" y="697018"/>
                </a:lnTo>
                <a:lnTo>
                  <a:pt x="520194" y="697018"/>
                </a:lnTo>
                <a:lnTo>
                  <a:pt x="525589" y="697018"/>
                </a:lnTo>
                <a:lnTo>
                  <a:pt x="520194" y="683340"/>
                </a:lnTo>
                <a:lnTo>
                  <a:pt x="504012" y="643385"/>
                </a:lnTo>
                <a:lnTo>
                  <a:pt x="502214" y="643385"/>
                </a:lnTo>
                <a:close/>
                <a:moveTo>
                  <a:pt x="345590" y="643385"/>
                </a:moveTo>
                <a:lnTo>
                  <a:pt x="350984" y="657063"/>
                </a:lnTo>
                <a:lnTo>
                  <a:pt x="367167" y="697018"/>
                </a:lnTo>
                <a:lnTo>
                  <a:pt x="368965" y="697018"/>
                </a:lnTo>
                <a:lnTo>
                  <a:pt x="392340" y="697018"/>
                </a:lnTo>
                <a:lnTo>
                  <a:pt x="370763" y="643385"/>
                </a:lnTo>
                <a:lnTo>
                  <a:pt x="368965" y="643385"/>
                </a:lnTo>
                <a:lnTo>
                  <a:pt x="350984" y="643385"/>
                </a:lnTo>
                <a:close/>
                <a:moveTo>
                  <a:pt x="309988" y="643385"/>
                </a:moveTo>
                <a:lnTo>
                  <a:pt x="315382" y="657063"/>
                </a:lnTo>
                <a:lnTo>
                  <a:pt x="331565" y="697018"/>
                </a:lnTo>
                <a:lnTo>
                  <a:pt x="333363" y="697018"/>
                </a:lnTo>
                <a:lnTo>
                  <a:pt x="350984" y="697018"/>
                </a:lnTo>
                <a:lnTo>
                  <a:pt x="356738" y="697018"/>
                </a:lnTo>
                <a:lnTo>
                  <a:pt x="350984" y="683340"/>
                </a:lnTo>
                <a:lnTo>
                  <a:pt x="335161" y="643385"/>
                </a:lnTo>
                <a:lnTo>
                  <a:pt x="333363" y="643385"/>
                </a:lnTo>
                <a:lnTo>
                  <a:pt x="315382" y="643385"/>
                </a:lnTo>
                <a:close/>
                <a:moveTo>
                  <a:pt x="274386" y="643385"/>
                </a:moveTo>
                <a:lnTo>
                  <a:pt x="280140" y="657063"/>
                </a:lnTo>
                <a:lnTo>
                  <a:pt x="295963" y="697018"/>
                </a:lnTo>
                <a:lnTo>
                  <a:pt x="297761" y="697018"/>
                </a:lnTo>
                <a:lnTo>
                  <a:pt x="315382" y="697018"/>
                </a:lnTo>
                <a:lnTo>
                  <a:pt x="321136" y="697018"/>
                </a:lnTo>
                <a:lnTo>
                  <a:pt x="315382" y="683340"/>
                </a:lnTo>
                <a:lnTo>
                  <a:pt x="299559" y="643385"/>
                </a:lnTo>
                <a:lnTo>
                  <a:pt x="297761" y="643385"/>
                </a:lnTo>
                <a:lnTo>
                  <a:pt x="280140" y="643385"/>
                </a:lnTo>
                <a:close/>
                <a:moveTo>
                  <a:pt x="238784" y="643385"/>
                </a:moveTo>
                <a:lnTo>
                  <a:pt x="244179" y="657063"/>
                </a:lnTo>
                <a:lnTo>
                  <a:pt x="260361" y="697018"/>
                </a:lnTo>
                <a:lnTo>
                  <a:pt x="262159" y="697018"/>
                </a:lnTo>
                <a:lnTo>
                  <a:pt x="280140" y="697018"/>
                </a:lnTo>
                <a:lnTo>
                  <a:pt x="285534" y="697018"/>
                </a:lnTo>
                <a:lnTo>
                  <a:pt x="280140" y="683340"/>
                </a:lnTo>
                <a:lnTo>
                  <a:pt x="263598" y="643385"/>
                </a:lnTo>
                <a:lnTo>
                  <a:pt x="262159" y="643385"/>
                </a:lnTo>
                <a:lnTo>
                  <a:pt x="244179" y="643385"/>
                </a:lnTo>
                <a:close/>
                <a:moveTo>
                  <a:pt x="203183" y="643385"/>
                </a:moveTo>
                <a:lnTo>
                  <a:pt x="208577" y="657063"/>
                </a:lnTo>
                <a:lnTo>
                  <a:pt x="224759" y="697018"/>
                </a:lnTo>
                <a:lnTo>
                  <a:pt x="226198" y="697018"/>
                </a:lnTo>
                <a:lnTo>
                  <a:pt x="244179" y="697018"/>
                </a:lnTo>
                <a:lnTo>
                  <a:pt x="249933" y="697018"/>
                </a:lnTo>
                <a:lnTo>
                  <a:pt x="244179" y="683340"/>
                </a:lnTo>
                <a:lnTo>
                  <a:pt x="228356" y="643385"/>
                </a:lnTo>
                <a:lnTo>
                  <a:pt x="226198" y="643385"/>
                </a:lnTo>
                <a:lnTo>
                  <a:pt x="208577" y="643385"/>
                </a:lnTo>
                <a:close/>
                <a:moveTo>
                  <a:pt x="167581" y="643385"/>
                </a:moveTo>
                <a:lnTo>
                  <a:pt x="172975" y="657063"/>
                </a:lnTo>
                <a:lnTo>
                  <a:pt x="189158" y="697018"/>
                </a:lnTo>
                <a:lnTo>
                  <a:pt x="190956" y="697018"/>
                </a:lnTo>
                <a:lnTo>
                  <a:pt x="208577" y="697018"/>
                </a:lnTo>
                <a:lnTo>
                  <a:pt x="213971" y="697018"/>
                </a:lnTo>
                <a:lnTo>
                  <a:pt x="208577" y="683340"/>
                </a:lnTo>
                <a:lnTo>
                  <a:pt x="192754" y="643385"/>
                </a:lnTo>
                <a:lnTo>
                  <a:pt x="190956" y="643385"/>
                </a:lnTo>
                <a:lnTo>
                  <a:pt x="172975" y="643385"/>
                </a:lnTo>
                <a:close/>
                <a:moveTo>
                  <a:pt x="131979" y="643385"/>
                </a:moveTo>
                <a:lnTo>
                  <a:pt x="137373" y="657063"/>
                </a:lnTo>
                <a:lnTo>
                  <a:pt x="153556" y="697018"/>
                </a:lnTo>
                <a:lnTo>
                  <a:pt x="154994" y="697018"/>
                </a:lnTo>
                <a:lnTo>
                  <a:pt x="172975" y="697018"/>
                </a:lnTo>
                <a:lnTo>
                  <a:pt x="178369" y="697018"/>
                </a:lnTo>
                <a:lnTo>
                  <a:pt x="172975" y="683340"/>
                </a:lnTo>
                <a:lnTo>
                  <a:pt x="156792" y="643385"/>
                </a:lnTo>
                <a:lnTo>
                  <a:pt x="154994" y="643385"/>
                </a:lnTo>
                <a:lnTo>
                  <a:pt x="137373" y="643385"/>
                </a:lnTo>
                <a:close/>
                <a:moveTo>
                  <a:pt x="96017" y="643385"/>
                </a:moveTo>
                <a:lnTo>
                  <a:pt x="101771" y="657063"/>
                </a:lnTo>
                <a:lnTo>
                  <a:pt x="117594" y="697018"/>
                </a:lnTo>
                <a:lnTo>
                  <a:pt x="119392" y="697018"/>
                </a:lnTo>
                <a:lnTo>
                  <a:pt x="137373" y="697018"/>
                </a:lnTo>
                <a:lnTo>
                  <a:pt x="142767" y="697018"/>
                </a:lnTo>
                <a:lnTo>
                  <a:pt x="137373" y="683340"/>
                </a:lnTo>
                <a:lnTo>
                  <a:pt x="121190" y="643385"/>
                </a:lnTo>
                <a:lnTo>
                  <a:pt x="119392" y="643385"/>
                </a:lnTo>
                <a:lnTo>
                  <a:pt x="101771" y="643385"/>
                </a:lnTo>
                <a:close/>
                <a:moveTo>
                  <a:pt x="60415" y="643385"/>
                </a:moveTo>
                <a:lnTo>
                  <a:pt x="66169" y="657063"/>
                </a:lnTo>
                <a:lnTo>
                  <a:pt x="81992" y="697018"/>
                </a:lnTo>
                <a:lnTo>
                  <a:pt x="83790" y="697018"/>
                </a:lnTo>
                <a:lnTo>
                  <a:pt x="101771" y="697018"/>
                </a:lnTo>
                <a:lnTo>
                  <a:pt x="107165" y="697018"/>
                </a:lnTo>
                <a:lnTo>
                  <a:pt x="101771" y="683340"/>
                </a:lnTo>
                <a:lnTo>
                  <a:pt x="85588" y="643385"/>
                </a:lnTo>
                <a:lnTo>
                  <a:pt x="83790" y="643385"/>
                </a:lnTo>
                <a:lnTo>
                  <a:pt x="66169" y="643385"/>
                </a:lnTo>
                <a:close/>
                <a:moveTo>
                  <a:pt x="24813" y="643385"/>
                </a:moveTo>
                <a:lnTo>
                  <a:pt x="46390" y="697018"/>
                </a:lnTo>
                <a:lnTo>
                  <a:pt x="48188" y="697018"/>
                </a:lnTo>
                <a:lnTo>
                  <a:pt x="66169" y="697018"/>
                </a:lnTo>
                <a:lnTo>
                  <a:pt x="71563" y="697018"/>
                </a:lnTo>
                <a:lnTo>
                  <a:pt x="66169" y="683340"/>
                </a:lnTo>
                <a:lnTo>
                  <a:pt x="49986" y="643385"/>
                </a:lnTo>
                <a:lnTo>
                  <a:pt x="48188" y="643385"/>
                </a:lnTo>
                <a:close/>
                <a:moveTo>
                  <a:pt x="612256" y="453679"/>
                </a:moveTo>
                <a:lnTo>
                  <a:pt x="612256" y="546559"/>
                </a:lnTo>
                <a:lnTo>
                  <a:pt x="612256" y="547279"/>
                </a:lnTo>
                <a:lnTo>
                  <a:pt x="620886" y="560237"/>
                </a:lnTo>
                <a:lnTo>
                  <a:pt x="627000" y="550519"/>
                </a:lnTo>
                <a:lnTo>
                  <a:pt x="629158" y="547279"/>
                </a:lnTo>
                <a:lnTo>
                  <a:pt x="637788" y="560237"/>
                </a:lnTo>
                <a:lnTo>
                  <a:pt x="644981" y="549439"/>
                </a:lnTo>
                <a:lnTo>
                  <a:pt x="646060" y="547279"/>
                </a:lnTo>
                <a:lnTo>
                  <a:pt x="654690" y="560237"/>
                </a:lnTo>
                <a:lnTo>
                  <a:pt x="662602" y="547999"/>
                </a:lnTo>
                <a:lnTo>
                  <a:pt x="663321" y="547279"/>
                </a:lnTo>
                <a:lnTo>
                  <a:pt x="671592" y="560237"/>
                </a:lnTo>
                <a:lnTo>
                  <a:pt x="680223" y="547279"/>
                </a:lnTo>
                <a:lnTo>
                  <a:pt x="680583" y="547999"/>
                </a:lnTo>
                <a:lnTo>
                  <a:pt x="688494" y="560237"/>
                </a:lnTo>
                <a:lnTo>
                  <a:pt x="697125" y="547279"/>
                </a:lnTo>
                <a:lnTo>
                  <a:pt x="698204" y="549079"/>
                </a:lnTo>
                <a:lnTo>
                  <a:pt x="705396" y="560237"/>
                </a:lnTo>
                <a:lnTo>
                  <a:pt x="714027" y="547279"/>
                </a:lnTo>
                <a:lnTo>
                  <a:pt x="714027" y="453679"/>
                </a:lnTo>
                <a:close/>
                <a:moveTo>
                  <a:pt x="158231" y="453679"/>
                </a:moveTo>
                <a:lnTo>
                  <a:pt x="158231" y="546559"/>
                </a:lnTo>
                <a:lnTo>
                  <a:pt x="158231" y="547279"/>
                </a:lnTo>
                <a:lnTo>
                  <a:pt x="166861" y="560237"/>
                </a:lnTo>
                <a:lnTo>
                  <a:pt x="172975" y="550519"/>
                </a:lnTo>
                <a:lnTo>
                  <a:pt x="175133" y="547279"/>
                </a:lnTo>
                <a:lnTo>
                  <a:pt x="183763" y="560237"/>
                </a:lnTo>
                <a:lnTo>
                  <a:pt x="190956" y="549439"/>
                </a:lnTo>
                <a:lnTo>
                  <a:pt x="192035" y="547279"/>
                </a:lnTo>
                <a:lnTo>
                  <a:pt x="200665" y="560237"/>
                </a:lnTo>
                <a:lnTo>
                  <a:pt x="208577" y="547999"/>
                </a:lnTo>
                <a:lnTo>
                  <a:pt x="208936" y="547279"/>
                </a:lnTo>
                <a:lnTo>
                  <a:pt x="217567" y="560237"/>
                </a:lnTo>
                <a:lnTo>
                  <a:pt x="225838" y="547279"/>
                </a:lnTo>
                <a:lnTo>
                  <a:pt x="226198" y="547999"/>
                </a:lnTo>
                <a:lnTo>
                  <a:pt x="234469" y="560237"/>
                </a:lnTo>
                <a:lnTo>
                  <a:pt x="243100" y="547279"/>
                </a:lnTo>
                <a:lnTo>
                  <a:pt x="244179" y="549079"/>
                </a:lnTo>
                <a:lnTo>
                  <a:pt x="251371" y="560237"/>
                </a:lnTo>
                <a:lnTo>
                  <a:pt x="260002" y="547279"/>
                </a:lnTo>
                <a:lnTo>
                  <a:pt x="260002" y="453679"/>
                </a:lnTo>
                <a:close/>
                <a:moveTo>
                  <a:pt x="474523" y="434975"/>
                </a:moveTo>
                <a:lnTo>
                  <a:pt x="502214" y="434975"/>
                </a:lnTo>
                <a:lnTo>
                  <a:pt x="520194" y="434975"/>
                </a:lnTo>
                <a:lnTo>
                  <a:pt x="537815" y="434975"/>
                </a:lnTo>
                <a:lnTo>
                  <a:pt x="555796" y="434975"/>
                </a:lnTo>
                <a:lnTo>
                  <a:pt x="560557" y="434975"/>
                </a:lnTo>
                <a:lnTo>
                  <a:pt x="573417" y="434975"/>
                </a:lnTo>
                <a:lnTo>
                  <a:pt x="591398" y="434975"/>
                </a:lnTo>
                <a:lnTo>
                  <a:pt x="609019" y="434975"/>
                </a:lnTo>
                <a:lnTo>
                  <a:pt x="612256" y="434975"/>
                </a:lnTo>
                <a:lnTo>
                  <a:pt x="714027" y="434975"/>
                </a:lnTo>
                <a:lnTo>
                  <a:pt x="716184" y="434975"/>
                </a:lnTo>
                <a:lnTo>
                  <a:pt x="733806" y="434975"/>
                </a:lnTo>
                <a:lnTo>
                  <a:pt x="751786" y="434975"/>
                </a:lnTo>
                <a:lnTo>
                  <a:pt x="763419" y="434975"/>
                </a:lnTo>
                <a:lnTo>
                  <a:pt x="769407" y="434975"/>
                </a:lnTo>
                <a:lnTo>
                  <a:pt x="787388" y="434975"/>
                </a:lnTo>
                <a:lnTo>
                  <a:pt x="805369" y="434975"/>
                </a:lnTo>
                <a:lnTo>
                  <a:pt x="822990" y="434975"/>
                </a:lnTo>
                <a:lnTo>
                  <a:pt x="851759" y="434975"/>
                </a:lnTo>
                <a:cubicBezTo>
                  <a:pt x="862548" y="434975"/>
                  <a:pt x="871179" y="443614"/>
                  <a:pt x="871179" y="454412"/>
                </a:cubicBezTo>
                <a:lnTo>
                  <a:pt x="870459" y="668582"/>
                </a:lnTo>
                <a:lnTo>
                  <a:pt x="860390" y="643385"/>
                </a:lnTo>
                <a:lnTo>
                  <a:pt x="835217" y="643385"/>
                </a:lnTo>
                <a:lnTo>
                  <a:pt x="856794" y="697018"/>
                </a:lnTo>
                <a:lnTo>
                  <a:pt x="870459" y="697018"/>
                </a:lnTo>
                <a:lnTo>
                  <a:pt x="870100" y="814001"/>
                </a:lnTo>
                <a:cubicBezTo>
                  <a:pt x="870100" y="824439"/>
                  <a:pt x="861469" y="833078"/>
                  <a:pt x="850680" y="833078"/>
                </a:cubicBezTo>
                <a:lnTo>
                  <a:pt x="822990" y="833078"/>
                </a:lnTo>
                <a:lnTo>
                  <a:pt x="805369" y="833078"/>
                </a:lnTo>
                <a:lnTo>
                  <a:pt x="787388" y="833078"/>
                </a:lnTo>
                <a:lnTo>
                  <a:pt x="769407" y="833078"/>
                </a:lnTo>
                <a:lnTo>
                  <a:pt x="751786" y="833078"/>
                </a:lnTo>
                <a:lnTo>
                  <a:pt x="733806" y="833078"/>
                </a:lnTo>
                <a:lnTo>
                  <a:pt x="716184" y="833078"/>
                </a:lnTo>
                <a:lnTo>
                  <a:pt x="698204" y="833078"/>
                </a:lnTo>
                <a:lnTo>
                  <a:pt x="680583" y="833078"/>
                </a:lnTo>
                <a:lnTo>
                  <a:pt x="662602" y="833078"/>
                </a:lnTo>
                <a:lnTo>
                  <a:pt x="644981" y="833078"/>
                </a:lnTo>
                <a:lnTo>
                  <a:pt x="627000" y="833078"/>
                </a:lnTo>
                <a:lnTo>
                  <a:pt x="609019" y="833078"/>
                </a:lnTo>
                <a:lnTo>
                  <a:pt x="591398" y="833078"/>
                </a:lnTo>
                <a:lnTo>
                  <a:pt x="573417" y="833078"/>
                </a:lnTo>
                <a:lnTo>
                  <a:pt x="555796" y="833078"/>
                </a:lnTo>
                <a:lnTo>
                  <a:pt x="537815" y="833078"/>
                </a:lnTo>
                <a:lnTo>
                  <a:pt x="520194" y="833078"/>
                </a:lnTo>
                <a:lnTo>
                  <a:pt x="502214" y="833078"/>
                </a:lnTo>
                <a:lnTo>
                  <a:pt x="473444" y="833078"/>
                </a:lnTo>
                <a:cubicBezTo>
                  <a:pt x="463016" y="833078"/>
                  <a:pt x="454025" y="824439"/>
                  <a:pt x="454025" y="814001"/>
                </a:cubicBezTo>
                <a:lnTo>
                  <a:pt x="454744" y="671461"/>
                </a:lnTo>
                <a:lnTo>
                  <a:pt x="464814" y="697018"/>
                </a:lnTo>
                <a:lnTo>
                  <a:pt x="489987" y="697018"/>
                </a:lnTo>
                <a:lnTo>
                  <a:pt x="468410" y="643385"/>
                </a:lnTo>
                <a:lnTo>
                  <a:pt x="454744" y="643385"/>
                </a:lnTo>
                <a:lnTo>
                  <a:pt x="455104" y="454412"/>
                </a:lnTo>
                <a:cubicBezTo>
                  <a:pt x="455104" y="443614"/>
                  <a:pt x="463735" y="434975"/>
                  <a:pt x="474523" y="434975"/>
                </a:cubicBezTo>
                <a:close/>
                <a:moveTo>
                  <a:pt x="20498" y="434975"/>
                </a:moveTo>
                <a:lnTo>
                  <a:pt x="48188" y="434975"/>
                </a:lnTo>
                <a:lnTo>
                  <a:pt x="66169" y="434975"/>
                </a:lnTo>
                <a:lnTo>
                  <a:pt x="83790" y="434975"/>
                </a:lnTo>
                <a:lnTo>
                  <a:pt x="101771" y="434975"/>
                </a:lnTo>
                <a:lnTo>
                  <a:pt x="106225" y="434975"/>
                </a:lnTo>
                <a:lnTo>
                  <a:pt x="119392" y="434975"/>
                </a:lnTo>
                <a:lnTo>
                  <a:pt x="137373" y="434975"/>
                </a:lnTo>
                <a:lnTo>
                  <a:pt x="154994" y="434975"/>
                </a:lnTo>
                <a:lnTo>
                  <a:pt x="158231" y="434975"/>
                </a:lnTo>
                <a:lnTo>
                  <a:pt x="260002" y="434975"/>
                </a:lnTo>
                <a:lnTo>
                  <a:pt x="262159" y="434975"/>
                </a:lnTo>
                <a:lnTo>
                  <a:pt x="280140" y="434975"/>
                </a:lnTo>
                <a:lnTo>
                  <a:pt x="297761" y="434975"/>
                </a:lnTo>
                <a:lnTo>
                  <a:pt x="310566" y="434975"/>
                </a:lnTo>
                <a:lnTo>
                  <a:pt x="315382" y="434975"/>
                </a:lnTo>
                <a:lnTo>
                  <a:pt x="333363" y="434975"/>
                </a:lnTo>
                <a:lnTo>
                  <a:pt x="350984" y="434975"/>
                </a:lnTo>
                <a:lnTo>
                  <a:pt x="368965" y="434975"/>
                </a:lnTo>
                <a:lnTo>
                  <a:pt x="397734" y="434975"/>
                </a:lnTo>
                <a:cubicBezTo>
                  <a:pt x="408523" y="434975"/>
                  <a:pt x="417154" y="443614"/>
                  <a:pt x="417154" y="454412"/>
                </a:cubicBezTo>
                <a:lnTo>
                  <a:pt x="416434" y="668582"/>
                </a:lnTo>
                <a:lnTo>
                  <a:pt x="406365" y="643385"/>
                </a:lnTo>
                <a:lnTo>
                  <a:pt x="381552" y="643385"/>
                </a:lnTo>
                <a:lnTo>
                  <a:pt x="402769" y="697018"/>
                </a:lnTo>
                <a:lnTo>
                  <a:pt x="416434" y="697018"/>
                </a:lnTo>
                <a:lnTo>
                  <a:pt x="416075" y="814001"/>
                </a:lnTo>
                <a:cubicBezTo>
                  <a:pt x="416075" y="824439"/>
                  <a:pt x="407444" y="833078"/>
                  <a:pt x="396655" y="833078"/>
                </a:cubicBezTo>
                <a:lnTo>
                  <a:pt x="368965" y="833078"/>
                </a:lnTo>
                <a:lnTo>
                  <a:pt x="350984" y="833078"/>
                </a:lnTo>
                <a:lnTo>
                  <a:pt x="333363" y="833078"/>
                </a:lnTo>
                <a:lnTo>
                  <a:pt x="315382" y="833078"/>
                </a:lnTo>
                <a:lnTo>
                  <a:pt x="297761" y="833078"/>
                </a:lnTo>
                <a:lnTo>
                  <a:pt x="280140" y="833078"/>
                </a:lnTo>
                <a:lnTo>
                  <a:pt x="262159" y="833078"/>
                </a:lnTo>
                <a:lnTo>
                  <a:pt x="244179" y="833078"/>
                </a:lnTo>
                <a:lnTo>
                  <a:pt x="226198" y="833078"/>
                </a:lnTo>
                <a:lnTo>
                  <a:pt x="208577" y="833078"/>
                </a:lnTo>
                <a:lnTo>
                  <a:pt x="190956" y="833078"/>
                </a:lnTo>
                <a:lnTo>
                  <a:pt x="172975" y="833078"/>
                </a:lnTo>
                <a:lnTo>
                  <a:pt x="154994" y="833078"/>
                </a:lnTo>
                <a:lnTo>
                  <a:pt x="137373" y="833078"/>
                </a:lnTo>
                <a:lnTo>
                  <a:pt x="119392" y="833078"/>
                </a:lnTo>
                <a:lnTo>
                  <a:pt x="101771" y="833078"/>
                </a:lnTo>
                <a:lnTo>
                  <a:pt x="83790" y="833078"/>
                </a:lnTo>
                <a:lnTo>
                  <a:pt x="66169" y="833078"/>
                </a:lnTo>
                <a:lnTo>
                  <a:pt x="48188" y="833078"/>
                </a:lnTo>
                <a:lnTo>
                  <a:pt x="19419" y="833078"/>
                </a:lnTo>
                <a:cubicBezTo>
                  <a:pt x="8631" y="833078"/>
                  <a:pt x="0" y="824439"/>
                  <a:pt x="0" y="814001"/>
                </a:cubicBezTo>
                <a:lnTo>
                  <a:pt x="719" y="671461"/>
                </a:lnTo>
                <a:lnTo>
                  <a:pt x="10788" y="697018"/>
                </a:lnTo>
                <a:lnTo>
                  <a:pt x="35961" y="697018"/>
                </a:lnTo>
                <a:lnTo>
                  <a:pt x="14384" y="643385"/>
                </a:lnTo>
                <a:lnTo>
                  <a:pt x="719" y="643385"/>
                </a:lnTo>
                <a:lnTo>
                  <a:pt x="1079" y="454412"/>
                </a:lnTo>
                <a:cubicBezTo>
                  <a:pt x="1079" y="443614"/>
                  <a:pt x="9709" y="434975"/>
                  <a:pt x="20498" y="434975"/>
                </a:cubicBezTo>
                <a:close/>
                <a:moveTo>
                  <a:pt x="769767" y="351670"/>
                </a:moveTo>
                <a:lnTo>
                  <a:pt x="769767" y="357789"/>
                </a:lnTo>
                <a:lnTo>
                  <a:pt x="787388" y="357789"/>
                </a:lnTo>
                <a:lnTo>
                  <a:pt x="805369" y="357789"/>
                </a:lnTo>
                <a:lnTo>
                  <a:pt x="822990" y="357789"/>
                </a:lnTo>
                <a:lnTo>
                  <a:pt x="832340" y="357789"/>
                </a:lnTo>
                <a:lnTo>
                  <a:pt x="832340" y="351670"/>
                </a:lnTo>
                <a:lnTo>
                  <a:pt x="822990" y="351670"/>
                </a:lnTo>
                <a:lnTo>
                  <a:pt x="805369" y="351670"/>
                </a:lnTo>
                <a:lnTo>
                  <a:pt x="787388" y="351670"/>
                </a:lnTo>
                <a:close/>
                <a:moveTo>
                  <a:pt x="315742" y="351670"/>
                </a:moveTo>
                <a:lnTo>
                  <a:pt x="315742" y="357789"/>
                </a:lnTo>
                <a:lnTo>
                  <a:pt x="333363" y="357789"/>
                </a:lnTo>
                <a:lnTo>
                  <a:pt x="350984" y="357789"/>
                </a:lnTo>
                <a:lnTo>
                  <a:pt x="368965" y="357789"/>
                </a:lnTo>
                <a:lnTo>
                  <a:pt x="378315" y="357789"/>
                </a:lnTo>
                <a:lnTo>
                  <a:pt x="378315" y="351670"/>
                </a:lnTo>
                <a:lnTo>
                  <a:pt x="368965" y="351670"/>
                </a:lnTo>
                <a:lnTo>
                  <a:pt x="350984" y="351670"/>
                </a:lnTo>
                <a:lnTo>
                  <a:pt x="333363" y="351670"/>
                </a:lnTo>
                <a:close/>
                <a:moveTo>
                  <a:pt x="492144" y="343391"/>
                </a:moveTo>
                <a:lnTo>
                  <a:pt x="492144" y="357789"/>
                </a:lnTo>
                <a:lnTo>
                  <a:pt x="502214" y="357789"/>
                </a:lnTo>
                <a:lnTo>
                  <a:pt x="520194" y="357789"/>
                </a:lnTo>
                <a:lnTo>
                  <a:pt x="537815" y="357789"/>
                </a:lnTo>
                <a:lnTo>
                  <a:pt x="555796" y="357789"/>
                </a:lnTo>
                <a:lnTo>
                  <a:pt x="573417" y="357789"/>
                </a:lnTo>
                <a:lnTo>
                  <a:pt x="591398" y="357789"/>
                </a:lnTo>
                <a:lnTo>
                  <a:pt x="609019" y="357789"/>
                </a:lnTo>
                <a:lnTo>
                  <a:pt x="627000" y="357789"/>
                </a:lnTo>
                <a:lnTo>
                  <a:pt x="644981" y="357789"/>
                </a:lnTo>
                <a:lnTo>
                  <a:pt x="657567" y="357789"/>
                </a:lnTo>
                <a:lnTo>
                  <a:pt x="657567" y="343391"/>
                </a:lnTo>
                <a:lnTo>
                  <a:pt x="644981" y="343391"/>
                </a:lnTo>
                <a:lnTo>
                  <a:pt x="627000" y="343391"/>
                </a:lnTo>
                <a:lnTo>
                  <a:pt x="609019" y="343391"/>
                </a:lnTo>
                <a:lnTo>
                  <a:pt x="591398" y="343391"/>
                </a:lnTo>
                <a:lnTo>
                  <a:pt x="573417" y="343391"/>
                </a:lnTo>
                <a:lnTo>
                  <a:pt x="555796" y="343391"/>
                </a:lnTo>
                <a:lnTo>
                  <a:pt x="537815" y="343391"/>
                </a:lnTo>
                <a:lnTo>
                  <a:pt x="520194" y="343391"/>
                </a:lnTo>
                <a:lnTo>
                  <a:pt x="502214" y="343391"/>
                </a:lnTo>
                <a:close/>
                <a:moveTo>
                  <a:pt x="37759" y="343391"/>
                </a:moveTo>
                <a:lnTo>
                  <a:pt x="37759" y="357789"/>
                </a:lnTo>
                <a:lnTo>
                  <a:pt x="48188" y="357789"/>
                </a:lnTo>
                <a:lnTo>
                  <a:pt x="66169" y="357789"/>
                </a:lnTo>
                <a:lnTo>
                  <a:pt x="83790" y="357789"/>
                </a:lnTo>
                <a:lnTo>
                  <a:pt x="101771" y="357789"/>
                </a:lnTo>
                <a:lnTo>
                  <a:pt x="119392" y="357789"/>
                </a:lnTo>
                <a:lnTo>
                  <a:pt x="137373" y="357789"/>
                </a:lnTo>
                <a:lnTo>
                  <a:pt x="154994" y="357789"/>
                </a:lnTo>
                <a:lnTo>
                  <a:pt x="172975" y="357789"/>
                </a:lnTo>
                <a:lnTo>
                  <a:pt x="190956" y="357789"/>
                </a:lnTo>
                <a:lnTo>
                  <a:pt x="203542" y="357789"/>
                </a:lnTo>
                <a:lnTo>
                  <a:pt x="203542" y="343391"/>
                </a:lnTo>
                <a:lnTo>
                  <a:pt x="190956" y="343391"/>
                </a:lnTo>
                <a:lnTo>
                  <a:pt x="172975" y="343391"/>
                </a:lnTo>
                <a:lnTo>
                  <a:pt x="154994" y="343391"/>
                </a:lnTo>
                <a:lnTo>
                  <a:pt x="137373" y="343391"/>
                </a:lnTo>
                <a:lnTo>
                  <a:pt x="119392" y="343391"/>
                </a:lnTo>
                <a:lnTo>
                  <a:pt x="101771" y="343391"/>
                </a:lnTo>
                <a:lnTo>
                  <a:pt x="83790" y="343391"/>
                </a:lnTo>
                <a:lnTo>
                  <a:pt x="66169" y="343391"/>
                </a:lnTo>
                <a:lnTo>
                  <a:pt x="48188" y="343391"/>
                </a:lnTo>
                <a:close/>
                <a:moveTo>
                  <a:pt x="817956" y="304516"/>
                </a:moveTo>
                <a:lnTo>
                  <a:pt x="805369" y="322514"/>
                </a:lnTo>
                <a:lnTo>
                  <a:pt x="803571" y="324673"/>
                </a:lnTo>
                <a:lnTo>
                  <a:pt x="805369" y="324673"/>
                </a:lnTo>
                <a:lnTo>
                  <a:pt x="810763" y="324673"/>
                </a:lnTo>
                <a:lnTo>
                  <a:pt x="810763" y="344471"/>
                </a:lnTo>
                <a:lnTo>
                  <a:pt x="822990" y="344471"/>
                </a:lnTo>
                <a:lnTo>
                  <a:pt x="825148" y="344471"/>
                </a:lnTo>
                <a:lnTo>
                  <a:pt x="825148" y="324673"/>
                </a:lnTo>
                <a:lnTo>
                  <a:pt x="832340" y="324673"/>
                </a:lnTo>
                <a:lnTo>
                  <a:pt x="822990" y="311715"/>
                </a:lnTo>
                <a:close/>
                <a:moveTo>
                  <a:pt x="784152" y="304516"/>
                </a:moveTo>
                <a:lnTo>
                  <a:pt x="769767" y="324673"/>
                </a:lnTo>
                <a:lnTo>
                  <a:pt x="776959" y="324673"/>
                </a:lnTo>
                <a:lnTo>
                  <a:pt x="776959" y="344471"/>
                </a:lnTo>
                <a:lnTo>
                  <a:pt x="787388" y="344471"/>
                </a:lnTo>
                <a:lnTo>
                  <a:pt x="791344" y="344471"/>
                </a:lnTo>
                <a:lnTo>
                  <a:pt x="791344" y="324673"/>
                </a:lnTo>
                <a:lnTo>
                  <a:pt x="798536" y="324673"/>
                </a:lnTo>
                <a:lnTo>
                  <a:pt x="787388" y="309196"/>
                </a:lnTo>
                <a:close/>
                <a:moveTo>
                  <a:pt x="492144" y="304516"/>
                </a:moveTo>
                <a:lnTo>
                  <a:pt x="492144" y="319274"/>
                </a:lnTo>
                <a:lnTo>
                  <a:pt x="502214" y="319274"/>
                </a:lnTo>
                <a:lnTo>
                  <a:pt x="520194" y="319274"/>
                </a:lnTo>
                <a:lnTo>
                  <a:pt x="537815" y="319274"/>
                </a:lnTo>
                <a:lnTo>
                  <a:pt x="555796" y="319274"/>
                </a:lnTo>
                <a:lnTo>
                  <a:pt x="573417" y="319274"/>
                </a:lnTo>
                <a:lnTo>
                  <a:pt x="591398" y="319274"/>
                </a:lnTo>
                <a:lnTo>
                  <a:pt x="609019" y="319274"/>
                </a:lnTo>
                <a:lnTo>
                  <a:pt x="627000" y="319274"/>
                </a:lnTo>
                <a:lnTo>
                  <a:pt x="644981" y="319274"/>
                </a:lnTo>
                <a:lnTo>
                  <a:pt x="657567" y="319274"/>
                </a:lnTo>
                <a:lnTo>
                  <a:pt x="657567" y="304516"/>
                </a:lnTo>
                <a:lnTo>
                  <a:pt x="644981" y="304516"/>
                </a:lnTo>
                <a:lnTo>
                  <a:pt x="627000" y="304516"/>
                </a:lnTo>
                <a:lnTo>
                  <a:pt x="609019" y="304516"/>
                </a:lnTo>
                <a:lnTo>
                  <a:pt x="591398" y="304516"/>
                </a:lnTo>
                <a:lnTo>
                  <a:pt x="573417" y="304516"/>
                </a:lnTo>
                <a:lnTo>
                  <a:pt x="555796" y="304516"/>
                </a:lnTo>
                <a:lnTo>
                  <a:pt x="537815" y="304516"/>
                </a:lnTo>
                <a:lnTo>
                  <a:pt x="520194" y="304516"/>
                </a:lnTo>
                <a:lnTo>
                  <a:pt x="502214" y="304516"/>
                </a:lnTo>
                <a:close/>
                <a:moveTo>
                  <a:pt x="363931" y="304516"/>
                </a:moveTo>
                <a:lnTo>
                  <a:pt x="350984" y="322514"/>
                </a:lnTo>
                <a:lnTo>
                  <a:pt x="349546" y="324673"/>
                </a:lnTo>
                <a:lnTo>
                  <a:pt x="350984" y="324673"/>
                </a:lnTo>
                <a:lnTo>
                  <a:pt x="356738" y="324673"/>
                </a:lnTo>
                <a:lnTo>
                  <a:pt x="356738" y="344471"/>
                </a:lnTo>
                <a:lnTo>
                  <a:pt x="368965" y="344471"/>
                </a:lnTo>
                <a:lnTo>
                  <a:pt x="371123" y="344471"/>
                </a:lnTo>
                <a:lnTo>
                  <a:pt x="371123" y="324673"/>
                </a:lnTo>
                <a:lnTo>
                  <a:pt x="378315" y="324673"/>
                </a:lnTo>
                <a:lnTo>
                  <a:pt x="368965" y="311715"/>
                </a:lnTo>
                <a:close/>
                <a:moveTo>
                  <a:pt x="330127" y="304516"/>
                </a:moveTo>
                <a:lnTo>
                  <a:pt x="315742" y="324673"/>
                </a:lnTo>
                <a:lnTo>
                  <a:pt x="322934" y="324673"/>
                </a:lnTo>
                <a:lnTo>
                  <a:pt x="322934" y="344471"/>
                </a:lnTo>
                <a:lnTo>
                  <a:pt x="333363" y="344471"/>
                </a:lnTo>
                <a:lnTo>
                  <a:pt x="337319" y="344471"/>
                </a:lnTo>
                <a:lnTo>
                  <a:pt x="337319" y="324673"/>
                </a:lnTo>
                <a:lnTo>
                  <a:pt x="344511" y="324673"/>
                </a:lnTo>
                <a:lnTo>
                  <a:pt x="333363" y="309196"/>
                </a:lnTo>
                <a:close/>
                <a:moveTo>
                  <a:pt x="37759" y="304516"/>
                </a:moveTo>
                <a:lnTo>
                  <a:pt x="37759" y="319274"/>
                </a:lnTo>
                <a:lnTo>
                  <a:pt x="48188" y="319274"/>
                </a:lnTo>
                <a:lnTo>
                  <a:pt x="66169" y="319274"/>
                </a:lnTo>
                <a:lnTo>
                  <a:pt x="83790" y="319274"/>
                </a:lnTo>
                <a:lnTo>
                  <a:pt x="101771" y="319274"/>
                </a:lnTo>
                <a:lnTo>
                  <a:pt x="119392" y="319274"/>
                </a:lnTo>
                <a:lnTo>
                  <a:pt x="137373" y="319274"/>
                </a:lnTo>
                <a:lnTo>
                  <a:pt x="154994" y="319274"/>
                </a:lnTo>
                <a:lnTo>
                  <a:pt x="172975" y="319274"/>
                </a:lnTo>
                <a:lnTo>
                  <a:pt x="190956" y="319274"/>
                </a:lnTo>
                <a:lnTo>
                  <a:pt x="203542" y="319274"/>
                </a:lnTo>
                <a:lnTo>
                  <a:pt x="203542" y="304516"/>
                </a:lnTo>
                <a:lnTo>
                  <a:pt x="190956" y="304516"/>
                </a:lnTo>
                <a:lnTo>
                  <a:pt x="172975" y="304516"/>
                </a:lnTo>
                <a:lnTo>
                  <a:pt x="154994" y="304516"/>
                </a:lnTo>
                <a:lnTo>
                  <a:pt x="137373" y="304516"/>
                </a:lnTo>
                <a:lnTo>
                  <a:pt x="119392" y="304516"/>
                </a:lnTo>
                <a:lnTo>
                  <a:pt x="101771" y="304516"/>
                </a:lnTo>
                <a:lnTo>
                  <a:pt x="83790" y="304516"/>
                </a:lnTo>
                <a:lnTo>
                  <a:pt x="66169" y="304516"/>
                </a:lnTo>
                <a:lnTo>
                  <a:pt x="48188" y="304516"/>
                </a:lnTo>
                <a:close/>
                <a:moveTo>
                  <a:pt x="799615" y="208410"/>
                </a:moveTo>
                <a:lnTo>
                  <a:pt x="805369" y="222088"/>
                </a:lnTo>
                <a:lnTo>
                  <a:pt x="821192" y="262042"/>
                </a:lnTo>
                <a:lnTo>
                  <a:pt x="822990" y="262042"/>
                </a:lnTo>
                <a:lnTo>
                  <a:pt x="846365" y="262042"/>
                </a:lnTo>
                <a:lnTo>
                  <a:pt x="824788" y="208410"/>
                </a:lnTo>
                <a:lnTo>
                  <a:pt x="822990" y="208410"/>
                </a:lnTo>
                <a:lnTo>
                  <a:pt x="805369" y="208410"/>
                </a:lnTo>
                <a:close/>
                <a:moveTo>
                  <a:pt x="764013" y="208410"/>
                </a:moveTo>
                <a:lnTo>
                  <a:pt x="769407" y="222088"/>
                </a:lnTo>
                <a:lnTo>
                  <a:pt x="785590" y="262042"/>
                </a:lnTo>
                <a:lnTo>
                  <a:pt x="787388" y="262042"/>
                </a:lnTo>
                <a:lnTo>
                  <a:pt x="805369" y="262042"/>
                </a:lnTo>
                <a:lnTo>
                  <a:pt x="810763" y="262042"/>
                </a:lnTo>
                <a:lnTo>
                  <a:pt x="805369" y="248364"/>
                </a:lnTo>
                <a:lnTo>
                  <a:pt x="789186" y="208410"/>
                </a:lnTo>
                <a:lnTo>
                  <a:pt x="787388" y="208410"/>
                </a:lnTo>
                <a:lnTo>
                  <a:pt x="769407" y="208410"/>
                </a:lnTo>
                <a:close/>
                <a:moveTo>
                  <a:pt x="728411" y="208410"/>
                </a:moveTo>
                <a:lnTo>
                  <a:pt x="733806" y="222088"/>
                </a:lnTo>
                <a:lnTo>
                  <a:pt x="749988" y="262042"/>
                </a:lnTo>
                <a:lnTo>
                  <a:pt x="751786" y="262042"/>
                </a:lnTo>
                <a:lnTo>
                  <a:pt x="769407" y="262042"/>
                </a:lnTo>
                <a:lnTo>
                  <a:pt x="774802" y="262042"/>
                </a:lnTo>
                <a:lnTo>
                  <a:pt x="769407" y="248364"/>
                </a:lnTo>
                <a:lnTo>
                  <a:pt x="753584" y="208410"/>
                </a:lnTo>
                <a:lnTo>
                  <a:pt x="751786" y="208410"/>
                </a:lnTo>
                <a:lnTo>
                  <a:pt x="733806" y="208410"/>
                </a:lnTo>
                <a:close/>
                <a:moveTo>
                  <a:pt x="692809" y="208410"/>
                </a:moveTo>
                <a:lnTo>
                  <a:pt x="698204" y="222088"/>
                </a:lnTo>
                <a:lnTo>
                  <a:pt x="714386" y="262042"/>
                </a:lnTo>
                <a:lnTo>
                  <a:pt x="716184" y="262042"/>
                </a:lnTo>
                <a:lnTo>
                  <a:pt x="733806" y="262042"/>
                </a:lnTo>
                <a:lnTo>
                  <a:pt x="739559" y="262042"/>
                </a:lnTo>
                <a:lnTo>
                  <a:pt x="733806" y="248364"/>
                </a:lnTo>
                <a:lnTo>
                  <a:pt x="717983" y="208410"/>
                </a:lnTo>
                <a:lnTo>
                  <a:pt x="716184" y="208410"/>
                </a:lnTo>
                <a:lnTo>
                  <a:pt x="698204" y="208410"/>
                </a:lnTo>
                <a:close/>
                <a:moveTo>
                  <a:pt x="657208" y="208410"/>
                </a:moveTo>
                <a:lnTo>
                  <a:pt x="662602" y="221728"/>
                </a:lnTo>
                <a:lnTo>
                  <a:pt x="678784" y="262042"/>
                </a:lnTo>
                <a:lnTo>
                  <a:pt x="680583" y="262042"/>
                </a:lnTo>
                <a:lnTo>
                  <a:pt x="698204" y="262042"/>
                </a:lnTo>
                <a:lnTo>
                  <a:pt x="703958" y="262042"/>
                </a:lnTo>
                <a:lnTo>
                  <a:pt x="698204" y="248364"/>
                </a:lnTo>
                <a:lnTo>
                  <a:pt x="682381" y="208410"/>
                </a:lnTo>
                <a:lnTo>
                  <a:pt x="680583" y="208410"/>
                </a:lnTo>
                <a:lnTo>
                  <a:pt x="662602" y="208410"/>
                </a:lnTo>
                <a:close/>
                <a:moveTo>
                  <a:pt x="621246" y="208410"/>
                </a:moveTo>
                <a:lnTo>
                  <a:pt x="627000" y="222088"/>
                </a:lnTo>
                <a:lnTo>
                  <a:pt x="643183" y="262042"/>
                </a:lnTo>
                <a:lnTo>
                  <a:pt x="644981" y="262042"/>
                </a:lnTo>
                <a:lnTo>
                  <a:pt x="662602" y="262042"/>
                </a:lnTo>
                <a:lnTo>
                  <a:pt x="667996" y="262042"/>
                </a:lnTo>
                <a:lnTo>
                  <a:pt x="662602" y="248364"/>
                </a:lnTo>
                <a:lnTo>
                  <a:pt x="646419" y="208410"/>
                </a:lnTo>
                <a:lnTo>
                  <a:pt x="644981" y="208410"/>
                </a:lnTo>
                <a:lnTo>
                  <a:pt x="627000" y="208410"/>
                </a:lnTo>
                <a:close/>
                <a:moveTo>
                  <a:pt x="586004" y="208410"/>
                </a:moveTo>
                <a:lnTo>
                  <a:pt x="591398" y="222088"/>
                </a:lnTo>
                <a:lnTo>
                  <a:pt x="607581" y="262042"/>
                </a:lnTo>
                <a:lnTo>
                  <a:pt x="609019" y="262042"/>
                </a:lnTo>
                <a:lnTo>
                  <a:pt x="627000" y="262042"/>
                </a:lnTo>
                <a:lnTo>
                  <a:pt x="632754" y="262042"/>
                </a:lnTo>
                <a:lnTo>
                  <a:pt x="627000" y="248364"/>
                </a:lnTo>
                <a:lnTo>
                  <a:pt x="610817" y="208410"/>
                </a:lnTo>
                <a:lnTo>
                  <a:pt x="609019" y="208410"/>
                </a:lnTo>
                <a:lnTo>
                  <a:pt x="591398" y="208410"/>
                </a:lnTo>
                <a:close/>
                <a:moveTo>
                  <a:pt x="550402" y="208410"/>
                </a:moveTo>
                <a:lnTo>
                  <a:pt x="555796" y="222088"/>
                </a:lnTo>
                <a:lnTo>
                  <a:pt x="571979" y="262042"/>
                </a:lnTo>
                <a:lnTo>
                  <a:pt x="573417" y="262042"/>
                </a:lnTo>
                <a:lnTo>
                  <a:pt x="591398" y="262042"/>
                </a:lnTo>
                <a:lnTo>
                  <a:pt x="596792" y="262042"/>
                </a:lnTo>
                <a:lnTo>
                  <a:pt x="591398" y="248364"/>
                </a:lnTo>
                <a:lnTo>
                  <a:pt x="575575" y="208410"/>
                </a:lnTo>
                <a:lnTo>
                  <a:pt x="573417" y="208410"/>
                </a:lnTo>
                <a:lnTo>
                  <a:pt x="555796" y="208410"/>
                </a:lnTo>
                <a:close/>
                <a:moveTo>
                  <a:pt x="514440" y="208410"/>
                </a:moveTo>
                <a:lnTo>
                  <a:pt x="520194" y="222088"/>
                </a:lnTo>
                <a:lnTo>
                  <a:pt x="536017" y="262042"/>
                </a:lnTo>
                <a:lnTo>
                  <a:pt x="537815" y="262042"/>
                </a:lnTo>
                <a:lnTo>
                  <a:pt x="555796" y="262042"/>
                </a:lnTo>
                <a:lnTo>
                  <a:pt x="561190" y="262042"/>
                </a:lnTo>
                <a:lnTo>
                  <a:pt x="555796" y="248364"/>
                </a:lnTo>
                <a:lnTo>
                  <a:pt x="539613" y="208410"/>
                </a:lnTo>
                <a:lnTo>
                  <a:pt x="537815" y="208410"/>
                </a:lnTo>
                <a:lnTo>
                  <a:pt x="520194" y="208410"/>
                </a:lnTo>
                <a:close/>
                <a:moveTo>
                  <a:pt x="479198" y="208410"/>
                </a:moveTo>
                <a:lnTo>
                  <a:pt x="500415" y="262042"/>
                </a:lnTo>
                <a:lnTo>
                  <a:pt x="502214" y="262042"/>
                </a:lnTo>
                <a:lnTo>
                  <a:pt x="520194" y="262042"/>
                </a:lnTo>
                <a:lnTo>
                  <a:pt x="525589" y="262042"/>
                </a:lnTo>
                <a:lnTo>
                  <a:pt x="520194" y="248364"/>
                </a:lnTo>
                <a:lnTo>
                  <a:pt x="504012" y="208410"/>
                </a:lnTo>
                <a:lnTo>
                  <a:pt x="502214" y="208410"/>
                </a:lnTo>
                <a:close/>
                <a:moveTo>
                  <a:pt x="345590" y="208410"/>
                </a:moveTo>
                <a:lnTo>
                  <a:pt x="350984" y="222088"/>
                </a:lnTo>
                <a:lnTo>
                  <a:pt x="367167" y="262042"/>
                </a:lnTo>
                <a:lnTo>
                  <a:pt x="368965" y="262042"/>
                </a:lnTo>
                <a:lnTo>
                  <a:pt x="392340" y="262042"/>
                </a:lnTo>
                <a:lnTo>
                  <a:pt x="370763" y="208410"/>
                </a:lnTo>
                <a:lnTo>
                  <a:pt x="368965" y="208410"/>
                </a:lnTo>
                <a:lnTo>
                  <a:pt x="350984" y="208410"/>
                </a:lnTo>
                <a:close/>
                <a:moveTo>
                  <a:pt x="309988" y="208410"/>
                </a:moveTo>
                <a:lnTo>
                  <a:pt x="315382" y="222088"/>
                </a:lnTo>
                <a:lnTo>
                  <a:pt x="331565" y="262042"/>
                </a:lnTo>
                <a:lnTo>
                  <a:pt x="333363" y="262042"/>
                </a:lnTo>
                <a:lnTo>
                  <a:pt x="350984" y="262042"/>
                </a:lnTo>
                <a:lnTo>
                  <a:pt x="356738" y="262042"/>
                </a:lnTo>
                <a:lnTo>
                  <a:pt x="350984" y="248364"/>
                </a:lnTo>
                <a:lnTo>
                  <a:pt x="335161" y="208410"/>
                </a:lnTo>
                <a:lnTo>
                  <a:pt x="333363" y="208410"/>
                </a:lnTo>
                <a:lnTo>
                  <a:pt x="315382" y="208410"/>
                </a:lnTo>
                <a:close/>
                <a:moveTo>
                  <a:pt x="274386" y="208410"/>
                </a:moveTo>
                <a:lnTo>
                  <a:pt x="280140" y="222088"/>
                </a:lnTo>
                <a:lnTo>
                  <a:pt x="295963" y="262042"/>
                </a:lnTo>
                <a:lnTo>
                  <a:pt x="297761" y="262042"/>
                </a:lnTo>
                <a:lnTo>
                  <a:pt x="315382" y="262042"/>
                </a:lnTo>
                <a:lnTo>
                  <a:pt x="321136" y="262042"/>
                </a:lnTo>
                <a:lnTo>
                  <a:pt x="315382" y="248364"/>
                </a:lnTo>
                <a:lnTo>
                  <a:pt x="299559" y="208410"/>
                </a:lnTo>
                <a:lnTo>
                  <a:pt x="297761" y="208410"/>
                </a:lnTo>
                <a:lnTo>
                  <a:pt x="280140" y="208410"/>
                </a:lnTo>
                <a:close/>
                <a:moveTo>
                  <a:pt x="238784" y="208410"/>
                </a:moveTo>
                <a:lnTo>
                  <a:pt x="244179" y="222088"/>
                </a:lnTo>
                <a:lnTo>
                  <a:pt x="260361" y="262042"/>
                </a:lnTo>
                <a:lnTo>
                  <a:pt x="262159" y="262042"/>
                </a:lnTo>
                <a:lnTo>
                  <a:pt x="280140" y="262042"/>
                </a:lnTo>
                <a:lnTo>
                  <a:pt x="285534" y="262042"/>
                </a:lnTo>
                <a:lnTo>
                  <a:pt x="280140" y="248364"/>
                </a:lnTo>
                <a:lnTo>
                  <a:pt x="263598" y="208410"/>
                </a:lnTo>
                <a:lnTo>
                  <a:pt x="262159" y="208410"/>
                </a:lnTo>
                <a:lnTo>
                  <a:pt x="244179" y="208410"/>
                </a:lnTo>
                <a:close/>
                <a:moveTo>
                  <a:pt x="203183" y="208410"/>
                </a:moveTo>
                <a:lnTo>
                  <a:pt x="208577" y="221728"/>
                </a:lnTo>
                <a:lnTo>
                  <a:pt x="224759" y="262042"/>
                </a:lnTo>
                <a:lnTo>
                  <a:pt x="226198" y="262042"/>
                </a:lnTo>
                <a:lnTo>
                  <a:pt x="244179" y="262042"/>
                </a:lnTo>
                <a:lnTo>
                  <a:pt x="249933" y="262042"/>
                </a:lnTo>
                <a:lnTo>
                  <a:pt x="244179" y="248364"/>
                </a:lnTo>
                <a:lnTo>
                  <a:pt x="228356" y="208410"/>
                </a:lnTo>
                <a:lnTo>
                  <a:pt x="226198" y="208410"/>
                </a:lnTo>
                <a:lnTo>
                  <a:pt x="208577" y="208410"/>
                </a:lnTo>
                <a:close/>
                <a:moveTo>
                  <a:pt x="167581" y="208410"/>
                </a:moveTo>
                <a:lnTo>
                  <a:pt x="172975" y="222088"/>
                </a:lnTo>
                <a:lnTo>
                  <a:pt x="189158" y="262042"/>
                </a:lnTo>
                <a:lnTo>
                  <a:pt x="190956" y="262042"/>
                </a:lnTo>
                <a:lnTo>
                  <a:pt x="208577" y="262042"/>
                </a:lnTo>
                <a:lnTo>
                  <a:pt x="213971" y="262042"/>
                </a:lnTo>
                <a:lnTo>
                  <a:pt x="208577" y="248364"/>
                </a:lnTo>
                <a:lnTo>
                  <a:pt x="192754" y="208410"/>
                </a:lnTo>
                <a:lnTo>
                  <a:pt x="190956" y="208410"/>
                </a:lnTo>
                <a:lnTo>
                  <a:pt x="172975" y="208410"/>
                </a:lnTo>
                <a:close/>
                <a:moveTo>
                  <a:pt x="131979" y="208410"/>
                </a:moveTo>
                <a:lnTo>
                  <a:pt x="137373" y="222088"/>
                </a:lnTo>
                <a:lnTo>
                  <a:pt x="153556" y="262042"/>
                </a:lnTo>
                <a:lnTo>
                  <a:pt x="154994" y="262042"/>
                </a:lnTo>
                <a:lnTo>
                  <a:pt x="172975" y="262042"/>
                </a:lnTo>
                <a:lnTo>
                  <a:pt x="178369" y="262042"/>
                </a:lnTo>
                <a:lnTo>
                  <a:pt x="172975" y="248364"/>
                </a:lnTo>
                <a:lnTo>
                  <a:pt x="156792" y="208410"/>
                </a:lnTo>
                <a:lnTo>
                  <a:pt x="154994" y="208410"/>
                </a:lnTo>
                <a:lnTo>
                  <a:pt x="137373" y="208410"/>
                </a:lnTo>
                <a:close/>
                <a:moveTo>
                  <a:pt x="96017" y="208410"/>
                </a:moveTo>
                <a:lnTo>
                  <a:pt x="101771" y="222088"/>
                </a:lnTo>
                <a:lnTo>
                  <a:pt x="117594" y="262042"/>
                </a:lnTo>
                <a:lnTo>
                  <a:pt x="119392" y="262042"/>
                </a:lnTo>
                <a:lnTo>
                  <a:pt x="137373" y="262042"/>
                </a:lnTo>
                <a:lnTo>
                  <a:pt x="142767" y="262042"/>
                </a:lnTo>
                <a:lnTo>
                  <a:pt x="137373" y="248364"/>
                </a:lnTo>
                <a:lnTo>
                  <a:pt x="121190" y="208410"/>
                </a:lnTo>
                <a:lnTo>
                  <a:pt x="119392" y="208410"/>
                </a:lnTo>
                <a:lnTo>
                  <a:pt x="101771" y="208410"/>
                </a:lnTo>
                <a:close/>
                <a:moveTo>
                  <a:pt x="60415" y="208410"/>
                </a:moveTo>
                <a:lnTo>
                  <a:pt x="66169" y="222088"/>
                </a:lnTo>
                <a:lnTo>
                  <a:pt x="81992" y="262042"/>
                </a:lnTo>
                <a:lnTo>
                  <a:pt x="83790" y="262042"/>
                </a:lnTo>
                <a:lnTo>
                  <a:pt x="101771" y="262042"/>
                </a:lnTo>
                <a:lnTo>
                  <a:pt x="107165" y="262042"/>
                </a:lnTo>
                <a:lnTo>
                  <a:pt x="101771" y="248364"/>
                </a:lnTo>
                <a:lnTo>
                  <a:pt x="85588" y="208410"/>
                </a:lnTo>
                <a:lnTo>
                  <a:pt x="83790" y="208410"/>
                </a:lnTo>
                <a:lnTo>
                  <a:pt x="66169" y="208410"/>
                </a:lnTo>
                <a:close/>
                <a:moveTo>
                  <a:pt x="24813" y="208410"/>
                </a:moveTo>
                <a:lnTo>
                  <a:pt x="46390" y="262042"/>
                </a:lnTo>
                <a:lnTo>
                  <a:pt x="48188" y="262042"/>
                </a:lnTo>
                <a:lnTo>
                  <a:pt x="66169" y="262042"/>
                </a:lnTo>
                <a:lnTo>
                  <a:pt x="71563" y="262042"/>
                </a:lnTo>
                <a:lnTo>
                  <a:pt x="66169" y="248364"/>
                </a:lnTo>
                <a:lnTo>
                  <a:pt x="49986" y="208410"/>
                </a:lnTo>
                <a:lnTo>
                  <a:pt x="48188" y="208410"/>
                </a:lnTo>
                <a:close/>
                <a:moveTo>
                  <a:pt x="612256" y="18704"/>
                </a:moveTo>
                <a:lnTo>
                  <a:pt x="612256" y="111584"/>
                </a:lnTo>
                <a:lnTo>
                  <a:pt x="612256" y="112304"/>
                </a:lnTo>
                <a:lnTo>
                  <a:pt x="620886" y="125262"/>
                </a:lnTo>
                <a:lnTo>
                  <a:pt x="627000" y="115543"/>
                </a:lnTo>
                <a:lnTo>
                  <a:pt x="629158" y="112304"/>
                </a:lnTo>
                <a:lnTo>
                  <a:pt x="637788" y="125262"/>
                </a:lnTo>
                <a:lnTo>
                  <a:pt x="644981" y="114463"/>
                </a:lnTo>
                <a:lnTo>
                  <a:pt x="646060" y="112304"/>
                </a:lnTo>
                <a:lnTo>
                  <a:pt x="654690" y="125262"/>
                </a:lnTo>
                <a:lnTo>
                  <a:pt x="662602" y="113024"/>
                </a:lnTo>
                <a:lnTo>
                  <a:pt x="663321" y="112304"/>
                </a:lnTo>
                <a:lnTo>
                  <a:pt x="671592" y="125262"/>
                </a:lnTo>
                <a:lnTo>
                  <a:pt x="680223" y="112304"/>
                </a:lnTo>
                <a:lnTo>
                  <a:pt x="680583" y="112664"/>
                </a:lnTo>
                <a:lnTo>
                  <a:pt x="688494" y="125262"/>
                </a:lnTo>
                <a:lnTo>
                  <a:pt x="697125" y="112304"/>
                </a:lnTo>
                <a:lnTo>
                  <a:pt x="698204" y="114104"/>
                </a:lnTo>
                <a:lnTo>
                  <a:pt x="705396" y="125262"/>
                </a:lnTo>
                <a:lnTo>
                  <a:pt x="714027" y="112304"/>
                </a:lnTo>
                <a:lnTo>
                  <a:pt x="714027" y="18704"/>
                </a:lnTo>
                <a:close/>
                <a:moveTo>
                  <a:pt x="158231" y="18704"/>
                </a:moveTo>
                <a:lnTo>
                  <a:pt x="158231" y="111584"/>
                </a:lnTo>
                <a:lnTo>
                  <a:pt x="158231" y="112304"/>
                </a:lnTo>
                <a:lnTo>
                  <a:pt x="166861" y="125262"/>
                </a:lnTo>
                <a:lnTo>
                  <a:pt x="172975" y="115543"/>
                </a:lnTo>
                <a:lnTo>
                  <a:pt x="175133" y="112304"/>
                </a:lnTo>
                <a:lnTo>
                  <a:pt x="183763" y="125262"/>
                </a:lnTo>
                <a:lnTo>
                  <a:pt x="190956" y="114463"/>
                </a:lnTo>
                <a:lnTo>
                  <a:pt x="192035" y="112304"/>
                </a:lnTo>
                <a:lnTo>
                  <a:pt x="200665" y="125262"/>
                </a:lnTo>
                <a:lnTo>
                  <a:pt x="208577" y="113024"/>
                </a:lnTo>
                <a:lnTo>
                  <a:pt x="208936" y="112304"/>
                </a:lnTo>
                <a:lnTo>
                  <a:pt x="217567" y="125262"/>
                </a:lnTo>
                <a:lnTo>
                  <a:pt x="225838" y="112304"/>
                </a:lnTo>
                <a:lnTo>
                  <a:pt x="226198" y="112664"/>
                </a:lnTo>
                <a:lnTo>
                  <a:pt x="234469" y="125262"/>
                </a:lnTo>
                <a:lnTo>
                  <a:pt x="243100" y="112304"/>
                </a:lnTo>
                <a:lnTo>
                  <a:pt x="244179" y="114104"/>
                </a:lnTo>
                <a:lnTo>
                  <a:pt x="251371" y="125262"/>
                </a:lnTo>
                <a:lnTo>
                  <a:pt x="260002" y="112304"/>
                </a:lnTo>
                <a:lnTo>
                  <a:pt x="260002" y="18704"/>
                </a:lnTo>
                <a:close/>
                <a:moveTo>
                  <a:pt x="474523" y="0"/>
                </a:moveTo>
                <a:lnTo>
                  <a:pt x="502214" y="0"/>
                </a:lnTo>
                <a:lnTo>
                  <a:pt x="520194" y="0"/>
                </a:lnTo>
                <a:lnTo>
                  <a:pt x="537815" y="0"/>
                </a:lnTo>
                <a:lnTo>
                  <a:pt x="555796" y="0"/>
                </a:lnTo>
                <a:lnTo>
                  <a:pt x="560557" y="0"/>
                </a:lnTo>
                <a:lnTo>
                  <a:pt x="573417" y="0"/>
                </a:lnTo>
                <a:lnTo>
                  <a:pt x="591398" y="0"/>
                </a:lnTo>
                <a:lnTo>
                  <a:pt x="609019" y="0"/>
                </a:lnTo>
                <a:lnTo>
                  <a:pt x="612256" y="0"/>
                </a:lnTo>
                <a:lnTo>
                  <a:pt x="714027" y="0"/>
                </a:lnTo>
                <a:lnTo>
                  <a:pt x="716184" y="0"/>
                </a:lnTo>
                <a:lnTo>
                  <a:pt x="733806" y="0"/>
                </a:lnTo>
                <a:lnTo>
                  <a:pt x="751786" y="0"/>
                </a:lnTo>
                <a:lnTo>
                  <a:pt x="763419" y="0"/>
                </a:lnTo>
                <a:lnTo>
                  <a:pt x="769407" y="0"/>
                </a:lnTo>
                <a:lnTo>
                  <a:pt x="787388" y="0"/>
                </a:lnTo>
                <a:lnTo>
                  <a:pt x="805369" y="0"/>
                </a:lnTo>
                <a:lnTo>
                  <a:pt x="822990" y="0"/>
                </a:lnTo>
                <a:lnTo>
                  <a:pt x="851759" y="0"/>
                </a:lnTo>
                <a:cubicBezTo>
                  <a:pt x="862548" y="0"/>
                  <a:pt x="871179" y="8999"/>
                  <a:pt x="871179" y="19797"/>
                </a:cubicBezTo>
                <a:lnTo>
                  <a:pt x="870459" y="233606"/>
                </a:lnTo>
                <a:lnTo>
                  <a:pt x="860390" y="208410"/>
                </a:lnTo>
                <a:lnTo>
                  <a:pt x="835217" y="208410"/>
                </a:lnTo>
                <a:lnTo>
                  <a:pt x="856794" y="262042"/>
                </a:lnTo>
                <a:lnTo>
                  <a:pt x="870459" y="262042"/>
                </a:lnTo>
                <a:lnTo>
                  <a:pt x="870100" y="378666"/>
                </a:lnTo>
                <a:cubicBezTo>
                  <a:pt x="870100" y="389464"/>
                  <a:pt x="861469" y="398103"/>
                  <a:pt x="850680" y="398103"/>
                </a:cubicBezTo>
                <a:lnTo>
                  <a:pt x="822990" y="398103"/>
                </a:lnTo>
                <a:lnTo>
                  <a:pt x="805369" y="398103"/>
                </a:lnTo>
                <a:lnTo>
                  <a:pt x="787388" y="398103"/>
                </a:lnTo>
                <a:lnTo>
                  <a:pt x="769407" y="398103"/>
                </a:lnTo>
                <a:lnTo>
                  <a:pt x="751786" y="398103"/>
                </a:lnTo>
                <a:lnTo>
                  <a:pt x="733806" y="398103"/>
                </a:lnTo>
                <a:lnTo>
                  <a:pt x="716184" y="398103"/>
                </a:lnTo>
                <a:lnTo>
                  <a:pt x="698204" y="398103"/>
                </a:lnTo>
                <a:lnTo>
                  <a:pt x="680583" y="398103"/>
                </a:lnTo>
                <a:lnTo>
                  <a:pt x="662602" y="398103"/>
                </a:lnTo>
                <a:lnTo>
                  <a:pt x="644981" y="398103"/>
                </a:lnTo>
                <a:lnTo>
                  <a:pt x="627000" y="398103"/>
                </a:lnTo>
                <a:lnTo>
                  <a:pt x="609019" y="398103"/>
                </a:lnTo>
                <a:lnTo>
                  <a:pt x="591398" y="398103"/>
                </a:lnTo>
                <a:lnTo>
                  <a:pt x="573417" y="398103"/>
                </a:lnTo>
                <a:lnTo>
                  <a:pt x="555796" y="398103"/>
                </a:lnTo>
                <a:lnTo>
                  <a:pt x="537815" y="398103"/>
                </a:lnTo>
                <a:lnTo>
                  <a:pt x="520194" y="398103"/>
                </a:lnTo>
                <a:lnTo>
                  <a:pt x="502214" y="398103"/>
                </a:lnTo>
                <a:lnTo>
                  <a:pt x="473444" y="398103"/>
                </a:lnTo>
                <a:cubicBezTo>
                  <a:pt x="463016" y="398103"/>
                  <a:pt x="454025" y="389464"/>
                  <a:pt x="454025" y="378666"/>
                </a:cubicBezTo>
                <a:lnTo>
                  <a:pt x="454744" y="236126"/>
                </a:lnTo>
                <a:lnTo>
                  <a:pt x="464814" y="262042"/>
                </a:lnTo>
                <a:lnTo>
                  <a:pt x="489987" y="262042"/>
                </a:lnTo>
                <a:lnTo>
                  <a:pt x="468410" y="208410"/>
                </a:lnTo>
                <a:lnTo>
                  <a:pt x="454744" y="208410"/>
                </a:lnTo>
                <a:lnTo>
                  <a:pt x="455104" y="19797"/>
                </a:lnTo>
                <a:cubicBezTo>
                  <a:pt x="455104" y="8999"/>
                  <a:pt x="463735" y="0"/>
                  <a:pt x="474523" y="0"/>
                </a:cubicBezTo>
                <a:close/>
                <a:moveTo>
                  <a:pt x="20498" y="0"/>
                </a:moveTo>
                <a:lnTo>
                  <a:pt x="48188" y="0"/>
                </a:lnTo>
                <a:lnTo>
                  <a:pt x="66169" y="0"/>
                </a:lnTo>
                <a:lnTo>
                  <a:pt x="83790" y="0"/>
                </a:lnTo>
                <a:lnTo>
                  <a:pt x="101771" y="0"/>
                </a:lnTo>
                <a:lnTo>
                  <a:pt x="106225" y="0"/>
                </a:lnTo>
                <a:lnTo>
                  <a:pt x="119392" y="0"/>
                </a:lnTo>
                <a:lnTo>
                  <a:pt x="137373" y="0"/>
                </a:lnTo>
                <a:lnTo>
                  <a:pt x="154994" y="0"/>
                </a:lnTo>
                <a:lnTo>
                  <a:pt x="158231" y="0"/>
                </a:lnTo>
                <a:lnTo>
                  <a:pt x="260002" y="0"/>
                </a:lnTo>
                <a:lnTo>
                  <a:pt x="262159" y="0"/>
                </a:lnTo>
                <a:lnTo>
                  <a:pt x="280140" y="0"/>
                </a:lnTo>
                <a:lnTo>
                  <a:pt x="297761" y="0"/>
                </a:lnTo>
                <a:lnTo>
                  <a:pt x="310566" y="0"/>
                </a:lnTo>
                <a:lnTo>
                  <a:pt x="315382" y="0"/>
                </a:lnTo>
                <a:lnTo>
                  <a:pt x="333363" y="0"/>
                </a:lnTo>
                <a:lnTo>
                  <a:pt x="350984" y="0"/>
                </a:lnTo>
                <a:lnTo>
                  <a:pt x="368965" y="0"/>
                </a:lnTo>
                <a:lnTo>
                  <a:pt x="397734" y="0"/>
                </a:lnTo>
                <a:cubicBezTo>
                  <a:pt x="408523" y="0"/>
                  <a:pt x="417154" y="8999"/>
                  <a:pt x="417154" y="19797"/>
                </a:cubicBezTo>
                <a:lnTo>
                  <a:pt x="416434" y="233606"/>
                </a:lnTo>
                <a:lnTo>
                  <a:pt x="406365" y="208410"/>
                </a:lnTo>
                <a:lnTo>
                  <a:pt x="381552" y="208410"/>
                </a:lnTo>
                <a:lnTo>
                  <a:pt x="402769" y="262042"/>
                </a:lnTo>
                <a:lnTo>
                  <a:pt x="416434" y="262042"/>
                </a:lnTo>
                <a:lnTo>
                  <a:pt x="416075" y="378666"/>
                </a:lnTo>
                <a:cubicBezTo>
                  <a:pt x="416075" y="389464"/>
                  <a:pt x="407444" y="398103"/>
                  <a:pt x="396655" y="398103"/>
                </a:cubicBezTo>
                <a:lnTo>
                  <a:pt x="368965" y="398103"/>
                </a:lnTo>
                <a:lnTo>
                  <a:pt x="350984" y="398103"/>
                </a:lnTo>
                <a:lnTo>
                  <a:pt x="333363" y="398103"/>
                </a:lnTo>
                <a:lnTo>
                  <a:pt x="315382" y="398103"/>
                </a:lnTo>
                <a:lnTo>
                  <a:pt x="297761" y="398103"/>
                </a:lnTo>
                <a:lnTo>
                  <a:pt x="280140" y="398103"/>
                </a:lnTo>
                <a:lnTo>
                  <a:pt x="262159" y="398103"/>
                </a:lnTo>
                <a:lnTo>
                  <a:pt x="244179" y="398103"/>
                </a:lnTo>
                <a:lnTo>
                  <a:pt x="226198" y="398103"/>
                </a:lnTo>
                <a:lnTo>
                  <a:pt x="208577" y="398103"/>
                </a:lnTo>
                <a:lnTo>
                  <a:pt x="190956" y="398103"/>
                </a:lnTo>
                <a:lnTo>
                  <a:pt x="172975" y="398103"/>
                </a:lnTo>
                <a:lnTo>
                  <a:pt x="154994" y="398103"/>
                </a:lnTo>
                <a:lnTo>
                  <a:pt x="137373" y="398103"/>
                </a:lnTo>
                <a:lnTo>
                  <a:pt x="119392" y="398103"/>
                </a:lnTo>
                <a:lnTo>
                  <a:pt x="101771" y="398103"/>
                </a:lnTo>
                <a:lnTo>
                  <a:pt x="83790" y="398103"/>
                </a:lnTo>
                <a:lnTo>
                  <a:pt x="66169" y="398103"/>
                </a:lnTo>
                <a:lnTo>
                  <a:pt x="48188" y="398103"/>
                </a:lnTo>
                <a:lnTo>
                  <a:pt x="19419" y="398103"/>
                </a:lnTo>
                <a:cubicBezTo>
                  <a:pt x="8631" y="398103"/>
                  <a:pt x="0" y="389464"/>
                  <a:pt x="0" y="378666"/>
                </a:cubicBezTo>
                <a:lnTo>
                  <a:pt x="719" y="236126"/>
                </a:lnTo>
                <a:lnTo>
                  <a:pt x="10788" y="262042"/>
                </a:lnTo>
                <a:lnTo>
                  <a:pt x="35961" y="262042"/>
                </a:lnTo>
                <a:lnTo>
                  <a:pt x="14384" y="208410"/>
                </a:lnTo>
                <a:lnTo>
                  <a:pt x="719" y="208410"/>
                </a:lnTo>
                <a:lnTo>
                  <a:pt x="1079" y="19797"/>
                </a:lnTo>
                <a:cubicBezTo>
                  <a:pt x="1079" y="8999"/>
                  <a:pt x="9709" y="0"/>
                  <a:pt x="2049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9" name="Freeform 48">
            <a:extLst>
              <a:ext uri="{FF2B5EF4-FFF2-40B4-BE49-F238E27FC236}">
                <a16:creationId xmlns:a16="http://schemas.microsoft.com/office/drawing/2014/main" id="{18D5BDCE-F302-7445-93D2-E26AEDF10BD4}"/>
              </a:ext>
            </a:extLst>
          </p:cNvPr>
          <p:cNvSpPr>
            <a:spLocks noChangeArrowheads="1"/>
          </p:cNvSpPr>
          <p:nvPr/>
        </p:nvSpPr>
        <p:spPr bwMode="auto">
          <a:xfrm>
            <a:off x="9820515" y="11711028"/>
            <a:ext cx="870281" cy="866415"/>
          </a:xfrm>
          <a:custGeom>
            <a:avLst/>
            <a:gdLst>
              <a:gd name="connsiteX0" fmla="*/ 485761 w 870281"/>
              <a:gd name="connsiteY0" fmla="*/ 588328 h 866415"/>
              <a:gd name="connsiteX1" fmla="*/ 485402 w 870281"/>
              <a:gd name="connsiteY1" fmla="*/ 797614 h 866415"/>
              <a:gd name="connsiteX2" fmla="*/ 482887 w 870281"/>
              <a:gd name="connsiteY2" fmla="*/ 801216 h 866415"/>
              <a:gd name="connsiteX3" fmla="*/ 384783 w 870281"/>
              <a:gd name="connsiteY3" fmla="*/ 833635 h 866415"/>
              <a:gd name="connsiteX4" fmla="*/ 324411 w 870281"/>
              <a:gd name="connsiteY4" fmla="*/ 853087 h 866415"/>
              <a:gd name="connsiteX5" fmla="*/ 283804 w 870281"/>
              <a:gd name="connsiteY5" fmla="*/ 866415 h 866415"/>
              <a:gd name="connsiteX6" fmla="*/ 283804 w 870281"/>
              <a:gd name="connsiteY6" fmla="*/ 654608 h 866415"/>
              <a:gd name="connsiteX7" fmla="*/ 324411 w 870281"/>
              <a:gd name="connsiteY7" fmla="*/ 641280 h 866415"/>
              <a:gd name="connsiteX8" fmla="*/ 367533 w 870281"/>
              <a:gd name="connsiteY8" fmla="*/ 627232 h 866415"/>
              <a:gd name="connsiteX9" fmla="*/ 368612 w 870281"/>
              <a:gd name="connsiteY9" fmla="*/ 676941 h 866415"/>
              <a:gd name="connsiteX10" fmla="*/ 377236 w 870281"/>
              <a:gd name="connsiteY10" fmla="*/ 681624 h 866415"/>
              <a:gd name="connsiteX11" fmla="*/ 384783 w 870281"/>
              <a:gd name="connsiteY11" fmla="*/ 679823 h 866415"/>
              <a:gd name="connsiteX12" fmla="*/ 407781 w 870281"/>
              <a:gd name="connsiteY12" fmla="*/ 672979 h 866415"/>
              <a:gd name="connsiteX13" fmla="*/ 411734 w 870281"/>
              <a:gd name="connsiteY13" fmla="*/ 666855 h 866415"/>
              <a:gd name="connsiteX14" fmla="*/ 410656 w 870281"/>
              <a:gd name="connsiteY14" fmla="*/ 612823 h 866415"/>
              <a:gd name="connsiteX15" fmla="*/ 73581 w 870281"/>
              <a:gd name="connsiteY15" fmla="*/ 588328 h 866415"/>
              <a:gd name="connsiteX16" fmla="*/ 75737 w 870281"/>
              <a:gd name="connsiteY16" fmla="*/ 589049 h 866415"/>
              <a:gd name="connsiteX17" fmla="*/ 240322 w 870281"/>
              <a:gd name="connsiteY17" fmla="*/ 643081 h 866415"/>
              <a:gd name="connsiteX18" fmla="*/ 275179 w 870281"/>
              <a:gd name="connsiteY18" fmla="*/ 654608 h 866415"/>
              <a:gd name="connsiteX19" fmla="*/ 275179 w 870281"/>
              <a:gd name="connsiteY19" fmla="*/ 863533 h 866415"/>
              <a:gd name="connsiteX20" fmla="*/ 275179 w 870281"/>
              <a:gd name="connsiteY20" fmla="*/ 865334 h 866415"/>
              <a:gd name="connsiteX21" fmla="*/ 275179 w 870281"/>
              <a:gd name="connsiteY21" fmla="*/ 866415 h 866415"/>
              <a:gd name="connsiteX22" fmla="*/ 240322 w 870281"/>
              <a:gd name="connsiteY22" fmla="*/ 854888 h 866415"/>
              <a:gd name="connsiteX23" fmla="*/ 76455 w 870281"/>
              <a:gd name="connsiteY23" fmla="*/ 801216 h 866415"/>
              <a:gd name="connsiteX24" fmla="*/ 73581 w 870281"/>
              <a:gd name="connsiteY24" fmla="*/ 797614 h 866415"/>
              <a:gd name="connsiteX25" fmla="*/ 167372 w 870281"/>
              <a:gd name="connsiteY25" fmla="*/ 544742 h 866415"/>
              <a:gd name="connsiteX26" fmla="*/ 240322 w 870281"/>
              <a:gd name="connsiteY26" fmla="*/ 572839 h 866415"/>
              <a:gd name="connsiteX27" fmla="*/ 324411 w 870281"/>
              <a:gd name="connsiteY27" fmla="*/ 605259 h 866415"/>
              <a:gd name="connsiteX28" fmla="*/ 365018 w 870281"/>
              <a:gd name="connsiteY28" fmla="*/ 620748 h 866415"/>
              <a:gd name="connsiteX29" fmla="*/ 324411 w 870281"/>
              <a:gd name="connsiteY29" fmla="*/ 634076 h 866415"/>
              <a:gd name="connsiteX30" fmla="*/ 282007 w 870281"/>
              <a:gd name="connsiteY30" fmla="*/ 647764 h 866415"/>
              <a:gd name="connsiteX31" fmla="*/ 278773 w 870281"/>
              <a:gd name="connsiteY31" fmla="*/ 648484 h 866415"/>
              <a:gd name="connsiteX32" fmla="*/ 240322 w 870281"/>
              <a:gd name="connsiteY32" fmla="*/ 635517 h 866415"/>
              <a:gd name="connsiteX33" fmla="*/ 77174 w 870281"/>
              <a:gd name="connsiteY33" fmla="*/ 582205 h 866415"/>
              <a:gd name="connsiteX34" fmla="*/ 73940 w 870281"/>
              <a:gd name="connsiteY34" fmla="*/ 579683 h 866415"/>
              <a:gd name="connsiteX35" fmla="*/ 76096 w 870281"/>
              <a:gd name="connsiteY35" fmla="*/ 574640 h 866415"/>
              <a:gd name="connsiteX36" fmla="*/ 280569 w 870281"/>
              <a:gd name="connsiteY36" fmla="*/ 508360 h 866415"/>
              <a:gd name="connsiteX37" fmla="*/ 324411 w 870281"/>
              <a:gd name="connsiteY37" fmla="*/ 522769 h 866415"/>
              <a:gd name="connsiteX38" fmla="*/ 384783 w 870281"/>
              <a:gd name="connsiteY38" fmla="*/ 542581 h 866415"/>
              <a:gd name="connsiteX39" fmla="*/ 481809 w 870281"/>
              <a:gd name="connsiteY39" fmla="*/ 574280 h 866415"/>
              <a:gd name="connsiteX40" fmla="*/ 483246 w 870281"/>
              <a:gd name="connsiteY40" fmla="*/ 581844 h 866415"/>
              <a:gd name="connsiteX41" fmla="*/ 408141 w 870281"/>
              <a:gd name="connsiteY41" fmla="*/ 606339 h 866415"/>
              <a:gd name="connsiteX42" fmla="*/ 384783 w 870281"/>
              <a:gd name="connsiteY42" fmla="*/ 597694 h 866415"/>
              <a:gd name="connsiteX43" fmla="*/ 324411 w 870281"/>
              <a:gd name="connsiteY43" fmla="*/ 576081 h 866415"/>
              <a:gd name="connsiteX44" fmla="*/ 240322 w 870281"/>
              <a:gd name="connsiteY44" fmla="*/ 545463 h 866415"/>
              <a:gd name="connsiteX45" fmla="*/ 205105 w 870281"/>
              <a:gd name="connsiteY45" fmla="*/ 532495 h 866415"/>
              <a:gd name="connsiteX46" fmla="*/ 240322 w 870281"/>
              <a:gd name="connsiteY46" fmla="*/ 520968 h 866415"/>
              <a:gd name="connsiteX47" fmla="*/ 277335 w 870281"/>
              <a:gd name="connsiteY47" fmla="*/ 508721 h 866415"/>
              <a:gd name="connsiteX48" fmla="*/ 280569 w 870281"/>
              <a:gd name="connsiteY48" fmla="*/ 508360 h 866415"/>
              <a:gd name="connsiteX49" fmla="*/ 730921 w 870281"/>
              <a:gd name="connsiteY49" fmla="*/ 180817 h 866415"/>
              <a:gd name="connsiteX50" fmla="*/ 784581 w 870281"/>
              <a:gd name="connsiteY50" fmla="*/ 211069 h 866415"/>
              <a:gd name="connsiteX51" fmla="*/ 794664 w 870281"/>
              <a:gd name="connsiteY51" fmla="*/ 273013 h 866415"/>
              <a:gd name="connsiteX52" fmla="*/ 810871 w 870281"/>
              <a:gd name="connsiteY52" fmla="*/ 526189 h 866415"/>
              <a:gd name="connsiteX53" fmla="*/ 869572 w 870281"/>
              <a:gd name="connsiteY53" fmla="*/ 784767 h 866415"/>
              <a:gd name="connsiteX54" fmla="*/ 863090 w 870281"/>
              <a:gd name="connsiteY54" fmla="*/ 820061 h 866415"/>
              <a:gd name="connsiteX55" fmla="*/ 833199 w 870281"/>
              <a:gd name="connsiteY55" fmla="*/ 841669 h 866415"/>
              <a:gd name="connsiteX56" fmla="*/ 832839 w 870281"/>
              <a:gd name="connsiteY56" fmla="*/ 841669 h 866415"/>
              <a:gd name="connsiteX57" fmla="*/ 797185 w 870281"/>
              <a:gd name="connsiteY57" fmla="*/ 835547 h 866415"/>
              <a:gd name="connsiteX58" fmla="*/ 775577 w 870281"/>
              <a:gd name="connsiteY58" fmla="*/ 805655 h 866415"/>
              <a:gd name="connsiteX59" fmla="*/ 775577 w 870281"/>
              <a:gd name="connsiteY59" fmla="*/ 805295 h 866415"/>
              <a:gd name="connsiteX60" fmla="*/ 775217 w 870281"/>
              <a:gd name="connsiteY60" fmla="*/ 804215 h 866415"/>
              <a:gd name="connsiteX61" fmla="*/ 771616 w 870281"/>
              <a:gd name="connsiteY61" fmla="*/ 789089 h 866415"/>
              <a:gd name="connsiteX62" fmla="*/ 718316 w 870281"/>
              <a:gd name="connsiteY62" fmla="*/ 585972 h 866415"/>
              <a:gd name="connsiteX63" fmla="*/ 625041 w 870281"/>
              <a:gd name="connsiteY63" fmla="*/ 789449 h 866415"/>
              <a:gd name="connsiteX64" fmla="*/ 599112 w 870281"/>
              <a:gd name="connsiteY64" fmla="*/ 816099 h 866415"/>
              <a:gd name="connsiteX65" fmla="*/ 562378 w 870281"/>
              <a:gd name="connsiteY65" fmla="*/ 816460 h 866415"/>
              <a:gd name="connsiteX66" fmla="*/ 536088 w 870281"/>
              <a:gd name="connsiteY66" fmla="*/ 790530 h 866415"/>
              <a:gd name="connsiteX67" fmla="*/ 536088 w 870281"/>
              <a:gd name="connsiteY67" fmla="*/ 754156 h 866415"/>
              <a:gd name="connsiteX68" fmla="*/ 536088 w 870281"/>
              <a:gd name="connsiteY68" fmla="*/ 753436 h 866415"/>
              <a:gd name="connsiteX69" fmla="*/ 536448 w 870281"/>
              <a:gd name="connsiteY69" fmla="*/ 753075 h 866415"/>
              <a:gd name="connsiteX70" fmla="*/ 666097 w 870281"/>
              <a:gd name="connsiteY70" fmla="*/ 420669 h 866415"/>
              <a:gd name="connsiteX71" fmla="*/ 682663 w 870281"/>
              <a:gd name="connsiteY71" fmla="*/ 310467 h 866415"/>
              <a:gd name="connsiteX72" fmla="*/ 578584 w 870281"/>
              <a:gd name="connsiteY72" fmla="*/ 355844 h 866415"/>
              <a:gd name="connsiteX73" fmla="*/ 572866 w 870281"/>
              <a:gd name="connsiteY73" fmla="*/ 356524 h 866415"/>
              <a:gd name="connsiteX74" fmla="*/ 591973 w 870281"/>
              <a:gd name="connsiteY74" fmla="*/ 364264 h 866415"/>
              <a:gd name="connsiteX75" fmla="*/ 568939 w 870281"/>
              <a:gd name="connsiteY75" fmla="*/ 378276 h 866415"/>
              <a:gd name="connsiteX76" fmla="*/ 456644 w 870281"/>
              <a:gd name="connsiteY76" fmla="*/ 447257 h 866415"/>
              <a:gd name="connsiteX77" fmla="*/ 450885 w 870281"/>
              <a:gd name="connsiteY77" fmla="*/ 450490 h 866415"/>
              <a:gd name="connsiteX78" fmla="*/ 444407 w 870281"/>
              <a:gd name="connsiteY78" fmla="*/ 447976 h 866415"/>
              <a:gd name="connsiteX79" fmla="*/ 350828 w 870281"/>
              <a:gd name="connsiteY79" fmla="*/ 410611 h 866415"/>
              <a:gd name="connsiteX80" fmla="*/ 325633 w 870281"/>
              <a:gd name="connsiteY80" fmla="*/ 400551 h 866415"/>
              <a:gd name="connsiteX81" fmla="*/ 348668 w 870281"/>
              <a:gd name="connsiteY81" fmla="*/ 386539 h 866415"/>
              <a:gd name="connsiteX82" fmla="*/ 460963 w 870281"/>
              <a:gd name="connsiteY82" fmla="*/ 317918 h 866415"/>
              <a:gd name="connsiteX83" fmla="*/ 466722 w 870281"/>
              <a:gd name="connsiteY83" fmla="*/ 314325 h 866415"/>
              <a:gd name="connsiteX84" fmla="*/ 473200 w 870281"/>
              <a:gd name="connsiteY84" fmla="*/ 316840 h 866415"/>
              <a:gd name="connsiteX85" fmla="*/ 523845 w 870281"/>
              <a:gd name="connsiteY85" fmla="*/ 336984 h 866415"/>
              <a:gd name="connsiteX86" fmla="*/ 520602 w 870281"/>
              <a:gd name="connsiteY86" fmla="*/ 309746 h 866415"/>
              <a:gd name="connsiteX87" fmla="*/ 539689 w 870281"/>
              <a:gd name="connsiteY87" fmla="*/ 285617 h 866415"/>
              <a:gd name="connsiteX88" fmla="*/ 716876 w 870281"/>
              <a:gd name="connsiteY88" fmla="*/ 182978 h 866415"/>
              <a:gd name="connsiteX89" fmla="*/ 730921 w 870281"/>
              <a:gd name="connsiteY89" fmla="*/ 180817 h 866415"/>
              <a:gd name="connsiteX90" fmla="*/ 172747 w 870281"/>
              <a:gd name="connsiteY90" fmla="*/ 165100 h 866415"/>
              <a:gd name="connsiteX91" fmla="*/ 206931 w 870281"/>
              <a:gd name="connsiteY91" fmla="*/ 179521 h 866415"/>
              <a:gd name="connsiteX92" fmla="*/ 236437 w 870281"/>
              <a:gd name="connsiteY92" fmla="*/ 216656 h 866415"/>
              <a:gd name="connsiteX93" fmla="*/ 272780 w 870281"/>
              <a:gd name="connsiteY93" fmla="*/ 263525 h 866415"/>
              <a:gd name="connsiteX94" fmla="*/ 313801 w 870281"/>
              <a:gd name="connsiteY94" fmla="*/ 295251 h 866415"/>
              <a:gd name="connsiteX95" fmla="*/ 336830 w 870281"/>
              <a:gd name="connsiteY95" fmla="*/ 315441 h 866415"/>
              <a:gd name="connsiteX96" fmla="*/ 338630 w 870281"/>
              <a:gd name="connsiteY96" fmla="*/ 344284 h 866415"/>
              <a:gd name="connsiteX97" fmla="*/ 337910 w 870281"/>
              <a:gd name="connsiteY97" fmla="*/ 345365 h 866415"/>
              <a:gd name="connsiteX98" fmla="*/ 318479 w 870281"/>
              <a:gd name="connsiteY98" fmla="*/ 366637 h 866415"/>
              <a:gd name="connsiteX99" fmla="*/ 289332 w 870281"/>
              <a:gd name="connsiteY99" fmla="*/ 368079 h 866415"/>
              <a:gd name="connsiteX100" fmla="*/ 224563 w 870281"/>
              <a:gd name="connsiteY100" fmla="*/ 323733 h 866415"/>
              <a:gd name="connsiteX101" fmla="*/ 208730 w 870281"/>
              <a:gd name="connsiteY101" fmla="*/ 309312 h 866415"/>
              <a:gd name="connsiteX102" fmla="*/ 266303 w 870281"/>
              <a:gd name="connsiteY102" fmla="*/ 494625 h 866415"/>
              <a:gd name="connsiteX103" fmla="*/ 188939 w 870281"/>
              <a:gd name="connsiteY103" fmla="*/ 521305 h 866415"/>
              <a:gd name="connsiteX104" fmla="*/ 170228 w 870281"/>
              <a:gd name="connsiteY104" fmla="*/ 488136 h 866415"/>
              <a:gd name="connsiteX105" fmla="*/ 162311 w 870281"/>
              <a:gd name="connsiteY105" fmla="*/ 531039 h 866415"/>
              <a:gd name="connsiteX106" fmla="*/ 83148 w 870281"/>
              <a:gd name="connsiteY106" fmla="*/ 558440 h 866415"/>
              <a:gd name="connsiteX107" fmla="*/ 112655 w 870281"/>
              <a:gd name="connsiteY107" fmla="*/ 308231 h 866415"/>
              <a:gd name="connsiteX108" fmla="*/ 71273 w 870281"/>
              <a:gd name="connsiteY108" fmla="*/ 376732 h 866415"/>
              <a:gd name="connsiteX109" fmla="*/ 48604 w 870281"/>
              <a:gd name="connsiteY109" fmla="*/ 395840 h 866415"/>
              <a:gd name="connsiteX110" fmla="*/ 2545 w 870281"/>
              <a:gd name="connsiteY110" fmla="*/ 375650 h 866415"/>
              <a:gd name="connsiteX111" fmla="*/ 37449 w 870281"/>
              <a:gd name="connsiteY111" fmla="*/ 277946 h 866415"/>
              <a:gd name="connsiteX112" fmla="*/ 78830 w 870281"/>
              <a:gd name="connsiteY112" fmla="*/ 225669 h 866415"/>
              <a:gd name="connsiteX113" fmla="*/ 108696 w 870281"/>
              <a:gd name="connsiteY113" fmla="*/ 195384 h 866415"/>
              <a:gd name="connsiteX114" fmla="*/ 166270 w 870281"/>
              <a:gd name="connsiteY114" fmla="*/ 165821 h 866415"/>
              <a:gd name="connsiteX115" fmla="*/ 172747 w 870281"/>
              <a:gd name="connsiteY115" fmla="*/ 165100 h 866415"/>
              <a:gd name="connsiteX116" fmla="*/ 744606 w 870281"/>
              <a:gd name="connsiteY116" fmla="*/ 15875 h 866415"/>
              <a:gd name="connsiteX117" fmla="*/ 797906 w 870281"/>
              <a:gd name="connsiteY117" fmla="*/ 37843 h 866415"/>
              <a:gd name="connsiteX118" fmla="*/ 819874 w 870281"/>
              <a:gd name="connsiteY118" fmla="*/ 91143 h 866415"/>
              <a:gd name="connsiteX119" fmla="*/ 797906 w 870281"/>
              <a:gd name="connsiteY119" fmla="*/ 144444 h 866415"/>
              <a:gd name="connsiteX120" fmla="*/ 744606 w 870281"/>
              <a:gd name="connsiteY120" fmla="*/ 166412 h 866415"/>
              <a:gd name="connsiteX121" fmla="*/ 691306 w 870281"/>
              <a:gd name="connsiteY121" fmla="*/ 144444 h 866415"/>
              <a:gd name="connsiteX122" fmla="*/ 668978 w 870281"/>
              <a:gd name="connsiteY122" fmla="*/ 91143 h 866415"/>
              <a:gd name="connsiteX123" fmla="*/ 691306 w 870281"/>
              <a:gd name="connsiteY123" fmla="*/ 37843 h 866415"/>
              <a:gd name="connsiteX124" fmla="*/ 744606 w 870281"/>
              <a:gd name="connsiteY124" fmla="*/ 15875 h 866415"/>
              <a:gd name="connsiteX125" fmla="*/ 169086 w 870281"/>
              <a:gd name="connsiteY125" fmla="*/ 0 h 866415"/>
              <a:gd name="connsiteX126" fmla="*/ 222461 w 870281"/>
              <a:gd name="connsiteY126" fmla="*/ 22390 h 866415"/>
              <a:gd name="connsiteX127" fmla="*/ 244313 w 870281"/>
              <a:gd name="connsiteY127" fmla="*/ 76200 h 866415"/>
              <a:gd name="connsiteX128" fmla="*/ 222461 w 870281"/>
              <a:gd name="connsiteY128" fmla="*/ 130009 h 866415"/>
              <a:gd name="connsiteX129" fmla="*/ 169086 w 870281"/>
              <a:gd name="connsiteY129" fmla="*/ 152039 h 866415"/>
              <a:gd name="connsiteX130" fmla="*/ 116068 w 870281"/>
              <a:gd name="connsiteY130" fmla="*/ 130009 h 866415"/>
              <a:gd name="connsiteX131" fmla="*/ 93858 w 870281"/>
              <a:gd name="connsiteY131" fmla="*/ 76200 h 866415"/>
              <a:gd name="connsiteX132" fmla="*/ 116068 w 870281"/>
              <a:gd name="connsiteY132" fmla="*/ 22390 h 866415"/>
              <a:gd name="connsiteX133" fmla="*/ 169086 w 870281"/>
              <a:gd name="connsiteY133" fmla="*/ 0 h 86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870281" h="866415">
                <a:moveTo>
                  <a:pt x="485761" y="588328"/>
                </a:moveTo>
                <a:lnTo>
                  <a:pt x="485402" y="797614"/>
                </a:lnTo>
                <a:cubicBezTo>
                  <a:pt x="485402" y="799055"/>
                  <a:pt x="484324" y="800856"/>
                  <a:pt x="482887" y="801216"/>
                </a:cubicBezTo>
                <a:lnTo>
                  <a:pt x="384783" y="833635"/>
                </a:lnTo>
                <a:lnTo>
                  <a:pt x="324411" y="853087"/>
                </a:lnTo>
                <a:lnTo>
                  <a:pt x="283804" y="866415"/>
                </a:lnTo>
                <a:lnTo>
                  <a:pt x="283804" y="654608"/>
                </a:lnTo>
                <a:lnTo>
                  <a:pt x="324411" y="641280"/>
                </a:lnTo>
                <a:lnTo>
                  <a:pt x="367533" y="627232"/>
                </a:lnTo>
                <a:lnTo>
                  <a:pt x="368612" y="676941"/>
                </a:lnTo>
                <a:cubicBezTo>
                  <a:pt x="368612" y="680904"/>
                  <a:pt x="373643" y="683065"/>
                  <a:pt x="377236" y="681624"/>
                </a:cubicBezTo>
                <a:lnTo>
                  <a:pt x="384783" y="679823"/>
                </a:lnTo>
                <a:lnTo>
                  <a:pt x="407781" y="672979"/>
                </a:lnTo>
                <a:cubicBezTo>
                  <a:pt x="410297" y="671898"/>
                  <a:pt x="411734" y="669377"/>
                  <a:pt x="411734" y="666855"/>
                </a:cubicBezTo>
                <a:lnTo>
                  <a:pt x="410656" y="612823"/>
                </a:lnTo>
                <a:close/>
                <a:moveTo>
                  <a:pt x="73581" y="588328"/>
                </a:moveTo>
                <a:cubicBezTo>
                  <a:pt x="74299" y="588689"/>
                  <a:pt x="75377" y="589049"/>
                  <a:pt x="75737" y="589049"/>
                </a:cubicBezTo>
                <a:lnTo>
                  <a:pt x="240322" y="643081"/>
                </a:lnTo>
                <a:lnTo>
                  <a:pt x="275179" y="654608"/>
                </a:lnTo>
                <a:lnTo>
                  <a:pt x="275179" y="863533"/>
                </a:lnTo>
                <a:lnTo>
                  <a:pt x="275179" y="865334"/>
                </a:lnTo>
                <a:cubicBezTo>
                  <a:pt x="275179" y="865695"/>
                  <a:pt x="275179" y="866055"/>
                  <a:pt x="275179" y="866415"/>
                </a:cubicBezTo>
                <a:lnTo>
                  <a:pt x="240322" y="854888"/>
                </a:lnTo>
                <a:lnTo>
                  <a:pt x="76455" y="801216"/>
                </a:lnTo>
                <a:cubicBezTo>
                  <a:pt x="74659" y="800856"/>
                  <a:pt x="73581" y="799055"/>
                  <a:pt x="73581" y="797614"/>
                </a:cubicBezTo>
                <a:close/>
                <a:moveTo>
                  <a:pt x="167372" y="544742"/>
                </a:moveTo>
                <a:lnTo>
                  <a:pt x="240322" y="572839"/>
                </a:lnTo>
                <a:lnTo>
                  <a:pt x="324411" y="605259"/>
                </a:lnTo>
                <a:lnTo>
                  <a:pt x="365018" y="620748"/>
                </a:lnTo>
                <a:lnTo>
                  <a:pt x="324411" y="634076"/>
                </a:lnTo>
                <a:lnTo>
                  <a:pt x="282007" y="647764"/>
                </a:lnTo>
                <a:cubicBezTo>
                  <a:pt x="280929" y="648124"/>
                  <a:pt x="279851" y="648484"/>
                  <a:pt x="278773" y="648484"/>
                </a:cubicBezTo>
                <a:lnTo>
                  <a:pt x="240322" y="635517"/>
                </a:lnTo>
                <a:lnTo>
                  <a:pt x="77174" y="582205"/>
                </a:lnTo>
                <a:cubicBezTo>
                  <a:pt x="76096" y="581844"/>
                  <a:pt x="74659" y="581124"/>
                  <a:pt x="73940" y="579683"/>
                </a:cubicBezTo>
                <a:cubicBezTo>
                  <a:pt x="73221" y="577522"/>
                  <a:pt x="74299" y="575721"/>
                  <a:pt x="76096" y="574640"/>
                </a:cubicBezTo>
                <a:close/>
                <a:moveTo>
                  <a:pt x="280569" y="508360"/>
                </a:moveTo>
                <a:lnTo>
                  <a:pt x="324411" y="522769"/>
                </a:lnTo>
                <a:lnTo>
                  <a:pt x="384783" y="542581"/>
                </a:lnTo>
                <a:lnTo>
                  <a:pt x="481809" y="574280"/>
                </a:lnTo>
                <a:cubicBezTo>
                  <a:pt x="486480" y="575721"/>
                  <a:pt x="487199" y="580043"/>
                  <a:pt x="483246" y="581844"/>
                </a:cubicBezTo>
                <a:lnTo>
                  <a:pt x="408141" y="606339"/>
                </a:lnTo>
                <a:lnTo>
                  <a:pt x="384783" y="597694"/>
                </a:lnTo>
                <a:lnTo>
                  <a:pt x="324411" y="576081"/>
                </a:lnTo>
                <a:lnTo>
                  <a:pt x="240322" y="545463"/>
                </a:lnTo>
                <a:lnTo>
                  <a:pt x="205105" y="532495"/>
                </a:lnTo>
                <a:lnTo>
                  <a:pt x="240322" y="520968"/>
                </a:lnTo>
                <a:lnTo>
                  <a:pt x="277335" y="508721"/>
                </a:lnTo>
                <a:cubicBezTo>
                  <a:pt x="278413" y="508360"/>
                  <a:pt x="279491" y="508000"/>
                  <a:pt x="280569" y="508360"/>
                </a:cubicBezTo>
                <a:close/>
                <a:moveTo>
                  <a:pt x="730921" y="180817"/>
                </a:moveTo>
                <a:cubicBezTo>
                  <a:pt x="755770" y="180817"/>
                  <a:pt x="774137" y="188380"/>
                  <a:pt x="784581" y="211069"/>
                </a:cubicBezTo>
                <a:cubicBezTo>
                  <a:pt x="793224" y="229436"/>
                  <a:pt x="793944" y="253205"/>
                  <a:pt x="794664" y="273013"/>
                </a:cubicBezTo>
                <a:lnTo>
                  <a:pt x="810871" y="526189"/>
                </a:lnTo>
                <a:lnTo>
                  <a:pt x="869572" y="784767"/>
                </a:lnTo>
                <a:cubicBezTo>
                  <a:pt x="871373" y="797012"/>
                  <a:pt x="869933" y="809617"/>
                  <a:pt x="863090" y="820061"/>
                </a:cubicBezTo>
                <a:cubicBezTo>
                  <a:pt x="856608" y="830865"/>
                  <a:pt x="845804" y="838428"/>
                  <a:pt x="833199" y="841669"/>
                </a:cubicBezTo>
                <a:lnTo>
                  <a:pt x="832839" y="841669"/>
                </a:lnTo>
                <a:cubicBezTo>
                  <a:pt x="820594" y="844190"/>
                  <a:pt x="807629" y="842029"/>
                  <a:pt x="797185" y="835547"/>
                </a:cubicBezTo>
                <a:cubicBezTo>
                  <a:pt x="786381" y="828704"/>
                  <a:pt x="778458" y="817900"/>
                  <a:pt x="775577" y="805655"/>
                </a:cubicBezTo>
                <a:lnTo>
                  <a:pt x="775577" y="805295"/>
                </a:lnTo>
                <a:cubicBezTo>
                  <a:pt x="775577" y="804935"/>
                  <a:pt x="775577" y="804575"/>
                  <a:pt x="775217" y="804215"/>
                </a:cubicBezTo>
                <a:lnTo>
                  <a:pt x="771616" y="789089"/>
                </a:lnTo>
                <a:lnTo>
                  <a:pt x="718316" y="585972"/>
                </a:lnTo>
                <a:lnTo>
                  <a:pt x="625041" y="789449"/>
                </a:lnTo>
                <a:cubicBezTo>
                  <a:pt x="619999" y="799893"/>
                  <a:pt x="610276" y="811418"/>
                  <a:pt x="599112" y="816099"/>
                </a:cubicBezTo>
                <a:cubicBezTo>
                  <a:pt x="587227" y="821141"/>
                  <a:pt x="574262" y="821141"/>
                  <a:pt x="562378" y="816460"/>
                </a:cubicBezTo>
                <a:cubicBezTo>
                  <a:pt x="550493" y="811418"/>
                  <a:pt x="541490" y="802054"/>
                  <a:pt x="536088" y="790530"/>
                </a:cubicBezTo>
                <a:cubicBezTo>
                  <a:pt x="531406" y="778645"/>
                  <a:pt x="531046" y="765680"/>
                  <a:pt x="536088" y="754156"/>
                </a:cubicBezTo>
                <a:lnTo>
                  <a:pt x="536088" y="753436"/>
                </a:lnTo>
                <a:cubicBezTo>
                  <a:pt x="536088" y="753436"/>
                  <a:pt x="536088" y="753075"/>
                  <a:pt x="536448" y="753075"/>
                </a:cubicBezTo>
                <a:lnTo>
                  <a:pt x="666097" y="420669"/>
                </a:lnTo>
                <a:lnTo>
                  <a:pt x="682663" y="310467"/>
                </a:lnTo>
                <a:lnTo>
                  <a:pt x="578584" y="355844"/>
                </a:lnTo>
                <a:lnTo>
                  <a:pt x="572866" y="356524"/>
                </a:lnTo>
                <a:lnTo>
                  <a:pt x="591973" y="364264"/>
                </a:lnTo>
                <a:lnTo>
                  <a:pt x="568939" y="378276"/>
                </a:lnTo>
                <a:lnTo>
                  <a:pt x="456644" y="447257"/>
                </a:lnTo>
                <a:lnTo>
                  <a:pt x="450885" y="450490"/>
                </a:lnTo>
                <a:lnTo>
                  <a:pt x="444407" y="447976"/>
                </a:lnTo>
                <a:lnTo>
                  <a:pt x="350828" y="410611"/>
                </a:lnTo>
                <a:lnTo>
                  <a:pt x="325633" y="400551"/>
                </a:lnTo>
                <a:lnTo>
                  <a:pt x="348668" y="386539"/>
                </a:lnTo>
                <a:lnTo>
                  <a:pt x="460963" y="317918"/>
                </a:lnTo>
                <a:lnTo>
                  <a:pt x="466722" y="314325"/>
                </a:lnTo>
                <a:lnTo>
                  <a:pt x="473200" y="316840"/>
                </a:lnTo>
                <a:lnTo>
                  <a:pt x="523845" y="336984"/>
                </a:lnTo>
                <a:lnTo>
                  <a:pt x="520602" y="309746"/>
                </a:lnTo>
                <a:cubicBezTo>
                  <a:pt x="523844" y="299303"/>
                  <a:pt x="530686" y="290659"/>
                  <a:pt x="539689" y="285617"/>
                </a:cubicBezTo>
                <a:cubicBezTo>
                  <a:pt x="572102" y="267610"/>
                  <a:pt x="670418" y="207107"/>
                  <a:pt x="716876" y="182978"/>
                </a:cubicBezTo>
                <a:cubicBezTo>
                  <a:pt x="721197" y="181538"/>
                  <a:pt x="725879" y="180817"/>
                  <a:pt x="730921" y="180817"/>
                </a:cubicBezTo>
                <a:close/>
                <a:moveTo>
                  <a:pt x="172747" y="165100"/>
                </a:moveTo>
                <a:cubicBezTo>
                  <a:pt x="186420" y="165460"/>
                  <a:pt x="196855" y="170508"/>
                  <a:pt x="206931" y="179521"/>
                </a:cubicBezTo>
                <a:cubicBezTo>
                  <a:pt x="218086" y="189976"/>
                  <a:pt x="227801" y="204037"/>
                  <a:pt x="236437" y="216656"/>
                </a:cubicBezTo>
                <a:cubicBezTo>
                  <a:pt x="247952" y="232519"/>
                  <a:pt x="259466" y="248743"/>
                  <a:pt x="272780" y="263525"/>
                </a:cubicBezTo>
                <a:cubicBezTo>
                  <a:pt x="283575" y="275783"/>
                  <a:pt x="297968" y="289844"/>
                  <a:pt x="313801" y="295251"/>
                </a:cubicBezTo>
                <a:cubicBezTo>
                  <a:pt x="323876" y="298857"/>
                  <a:pt x="332153" y="305707"/>
                  <a:pt x="336830" y="315441"/>
                </a:cubicBezTo>
                <a:cubicBezTo>
                  <a:pt x="341148" y="324455"/>
                  <a:pt x="341148" y="334549"/>
                  <a:pt x="338630" y="344284"/>
                </a:cubicBezTo>
                <a:cubicBezTo>
                  <a:pt x="338270" y="344644"/>
                  <a:pt x="337910" y="345005"/>
                  <a:pt x="337910" y="345365"/>
                </a:cubicBezTo>
                <a:cubicBezTo>
                  <a:pt x="334312" y="354379"/>
                  <a:pt x="327835" y="362310"/>
                  <a:pt x="318479" y="366637"/>
                </a:cubicBezTo>
                <a:cubicBezTo>
                  <a:pt x="309483" y="370963"/>
                  <a:pt x="299048" y="371324"/>
                  <a:pt x="289332" y="368079"/>
                </a:cubicBezTo>
                <a:cubicBezTo>
                  <a:pt x="264144" y="359066"/>
                  <a:pt x="242914" y="342481"/>
                  <a:pt x="224563" y="323733"/>
                </a:cubicBezTo>
                <a:lnTo>
                  <a:pt x="208730" y="309312"/>
                </a:lnTo>
                <a:cubicBezTo>
                  <a:pt x="213768" y="407016"/>
                  <a:pt x="229960" y="423240"/>
                  <a:pt x="266303" y="494625"/>
                </a:cubicBezTo>
                <a:lnTo>
                  <a:pt x="188939" y="521305"/>
                </a:lnTo>
                <a:lnTo>
                  <a:pt x="170228" y="488136"/>
                </a:lnTo>
                <a:lnTo>
                  <a:pt x="162311" y="531039"/>
                </a:lnTo>
                <a:cubicBezTo>
                  <a:pt x="135684" y="540053"/>
                  <a:pt x="109416" y="549426"/>
                  <a:pt x="83148" y="558440"/>
                </a:cubicBezTo>
                <a:cubicBezTo>
                  <a:pt x="106897" y="465422"/>
                  <a:pt x="108337" y="417472"/>
                  <a:pt x="112655" y="308231"/>
                </a:cubicBezTo>
                <a:cubicBezTo>
                  <a:pt x="96462" y="331305"/>
                  <a:pt x="84228" y="351494"/>
                  <a:pt x="71273" y="376732"/>
                </a:cubicBezTo>
                <a:cubicBezTo>
                  <a:pt x="66595" y="385745"/>
                  <a:pt x="58319" y="392595"/>
                  <a:pt x="48604" y="395840"/>
                </a:cubicBezTo>
                <a:cubicBezTo>
                  <a:pt x="28813" y="402329"/>
                  <a:pt x="11181" y="395119"/>
                  <a:pt x="2545" y="375650"/>
                </a:cubicBezTo>
                <a:cubicBezTo>
                  <a:pt x="-9329" y="349692"/>
                  <a:pt x="23416" y="298496"/>
                  <a:pt x="37449" y="277946"/>
                </a:cubicBezTo>
                <a:cubicBezTo>
                  <a:pt x="50043" y="259919"/>
                  <a:pt x="64436" y="242253"/>
                  <a:pt x="78830" y="225669"/>
                </a:cubicBezTo>
                <a:cubicBezTo>
                  <a:pt x="87826" y="215574"/>
                  <a:pt x="98261" y="204037"/>
                  <a:pt x="108696" y="195384"/>
                </a:cubicBezTo>
                <a:cubicBezTo>
                  <a:pt x="125968" y="180603"/>
                  <a:pt x="143960" y="169787"/>
                  <a:pt x="166270" y="165821"/>
                </a:cubicBezTo>
                <a:cubicBezTo>
                  <a:pt x="168788" y="165460"/>
                  <a:pt x="170228" y="165100"/>
                  <a:pt x="172747" y="165100"/>
                </a:cubicBezTo>
                <a:close/>
                <a:moveTo>
                  <a:pt x="744606" y="15875"/>
                </a:moveTo>
                <a:cubicBezTo>
                  <a:pt x="765133" y="15875"/>
                  <a:pt x="784221" y="24158"/>
                  <a:pt x="797906" y="37843"/>
                </a:cubicBezTo>
                <a:cubicBezTo>
                  <a:pt x="811591" y="51168"/>
                  <a:pt x="819874" y="70255"/>
                  <a:pt x="819874" y="91143"/>
                </a:cubicBezTo>
                <a:cubicBezTo>
                  <a:pt x="819874" y="111671"/>
                  <a:pt x="811591" y="130758"/>
                  <a:pt x="797906" y="144444"/>
                </a:cubicBezTo>
                <a:cubicBezTo>
                  <a:pt x="784221" y="157769"/>
                  <a:pt x="765133" y="166412"/>
                  <a:pt x="744606" y="166412"/>
                </a:cubicBezTo>
                <a:cubicBezTo>
                  <a:pt x="723718" y="166412"/>
                  <a:pt x="704991" y="157769"/>
                  <a:pt x="691306" y="144444"/>
                </a:cubicBezTo>
                <a:cubicBezTo>
                  <a:pt x="677621" y="130758"/>
                  <a:pt x="668978" y="111671"/>
                  <a:pt x="668978" y="91143"/>
                </a:cubicBezTo>
                <a:cubicBezTo>
                  <a:pt x="668978" y="70255"/>
                  <a:pt x="677621" y="51168"/>
                  <a:pt x="691306" y="37843"/>
                </a:cubicBezTo>
                <a:cubicBezTo>
                  <a:pt x="704991" y="24158"/>
                  <a:pt x="723718" y="15875"/>
                  <a:pt x="744606" y="15875"/>
                </a:cubicBezTo>
                <a:close/>
                <a:moveTo>
                  <a:pt x="169086" y="0"/>
                </a:moveTo>
                <a:cubicBezTo>
                  <a:pt x="189863" y="0"/>
                  <a:pt x="208490" y="8667"/>
                  <a:pt x="222461" y="22390"/>
                </a:cubicBezTo>
                <a:cubicBezTo>
                  <a:pt x="236074" y="36113"/>
                  <a:pt x="244313" y="55254"/>
                  <a:pt x="244313" y="76200"/>
                </a:cubicBezTo>
                <a:cubicBezTo>
                  <a:pt x="244313" y="97146"/>
                  <a:pt x="236074" y="115925"/>
                  <a:pt x="222461" y="130009"/>
                </a:cubicBezTo>
                <a:cubicBezTo>
                  <a:pt x="208490" y="143732"/>
                  <a:pt x="189863" y="152039"/>
                  <a:pt x="169086" y="152039"/>
                </a:cubicBezTo>
                <a:cubicBezTo>
                  <a:pt x="148309" y="152039"/>
                  <a:pt x="129323" y="143732"/>
                  <a:pt x="116068" y="130009"/>
                </a:cubicBezTo>
                <a:cubicBezTo>
                  <a:pt x="102097" y="115925"/>
                  <a:pt x="93858" y="97146"/>
                  <a:pt x="93858" y="76200"/>
                </a:cubicBezTo>
                <a:cubicBezTo>
                  <a:pt x="93858" y="55254"/>
                  <a:pt x="102097" y="36113"/>
                  <a:pt x="116068" y="22390"/>
                </a:cubicBezTo>
                <a:cubicBezTo>
                  <a:pt x="129323" y="8667"/>
                  <a:pt x="148309" y="0"/>
                  <a:pt x="16908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1" name="Subtitle 2">
            <a:extLst>
              <a:ext uri="{FF2B5EF4-FFF2-40B4-BE49-F238E27FC236}">
                <a16:creationId xmlns:a16="http://schemas.microsoft.com/office/drawing/2014/main" id="{6848A131-6E2C-834F-BFCF-F648ED61F9C8}"/>
              </a:ext>
            </a:extLst>
          </p:cNvPr>
          <p:cNvSpPr txBox="1">
            <a:spLocks/>
          </p:cNvSpPr>
          <p:nvPr/>
        </p:nvSpPr>
        <p:spPr>
          <a:xfrm>
            <a:off x="14793164" y="7391424"/>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2" name="Subtitle 2">
            <a:extLst>
              <a:ext uri="{FF2B5EF4-FFF2-40B4-BE49-F238E27FC236}">
                <a16:creationId xmlns:a16="http://schemas.microsoft.com/office/drawing/2014/main" id="{013DDB85-FAD2-484D-8859-FFDA530AC527}"/>
              </a:ext>
            </a:extLst>
          </p:cNvPr>
          <p:cNvSpPr txBox="1">
            <a:spLocks/>
          </p:cNvSpPr>
          <p:nvPr/>
        </p:nvSpPr>
        <p:spPr>
          <a:xfrm>
            <a:off x="14147763" y="9073919"/>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3" name="Subtitle 2">
            <a:extLst>
              <a:ext uri="{FF2B5EF4-FFF2-40B4-BE49-F238E27FC236}">
                <a16:creationId xmlns:a16="http://schemas.microsoft.com/office/drawing/2014/main" id="{0D6781F7-C7E4-F34A-887A-AB7789A91FA2}"/>
              </a:ext>
            </a:extLst>
          </p:cNvPr>
          <p:cNvSpPr txBox="1">
            <a:spLocks/>
          </p:cNvSpPr>
          <p:nvPr/>
        </p:nvSpPr>
        <p:spPr>
          <a:xfrm>
            <a:off x="14147763" y="5732403"/>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4" name="Subtitle 2">
            <a:extLst>
              <a:ext uri="{FF2B5EF4-FFF2-40B4-BE49-F238E27FC236}">
                <a16:creationId xmlns:a16="http://schemas.microsoft.com/office/drawing/2014/main" id="{781344EC-32DB-C84A-8A35-1F4DF0E573DA}"/>
              </a:ext>
            </a:extLst>
          </p:cNvPr>
          <p:cNvSpPr txBox="1">
            <a:spLocks/>
          </p:cNvSpPr>
          <p:nvPr/>
        </p:nvSpPr>
        <p:spPr>
          <a:xfrm>
            <a:off x="12869818" y="4232486"/>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5" name="Subtitle 2">
            <a:extLst>
              <a:ext uri="{FF2B5EF4-FFF2-40B4-BE49-F238E27FC236}">
                <a16:creationId xmlns:a16="http://schemas.microsoft.com/office/drawing/2014/main" id="{5F9175D0-D0BE-9441-9A67-848DAC9C84B9}"/>
              </a:ext>
            </a:extLst>
          </p:cNvPr>
          <p:cNvSpPr txBox="1">
            <a:spLocks/>
          </p:cNvSpPr>
          <p:nvPr/>
        </p:nvSpPr>
        <p:spPr>
          <a:xfrm>
            <a:off x="12869818" y="10541419"/>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6" name="Subtitle 2">
            <a:extLst>
              <a:ext uri="{FF2B5EF4-FFF2-40B4-BE49-F238E27FC236}">
                <a16:creationId xmlns:a16="http://schemas.microsoft.com/office/drawing/2014/main" id="{1166DB9C-7087-FC47-8956-D39AA6BDFE88}"/>
              </a:ext>
            </a:extLst>
          </p:cNvPr>
          <p:cNvSpPr txBox="1">
            <a:spLocks/>
          </p:cNvSpPr>
          <p:nvPr/>
        </p:nvSpPr>
        <p:spPr>
          <a:xfrm>
            <a:off x="11364919" y="11794935"/>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7" name="Subtitle 2">
            <a:extLst>
              <a:ext uri="{FF2B5EF4-FFF2-40B4-BE49-F238E27FC236}">
                <a16:creationId xmlns:a16="http://schemas.microsoft.com/office/drawing/2014/main" id="{099AE79C-2867-EC41-B2A0-CC1AE453CA1C}"/>
              </a:ext>
            </a:extLst>
          </p:cNvPr>
          <p:cNvSpPr txBox="1">
            <a:spLocks/>
          </p:cNvSpPr>
          <p:nvPr/>
        </p:nvSpPr>
        <p:spPr>
          <a:xfrm>
            <a:off x="11364919" y="2901564"/>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A965A59-E866-B04E-A6B3-979484F6F742}"/>
              </a:ext>
            </a:extLst>
          </p:cNvPr>
          <p:cNvSpPr txBox="1"/>
          <p:nvPr/>
        </p:nvSpPr>
        <p:spPr>
          <a:xfrm>
            <a:off x="4273861" y="612372"/>
            <a:ext cx="1582997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TRADITIONAL VS LEAN MANUFACTURING</a:t>
            </a:r>
          </a:p>
        </p:txBody>
      </p:sp>
      <p:sp>
        <p:nvSpPr>
          <p:cNvPr id="23" name="TextBox 22">
            <a:extLst>
              <a:ext uri="{FF2B5EF4-FFF2-40B4-BE49-F238E27FC236}">
                <a16:creationId xmlns:a16="http://schemas.microsoft.com/office/drawing/2014/main" id="{7BAFEE19-87EF-D344-ADD6-1D2673FA59B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Rectangle 1">
            <a:extLst>
              <a:ext uri="{FF2B5EF4-FFF2-40B4-BE49-F238E27FC236}">
                <a16:creationId xmlns:a16="http://schemas.microsoft.com/office/drawing/2014/main" id="{7CF42703-0B77-5740-9A22-22648B87D2BE}"/>
              </a:ext>
            </a:extLst>
          </p:cNvPr>
          <p:cNvSpPr/>
          <p:nvPr/>
        </p:nvSpPr>
        <p:spPr>
          <a:xfrm>
            <a:off x="1520825" y="6788806"/>
            <a:ext cx="3965575" cy="177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910BDAEE-7445-7F48-938C-39FFF84D27E7}"/>
              </a:ext>
            </a:extLst>
          </p:cNvPr>
          <p:cNvSpPr/>
          <p:nvPr/>
        </p:nvSpPr>
        <p:spPr>
          <a:xfrm>
            <a:off x="5863431" y="6788806"/>
            <a:ext cx="3965575" cy="177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ectangle 3">
            <a:extLst>
              <a:ext uri="{FF2B5EF4-FFF2-40B4-BE49-F238E27FC236}">
                <a16:creationId xmlns:a16="http://schemas.microsoft.com/office/drawing/2014/main" id="{D778D684-4C7F-E14B-9B76-F10D1093586E}"/>
              </a:ext>
            </a:extLst>
          </p:cNvPr>
          <p:cNvSpPr/>
          <p:nvPr/>
        </p:nvSpPr>
        <p:spPr>
          <a:xfrm>
            <a:off x="10206037" y="6788806"/>
            <a:ext cx="3965575" cy="177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ectangle 4">
            <a:extLst>
              <a:ext uri="{FF2B5EF4-FFF2-40B4-BE49-F238E27FC236}">
                <a16:creationId xmlns:a16="http://schemas.microsoft.com/office/drawing/2014/main" id="{C60281D3-A6C1-9741-9E0F-7D5501471B82}"/>
              </a:ext>
            </a:extLst>
          </p:cNvPr>
          <p:cNvSpPr/>
          <p:nvPr/>
        </p:nvSpPr>
        <p:spPr>
          <a:xfrm>
            <a:off x="14548644" y="6788806"/>
            <a:ext cx="3965575" cy="177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B73F6443-A7AC-7E40-BE31-6976540AE9F1}"/>
              </a:ext>
            </a:extLst>
          </p:cNvPr>
          <p:cNvSpPr/>
          <p:nvPr/>
        </p:nvSpPr>
        <p:spPr>
          <a:xfrm>
            <a:off x="18891250" y="6788806"/>
            <a:ext cx="3965575" cy="177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TextBox 6">
            <a:extLst>
              <a:ext uri="{FF2B5EF4-FFF2-40B4-BE49-F238E27FC236}">
                <a16:creationId xmlns:a16="http://schemas.microsoft.com/office/drawing/2014/main" id="{ACDF0EC9-04B7-5545-AC2D-F34BD4541506}"/>
              </a:ext>
            </a:extLst>
          </p:cNvPr>
          <p:cNvSpPr txBox="1"/>
          <p:nvPr/>
        </p:nvSpPr>
        <p:spPr>
          <a:xfrm>
            <a:off x="2366122" y="7385418"/>
            <a:ext cx="227498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EMPLOYEE</a:t>
            </a:r>
          </a:p>
        </p:txBody>
      </p:sp>
      <p:sp>
        <p:nvSpPr>
          <p:cNvPr id="8" name="TextBox 7">
            <a:extLst>
              <a:ext uri="{FF2B5EF4-FFF2-40B4-BE49-F238E27FC236}">
                <a16:creationId xmlns:a16="http://schemas.microsoft.com/office/drawing/2014/main" id="{86D8A955-E23D-3A44-8628-924EA38F5DA2}"/>
              </a:ext>
            </a:extLst>
          </p:cNvPr>
          <p:cNvSpPr txBox="1"/>
          <p:nvPr/>
        </p:nvSpPr>
        <p:spPr>
          <a:xfrm>
            <a:off x="6878645" y="7385418"/>
            <a:ext cx="193514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QUALITY</a:t>
            </a:r>
          </a:p>
        </p:txBody>
      </p:sp>
      <p:sp>
        <p:nvSpPr>
          <p:cNvPr id="9" name="TextBox 8">
            <a:extLst>
              <a:ext uri="{FF2B5EF4-FFF2-40B4-BE49-F238E27FC236}">
                <a16:creationId xmlns:a16="http://schemas.microsoft.com/office/drawing/2014/main" id="{29D016A6-3410-5D47-A47D-80828B72C69C}"/>
              </a:ext>
            </a:extLst>
          </p:cNvPr>
          <p:cNvSpPr txBox="1"/>
          <p:nvPr/>
        </p:nvSpPr>
        <p:spPr>
          <a:xfrm>
            <a:off x="10581656" y="7385418"/>
            <a:ext cx="321434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MAINTENANCE</a:t>
            </a:r>
          </a:p>
        </p:txBody>
      </p:sp>
      <p:sp>
        <p:nvSpPr>
          <p:cNvPr id="10" name="TextBox 9">
            <a:extLst>
              <a:ext uri="{FF2B5EF4-FFF2-40B4-BE49-F238E27FC236}">
                <a16:creationId xmlns:a16="http://schemas.microsoft.com/office/drawing/2014/main" id="{91EB7DFB-998B-2C44-88A0-51D4F9A9A89C}"/>
              </a:ext>
            </a:extLst>
          </p:cNvPr>
          <p:cNvSpPr txBox="1"/>
          <p:nvPr/>
        </p:nvSpPr>
        <p:spPr>
          <a:xfrm>
            <a:off x="15068533" y="7385418"/>
            <a:ext cx="292580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PRODUCTION</a:t>
            </a:r>
          </a:p>
        </p:txBody>
      </p:sp>
      <p:sp>
        <p:nvSpPr>
          <p:cNvPr id="11" name="TextBox 10">
            <a:extLst>
              <a:ext uri="{FF2B5EF4-FFF2-40B4-BE49-F238E27FC236}">
                <a16:creationId xmlns:a16="http://schemas.microsoft.com/office/drawing/2014/main" id="{79FEC638-6D35-7D4F-BB63-228527EBA387}"/>
              </a:ext>
            </a:extLst>
          </p:cNvPr>
          <p:cNvSpPr txBox="1"/>
          <p:nvPr/>
        </p:nvSpPr>
        <p:spPr>
          <a:xfrm>
            <a:off x="19839941" y="7385418"/>
            <a:ext cx="206819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PROCESS</a:t>
            </a:r>
          </a:p>
        </p:txBody>
      </p:sp>
      <p:sp>
        <p:nvSpPr>
          <p:cNvPr id="12" name="Up Arrow 11">
            <a:extLst>
              <a:ext uri="{FF2B5EF4-FFF2-40B4-BE49-F238E27FC236}">
                <a16:creationId xmlns:a16="http://schemas.microsoft.com/office/drawing/2014/main" id="{62B8CEA1-5C82-F84E-B679-5AEFF4EA48D0}"/>
              </a:ext>
            </a:extLst>
          </p:cNvPr>
          <p:cNvSpPr/>
          <p:nvPr/>
        </p:nvSpPr>
        <p:spPr>
          <a:xfrm>
            <a:off x="2957512" y="5067812"/>
            <a:ext cx="1092200" cy="13462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Up Arrow 12">
            <a:extLst>
              <a:ext uri="{FF2B5EF4-FFF2-40B4-BE49-F238E27FC236}">
                <a16:creationId xmlns:a16="http://schemas.microsoft.com/office/drawing/2014/main" id="{EE9AEF58-A5A6-1340-A31C-5B7FF604BD04}"/>
              </a:ext>
            </a:extLst>
          </p:cNvPr>
          <p:cNvSpPr/>
          <p:nvPr/>
        </p:nvSpPr>
        <p:spPr>
          <a:xfrm>
            <a:off x="7300118" y="5067812"/>
            <a:ext cx="1092200" cy="13462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Up Arrow 13">
            <a:extLst>
              <a:ext uri="{FF2B5EF4-FFF2-40B4-BE49-F238E27FC236}">
                <a16:creationId xmlns:a16="http://schemas.microsoft.com/office/drawing/2014/main" id="{653F6D87-C0D5-1249-95F1-78A1EEA0FED2}"/>
              </a:ext>
            </a:extLst>
          </p:cNvPr>
          <p:cNvSpPr/>
          <p:nvPr/>
        </p:nvSpPr>
        <p:spPr>
          <a:xfrm>
            <a:off x="11642725" y="5067812"/>
            <a:ext cx="1092200" cy="1346200"/>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Up Arrow 14">
            <a:extLst>
              <a:ext uri="{FF2B5EF4-FFF2-40B4-BE49-F238E27FC236}">
                <a16:creationId xmlns:a16="http://schemas.microsoft.com/office/drawing/2014/main" id="{EF918A1F-E3AA-804C-8BAF-08AAEFE21B7C}"/>
              </a:ext>
            </a:extLst>
          </p:cNvPr>
          <p:cNvSpPr/>
          <p:nvPr/>
        </p:nvSpPr>
        <p:spPr>
          <a:xfrm>
            <a:off x="15985334" y="5067812"/>
            <a:ext cx="1092200" cy="1346200"/>
          </a:xfrm>
          <a:prstGeom prst="up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Up Arrow 15">
            <a:extLst>
              <a:ext uri="{FF2B5EF4-FFF2-40B4-BE49-F238E27FC236}">
                <a16:creationId xmlns:a16="http://schemas.microsoft.com/office/drawing/2014/main" id="{7E4D450F-0FCA-FC4F-AC31-DD5DEE9BC2F3}"/>
              </a:ext>
            </a:extLst>
          </p:cNvPr>
          <p:cNvSpPr/>
          <p:nvPr/>
        </p:nvSpPr>
        <p:spPr>
          <a:xfrm>
            <a:off x="20327943" y="5067812"/>
            <a:ext cx="1092200" cy="1346200"/>
          </a:xfrm>
          <a:prstGeom prst="up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Down Arrow 16">
            <a:extLst>
              <a:ext uri="{FF2B5EF4-FFF2-40B4-BE49-F238E27FC236}">
                <a16:creationId xmlns:a16="http://schemas.microsoft.com/office/drawing/2014/main" id="{55D6A642-B9AD-F24A-904D-70FCF81DC6E3}"/>
              </a:ext>
            </a:extLst>
          </p:cNvPr>
          <p:cNvSpPr/>
          <p:nvPr/>
        </p:nvSpPr>
        <p:spPr>
          <a:xfrm>
            <a:off x="2957512" y="8941600"/>
            <a:ext cx="1092200" cy="134620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Down Arrow 17">
            <a:extLst>
              <a:ext uri="{FF2B5EF4-FFF2-40B4-BE49-F238E27FC236}">
                <a16:creationId xmlns:a16="http://schemas.microsoft.com/office/drawing/2014/main" id="{6B2084FD-C2C2-5940-84A7-03CC60492AC8}"/>
              </a:ext>
            </a:extLst>
          </p:cNvPr>
          <p:cNvSpPr/>
          <p:nvPr/>
        </p:nvSpPr>
        <p:spPr>
          <a:xfrm>
            <a:off x="7300118" y="8941600"/>
            <a:ext cx="1092200" cy="1346200"/>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Down Arrow 18">
            <a:extLst>
              <a:ext uri="{FF2B5EF4-FFF2-40B4-BE49-F238E27FC236}">
                <a16:creationId xmlns:a16="http://schemas.microsoft.com/office/drawing/2014/main" id="{8AA57A1B-1C9F-774D-814B-0B01B739528A}"/>
              </a:ext>
            </a:extLst>
          </p:cNvPr>
          <p:cNvSpPr/>
          <p:nvPr/>
        </p:nvSpPr>
        <p:spPr>
          <a:xfrm>
            <a:off x="11642725" y="8941600"/>
            <a:ext cx="1092200" cy="1346200"/>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Down Arrow 19">
            <a:extLst>
              <a:ext uri="{FF2B5EF4-FFF2-40B4-BE49-F238E27FC236}">
                <a16:creationId xmlns:a16="http://schemas.microsoft.com/office/drawing/2014/main" id="{79E0C2EF-702B-0F4E-99CF-10B52B641123}"/>
              </a:ext>
            </a:extLst>
          </p:cNvPr>
          <p:cNvSpPr/>
          <p:nvPr/>
        </p:nvSpPr>
        <p:spPr>
          <a:xfrm>
            <a:off x="15985334" y="8941600"/>
            <a:ext cx="1092200" cy="1346200"/>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Down Arrow 20">
            <a:extLst>
              <a:ext uri="{FF2B5EF4-FFF2-40B4-BE49-F238E27FC236}">
                <a16:creationId xmlns:a16="http://schemas.microsoft.com/office/drawing/2014/main" id="{EA6020C0-9F04-3C42-BA00-A9E0F569088C}"/>
              </a:ext>
            </a:extLst>
          </p:cNvPr>
          <p:cNvSpPr/>
          <p:nvPr/>
        </p:nvSpPr>
        <p:spPr>
          <a:xfrm>
            <a:off x="20327943" y="8941600"/>
            <a:ext cx="1092200" cy="1346200"/>
          </a:xfrm>
          <a:prstGeom prst="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Subtitle 2">
            <a:extLst>
              <a:ext uri="{FF2B5EF4-FFF2-40B4-BE49-F238E27FC236}">
                <a16:creationId xmlns:a16="http://schemas.microsoft.com/office/drawing/2014/main" id="{32179AE2-C83E-8441-8038-123E6366318B}"/>
              </a:ext>
            </a:extLst>
          </p:cNvPr>
          <p:cNvSpPr txBox="1">
            <a:spLocks/>
          </p:cNvSpPr>
          <p:nvPr/>
        </p:nvSpPr>
        <p:spPr>
          <a:xfrm>
            <a:off x="1520825" y="3445041"/>
            <a:ext cx="3965575" cy="1077218"/>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INDIVIDUAL PIECEWORK</a:t>
            </a:r>
          </a:p>
        </p:txBody>
      </p:sp>
      <p:sp>
        <p:nvSpPr>
          <p:cNvPr id="25" name="Subtitle 2">
            <a:extLst>
              <a:ext uri="{FF2B5EF4-FFF2-40B4-BE49-F238E27FC236}">
                <a16:creationId xmlns:a16="http://schemas.microsoft.com/office/drawing/2014/main" id="{1EF46E0E-1305-5847-AD88-B8C5BA4C2E04}"/>
              </a:ext>
            </a:extLst>
          </p:cNvPr>
          <p:cNvSpPr txBox="1">
            <a:spLocks/>
          </p:cNvSpPr>
          <p:nvPr/>
        </p:nvSpPr>
        <p:spPr>
          <a:xfrm>
            <a:off x="5863431" y="3445041"/>
            <a:ext cx="3965575" cy="1077218"/>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DETECTION % DEFECTIVE</a:t>
            </a:r>
          </a:p>
        </p:txBody>
      </p:sp>
      <p:sp>
        <p:nvSpPr>
          <p:cNvPr id="26" name="Subtitle 2">
            <a:extLst>
              <a:ext uri="{FF2B5EF4-FFF2-40B4-BE49-F238E27FC236}">
                <a16:creationId xmlns:a16="http://schemas.microsoft.com/office/drawing/2014/main" id="{134FE992-EEEA-AD4D-A68D-8033CA916DB6}"/>
              </a:ext>
            </a:extLst>
          </p:cNvPr>
          <p:cNvSpPr txBox="1">
            <a:spLocks/>
          </p:cNvSpPr>
          <p:nvPr/>
        </p:nvSpPr>
        <p:spPr>
          <a:xfrm>
            <a:off x="10206036" y="3445041"/>
            <a:ext cx="3965575" cy="1077218"/>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REACTIVE RUN TO FAILURE</a:t>
            </a:r>
          </a:p>
        </p:txBody>
      </p:sp>
      <p:sp>
        <p:nvSpPr>
          <p:cNvPr id="27" name="Subtitle 2">
            <a:extLst>
              <a:ext uri="{FF2B5EF4-FFF2-40B4-BE49-F238E27FC236}">
                <a16:creationId xmlns:a16="http://schemas.microsoft.com/office/drawing/2014/main" id="{2809ED9E-9D28-CC44-A53E-CC20CD9E07D1}"/>
              </a:ext>
            </a:extLst>
          </p:cNvPr>
          <p:cNvSpPr txBox="1">
            <a:spLocks/>
          </p:cNvSpPr>
          <p:nvPr/>
        </p:nvSpPr>
        <p:spPr>
          <a:xfrm>
            <a:off x="14548643" y="3937484"/>
            <a:ext cx="3965575" cy="584775"/>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PUSH BATCH</a:t>
            </a:r>
          </a:p>
        </p:txBody>
      </p:sp>
      <p:sp>
        <p:nvSpPr>
          <p:cNvPr id="28" name="Subtitle 2">
            <a:extLst>
              <a:ext uri="{FF2B5EF4-FFF2-40B4-BE49-F238E27FC236}">
                <a16:creationId xmlns:a16="http://schemas.microsoft.com/office/drawing/2014/main" id="{ED278F19-DCD6-314F-8199-8DEE12955552}"/>
              </a:ext>
            </a:extLst>
          </p:cNvPr>
          <p:cNvSpPr txBox="1">
            <a:spLocks/>
          </p:cNvSpPr>
          <p:nvPr/>
        </p:nvSpPr>
        <p:spPr>
          <a:xfrm>
            <a:off x="18891249" y="3445041"/>
            <a:ext cx="3965575" cy="1077218"/>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COMPLEX CUMBERSOME</a:t>
            </a:r>
          </a:p>
        </p:txBody>
      </p:sp>
      <p:sp>
        <p:nvSpPr>
          <p:cNvPr id="29" name="Subtitle 2">
            <a:extLst>
              <a:ext uri="{FF2B5EF4-FFF2-40B4-BE49-F238E27FC236}">
                <a16:creationId xmlns:a16="http://schemas.microsoft.com/office/drawing/2014/main" id="{0D20ED31-60B1-9F4D-838F-F0C305DD7F46}"/>
              </a:ext>
            </a:extLst>
          </p:cNvPr>
          <p:cNvSpPr txBox="1">
            <a:spLocks/>
          </p:cNvSpPr>
          <p:nvPr/>
        </p:nvSpPr>
        <p:spPr>
          <a:xfrm>
            <a:off x="1520825" y="10833353"/>
            <a:ext cx="3965575" cy="58477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TEAMWORK CELLS</a:t>
            </a:r>
          </a:p>
        </p:txBody>
      </p:sp>
      <p:sp>
        <p:nvSpPr>
          <p:cNvPr id="30" name="Subtitle 2">
            <a:extLst>
              <a:ext uri="{FF2B5EF4-FFF2-40B4-BE49-F238E27FC236}">
                <a16:creationId xmlns:a16="http://schemas.microsoft.com/office/drawing/2014/main" id="{2A3FAD18-22E5-7E4E-93ED-96135597D538}"/>
              </a:ext>
            </a:extLst>
          </p:cNvPr>
          <p:cNvSpPr txBox="1">
            <a:spLocks/>
          </p:cNvSpPr>
          <p:nvPr/>
        </p:nvSpPr>
        <p:spPr>
          <a:xfrm>
            <a:off x="5863431" y="10833353"/>
            <a:ext cx="3965575" cy="107721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PREVENTION 100% QUALITY</a:t>
            </a:r>
          </a:p>
        </p:txBody>
      </p:sp>
      <p:sp>
        <p:nvSpPr>
          <p:cNvPr id="31" name="Subtitle 2">
            <a:extLst>
              <a:ext uri="{FF2B5EF4-FFF2-40B4-BE49-F238E27FC236}">
                <a16:creationId xmlns:a16="http://schemas.microsoft.com/office/drawing/2014/main" id="{1AA338F7-513A-BB4A-93E9-0716B36CD51F}"/>
              </a:ext>
            </a:extLst>
          </p:cNvPr>
          <p:cNvSpPr txBox="1">
            <a:spLocks/>
          </p:cNvSpPr>
          <p:nvPr/>
        </p:nvSpPr>
        <p:spPr>
          <a:xfrm>
            <a:off x="10206036" y="10833353"/>
            <a:ext cx="3965575" cy="58477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PROACTIVE TPM</a:t>
            </a:r>
          </a:p>
        </p:txBody>
      </p:sp>
      <p:sp>
        <p:nvSpPr>
          <p:cNvPr id="32" name="Subtitle 2">
            <a:extLst>
              <a:ext uri="{FF2B5EF4-FFF2-40B4-BE49-F238E27FC236}">
                <a16:creationId xmlns:a16="http://schemas.microsoft.com/office/drawing/2014/main" id="{11EB91F5-015A-B147-8A9F-9263CD14D86A}"/>
              </a:ext>
            </a:extLst>
          </p:cNvPr>
          <p:cNvSpPr txBox="1">
            <a:spLocks/>
          </p:cNvSpPr>
          <p:nvPr/>
        </p:nvSpPr>
        <p:spPr>
          <a:xfrm>
            <a:off x="14548643" y="10833353"/>
            <a:ext cx="3965575" cy="107721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PULL ONE PRICE FLOW</a:t>
            </a:r>
          </a:p>
        </p:txBody>
      </p:sp>
      <p:sp>
        <p:nvSpPr>
          <p:cNvPr id="33" name="Subtitle 2">
            <a:extLst>
              <a:ext uri="{FF2B5EF4-FFF2-40B4-BE49-F238E27FC236}">
                <a16:creationId xmlns:a16="http://schemas.microsoft.com/office/drawing/2014/main" id="{68B07160-8681-8949-9715-D648CDD8C970}"/>
              </a:ext>
            </a:extLst>
          </p:cNvPr>
          <p:cNvSpPr txBox="1">
            <a:spLocks/>
          </p:cNvSpPr>
          <p:nvPr/>
        </p:nvSpPr>
        <p:spPr>
          <a:xfrm>
            <a:off x="18891249" y="10833353"/>
            <a:ext cx="3965575" cy="107721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SIMPLE STREAMLINED</a:t>
            </a:r>
          </a:p>
        </p:txBody>
      </p:sp>
    </p:spTree>
    <p:extLst>
      <p:ext uri="{BB962C8B-B14F-4D97-AF65-F5344CB8AC3E}">
        <p14:creationId xmlns:p14="http://schemas.microsoft.com/office/powerpoint/2010/main" val="422671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109EFE-3792-B24D-83DE-35AB73B7680D}"/>
              </a:ext>
            </a:extLst>
          </p:cNvPr>
          <p:cNvGrpSpPr/>
          <p:nvPr/>
        </p:nvGrpSpPr>
        <p:grpSpPr>
          <a:xfrm>
            <a:off x="9798708" y="1227221"/>
            <a:ext cx="13063404" cy="11261558"/>
            <a:chOff x="5657122" y="1227221"/>
            <a:chExt cx="13063404" cy="11261558"/>
          </a:xfrm>
        </p:grpSpPr>
        <p:sp>
          <p:nvSpPr>
            <p:cNvPr id="16" name="Freeform 15">
              <a:extLst>
                <a:ext uri="{FF2B5EF4-FFF2-40B4-BE49-F238E27FC236}">
                  <a16:creationId xmlns:a16="http://schemas.microsoft.com/office/drawing/2014/main" id="{A1896E26-480F-214F-B26C-782F6A4AE62E}"/>
                </a:ext>
              </a:extLst>
            </p:cNvPr>
            <p:cNvSpPr/>
            <p:nvPr/>
          </p:nvSpPr>
          <p:spPr>
            <a:xfrm>
              <a:off x="5657122" y="1227222"/>
              <a:ext cx="8708937" cy="7507705"/>
            </a:xfrm>
            <a:custGeom>
              <a:avLst/>
              <a:gdLst>
                <a:gd name="connsiteX0" fmla="*/ 3803073 w 7606145"/>
                <a:gd name="connsiteY0" fmla="*/ 0 h 6557022"/>
                <a:gd name="connsiteX1" fmla="*/ 5700244 w 7606145"/>
                <a:gd name="connsiteY1" fmla="*/ 3270986 h 6557022"/>
                <a:gd name="connsiteX2" fmla="*/ 3803072 w 7606145"/>
                <a:gd name="connsiteY2" fmla="*/ 6541971 h 6557022"/>
                <a:gd name="connsiteX3" fmla="*/ 7597415 w 7606145"/>
                <a:gd name="connsiteY3" fmla="*/ 6541971 h 6557022"/>
                <a:gd name="connsiteX4" fmla="*/ 7606145 w 7606145"/>
                <a:gd name="connsiteY4" fmla="*/ 6557022 h 6557022"/>
                <a:gd name="connsiteX5" fmla="*/ 0 w 7606145"/>
                <a:gd name="connsiteY5" fmla="*/ 6557022 h 655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6145" h="6557022">
                  <a:moveTo>
                    <a:pt x="3803073" y="0"/>
                  </a:moveTo>
                  <a:lnTo>
                    <a:pt x="5700244" y="3270986"/>
                  </a:lnTo>
                  <a:lnTo>
                    <a:pt x="3803072" y="6541971"/>
                  </a:lnTo>
                  <a:lnTo>
                    <a:pt x="7597415" y="6541971"/>
                  </a:lnTo>
                  <a:lnTo>
                    <a:pt x="7606145" y="6557022"/>
                  </a:lnTo>
                  <a:lnTo>
                    <a:pt x="0" y="655702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Freeform 13">
              <a:extLst>
                <a:ext uri="{FF2B5EF4-FFF2-40B4-BE49-F238E27FC236}">
                  <a16:creationId xmlns:a16="http://schemas.microsoft.com/office/drawing/2014/main" id="{B31EFEB0-374D-6847-8784-6F5C88733AD6}"/>
                </a:ext>
              </a:extLst>
            </p:cNvPr>
            <p:cNvSpPr/>
            <p:nvPr/>
          </p:nvSpPr>
          <p:spPr>
            <a:xfrm>
              <a:off x="10011590" y="1227222"/>
              <a:ext cx="8708936" cy="7507705"/>
            </a:xfrm>
            <a:custGeom>
              <a:avLst/>
              <a:gdLst>
                <a:gd name="connsiteX0" fmla="*/ 3803073 w 7606144"/>
                <a:gd name="connsiteY0" fmla="*/ 0 h 6557022"/>
                <a:gd name="connsiteX1" fmla="*/ 7606144 w 7606144"/>
                <a:gd name="connsiteY1" fmla="*/ 6557022 h 6557022"/>
                <a:gd name="connsiteX2" fmla="*/ 0 w 7606144"/>
                <a:gd name="connsiteY2" fmla="*/ 6557022 h 6557022"/>
                <a:gd name="connsiteX3" fmla="*/ 8730 w 7606144"/>
                <a:gd name="connsiteY3" fmla="*/ 6541971 h 6557022"/>
                <a:gd name="connsiteX4" fmla="*/ 3803073 w 7606144"/>
                <a:gd name="connsiteY4" fmla="*/ 6541971 h 6557022"/>
                <a:gd name="connsiteX5" fmla="*/ 1905902 w 7606144"/>
                <a:gd name="connsiteY5" fmla="*/ 3270985 h 655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6144" h="6557022">
                  <a:moveTo>
                    <a:pt x="3803073" y="0"/>
                  </a:moveTo>
                  <a:lnTo>
                    <a:pt x="7606144" y="6557022"/>
                  </a:lnTo>
                  <a:lnTo>
                    <a:pt x="0" y="6557022"/>
                  </a:lnTo>
                  <a:lnTo>
                    <a:pt x="8730" y="6541971"/>
                  </a:lnTo>
                  <a:lnTo>
                    <a:pt x="3803073" y="6541971"/>
                  </a:lnTo>
                  <a:lnTo>
                    <a:pt x="1905902" y="327098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Freeform 17">
              <a:extLst>
                <a:ext uri="{FF2B5EF4-FFF2-40B4-BE49-F238E27FC236}">
                  <a16:creationId xmlns:a16="http://schemas.microsoft.com/office/drawing/2014/main" id="{0C7F25DE-828F-ED4D-8C6D-0216D517707E}"/>
                </a:ext>
              </a:extLst>
            </p:cNvPr>
            <p:cNvSpPr/>
            <p:nvPr/>
          </p:nvSpPr>
          <p:spPr>
            <a:xfrm>
              <a:off x="7834353" y="8717692"/>
              <a:ext cx="8708942" cy="3771087"/>
            </a:xfrm>
            <a:custGeom>
              <a:avLst/>
              <a:gdLst>
                <a:gd name="connsiteX0" fmla="*/ 1910266 w 7606145"/>
                <a:gd name="connsiteY0" fmla="*/ 0 h 3293562"/>
                <a:gd name="connsiteX1" fmla="*/ 5695879 w 7606145"/>
                <a:gd name="connsiteY1" fmla="*/ 0 h 3293562"/>
                <a:gd name="connsiteX2" fmla="*/ 7606145 w 7606145"/>
                <a:gd name="connsiteY2" fmla="*/ 3293562 h 3293562"/>
                <a:gd name="connsiteX3" fmla="*/ 0 w 7606145"/>
                <a:gd name="connsiteY3" fmla="*/ 3293562 h 3293562"/>
              </a:gdLst>
              <a:ahLst/>
              <a:cxnLst>
                <a:cxn ang="0">
                  <a:pos x="connsiteX0" y="connsiteY0"/>
                </a:cxn>
                <a:cxn ang="0">
                  <a:pos x="connsiteX1" y="connsiteY1"/>
                </a:cxn>
                <a:cxn ang="0">
                  <a:pos x="connsiteX2" y="connsiteY2"/>
                </a:cxn>
                <a:cxn ang="0">
                  <a:pos x="connsiteX3" y="connsiteY3"/>
                </a:cxn>
              </a:cxnLst>
              <a:rect l="l" t="t" r="r" b="b"/>
              <a:pathLst>
                <a:path w="7606145" h="3293562">
                  <a:moveTo>
                    <a:pt x="1910266" y="0"/>
                  </a:moveTo>
                  <a:lnTo>
                    <a:pt x="5695879" y="0"/>
                  </a:lnTo>
                  <a:lnTo>
                    <a:pt x="7606145" y="3293562"/>
                  </a:lnTo>
                  <a:lnTo>
                    <a:pt x="0" y="32935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riangle 18">
              <a:extLst>
                <a:ext uri="{FF2B5EF4-FFF2-40B4-BE49-F238E27FC236}">
                  <a16:creationId xmlns:a16="http://schemas.microsoft.com/office/drawing/2014/main" id="{EE423077-4A78-2E4B-B562-A34ED00786E3}"/>
                </a:ext>
              </a:extLst>
            </p:cNvPr>
            <p:cNvSpPr/>
            <p:nvPr/>
          </p:nvSpPr>
          <p:spPr>
            <a:xfrm>
              <a:off x="10011590" y="4963841"/>
              <a:ext cx="4354469" cy="375385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Triangle 9">
              <a:extLst>
                <a:ext uri="{FF2B5EF4-FFF2-40B4-BE49-F238E27FC236}">
                  <a16:creationId xmlns:a16="http://schemas.microsoft.com/office/drawing/2014/main" id="{1A4FF5E9-F959-F943-9D0B-974573FEBD27}"/>
                </a:ext>
              </a:extLst>
            </p:cNvPr>
            <p:cNvSpPr/>
            <p:nvPr/>
          </p:nvSpPr>
          <p:spPr>
            <a:xfrm rot="18000000">
              <a:off x="13829210" y="7787850"/>
              <a:ext cx="4354469" cy="3753852"/>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riangle 10">
              <a:extLst>
                <a:ext uri="{FF2B5EF4-FFF2-40B4-BE49-F238E27FC236}">
                  <a16:creationId xmlns:a16="http://schemas.microsoft.com/office/drawing/2014/main" id="{16EC92B5-A9BA-3848-B231-E9D842D725F9}"/>
                </a:ext>
              </a:extLst>
            </p:cNvPr>
            <p:cNvSpPr/>
            <p:nvPr/>
          </p:nvSpPr>
          <p:spPr>
            <a:xfrm rot="3600000">
              <a:off x="6193969" y="7787847"/>
              <a:ext cx="4354469" cy="3753852"/>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riangle 11">
              <a:extLst>
                <a:ext uri="{FF2B5EF4-FFF2-40B4-BE49-F238E27FC236}">
                  <a16:creationId xmlns:a16="http://schemas.microsoft.com/office/drawing/2014/main" id="{7EC959C3-17DC-2E40-961D-F852005E5189}"/>
                </a:ext>
              </a:extLst>
            </p:cNvPr>
            <p:cNvSpPr/>
            <p:nvPr/>
          </p:nvSpPr>
          <p:spPr>
            <a:xfrm rot="10800000">
              <a:off x="10011590" y="1227221"/>
              <a:ext cx="4354469" cy="3753852"/>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TextBox 1">
              <a:extLst>
                <a:ext uri="{FF2B5EF4-FFF2-40B4-BE49-F238E27FC236}">
                  <a16:creationId xmlns:a16="http://schemas.microsoft.com/office/drawing/2014/main" id="{5F6BB569-2835-9B42-A7B6-2608442F3992}"/>
                </a:ext>
              </a:extLst>
            </p:cNvPr>
            <p:cNvSpPr txBox="1"/>
            <p:nvPr/>
          </p:nvSpPr>
          <p:spPr>
            <a:xfrm>
              <a:off x="10791479" y="6814917"/>
              <a:ext cx="2837635" cy="1077218"/>
            </a:xfrm>
            <a:prstGeom prst="rect">
              <a:avLst/>
            </a:prstGeom>
            <a:noFill/>
          </p:spPr>
          <p:txBody>
            <a:bodyPr wrap="none" rtlCol="0">
              <a:spAutoFit/>
            </a:bodyPr>
            <a:lstStyle/>
            <a:p>
              <a:pPr algn="ctr"/>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Lean</a:t>
              </a:r>
            </a:p>
            <a:p>
              <a:pPr algn="ctr"/>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Manufacturing</a:t>
              </a:r>
            </a:p>
          </p:txBody>
        </p:sp>
        <p:sp>
          <p:nvSpPr>
            <p:cNvPr id="13" name="TextBox 12">
              <a:extLst>
                <a:ext uri="{FF2B5EF4-FFF2-40B4-BE49-F238E27FC236}">
                  <a16:creationId xmlns:a16="http://schemas.microsoft.com/office/drawing/2014/main" id="{556F87DE-D020-C340-9568-9CDFD790432E}"/>
                </a:ext>
              </a:extLst>
            </p:cNvPr>
            <p:cNvSpPr txBox="1"/>
            <p:nvPr/>
          </p:nvSpPr>
          <p:spPr>
            <a:xfrm rot="3600000">
              <a:off x="13083654" y="5526197"/>
              <a:ext cx="4054316" cy="769441"/>
            </a:xfrm>
            <a:prstGeom prst="rect">
              <a:avLst/>
            </a:prstGeom>
            <a:noFill/>
          </p:spPr>
          <p:txBody>
            <a:bodyPr wrap="none" rtlCol="0">
              <a:spAutoFit/>
            </a:bodyPr>
            <a:lstStyle/>
            <a:p>
              <a:pPr algn="ctr"/>
              <a:r>
                <a:rPr lang="en-US" sz="4400" b="1" dirty="0">
                  <a:solidFill>
                    <a:schemeClr val="bg1"/>
                  </a:solidFill>
                  <a:latin typeface="Poppins" pitchFamily="2" charset="77"/>
                  <a:cs typeface="Poppins" pitchFamily="2" charset="77"/>
                </a:rPr>
                <a:t>TECHNOLOGY</a:t>
              </a:r>
            </a:p>
          </p:txBody>
        </p:sp>
        <p:sp>
          <p:nvSpPr>
            <p:cNvPr id="15" name="TextBox 14">
              <a:extLst>
                <a:ext uri="{FF2B5EF4-FFF2-40B4-BE49-F238E27FC236}">
                  <a16:creationId xmlns:a16="http://schemas.microsoft.com/office/drawing/2014/main" id="{5A360460-64F8-8C41-AD5D-D5B251368701}"/>
                </a:ext>
              </a:extLst>
            </p:cNvPr>
            <p:cNvSpPr txBox="1"/>
            <p:nvPr/>
          </p:nvSpPr>
          <p:spPr>
            <a:xfrm rot="18000000">
              <a:off x="8057442" y="5526197"/>
              <a:ext cx="2757486" cy="769441"/>
            </a:xfrm>
            <a:prstGeom prst="rect">
              <a:avLst/>
            </a:prstGeom>
            <a:noFill/>
          </p:spPr>
          <p:txBody>
            <a:bodyPr wrap="none" rtlCol="0">
              <a:spAutoFit/>
            </a:bodyPr>
            <a:lstStyle/>
            <a:p>
              <a:pPr algn="ctr"/>
              <a:r>
                <a:rPr lang="en-US" sz="4400" b="1" dirty="0">
                  <a:solidFill>
                    <a:schemeClr val="bg1"/>
                  </a:solidFill>
                  <a:latin typeface="Poppins" pitchFamily="2" charset="77"/>
                  <a:cs typeface="Poppins" pitchFamily="2" charset="77"/>
                </a:rPr>
                <a:t>SYSTEMS</a:t>
              </a:r>
            </a:p>
          </p:txBody>
        </p:sp>
        <p:sp>
          <p:nvSpPr>
            <p:cNvPr id="17" name="TextBox 16">
              <a:extLst>
                <a:ext uri="{FF2B5EF4-FFF2-40B4-BE49-F238E27FC236}">
                  <a16:creationId xmlns:a16="http://schemas.microsoft.com/office/drawing/2014/main" id="{960201FE-9CA5-AA49-AD81-1EB7FB7C8AA7}"/>
                </a:ext>
              </a:extLst>
            </p:cNvPr>
            <p:cNvSpPr txBox="1"/>
            <p:nvPr/>
          </p:nvSpPr>
          <p:spPr>
            <a:xfrm>
              <a:off x="11082592" y="10213740"/>
              <a:ext cx="2212465" cy="769441"/>
            </a:xfrm>
            <a:prstGeom prst="rect">
              <a:avLst/>
            </a:prstGeom>
            <a:noFill/>
          </p:spPr>
          <p:txBody>
            <a:bodyPr wrap="none" rtlCol="0">
              <a:spAutoFit/>
            </a:bodyPr>
            <a:lstStyle/>
            <a:p>
              <a:pPr algn="ctr"/>
              <a:r>
                <a:rPr lang="en-US" sz="4400" b="1" dirty="0">
                  <a:solidFill>
                    <a:schemeClr val="bg1"/>
                  </a:solidFill>
                  <a:latin typeface="Poppins" pitchFamily="2" charset="77"/>
                  <a:cs typeface="Poppins" pitchFamily="2" charset="77"/>
                </a:rPr>
                <a:t>PEOPLE</a:t>
              </a:r>
            </a:p>
          </p:txBody>
        </p:sp>
        <p:sp>
          <p:nvSpPr>
            <p:cNvPr id="20" name="TextBox 19">
              <a:extLst>
                <a:ext uri="{FF2B5EF4-FFF2-40B4-BE49-F238E27FC236}">
                  <a16:creationId xmlns:a16="http://schemas.microsoft.com/office/drawing/2014/main" id="{2A0AE6F2-1BD5-5348-B939-A2615B36F200}"/>
                </a:ext>
              </a:extLst>
            </p:cNvPr>
            <p:cNvSpPr txBox="1"/>
            <p:nvPr/>
          </p:nvSpPr>
          <p:spPr>
            <a:xfrm>
              <a:off x="11221252" y="1748883"/>
              <a:ext cx="1935145" cy="1569660"/>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TOTAL</a:t>
              </a:r>
            </a:p>
            <a:p>
              <a:pPr algn="ctr"/>
              <a:r>
                <a:rPr lang="en-US" sz="3200" b="1" dirty="0">
                  <a:solidFill>
                    <a:schemeClr val="bg1"/>
                  </a:solidFill>
                  <a:latin typeface="Poppins" pitchFamily="2" charset="77"/>
                  <a:cs typeface="Poppins" pitchFamily="2" charset="77"/>
                </a:rPr>
                <a:t>QUALITY</a:t>
              </a:r>
            </a:p>
            <a:p>
              <a:pPr algn="ctr"/>
              <a:r>
                <a:rPr lang="en-US" sz="3200" b="1" dirty="0">
                  <a:solidFill>
                    <a:schemeClr val="bg1"/>
                  </a:solidFill>
                  <a:latin typeface="Poppins" pitchFamily="2" charset="77"/>
                  <a:cs typeface="Poppins" pitchFamily="2" charset="77"/>
                </a:rPr>
                <a:t>FOCUS</a:t>
              </a:r>
            </a:p>
          </p:txBody>
        </p:sp>
        <p:sp>
          <p:nvSpPr>
            <p:cNvPr id="21" name="TextBox 20">
              <a:extLst>
                <a:ext uri="{FF2B5EF4-FFF2-40B4-BE49-F238E27FC236}">
                  <a16:creationId xmlns:a16="http://schemas.microsoft.com/office/drawing/2014/main" id="{EED91B96-45C6-004C-A940-B7C2C103F394}"/>
                </a:ext>
              </a:extLst>
            </p:cNvPr>
            <p:cNvSpPr txBox="1"/>
            <p:nvPr/>
          </p:nvSpPr>
          <p:spPr>
            <a:xfrm>
              <a:off x="6357827" y="9347549"/>
              <a:ext cx="2953051" cy="1569660"/>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CONTINUOUS</a:t>
              </a:r>
            </a:p>
            <a:p>
              <a:pPr algn="ctr"/>
              <a:r>
                <a:rPr lang="en-US" sz="3200" b="1" dirty="0">
                  <a:solidFill>
                    <a:schemeClr val="bg1"/>
                  </a:solidFill>
                  <a:latin typeface="Poppins" pitchFamily="2" charset="77"/>
                  <a:cs typeface="Poppins" pitchFamily="2" charset="77"/>
                </a:rPr>
                <a:t>IMPROVE-</a:t>
              </a:r>
            </a:p>
            <a:p>
              <a:pPr algn="ctr"/>
              <a:r>
                <a:rPr lang="en-US" sz="3200" b="1" dirty="0">
                  <a:solidFill>
                    <a:schemeClr val="bg1"/>
                  </a:solidFill>
                  <a:latin typeface="Poppins" pitchFamily="2" charset="77"/>
                  <a:cs typeface="Poppins" pitchFamily="2" charset="77"/>
                </a:rPr>
                <a:t>MENT</a:t>
              </a:r>
            </a:p>
          </p:txBody>
        </p:sp>
        <p:sp>
          <p:nvSpPr>
            <p:cNvPr id="22" name="TextBox 21">
              <a:extLst>
                <a:ext uri="{FF2B5EF4-FFF2-40B4-BE49-F238E27FC236}">
                  <a16:creationId xmlns:a16="http://schemas.microsoft.com/office/drawing/2014/main" id="{70655EE3-4660-F144-BA6E-379556568550}"/>
                </a:ext>
              </a:extLst>
            </p:cNvPr>
            <p:cNvSpPr txBox="1"/>
            <p:nvPr/>
          </p:nvSpPr>
          <p:spPr>
            <a:xfrm>
              <a:off x="15666292" y="9593770"/>
              <a:ext cx="1754006"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SHORT</a:t>
              </a:r>
            </a:p>
            <a:p>
              <a:pPr algn="ctr"/>
              <a:r>
                <a:rPr lang="en-US" sz="3200" b="1" dirty="0">
                  <a:solidFill>
                    <a:schemeClr val="bg1"/>
                  </a:solidFill>
                  <a:latin typeface="Poppins" pitchFamily="2" charset="77"/>
                  <a:cs typeface="Poppins" pitchFamily="2" charset="77"/>
                </a:rPr>
                <a:t>CYCLES</a:t>
              </a:r>
            </a:p>
          </p:txBody>
        </p:sp>
      </p:grpSp>
      <p:sp>
        <p:nvSpPr>
          <p:cNvPr id="23" name="Subtitle 2">
            <a:extLst>
              <a:ext uri="{FF2B5EF4-FFF2-40B4-BE49-F238E27FC236}">
                <a16:creationId xmlns:a16="http://schemas.microsoft.com/office/drawing/2014/main" id="{7EFF3F8F-F9DB-5747-984F-E78E6D358C90}"/>
              </a:ext>
            </a:extLst>
          </p:cNvPr>
          <p:cNvSpPr txBox="1">
            <a:spLocks/>
          </p:cNvSpPr>
          <p:nvPr/>
        </p:nvSpPr>
        <p:spPr>
          <a:xfrm>
            <a:off x="1527839" y="4752977"/>
            <a:ext cx="6188432"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4" name="TextBox 23">
            <a:extLst>
              <a:ext uri="{FF2B5EF4-FFF2-40B4-BE49-F238E27FC236}">
                <a16:creationId xmlns:a16="http://schemas.microsoft.com/office/drawing/2014/main" id="{D0E40538-6A34-BF4C-A77C-72FA9184A5C5}"/>
              </a:ext>
            </a:extLst>
          </p:cNvPr>
          <p:cNvSpPr txBox="1"/>
          <p:nvPr/>
        </p:nvSpPr>
        <p:spPr>
          <a:xfrm>
            <a:off x="1527839" y="4047567"/>
            <a:ext cx="354456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HERE</a:t>
            </a:r>
          </a:p>
        </p:txBody>
      </p:sp>
    </p:spTree>
    <p:extLst>
      <p:ext uri="{BB962C8B-B14F-4D97-AF65-F5344CB8AC3E}">
        <p14:creationId xmlns:p14="http://schemas.microsoft.com/office/powerpoint/2010/main" val="292852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ircular Arrow 1">
            <a:extLst>
              <a:ext uri="{FF2B5EF4-FFF2-40B4-BE49-F238E27FC236}">
                <a16:creationId xmlns:a16="http://schemas.microsoft.com/office/drawing/2014/main" id="{9C6ED2A4-D1ED-5C4E-AE61-04E4CE39A8AD}"/>
              </a:ext>
            </a:extLst>
          </p:cNvPr>
          <p:cNvSpPr>
            <a:spLocks noChangeAspect="1"/>
          </p:cNvSpPr>
          <p:nvPr/>
        </p:nvSpPr>
        <p:spPr>
          <a:xfrm rot="19800000">
            <a:off x="7076342" y="2852415"/>
            <a:ext cx="10224966" cy="10224966"/>
          </a:xfrm>
          <a:prstGeom prst="circularArrow">
            <a:avLst>
              <a:gd name="adj1" fmla="val 3111"/>
              <a:gd name="adj2" fmla="val 584565"/>
              <a:gd name="adj3" fmla="val 20457681"/>
              <a:gd name="adj4" fmla="val 70825"/>
              <a:gd name="adj5" fmla="val 427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 name="Oval 2">
            <a:extLst>
              <a:ext uri="{FF2B5EF4-FFF2-40B4-BE49-F238E27FC236}">
                <a16:creationId xmlns:a16="http://schemas.microsoft.com/office/drawing/2014/main" id="{9526419E-4BCC-1842-8695-A96F2018F741}"/>
              </a:ext>
            </a:extLst>
          </p:cNvPr>
          <p:cNvSpPr/>
          <p:nvPr/>
        </p:nvSpPr>
        <p:spPr>
          <a:xfrm>
            <a:off x="10829256" y="1898795"/>
            <a:ext cx="2719137" cy="27191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Oval 3">
            <a:extLst>
              <a:ext uri="{FF2B5EF4-FFF2-40B4-BE49-F238E27FC236}">
                <a16:creationId xmlns:a16="http://schemas.microsoft.com/office/drawing/2014/main" id="{A6370319-D772-C44F-975F-5C2A431DD15A}"/>
              </a:ext>
            </a:extLst>
          </p:cNvPr>
          <p:cNvSpPr/>
          <p:nvPr/>
        </p:nvSpPr>
        <p:spPr>
          <a:xfrm>
            <a:off x="6534402" y="5107216"/>
            <a:ext cx="2719137" cy="271913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3B3A9982-6340-2C4C-8B94-3C08357E8DCE}"/>
              </a:ext>
            </a:extLst>
          </p:cNvPr>
          <p:cNvSpPr/>
          <p:nvPr/>
        </p:nvSpPr>
        <p:spPr>
          <a:xfrm>
            <a:off x="15124113" y="5107215"/>
            <a:ext cx="2719137" cy="27191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50C02E61-7C1D-8142-9FEC-A04DE3135640}"/>
              </a:ext>
            </a:extLst>
          </p:cNvPr>
          <p:cNvSpPr/>
          <p:nvPr/>
        </p:nvSpPr>
        <p:spPr>
          <a:xfrm>
            <a:off x="13548393" y="10081855"/>
            <a:ext cx="2719137" cy="27191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279F684D-4CF0-E34B-976B-974A73D48271}"/>
              </a:ext>
            </a:extLst>
          </p:cNvPr>
          <p:cNvSpPr/>
          <p:nvPr/>
        </p:nvSpPr>
        <p:spPr>
          <a:xfrm>
            <a:off x="8110119" y="10081855"/>
            <a:ext cx="2719137" cy="271913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xtBox 7">
            <a:extLst>
              <a:ext uri="{FF2B5EF4-FFF2-40B4-BE49-F238E27FC236}">
                <a16:creationId xmlns:a16="http://schemas.microsoft.com/office/drawing/2014/main" id="{D6E0517E-7C3F-E945-8F3B-1E78407F1A13}"/>
              </a:ext>
            </a:extLst>
          </p:cNvPr>
          <p:cNvSpPr txBox="1"/>
          <p:nvPr/>
        </p:nvSpPr>
        <p:spPr>
          <a:xfrm>
            <a:off x="9261394" y="6687013"/>
            <a:ext cx="5674951" cy="2308324"/>
          </a:xfrm>
          <a:prstGeom prst="rect">
            <a:avLst/>
          </a:prstGeom>
          <a:noFill/>
        </p:spPr>
        <p:txBody>
          <a:bodyPr wrap="none" rtlCol="0" anchor="ctr">
            <a:spAutoFit/>
          </a:bodyPr>
          <a:lstStyle/>
          <a:p>
            <a:pPr algn="ctr"/>
            <a:r>
              <a:rPr lang="en-US" sz="4800" b="1" dirty="0">
                <a:solidFill>
                  <a:schemeClr val="tx2"/>
                </a:solidFill>
                <a:latin typeface="Poppins" pitchFamily="2" charset="77"/>
                <a:cs typeface="Poppins" pitchFamily="2" charset="77"/>
              </a:rPr>
              <a:t>LEAN THINKING</a:t>
            </a:r>
          </a:p>
          <a:p>
            <a:pPr algn="ctr"/>
            <a:r>
              <a:rPr lang="en-US" sz="4800" b="1" dirty="0">
                <a:solidFill>
                  <a:schemeClr val="tx2"/>
                </a:solidFill>
                <a:latin typeface="Poppins" pitchFamily="2" charset="77"/>
                <a:cs typeface="Poppins" pitchFamily="2" charset="77"/>
              </a:rPr>
              <a:t>FOR LEAN</a:t>
            </a:r>
          </a:p>
          <a:p>
            <a:pPr algn="ctr"/>
            <a:r>
              <a:rPr lang="en-US" sz="4800" b="1" dirty="0">
                <a:solidFill>
                  <a:schemeClr val="tx2"/>
                </a:solidFill>
                <a:latin typeface="Poppins" pitchFamily="2" charset="77"/>
                <a:cs typeface="Poppins" pitchFamily="2" charset="77"/>
              </a:rPr>
              <a:t>MANUFACTURING</a:t>
            </a:r>
          </a:p>
        </p:txBody>
      </p:sp>
      <p:sp>
        <p:nvSpPr>
          <p:cNvPr id="9" name="Subtitle 2">
            <a:extLst>
              <a:ext uri="{FF2B5EF4-FFF2-40B4-BE49-F238E27FC236}">
                <a16:creationId xmlns:a16="http://schemas.microsoft.com/office/drawing/2014/main" id="{DC472AB6-0BFA-DF47-BEEA-28E1412C87F4}"/>
              </a:ext>
            </a:extLst>
          </p:cNvPr>
          <p:cNvSpPr txBox="1">
            <a:spLocks/>
          </p:cNvSpPr>
          <p:nvPr/>
        </p:nvSpPr>
        <p:spPr>
          <a:xfrm>
            <a:off x="1520827" y="5928174"/>
            <a:ext cx="4517339" cy="107721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RESPOND TO CUSTOMER </a:t>
            </a:r>
            <a:r>
              <a:rPr lang="en-US" sz="3200" b="1" dirty="0">
                <a:solidFill>
                  <a:schemeClr val="accent4"/>
                </a:solidFill>
                <a:latin typeface="Poppins" pitchFamily="2" charset="77"/>
                <a:ea typeface="Lato Light" panose="020F0502020204030203" pitchFamily="34" charset="0"/>
                <a:cs typeface="Poppins" pitchFamily="2" charset="77"/>
              </a:rPr>
              <a:t>PULL</a:t>
            </a:r>
          </a:p>
        </p:txBody>
      </p:sp>
      <p:sp>
        <p:nvSpPr>
          <p:cNvPr id="10" name="Subtitle 2">
            <a:extLst>
              <a:ext uri="{FF2B5EF4-FFF2-40B4-BE49-F238E27FC236}">
                <a16:creationId xmlns:a16="http://schemas.microsoft.com/office/drawing/2014/main" id="{445FFACC-67A9-F747-B0E3-CD8D83F205BA}"/>
              </a:ext>
            </a:extLst>
          </p:cNvPr>
          <p:cNvSpPr txBox="1">
            <a:spLocks/>
          </p:cNvSpPr>
          <p:nvPr/>
        </p:nvSpPr>
        <p:spPr>
          <a:xfrm>
            <a:off x="18339486" y="5681953"/>
            <a:ext cx="4517339" cy="156966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IDENTIFY CUSTOMERS AND SPECIFY </a:t>
            </a:r>
            <a:r>
              <a:rPr lang="en-US" sz="3200" b="1" dirty="0">
                <a:solidFill>
                  <a:schemeClr val="accent1"/>
                </a:solidFill>
                <a:latin typeface="Poppins" pitchFamily="2" charset="77"/>
                <a:ea typeface="Lato Light" panose="020F0502020204030203" pitchFamily="34" charset="0"/>
                <a:cs typeface="Poppins" pitchFamily="2" charset="77"/>
              </a:rPr>
              <a:t>VALUE</a:t>
            </a:r>
          </a:p>
        </p:txBody>
      </p:sp>
      <p:sp>
        <p:nvSpPr>
          <p:cNvPr id="11" name="Subtitle 2">
            <a:extLst>
              <a:ext uri="{FF2B5EF4-FFF2-40B4-BE49-F238E27FC236}">
                <a16:creationId xmlns:a16="http://schemas.microsoft.com/office/drawing/2014/main" id="{B2D4DAE2-801B-4D45-A26C-02BB39B5D27F}"/>
              </a:ext>
            </a:extLst>
          </p:cNvPr>
          <p:cNvSpPr txBox="1">
            <a:spLocks/>
          </p:cNvSpPr>
          <p:nvPr/>
        </p:nvSpPr>
        <p:spPr>
          <a:xfrm>
            <a:off x="16659571" y="10902814"/>
            <a:ext cx="4517339" cy="107721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IDENTIFY AND MAP THE </a:t>
            </a:r>
            <a:r>
              <a:rPr lang="en-US" sz="3200" b="1" dirty="0">
                <a:solidFill>
                  <a:schemeClr val="accent2"/>
                </a:solidFill>
                <a:latin typeface="Poppins" pitchFamily="2" charset="77"/>
                <a:ea typeface="Lato Light" panose="020F0502020204030203" pitchFamily="34" charset="0"/>
                <a:cs typeface="Poppins" pitchFamily="2" charset="77"/>
              </a:rPr>
              <a:t>STREAM</a:t>
            </a:r>
          </a:p>
        </p:txBody>
      </p:sp>
      <p:sp>
        <p:nvSpPr>
          <p:cNvPr id="12" name="Subtitle 2">
            <a:extLst>
              <a:ext uri="{FF2B5EF4-FFF2-40B4-BE49-F238E27FC236}">
                <a16:creationId xmlns:a16="http://schemas.microsoft.com/office/drawing/2014/main" id="{2A99FDEF-92CA-9B47-8F90-45E7D4494AA3}"/>
              </a:ext>
            </a:extLst>
          </p:cNvPr>
          <p:cNvSpPr txBox="1">
            <a:spLocks/>
          </p:cNvSpPr>
          <p:nvPr/>
        </p:nvSpPr>
        <p:spPr>
          <a:xfrm>
            <a:off x="3200740" y="10902814"/>
            <a:ext cx="4517339" cy="107721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CREATE FLOW BY ELIMINATING </a:t>
            </a:r>
            <a:r>
              <a:rPr lang="en-US" sz="3200" b="1" dirty="0">
                <a:solidFill>
                  <a:schemeClr val="accent3"/>
                </a:solidFill>
                <a:latin typeface="Poppins" pitchFamily="2" charset="77"/>
                <a:ea typeface="Lato Light" panose="020F0502020204030203" pitchFamily="34" charset="0"/>
                <a:cs typeface="Poppins" pitchFamily="2" charset="77"/>
              </a:rPr>
              <a:t>WASTE</a:t>
            </a:r>
          </a:p>
        </p:txBody>
      </p:sp>
      <p:sp>
        <p:nvSpPr>
          <p:cNvPr id="13" name="Subtitle 2">
            <a:extLst>
              <a:ext uri="{FF2B5EF4-FFF2-40B4-BE49-F238E27FC236}">
                <a16:creationId xmlns:a16="http://schemas.microsoft.com/office/drawing/2014/main" id="{FE3425E5-154B-974B-891C-871C59CD94D6}"/>
              </a:ext>
            </a:extLst>
          </p:cNvPr>
          <p:cNvSpPr txBox="1">
            <a:spLocks/>
          </p:cNvSpPr>
          <p:nvPr/>
        </p:nvSpPr>
        <p:spPr>
          <a:xfrm>
            <a:off x="9441304" y="1053683"/>
            <a:ext cx="5495042" cy="58477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3200" b="1" dirty="0">
                <a:solidFill>
                  <a:schemeClr val="tx1"/>
                </a:solidFill>
                <a:latin typeface="Poppins" pitchFamily="2" charset="77"/>
                <a:ea typeface="Lato Light" panose="020F0502020204030203" pitchFamily="34" charset="0"/>
                <a:cs typeface="Poppins" pitchFamily="2" charset="77"/>
              </a:rPr>
              <a:t>PURSUE </a:t>
            </a:r>
            <a:r>
              <a:rPr lang="en-US" sz="3200" b="1" dirty="0">
                <a:solidFill>
                  <a:schemeClr val="accent5"/>
                </a:solidFill>
                <a:latin typeface="Poppins" pitchFamily="2" charset="77"/>
                <a:ea typeface="Lato Light" panose="020F0502020204030203" pitchFamily="34" charset="0"/>
                <a:cs typeface="Poppins" pitchFamily="2" charset="77"/>
              </a:rPr>
              <a:t>PERFECTION</a:t>
            </a:r>
          </a:p>
        </p:txBody>
      </p:sp>
      <p:sp>
        <p:nvSpPr>
          <p:cNvPr id="14" name="Freeform 242">
            <a:extLst>
              <a:ext uri="{FF2B5EF4-FFF2-40B4-BE49-F238E27FC236}">
                <a16:creationId xmlns:a16="http://schemas.microsoft.com/office/drawing/2014/main" id="{1678A368-C529-D54A-9A5C-85407E28CAF4}"/>
              </a:ext>
            </a:extLst>
          </p:cNvPr>
          <p:cNvSpPr>
            <a:spLocks noChangeArrowheads="1"/>
          </p:cNvSpPr>
          <p:nvPr/>
        </p:nvSpPr>
        <p:spPr bwMode="auto">
          <a:xfrm>
            <a:off x="7066813" y="5673199"/>
            <a:ext cx="1654271" cy="1578414"/>
          </a:xfrm>
          <a:custGeom>
            <a:avLst/>
            <a:gdLst/>
            <a:ahLst/>
            <a:cxnLst/>
            <a:rect l="0" t="0" r="r" b="b"/>
            <a:pathLst>
              <a:path w="899393" h="858478">
                <a:moveTo>
                  <a:pt x="899393" y="592739"/>
                </a:moveTo>
                <a:lnTo>
                  <a:pt x="899393" y="792494"/>
                </a:lnTo>
                <a:cubicBezTo>
                  <a:pt x="899393" y="793936"/>
                  <a:pt x="898313" y="795739"/>
                  <a:pt x="896513" y="796099"/>
                </a:cubicBezTo>
                <a:lnTo>
                  <a:pt x="802911" y="826748"/>
                </a:lnTo>
                <a:lnTo>
                  <a:pt x="745310" y="845497"/>
                </a:lnTo>
                <a:lnTo>
                  <a:pt x="706429" y="858117"/>
                </a:lnTo>
                <a:lnTo>
                  <a:pt x="706429" y="655839"/>
                </a:lnTo>
                <a:lnTo>
                  <a:pt x="745310" y="643219"/>
                </a:lnTo>
                <a:lnTo>
                  <a:pt x="785991" y="629878"/>
                </a:lnTo>
                <a:lnTo>
                  <a:pt x="787431" y="677112"/>
                </a:lnTo>
                <a:cubicBezTo>
                  <a:pt x="787431" y="681078"/>
                  <a:pt x="792111" y="682881"/>
                  <a:pt x="795711" y="681799"/>
                </a:cubicBezTo>
                <a:lnTo>
                  <a:pt x="802911" y="679636"/>
                </a:lnTo>
                <a:lnTo>
                  <a:pt x="824872" y="673506"/>
                </a:lnTo>
                <a:cubicBezTo>
                  <a:pt x="827392" y="672425"/>
                  <a:pt x="828832" y="670261"/>
                  <a:pt x="828832" y="667737"/>
                </a:cubicBezTo>
                <a:lnTo>
                  <a:pt x="827752" y="616176"/>
                </a:lnTo>
                <a:lnTo>
                  <a:pt x="897953" y="593100"/>
                </a:lnTo>
                <a:cubicBezTo>
                  <a:pt x="898313" y="593100"/>
                  <a:pt x="899033" y="592739"/>
                  <a:pt x="899393" y="592739"/>
                </a:cubicBezTo>
                <a:close/>
                <a:moveTo>
                  <a:pt x="505185" y="592739"/>
                </a:moveTo>
                <a:cubicBezTo>
                  <a:pt x="505905" y="592739"/>
                  <a:pt x="506625" y="593100"/>
                  <a:pt x="507705" y="593460"/>
                </a:cubicBezTo>
                <a:lnTo>
                  <a:pt x="664668" y="645022"/>
                </a:lnTo>
                <a:lnTo>
                  <a:pt x="698149" y="655839"/>
                </a:lnTo>
                <a:lnTo>
                  <a:pt x="698149" y="855593"/>
                </a:lnTo>
                <a:lnTo>
                  <a:pt x="698149" y="857035"/>
                </a:lnTo>
                <a:cubicBezTo>
                  <a:pt x="698149" y="857757"/>
                  <a:pt x="698149" y="858117"/>
                  <a:pt x="698149" y="858478"/>
                </a:cubicBezTo>
                <a:lnTo>
                  <a:pt x="664668" y="847661"/>
                </a:lnTo>
                <a:lnTo>
                  <a:pt x="508065" y="796099"/>
                </a:lnTo>
                <a:cubicBezTo>
                  <a:pt x="506265" y="795739"/>
                  <a:pt x="505185" y="793936"/>
                  <a:pt x="505185" y="792494"/>
                </a:cubicBezTo>
                <a:lnTo>
                  <a:pt x="505185" y="592739"/>
                </a:lnTo>
                <a:close/>
                <a:moveTo>
                  <a:pt x="595187" y="550913"/>
                </a:moveTo>
                <a:lnTo>
                  <a:pt x="664668" y="577595"/>
                </a:lnTo>
                <a:lnTo>
                  <a:pt x="745310" y="608604"/>
                </a:lnTo>
                <a:lnTo>
                  <a:pt x="783831" y="623387"/>
                </a:lnTo>
                <a:lnTo>
                  <a:pt x="745310" y="636007"/>
                </a:lnTo>
                <a:lnTo>
                  <a:pt x="704269" y="649348"/>
                </a:lnTo>
                <a:cubicBezTo>
                  <a:pt x="703549" y="649709"/>
                  <a:pt x="702109" y="650069"/>
                  <a:pt x="701389" y="649709"/>
                </a:cubicBezTo>
                <a:lnTo>
                  <a:pt x="664668" y="637810"/>
                </a:lnTo>
                <a:lnTo>
                  <a:pt x="508785" y="586610"/>
                </a:lnTo>
                <a:cubicBezTo>
                  <a:pt x="507705" y="586249"/>
                  <a:pt x="505905" y="585528"/>
                  <a:pt x="505545" y="584086"/>
                </a:cubicBezTo>
                <a:cubicBezTo>
                  <a:pt x="504825" y="582643"/>
                  <a:pt x="505905" y="580480"/>
                  <a:pt x="507705" y="579398"/>
                </a:cubicBezTo>
                <a:lnTo>
                  <a:pt x="595187" y="550913"/>
                </a:lnTo>
                <a:close/>
                <a:moveTo>
                  <a:pt x="700309" y="516299"/>
                </a:moveTo>
                <a:cubicBezTo>
                  <a:pt x="701029" y="516299"/>
                  <a:pt x="702109" y="515938"/>
                  <a:pt x="703189" y="516299"/>
                </a:cubicBezTo>
                <a:lnTo>
                  <a:pt x="745310" y="530000"/>
                </a:lnTo>
                <a:lnTo>
                  <a:pt x="802911" y="548750"/>
                </a:lnTo>
                <a:lnTo>
                  <a:pt x="895793" y="579038"/>
                </a:lnTo>
                <a:cubicBezTo>
                  <a:pt x="896873" y="579398"/>
                  <a:pt x="898313" y="580480"/>
                  <a:pt x="899033" y="581562"/>
                </a:cubicBezTo>
                <a:cubicBezTo>
                  <a:pt x="899753" y="583725"/>
                  <a:pt x="899033" y="585528"/>
                  <a:pt x="896873" y="586249"/>
                </a:cubicBezTo>
                <a:lnTo>
                  <a:pt x="825232" y="610046"/>
                </a:lnTo>
                <a:lnTo>
                  <a:pt x="802911" y="601393"/>
                </a:lnTo>
                <a:lnTo>
                  <a:pt x="745310" y="580480"/>
                </a:lnTo>
                <a:lnTo>
                  <a:pt x="664668" y="551274"/>
                </a:lnTo>
                <a:lnTo>
                  <a:pt x="631188" y="539015"/>
                </a:lnTo>
                <a:lnTo>
                  <a:pt x="664668" y="528198"/>
                </a:lnTo>
                <a:lnTo>
                  <a:pt x="700309" y="516299"/>
                </a:lnTo>
                <a:close/>
                <a:moveTo>
                  <a:pt x="188436" y="490749"/>
                </a:moveTo>
                <a:cubicBezTo>
                  <a:pt x="193480" y="489310"/>
                  <a:pt x="199245" y="490030"/>
                  <a:pt x="204289" y="493628"/>
                </a:cubicBezTo>
                <a:lnTo>
                  <a:pt x="203929" y="493628"/>
                </a:lnTo>
                <a:cubicBezTo>
                  <a:pt x="221944" y="506582"/>
                  <a:pt x="241760" y="516657"/>
                  <a:pt x="262657" y="523494"/>
                </a:cubicBezTo>
                <a:cubicBezTo>
                  <a:pt x="282834" y="529971"/>
                  <a:pt x="304091" y="533570"/>
                  <a:pt x="326430" y="533570"/>
                </a:cubicBezTo>
                <a:cubicBezTo>
                  <a:pt x="348408" y="533570"/>
                  <a:pt x="369666" y="529971"/>
                  <a:pt x="389842" y="523494"/>
                </a:cubicBezTo>
                <a:cubicBezTo>
                  <a:pt x="410379" y="517017"/>
                  <a:pt x="429475" y="506942"/>
                  <a:pt x="447130" y="494348"/>
                </a:cubicBezTo>
                <a:cubicBezTo>
                  <a:pt x="451453" y="490749"/>
                  <a:pt x="457578" y="488950"/>
                  <a:pt x="463703" y="490749"/>
                </a:cubicBezTo>
                <a:cubicBezTo>
                  <a:pt x="488204" y="497226"/>
                  <a:pt x="511263" y="505862"/>
                  <a:pt x="531800" y="515938"/>
                </a:cubicBezTo>
                <a:cubicBezTo>
                  <a:pt x="547293" y="523134"/>
                  <a:pt x="561704" y="531411"/>
                  <a:pt x="574315" y="540047"/>
                </a:cubicBezTo>
                <a:lnTo>
                  <a:pt x="529278" y="554800"/>
                </a:lnTo>
                <a:lnTo>
                  <a:pt x="502255" y="563796"/>
                </a:lnTo>
                <a:cubicBezTo>
                  <a:pt x="487123" y="568114"/>
                  <a:pt x="487843" y="572072"/>
                  <a:pt x="487483" y="584666"/>
                </a:cubicBezTo>
                <a:lnTo>
                  <a:pt x="487483" y="793370"/>
                </a:lnTo>
                <a:lnTo>
                  <a:pt x="487483" y="793730"/>
                </a:lnTo>
                <a:lnTo>
                  <a:pt x="487483" y="794089"/>
                </a:lnTo>
                <a:lnTo>
                  <a:pt x="487483" y="794449"/>
                </a:lnTo>
                <a:lnTo>
                  <a:pt x="487483" y="794809"/>
                </a:lnTo>
                <a:cubicBezTo>
                  <a:pt x="488204" y="803445"/>
                  <a:pt x="493968" y="811361"/>
                  <a:pt x="502616" y="814240"/>
                </a:cubicBezTo>
                <a:lnTo>
                  <a:pt x="531439" y="823596"/>
                </a:lnTo>
                <a:cubicBezTo>
                  <a:pt x="511983" y="828274"/>
                  <a:pt x="488924" y="831512"/>
                  <a:pt x="461542" y="834391"/>
                </a:cubicBezTo>
                <a:cubicBezTo>
                  <a:pt x="424431" y="837989"/>
                  <a:pt x="379754" y="839428"/>
                  <a:pt x="326430" y="839428"/>
                </a:cubicBezTo>
                <a:cubicBezTo>
                  <a:pt x="169700" y="839428"/>
                  <a:pt x="89714" y="823596"/>
                  <a:pt x="47559" y="794809"/>
                </a:cubicBezTo>
                <a:cubicBezTo>
                  <a:pt x="1081" y="762784"/>
                  <a:pt x="0" y="719604"/>
                  <a:pt x="0" y="665988"/>
                </a:cubicBezTo>
                <a:cubicBezTo>
                  <a:pt x="0" y="626407"/>
                  <a:pt x="19817" y="590064"/>
                  <a:pt x="53324" y="559478"/>
                </a:cubicBezTo>
                <a:cubicBezTo>
                  <a:pt x="86111" y="529971"/>
                  <a:pt x="132950" y="505862"/>
                  <a:pt x="188436" y="490749"/>
                </a:cubicBezTo>
                <a:close/>
                <a:moveTo>
                  <a:pt x="276313" y="204121"/>
                </a:moveTo>
                <a:cubicBezTo>
                  <a:pt x="262997" y="222102"/>
                  <a:pt x="245723" y="237925"/>
                  <a:pt x="224489" y="250512"/>
                </a:cubicBezTo>
                <a:cubicBezTo>
                  <a:pt x="202536" y="263818"/>
                  <a:pt x="176984" y="273887"/>
                  <a:pt x="148193" y="279641"/>
                </a:cubicBezTo>
                <a:cubicBezTo>
                  <a:pt x="149813" y="305354"/>
                  <a:pt x="155481" y="329808"/>
                  <a:pt x="164478" y="352105"/>
                </a:cubicBezTo>
                <a:lnTo>
                  <a:pt x="197491" y="406294"/>
                </a:lnTo>
                <a:lnTo>
                  <a:pt x="251377" y="409884"/>
                </a:lnTo>
                <a:lnTo>
                  <a:pt x="300541" y="410140"/>
                </a:lnTo>
                <a:lnTo>
                  <a:pt x="313030" y="404813"/>
                </a:lnTo>
                <a:lnTo>
                  <a:pt x="331140" y="404813"/>
                </a:lnTo>
                <a:cubicBezTo>
                  <a:pt x="340728" y="404813"/>
                  <a:pt x="348895" y="413127"/>
                  <a:pt x="348895" y="422888"/>
                </a:cubicBezTo>
                <a:cubicBezTo>
                  <a:pt x="348895" y="433010"/>
                  <a:pt x="340728" y="440963"/>
                  <a:pt x="331140" y="440963"/>
                </a:cubicBezTo>
                <a:lnTo>
                  <a:pt x="313030" y="440963"/>
                </a:lnTo>
                <a:lnTo>
                  <a:pt x="303735" y="437098"/>
                </a:lnTo>
                <a:lnTo>
                  <a:pt x="248199" y="436790"/>
                </a:lnTo>
                <a:lnTo>
                  <a:pt x="231396" y="435567"/>
                </a:lnTo>
                <a:lnTo>
                  <a:pt x="256969" y="455540"/>
                </a:lnTo>
                <a:cubicBezTo>
                  <a:pt x="278113" y="465924"/>
                  <a:pt x="301325" y="471678"/>
                  <a:pt x="325618" y="471678"/>
                </a:cubicBezTo>
                <a:cubicBezTo>
                  <a:pt x="374202" y="471678"/>
                  <a:pt x="418108" y="448662"/>
                  <a:pt x="450138" y="411622"/>
                </a:cubicBezTo>
                <a:cubicBezTo>
                  <a:pt x="482888" y="373862"/>
                  <a:pt x="503042" y="321357"/>
                  <a:pt x="503042" y="263458"/>
                </a:cubicBezTo>
                <a:cubicBezTo>
                  <a:pt x="503042" y="253749"/>
                  <a:pt x="503042" y="244398"/>
                  <a:pt x="503042" y="235408"/>
                </a:cubicBezTo>
                <a:cubicBezTo>
                  <a:pt x="494045" y="237925"/>
                  <a:pt x="485047" y="240083"/>
                  <a:pt x="475330" y="241881"/>
                </a:cubicBezTo>
                <a:cubicBezTo>
                  <a:pt x="458776" y="245118"/>
                  <a:pt x="440781" y="246556"/>
                  <a:pt x="423147" y="246556"/>
                </a:cubicBezTo>
                <a:cubicBezTo>
                  <a:pt x="387878" y="246556"/>
                  <a:pt x="354768" y="240443"/>
                  <a:pt x="325618" y="229654"/>
                </a:cubicBezTo>
                <a:cubicBezTo>
                  <a:pt x="307623" y="222821"/>
                  <a:pt x="291068" y="214190"/>
                  <a:pt x="276313" y="204121"/>
                </a:cubicBezTo>
                <a:close/>
                <a:moveTo>
                  <a:pt x="326412" y="0"/>
                </a:moveTo>
                <a:cubicBezTo>
                  <a:pt x="452344" y="0"/>
                  <a:pt x="520347" y="22647"/>
                  <a:pt x="558127" y="64346"/>
                </a:cubicBezTo>
                <a:cubicBezTo>
                  <a:pt x="577196" y="85555"/>
                  <a:pt x="587811" y="110629"/>
                  <a:pt x="593747" y="139432"/>
                </a:cubicBezTo>
                <a:lnTo>
                  <a:pt x="600054" y="220773"/>
                </a:lnTo>
                <a:lnTo>
                  <a:pt x="621979" y="229671"/>
                </a:lnTo>
                <a:cubicBezTo>
                  <a:pt x="629936" y="237195"/>
                  <a:pt x="634638" y="247228"/>
                  <a:pt x="634638" y="258695"/>
                </a:cubicBezTo>
                <a:lnTo>
                  <a:pt x="634638" y="301693"/>
                </a:lnTo>
                <a:cubicBezTo>
                  <a:pt x="634638" y="312801"/>
                  <a:pt x="629936" y="323192"/>
                  <a:pt x="621979" y="330717"/>
                </a:cubicBezTo>
                <a:cubicBezTo>
                  <a:pt x="614383" y="337883"/>
                  <a:pt x="603531" y="342541"/>
                  <a:pt x="591957" y="342541"/>
                </a:cubicBezTo>
                <a:lnTo>
                  <a:pt x="574233" y="342541"/>
                </a:lnTo>
                <a:cubicBezTo>
                  <a:pt x="567361" y="342541"/>
                  <a:pt x="560850" y="340033"/>
                  <a:pt x="556509" y="335733"/>
                </a:cubicBezTo>
                <a:cubicBezTo>
                  <a:pt x="552169" y="331434"/>
                  <a:pt x="549275" y="325342"/>
                  <a:pt x="549275" y="318534"/>
                </a:cubicBezTo>
                <a:lnTo>
                  <a:pt x="549275" y="241495"/>
                </a:lnTo>
                <a:cubicBezTo>
                  <a:pt x="549275" y="235045"/>
                  <a:pt x="551807" y="229312"/>
                  <a:pt x="556148" y="225012"/>
                </a:cubicBezTo>
                <a:lnTo>
                  <a:pt x="556148" y="224654"/>
                </a:lnTo>
                <a:lnTo>
                  <a:pt x="556509" y="224654"/>
                </a:lnTo>
                <a:lnTo>
                  <a:pt x="562802" y="222110"/>
                </a:lnTo>
                <a:lnTo>
                  <a:pt x="557722" y="150980"/>
                </a:lnTo>
                <a:cubicBezTo>
                  <a:pt x="552999" y="125996"/>
                  <a:pt x="544634" y="104967"/>
                  <a:pt x="529702" y="88431"/>
                </a:cubicBezTo>
                <a:cubicBezTo>
                  <a:pt x="499478" y="55000"/>
                  <a:pt x="439750" y="36666"/>
                  <a:pt x="326412" y="36666"/>
                </a:cubicBezTo>
                <a:cubicBezTo>
                  <a:pt x="213073" y="36666"/>
                  <a:pt x="153345" y="55000"/>
                  <a:pt x="122761" y="88072"/>
                </a:cubicBezTo>
                <a:cubicBezTo>
                  <a:pt x="108009" y="104248"/>
                  <a:pt x="99644" y="125008"/>
                  <a:pt x="94921" y="149677"/>
                </a:cubicBezTo>
                <a:lnTo>
                  <a:pt x="89822" y="222197"/>
                </a:lnTo>
                <a:lnTo>
                  <a:pt x="95923" y="224654"/>
                </a:lnTo>
                <a:lnTo>
                  <a:pt x="96287" y="225012"/>
                </a:lnTo>
                <a:cubicBezTo>
                  <a:pt x="100282" y="229312"/>
                  <a:pt x="102825" y="235045"/>
                  <a:pt x="102825" y="241495"/>
                </a:cubicBezTo>
                <a:lnTo>
                  <a:pt x="102825" y="318534"/>
                </a:lnTo>
                <a:cubicBezTo>
                  <a:pt x="102825" y="325342"/>
                  <a:pt x="100282" y="331434"/>
                  <a:pt x="95923" y="335733"/>
                </a:cubicBezTo>
                <a:lnTo>
                  <a:pt x="95250" y="335991"/>
                </a:lnTo>
                <a:lnTo>
                  <a:pt x="99369" y="363152"/>
                </a:lnTo>
                <a:cubicBezTo>
                  <a:pt x="103591" y="373438"/>
                  <a:pt x="111046" y="382062"/>
                  <a:pt x="124159" y="388710"/>
                </a:cubicBezTo>
                <a:lnTo>
                  <a:pt x="151855" y="398655"/>
                </a:lnTo>
                <a:lnTo>
                  <a:pt x="127950" y="357904"/>
                </a:lnTo>
                <a:cubicBezTo>
                  <a:pt x="117153" y="328819"/>
                  <a:pt x="111125" y="296903"/>
                  <a:pt x="111125" y="263458"/>
                </a:cubicBezTo>
                <a:cubicBezTo>
                  <a:pt x="111125" y="198007"/>
                  <a:pt x="111845" y="145143"/>
                  <a:pt x="139916" y="105945"/>
                </a:cubicBezTo>
                <a:cubicBezTo>
                  <a:pt x="168347" y="66387"/>
                  <a:pt x="221610" y="44450"/>
                  <a:pt x="325618" y="44450"/>
                </a:cubicBezTo>
                <a:cubicBezTo>
                  <a:pt x="428905" y="44450"/>
                  <a:pt x="482168" y="66387"/>
                  <a:pt x="510599" y="105945"/>
                </a:cubicBezTo>
                <a:cubicBezTo>
                  <a:pt x="538670" y="145143"/>
                  <a:pt x="539390" y="198007"/>
                  <a:pt x="539390" y="263458"/>
                </a:cubicBezTo>
                <a:cubicBezTo>
                  <a:pt x="539390" y="330348"/>
                  <a:pt x="515638" y="391123"/>
                  <a:pt x="477490" y="435357"/>
                </a:cubicBezTo>
                <a:cubicBezTo>
                  <a:pt x="438622" y="479949"/>
                  <a:pt x="384999" y="507641"/>
                  <a:pt x="325618" y="507641"/>
                </a:cubicBezTo>
                <a:cubicBezTo>
                  <a:pt x="265876" y="507641"/>
                  <a:pt x="211893" y="479949"/>
                  <a:pt x="173386" y="435357"/>
                </a:cubicBezTo>
                <a:lnTo>
                  <a:pt x="169711" y="429092"/>
                </a:lnTo>
                <a:lnTo>
                  <a:pt x="143381" y="424336"/>
                </a:lnTo>
                <a:cubicBezTo>
                  <a:pt x="130761" y="421052"/>
                  <a:pt x="120297" y="417189"/>
                  <a:pt x="111585" y="412787"/>
                </a:cubicBezTo>
                <a:cubicBezTo>
                  <a:pt x="92184" y="402905"/>
                  <a:pt x="81226" y="390776"/>
                  <a:pt x="75028" y="376582"/>
                </a:cubicBezTo>
                <a:lnTo>
                  <a:pt x="69429" y="342541"/>
                </a:lnTo>
                <a:lnTo>
                  <a:pt x="59962" y="342541"/>
                </a:lnTo>
                <a:cubicBezTo>
                  <a:pt x="48339" y="342541"/>
                  <a:pt x="37805" y="337883"/>
                  <a:pt x="30177" y="330717"/>
                </a:cubicBezTo>
                <a:cubicBezTo>
                  <a:pt x="22185" y="323192"/>
                  <a:pt x="17463" y="312801"/>
                  <a:pt x="17463" y="301693"/>
                </a:cubicBezTo>
                <a:lnTo>
                  <a:pt x="17463" y="258695"/>
                </a:lnTo>
                <a:cubicBezTo>
                  <a:pt x="17463" y="247228"/>
                  <a:pt x="22185" y="237195"/>
                  <a:pt x="30177" y="229671"/>
                </a:cubicBezTo>
                <a:lnTo>
                  <a:pt x="52269" y="220635"/>
                </a:lnTo>
                <a:lnTo>
                  <a:pt x="58941" y="137949"/>
                </a:lnTo>
                <a:cubicBezTo>
                  <a:pt x="65013" y="109371"/>
                  <a:pt x="75807" y="84477"/>
                  <a:pt x="95056" y="63627"/>
                </a:cubicBezTo>
                <a:cubicBezTo>
                  <a:pt x="132836" y="22647"/>
                  <a:pt x="200839" y="0"/>
                  <a:pt x="3264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5" name="Freeform 225">
            <a:extLst>
              <a:ext uri="{FF2B5EF4-FFF2-40B4-BE49-F238E27FC236}">
                <a16:creationId xmlns:a16="http://schemas.microsoft.com/office/drawing/2014/main" id="{0F9AC9FB-0CEC-074F-9ABD-6191D62F3F82}"/>
              </a:ext>
            </a:extLst>
          </p:cNvPr>
          <p:cNvSpPr>
            <a:spLocks noChangeArrowheads="1"/>
          </p:cNvSpPr>
          <p:nvPr/>
        </p:nvSpPr>
        <p:spPr bwMode="auto">
          <a:xfrm>
            <a:off x="14093955" y="10636170"/>
            <a:ext cx="1628012" cy="1610506"/>
          </a:xfrm>
          <a:custGeom>
            <a:avLst/>
            <a:gdLst/>
            <a:ahLst/>
            <a:cxnLst/>
            <a:rect l="0" t="0" r="r" b="b"/>
            <a:pathLst>
              <a:path w="886211" h="877008">
                <a:moveTo>
                  <a:pt x="741036" y="583412"/>
                </a:moveTo>
                <a:lnTo>
                  <a:pt x="741036" y="591674"/>
                </a:lnTo>
                <a:lnTo>
                  <a:pt x="752987" y="591674"/>
                </a:lnTo>
                <a:lnTo>
                  <a:pt x="784494" y="591674"/>
                </a:lnTo>
                <a:lnTo>
                  <a:pt x="796807" y="591674"/>
                </a:lnTo>
                <a:lnTo>
                  <a:pt x="796807" y="583412"/>
                </a:lnTo>
                <a:lnTo>
                  <a:pt x="784494" y="583412"/>
                </a:lnTo>
                <a:lnTo>
                  <a:pt x="752987" y="583412"/>
                </a:lnTo>
                <a:lnTo>
                  <a:pt x="741036" y="583412"/>
                </a:lnTo>
                <a:close/>
                <a:moveTo>
                  <a:pt x="784494" y="546053"/>
                </a:moveTo>
                <a:cubicBezTo>
                  <a:pt x="783407" y="546053"/>
                  <a:pt x="782321" y="546412"/>
                  <a:pt x="781596" y="547131"/>
                </a:cubicBezTo>
                <a:lnTo>
                  <a:pt x="771818" y="556830"/>
                </a:lnTo>
                <a:cubicBezTo>
                  <a:pt x="770370" y="558626"/>
                  <a:pt x="770370" y="561140"/>
                  <a:pt x="771818" y="562577"/>
                </a:cubicBezTo>
                <a:cubicBezTo>
                  <a:pt x="773267" y="564373"/>
                  <a:pt x="776164" y="564373"/>
                  <a:pt x="777613" y="562577"/>
                </a:cubicBezTo>
                <a:lnTo>
                  <a:pt x="780510" y="560063"/>
                </a:lnTo>
                <a:lnTo>
                  <a:pt x="780510" y="576227"/>
                </a:lnTo>
                <a:lnTo>
                  <a:pt x="784494" y="576227"/>
                </a:lnTo>
                <a:lnTo>
                  <a:pt x="788839" y="576227"/>
                </a:lnTo>
                <a:lnTo>
                  <a:pt x="788839" y="560063"/>
                </a:lnTo>
                <a:lnTo>
                  <a:pt x="791375" y="562577"/>
                </a:lnTo>
                <a:cubicBezTo>
                  <a:pt x="793185" y="564373"/>
                  <a:pt x="795720" y="564373"/>
                  <a:pt x="797531" y="562577"/>
                </a:cubicBezTo>
                <a:cubicBezTo>
                  <a:pt x="798980" y="561140"/>
                  <a:pt x="798980" y="558626"/>
                  <a:pt x="797531" y="556830"/>
                </a:cubicBezTo>
                <a:lnTo>
                  <a:pt x="787391" y="547131"/>
                </a:lnTo>
                <a:cubicBezTo>
                  <a:pt x="786667" y="546412"/>
                  <a:pt x="785580" y="546053"/>
                  <a:pt x="784494" y="546053"/>
                </a:cubicBezTo>
                <a:close/>
                <a:moveTo>
                  <a:pt x="752987" y="546053"/>
                </a:moveTo>
                <a:cubicBezTo>
                  <a:pt x="751900" y="546053"/>
                  <a:pt x="750814" y="546412"/>
                  <a:pt x="750089" y="547131"/>
                </a:cubicBezTo>
                <a:lnTo>
                  <a:pt x="739949" y="556830"/>
                </a:lnTo>
                <a:cubicBezTo>
                  <a:pt x="738501" y="558626"/>
                  <a:pt x="738501" y="561140"/>
                  <a:pt x="739949" y="562577"/>
                </a:cubicBezTo>
                <a:cubicBezTo>
                  <a:pt x="741760" y="564373"/>
                  <a:pt x="744295" y="564373"/>
                  <a:pt x="746106" y="562577"/>
                </a:cubicBezTo>
                <a:lnTo>
                  <a:pt x="748641" y="560063"/>
                </a:lnTo>
                <a:lnTo>
                  <a:pt x="748641" y="576227"/>
                </a:lnTo>
                <a:lnTo>
                  <a:pt x="752987" y="576227"/>
                </a:lnTo>
                <a:lnTo>
                  <a:pt x="756970" y="576227"/>
                </a:lnTo>
                <a:lnTo>
                  <a:pt x="756970" y="560063"/>
                </a:lnTo>
                <a:lnTo>
                  <a:pt x="759867" y="562577"/>
                </a:lnTo>
                <a:cubicBezTo>
                  <a:pt x="761678" y="564373"/>
                  <a:pt x="764213" y="564373"/>
                  <a:pt x="765662" y="562577"/>
                </a:cubicBezTo>
                <a:cubicBezTo>
                  <a:pt x="767473" y="561140"/>
                  <a:pt x="767473" y="558626"/>
                  <a:pt x="765662" y="556830"/>
                </a:cubicBezTo>
                <a:lnTo>
                  <a:pt x="755884" y="547131"/>
                </a:lnTo>
                <a:cubicBezTo>
                  <a:pt x="754797" y="546412"/>
                  <a:pt x="754073" y="546053"/>
                  <a:pt x="752987" y="546053"/>
                </a:cubicBezTo>
                <a:close/>
                <a:moveTo>
                  <a:pt x="710977" y="519112"/>
                </a:moveTo>
                <a:lnTo>
                  <a:pt x="719307" y="519112"/>
                </a:lnTo>
                <a:lnTo>
                  <a:pt x="752987" y="519112"/>
                </a:lnTo>
                <a:lnTo>
                  <a:pt x="784494" y="519112"/>
                </a:lnTo>
                <a:lnTo>
                  <a:pt x="818174" y="519112"/>
                </a:lnTo>
                <a:lnTo>
                  <a:pt x="826503" y="519112"/>
                </a:lnTo>
                <a:lnTo>
                  <a:pt x="826503" y="527374"/>
                </a:lnTo>
                <a:lnTo>
                  <a:pt x="826503" y="608916"/>
                </a:lnTo>
                <a:lnTo>
                  <a:pt x="826503" y="617178"/>
                </a:lnTo>
                <a:lnTo>
                  <a:pt x="818174" y="617178"/>
                </a:lnTo>
                <a:lnTo>
                  <a:pt x="784494" y="617178"/>
                </a:lnTo>
                <a:lnTo>
                  <a:pt x="752987" y="617178"/>
                </a:lnTo>
                <a:lnTo>
                  <a:pt x="719307" y="617178"/>
                </a:lnTo>
                <a:lnTo>
                  <a:pt x="710977" y="617178"/>
                </a:lnTo>
                <a:lnTo>
                  <a:pt x="710977" y="608916"/>
                </a:lnTo>
                <a:lnTo>
                  <a:pt x="710977" y="527374"/>
                </a:lnTo>
                <a:lnTo>
                  <a:pt x="710977" y="519112"/>
                </a:lnTo>
                <a:close/>
                <a:moveTo>
                  <a:pt x="768667" y="475990"/>
                </a:moveTo>
                <a:cubicBezTo>
                  <a:pt x="744209" y="475990"/>
                  <a:pt x="721908" y="485717"/>
                  <a:pt x="706082" y="501929"/>
                </a:cubicBezTo>
                <a:cubicBezTo>
                  <a:pt x="689896" y="517781"/>
                  <a:pt x="680184" y="540119"/>
                  <a:pt x="680184" y="564617"/>
                </a:cubicBezTo>
                <a:cubicBezTo>
                  <a:pt x="680184" y="589116"/>
                  <a:pt x="689896" y="611453"/>
                  <a:pt x="706082" y="627305"/>
                </a:cubicBezTo>
                <a:cubicBezTo>
                  <a:pt x="721908" y="643517"/>
                  <a:pt x="744209" y="653245"/>
                  <a:pt x="768667" y="653245"/>
                </a:cubicBezTo>
                <a:cubicBezTo>
                  <a:pt x="793126" y="653245"/>
                  <a:pt x="815067" y="643517"/>
                  <a:pt x="831253" y="627305"/>
                </a:cubicBezTo>
                <a:cubicBezTo>
                  <a:pt x="847438" y="611453"/>
                  <a:pt x="857150" y="589116"/>
                  <a:pt x="857150" y="564617"/>
                </a:cubicBezTo>
                <a:cubicBezTo>
                  <a:pt x="857150" y="540119"/>
                  <a:pt x="847438" y="517781"/>
                  <a:pt x="831253" y="501929"/>
                </a:cubicBezTo>
                <a:cubicBezTo>
                  <a:pt x="815067" y="485717"/>
                  <a:pt x="793126" y="475990"/>
                  <a:pt x="768667" y="475990"/>
                </a:cubicBezTo>
                <a:close/>
                <a:moveTo>
                  <a:pt x="768667" y="446087"/>
                </a:moveTo>
                <a:cubicBezTo>
                  <a:pt x="793845" y="446087"/>
                  <a:pt x="816865" y="454013"/>
                  <a:pt x="836288" y="466983"/>
                </a:cubicBezTo>
                <a:cubicBezTo>
                  <a:pt x="855711" y="480673"/>
                  <a:pt x="870818" y="500488"/>
                  <a:pt x="879810" y="523186"/>
                </a:cubicBezTo>
                <a:cubicBezTo>
                  <a:pt x="896356" y="567860"/>
                  <a:pt x="877652" y="610732"/>
                  <a:pt x="859668" y="651083"/>
                </a:cubicBezTo>
                <a:cubicBezTo>
                  <a:pt x="856790" y="657208"/>
                  <a:pt x="853913" y="663693"/>
                  <a:pt x="852474" y="668016"/>
                </a:cubicBezTo>
                <a:cubicBezTo>
                  <a:pt x="834849" y="709087"/>
                  <a:pt x="815067" y="752680"/>
                  <a:pt x="799960" y="787266"/>
                </a:cubicBezTo>
                <a:cubicBezTo>
                  <a:pt x="789889" y="809243"/>
                  <a:pt x="781616" y="827617"/>
                  <a:pt x="776940" y="838425"/>
                </a:cubicBezTo>
                <a:cubicBezTo>
                  <a:pt x="776221" y="840587"/>
                  <a:pt x="774422" y="842388"/>
                  <a:pt x="772264" y="843469"/>
                </a:cubicBezTo>
                <a:cubicBezTo>
                  <a:pt x="771185" y="844190"/>
                  <a:pt x="769746" y="844190"/>
                  <a:pt x="768667" y="844190"/>
                </a:cubicBezTo>
                <a:cubicBezTo>
                  <a:pt x="765070" y="844190"/>
                  <a:pt x="761833" y="842028"/>
                  <a:pt x="760395" y="838425"/>
                </a:cubicBezTo>
                <a:cubicBezTo>
                  <a:pt x="755719" y="827617"/>
                  <a:pt x="747446" y="809604"/>
                  <a:pt x="737375" y="787266"/>
                </a:cubicBezTo>
                <a:cubicBezTo>
                  <a:pt x="720829" y="750158"/>
                  <a:pt x="698888" y="702602"/>
                  <a:pt x="681623" y="660090"/>
                </a:cubicBezTo>
                <a:cubicBezTo>
                  <a:pt x="679465" y="655406"/>
                  <a:pt x="677307" y="650002"/>
                  <a:pt x="674789" y="644598"/>
                </a:cubicBezTo>
                <a:cubicBezTo>
                  <a:pt x="656805" y="602806"/>
                  <a:pt x="639540" y="562456"/>
                  <a:pt x="660401" y="515980"/>
                </a:cubicBezTo>
                <a:cubicBezTo>
                  <a:pt x="669753" y="495084"/>
                  <a:pt x="685220" y="477431"/>
                  <a:pt x="704283" y="465181"/>
                </a:cubicBezTo>
                <a:cubicBezTo>
                  <a:pt x="722987" y="452932"/>
                  <a:pt x="744928" y="446087"/>
                  <a:pt x="768667" y="446087"/>
                </a:cubicBezTo>
                <a:close/>
                <a:moveTo>
                  <a:pt x="123617" y="425875"/>
                </a:moveTo>
                <a:lnTo>
                  <a:pt x="473561" y="569515"/>
                </a:lnTo>
                <a:cubicBezTo>
                  <a:pt x="477881" y="570955"/>
                  <a:pt x="481482" y="573835"/>
                  <a:pt x="484362" y="578155"/>
                </a:cubicBezTo>
                <a:lnTo>
                  <a:pt x="583729" y="789115"/>
                </a:lnTo>
                <a:lnTo>
                  <a:pt x="755821" y="841675"/>
                </a:lnTo>
                <a:cubicBezTo>
                  <a:pt x="765542" y="844555"/>
                  <a:pt x="770942" y="854635"/>
                  <a:pt x="767702" y="863995"/>
                </a:cubicBezTo>
                <a:cubicBezTo>
                  <a:pt x="765182" y="873715"/>
                  <a:pt x="754741" y="879115"/>
                  <a:pt x="745380" y="876235"/>
                </a:cubicBezTo>
                <a:lnTo>
                  <a:pt x="566447" y="821515"/>
                </a:lnTo>
                <a:cubicBezTo>
                  <a:pt x="561047" y="820075"/>
                  <a:pt x="557087" y="816115"/>
                  <a:pt x="554927" y="811795"/>
                </a:cubicBezTo>
                <a:lnTo>
                  <a:pt x="455560" y="601195"/>
                </a:lnTo>
                <a:lnTo>
                  <a:pt x="110296" y="459355"/>
                </a:lnTo>
                <a:cubicBezTo>
                  <a:pt x="101295" y="455755"/>
                  <a:pt x="96615" y="445315"/>
                  <a:pt x="100215" y="435955"/>
                </a:cubicBezTo>
                <a:cubicBezTo>
                  <a:pt x="103815" y="426595"/>
                  <a:pt x="114256" y="422275"/>
                  <a:pt x="123617" y="425875"/>
                </a:cubicBezTo>
                <a:close/>
                <a:moveTo>
                  <a:pt x="528844" y="303408"/>
                </a:moveTo>
                <a:cubicBezTo>
                  <a:pt x="527749" y="303408"/>
                  <a:pt x="526655" y="304147"/>
                  <a:pt x="525561" y="305256"/>
                </a:cubicBezTo>
                <a:cubicBezTo>
                  <a:pt x="524467" y="305996"/>
                  <a:pt x="524103" y="307105"/>
                  <a:pt x="524103" y="308584"/>
                </a:cubicBezTo>
                <a:cubicBezTo>
                  <a:pt x="524103" y="310062"/>
                  <a:pt x="524467" y="311171"/>
                  <a:pt x="525561" y="312280"/>
                </a:cubicBezTo>
                <a:cubicBezTo>
                  <a:pt x="526655" y="313020"/>
                  <a:pt x="527749" y="313390"/>
                  <a:pt x="528844" y="313390"/>
                </a:cubicBezTo>
                <a:cubicBezTo>
                  <a:pt x="530302" y="313390"/>
                  <a:pt x="531761" y="313020"/>
                  <a:pt x="532490" y="312280"/>
                </a:cubicBezTo>
                <a:cubicBezTo>
                  <a:pt x="533585" y="311171"/>
                  <a:pt x="533949" y="310062"/>
                  <a:pt x="533949" y="308584"/>
                </a:cubicBezTo>
                <a:cubicBezTo>
                  <a:pt x="533949" y="307105"/>
                  <a:pt x="533585" y="305996"/>
                  <a:pt x="532490" y="305256"/>
                </a:cubicBezTo>
                <a:cubicBezTo>
                  <a:pt x="531761" y="304147"/>
                  <a:pt x="530302" y="303408"/>
                  <a:pt x="528844" y="303408"/>
                </a:cubicBezTo>
                <a:close/>
                <a:moveTo>
                  <a:pt x="460391" y="303408"/>
                </a:moveTo>
                <a:cubicBezTo>
                  <a:pt x="459282" y="303408"/>
                  <a:pt x="457803" y="304147"/>
                  <a:pt x="457064" y="305256"/>
                </a:cubicBezTo>
                <a:cubicBezTo>
                  <a:pt x="456325" y="305996"/>
                  <a:pt x="455585" y="307105"/>
                  <a:pt x="455585" y="308584"/>
                </a:cubicBezTo>
                <a:cubicBezTo>
                  <a:pt x="455585" y="310062"/>
                  <a:pt x="456325" y="311171"/>
                  <a:pt x="457064" y="312280"/>
                </a:cubicBezTo>
                <a:cubicBezTo>
                  <a:pt x="457803" y="313020"/>
                  <a:pt x="459282" y="313390"/>
                  <a:pt x="460391" y="313390"/>
                </a:cubicBezTo>
                <a:cubicBezTo>
                  <a:pt x="462240" y="313390"/>
                  <a:pt x="463349" y="313020"/>
                  <a:pt x="464088" y="312280"/>
                </a:cubicBezTo>
                <a:cubicBezTo>
                  <a:pt x="465197" y="311171"/>
                  <a:pt x="465567" y="310062"/>
                  <a:pt x="465567" y="308584"/>
                </a:cubicBezTo>
                <a:cubicBezTo>
                  <a:pt x="465567" y="307105"/>
                  <a:pt x="465197" y="305996"/>
                  <a:pt x="464088" y="305256"/>
                </a:cubicBezTo>
                <a:cubicBezTo>
                  <a:pt x="463349" y="304147"/>
                  <a:pt x="462240" y="303408"/>
                  <a:pt x="460391" y="303408"/>
                </a:cubicBezTo>
                <a:close/>
                <a:moveTo>
                  <a:pt x="528844" y="295275"/>
                </a:moveTo>
                <a:cubicBezTo>
                  <a:pt x="532490" y="295275"/>
                  <a:pt x="535773" y="296754"/>
                  <a:pt x="538690" y="298972"/>
                </a:cubicBezTo>
                <a:cubicBezTo>
                  <a:pt x="540878" y="301560"/>
                  <a:pt x="542337" y="304887"/>
                  <a:pt x="542337" y="308584"/>
                </a:cubicBezTo>
                <a:cubicBezTo>
                  <a:pt x="542337" y="312280"/>
                  <a:pt x="540878" y="315608"/>
                  <a:pt x="538690" y="318195"/>
                </a:cubicBezTo>
                <a:cubicBezTo>
                  <a:pt x="535773" y="320414"/>
                  <a:pt x="532490" y="321892"/>
                  <a:pt x="528844" y="321892"/>
                </a:cubicBezTo>
                <a:cubicBezTo>
                  <a:pt x="525197" y="321892"/>
                  <a:pt x="522279" y="320414"/>
                  <a:pt x="519726" y="318195"/>
                </a:cubicBezTo>
                <a:cubicBezTo>
                  <a:pt x="517174" y="315608"/>
                  <a:pt x="515715" y="312280"/>
                  <a:pt x="515715" y="308584"/>
                </a:cubicBezTo>
                <a:cubicBezTo>
                  <a:pt x="515715" y="304887"/>
                  <a:pt x="517174" y="301560"/>
                  <a:pt x="519726" y="298972"/>
                </a:cubicBezTo>
                <a:cubicBezTo>
                  <a:pt x="522279" y="296754"/>
                  <a:pt x="525197" y="295275"/>
                  <a:pt x="528844" y="295275"/>
                </a:cubicBezTo>
                <a:close/>
                <a:moveTo>
                  <a:pt x="460391" y="295275"/>
                </a:moveTo>
                <a:cubicBezTo>
                  <a:pt x="464088" y="295275"/>
                  <a:pt x="467785" y="296754"/>
                  <a:pt x="470003" y="298972"/>
                </a:cubicBezTo>
                <a:cubicBezTo>
                  <a:pt x="472591" y="301560"/>
                  <a:pt x="474070" y="304887"/>
                  <a:pt x="474070" y="308584"/>
                </a:cubicBezTo>
                <a:cubicBezTo>
                  <a:pt x="474070" y="312280"/>
                  <a:pt x="472591" y="315608"/>
                  <a:pt x="470003" y="318195"/>
                </a:cubicBezTo>
                <a:cubicBezTo>
                  <a:pt x="467785" y="320414"/>
                  <a:pt x="464088" y="321892"/>
                  <a:pt x="460391" y="321892"/>
                </a:cubicBezTo>
                <a:cubicBezTo>
                  <a:pt x="456694" y="321892"/>
                  <a:pt x="453737" y="320414"/>
                  <a:pt x="451149" y="318195"/>
                </a:cubicBezTo>
                <a:cubicBezTo>
                  <a:pt x="448931" y="315608"/>
                  <a:pt x="447452" y="312280"/>
                  <a:pt x="447452" y="308584"/>
                </a:cubicBezTo>
                <a:cubicBezTo>
                  <a:pt x="447452" y="304887"/>
                  <a:pt x="448931" y="301560"/>
                  <a:pt x="451149" y="298972"/>
                </a:cubicBezTo>
                <a:cubicBezTo>
                  <a:pt x="453737" y="296754"/>
                  <a:pt x="456694" y="295275"/>
                  <a:pt x="460391" y="295275"/>
                </a:cubicBezTo>
                <a:close/>
                <a:moveTo>
                  <a:pt x="466042" y="270202"/>
                </a:moveTo>
                <a:cubicBezTo>
                  <a:pt x="464958" y="270202"/>
                  <a:pt x="463513" y="270565"/>
                  <a:pt x="462429" y="270929"/>
                </a:cubicBezTo>
                <a:cubicBezTo>
                  <a:pt x="457732" y="271656"/>
                  <a:pt x="453397" y="273837"/>
                  <a:pt x="450145" y="276746"/>
                </a:cubicBezTo>
                <a:cubicBezTo>
                  <a:pt x="447978" y="278563"/>
                  <a:pt x="445810" y="280745"/>
                  <a:pt x="444726" y="283289"/>
                </a:cubicBezTo>
                <a:lnTo>
                  <a:pt x="462429" y="283289"/>
                </a:lnTo>
                <a:lnTo>
                  <a:pt x="479202" y="283289"/>
                </a:lnTo>
                <a:lnTo>
                  <a:pt x="479202" y="270202"/>
                </a:lnTo>
                <a:lnTo>
                  <a:pt x="466042" y="270202"/>
                </a:lnTo>
                <a:close/>
                <a:moveTo>
                  <a:pt x="481740" y="241300"/>
                </a:moveTo>
                <a:lnTo>
                  <a:pt x="560076" y="241300"/>
                </a:lnTo>
                <a:cubicBezTo>
                  <a:pt x="561526" y="241300"/>
                  <a:pt x="562977" y="242726"/>
                  <a:pt x="562977" y="244151"/>
                </a:cubicBezTo>
                <a:lnTo>
                  <a:pt x="562977" y="304800"/>
                </a:lnTo>
                <a:lnTo>
                  <a:pt x="562993" y="304800"/>
                </a:lnTo>
                <a:lnTo>
                  <a:pt x="562993" y="310776"/>
                </a:lnTo>
                <a:lnTo>
                  <a:pt x="560093" y="310776"/>
                </a:lnTo>
                <a:lnTo>
                  <a:pt x="560076" y="310794"/>
                </a:lnTo>
                <a:lnTo>
                  <a:pt x="544844" y="310794"/>
                </a:lnTo>
                <a:lnTo>
                  <a:pt x="544839" y="310776"/>
                </a:lnTo>
                <a:lnTo>
                  <a:pt x="544290" y="310776"/>
                </a:lnTo>
                <a:lnTo>
                  <a:pt x="544535" y="309718"/>
                </a:lnTo>
                <a:lnTo>
                  <a:pt x="540855" y="296895"/>
                </a:lnTo>
                <a:cubicBezTo>
                  <a:pt x="537591" y="294044"/>
                  <a:pt x="533601" y="292618"/>
                  <a:pt x="529249" y="292618"/>
                </a:cubicBezTo>
                <a:cubicBezTo>
                  <a:pt x="525260" y="292618"/>
                  <a:pt x="521271" y="294044"/>
                  <a:pt x="518007" y="296895"/>
                </a:cubicBezTo>
                <a:cubicBezTo>
                  <a:pt x="515105" y="299746"/>
                  <a:pt x="513655" y="303666"/>
                  <a:pt x="513655" y="307943"/>
                </a:cubicBezTo>
                <a:cubicBezTo>
                  <a:pt x="513655" y="308655"/>
                  <a:pt x="513655" y="309724"/>
                  <a:pt x="514017" y="310794"/>
                </a:cubicBezTo>
                <a:lnTo>
                  <a:pt x="483870" y="310794"/>
                </a:lnTo>
                <a:lnTo>
                  <a:pt x="482300" y="312373"/>
                </a:lnTo>
                <a:lnTo>
                  <a:pt x="476520" y="312373"/>
                </a:lnTo>
                <a:cubicBezTo>
                  <a:pt x="476881" y="311283"/>
                  <a:pt x="476881" y="310192"/>
                  <a:pt x="476881" y="309465"/>
                </a:cubicBezTo>
                <a:cubicBezTo>
                  <a:pt x="476881" y="308738"/>
                  <a:pt x="476881" y="307647"/>
                  <a:pt x="476520" y="306557"/>
                </a:cubicBezTo>
                <a:lnTo>
                  <a:pt x="476520" y="306193"/>
                </a:lnTo>
                <a:lnTo>
                  <a:pt x="476520" y="305830"/>
                </a:lnTo>
                <a:lnTo>
                  <a:pt x="476520" y="305466"/>
                </a:lnTo>
                <a:cubicBezTo>
                  <a:pt x="476158" y="305466"/>
                  <a:pt x="476158" y="305102"/>
                  <a:pt x="476158" y="305102"/>
                </a:cubicBezTo>
                <a:lnTo>
                  <a:pt x="476158" y="304739"/>
                </a:lnTo>
                <a:lnTo>
                  <a:pt x="475797" y="304375"/>
                </a:lnTo>
                <a:lnTo>
                  <a:pt x="475797" y="304012"/>
                </a:lnTo>
                <a:lnTo>
                  <a:pt x="475797" y="303648"/>
                </a:lnTo>
                <a:lnTo>
                  <a:pt x="475436" y="303648"/>
                </a:lnTo>
                <a:cubicBezTo>
                  <a:pt x="475436" y="303285"/>
                  <a:pt x="475436" y="303285"/>
                  <a:pt x="475436" y="303285"/>
                </a:cubicBezTo>
                <a:lnTo>
                  <a:pt x="475436" y="302921"/>
                </a:lnTo>
                <a:lnTo>
                  <a:pt x="475436" y="302558"/>
                </a:lnTo>
                <a:lnTo>
                  <a:pt x="475074" y="302558"/>
                </a:lnTo>
                <a:cubicBezTo>
                  <a:pt x="475074" y="302194"/>
                  <a:pt x="475074" y="302194"/>
                  <a:pt x="475074" y="302194"/>
                </a:cubicBezTo>
                <a:lnTo>
                  <a:pt x="474713" y="302194"/>
                </a:lnTo>
                <a:lnTo>
                  <a:pt x="474713" y="301830"/>
                </a:lnTo>
                <a:lnTo>
                  <a:pt x="474713" y="301467"/>
                </a:lnTo>
                <a:lnTo>
                  <a:pt x="474352" y="301467"/>
                </a:lnTo>
                <a:lnTo>
                  <a:pt x="474352" y="301103"/>
                </a:lnTo>
                <a:cubicBezTo>
                  <a:pt x="474352" y="301103"/>
                  <a:pt x="474352" y="301103"/>
                  <a:pt x="474352" y="300740"/>
                </a:cubicBezTo>
                <a:lnTo>
                  <a:pt x="473990" y="300740"/>
                </a:lnTo>
                <a:lnTo>
                  <a:pt x="473990" y="300376"/>
                </a:lnTo>
                <a:lnTo>
                  <a:pt x="473990" y="300013"/>
                </a:lnTo>
                <a:lnTo>
                  <a:pt x="473629" y="300013"/>
                </a:lnTo>
                <a:lnTo>
                  <a:pt x="473268" y="299649"/>
                </a:lnTo>
                <a:lnTo>
                  <a:pt x="473268" y="299286"/>
                </a:lnTo>
                <a:cubicBezTo>
                  <a:pt x="472907" y="299286"/>
                  <a:pt x="472907" y="299286"/>
                  <a:pt x="472907" y="299286"/>
                </a:cubicBezTo>
                <a:lnTo>
                  <a:pt x="472907" y="298922"/>
                </a:lnTo>
                <a:cubicBezTo>
                  <a:pt x="472907" y="298922"/>
                  <a:pt x="472545" y="298922"/>
                  <a:pt x="472545" y="298559"/>
                </a:cubicBezTo>
                <a:lnTo>
                  <a:pt x="472184" y="298559"/>
                </a:lnTo>
                <a:cubicBezTo>
                  <a:pt x="472184" y="298559"/>
                  <a:pt x="472184" y="298559"/>
                  <a:pt x="472184" y="298195"/>
                </a:cubicBezTo>
                <a:cubicBezTo>
                  <a:pt x="469655" y="295650"/>
                  <a:pt x="466042" y="293832"/>
                  <a:pt x="462429" y="293832"/>
                </a:cubicBezTo>
                <a:cubicBezTo>
                  <a:pt x="462068" y="293832"/>
                  <a:pt x="461345" y="293832"/>
                  <a:pt x="460984" y="293832"/>
                </a:cubicBezTo>
                <a:cubicBezTo>
                  <a:pt x="456649" y="293832"/>
                  <a:pt x="452674" y="295287"/>
                  <a:pt x="449784" y="298195"/>
                </a:cubicBezTo>
                <a:cubicBezTo>
                  <a:pt x="449784" y="298559"/>
                  <a:pt x="449423" y="298559"/>
                  <a:pt x="449423" y="298559"/>
                </a:cubicBezTo>
                <a:lnTo>
                  <a:pt x="449061" y="298922"/>
                </a:lnTo>
                <a:lnTo>
                  <a:pt x="449061" y="299286"/>
                </a:lnTo>
                <a:cubicBezTo>
                  <a:pt x="449061" y="299286"/>
                  <a:pt x="449061" y="299286"/>
                  <a:pt x="448700" y="299286"/>
                </a:cubicBezTo>
                <a:lnTo>
                  <a:pt x="448700" y="299649"/>
                </a:lnTo>
                <a:cubicBezTo>
                  <a:pt x="448339" y="300013"/>
                  <a:pt x="448339" y="300013"/>
                  <a:pt x="448339" y="300013"/>
                </a:cubicBezTo>
                <a:lnTo>
                  <a:pt x="448339" y="300376"/>
                </a:lnTo>
                <a:lnTo>
                  <a:pt x="447978" y="300376"/>
                </a:lnTo>
                <a:lnTo>
                  <a:pt x="447616" y="300740"/>
                </a:lnTo>
                <a:cubicBezTo>
                  <a:pt x="447616" y="301103"/>
                  <a:pt x="447616" y="301103"/>
                  <a:pt x="447616" y="301103"/>
                </a:cubicBezTo>
                <a:lnTo>
                  <a:pt x="447616" y="301467"/>
                </a:lnTo>
                <a:lnTo>
                  <a:pt x="447255" y="301467"/>
                </a:lnTo>
                <a:lnTo>
                  <a:pt x="447255" y="301830"/>
                </a:lnTo>
                <a:lnTo>
                  <a:pt x="447255" y="302194"/>
                </a:lnTo>
                <a:lnTo>
                  <a:pt x="446894" y="302194"/>
                </a:lnTo>
                <a:cubicBezTo>
                  <a:pt x="446894" y="302194"/>
                  <a:pt x="446894" y="302194"/>
                  <a:pt x="446894" y="302558"/>
                </a:cubicBezTo>
                <a:lnTo>
                  <a:pt x="446532" y="302558"/>
                </a:lnTo>
                <a:cubicBezTo>
                  <a:pt x="446532" y="302921"/>
                  <a:pt x="446532" y="302921"/>
                  <a:pt x="446532" y="302921"/>
                </a:cubicBezTo>
                <a:lnTo>
                  <a:pt x="446532" y="303285"/>
                </a:lnTo>
                <a:cubicBezTo>
                  <a:pt x="446532" y="303285"/>
                  <a:pt x="446532" y="303285"/>
                  <a:pt x="446532" y="303648"/>
                </a:cubicBezTo>
                <a:cubicBezTo>
                  <a:pt x="446171" y="303648"/>
                  <a:pt x="446171" y="303648"/>
                  <a:pt x="446171" y="303648"/>
                </a:cubicBezTo>
                <a:lnTo>
                  <a:pt x="446171" y="304012"/>
                </a:lnTo>
                <a:cubicBezTo>
                  <a:pt x="445810" y="304012"/>
                  <a:pt x="445810" y="304012"/>
                  <a:pt x="445810" y="304012"/>
                </a:cubicBezTo>
                <a:cubicBezTo>
                  <a:pt x="445810" y="304012"/>
                  <a:pt x="445810" y="304012"/>
                  <a:pt x="445810" y="304375"/>
                </a:cubicBezTo>
                <a:lnTo>
                  <a:pt x="445810" y="304739"/>
                </a:lnTo>
                <a:lnTo>
                  <a:pt x="445810" y="305102"/>
                </a:lnTo>
                <a:lnTo>
                  <a:pt x="445449" y="305466"/>
                </a:lnTo>
                <a:lnTo>
                  <a:pt x="445449" y="305830"/>
                </a:lnTo>
                <a:lnTo>
                  <a:pt x="445449" y="306193"/>
                </a:lnTo>
                <a:lnTo>
                  <a:pt x="445449" y="306557"/>
                </a:lnTo>
                <a:cubicBezTo>
                  <a:pt x="445087" y="307647"/>
                  <a:pt x="445087" y="308738"/>
                  <a:pt x="445087" y="309465"/>
                </a:cubicBezTo>
                <a:cubicBezTo>
                  <a:pt x="445087" y="310192"/>
                  <a:pt x="445087" y="311283"/>
                  <a:pt x="445449" y="312373"/>
                </a:cubicBezTo>
                <a:lnTo>
                  <a:pt x="441836" y="312373"/>
                </a:lnTo>
                <a:lnTo>
                  <a:pt x="436416" y="312373"/>
                </a:lnTo>
                <a:lnTo>
                  <a:pt x="435821" y="310776"/>
                </a:lnTo>
                <a:lnTo>
                  <a:pt x="432777" y="310776"/>
                </a:lnTo>
                <a:cubicBezTo>
                  <a:pt x="431384" y="310776"/>
                  <a:pt x="429990" y="309282"/>
                  <a:pt x="429990" y="307788"/>
                </a:cubicBezTo>
                <a:cubicBezTo>
                  <a:pt x="429990" y="306294"/>
                  <a:pt x="431384" y="304800"/>
                  <a:pt x="432777" y="304800"/>
                </a:cubicBezTo>
                <a:lnTo>
                  <a:pt x="434504" y="304800"/>
                </a:lnTo>
                <a:lnTo>
                  <a:pt x="436416" y="291651"/>
                </a:lnTo>
                <a:cubicBezTo>
                  <a:pt x="436778" y="286561"/>
                  <a:pt x="438945" y="281472"/>
                  <a:pt x="441836" y="277473"/>
                </a:cubicBezTo>
                <a:cubicBezTo>
                  <a:pt x="443281" y="275655"/>
                  <a:pt x="444726" y="274201"/>
                  <a:pt x="446532" y="272747"/>
                </a:cubicBezTo>
                <a:cubicBezTo>
                  <a:pt x="450868" y="268748"/>
                  <a:pt x="456287" y="265839"/>
                  <a:pt x="462429" y="265112"/>
                </a:cubicBezTo>
                <a:cubicBezTo>
                  <a:pt x="463513" y="265112"/>
                  <a:pt x="464597" y="265112"/>
                  <a:pt x="465681" y="265112"/>
                </a:cubicBezTo>
                <a:cubicBezTo>
                  <a:pt x="466042" y="265112"/>
                  <a:pt x="466765" y="265112"/>
                  <a:pt x="467126" y="265112"/>
                </a:cubicBezTo>
                <a:lnTo>
                  <a:pt x="479202" y="265112"/>
                </a:lnTo>
                <a:lnTo>
                  <a:pt x="479202" y="244151"/>
                </a:lnTo>
                <a:cubicBezTo>
                  <a:pt x="479202" y="242726"/>
                  <a:pt x="480652" y="241300"/>
                  <a:pt x="481740" y="241300"/>
                </a:cubicBezTo>
                <a:close/>
                <a:moveTo>
                  <a:pt x="497024" y="193415"/>
                </a:moveTo>
                <a:cubicBezTo>
                  <a:pt x="472532" y="193415"/>
                  <a:pt x="450560" y="203142"/>
                  <a:pt x="434712" y="219355"/>
                </a:cubicBezTo>
                <a:cubicBezTo>
                  <a:pt x="418503" y="235567"/>
                  <a:pt x="408418" y="257544"/>
                  <a:pt x="408418" y="282042"/>
                </a:cubicBezTo>
                <a:cubicBezTo>
                  <a:pt x="408418" y="306541"/>
                  <a:pt x="418503" y="328878"/>
                  <a:pt x="434712" y="344730"/>
                </a:cubicBezTo>
                <a:cubicBezTo>
                  <a:pt x="450560" y="360942"/>
                  <a:pt x="472532" y="371030"/>
                  <a:pt x="497024" y="371030"/>
                </a:cubicBezTo>
                <a:cubicBezTo>
                  <a:pt x="521517" y="371030"/>
                  <a:pt x="543849" y="360942"/>
                  <a:pt x="560058" y="344730"/>
                </a:cubicBezTo>
                <a:cubicBezTo>
                  <a:pt x="575906" y="328878"/>
                  <a:pt x="585991" y="306541"/>
                  <a:pt x="585991" y="282042"/>
                </a:cubicBezTo>
                <a:cubicBezTo>
                  <a:pt x="585991" y="257544"/>
                  <a:pt x="575906" y="235567"/>
                  <a:pt x="560058" y="219355"/>
                </a:cubicBezTo>
                <a:cubicBezTo>
                  <a:pt x="543849" y="203142"/>
                  <a:pt x="521517" y="193415"/>
                  <a:pt x="497024" y="193415"/>
                </a:cubicBezTo>
                <a:close/>
                <a:moveTo>
                  <a:pt x="497024" y="163512"/>
                </a:moveTo>
                <a:cubicBezTo>
                  <a:pt x="522238" y="163512"/>
                  <a:pt x="545650" y="171438"/>
                  <a:pt x="564740" y="184768"/>
                </a:cubicBezTo>
                <a:cubicBezTo>
                  <a:pt x="584550" y="198459"/>
                  <a:pt x="599678" y="217914"/>
                  <a:pt x="608323" y="240611"/>
                </a:cubicBezTo>
                <a:cubicBezTo>
                  <a:pt x="624892" y="285285"/>
                  <a:pt x="606162" y="328157"/>
                  <a:pt x="588512" y="368508"/>
                </a:cubicBezTo>
                <a:cubicBezTo>
                  <a:pt x="585631" y="374993"/>
                  <a:pt x="582749" y="381117"/>
                  <a:pt x="580949" y="385801"/>
                </a:cubicBezTo>
                <a:cubicBezTo>
                  <a:pt x="564020" y="426512"/>
                  <a:pt x="543849" y="470465"/>
                  <a:pt x="528361" y="504691"/>
                </a:cubicBezTo>
                <a:cubicBezTo>
                  <a:pt x="518276" y="526668"/>
                  <a:pt x="510351" y="545042"/>
                  <a:pt x="505669" y="555850"/>
                </a:cubicBezTo>
                <a:cubicBezTo>
                  <a:pt x="504949" y="558012"/>
                  <a:pt x="503148" y="560174"/>
                  <a:pt x="500626" y="560894"/>
                </a:cubicBezTo>
                <a:cubicBezTo>
                  <a:pt x="499546" y="561615"/>
                  <a:pt x="498465" y="561615"/>
                  <a:pt x="497024" y="561615"/>
                </a:cubicBezTo>
                <a:cubicBezTo>
                  <a:pt x="493783" y="561615"/>
                  <a:pt x="490541" y="559453"/>
                  <a:pt x="488740" y="555850"/>
                </a:cubicBezTo>
                <a:cubicBezTo>
                  <a:pt x="484418" y="545042"/>
                  <a:pt x="476133" y="527028"/>
                  <a:pt x="466048" y="504691"/>
                </a:cubicBezTo>
                <a:cubicBezTo>
                  <a:pt x="449479" y="467583"/>
                  <a:pt x="427508" y="420027"/>
                  <a:pt x="410219" y="377875"/>
                </a:cubicBezTo>
                <a:cubicBezTo>
                  <a:pt x="408058" y="372831"/>
                  <a:pt x="405897" y="367427"/>
                  <a:pt x="403375" y="362023"/>
                </a:cubicBezTo>
                <a:cubicBezTo>
                  <a:pt x="385366" y="320231"/>
                  <a:pt x="368077" y="280241"/>
                  <a:pt x="388968" y="233405"/>
                </a:cubicBezTo>
                <a:cubicBezTo>
                  <a:pt x="398333" y="212509"/>
                  <a:pt x="413821" y="194856"/>
                  <a:pt x="432911" y="182607"/>
                </a:cubicBezTo>
                <a:cubicBezTo>
                  <a:pt x="451641" y="170357"/>
                  <a:pt x="473612" y="163512"/>
                  <a:pt x="497024" y="163512"/>
                </a:cubicBezTo>
                <a:close/>
                <a:moveTo>
                  <a:pt x="105897" y="125101"/>
                </a:moveTo>
                <a:lnTo>
                  <a:pt x="105897" y="173045"/>
                </a:lnTo>
                <a:lnTo>
                  <a:pt x="117432" y="173045"/>
                </a:lnTo>
                <a:lnTo>
                  <a:pt x="128967" y="173045"/>
                </a:lnTo>
                <a:lnTo>
                  <a:pt x="128967" y="125101"/>
                </a:lnTo>
                <a:lnTo>
                  <a:pt x="117432" y="125101"/>
                </a:lnTo>
                <a:lnTo>
                  <a:pt x="105897" y="125101"/>
                </a:lnTo>
                <a:close/>
                <a:moveTo>
                  <a:pt x="112828" y="51389"/>
                </a:moveTo>
                <a:cubicBezTo>
                  <a:pt x="115707" y="49212"/>
                  <a:pt x="119305" y="49212"/>
                  <a:pt x="121824" y="51752"/>
                </a:cubicBezTo>
                <a:lnTo>
                  <a:pt x="181557" y="100375"/>
                </a:lnTo>
                <a:cubicBezTo>
                  <a:pt x="184435" y="102552"/>
                  <a:pt x="185155" y="106906"/>
                  <a:pt x="182636" y="109809"/>
                </a:cubicBezTo>
                <a:cubicBezTo>
                  <a:pt x="181197" y="111623"/>
                  <a:pt x="179038" y="112349"/>
                  <a:pt x="177239" y="112349"/>
                </a:cubicBezTo>
                <a:lnTo>
                  <a:pt x="158166" y="112349"/>
                </a:lnTo>
                <a:lnTo>
                  <a:pt x="158166" y="173766"/>
                </a:lnTo>
                <a:cubicBezTo>
                  <a:pt x="158166" y="177370"/>
                  <a:pt x="155282" y="180615"/>
                  <a:pt x="151678" y="180615"/>
                </a:cubicBezTo>
                <a:lnTo>
                  <a:pt x="117432" y="180615"/>
                </a:lnTo>
                <a:lnTo>
                  <a:pt x="82826" y="180615"/>
                </a:lnTo>
                <a:cubicBezTo>
                  <a:pt x="79221" y="180615"/>
                  <a:pt x="75977" y="177370"/>
                  <a:pt x="75977" y="173766"/>
                </a:cubicBezTo>
                <a:lnTo>
                  <a:pt x="75977" y="112349"/>
                </a:lnTo>
                <a:lnTo>
                  <a:pt x="57414" y="112349"/>
                </a:lnTo>
                <a:cubicBezTo>
                  <a:pt x="53455" y="112349"/>
                  <a:pt x="50577" y="109446"/>
                  <a:pt x="50577" y="105455"/>
                </a:cubicBezTo>
                <a:cubicBezTo>
                  <a:pt x="50577" y="103278"/>
                  <a:pt x="51656" y="101463"/>
                  <a:pt x="53455" y="100012"/>
                </a:cubicBezTo>
                <a:lnTo>
                  <a:pt x="112828" y="51389"/>
                </a:lnTo>
                <a:close/>
                <a:moveTo>
                  <a:pt x="117612" y="29903"/>
                </a:moveTo>
                <a:cubicBezTo>
                  <a:pt x="93120" y="29903"/>
                  <a:pt x="71148" y="39990"/>
                  <a:pt x="55300" y="55842"/>
                </a:cubicBezTo>
                <a:cubicBezTo>
                  <a:pt x="39091" y="72055"/>
                  <a:pt x="29006" y="94031"/>
                  <a:pt x="29006" y="118530"/>
                </a:cubicBezTo>
                <a:cubicBezTo>
                  <a:pt x="29006" y="143028"/>
                  <a:pt x="39091" y="165365"/>
                  <a:pt x="55300" y="181578"/>
                </a:cubicBezTo>
                <a:cubicBezTo>
                  <a:pt x="71148" y="197430"/>
                  <a:pt x="93120" y="207517"/>
                  <a:pt x="117612" y="207517"/>
                </a:cubicBezTo>
                <a:cubicBezTo>
                  <a:pt x="142465" y="207517"/>
                  <a:pt x="164437" y="197430"/>
                  <a:pt x="180285" y="181578"/>
                </a:cubicBezTo>
                <a:cubicBezTo>
                  <a:pt x="196494" y="165365"/>
                  <a:pt x="206579" y="143028"/>
                  <a:pt x="206579" y="118530"/>
                </a:cubicBezTo>
                <a:cubicBezTo>
                  <a:pt x="206579" y="94031"/>
                  <a:pt x="196494" y="72055"/>
                  <a:pt x="180285" y="55842"/>
                </a:cubicBezTo>
                <a:cubicBezTo>
                  <a:pt x="164437" y="39990"/>
                  <a:pt x="142465" y="29903"/>
                  <a:pt x="117612" y="29903"/>
                </a:cubicBezTo>
                <a:close/>
                <a:moveTo>
                  <a:pt x="117612" y="0"/>
                </a:moveTo>
                <a:cubicBezTo>
                  <a:pt x="142826" y="0"/>
                  <a:pt x="165878" y="7926"/>
                  <a:pt x="185328" y="21256"/>
                </a:cubicBezTo>
                <a:cubicBezTo>
                  <a:pt x="204778" y="34947"/>
                  <a:pt x="220266" y="54401"/>
                  <a:pt x="228911" y="77099"/>
                </a:cubicBezTo>
                <a:cubicBezTo>
                  <a:pt x="245480" y="122133"/>
                  <a:pt x="226750" y="164645"/>
                  <a:pt x="209100" y="204996"/>
                </a:cubicBezTo>
                <a:cubicBezTo>
                  <a:pt x="206219" y="211480"/>
                  <a:pt x="203337" y="217965"/>
                  <a:pt x="201537" y="222289"/>
                </a:cubicBezTo>
                <a:cubicBezTo>
                  <a:pt x="184247" y="263000"/>
                  <a:pt x="164437" y="306953"/>
                  <a:pt x="148949" y="341179"/>
                </a:cubicBezTo>
                <a:cubicBezTo>
                  <a:pt x="138864" y="363515"/>
                  <a:pt x="130579" y="381889"/>
                  <a:pt x="126257" y="392337"/>
                </a:cubicBezTo>
                <a:cubicBezTo>
                  <a:pt x="125176" y="394499"/>
                  <a:pt x="123736" y="396661"/>
                  <a:pt x="121214" y="397741"/>
                </a:cubicBezTo>
                <a:cubicBezTo>
                  <a:pt x="120134" y="398102"/>
                  <a:pt x="118693" y="398102"/>
                  <a:pt x="117612" y="398102"/>
                </a:cubicBezTo>
                <a:cubicBezTo>
                  <a:pt x="114011" y="398102"/>
                  <a:pt x="110769" y="395940"/>
                  <a:pt x="109328" y="392698"/>
                </a:cubicBezTo>
                <a:cubicBezTo>
                  <a:pt x="105006" y="381889"/>
                  <a:pt x="96721" y="363515"/>
                  <a:pt x="86636" y="341179"/>
                </a:cubicBezTo>
                <a:cubicBezTo>
                  <a:pt x="69707" y="304431"/>
                  <a:pt x="48096" y="256515"/>
                  <a:pt x="30447" y="214363"/>
                </a:cubicBezTo>
                <a:cubicBezTo>
                  <a:pt x="28646" y="209679"/>
                  <a:pt x="26485" y="204275"/>
                  <a:pt x="23963" y="198511"/>
                </a:cubicBezTo>
                <a:cubicBezTo>
                  <a:pt x="5954" y="156719"/>
                  <a:pt x="-11335" y="116728"/>
                  <a:pt x="9556" y="69893"/>
                </a:cubicBezTo>
                <a:cubicBezTo>
                  <a:pt x="18921" y="48997"/>
                  <a:pt x="34049" y="31704"/>
                  <a:pt x="53499" y="19095"/>
                </a:cubicBezTo>
                <a:cubicBezTo>
                  <a:pt x="72229" y="6845"/>
                  <a:pt x="94200" y="0"/>
                  <a:pt x="1176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6" name="Freeform 244">
            <a:extLst>
              <a:ext uri="{FF2B5EF4-FFF2-40B4-BE49-F238E27FC236}">
                <a16:creationId xmlns:a16="http://schemas.microsoft.com/office/drawing/2014/main" id="{46C90AF2-47B4-AC4F-A80E-B6FA3072A057}"/>
              </a:ext>
            </a:extLst>
          </p:cNvPr>
          <p:cNvSpPr>
            <a:spLocks noChangeArrowheads="1"/>
          </p:cNvSpPr>
          <p:nvPr/>
        </p:nvSpPr>
        <p:spPr bwMode="auto">
          <a:xfrm>
            <a:off x="8633800" y="10681393"/>
            <a:ext cx="1671774" cy="1520060"/>
          </a:xfrm>
          <a:custGeom>
            <a:avLst/>
            <a:gdLst/>
            <a:ahLst/>
            <a:cxnLst/>
            <a:rect l="0" t="0" r="r" b="b"/>
            <a:pathLst>
              <a:path w="909821" h="827023">
                <a:moveTo>
                  <a:pt x="597015" y="720046"/>
                </a:moveTo>
                <a:cubicBezTo>
                  <a:pt x="599185" y="720046"/>
                  <a:pt x="601716" y="720407"/>
                  <a:pt x="603885" y="721130"/>
                </a:cubicBezTo>
                <a:cubicBezTo>
                  <a:pt x="607862" y="723299"/>
                  <a:pt x="611116" y="726190"/>
                  <a:pt x="612923" y="730888"/>
                </a:cubicBezTo>
                <a:cubicBezTo>
                  <a:pt x="614731" y="735225"/>
                  <a:pt x="614731" y="739924"/>
                  <a:pt x="612923" y="743899"/>
                </a:cubicBezTo>
                <a:cubicBezTo>
                  <a:pt x="611116" y="747875"/>
                  <a:pt x="607862" y="751489"/>
                  <a:pt x="603523" y="753296"/>
                </a:cubicBezTo>
                <a:cubicBezTo>
                  <a:pt x="601354" y="754380"/>
                  <a:pt x="599185" y="754741"/>
                  <a:pt x="597015" y="754741"/>
                </a:cubicBezTo>
                <a:cubicBezTo>
                  <a:pt x="594846" y="754741"/>
                  <a:pt x="592315" y="754019"/>
                  <a:pt x="590146" y="752934"/>
                </a:cubicBezTo>
                <a:cubicBezTo>
                  <a:pt x="586169" y="751489"/>
                  <a:pt x="582915" y="748236"/>
                  <a:pt x="581108" y="743899"/>
                </a:cubicBezTo>
                <a:cubicBezTo>
                  <a:pt x="579300" y="739201"/>
                  <a:pt x="579300" y="734502"/>
                  <a:pt x="581108" y="730527"/>
                </a:cubicBezTo>
                <a:cubicBezTo>
                  <a:pt x="582915" y="726190"/>
                  <a:pt x="586169" y="722937"/>
                  <a:pt x="590508" y="721130"/>
                </a:cubicBezTo>
                <a:cubicBezTo>
                  <a:pt x="592677" y="720407"/>
                  <a:pt x="594846" y="720046"/>
                  <a:pt x="597015" y="720046"/>
                </a:cubicBezTo>
                <a:close/>
                <a:moveTo>
                  <a:pt x="597015" y="696554"/>
                </a:moveTo>
                <a:cubicBezTo>
                  <a:pt x="591954" y="696554"/>
                  <a:pt x="586892" y="697639"/>
                  <a:pt x="581831" y="699807"/>
                </a:cubicBezTo>
                <a:cubicBezTo>
                  <a:pt x="571708" y="703783"/>
                  <a:pt x="563754" y="711734"/>
                  <a:pt x="559777" y="721492"/>
                </a:cubicBezTo>
                <a:cubicBezTo>
                  <a:pt x="555438" y="730888"/>
                  <a:pt x="555077" y="742092"/>
                  <a:pt x="559415" y="752573"/>
                </a:cubicBezTo>
                <a:cubicBezTo>
                  <a:pt x="563754" y="762692"/>
                  <a:pt x="571708" y="770644"/>
                  <a:pt x="581108" y="774619"/>
                </a:cubicBezTo>
                <a:cubicBezTo>
                  <a:pt x="586169" y="776788"/>
                  <a:pt x="591592" y="777872"/>
                  <a:pt x="597015" y="777872"/>
                </a:cubicBezTo>
                <a:cubicBezTo>
                  <a:pt x="602077" y="777872"/>
                  <a:pt x="607139" y="776788"/>
                  <a:pt x="612200" y="774619"/>
                </a:cubicBezTo>
                <a:cubicBezTo>
                  <a:pt x="622685" y="770644"/>
                  <a:pt x="630277" y="762692"/>
                  <a:pt x="634254" y="752934"/>
                </a:cubicBezTo>
                <a:cubicBezTo>
                  <a:pt x="638593" y="743538"/>
                  <a:pt x="638954" y="732695"/>
                  <a:pt x="634616" y="722214"/>
                </a:cubicBezTo>
                <a:cubicBezTo>
                  <a:pt x="630277" y="711734"/>
                  <a:pt x="622685" y="704144"/>
                  <a:pt x="612923" y="700168"/>
                </a:cubicBezTo>
                <a:cubicBezTo>
                  <a:pt x="607862" y="698000"/>
                  <a:pt x="602439" y="696554"/>
                  <a:pt x="597015" y="696554"/>
                </a:cubicBezTo>
                <a:close/>
                <a:moveTo>
                  <a:pt x="758252" y="571340"/>
                </a:moveTo>
                <a:lnTo>
                  <a:pt x="708175" y="591478"/>
                </a:lnTo>
                <a:lnTo>
                  <a:pt x="655217" y="613055"/>
                </a:lnTo>
                <a:lnTo>
                  <a:pt x="658819" y="621685"/>
                </a:lnTo>
                <a:lnTo>
                  <a:pt x="708175" y="601547"/>
                </a:lnTo>
                <a:lnTo>
                  <a:pt x="761854" y="579971"/>
                </a:lnTo>
                <a:lnTo>
                  <a:pt x="758252" y="571340"/>
                </a:lnTo>
                <a:close/>
                <a:moveTo>
                  <a:pt x="748164" y="547246"/>
                </a:moveTo>
                <a:lnTo>
                  <a:pt x="708175" y="563429"/>
                </a:lnTo>
                <a:lnTo>
                  <a:pt x="645490" y="588961"/>
                </a:lnTo>
                <a:lnTo>
                  <a:pt x="649092" y="597951"/>
                </a:lnTo>
                <a:lnTo>
                  <a:pt x="708175" y="573857"/>
                </a:lnTo>
                <a:lnTo>
                  <a:pt x="751767" y="556237"/>
                </a:lnTo>
                <a:lnTo>
                  <a:pt x="748164" y="547246"/>
                </a:lnTo>
                <a:close/>
                <a:moveTo>
                  <a:pt x="868853" y="532503"/>
                </a:moveTo>
                <a:lnTo>
                  <a:pt x="850119" y="539695"/>
                </a:lnTo>
                <a:lnTo>
                  <a:pt x="832466" y="546887"/>
                </a:lnTo>
                <a:lnTo>
                  <a:pt x="829945" y="547966"/>
                </a:lnTo>
                <a:lnTo>
                  <a:pt x="831386" y="551921"/>
                </a:lnTo>
                <a:lnTo>
                  <a:pt x="832466" y="551562"/>
                </a:lnTo>
                <a:lnTo>
                  <a:pt x="850119" y="544370"/>
                </a:lnTo>
                <a:lnTo>
                  <a:pt x="870654" y="536458"/>
                </a:lnTo>
                <a:lnTo>
                  <a:pt x="868853" y="532503"/>
                </a:lnTo>
                <a:close/>
                <a:moveTo>
                  <a:pt x="827063" y="515601"/>
                </a:moveTo>
                <a:lnTo>
                  <a:pt x="823460" y="531424"/>
                </a:lnTo>
                <a:lnTo>
                  <a:pt x="827783" y="529626"/>
                </a:lnTo>
                <a:lnTo>
                  <a:pt x="832466" y="541133"/>
                </a:lnTo>
                <a:lnTo>
                  <a:pt x="832827" y="541852"/>
                </a:lnTo>
                <a:lnTo>
                  <a:pt x="841473" y="538616"/>
                </a:lnTo>
                <a:lnTo>
                  <a:pt x="836429" y="526030"/>
                </a:lnTo>
                <a:lnTo>
                  <a:pt x="841113" y="524232"/>
                </a:lnTo>
                <a:lnTo>
                  <a:pt x="832466" y="518838"/>
                </a:lnTo>
                <a:lnTo>
                  <a:pt x="827063" y="515601"/>
                </a:lnTo>
                <a:close/>
                <a:moveTo>
                  <a:pt x="848318" y="506970"/>
                </a:moveTo>
                <a:lnTo>
                  <a:pt x="844355" y="522793"/>
                </a:lnTo>
                <a:lnTo>
                  <a:pt x="848678" y="521355"/>
                </a:lnTo>
                <a:lnTo>
                  <a:pt x="850119" y="524951"/>
                </a:lnTo>
                <a:lnTo>
                  <a:pt x="853722" y="533581"/>
                </a:lnTo>
                <a:lnTo>
                  <a:pt x="862729" y="529985"/>
                </a:lnTo>
                <a:lnTo>
                  <a:pt x="857685" y="517759"/>
                </a:lnTo>
                <a:lnTo>
                  <a:pt x="862008" y="515961"/>
                </a:lnTo>
                <a:lnTo>
                  <a:pt x="850119" y="508409"/>
                </a:lnTo>
                <a:lnTo>
                  <a:pt x="848318" y="506970"/>
                </a:lnTo>
                <a:close/>
                <a:moveTo>
                  <a:pt x="674341" y="265583"/>
                </a:moveTo>
                <a:lnTo>
                  <a:pt x="611290" y="290826"/>
                </a:lnTo>
                <a:lnTo>
                  <a:pt x="634682" y="348743"/>
                </a:lnTo>
                <a:lnTo>
                  <a:pt x="635042" y="349463"/>
                </a:lnTo>
                <a:lnTo>
                  <a:pt x="643328" y="355216"/>
                </a:lnTo>
                <a:lnTo>
                  <a:pt x="645490" y="345147"/>
                </a:lnTo>
                <a:lnTo>
                  <a:pt x="653776" y="350901"/>
                </a:lnTo>
                <a:lnTo>
                  <a:pt x="655937" y="340832"/>
                </a:lnTo>
                <a:lnTo>
                  <a:pt x="664223" y="346586"/>
                </a:lnTo>
                <a:lnTo>
                  <a:pt x="666385" y="336517"/>
                </a:lnTo>
                <a:lnTo>
                  <a:pt x="675031" y="342630"/>
                </a:lnTo>
                <a:lnTo>
                  <a:pt x="677193" y="332561"/>
                </a:lnTo>
                <a:lnTo>
                  <a:pt x="685479" y="337955"/>
                </a:lnTo>
                <a:lnTo>
                  <a:pt x="687280" y="328246"/>
                </a:lnTo>
                <a:lnTo>
                  <a:pt x="695926" y="333640"/>
                </a:lnTo>
                <a:lnTo>
                  <a:pt x="698088" y="323930"/>
                </a:lnTo>
                <a:lnTo>
                  <a:pt x="674341" y="265583"/>
                </a:lnTo>
                <a:close/>
                <a:moveTo>
                  <a:pt x="765683" y="220319"/>
                </a:moveTo>
                <a:cubicBezTo>
                  <a:pt x="768700" y="221622"/>
                  <a:pt x="771222" y="224140"/>
                  <a:pt x="772663" y="227556"/>
                </a:cubicBezTo>
                <a:lnTo>
                  <a:pt x="832466" y="374995"/>
                </a:lnTo>
                <a:lnTo>
                  <a:pt x="850119" y="418867"/>
                </a:lnTo>
                <a:lnTo>
                  <a:pt x="899115" y="539695"/>
                </a:lnTo>
                <a:cubicBezTo>
                  <a:pt x="901637" y="546527"/>
                  <a:pt x="898395" y="554079"/>
                  <a:pt x="891910" y="556596"/>
                </a:cubicBezTo>
                <a:lnTo>
                  <a:pt x="850119" y="573498"/>
                </a:lnTo>
                <a:lnTo>
                  <a:pt x="832466" y="580690"/>
                </a:lnTo>
                <a:lnTo>
                  <a:pt x="708175" y="630675"/>
                </a:lnTo>
                <a:lnTo>
                  <a:pt x="657378" y="651173"/>
                </a:lnTo>
                <a:cubicBezTo>
                  <a:pt x="650533" y="653691"/>
                  <a:pt x="642968" y="650454"/>
                  <a:pt x="640446" y="643981"/>
                </a:cubicBezTo>
                <a:lnTo>
                  <a:pt x="513994" y="331842"/>
                </a:lnTo>
                <a:cubicBezTo>
                  <a:pt x="511472" y="325369"/>
                  <a:pt x="514354" y="317458"/>
                  <a:pt x="521199" y="314940"/>
                </a:cubicBezTo>
                <a:lnTo>
                  <a:pt x="573971" y="293471"/>
                </a:lnTo>
                <a:lnTo>
                  <a:pt x="574894" y="291284"/>
                </a:lnTo>
                <a:lnTo>
                  <a:pt x="701405" y="240779"/>
                </a:lnTo>
                <a:lnTo>
                  <a:pt x="703066" y="241492"/>
                </a:lnTo>
                <a:lnTo>
                  <a:pt x="708175" y="239423"/>
                </a:lnTo>
                <a:lnTo>
                  <a:pt x="755730" y="220364"/>
                </a:lnTo>
                <a:cubicBezTo>
                  <a:pt x="759152" y="218925"/>
                  <a:pt x="762665" y="219015"/>
                  <a:pt x="765683" y="220319"/>
                </a:cubicBezTo>
                <a:close/>
                <a:moveTo>
                  <a:pt x="139522" y="165100"/>
                </a:moveTo>
                <a:cubicBezTo>
                  <a:pt x="144203" y="165100"/>
                  <a:pt x="148885" y="165820"/>
                  <a:pt x="153567" y="167261"/>
                </a:cubicBezTo>
                <a:cubicBezTo>
                  <a:pt x="188410" y="185094"/>
                  <a:pt x="252424" y="223798"/>
                  <a:pt x="295775" y="249634"/>
                </a:cubicBezTo>
                <a:lnTo>
                  <a:pt x="325191" y="266882"/>
                </a:lnTo>
                <a:lnTo>
                  <a:pt x="361803" y="252274"/>
                </a:lnTo>
                <a:lnTo>
                  <a:pt x="360157" y="248298"/>
                </a:lnTo>
                <a:cubicBezTo>
                  <a:pt x="359072" y="245436"/>
                  <a:pt x="360880" y="242216"/>
                  <a:pt x="363412" y="241143"/>
                </a:cubicBezTo>
                <a:cubicBezTo>
                  <a:pt x="366306" y="239712"/>
                  <a:pt x="369923" y="241143"/>
                  <a:pt x="371008" y="244005"/>
                </a:cubicBezTo>
                <a:lnTo>
                  <a:pt x="374803" y="253388"/>
                </a:lnTo>
                <a:lnTo>
                  <a:pt x="400576" y="249808"/>
                </a:lnTo>
                <a:cubicBezTo>
                  <a:pt x="427203" y="252327"/>
                  <a:pt x="445914" y="269597"/>
                  <a:pt x="462465" y="310252"/>
                </a:cubicBezTo>
                <a:lnTo>
                  <a:pt x="601338" y="653355"/>
                </a:lnTo>
                <a:lnTo>
                  <a:pt x="630277" y="659329"/>
                </a:lnTo>
                <a:cubicBezTo>
                  <a:pt x="640220" y="663485"/>
                  <a:pt x="649349" y="669629"/>
                  <a:pt x="657077" y="677445"/>
                </a:cubicBezTo>
                <a:lnTo>
                  <a:pt x="657889" y="678688"/>
                </a:lnTo>
                <a:lnTo>
                  <a:pt x="852152" y="600238"/>
                </a:lnTo>
                <a:cubicBezTo>
                  <a:pt x="855030" y="599158"/>
                  <a:pt x="857909" y="598798"/>
                  <a:pt x="860787" y="599518"/>
                </a:cubicBezTo>
                <a:lnTo>
                  <a:pt x="900368" y="611751"/>
                </a:lnTo>
                <a:cubicBezTo>
                  <a:pt x="907564" y="613550"/>
                  <a:pt x="911162" y="620745"/>
                  <a:pt x="909363" y="627941"/>
                </a:cubicBezTo>
                <a:cubicBezTo>
                  <a:pt x="907204" y="634417"/>
                  <a:pt x="900008" y="638735"/>
                  <a:pt x="893171" y="636576"/>
                </a:cubicBezTo>
                <a:lnTo>
                  <a:pt x="857909" y="625782"/>
                </a:lnTo>
                <a:lnTo>
                  <a:pt x="822894" y="639951"/>
                </a:lnTo>
                <a:lnTo>
                  <a:pt x="828615" y="654121"/>
                </a:lnTo>
                <a:lnTo>
                  <a:pt x="770322" y="677508"/>
                </a:lnTo>
                <a:lnTo>
                  <a:pt x="764671" y="663510"/>
                </a:lnTo>
                <a:lnTo>
                  <a:pt x="672376" y="700855"/>
                </a:lnTo>
                <a:lnTo>
                  <a:pt x="675470" y="705590"/>
                </a:lnTo>
                <a:cubicBezTo>
                  <a:pt x="684147" y="727274"/>
                  <a:pt x="683424" y="750405"/>
                  <a:pt x="675109" y="770282"/>
                </a:cubicBezTo>
                <a:cubicBezTo>
                  <a:pt x="666432" y="790160"/>
                  <a:pt x="650524" y="807146"/>
                  <a:pt x="628470" y="815820"/>
                </a:cubicBezTo>
                <a:cubicBezTo>
                  <a:pt x="618346" y="820157"/>
                  <a:pt x="607500" y="821964"/>
                  <a:pt x="597015" y="821964"/>
                </a:cubicBezTo>
                <a:cubicBezTo>
                  <a:pt x="585446" y="821964"/>
                  <a:pt x="574238" y="819434"/>
                  <a:pt x="563754" y="815097"/>
                </a:cubicBezTo>
                <a:cubicBezTo>
                  <a:pt x="543869" y="806423"/>
                  <a:pt x="527238" y="790883"/>
                  <a:pt x="518561" y="769198"/>
                </a:cubicBezTo>
                <a:cubicBezTo>
                  <a:pt x="509884" y="747513"/>
                  <a:pt x="510607" y="724022"/>
                  <a:pt x="518922" y="704144"/>
                </a:cubicBezTo>
                <a:cubicBezTo>
                  <a:pt x="527599" y="684266"/>
                  <a:pt x="543869" y="667641"/>
                  <a:pt x="565200" y="658968"/>
                </a:cubicBezTo>
                <a:lnTo>
                  <a:pt x="574458" y="657075"/>
                </a:lnTo>
                <a:lnTo>
                  <a:pt x="556068" y="611524"/>
                </a:lnTo>
                <a:lnTo>
                  <a:pt x="542796" y="617179"/>
                </a:lnTo>
                <a:lnTo>
                  <a:pt x="519409" y="558887"/>
                </a:lnTo>
                <a:lnTo>
                  <a:pt x="532698" y="553639"/>
                </a:lnTo>
                <a:lnTo>
                  <a:pt x="475495" y="411951"/>
                </a:lnTo>
                <a:lnTo>
                  <a:pt x="462554" y="417156"/>
                </a:lnTo>
                <a:lnTo>
                  <a:pt x="438447" y="359182"/>
                </a:lnTo>
                <a:lnTo>
                  <a:pt x="451991" y="353735"/>
                </a:lnTo>
                <a:lnTo>
                  <a:pt x="438357" y="319966"/>
                </a:lnTo>
                <a:cubicBezTo>
                  <a:pt x="426123" y="289385"/>
                  <a:pt x="413889" y="277152"/>
                  <a:pt x="398057" y="275713"/>
                </a:cubicBezTo>
                <a:lnTo>
                  <a:pt x="384710" y="277883"/>
                </a:lnTo>
                <a:lnTo>
                  <a:pt x="386200" y="281568"/>
                </a:lnTo>
                <a:cubicBezTo>
                  <a:pt x="387285" y="284430"/>
                  <a:pt x="386200" y="288008"/>
                  <a:pt x="383306" y="289081"/>
                </a:cubicBezTo>
                <a:cubicBezTo>
                  <a:pt x="380051" y="290154"/>
                  <a:pt x="376795" y="288723"/>
                  <a:pt x="375710" y="285861"/>
                </a:cubicBezTo>
                <a:lnTo>
                  <a:pt x="374167" y="282134"/>
                </a:lnTo>
                <a:lnTo>
                  <a:pt x="348228" y="292484"/>
                </a:lnTo>
                <a:lnTo>
                  <a:pt x="349481" y="294068"/>
                </a:lnTo>
                <a:cubicBezTo>
                  <a:pt x="352362" y="304155"/>
                  <a:pt x="351281" y="314963"/>
                  <a:pt x="345879" y="324329"/>
                </a:cubicBezTo>
                <a:cubicBezTo>
                  <a:pt x="340837" y="333695"/>
                  <a:pt x="332194" y="340540"/>
                  <a:pt x="322110" y="343422"/>
                </a:cubicBezTo>
                <a:cubicBezTo>
                  <a:pt x="311666" y="346304"/>
                  <a:pt x="300862" y="345223"/>
                  <a:pt x="291499" y="339820"/>
                </a:cubicBezTo>
                <a:lnTo>
                  <a:pt x="187780" y="294789"/>
                </a:lnTo>
                <a:lnTo>
                  <a:pt x="204346" y="404664"/>
                </a:lnTo>
                <a:lnTo>
                  <a:pt x="333995" y="737533"/>
                </a:lnTo>
                <a:lnTo>
                  <a:pt x="333995" y="737893"/>
                </a:lnTo>
                <a:lnTo>
                  <a:pt x="334355" y="738253"/>
                </a:lnTo>
                <a:cubicBezTo>
                  <a:pt x="339037" y="750141"/>
                  <a:pt x="339037" y="763110"/>
                  <a:pt x="333995" y="774998"/>
                </a:cubicBezTo>
                <a:cubicBezTo>
                  <a:pt x="328953" y="786526"/>
                  <a:pt x="319589" y="795893"/>
                  <a:pt x="307705" y="800576"/>
                </a:cubicBezTo>
                <a:cubicBezTo>
                  <a:pt x="295820" y="805619"/>
                  <a:pt x="283216" y="805259"/>
                  <a:pt x="271331" y="800576"/>
                </a:cubicBezTo>
                <a:cubicBezTo>
                  <a:pt x="260167" y="795532"/>
                  <a:pt x="250443" y="784725"/>
                  <a:pt x="245041" y="773557"/>
                </a:cubicBezTo>
                <a:lnTo>
                  <a:pt x="152126" y="570378"/>
                </a:lnTo>
                <a:lnTo>
                  <a:pt x="98826" y="773557"/>
                </a:lnTo>
                <a:lnTo>
                  <a:pt x="98466" y="773557"/>
                </a:lnTo>
                <a:lnTo>
                  <a:pt x="94865" y="788688"/>
                </a:lnTo>
                <a:cubicBezTo>
                  <a:pt x="94865" y="789048"/>
                  <a:pt x="94865" y="789048"/>
                  <a:pt x="94865" y="789769"/>
                </a:cubicBezTo>
                <a:lnTo>
                  <a:pt x="94505" y="790129"/>
                </a:lnTo>
                <a:cubicBezTo>
                  <a:pt x="91624" y="802737"/>
                  <a:pt x="84061" y="813185"/>
                  <a:pt x="73257" y="820029"/>
                </a:cubicBezTo>
                <a:cubicBezTo>
                  <a:pt x="62453" y="826514"/>
                  <a:pt x="49848" y="828315"/>
                  <a:pt x="37603" y="826153"/>
                </a:cubicBezTo>
                <a:lnTo>
                  <a:pt x="36883" y="826153"/>
                </a:lnTo>
                <a:cubicBezTo>
                  <a:pt x="24278" y="822911"/>
                  <a:pt x="13834" y="815346"/>
                  <a:pt x="6992" y="804539"/>
                </a:cubicBezTo>
                <a:cubicBezTo>
                  <a:pt x="509" y="794092"/>
                  <a:pt x="-1291" y="781483"/>
                  <a:pt x="870" y="769234"/>
                </a:cubicBezTo>
                <a:lnTo>
                  <a:pt x="59211" y="510577"/>
                </a:lnTo>
                <a:lnTo>
                  <a:pt x="75778" y="257323"/>
                </a:lnTo>
                <a:cubicBezTo>
                  <a:pt x="76138" y="237509"/>
                  <a:pt x="76858" y="213733"/>
                  <a:pt x="85501" y="195361"/>
                </a:cubicBezTo>
                <a:cubicBezTo>
                  <a:pt x="96305" y="172305"/>
                  <a:pt x="114672" y="165100"/>
                  <a:pt x="139522" y="165100"/>
                </a:cubicBezTo>
                <a:close/>
                <a:moveTo>
                  <a:pt x="126323" y="0"/>
                </a:moveTo>
                <a:cubicBezTo>
                  <a:pt x="146839" y="0"/>
                  <a:pt x="165915" y="8638"/>
                  <a:pt x="179593" y="21956"/>
                </a:cubicBezTo>
                <a:cubicBezTo>
                  <a:pt x="192910" y="35633"/>
                  <a:pt x="201549" y="54710"/>
                  <a:pt x="201549" y="75226"/>
                </a:cubicBezTo>
                <a:cubicBezTo>
                  <a:pt x="201549" y="96102"/>
                  <a:pt x="192910" y="115178"/>
                  <a:pt x="179593" y="128496"/>
                </a:cubicBezTo>
                <a:cubicBezTo>
                  <a:pt x="165915" y="142533"/>
                  <a:pt x="146839" y="150452"/>
                  <a:pt x="126323" y="150452"/>
                </a:cubicBezTo>
                <a:cubicBezTo>
                  <a:pt x="105447" y="150452"/>
                  <a:pt x="86730" y="142533"/>
                  <a:pt x="73053" y="128496"/>
                </a:cubicBezTo>
                <a:cubicBezTo>
                  <a:pt x="59375" y="115178"/>
                  <a:pt x="51097" y="96102"/>
                  <a:pt x="51097" y="75226"/>
                </a:cubicBezTo>
                <a:cubicBezTo>
                  <a:pt x="51097" y="54710"/>
                  <a:pt x="59375" y="35633"/>
                  <a:pt x="73053" y="21956"/>
                </a:cubicBezTo>
                <a:cubicBezTo>
                  <a:pt x="86730" y="8638"/>
                  <a:pt x="105447" y="0"/>
                  <a:pt x="12632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7" name="Freeform 240">
            <a:extLst>
              <a:ext uri="{FF2B5EF4-FFF2-40B4-BE49-F238E27FC236}">
                <a16:creationId xmlns:a16="http://schemas.microsoft.com/office/drawing/2014/main" id="{6CAEAC26-44B2-EB42-A722-FED75B2D2684}"/>
              </a:ext>
            </a:extLst>
          </p:cNvPr>
          <p:cNvSpPr>
            <a:spLocks noChangeArrowheads="1"/>
          </p:cNvSpPr>
          <p:nvPr/>
        </p:nvSpPr>
        <p:spPr bwMode="auto">
          <a:xfrm>
            <a:off x="15684263" y="5651717"/>
            <a:ext cx="1598836" cy="1569660"/>
          </a:xfrm>
          <a:custGeom>
            <a:avLst/>
            <a:gdLst>
              <a:gd name="T0" fmla="*/ 442912 w 869590"/>
              <a:gd name="T1" fmla="*/ 530225 h 853715"/>
              <a:gd name="T2" fmla="*/ 594658 w 869590"/>
              <a:gd name="T3" fmla="*/ 584621 h 853715"/>
              <a:gd name="T4" fmla="*/ 721953 w 869590"/>
              <a:gd name="T5" fmla="*/ 538511 h 853715"/>
              <a:gd name="T6" fmla="*/ 721953 w 869590"/>
              <a:gd name="T7" fmla="*/ 748887 h 853715"/>
              <a:gd name="T8" fmla="*/ 717997 w 869590"/>
              <a:gd name="T9" fmla="*/ 754651 h 853715"/>
              <a:gd name="T10" fmla="*/ 442912 w 869590"/>
              <a:gd name="T11" fmla="*/ 853715 h 853715"/>
              <a:gd name="T12" fmla="*/ 442912 w 869590"/>
              <a:gd name="T13" fmla="*/ 851914 h 853715"/>
              <a:gd name="T14" fmla="*/ 426319 w 869590"/>
              <a:gd name="T15" fmla="*/ 530225 h 853715"/>
              <a:gd name="T16" fmla="*/ 426319 w 869590"/>
              <a:gd name="T17" fmla="*/ 851556 h 853715"/>
              <a:gd name="T18" fmla="*/ 426678 w 869590"/>
              <a:gd name="T19" fmla="*/ 853715 h 853715"/>
              <a:gd name="T20" fmla="*/ 151587 w 869590"/>
              <a:gd name="T21" fmla="*/ 754761 h 853715"/>
              <a:gd name="T22" fmla="*/ 147637 w 869590"/>
              <a:gd name="T23" fmla="*/ 749004 h 853715"/>
              <a:gd name="T24" fmla="*/ 147637 w 869590"/>
              <a:gd name="T25" fmla="*/ 538501 h 853715"/>
              <a:gd name="T26" fmla="*/ 274767 w 869590"/>
              <a:gd name="T27" fmla="*/ 584560 h 853715"/>
              <a:gd name="T28" fmla="*/ 434795 w 869590"/>
              <a:gd name="T29" fmla="*/ 317690 h 853715"/>
              <a:gd name="T30" fmla="*/ 162102 w 869590"/>
              <a:gd name="T31" fmla="*/ 413977 h 853715"/>
              <a:gd name="T32" fmla="*/ 434795 w 869590"/>
              <a:gd name="T33" fmla="*/ 510625 h 853715"/>
              <a:gd name="T34" fmla="*/ 707127 w 869590"/>
              <a:gd name="T35" fmla="*/ 413977 h 853715"/>
              <a:gd name="T36" fmla="*/ 275214 w 869590"/>
              <a:gd name="T37" fmla="*/ 260350 h 853715"/>
              <a:gd name="T38" fmla="*/ 434795 w 869590"/>
              <a:gd name="T39" fmla="*/ 317329 h 853715"/>
              <a:gd name="T40" fmla="*/ 594016 w 869590"/>
              <a:gd name="T41" fmla="*/ 260350 h 853715"/>
              <a:gd name="T42" fmla="*/ 869590 w 869590"/>
              <a:gd name="T43" fmla="*/ 359523 h 853715"/>
              <a:gd name="T44" fmla="*/ 709289 w 869590"/>
              <a:gd name="T45" fmla="*/ 413977 h 853715"/>
              <a:gd name="T46" fmla="*/ 869590 w 869590"/>
              <a:gd name="T47" fmla="*/ 468432 h 853715"/>
              <a:gd name="T48" fmla="*/ 594016 w 869590"/>
              <a:gd name="T49" fmla="*/ 567965 h 853715"/>
              <a:gd name="T50" fmla="*/ 434795 w 869590"/>
              <a:gd name="T51" fmla="*/ 510986 h 853715"/>
              <a:gd name="T52" fmla="*/ 275214 w 869590"/>
              <a:gd name="T53" fmla="*/ 567965 h 853715"/>
              <a:gd name="T54" fmla="*/ 0 w 869590"/>
              <a:gd name="T55" fmla="*/ 468432 h 853715"/>
              <a:gd name="T56" fmla="*/ 159581 w 869590"/>
              <a:gd name="T57" fmla="*/ 413977 h 853715"/>
              <a:gd name="T58" fmla="*/ 0 w 869590"/>
              <a:gd name="T59" fmla="*/ 359523 h 853715"/>
              <a:gd name="T60" fmla="*/ 385546 w 869590"/>
              <a:gd name="T61" fmla="*/ 0 h 853715"/>
              <a:gd name="T62" fmla="*/ 483683 w 869590"/>
              <a:gd name="T63" fmla="*/ 0 h 853715"/>
              <a:gd name="T64" fmla="*/ 483683 w 869590"/>
              <a:gd name="T65" fmla="*/ 165320 h 853715"/>
              <a:gd name="T66" fmla="*/ 529864 w 869590"/>
              <a:gd name="T67" fmla="*/ 165320 h 853715"/>
              <a:gd name="T68" fmla="*/ 434975 w 869590"/>
              <a:gd name="T69" fmla="*/ 258403 h 853715"/>
              <a:gd name="T70" fmla="*/ 339725 w 869590"/>
              <a:gd name="T71" fmla="*/ 165320 h 853715"/>
              <a:gd name="T72" fmla="*/ 385546 w 869590"/>
              <a:gd name="T73" fmla="*/ 165320 h 8537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69590" h="853715">
                <a:moveTo>
                  <a:pt x="442912" y="530225"/>
                </a:moveTo>
                <a:lnTo>
                  <a:pt x="594658" y="584621"/>
                </a:lnTo>
                <a:lnTo>
                  <a:pt x="721953" y="538511"/>
                </a:lnTo>
                <a:lnTo>
                  <a:pt x="721953" y="748887"/>
                </a:lnTo>
                <a:cubicBezTo>
                  <a:pt x="721953" y="751409"/>
                  <a:pt x="720514" y="753930"/>
                  <a:pt x="717997" y="754651"/>
                </a:cubicBezTo>
                <a:lnTo>
                  <a:pt x="442912" y="853715"/>
                </a:lnTo>
                <a:cubicBezTo>
                  <a:pt x="442912" y="852995"/>
                  <a:pt x="442912" y="852274"/>
                  <a:pt x="442912" y="851914"/>
                </a:cubicBezTo>
                <a:lnTo>
                  <a:pt x="442912" y="530225"/>
                </a:lnTo>
                <a:close/>
                <a:moveTo>
                  <a:pt x="426319" y="530225"/>
                </a:moveTo>
                <a:lnTo>
                  <a:pt x="426319" y="851556"/>
                </a:lnTo>
                <a:cubicBezTo>
                  <a:pt x="426319" y="852276"/>
                  <a:pt x="426678" y="852636"/>
                  <a:pt x="426678" y="853715"/>
                </a:cubicBezTo>
                <a:lnTo>
                  <a:pt x="151587" y="754761"/>
                </a:lnTo>
                <a:cubicBezTo>
                  <a:pt x="149073" y="753682"/>
                  <a:pt x="147637" y="751163"/>
                  <a:pt x="147637" y="749004"/>
                </a:cubicBezTo>
                <a:lnTo>
                  <a:pt x="147637" y="538501"/>
                </a:lnTo>
                <a:lnTo>
                  <a:pt x="274767" y="584560"/>
                </a:lnTo>
                <a:lnTo>
                  <a:pt x="426319" y="530225"/>
                </a:lnTo>
                <a:close/>
                <a:moveTo>
                  <a:pt x="434795" y="317690"/>
                </a:moveTo>
                <a:lnTo>
                  <a:pt x="162102" y="413977"/>
                </a:lnTo>
                <a:lnTo>
                  <a:pt x="434795" y="510625"/>
                </a:lnTo>
                <a:lnTo>
                  <a:pt x="707127" y="413977"/>
                </a:lnTo>
                <a:lnTo>
                  <a:pt x="434795" y="317690"/>
                </a:lnTo>
                <a:close/>
                <a:moveTo>
                  <a:pt x="275214" y="260350"/>
                </a:moveTo>
                <a:lnTo>
                  <a:pt x="434795" y="317329"/>
                </a:lnTo>
                <a:lnTo>
                  <a:pt x="594016" y="260350"/>
                </a:lnTo>
                <a:lnTo>
                  <a:pt x="869590" y="359523"/>
                </a:lnTo>
                <a:lnTo>
                  <a:pt x="709289" y="413977"/>
                </a:lnTo>
                <a:lnTo>
                  <a:pt x="869590" y="468432"/>
                </a:lnTo>
                <a:lnTo>
                  <a:pt x="594016" y="567965"/>
                </a:lnTo>
                <a:lnTo>
                  <a:pt x="434795" y="510986"/>
                </a:lnTo>
                <a:lnTo>
                  <a:pt x="275214" y="567965"/>
                </a:lnTo>
                <a:lnTo>
                  <a:pt x="0" y="468432"/>
                </a:lnTo>
                <a:lnTo>
                  <a:pt x="159581" y="413977"/>
                </a:lnTo>
                <a:lnTo>
                  <a:pt x="0" y="359523"/>
                </a:lnTo>
                <a:lnTo>
                  <a:pt x="275214" y="260350"/>
                </a:lnTo>
                <a:close/>
                <a:moveTo>
                  <a:pt x="385546" y="0"/>
                </a:moveTo>
                <a:lnTo>
                  <a:pt x="483683" y="0"/>
                </a:lnTo>
                <a:lnTo>
                  <a:pt x="483683" y="165320"/>
                </a:lnTo>
                <a:lnTo>
                  <a:pt x="529864" y="165320"/>
                </a:lnTo>
                <a:lnTo>
                  <a:pt x="434975" y="258403"/>
                </a:lnTo>
                <a:lnTo>
                  <a:pt x="339725" y="165320"/>
                </a:lnTo>
                <a:lnTo>
                  <a:pt x="385546" y="165320"/>
                </a:lnTo>
                <a:lnTo>
                  <a:pt x="385546"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8" name="Freeform 230">
            <a:extLst>
              <a:ext uri="{FF2B5EF4-FFF2-40B4-BE49-F238E27FC236}">
                <a16:creationId xmlns:a16="http://schemas.microsoft.com/office/drawing/2014/main" id="{14BCCD4A-B201-5845-B055-355999C06D68}"/>
              </a:ext>
            </a:extLst>
          </p:cNvPr>
          <p:cNvSpPr>
            <a:spLocks noChangeArrowheads="1"/>
          </p:cNvSpPr>
          <p:nvPr/>
        </p:nvSpPr>
        <p:spPr bwMode="auto">
          <a:xfrm>
            <a:off x="11717633" y="2458945"/>
            <a:ext cx="942381" cy="1598836"/>
          </a:xfrm>
          <a:custGeom>
            <a:avLst/>
            <a:gdLst>
              <a:gd name="T0" fmla="*/ 357419 w 512919"/>
              <a:gd name="T1" fmla="*/ 169835 h 869590"/>
              <a:gd name="T2" fmla="*/ 375710 w 512919"/>
              <a:gd name="T3" fmla="*/ 175680 h 869590"/>
              <a:gd name="T4" fmla="*/ 378586 w 512919"/>
              <a:gd name="T5" fmla="*/ 210572 h 869590"/>
              <a:gd name="T6" fmla="*/ 263181 w 512919"/>
              <a:gd name="T7" fmla="*/ 347624 h 869590"/>
              <a:gd name="T8" fmla="*/ 256710 w 512919"/>
              <a:gd name="T9" fmla="*/ 353379 h 869590"/>
              <a:gd name="T10" fmla="*/ 228308 w 512919"/>
              <a:gd name="T11" fmla="*/ 350861 h 869590"/>
              <a:gd name="T12" fmla="*/ 226870 w 512919"/>
              <a:gd name="T13" fmla="*/ 349782 h 869590"/>
              <a:gd name="T14" fmla="*/ 136272 w 512919"/>
              <a:gd name="T15" fmla="*/ 272803 h 869590"/>
              <a:gd name="T16" fmla="*/ 133037 w 512919"/>
              <a:gd name="T17" fmla="*/ 237911 h 869590"/>
              <a:gd name="T18" fmla="*/ 167910 w 512919"/>
              <a:gd name="T19" fmla="*/ 235033 h 869590"/>
              <a:gd name="T20" fmla="*/ 241251 w 512919"/>
              <a:gd name="T21" fmla="*/ 296544 h 869590"/>
              <a:gd name="T22" fmla="*/ 340477 w 512919"/>
              <a:gd name="T23" fmla="*/ 178558 h 869590"/>
              <a:gd name="T24" fmla="*/ 357419 w 512919"/>
              <a:gd name="T25" fmla="*/ 169835 h 869590"/>
              <a:gd name="T26" fmla="*/ 256639 w 512919"/>
              <a:gd name="T27" fmla="*/ 59077 h 869590"/>
              <a:gd name="T28" fmla="*/ 115370 w 512919"/>
              <a:gd name="T29" fmla="*/ 117434 h 869590"/>
              <a:gd name="T30" fmla="*/ 56989 w 512919"/>
              <a:gd name="T31" fmla="*/ 258283 h 869590"/>
              <a:gd name="T32" fmla="*/ 115370 w 512919"/>
              <a:gd name="T33" fmla="*/ 399493 h 869590"/>
              <a:gd name="T34" fmla="*/ 256639 w 512919"/>
              <a:gd name="T35" fmla="*/ 457850 h 869590"/>
              <a:gd name="T36" fmla="*/ 397907 w 512919"/>
              <a:gd name="T37" fmla="*/ 399493 h 869590"/>
              <a:gd name="T38" fmla="*/ 456288 w 512919"/>
              <a:gd name="T39" fmla="*/ 258283 h 869590"/>
              <a:gd name="T40" fmla="*/ 397907 w 512919"/>
              <a:gd name="T41" fmla="*/ 117434 h 869590"/>
              <a:gd name="T42" fmla="*/ 256639 w 512919"/>
              <a:gd name="T43" fmla="*/ 59077 h 869590"/>
              <a:gd name="T44" fmla="*/ 256639 w 512919"/>
              <a:gd name="T45" fmla="*/ 0 h 869590"/>
              <a:gd name="T46" fmla="*/ 403673 w 512919"/>
              <a:gd name="T47" fmla="*/ 45749 h 869590"/>
              <a:gd name="T48" fmla="*/ 498813 w 512919"/>
              <a:gd name="T49" fmla="*/ 168226 h 869590"/>
              <a:gd name="T50" fmla="*/ 455207 w 512919"/>
              <a:gd name="T51" fmla="*/ 447043 h 869590"/>
              <a:gd name="T52" fmla="*/ 438990 w 512919"/>
              <a:gd name="T53" fmla="*/ 484146 h 869590"/>
              <a:gd name="T54" fmla="*/ 323669 w 512919"/>
              <a:gd name="T55" fmla="*/ 745672 h 869590"/>
              <a:gd name="T56" fmla="*/ 273576 w 512919"/>
              <a:gd name="T57" fmla="*/ 858063 h 869590"/>
              <a:gd name="T58" fmla="*/ 263846 w 512919"/>
              <a:gd name="T59" fmla="*/ 867789 h 869590"/>
              <a:gd name="T60" fmla="*/ 256639 w 512919"/>
              <a:gd name="T61" fmla="*/ 869590 h 869590"/>
              <a:gd name="T62" fmla="*/ 240061 w 512919"/>
              <a:gd name="T63" fmla="*/ 858423 h 869590"/>
              <a:gd name="T64" fmla="*/ 189608 w 512919"/>
              <a:gd name="T65" fmla="*/ 745672 h 869590"/>
              <a:gd name="T66" fmla="*/ 67079 w 512919"/>
              <a:gd name="T67" fmla="*/ 467216 h 869590"/>
              <a:gd name="T68" fmla="*/ 52304 w 512919"/>
              <a:gd name="T69" fmla="*/ 432634 h 869590"/>
              <a:gd name="T70" fmla="*/ 20951 w 512919"/>
              <a:gd name="T71" fmla="*/ 152376 h 869590"/>
              <a:gd name="T72" fmla="*/ 116451 w 512919"/>
              <a:gd name="T73" fmla="*/ 41066 h 869590"/>
              <a:gd name="T74" fmla="*/ 256639 w 512919"/>
              <a:gd name="T75" fmla="*/ 0 h 8695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12919" h="869590">
                <a:moveTo>
                  <a:pt x="357419" y="169835"/>
                </a:moveTo>
                <a:cubicBezTo>
                  <a:pt x="363756" y="169295"/>
                  <a:pt x="370317" y="171184"/>
                  <a:pt x="375710" y="175680"/>
                </a:cubicBezTo>
                <a:cubicBezTo>
                  <a:pt x="385776" y="184313"/>
                  <a:pt x="387574" y="200141"/>
                  <a:pt x="378586" y="210572"/>
                </a:cubicBezTo>
                <a:cubicBezTo>
                  <a:pt x="340118" y="256256"/>
                  <a:pt x="301649" y="301940"/>
                  <a:pt x="263181" y="347624"/>
                </a:cubicBezTo>
                <a:cubicBezTo>
                  <a:pt x="261384" y="349782"/>
                  <a:pt x="258867" y="351581"/>
                  <a:pt x="256710" y="353379"/>
                </a:cubicBezTo>
                <a:cubicBezTo>
                  <a:pt x="247722" y="358415"/>
                  <a:pt x="236218" y="357696"/>
                  <a:pt x="228308" y="350861"/>
                </a:cubicBezTo>
                <a:cubicBezTo>
                  <a:pt x="227589" y="350142"/>
                  <a:pt x="227230" y="349782"/>
                  <a:pt x="226870" y="349782"/>
                </a:cubicBezTo>
                <a:lnTo>
                  <a:pt x="136272" y="272803"/>
                </a:lnTo>
                <a:cubicBezTo>
                  <a:pt x="125487" y="264170"/>
                  <a:pt x="124408" y="248342"/>
                  <a:pt x="133037" y="237911"/>
                </a:cubicBezTo>
                <a:cubicBezTo>
                  <a:pt x="141665" y="227479"/>
                  <a:pt x="157843" y="226040"/>
                  <a:pt x="167910" y="235033"/>
                </a:cubicBezTo>
                <a:lnTo>
                  <a:pt x="241251" y="296544"/>
                </a:lnTo>
                <a:lnTo>
                  <a:pt x="340477" y="178558"/>
                </a:lnTo>
                <a:cubicBezTo>
                  <a:pt x="344971" y="173342"/>
                  <a:pt x="351083" y="170374"/>
                  <a:pt x="357419" y="169835"/>
                </a:cubicBezTo>
                <a:close/>
                <a:moveTo>
                  <a:pt x="256639" y="59077"/>
                </a:moveTo>
                <a:cubicBezTo>
                  <a:pt x="201501" y="59077"/>
                  <a:pt x="151769" y="81051"/>
                  <a:pt x="115370" y="117434"/>
                </a:cubicBezTo>
                <a:cubicBezTo>
                  <a:pt x="79332" y="153097"/>
                  <a:pt x="56989" y="203169"/>
                  <a:pt x="56989" y="258283"/>
                </a:cubicBezTo>
                <a:cubicBezTo>
                  <a:pt x="56989" y="313398"/>
                  <a:pt x="79332" y="363110"/>
                  <a:pt x="115370" y="399493"/>
                </a:cubicBezTo>
                <a:cubicBezTo>
                  <a:pt x="151769" y="435515"/>
                  <a:pt x="201501" y="457850"/>
                  <a:pt x="256639" y="457850"/>
                </a:cubicBezTo>
                <a:cubicBezTo>
                  <a:pt x="311776" y="457850"/>
                  <a:pt x="361509" y="435515"/>
                  <a:pt x="397907" y="399493"/>
                </a:cubicBezTo>
                <a:cubicBezTo>
                  <a:pt x="433945" y="363110"/>
                  <a:pt x="456288" y="313398"/>
                  <a:pt x="456288" y="258283"/>
                </a:cubicBezTo>
                <a:cubicBezTo>
                  <a:pt x="456288" y="203169"/>
                  <a:pt x="433945" y="153097"/>
                  <a:pt x="397907" y="117434"/>
                </a:cubicBezTo>
                <a:cubicBezTo>
                  <a:pt x="361509" y="81051"/>
                  <a:pt x="311776" y="59077"/>
                  <a:pt x="256639" y="59077"/>
                </a:cubicBezTo>
                <a:close/>
                <a:moveTo>
                  <a:pt x="256639" y="0"/>
                </a:moveTo>
                <a:cubicBezTo>
                  <a:pt x="311416" y="0"/>
                  <a:pt x="362229" y="16931"/>
                  <a:pt x="403673" y="45749"/>
                </a:cubicBezTo>
                <a:cubicBezTo>
                  <a:pt x="446918" y="75648"/>
                  <a:pt x="480433" y="118155"/>
                  <a:pt x="498813" y="168226"/>
                </a:cubicBezTo>
                <a:cubicBezTo>
                  <a:pt x="535211" y="265488"/>
                  <a:pt x="494128" y="359147"/>
                  <a:pt x="455207" y="447043"/>
                </a:cubicBezTo>
                <a:cubicBezTo>
                  <a:pt x="449080" y="460731"/>
                  <a:pt x="443314" y="474780"/>
                  <a:pt x="438990" y="484146"/>
                </a:cubicBezTo>
                <a:cubicBezTo>
                  <a:pt x="401511" y="573843"/>
                  <a:pt x="357544" y="670384"/>
                  <a:pt x="323669" y="745672"/>
                </a:cubicBezTo>
                <a:cubicBezTo>
                  <a:pt x="301686" y="794302"/>
                  <a:pt x="283667" y="833927"/>
                  <a:pt x="273576" y="858063"/>
                </a:cubicBezTo>
                <a:cubicBezTo>
                  <a:pt x="271774" y="862385"/>
                  <a:pt x="268171" y="865988"/>
                  <a:pt x="263846" y="867789"/>
                </a:cubicBezTo>
                <a:cubicBezTo>
                  <a:pt x="261323" y="868869"/>
                  <a:pt x="258801" y="869590"/>
                  <a:pt x="256639" y="869590"/>
                </a:cubicBezTo>
                <a:cubicBezTo>
                  <a:pt x="249791" y="869590"/>
                  <a:pt x="242944" y="865267"/>
                  <a:pt x="240061" y="858423"/>
                </a:cubicBezTo>
                <a:cubicBezTo>
                  <a:pt x="229971" y="834288"/>
                  <a:pt x="211952" y="794663"/>
                  <a:pt x="189608" y="745672"/>
                </a:cubicBezTo>
                <a:cubicBezTo>
                  <a:pt x="153210" y="664981"/>
                  <a:pt x="105640" y="559794"/>
                  <a:pt x="67079" y="467216"/>
                </a:cubicBezTo>
                <a:cubicBezTo>
                  <a:pt x="62755" y="456769"/>
                  <a:pt x="57349" y="444881"/>
                  <a:pt x="52304" y="432634"/>
                </a:cubicBezTo>
                <a:cubicBezTo>
                  <a:pt x="13022" y="341496"/>
                  <a:pt x="-24817" y="253961"/>
                  <a:pt x="20951" y="152376"/>
                </a:cubicBezTo>
                <a:cubicBezTo>
                  <a:pt x="41492" y="106627"/>
                  <a:pt x="75007" y="68083"/>
                  <a:pt x="116451" y="41066"/>
                </a:cubicBezTo>
                <a:cubicBezTo>
                  <a:pt x="156814" y="15130"/>
                  <a:pt x="205104" y="0"/>
                  <a:pt x="25663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14198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2BE67CD-F353-8049-93A1-5E609D2D0240}"/>
              </a:ext>
            </a:extLst>
          </p:cNvPr>
          <p:cNvSpPr/>
          <p:nvPr/>
        </p:nvSpPr>
        <p:spPr>
          <a:xfrm>
            <a:off x="2357690" y="5386593"/>
            <a:ext cx="4953000" cy="49530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Block Arc 2">
            <a:extLst>
              <a:ext uri="{FF2B5EF4-FFF2-40B4-BE49-F238E27FC236}">
                <a16:creationId xmlns:a16="http://schemas.microsoft.com/office/drawing/2014/main" id="{056E6E8B-8D2B-014A-9981-AD544025EB0A}"/>
              </a:ext>
            </a:extLst>
          </p:cNvPr>
          <p:cNvSpPr/>
          <p:nvPr/>
        </p:nvSpPr>
        <p:spPr>
          <a:xfrm rot="5400000">
            <a:off x="1263970" y="4312687"/>
            <a:ext cx="7128578" cy="7128578"/>
          </a:xfrm>
          <a:prstGeom prst="blockArc">
            <a:avLst>
              <a:gd name="adj1" fmla="val 10800000"/>
              <a:gd name="adj2" fmla="val 0"/>
              <a:gd name="adj3" fmla="val 1983"/>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Oval 3">
            <a:extLst>
              <a:ext uri="{FF2B5EF4-FFF2-40B4-BE49-F238E27FC236}">
                <a16:creationId xmlns:a16="http://schemas.microsoft.com/office/drawing/2014/main" id="{C81DA796-1651-FA4D-83E2-9A12364E4468}"/>
              </a:ext>
            </a:extLst>
          </p:cNvPr>
          <p:cNvSpPr/>
          <p:nvPr/>
        </p:nvSpPr>
        <p:spPr>
          <a:xfrm>
            <a:off x="4729177" y="4206784"/>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4577A117-98C3-9D4F-AF1A-CC2C17D2F742}"/>
              </a:ext>
            </a:extLst>
          </p:cNvPr>
          <p:cNvSpPr/>
          <p:nvPr/>
        </p:nvSpPr>
        <p:spPr>
          <a:xfrm>
            <a:off x="4729177" y="11188361"/>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FFB45D48-E485-6944-BFFD-06F122DC56B7}"/>
              </a:ext>
            </a:extLst>
          </p:cNvPr>
          <p:cNvSpPr/>
          <p:nvPr/>
        </p:nvSpPr>
        <p:spPr>
          <a:xfrm>
            <a:off x="8154733" y="7696838"/>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50E97B2B-DDAE-E441-A6BA-7575C3855F98}"/>
              </a:ext>
            </a:extLst>
          </p:cNvPr>
          <p:cNvSpPr/>
          <p:nvPr/>
        </p:nvSpPr>
        <p:spPr>
          <a:xfrm>
            <a:off x="7286626" y="5402359"/>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8EC32694-D9AD-1546-AA1F-299DD58A92A7}"/>
              </a:ext>
            </a:extLst>
          </p:cNvPr>
          <p:cNvSpPr/>
          <p:nvPr/>
        </p:nvSpPr>
        <p:spPr>
          <a:xfrm>
            <a:off x="7284586" y="10004228"/>
            <a:ext cx="332509" cy="33250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623867DD-1BF1-374A-B903-7054DF20DEFC}"/>
              </a:ext>
            </a:extLst>
          </p:cNvPr>
          <p:cNvSpPr/>
          <p:nvPr/>
        </p:nvSpPr>
        <p:spPr>
          <a:xfrm>
            <a:off x="9459765" y="2787661"/>
            <a:ext cx="1588010" cy="15880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EAD9E390-9BEB-FB40-A69F-E399B85D84B8}"/>
              </a:ext>
            </a:extLst>
          </p:cNvPr>
          <p:cNvSpPr/>
          <p:nvPr/>
        </p:nvSpPr>
        <p:spPr>
          <a:xfrm>
            <a:off x="9459765" y="11350231"/>
            <a:ext cx="1588010" cy="15880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57E2E2CF-9C70-B047-81B3-0F0615220027}"/>
              </a:ext>
            </a:extLst>
          </p:cNvPr>
          <p:cNvSpPr/>
          <p:nvPr/>
        </p:nvSpPr>
        <p:spPr>
          <a:xfrm>
            <a:off x="12999949" y="7095390"/>
            <a:ext cx="1588010" cy="15880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91A1734D-D56D-7E46-98BE-5FE3A7DF81DA}"/>
              </a:ext>
            </a:extLst>
          </p:cNvPr>
          <p:cNvSpPr/>
          <p:nvPr/>
        </p:nvSpPr>
        <p:spPr>
          <a:xfrm>
            <a:off x="11737386" y="9542732"/>
            <a:ext cx="1588010" cy="15880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6EE762A3-0E82-A440-AFED-0F650DC329A9}"/>
              </a:ext>
            </a:extLst>
          </p:cNvPr>
          <p:cNvSpPr/>
          <p:nvPr/>
        </p:nvSpPr>
        <p:spPr>
          <a:xfrm>
            <a:off x="11735131" y="4618673"/>
            <a:ext cx="1588010" cy="158801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cxnSp>
        <p:nvCxnSpPr>
          <p:cNvPr id="20" name="Straight Connector 19">
            <a:extLst>
              <a:ext uri="{FF2B5EF4-FFF2-40B4-BE49-F238E27FC236}">
                <a16:creationId xmlns:a16="http://schemas.microsoft.com/office/drawing/2014/main" id="{9007DEB1-2C70-5B4B-9278-5FADC327F6B9}"/>
              </a:ext>
            </a:extLst>
          </p:cNvPr>
          <p:cNvCxnSpPr>
            <a:cxnSpLocks/>
            <a:stCxn id="15" idx="2"/>
            <a:endCxn id="6" idx="6"/>
          </p:cNvCxnSpPr>
          <p:nvPr/>
        </p:nvCxnSpPr>
        <p:spPr>
          <a:xfrm flipH="1" flipV="1">
            <a:off x="8487242" y="7863093"/>
            <a:ext cx="451270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B488058-4292-364E-84C4-6C5F1379355A}"/>
              </a:ext>
            </a:extLst>
          </p:cNvPr>
          <p:cNvCxnSpPr>
            <a:cxnSpLocks/>
          </p:cNvCxnSpPr>
          <p:nvPr/>
        </p:nvCxnSpPr>
        <p:spPr>
          <a:xfrm flipH="1">
            <a:off x="7617095" y="5544577"/>
            <a:ext cx="4118036"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68712DF-AF03-5D46-9A69-0611CF29F1EE}"/>
              </a:ext>
            </a:extLst>
          </p:cNvPr>
          <p:cNvCxnSpPr>
            <a:cxnSpLocks/>
          </p:cNvCxnSpPr>
          <p:nvPr/>
        </p:nvCxnSpPr>
        <p:spPr>
          <a:xfrm flipH="1">
            <a:off x="5348839" y="3556517"/>
            <a:ext cx="41148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7314615-E749-E241-9502-B107BEF4B0E8}"/>
              </a:ext>
            </a:extLst>
          </p:cNvPr>
          <p:cNvCxnSpPr>
            <a:cxnSpLocks/>
            <a:endCxn id="4" idx="0"/>
          </p:cNvCxnSpPr>
          <p:nvPr/>
        </p:nvCxnSpPr>
        <p:spPr>
          <a:xfrm flipH="1">
            <a:off x="4895432" y="3537856"/>
            <a:ext cx="485183" cy="66892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BCB8F6-BF98-EF42-A02A-8D29E49874D2}"/>
              </a:ext>
            </a:extLst>
          </p:cNvPr>
          <p:cNvCxnSpPr>
            <a:cxnSpLocks/>
          </p:cNvCxnSpPr>
          <p:nvPr/>
        </p:nvCxnSpPr>
        <p:spPr>
          <a:xfrm flipH="1">
            <a:off x="7591341" y="10203229"/>
            <a:ext cx="41148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341D8D0-FEAB-F247-AA8B-E25BAABBC11D}"/>
              </a:ext>
            </a:extLst>
          </p:cNvPr>
          <p:cNvCxnSpPr>
            <a:cxnSpLocks/>
          </p:cNvCxnSpPr>
          <p:nvPr/>
        </p:nvCxnSpPr>
        <p:spPr>
          <a:xfrm flipH="1">
            <a:off x="5352680" y="12131704"/>
            <a:ext cx="4114800"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9D0266-B1E1-554C-B548-997F30876E77}"/>
              </a:ext>
            </a:extLst>
          </p:cNvPr>
          <p:cNvCxnSpPr>
            <a:cxnSpLocks/>
            <a:endCxn id="5" idx="4"/>
          </p:cNvCxnSpPr>
          <p:nvPr/>
        </p:nvCxnSpPr>
        <p:spPr>
          <a:xfrm flipH="1" flipV="1">
            <a:off x="4895432" y="11520870"/>
            <a:ext cx="466042" cy="629496"/>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E97916-F494-B147-A7D5-A3B95B4CB176}"/>
              </a:ext>
            </a:extLst>
          </p:cNvPr>
          <p:cNvSpPr txBox="1"/>
          <p:nvPr/>
        </p:nvSpPr>
        <p:spPr>
          <a:xfrm>
            <a:off x="6200481" y="3017180"/>
            <a:ext cx="3124573"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YOUR TITLE HERE</a:t>
            </a:r>
          </a:p>
        </p:txBody>
      </p:sp>
      <p:sp>
        <p:nvSpPr>
          <p:cNvPr id="30" name="TextBox 29">
            <a:extLst>
              <a:ext uri="{FF2B5EF4-FFF2-40B4-BE49-F238E27FC236}">
                <a16:creationId xmlns:a16="http://schemas.microsoft.com/office/drawing/2014/main" id="{80924B73-6C6B-674E-A7A5-D65AF03A1D71}"/>
              </a:ext>
            </a:extLst>
          </p:cNvPr>
          <p:cNvSpPr txBox="1"/>
          <p:nvPr/>
        </p:nvSpPr>
        <p:spPr>
          <a:xfrm>
            <a:off x="6147940" y="11584351"/>
            <a:ext cx="3124574"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YOUR TITLE HERE</a:t>
            </a:r>
          </a:p>
        </p:txBody>
      </p:sp>
      <p:sp>
        <p:nvSpPr>
          <p:cNvPr id="31" name="TextBox 30">
            <a:extLst>
              <a:ext uri="{FF2B5EF4-FFF2-40B4-BE49-F238E27FC236}">
                <a16:creationId xmlns:a16="http://schemas.microsoft.com/office/drawing/2014/main" id="{167E9A06-C697-9C4C-A724-57D39E7FAC87}"/>
              </a:ext>
            </a:extLst>
          </p:cNvPr>
          <p:cNvSpPr txBox="1"/>
          <p:nvPr/>
        </p:nvSpPr>
        <p:spPr>
          <a:xfrm>
            <a:off x="8218868" y="5044779"/>
            <a:ext cx="3124573"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YOUR TITLE HERE</a:t>
            </a:r>
          </a:p>
        </p:txBody>
      </p:sp>
      <p:sp>
        <p:nvSpPr>
          <p:cNvPr id="32" name="TextBox 31">
            <a:extLst>
              <a:ext uri="{FF2B5EF4-FFF2-40B4-BE49-F238E27FC236}">
                <a16:creationId xmlns:a16="http://schemas.microsoft.com/office/drawing/2014/main" id="{839C9235-39C0-A245-8916-03A41002D267}"/>
              </a:ext>
            </a:extLst>
          </p:cNvPr>
          <p:cNvSpPr txBox="1"/>
          <p:nvPr/>
        </p:nvSpPr>
        <p:spPr>
          <a:xfrm>
            <a:off x="8525394" y="9636447"/>
            <a:ext cx="3124573"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YOUR TITLE HERE</a:t>
            </a:r>
          </a:p>
        </p:txBody>
      </p:sp>
      <p:sp>
        <p:nvSpPr>
          <p:cNvPr id="34" name="TextBox 33">
            <a:extLst>
              <a:ext uri="{FF2B5EF4-FFF2-40B4-BE49-F238E27FC236}">
                <a16:creationId xmlns:a16="http://schemas.microsoft.com/office/drawing/2014/main" id="{E49D1720-F769-4843-9D7E-F69D9A3F9A01}"/>
              </a:ext>
            </a:extLst>
          </p:cNvPr>
          <p:cNvSpPr txBox="1"/>
          <p:nvPr/>
        </p:nvSpPr>
        <p:spPr>
          <a:xfrm>
            <a:off x="9754001" y="7273428"/>
            <a:ext cx="3124573" cy="523220"/>
          </a:xfrm>
          <a:prstGeom prst="rect">
            <a:avLst/>
          </a:prstGeom>
          <a:noFill/>
        </p:spPr>
        <p:txBody>
          <a:bodyPr wrap="none" rtlCol="0" anchor="b" anchorCtr="0">
            <a:spAutoFit/>
          </a:bodyPr>
          <a:lstStyle/>
          <a:p>
            <a:pPr algn="r"/>
            <a:r>
              <a:rPr lang="en-US" sz="2800" b="1" dirty="0">
                <a:solidFill>
                  <a:schemeClr val="tx2"/>
                </a:solidFill>
                <a:latin typeface="Poppins" pitchFamily="2" charset="77"/>
                <a:ea typeface="League Spartan" charset="0"/>
                <a:cs typeface="Poppins" pitchFamily="2" charset="77"/>
              </a:rPr>
              <a:t>YOUR TITLE HERE</a:t>
            </a:r>
          </a:p>
        </p:txBody>
      </p:sp>
      <p:sp>
        <p:nvSpPr>
          <p:cNvPr id="36" name="Freeform 35">
            <a:extLst>
              <a:ext uri="{FF2B5EF4-FFF2-40B4-BE49-F238E27FC236}">
                <a16:creationId xmlns:a16="http://schemas.microsoft.com/office/drawing/2014/main" id="{E9DF4BD3-1E69-9840-9023-63880E85D1F2}"/>
              </a:ext>
            </a:extLst>
          </p:cNvPr>
          <p:cNvSpPr>
            <a:spLocks noChangeArrowheads="1"/>
          </p:cNvSpPr>
          <p:nvPr/>
        </p:nvSpPr>
        <p:spPr bwMode="auto">
          <a:xfrm>
            <a:off x="9813934" y="3305923"/>
            <a:ext cx="868003" cy="525101"/>
          </a:xfrm>
          <a:custGeom>
            <a:avLst/>
            <a:gdLst>
              <a:gd name="connsiteX0" fmla="*/ 642757 w 868003"/>
              <a:gd name="connsiteY0" fmla="*/ 407432 h 525101"/>
              <a:gd name="connsiteX1" fmla="*/ 620017 w 868003"/>
              <a:gd name="connsiteY1" fmla="*/ 416817 h 525101"/>
              <a:gd name="connsiteX2" fmla="*/ 610632 w 868003"/>
              <a:gd name="connsiteY2" fmla="*/ 439557 h 525101"/>
              <a:gd name="connsiteX3" fmla="*/ 620017 w 868003"/>
              <a:gd name="connsiteY3" fmla="*/ 461935 h 525101"/>
              <a:gd name="connsiteX4" fmla="*/ 642757 w 868003"/>
              <a:gd name="connsiteY4" fmla="*/ 471681 h 525101"/>
              <a:gd name="connsiteX5" fmla="*/ 665496 w 868003"/>
              <a:gd name="connsiteY5" fmla="*/ 461935 h 525101"/>
              <a:gd name="connsiteX6" fmla="*/ 674881 w 868003"/>
              <a:gd name="connsiteY6" fmla="*/ 439557 h 525101"/>
              <a:gd name="connsiteX7" fmla="*/ 665496 w 868003"/>
              <a:gd name="connsiteY7" fmla="*/ 416817 h 525101"/>
              <a:gd name="connsiteX8" fmla="*/ 642757 w 868003"/>
              <a:gd name="connsiteY8" fmla="*/ 407432 h 525101"/>
              <a:gd name="connsiteX9" fmla="*/ 190319 w 868003"/>
              <a:gd name="connsiteY9" fmla="*/ 407432 h 525101"/>
              <a:gd name="connsiteX10" fmla="*/ 167580 w 868003"/>
              <a:gd name="connsiteY10" fmla="*/ 416817 h 525101"/>
              <a:gd name="connsiteX11" fmla="*/ 158195 w 868003"/>
              <a:gd name="connsiteY11" fmla="*/ 439557 h 525101"/>
              <a:gd name="connsiteX12" fmla="*/ 167580 w 868003"/>
              <a:gd name="connsiteY12" fmla="*/ 461935 h 525101"/>
              <a:gd name="connsiteX13" fmla="*/ 190319 w 868003"/>
              <a:gd name="connsiteY13" fmla="*/ 471681 h 525101"/>
              <a:gd name="connsiteX14" fmla="*/ 213059 w 868003"/>
              <a:gd name="connsiteY14" fmla="*/ 461935 h 525101"/>
              <a:gd name="connsiteX15" fmla="*/ 222444 w 868003"/>
              <a:gd name="connsiteY15" fmla="*/ 439557 h 525101"/>
              <a:gd name="connsiteX16" fmla="*/ 213059 w 868003"/>
              <a:gd name="connsiteY16" fmla="*/ 416817 h 525101"/>
              <a:gd name="connsiteX17" fmla="*/ 190319 w 868003"/>
              <a:gd name="connsiteY17" fmla="*/ 407432 h 525101"/>
              <a:gd name="connsiteX18" fmla="*/ 642757 w 868003"/>
              <a:gd name="connsiteY18" fmla="*/ 354012 h 525101"/>
              <a:gd name="connsiteX19" fmla="*/ 703396 w 868003"/>
              <a:gd name="connsiteY19" fmla="*/ 378917 h 525101"/>
              <a:gd name="connsiteX20" fmla="*/ 728301 w 868003"/>
              <a:gd name="connsiteY20" fmla="*/ 439557 h 525101"/>
              <a:gd name="connsiteX21" fmla="*/ 703396 w 868003"/>
              <a:gd name="connsiteY21" fmla="*/ 499835 h 525101"/>
              <a:gd name="connsiteX22" fmla="*/ 642757 w 868003"/>
              <a:gd name="connsiteY22" fmla="*/ 525101 h 525101"/>
              <a:gd name="connsiteX23" fmla="*/ 582117 w 868003"/>
              <a:gd name="connsiteY23" fmla="*/ 499835 h 525101"/>
              <a:gd name="connsiteX24" fmla="*/ 557212 w 868003"/>
              <a:gd name="connsiteY24" fmla="*/ 439557 h 525101"/>
              <a:gd name="connsiteX25" fmla="*/ 582117 w 868003"/>
              <a:gd name="connsiteY25" fmla="*/ 378917 h 525101"/>
              <a:gd name="connsiteX26" fmla="*/ 642757 w 868003"/>
              <a:gd name="connsiteY26" fmla="*/ 354012 h 525101"/>
              <a:gd name="connsiteX27" fmla="*/ 190319 w 868003"/>
              <a:gd name="connsiteY27" fmla="*/ 354012 h 525101"/>
              <a:gd name="connsiteX28" fmla="*/ 250598 w 868003"/>
              <a:gd name="connsiteY28" fmla="*/ 378917 h 525101"/>
              <a:gd name="connsiteX29" fmla="*/ 275864 w 868003"/>
              <a:gd name="connsiteY29" fmla="*/ 439557 h 525101"/>
              <a:gd name="connsiteX30" fmla="*/ 250598 w 868003"/>
              <a:gd name="connsiteY30" fmla="*/ 499835 h 525101"/>
              <a:gd name="connsiteX31" fmla="*/ 190319 w 868003"/>
              <a:gd name="connsiteY31" fmla="*/ 525101 h 525101"/>
              <a:gd name="connsiteX32" fmla="*/ 129680 w 868003"/>
              <a:gd name="connsiteY32" fmla="*/ 499835 h 525101"/>
              <a:gd name="connsiteX33" fmla="*/ 104775 w 868003"/>
              <a:gd name="connsiteY33" fmla="*/ 439557 h 525101"/>
              <a:gd name="connsiteX34" fmla="*/ 129680 w 868003"/>
              <a:gd name="connsiteY34" fmla="*/ 378917 h 525101"/>
              <a:gd name="connsiteX35" fmla="*/ 190319 w 868003"/>
              <a:gd name="connsiteY35" fmla="*/ 354012 h 525101"/>
              <a:gd name="connsiteX36" fmla="*/ 227000 w 868003"/>
              <a:gd name="connsiteY36" fmla="*/ 186497 h 525101"/>
              <a:gd name="connsiteX37" fmla="*/ 202132 w 868003"/>
              <a:gd name="connsiteY37" fmla="*/ 188660 h 525101"/>
              <a:gd name="connsiteX38" fmla="*/ 121759 w 868003"/>
              <a:gd name="connsiteY38" fmla="*/ 227950 h 525101"/>
              <a:gd name="connsiteX39" fmla="*/ 87520 w 868003"/>
              <a:gd name="connsiteY39" fmla="*/ 269042 h 525101"/>
              <a:gd name="connsiteX40" fmla="*/ 202132 w 868003"/>
              <a:gd name="connsiteY40" fmla="*/ 269042 h 525101"/>
              <a:gd name="connsiteX41" fmla="*/ 315912 w 868003"/>
              <a:gd name="connsiteY41" fmla="*/ 269042 h 525101"/>
              <a:gd name="connsiteX42" fmla="*/ 315912 w 868003"/>
              <a:gd name="connsiteY42" fmla="*/ 186497 h 525101"/>
              <a:gd name="connsiteX43" fmla="*/ 333565 w 868003"/>
              <a:gd name="connsiteY43" fmla="*/ 0 h 525101"/>
              <a:gd name="connsiteX44" fmla="*/ 840464 w 868003"/>
              <a:gd name="connsiteY44" fmla="*/ 0 h 525101"/>
              <a:gd name="connsiteX45" fmla="*/ 858477 w 868003"/>
              <a:gd name="connsiteY45" fmla="*/ 17612 h 525101"/>
              <a:gd name="connsiteX46" fmla="*/ 858477 w 868003"/>
              <a:gd name="connsiteY46" fmla="*/ 422275 h 525101"/>
              <a:gd name="connsiteX47" fmla="*/ 868003 w 868003"/>
              <a:gd name="connsiteY47" fmla="*/ 422275 h 525101"/>
              <a:gd name="connsiteX48" fmla="*/ 868003 w 868003"/>
              <a:gd name="connsiteY48" fmla="*/ 456847 h 525101"/>
              <a:gd name="connsiteX49" fmla="*/ 839974 w 868003"/>
              <a:gd name="connsiteY49" fmla="*/ 456847 h 525101"/>
              <a:gd name="connsiteX50" fmla="*/ 742950 w 868003"/>
              <a:gd name="connsiteY50" fmla="*/ 456847 h 525101"/>
              <a:gd name="connsiteX51" fmla="*/ 743078 w 868003"/>
              <a:gd name="connsiteY51" fmla="*/ 455311 h 525101"/>
              <a:gd name="connsiteX52" fmla="*/ 739588 w 868003"/>
              <a:gd name="connsiteY52" fmla="*/ 408092 h 525101"/>
              <a:gd name="connsiteX53" fmla="*/ 714369 w 868003"/>
              <a:gd name="connsiteY53" fmla="*/ 366623 h 525101"/>
              <a:gd name="connsiteX54" fmla="*/ 641595 w 868003"/>
              <a:gd name="connsiteY54" fmla="*/ 336071 h 525101"/>
              <a:gd name="connsiteX55" fmla="*/ 568821 w 868003"/>
              <a:gd name="connsiteY55" fmla="*/ 366623 h 525101"/>
              <a:gd name="connsiteX56" fmla="*/ 538558 w 868003"/>
              <a:gd name="connsiteY56" fmla="*/ 439228 h 525101"/>
              <a:gd name="connsiteX57" fmla="*/ 539999 w 868003"/>
              <a:gd name="connsiteY57" fmla="*/ 456841 h 525101"/>
              <a:gd name="connsiteX58" fmla="*/ 335006 w 868003"/>
              <a:gd name="connsiteY58" fmla="*/ 456841 h 525101"/>
              <a:gd name="connsiteX59" fmla="*/ 333565 w 868003"/>
              <a:gd name="connsiteY59" fmla="*/ 456841 h 525101"/>
              <a:gd name="connsiteX60" fmla="*/ 333563 w 868003"/>
              <a:gd name="connsiteY60" fmla="*/ 456840 h 525101"/>
              <a:gd name="connsiteX61" fmla="*/ 295119 w 868003"/>
              <a:gd name="connsiteY61" fmla="*/ 456840 h 525101"/>
              <a:gd name="connsiteX62" fmla="*/ 296561 w 868003"/>
              <a:gd name="connsiteY62" fmla="*/ 439177 h 525101"/>
              <a:gd name="connsiteX63" fmla="*/ 295119 w 868003"/>
              <a:gd name="connsiteY63" fmla="*/ 421515 h 525101"/>
              <a:gd name="connsiteX64" fmla="*/ 294759 w 868003"/>
              <a:gd name="connsiteY64" fmla="*/ 420073 h 525101"/>
              <a:gd name="connsiteX65" fmla="*/ 294759 w 868003"/>
              <a:gd name="connsiteY65" fmla="*/ 419713 h 525101"/>
              <a:gd name="connsiteX66" fmla="*/ 294759 w 868003"/>
              <a:gd name="connsiteY66" fmla="*/ 418992 h 525101"/>
              <a:gd name="connsiteX67" fmla="*/ 294759 w 868003"/>
              <a:gd name="connsiteY67" fmla="*/ 418631 h 525101"/>
              <a:gd name="connsiteX68" fmla="*/ 294398 w 868003"/>
              <a:gd name="connsiteY68" fmla="*/ 417910 h 525101"/>
              <a:gd name="connsiteX69" fmla="*/ 294398 w 868003"/>
              <a:gd name="connsiteY69" fmla="*/ 417550 h 525101"/>
              <a:gd name="connsiteX70" fmla="*/ 294398 w 868003"/>
              <a:gd name="connsiteY70" fmla="*/ 416469 h 525101"/>
              <a:gd name="connsiteX71" fmla="*/ 294038 w 868003"/>
              <a:gd name="connsiteY71" fmla="*/ 415748 h 525101"/>
              <a:gd name="connsiteX72" fmla="*/ 293677 w 868003"/>
              <a:gd name="connsiteY72" fmla="*/ 415387 h 525101"/>
              <a:gd name="connsiteX73" fmla="*/ 293677 w 868003"/>
              <a:gd name="connsiteY73" fmla="*/ 415027 h 525101"/>
              <a:gd name="connsiteX74" fmla="*/ 293677 w 868003"/>
              <a:gd name="connsiteY74" fmla="*/ 414306 h 525101"/>
              <a:gd name="connsiteX75" fmla="*/ 293677 w 868003"/>
              <a:gd name="connsiteY75" fmla="*/ 413945 h 525101"/>
              <a:gd name="connsiteX76" fmla="*/ 293317 w 868003"/>
              <a:gd name="connsiteY76" fmla="*/ 412864 h 525101"/>
              <a:gd name="connsiteX77" fmla="*/ 292957 w 868003"/>
              <a:gd name="connsiteY77" fmla="*/ 411783 h 525101"/>
              <a:gd name="connsiteX78" fmla="*/ 292957 w 868003"/>
              <a:gd name="connsiteY78" fmla="*/ 411422 h 525101"/>
              <a:gd name="connsiteX79" fmla="*/ 292957 w 868003"/>
              <a:gd name="connsiteY79" fmla="*/ 410701 h 525101"/>
              <a:gd name="connsiteX80" fmla="*/ 292596 w 868003"/>
              <a:gd name="connsiteY80" fmla="*/ 409980 h 525101"/>
              <a:gd name="connsiteX81" fmla="*/ 292236 w 868003"/>
              <a:gd name="connsiteY81" fmla="*/ 409259 h 525101"/>
              <a:gd name="connsiteX82" fmla="*/ 292236 w 868003"/>
              <a:gd name="connsiteY82" fmla="*/ 408899 h 525101"/>
              <a:gd name="connsiteX83" fmla="*/ 291875 w 868003"/>
              <a:gd name="connsiteY83" fmla="*/ 407818 h 525101"/>
              <a:gd name="connsiteX84" fmla="*/ 291515 w 868003"/>
              <a:gd name="connsiteY84" fmla="*/ 406736 h 525101"/>
              <a:gd name="connsiteX85" fmla="*/ 291155 w 868003"/>
              <a:gd name="connsiteY85" fmla="*/ 406376 h 525101"/>
              <a:gd name="connsiteX86" fmla="*/ 291155 w 868003"/>
              <a:gd name="connsiteY86" fmla="*/ 405655 h 525101"/>
              <a:gd name="connsiteX87" fmla="*/ 291155 w 868003"/>
              <a:gd name="connsiteY87" fmla="*/ 405294 h 525101"/>
              <a:gd name="connsiteX88" fmla="*/ 290794 w 868003"/>
              <a:gd name="connsiteY88" fmla="*/ 404573 h 525101"/>
              <a:gd name="connsiteX89" fmla="*/ 290794 w 868003"/>
              <a:gd name="connsiteY89" fmla="*/ 404213 h 525101"/>
              <a:gd name="connsiteX90" fmla="*/ 290073 w 868003"/>
              <a:gd name="connsiteY90" fmla="*/ 403132 h 525101"/>
              <a:gd name="connsiteX91" fmla="*/ 290073 w 868003"/>
              <a:gd name="connsiteY91" fmla="*/ 402771 h 525101"/>
              <a:gd name="connsiteX92" fmla="*/ 289713 w 868003"/>
              <a:gd name="connsiteY92" fmla="*/ 402050 h 525101"/>
              <a:gd name="connsiteX93" fmla="*/ 289713 w 868003"/>
              <a:gd name="connsiteY93" fmla="*/ 401690 h 525101"/>
              <a:gd name="connsiteX94" fmla="*/ 289353 w 868003"/>
              <a:gd name="connsiteY94" fmla="*/ 400969 h 525101"/>
              <a:gd name="connsiteX95" fmla="*/ 289353 w 868003"/>
              <a:gd name="connsiteY95" fmla="*/ 400608 h 525101"/>
              <a:gd name="connsiteX96" fmla="*/ 288992 w 868003"/>
              <a:gd name="connsiteY96" fmla="*/ 399527 h 525101"/>
              <a:gd name="connsiteX97" fmla="*/ 288632 w 868003"/>
              <a:gd name="connsiteY97" fmla="*/ 399527 h 525101"/>
              <a:gd name="connsiteX98" fmla="*/ 288271 w 868003"/>
              <a:gd name="connsiteY98" fmla="*/ 398446 h 525101"/>
              <a:gd name="connsiteX99" fmla="*/ 288271 w 868003"/>
              <a:gd name="connsiteY99" fmla="*/ 398085 h 525101"/>
              <a:gd name="connsiteX100" fmla="*/ 287911 w 868003"/>
              <a:gd name="connsiteY100" fmla="*/ 397364 h 525101"/>
              <a:gd name="connsiteX101" fmla="*/ 287550 w 868003"/>
              <a:gd name="connsiteY101" fmla="*/ 397004 h 525101"/>
              <a:gd name="connsiteX102" fmla="*/ 287550 w 868003"/>
              <a:gd name="connsiteY102" fmla="*/ 396283 h 525101"/>
              <a:gd name="connsiteX103" fmla="*/ 287190 w 868003"/>
              <a:gd name="connsiteY103" fmla="*/ 395923 h 525101"/>
              <a:gd name="connsiteX104" fmla="*/ 286830 w 868003"/>
              <a:gd name="connsiteY104" fmla="*/ 395202 h 525101"/>
              <a:gd name="connsiteX105" fmla="*/ 286469 w 868003"/>
              <a:gd name="connsiteY105" fmla="*/ 394841 h 525101"/>
              <a:gd name="connsiteX106" fmla="*/ 286469 w 868003"/>
              <a:gd name="connsiteY106" fmla="*/ 394120 h 525101"/>
              <a:gd name="connsiteX107" fmla="*/ 286109 w 868003"/>
              <a:gd name="connsiteY107" fmla="*/ 393760 h 525101"/>
              <a:gd name="connsiteX108" fmla="*/ 285748 w 868003"/>
              <a:gd name="connsiteY108" fmla="*/ 393039 h 525101"/>
              <a:gd name="connsiteX109" fmla="*/ 285748 w 868003"/>
              <a:gd name="connsiteY109" fmla="*/ 392678 h 525101"/>
              <a:gd name="connsiteX110" fmla="*/ 285028 w 868003"/>
              <a:gd name="connsiteY110" fmla="*/ 391958 h 525101"/>
              <a:gd name="connsiteX111" fmla="*/ 285028 w 868003"/>
              <a:gd name="connsiteY111" fmla="*/ 391597 h 525101"/>
              <a:gd name="connsiteX112" fmla="*/ 284667 w 868003"/>
              <a:gd name="connsiteY112" fmla="*/ 390876 h 525101"/>
              <a:gd name="connsiteX113" fmla="*/ 284667 w 868003"/>
              <a:gd name="connsiteY113" fmla="*/ 390155 h 525101"/>
              <a:gd name="connsiteX114" fmla="*/ 283946 w 868003"/>
              <a:gd name="connsiteY114" fmla="*/ 389795 h 525101"/>
              <a:gd name="connsiteX115" fmla="*/ 283946 w 868003"/>
              <a:gd name="connsiteY115" fmla="*/ 389074 h 525101"/>
              <a:gd name="connsiteX116" fmla="*/ 283586 w 868003"/>
              <a:gd name="connsiteY116" fmla="*/ 388713 h 525101"/>
              <a:gd name="connsiteX117" fmla="*/ 283225 w 868003"/>
              <a:gd name="connsiteY117" fmla="*/ 388353 h 525101"/>
              <a:gd name="connsiteX118" fmla="*/ 282865 w 868003"/>
              <a:gd name="connsiteY118" fmla="*/ 387272 h 525101"/>
              <a:gd name="connsiteX119" fmla="*/ 282505 w 868003"/>
              <a:gd name="connsiteY119" fmla="*/ 386911 h 525101"/>
              <a:gd name="connsiteX120" fmla="*/ 282144 w 868003"/>
              <a:gd name="connsiteY120" fmla="*/ 386190 h 525101"/>
              <a:gd name="connsiteX121" fmla="*/ 282144 w 868003"/>
              <a:gd name="connsiteY121" fmla="*/ 385830 h 525101"/>
              <a:gd name="connsiteX122" fmla="*/ 281423 w 868003"/>
              <a:gd name="connsiteY122" fmla="*/ 385109 h 525101"/>
              <a:gd name="connsiteX123" fmla="*/ 281063 w 868003"/>
              <a:gd name="connsiteY123" fmla="*/ 384388 h 525101"/>
              <a:gd name="connsiteX124" fmla="*/ 280703 w 868003"/>
              <a:gd name="connsiteY124" fmla="*/ 384027 h 525101"/>
              <a:gd name="connsiteX125" fmla="*/ 279982 w 868003"/>
              <a:gd name="connsiteY125" fmla="*/ 382946 h 525101"/>
              <a:gd name="connsiteX126" fmla="*/ 279982 w 868003"/>
              <a:gd name="connsiteY126" fmla="*/ 382586 h 525101"/>
              <a:gd name="connsiteX127" fmla="*/ 279261 w 868003"/>
              <a:gd name="connsiteY127" fmla="*/ 381865 h 525101"/>
              <a:gd name="connsiteX128" fmla="*/ 279261 w 868003"/>
              <a:gd name="connsiteY128" fmla="*/ 381504 h 525101"/>
              <a:gd name="connsiteX129" fmla="*/ 278900 w 868003"/>
              <a:gd name="connsiteY129" fmla="*/ 381144 h 525101"/>
              <a:gd name="connsiteX130" fmla="*/ 278540 w 868003"/>
              <a:gd name="connsiteY130" fmla="*/ 380783 h 525101"/>
              <a:gd name="connsiteX131" fmla="*/ 277819 w 868003"/>
              <a:gd name="connsiteY131" fmla="*/ 380062 h 525101"/>
              <a:gd name="connsiteX132" fmla="*/ 277819 w 868003"/>
              <a:gd name="connsiteY132" fmla="*/ 379702 h 525101"/>
              <a:gd name="connsiteX133" fmla="*/ 277819 w 868003"/>
              <a:gd name="connsiteY133" fmla="*/ 379342 h 525101"/>
              <a:gd name="connsiteX134" fmla="*/ 277459 w 868003"/>
              <a:gd name="connsiteY134" fmla="*/ 378981 h 525101"/>
              <a:gd name="connsiteX135" fmla="*/ 277098 w 868003"/>
              <a:gd name="connsiteY135" fmla="*/ 378260 h 525101"/>
              <a:gd name="connsiteX136" fmla="*/ 276738 w 868003"/>
              <a:gd name="connsiteY136" fmla="*/ 377900 h 525101"/>
              <a:gd name="connsiteX137" fmla="*/ 276378 w 868003"/>
              <a:gd name="connsiteY137" fmla="*/ 377539 h 525101"/>
              <a:gd name="connsiteX138" fmla="*/ 275657 w 868003"/>
              <a:gd name="connsiteY138" fmla="*/ 377179 h 525101"/>
              <a:gd name="connsiteX139" fmla="*/ 275657 w 868003"/>
              <a:gd name="connsiteY139" fmla="*/ 376818 h 525101"/>
              <a:gd name="connsiteX140" fmla="*/ 274936 w 868003"/>
              <a:gd name="connsiteY140" fmla="*/ 375737 h 525101"/>
              <a:gd name="connsiteX141" fmla="*/ 274936 w 868003"/>
              <a:gd name="connsiteY141" fmla="*/ 375377 h 525101"/>
              <a:gd name="connsiteX142" fmla="*/ 274215 w 868003"/>
              <a:gd name="connsiteY142" fmla="*/ 375016 h 525101"/>
              <a:gd name="connsiteX143" fmla="*/ 273855 w 868003"/>
              <a:gd name="connsiteY143" fmla="*/ 374656 h 525101"/>
              <a:gd name="connsiteX144" fmla="*/ 273494 w 868003"/>
              <a:gd name="connsiteY144" fmla="*/ 373935 h 525101"/>
              <a:gd name="connsiteX145" fmla="*/ 272413 w 868003"/>
              <a:gd name="connsiteY145" fmla="*/ 372853 h 525101"/>
              <a:gd name="connsiteX146" fmla="*/ 271692 w 868003"/>
              <a:gd name="connsiteY146" fmla="*/ 371772 h 525101"/>
              <a:gd name="connsiteX147" fmla="*/ 270971 w 868003"/>
              <a:gd name="connsiteY147" fmla="*/ 371051 h 525101"/>
              <a:gd name="connsiteX148" fmla="*/ 270611 w 868003"/>
              <a:gd name="connsiteY148" fmla="*/ 370691 h 525101"/>
              <a:gd name="connsiteX149" fmla="*/ 270251 w 868003"/>
              <a:gd name="connsiteY149" fmla="*/ 369970 h 525101"/>
              <a:gd name="connsiteX150" fmla="*/ 269890 w 868003"/>
              <a:gd name="connsiteY150" fmla="*/ 369970 h 525101"/>
              <a:gd name="connsiteX151" fmla="*/ 269169 w 868003"/>
              <a:gd name="connsiteY151" fmla="*/ 368888 h 525101"/>
              <a:gd name="connsiteX152" fmla="*/ 269169 w 868003"/>
              <a:gd name="connsiteY152" fmla="*/ 368528 h 525101"/>
              <a:gd name="connsiteX153" fmla="*/ 268448 w 868003"/>
              <a:gd name="connsiteY153" fmla="*/ 368167 h 525101"/>
              <a:gd name="connsiteX154" fmla="*/ 268088 w 868003"/>
              <a:gd name="connsiteY154" fmla="*/ 367807 h 525101"/>
              <a:gd name="connsiteX155" fmla="*/ 267728 w 868003"/>
              <a:gd name="connsiteY155" fmla="*/ 367086 h 525101"/>
              <a:gd name="connsiteX156" fmla="*/ 267367 w 868003"/>
              <a:gd name="connsiteY156" fmla="*/ 367086 h 525101"/>
              <a:gd name="connsiteX157" fmla="*/ 266646 w 868003"/>
              <a:gd name="connsiteY157" fmla="*/ 366365 h 525101"/>
              <a:gd name="connsiteX158" fmla="*/ 202132 w 868003"/>
              <a:gd name="connsiteY158" fmla="*/ 336447 h 525101"/>
              <a:gd name="connsiteX159" fmla="*/ 193482 w 868003"/>
              <a:gd name="connsiteY159" fmla="*/ 335726 h 525101"/>
              <a:gd name="connsiteX160" fmla="*/ 120678 w 868003"/>
              <a:gd name="connsiteY160" fmla="*/ 366365 h 525101"/>
              <a:gd name="connsiteX161" fmla="*/ 119957 w 868003"/>
              <a:gd name="connsiteY161" fmla="*/ 367086 h 525101"/>
              <a:gd name="connsiteX162" fmla="*/ 119597 w 868003"/>
              <a:gd name="connsiteY162" fmla="*/ 367086 h 525101"/>
              <a:gd name="connsiteX163" fmla="*/ 118876 w 868003"/>
              <a:gd name="connsiteY163" fmla="*/ 367807 h 525101"/>
              <a:gd name="connsiteX164" fmla="*/ 118876 w 868003"/>
              <a:gd name="connsiteY164" fmla="*/ 368167 h 525101"/>
              <a:gd name="connsiteX165" fmla="*/ 118155 w 868003"/>
              <a:gd name="connsiteY165" fmla="*/ 368528 h 525101"/>
              <a:gd name="connsiteX166" fmla="*/ 117795 w 868003"/>
              <a:gd name="connsiteY166" fmla="*/ 368888 h 525101"/>
              <a:gd name="connsiteX167" fmla="*/ 117074 w 868003"/>
              <a:gd name="connsiteY167" fmla="*/ 369970 h 525101"/>
              <a:gd name="connsiteX168" fmla="*/ 116353 w 868003"/>
              <a:gd name="connsiteY168" fmla="*/ 370691 h 525101"/>
              <a:gd name="connsiteX169" fmla="*/ 115993 w 868003"/>
              <a:gd name="connsiteY169" fmla="*/ 371051 h 525101"/>
              <a:gd name="connsiteX170" fmla="*/ 115632 w 868003"/>
              <a:gd name="connsiteY170" fmla="*/ 371772 h 525101"/>
              <a:gd name="connsiteX171" fmla="*/ 115272 w 868003"/>
              <a:gd name="connsiteY171" fmla="*/ 371772 h 525101"/>
              <a:gd name="connsiteX172" fmla="*/ 114551 w 868003"/>
              <a:gd name="connsiteY172" fmla="*/ 372853 h 525101"/>
              <a:gd name="connsiteX173" fmla="*/ 113830 w 868003"/>
              <a:gd name="connsiteY173" fmla="*/ 373935 h 525101"/>
              <a:gd name="connsiteX174" fmla="*/ 113109 w 868003"/>
              <a:gd name="connsiteY174" fmla="*/ 374656 h 525101"/>
              <a:gd name="connsiteX175" fmla="*/ 112749 w 868003"/>
              <a:gd name="connsiteY175" fmla="*/ 375016 h 525101"/>
              <a:gd name="connsiteX176" fmla="*/ 112028 w 868003"/>
              <a:gd name="connsiteY176" fmla="*/ 375377 h 525101"/>
              <a:gd name="connsiteX177" fmla="*/ 112028 w 868003"/>
              <a:gd name="connsiteY177" fmla="*/ 375737 h 525101"/>
              <a:gd name="connsiteX178" fmla="*/ 111307 w 868003"/>
              <a:gd name="connsiteY178" fmla="*/ 376818 h 525101"/>
              <a:gd name="connsiteX179" fmla="*/ 110947 w 868003"/>
              <a:gd name="connsiteY179" fmla="*/ 377179 h 525101"/>
              <a:gd name="connsiteX180" fmla="*/ 110586 w 868003"/>
              <a:gd name="connsiteY180" fmla="*/ 377539 h 525101"/>
              <a:gd name="connsiteX181" fmla="*/ 110586 w 868003"/>
              <a:gd name="connsiteY181" fmla="*/ 377900 h 525101"/>
              <a:gd name="connsiteX182" fmla="*/ 110226 w 868003"/>
              <a:gd name="connsiteY182" fmla="*/ 378260 h 525101"/>
              <a:gd name="connsiteX183" fmla="*/ 109866 w 868003"/>
              <a:gd name="connsiteY183" fmla="*/ 378981 h 525101"/>
              <a:gd name="connsiteX184" fmla="*/ 109145 w 868003"/>
              <a:gd name="connsiteY184" fmla="*/ 379342 h 525101"/>
              <a:gd name="connsiteX185" fmla="*/ 109145 w 868003"/>
              <a:gd name="connsiteY185" fmla="*/ 379702 h 525101"/>
              <a:gd name="connsiteX186" fmla="*/ 109145 w 868003"/>
              <a:gd name="connsiteY186" fmla="*/ 380062 h 525101"/>
              <a:gd name="connsiteX187" fmla="*/ 108424 w 868003"/>
              <a:gd name="connsiteY187" fmla="*/ 380783 h 525101"/>
              <a:gd name="connsiteX188" fmla="*/ 108424 w 868003"/>
              <a:gd name="connsiteY188" fmla="*/ 381144 h 525101"/>
              <a:gd name="connsiteX189" fmla="*/ 107703 w 868003"/>
              <a:gd name="connsiteY189" fmla="*/ 381504 h 525101"/>
              <a:gd name="connsiteX190" fmla="*/ 107343 w 868003"/>
              <a:gd name="connsiteY190" fmla="*/ 381865 h 525101"/>
              <a:gd name="connsiteX191" fmla="*/ 106982 w 868003"/>
              <a:gd name="connsiteY191" fmla="*/ 382586 h 525101"/>
              <a:gd name="connsiteX192" fmla="*/ 106982 w 868003"/>
              <a:gd name="connsiteY192" fmla="*/ 382946 h 525101"/>
              <a:gd name="connsiteX193" fmla="*/ 106261 w 868003"/>
              <a:gd name="connsiteY193" fmla="*/ 384027 h 525101"/>
              <a:gd name="connsiteX194" fmla="*/ 106261 w 868003"/>
              <a:gd name="connsiteY194" fmla="*/ 384388 h 525101"/>
              <a:gd name="connsiteX195" fmla="*/ 105541 w 868003"/>
              <a:gd name="connsiteY195" fmla="*/ 385109 h 525101"/>
              <a:gd name="connsiteX196" fmla="*/ 105180 w 868003"/>
              <a:gd name="connsiteY196" fmla="*/ 385830 h 525101"/>
              <a:gd name="connsiteX197" fmla="*/ 104820 w 868003"/>
              <a:gd name="connsiteY197" fmla="*/ 386190 h 525101"/>
              <a:gd name="connsiteX198" fmla="*/ 104459 w 868003"/>
              <a:gd name="connsiteY198" fmla="*/ 386911 h 525101"/>
              <a:gd name="connsiteX199" fmla="*/ 104459 w 868003"/>
              <a:gd name="connsiteY199" fmla="*/ 387272 h 525101"/>
              <a:gd name="connsiteX200" fmla="*/ 103739 w 868003"/>
              <a:gd name="connsiteY200" fmla="*/ 388353 h 525101"/>
              <a:gd name="connsiteX201" fmla="*/ 103378 w 868003"/>
              <a:gd name="connsiteY201" fmla="*/ 388713 h 525101"/>
              <a:gd name="connsiteX202" fmla="*/ 103018 w 868003"/>
              <a:gd name="connsiteY202" fmla="*/ 389074 h 525101"/>
              <a:gd name="connsiteX203" fmla="*/ 103018 w 868003"/>
              <a:gd name="connsiteY203" fmla="*/ 389795 h 525101"/>
              <a:gd name="connsiteX204" fmla="*/ 102657 w 868003"/>
              <a:gd name="connsiteY204" fmla="*/ 390155 h 525101"/>
              <a:gd name="connsiteX205" fmla="*/ 102657 w 868003"/>
              <a:gd name="connsiteY205" fmla="*/ 390876 h 525101"/>
              <a:gd name="connsiteX206" fmla="*/ 101936 w 868003"/>
              <a:gd name="connsiteY206" fmla="*/ 391597 h 525101"/>
              <a:gd name="connsiteX207" fmla="*/ 101576 w 868003"/>
              <a:gd name="connsiteY207" fmla="*/ 392678 h 525101"/>
              <a:gd name="connsiteX208" fmla="*/ 101216 w 868003"/>
              <a:gd name="connsiteY208" fmla="*/ 393039 h 525101"/>
              <a:gd name="connsiteX209" fmla="*/ 100855 w 868003"/>
              <a:gd name="connsiteY209" fmla="*/ 393760 h 525101"/>
              <a:gd name="connsiteX210" fmla="*/ 100855 w 868003"/>
              <a:gd name="connsiteY210" fmla="*/ 394120 h 525101"/>
              <a:gd name="connsiteX211" fmla="*/ 100495 w 868003"/>
              <a:gd name="connsiteY211" fmla="*/ 394841 h 525101"/>
              <a:gd name="connsiteX212" fmla="*/ 100134 w 868003"/>
              <a:gd name="connsiteY212" fmla="*/ 394841 h 525101"/>
              <a:gd name="connsiteX213" fmla="*/ 99774 w 868003"/>
              <a:gd name="connsiteY213" fmla="*/ 395923 h 525101"/>
              <a:gd name="connsiteX214" fmla="*/ 99774 w 868003"/>
              <a:gd name="connsiteY214" fmla="*/ 396283 h 525101"/>
              <a:gd name="connsiteX215" fmla="*/ 99414 w 868003"/>
              <a:gd name="connsiteY215" fmla="*/ 397364 h 525101"/>
              <a:gd name="connsiteX216" fmla="*/ 99053 w 868003"/>
              <a:gd name="connsiteY216" fmla="*/ 397364 h 525101"/>
              <a:gd name="connsiteX217" fmla="*/ 99053 w 868003"/>
              <a:gd name="connsiteY217" fmla="*/ 398085 h 525101"/>
              <a:gd name="connsiteX218" fmla="*/ 98693 w 868003"/>
              <a:gd name="connsiteY218" fmla="*/ 398446 h 525101"/>
              <a:gd name="connsiteX219" fmla="*/ 98332 w 868003"/>
              <a:gd name="connsiteY219" fmla="*/ 399527 h 525101"/>
              <a:gd name="connsiteX220" fmla="*/ 97972 w 868003"/>
              <a:gd name="connsiteY220" fmla="*/ 400608 h 525101"/>
              <a:gd name="connsiteX221" fmla="*/ 97611 w 868003"/>
              <a:gd name="connsiteY221" fmla="*/ 400969 h 525101"/>
              <a:gd name="connsiteX222" fmla="*/ 97251 w 868003"/>
              <a:gd name="connsiteY222" fmla="*/ 401690 h 525101"/>
              <a:gd name="connsiteX223" fmla="*/ 97251 w 868003"/>
              <a:gd name="connsiteY223" fmla="*/ 402050 h 525101"/>
              <a:gd name="connsiteX224" fmla="*/ 96891 w 868003"/>
              <a:gd name="connsiteY224" fmla="*/ 402771 h 525101"/>
              <a:gd name="connsiteX225" fmla="*/ 96891 w 868003"/>
              <a:gd name="connsiteY225" fmla="*/ 403132 h 525101"/>
              <a:gd name="connsiteX226" fmla="*/ 96170 w 868003"/>
              <a:gd name="connsiteY226" fmla="*/ 404213 h 525101"/>
              <a:gd name="connsiteX227" fmla="*/ 96170 w 868003"/>
              <a:gd name="connsiteY227" fmla="*/ 405294 h 525101"/>
              <a:gd name="connsiteX228" fmla="*/ 95809 w 868003"/>
              <a:gd name="connsiteY228" fmla="*/ 405655 h 525101"/>
              <a:gd name="connsiteX229" fmla="*/ 95809 w 868003"/>
              <a:gd name="connsiteY229" fmla="*/ 406376 h 525101"/>
              <a:gd name="connsiteX230" fmla="*/ 95449 w 868003"/>
              <a:gd name="connsiteY230" fmla="*/ 406736 h 525101"/>
              <a:gd name="connsiteX231" fmla="*/ 95449 w 868003"/>
              <a:gd name="connsiteY231" fmla="*/ 407818 h 525101"/>
              <a:gd name="connsiteX232" fmla="*/ 95089 w 868003"/>
              <a:gd name="connsiteY232" fmla="*/ 407818 h 525101"/>
              <a:gd name="connsiteX233" fmla="*/ 94728 w 868003"/>
              <a:gd name="connsiteY233" fmla="*/ 408899 h 525101"/>
              <a:gd name="connsiteX234" fmla="*/ 94728 w 868003"/>
              <a:gd name="connsiteY234" fmla="*/ 409259 h 525101"/>
              <a:gd name="connsiteX235" fmla="*/ 94368 w 868003"/>
              <a:gd name="connsiteY235" fmla="*/ 410341 h 525101"/>
              <a:gd name="connsiteX236" fmla="*/ 94368 w 868003"/>
              <a:gd name="connsiteY236" fmla="*/ 411422 h 525101"/>
              <a:gd name="connsiteX237" fmla="*/ 94007 w 868003"/>
              <a:gd name="connsiteY237" fmla="*/ 411783 h 525101"/>
              <a:gd name="connsiteX238" fmla="*/ 93647 w 868003"/>
              <a:gd name="connsiteY238" fmla="*/ 412864 h 525101"/>
              <a:gd name="connsiteX239" fmla="*/ 93647 w 868003"/>
              <a:gd name="connsiteY239" fmla="*/ 413945 h 525101"/>
              <a:gd name="connsiteX240" fmla="*/ 93286 w 868003"/>
              <a:gd name="connsiteY240" fmla="*/ 414306 h 525101"/>
              <a:gd name="connsiteX241" fmla="*/ 93286 w 868003"/>
              <a:gd name="connsiteY241" fmla="*/ 415027 h 525101"/>
              <a:gd name="connsiteX242" fmla="*/ 93286 w 868003"/>
              <a:gd name="connsiteY242" fmla="*/ 415387 h 525101"/>
              <a:gd name="connsiteX243" fmla="*/ 92926 w 868003"/>
              <a:gd name="connsiteY243" fmla="*/ 416108 h 525101"/>
              <a:gd name="connsiteX244" fmla="*/ 92926 w 868003"/>
              <a:gd name="connsiteY244" fmla="*/ 416469 h 525101"/>
              <a:gd name="connsiteX245" fmla="*/ 92566 w 868003"/>
              <a:gd name="connsiteY245" fmla="*/ 417550 h 525101"/>
              <a:gd name="connsiteX246" fmla="*/ 92566 w 868003"/>
              <a:gd name="connsiteY246" fmla="*/ 417910 h 525101"/>
              <a:gd name="connsiteX247" fmla="*/ 92205 w 868003"/>
              <a:gd name="connsiteY247" fmla="*/ 418631 h 525101"/>
              <a:gd name="connsiteX248" fmla="*/ 92205 w 868003"/>
              <a:gd name="connsiteY248" fmla="*/ 418992 h 525101"/>
              <a:gd name="connsiteX249" fmla="*/ 92205 w 868003"/>
              <a:gd name="connsiteY249" fmla="*/ 420073 h 525101"/>
              <a:gd name="connsiteX250" fmla="*/ 91845 w 868003"/>
              <a:gd name="connsiteY250" fmla="*/ 421515 h 525101"/>
              <a:gd name="connsiteX251" fmla="*/ 91783 w 868003"/>
              <a:gd name="connsiteY251" fmla="*/ 422275 h 525101"/>
              <a:gd name="connsiteX252" fmla="*/ 93299 w 868003"/>
              <a:gd name="connsiteY252" fmla="*/ 422275 h 525101"/>
              <a:gd name="connsiteX253" fmla="*/ 91847 w 868003"/>
              <a:gd name="connsiteY253" fmla="*/ 439561 h 525101"/>
              <a:gd name="connsiteX254" fmla="*/ 93299 w 868003"/>
              <a:gd name="connsiteY254" fmla="*/ 456847 h 525101"/>
              <a:gd name="connsiteX255" fmla="*/ 17788 w 868003"/>
              <a:gd name="connsiteY255" fmla="*/ 456847 h 525101"/>
              <a:gd name="connsiteX256" fmla="*/ 0 w 868003"/>
              <a:gd name="connsiteY256" fmla="*/ 439561 h 525101"/>
              <a:gd name="connsiteX257" fmla="*/ 17788 w 868003"/>
              <a:gd name="connsiteY257" fmla="*/ 422275 h 525101"/>
              <a:gd name="connsiteX258" fmla="*/ 18529 w 868003"/>
              <a:gd name="connsiteY258" fmla="*/ 422275 h 525101"/>
              <a:gd name="connsiteX259" fmla="*/ 18681 w 868003"/>
              <a:gd name="connsiteY259" fmla="*/ 420073 h 525101"/>
              <a:gd name="connsiteX260" fmla="*/ 31656 w 868003"/>
              <a:gd name="connsiteY260" fmla="*/ 322750 h 525101"/>
              <a:gd name="connsiteX261" fmla="*/ 70220 w 868003"/>
              <a:gd name="connsiteY261" fmla="*/ 231554 h 525101"/>
              <a:gd name="connsiteX262" fmla="*/ 98332 w 868003"/>
              <a:gd name="connsiteY262" fmla="*/ 201276 h 525101"/>
              <a:gd name="connsiteX263" fmla="*/ 202132 w 868003"/>
              <a:gd name="connsiteY263" fmla="*/ 151893 h 525101"/>
              <a:gd name="connsiteX264" fmla="*/ 224478 w 868003"/>
              <a:gd name="connsiteY264" fmla="*/ 151173 h 525101"/>
              <a:gd name="connsiteX265" fmla="*/ 234209 w 868003"/>
              <a:gd name="connsiteY265" fmla="*/ 151173 h 525101"/>
              <a:gd name="connsiteX266" fmla="*/ 315912 w 868003"/>
              <a:gd name="connsiteY266" fmla="*/ 150879 h 525101"/>
              <a:gd name="connsiteX267" fmla="*/ 315912 w 868003"/>
              <a:gd name="connsiteY267" fmla="*/ 132990 h 525101"/>
              <a:gd name="connsiteX268" fmla="*/ 246062 w 868003"/>
              <a:gd name="connsiteY268" fmla="*/ 132990 h 525101"/>
              <a:gd name="connsiteX269" fmla="*/ 246062 w 868003"/>
              <a:gd name="connsiteY269" fmla="*/ 42862 h 525101"/>
              <a:gd name="connsiteX270" fmla="*/ 315912 w 868003"/>
              <a:gd name="connsiteY270" fmla="*/ 42862 h 525101"/>
              <a:gd name="connsiteX271" fmla="*/ 315912 w 868003"/>
              <a:gd name="connsiteY271" fmla="*/ 17612 h 525101"/>
              <a:gd name="connsiteX272" fmla="*/ 333565 w 868003"/>
              <a:gd name="connsiteY272" fmla="*/ 0 h 52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Lst>
            <a:rect l="l" t="t" r="r" b="b"/>
            <a:pathLst>
              <a:path w="868003" h="525101">
                <a:moveTo>
                  <a:pt x="642757" y="407432"/>
                </a:moveTo>
                <a:cubicBezTo>
                  <a:pt x="634094" y="407432"/>
                  <a:pt x="625792" y="411042"/>
                  <a:pt x="620017" y="416817"/>
                </a:cubicBezTo>
                <a:cubicBezTo>
                  <a:pt x="614242" y="422592"/>
                  <a:pt x="610632" y="430533"/>
                  <a:pt x="610632" y="439557"/>
                </a:cubicBezTo>
                <a:cubicBezTo>
                  <a:pt x="610632" y="448219"/>
                  <a:pt x="614242" y="456160"/>
                  <a:pt x="620017" y="461935"/>
                </a:cubicBezTo>
                <a:cubicBezTo>
                  <a:pt x="625792" y="468071"/>
                  <a:pt x="634094" y="471681"/>
                  <a:pt x="642757" y="471681"/>
                </a:cubicBezTo>
                <a:cubicBezTo>
                  <a:pt x="651419" y="471681"/>
                  <a:pt x="659721" y="468071"/>
                  <a:pt x="665496" y="461935"/>
                </a:cubicBezTo>
                <a:cubicBezTo>
                  <a:pt x="671271" y="456160"/>
                  <a:pt x="674881" y="448219"/>
                  <a:pt x="674881" y="439557"/>
                </a:cubicBezTo>
                <a:cubicBezTo>
                  <a:pt x="674881" y="430533"/>
                  <a:pt x="671271" y="422592"/>
                  <a:pt x="665496" y="416817"/>
                </a:cubicBezTo>
                <a:cubicBezTo>
                  <a:pt x="659721" y="411042"/>
                  <a:pt x="651419" y="407432"/>
                  <a:pt x="642757" y="407432"/>
                </a:cubicBezTo>
                <a:close/>
                <a:moveTo>
                  <a:pt x="190319" y="407432"/>
                </a:moveTo>
                <a:cubicBezTo>
                  <a:pt x="181296" y="407432"/>
                  <a:pt x="173355" y="411042"/>
                  <a:pt x="167580" y="416817"/>
                </a:cubicBezTo>
                <a:cubicBezTo>
                  <a:pt x="161805" y="422592"/>
                  <a:pt x="158195" y="430533"/>
                  <a:pt x="158195" y="439557"/>
                </a:cubicBezTo>
                <a:cubicBezTo>
                  <a:pt x="158195" y="448219"/>
                  <a:pt x="161805" y="456160"/>
                  <a:pt x="167580" y="461935"/>
                </a:cubicBezTo>
                <a:cubicBezTo>
                  <a:pt x="173355" y="468071"/>
                  <a:pt x="181296" y="471681"/>
                  <a:pt x="190319" y="471681"/>
                </a:cubicBezTo>
                <a:cubicBezTo>
                  <a:pt x="198982" y="471681"/>
                  <a:pt x="207284" y="468071"/>
                  <a:pt x="213059" y="461935"/>
                </a:cubicBezTo>
                <a:cubicBezTo>
                  <a:pt x="218834" y="456160"/>
                  <a:pt x="222444" y="448219"/>
                  <a:pt x="222444" y="439557"/>
                </a:cubicBezTo>
                <a:cubicBezTo>
                  <a:pt x="222444" y="430533"/>
                  <a:pt x="218834" y="422592"/>
                  <a:pt x="213059" y="416817"/>
                </a:cubicBezTo>
                <a:cubicBezTo>
                  <a:pt x="207284" y="411042"/>
                  <a:pt x="198982" y="407432"/>
                  <a:pt x="190319" y="407432"/>
                </a:cubicBezTo>
                <a:close/>
                <a:moveTo>
                  <a:pt x="642757" y="354012"/>
                </a:moveTo>
                <a:cubicBezTo>
                  <a:pt x="666218" y="354012"/>
                  <a:pt x="687875" y="363397"/>
                  <a:pt x="703396" y="378917"/>
                </a:cubicBezTo>
                <a:cubicBezTo>
                  <a:pt x="718917" y="394438"/>
                  <a:pt x="728301" y="415734"/>
                  <a:pt x="728301" y="439557"/>
                </a:cubicBezTo>
                <a:cubicBezTo>
                  <a:pt x="728301" y="463018"/>
                  <a:pt x="718917" y="484675"/>
                  <a:pt x="703396" y="499835"/>
                </a:cubicBezTo>
                <a:cubicBezTo>
                  <a:pt x="687875" y="515356"/>
                  <a:pt x="666218" y="525101"/>
                  <a:pt x="642757" y="525101"/>
                </a:cubicBezTo>
                <a:cubicBezTo>
                  <a:pt x="618934" y="525101"/>
                  <a:pt x="597638" y="515356"/>
                  <a:pt x="582117" y="499835"/>
                </a:cubicBezTo>
                <a:cubicBezTo>
                  <a:pt x="566597" y="484675"/>
                  <a:pt x="557212" y="463018"/>
                  <a:pt x="557212" y="439557"/>
                </a:cubicBezTo>
                <a:cubicBezTo>
                  <a:pt x="557212" y="415734"/>
                  <a:pt x="566597" y="394438"/>
                  <a:pt x="582117" y="378917"/>
                </a:cubicBezTo>
                <a:cubicBezTo>
                  <a:pt x="597638" y="363397"/>
                  <a:pt x="618934" y="354012"/>
                  <a:pt x="642757" y="354012"/>
                </a:cubicBezTo>
                <a:close/>
                <a:moveTo>
                  <a:pt x="190319" y="354012"/>
                </a:moveTo>
                <a:cubicBezTo>
                  <a:pt x="214142" y="354012"/>
                  <a:pt x="235077" y="363397"/>
                  <a:pt x="250598" y="378917"/>
                </a:cubicBezTo>
                <a:cubicBezTo>
                  <a:pt x="266119" y="394438"/>
                  <a:pt x="275864" y="415734"/>
                  <a:pt x="275864" y="439557"/>
                </a:cubicBezTo>
                <a:cubicBezTo>
                  <a:pt x="275864" y="463018"/>
                  <a:pt x="266119" y="484675"/>
                  <a:pt x="250598" y="499835"/>
                </a:cubicBezTo>
                <a:cubicBezTo>
                  <a:pt x="235077" y="515356"/>
                  <a:pt x="214142" y="525101"/>
                  <a:pt x="190319" y="525101"/>
                </a:cubicBezTo>
                <a:cubicBezTo>
                  <a:pt x="166858" y="525101"/>
                  <a:pt x="145201" y="515356"/>
                  <a:pt x="129680" y="499835"/>
                </a:cubicBezTo>
                <a:cubicBezTo>
                  <a:pt x="114160" y="484675"/>
                  <a:pt x="104775" y="463018"/>
                  <a:pt x="104775" y="439557"/>
                </a:cubicBezTo>
                <a:cubicBezTo>
                  <a:pt x="104775" y="415734"/>
                  <a:pt x="114160" y="394438"/>
                  <a:pt x="129680" y="378917"/>
                </a:cubicBezTo>
                <a:cubicBezTo>
                  <a:pt x="145201" y="363397"/>
                  <a:pt x="166858" y="354012"/>
                  <a:pt x="190319" y="354012"/>
                </a:cubicBezTo>
                <a:close/>
                <a:moveTo>
                  <a:pt x="227000" y="186497"/>
                </a:moveTo>
                <a:cubicBezTo>
                  <a:pt x="218350" y="186497"/>
                  <a:pt x="210061" y="187218"/>
                  <a:pt x="202132" y="188660"/>
                </a:cubicBezTo>
                <a:cubicBezTo>
                  <a:pt x="172578" y="193706"/>
                  <a:pt x="144826" y="207764"/>
                  <a:pt x="121759" y="227950"/>
                </a:cubicBezTo>
                <a:cubicBezTo>
                  <a:pt x="108424" y="239845"/>
                  <a:pt x="96891" y="253903"/>
                  <a:pt x="87520" y="269042"/>
                </a:cubicBezTo>
                <a:lnTo>
                  <a:pt x="202132" y="269042"/>
                </a:lnTo>
                <a:lnTo>
                  <a:pt x="315912" y="269042"/>
                </a:lnTo>
                <a:lnTo>
                  <a:pt x="315912" y="186497"/>
                </a:lnTo>
                <a:close/>
                <a:moveTo>
                  <a:pt x="333565" y="0"/>
                </a:moveTo>
                <a:lnTo>
                  <a:pt x="840464" y="0"/>
                </a:lnTo>
                <a:cubicBezTo>
                  <a:pt x="850191" y="0"/>
                  <a:pt x="858477" y="7548"/>
                  <a:pt x="858477" y="17612"/>
                </a:cubicBezTo>
                <a:lnTo>
                  <a:pt x="858477" y="422275"/>
                </a:lnTo>
                <a:lnTo>
                  <a:pt x="868003" y="422275"/>
                </a:lnTo>
                <a:lnTo>
                  <a:pt x="868003" y="456847"/>
                </a:lnTo>
                <a:lnTo>
                  <a:pt x="839974" y="456847"/>
                </a:lnTo>
                <a:lnTo>
                  <a:pt x="742950" y="456847"/>
                </a:lnTo>
                <a:lnTo>
                  <a:pt x="743078" y="455311"/>
                </a:lnTo>
                <a:lnTo>
                  <a:pt x="739588" y="408092"/>
                </a:lnTo>
                <a:cubicBezTo>
                  <a:pt x="734634" y="392502"/>
                  <a:pt x="726078" y="378125"/>
                  <a:pt x="714369" y="366623"/>
                </a:cubicBezTo>
                <a:cubicBezTo>
                  <a:pt x="694915" y="346854"/>
                  <a:pt x="668976" y="336071"/>
                  <a:pt x="641595" y="336071"/>
                </a:cubicBezTo>
                <a:cubicBezTo>
                  <a:pt x="614215" y="336071"/>
                  <a:pt x="587915" y="346854"/>
                  <a:pt x="568821" y="366623"/>
                </a:cubicBezTo>
                <a:cubicBezTo>
                  <a:pt x="549366" y="385673"/>
                  <a:pt x="538558" y="411911"/>
                  <a:pt x="538558" y="439228"/>
                </a:cubicBezTo>
                <a:cubicBezTo>
                  <a:pt x="538558" y="444979"/>
                  <a:pt x="538918" y="451090"/>
                  <a:pt x="539999" y="456841"/>
                </a:cubicBezTo>
                <a:lnTo>
                  <a:pt x="335006" y="456841"/>
                </a:lnTo>
                <a:cubicBezTo>
                  <a:pt x="334646" y="456841"/>
                  <a:pt x="333926" y="456841"/>
                  <a:pt x="333565" y="456841"/>
                </a:cubicBezTo>
                <a:lnTo>
                  <a:pt x="333563" y="456840"/>
                </a:lnTo>
                <a:lnTo>
                  <a:pt x="295119" y="456840"/>
                </a:lnTo>
                <a:cubicBezTo>
                  <a:pt x="296200" y="451072"/>
                  <a:pt x="296561" y="444945"/>
                  <a:pt x="296561" y="439177"/>
                </a:cubicBezTo>
                <a:cubicBezTo>
                  <a:pt x="296561" y="433050"/>
                  <a:pt x="296200" y="427282"/>
                  <a:pt x="295119" y="421515"/>
                </a:cubicBezTo>
                <a:cubicBezTo>
                  <a:pt x="295119" y="421154"/>
                  <a:pt x="295119" y="420794"/>
                  <a:pt x="294759" y="420073"/>
                </a:cubicBezTo>
                <a:lnTo>
                  <a:pt x="294759" y="419713"/>
                </a:lnTo>
                <a:lnTo>
                  <a:pt x="294759" y="418992"/>
                </a:lnTo>
                <a:lnTo>
                  <a:pt x="294759" y="418631"/>
                </a:lnTo>
                <a:lnTo>
                  <a:pt x="294398" y="417910"/>
                </a:lnTo>
                <a:lnTo>
                  <a:pt x="294398" y="417550"/>
                </a:lnTo>
                <a:lnTo>
                  <a:pt x="294398" y="416469"/>
                </a:lnTo>
                <a:lnTo>
                  <a:pt x="294038" y="415748"/>
                </a:lnTo>
                <a:lnTo>
                  <a:pt x="293677" y="415387"/>
                </a:lnTo>
                <a:lnTo>
                  <a:pt x="293677" y="415027"/>
                </a:lnTo>
                <a:lnTo>
                  <a:pt x="293677" y="414306"/>
                </a:lnTo>
                <a:lnTo>
                  <a:pt x="293677" y="413945"/>
                </a:lnTo>
                <a:lnTo>
                  <a:pt x="293317" y="412864"/>
                </a:lnTo>
                <a:cubicBezTo>
                  <a:pt x="293317" y="412143"/>
                  <a:pt x="292957" y="411783"/>
                  <a:pt x="292957" y="411783"/>
                </a:cubicBezTo>
                <a:lnTo>
                  <a:pt x="292957" y="411422"/>
                </a:lnTo>
                <a:lnTo>
                  <a:pt x="292957" y="410701"/>
                </a:lnTo>
                <a:lnTo>
                  <a:pt x="292596" y="409980"/>
                </a:lnTo>
                <a:lnTo>
                  <a:pt x="292236" y="409259"/>
                </a:lnTo>
                <a:lnTo>
                  <a:pt x="292236" y="408899"/>
                </a:lnTo>
                <a:cubicBezTo>
                  <a:pt x="292236" y="408539"/>
                  <a:pt x="291875" y="408178"/>
                  <a:pt x="291875" y="407818"/>
                </a:cubicBezTo>
                <a:lnTo>
                  <a:pt x="291515" y="406736"/>
                </a:lnTo>
                <a:lnTo>
                  <a:pt x="291155" y="406376"/>
                </a:lnTo>
                <a:lnTo>
                  <a:pt x="291155" y="405655"/>
                </a:lnTo>
                <a:lnTo>
                  <a:pt x="291155" y="405294"/>
                </a:lnTo>
                <a:lnTo>
                  <a:pt x="290794" y="404573"/>
                </a:lnTo>
                <a:lnTo>
                  <a:pt x="290794" y="404213"/>
                </a:lnTo>
                <a:lnTo>
                  <a:pt x="290073" y="403132"/>
                </a:lnTo>
                <a:lnTo>
                  <a:pt x="290073" y="402771"/>
                </a:lnTo>
                <a:lnTo>
                  <a:pt x="289713" y="402050"/>
                </a:lnTo>
                <a:lnTo>
                  <a:pt x="289713" y="401690"/>
                </a:lnTo>
                <a:lnTo>
                  <a:pt x="289353" y="400969"/>
                </a:lnTo>
                <a:lnTo>
                  <a:pt x="289353" y="400608"/>
                </a:lnTo>
                <a:lnTo>
                  <a:pt x="288992" y="399527"/>
                </a:lnTo>
                <a:lnTo>
                  <a:pt x="288632" y="399527"/>
                </a:lnTo>
                <a:cubicBezTo>
                  <a:pt x="288632" y="399167"/>
                  <a:pt x="288632" y="399167"/>
                  <a:pt x="288271" y="398446"/>
                </a:cubicBezTo>
                <a:lnTo>
                  <a:pt x="288271" y="398085"/>
                </a:lnTo>
                <a:lnTo>
                  <a:pt x="287911" y="397364"/>
                </a:lnTo>
                <a:lnTo>
                  <a:pt x="287550" y="397004"/>
                </a:lnTo>
                <a:lnTo>
                  <a:pt x="287550" y="396283"/>
                </a:lnTo>
                <a:lnTo>
                  <a:pt x="287190" y="395923"/>
                </a:lnTo>
                <a:cubicBezTo>
                  <a:pt x="287190" y="395923"/>
                  <a:pt x="287190" y="395562"/>
                  <a:pt x="286830" y="395202"/>
                </a:cubicBezTo>
                <a:lnTo>
                  <a:pt x="286469" y="394841"/>
                </a:lnTo>
                <a:lnTo>
                  <a:pt x="286469" y="394120"/>
                </a:lnTo>
                <a:lnTo>
                  <a:pt x="286109" y="393760"/>
                </a:lnTo>
                <a:lnTo>
                  <a:pt x="285748" y="393039"/>
                </a:lnTo>
                <a:lnTo>
                  <a:pt x="285748" y="392678"/>
                </a:lnTo>
                <a:cubicBezTo>
                  <a:pt x="285748" y="392318"/>
                  <a:pt x="285388" y="391958"/>
                  <a:pt x="285028" y="391958"/>
                </a:cubicBezTo>
                <a:lnTo>
                  <a:pt x="285028" y="391597"/>
                </a:lnTo>
                <a:lnTo>
                  <a:pt x="284667" y="390876"/>
                </a:lnTo>
                <a:lnTo>
                  <a:pt x="284667" y="390155"/>
                </a:lnTo>
                <a:lnTo>
                  <a:pt x="283946" y="389795"/>
                </a:lnTo>
                <a:lnTo>
                  <a:pt x="283946" y="389074"/>
                </a:lnTo>
                <a:lnTo>
                  <a:pt x="283586" y="388713"/>
                </a:lnTo>
                <a:lnTo>
                  <a:pt x="283225" y="388353"/>
                </a:lnTo>
                <a:cubicBezTo>
                  <a:pt x="282865" y="387992"/>
                  <a:pt x="282865" y="387632"/>
                  <a:pt x="282865" y="387272"/>
                </a:cubicBezTo>
                <a:lnTo>
                  <a:pt x="282505" y="386911"/>
                </a:lnTo>
                <a:lnTo>
                  <a:pt x="282144" y="386190"/>
                </a:lnTo>
                <a:lnTo>
                  <a:pt x="282144" y="385830"/>
                </a:lnTo>
                <a:lnTo>
                  <a:pt x="281423" y="385109"/>
                </a:lnTo>
                <a:cubicBezTo>
                  <a:pt x="281063" y="384748"/>
                  <a:pt x="281063" y="384388"/>
                  <a:pt x="281063" y="384388"/>
                </a:cubicBezTo>
                <a:lnTo>
                  <a:pt x="280703" y="384027"/>
                </a:lnTo>
                <a:cubicBezTo>
                  <a:pt x="280342" y="383667"/>
                  <a:pt x="280342" y="383307"/>
                  <a:pt x="279982" y="382946"/>
                </a:cubicBezTo>
                <a:lnTo>
                  <a:pt x="279982" y="382586"/>
                </a:lnTo>
                <a:lnTo>
                  <a:pt x="279261" y="381865"/>
                </a:lnTo>
                <a:lnTo>
                  <a:pt x="279261" y="381504"/>
                </a:lnTo>
                <a:lnTo>
                  <a:pt x="278900" y="381144"/>
                </a:lnTo>
                <a:lnTo>
                  <a:pt x="278540" y="380783"/>
                </a:lnTo>
                <a:cubicBezTo>
                  <a:pt x="278540" y="380783"/>
                  <a:pt x="278180" y="380062"/>
                  <a:pt x="277819" y="380062"/>
                </a:cubicBezTo>
                <a:lnTo>
                  <a:pt x="277819" y="379702"/>
                </a:lnTo>
                <a:lnTo>
                  <a:pt x="277819" y="379342"/>
                </a:lnTo>
                <a:lnTo>
                  <a:pt x="277459" y="378981"/>
                </a:lnTo>
                <a:lnTo>
                  <a:pt x="277098" y="378260"/>
                </a:lnTo>
                <a:lnTo>
                  <a:pt x="276738" y="377900"/>
                </a:lnTo>
                <a:lnTo>
                  <a:pt x="276378" y="377539"/>
                </a:lnTo>
                <a:lnTo>
                  <a:pt x="275657" y="377179"/>
                </a:lnTo>
                <a:lnTo>
                  <a:pt x="275657" y="376818"/>
                </a:lnTo>
                <a:cubicBezTo>
                  <a:pt x="275296" y="376458"/>
                  <a:pt x="275296" y="376097"/>
                  <a:pt x="274936" y="375737"/>
                </a:cubicBezTo>
                <a:lnTo>
                  <a:pt x="274936" y="375377"/>
                </a:lnTo>
                <a:lnTo>
                  <a:pt x="274215" y="375016"/>
                </a:lnTo>
                <a:lnTo>
                  <a:pt x="273855" y="374656"/>
                </a:lnTo>
                <a:lnTo>
                  <a:pt x="273494" y="373935"/>
                </a:lnTo>
                <a:cubicBezTo>
                  <a:pt x="273134" y="373574"/>
                  <a:pt x="272773" y="373214"/>
                  <a:pt x="272413" y="372853"/>
                </a:cubicBezTo>
                <a:cubicBezTo>
                  <a:pt x="272053" y="372493"/>
                  <a:pt x="272053" y="372132"/>
                  <a:pt x="271692" y="371772"/>
                </a:cubicBezTo>
                <a:lnTo>
                  <a:pt x="270971" y="371051"/>
                </a:lnTo>
                <a:lnTo>
                  <a:pt x="270611" y="370691"/>
                </a:lnTo>
                <a:lnTo>
                  <a:pt x="270251" y="369970"/>
                </a:lnTo>
                <a:lnTo>
                  <a:pt x="269890" y="369970"/>
                </a:lnTo>
                <a:cubicBezTo>
                  <a:pt x="269890" y="369609"/>
                  <a:pt x="269530" y="369249"/>
                  <a:pt x="269169" y="368888"/>
                </a:cubicBezTo>
                <a:lnTo>
                  <a:pt x="269169" y="368528"/>
                </a:lnTo>
                <a:lnTo>
                  <a:pt x="268448" y="368167"/>
                </a:lnTo>
                <a:lnTo>
                  <a:pt x="268088" y="367807"/>
                </a:lnTo>
                <a:lnTo>
                  <a:pt x="267728" y="367086"/>
                </a:lnTo>
                <a:lnTo>
                  <a:pt x="267367" y="367086"/>
                </a:lnTo>
                <a:cubicBezTo>
                  <a:pt x="267007" y="366726"/>
                  <a:pt x="266646" y="366365"/>
                  <a:pt x="266646" y="366365"/>
                </a:cubicBezTo>
                <a:cubicBezTo>
                  <a:pt x="249346" y="348703"/>
                  <a:pt x="226280" y="338249"/>
                  <a:pt x="202132" y="336447"/>
                </a:cubicBezTo>
                <a:cubicBezTo>
                  <a:pt x="199248" y="336087"/>
                  <a:pt x="196365" y="335726"/>
                  <a:pt x="193482" y="335726"/>
                </a:cubicBezTo>
                <a:cubicBezTo>
                  <a:pt x="166090" y="335726"/>
                  <a:pt x="139780" y="346540"/>
                  <a:pt x="120678" y="366365"/>
                </a:cubicBezTo>
                <a:cubicBezTo>
                  <a:pt x="120318" y="366365"/>
                  <a:pt x="119957" y="366726"/>
                  <a:pt x="119957" y="367086"/>
                </a:cubicBezTo>
                <a:lnTo>
                  <a:pt x="119597" y="367086"/>
                </a:lnTo>
                <a:lnTo>
                  <a:pt x="118876" y="367807"/>
                </a:lnTo>
                <a:lnTo>
                  <a:pt x="118876" y="368167"/>
                </a:lnTo>
                <a:lnTo>
                  <a:pt x="118155" y="368528"/>
                </a:lnTo>
                <a:lnTo>
                  <a:pt x="117795" y="368888"/>
                </a:lnTo>
                <a:cubicBezTo>
                  <a:pt x="117434" y="369249"/>
                  <a:pt x="117434" y="369609"/>
                  <a:pt x="117074" y="369970"/>
                </a:cubicBezTo>
                <a:lnTo>
                  <a:pt x="116353" y="370691"/>
                </a:lnTo>
                <a:lnTo>
                  <a:pt x="115993" y="371051"/>
                </a:lnTo>
                <a:lnTo>
                  <a:pt x="115632" y="371772"/>
                </a:lnTo>
                <a:lnTo>
                  <a:pt x="115272" y="371772"/>
                </a:lnTo>
                <a:cubicBezTo>
                  <a:pt x="114911" y="372132"/>
                  <a:pt x="114551" y="372493"/>
                  <a:pt x="114551" y="372853"/>
                </a:cubicBezTo>
                <a:cubicBezTo>
                  <a:pt x="114191" y="373214"/>
                  <a:pt x="113830" y="373574"/>
                  <a:pt x="113830" y="373935"/>
                </a:cubicBezTo>
                <a:lnTo>
                  <a:pt x="113109" y="374656"/>
                </a:lnTo>
                <a:lnTo>
                  <a:pt x="112749" y="375016"/>
                </a:lnTo>
                <a:lnTo>
                  <a:pt x="112028" y="375377"/>
                </a:lnTo>
                <a:lnTo>
                  <a:pt x="112028" y="375737"/>
                </a:lnTo>
                <a:cubicBezTo>
                  <a:pt x="111668" y="376097"/>
                  <a:pt x="111668" y="376458"/>
                  <a:pt x="111307" y="376818"/>
                </a:cubicBezTo>
                <a:lnTo>
                  <a:pt x="110947" y="377179"/>
                </a:lnTo>
                <a:cubicBezTo>
                  <a:pt x="110947" y="377179"/>
                  <a:pt x="110947" y="377539"/>
                  <a:pt x="110586" y="377539"/>
                </a:cubicBezTo>
                <a:lnTo>
                  <a:pt x="110586" y="377900"/>
                </a:lnTo>
                <a:lnTo>
                  <a:pt x="110226" y="378260"/>
                </a:lnTo>
                <a:lnTo>
                  <a:pt x="109866" y="378981"/>
                </a:lnTo>
                <a:lnTo>
                  <a:pt x="109145" y="379342"/>
                </a:lnTo>
                <a:lnTo>
                  <a:pt x="109145" y="379702"/>
                </a:lnTo>
                <a:lnTo>
                  <a:pt x="109145" y="380062"/>
                </a:lnTo>
                <a:cubicBezTo>
                  <a:pt x="108784" y="380062"/>
                  <a:pt x="108784" y="380783"/>
                  <a:pt x="108424" y="380783"/>
                </a:cubicBezTo>
                <a:lnTo>
                  <a:pt x="108424" y="381144"/>
                </a:lnTo>
                <a:lnTo>
                  <a:pt x="107703" y="381504"/>
                </a:lnTo>
                <a:lnTo>
                  <a:pt x="107343" y="381865"/>
                </a:lnTo>
                <a:lnTo>
                  <a:pt x="106982" y="382586"/>
                </a:lnTo>
                <a:lnTo>
                  <a:pt x="106982" y="382946"/>
                </a:lnTo>
                <a:cubicBezTo>
                  <a:pt x="106622" y="383307"/>
                  <a:pt x="106622" y="383667"/>
                  <a:pt x="106261" y="384027"/>
                </a:cubicBezTo>
                <a:lnTo>
                  <a:pt x="106261" y="384388"/>
                </a:lnTo>
                <a:cubicBezTo>
                  <a:pt x="106261" y="384388"/>
                  <a:pt x="105901" y="384748"/>
                  <a:pt x="105541" y="385109"/>
                </a:cubicBezTo>
                <a:lnTo>
                  <a:pt x="105180" y="385830"/>
                </a:lnTo>
                <a:lnTo>
                  <a:pt x="104820" y="386190"/>
                </a:lnTo>
                <a:lnTo>
                  <a:pt x="104459" y="386911"/>
                </a:lnTo>
                <a:lnTo>
                  <a:pt x="104459" y="387272"/>
                </a:lnTo>
                <a:cubicBezTo>
                  <a:pt x="104099" y="387632"/>
                  <a:pt x="104099" y="387992"/>
                  <a:pt x="103739" y="388353"/>
                </a:cubicBezTo>
                <a:lnTo>
                  <a:pt x="103378" y="388713"/>
                </a:lnTo>
                <a:lnTo>
                  <a:pt x="103018" y="389074"/>
                </a:lnTo>
                <a:lnTo>
                  <a:pt x="103018" y="389795"/>
                </a:lnTo>
                <a:lnTo>
                  <a:pt x="102657" y="390155"/>
                </a:lnTo>
                <a:lnTo>
                  <a:pt x="102657" y="390876"/>
                </a:lnTo>
                <a:lnTo>
                  <a:pt x="101936" y="391597"/>
                </a:lnTo>
                <a:cubicBezTo>
                  <a:pt x="101936" y="391958"/>
                  <a:pt x="101576" y="392318"/>
                  <a:pt x="101576" y="392678"/>
                </a:cubicBezTo>
                <a:lnTo>
                  <a:pt x="101216" y="393039"/>
                </a:lnTo>
                <a:lnTo>
                  <a:pt x="100855" y="393760"/>
                </a:lnTo>
                <a:lnTo>
                  <a:pt x="100855" y="394120"/>
                </a:lnTo>
                <a:lnTo>
                  <a:pt x="100495" y="394841"/>
                </a:lnTo>
                <a:lnTo>
                  <a:pt x="100134" y="394841"/>
                </a:lnTo>
                <a:cubicBezTo>
                  <a:pt x="100134" y="395562"/>
                  <a:pt x="99774" y="395923"/>
                  <a:pt x="99774" y="395923"/>
                </a:cubicBezTo>
                <a:lnTo>
                  <a:pt x="99774" y="396283"/>
                </a:lnTo>
                <a:cubicBezTo>
                  <a:pt x="99414" y="396643"/>
                  <a:pt x="99414" y="397004"/>
                  <a:pt x="99414" y="397364"/>
                </a:cubicBezTo>
                <a:lnTo>
                  <a:pt x="99053" y="397364"/>
                </a:lnTo>
                <a:lnTo>
                  <a:pt x="99053" y="398085"/>
                </a:lnTo>
                <a:lnTo>
                  <a:pt x="98693" y="398446"/>
                </a:lnTo>
                <a:cubicBezTo>
                  <a:pt x="98332" y="399167"/>
                  <a:pt x="98332" y="399167"/>
                  <a:pt x="98332" y="399527"/>
                </a:cubicBezTo>
                <a:cubicBezTo>
                  <a:pt x="97972" y="399888"/>
                  <a:pt x="97972" y="400248"/>
                  <a:pt x="97972" y="400608"/>
                </a:cubicBezTo>
                <a:lnTo>
                  <a:pt x="97611" y="400969"/>
                </a:lnTo>
                <a:lnTo>
                  <a:pt x="97251" y="401690"/>
                </a:lnTo>
                <a:lnTo>
                  <a:pt x="97251" y="402050"/>
                </a:lnTo>
                <a:lnTo>
                  <a:pt x="96891" y="402771"/>
                </a:lnTo>
                <a:lnTo>
                  <a:pt x="96891" y="403132"/>
                </a:lnTo>
                <a:cubicBezTo>
                  <a:pt x="96891" y="403492"/>
                  <a:pt x="96530" y="403853"/>
                  <a:pt x="96170" y="404213"/>
                </a:cubicBezTo>
                <a:cubicBezTo>
                  <a:pt x="96170" y="404573"/>
                  <a:pt x="96170" y="404934"/>
                  <a:pt x="96170" y="405294"/>
                </a:cubicBezTo>
                <a:lnTo>
                  <a:pt x="95809" y="405655"/>
                </a:lnTo>
                <a:lnTo>
                  <a:pt x="95809" y="406376"/>
                </a:lnTo>
                <a:lnTo>
                  <a:pt x="95449" y="406736"/>
                </a:lnTo>
                <a:lnTo>
                  <a:pt x="95449" y="407818"/>
                </a:lnTo>
                <a:lnTo>
                  <a:pt x="95089" y="407818"/>
                </a:lnTo>
                <a:cubicBezTo>
                  <a:pt x="95089" y="408178"/>
                  <a:pt x="94728" y="408539"/>
                  <a:pt x="94728" y="408899"/>
                </a:cubicBezTo>
                <a:lnTo>
                  <a:pt x="94728" y="409259"/>
                </a:lnTo>
                <a:lnTo>
                  <a:pt x="94368" y="410341"/>
                </a:lnTo>
                <a:lnTo>
                  <a:pt x="94368" y="411422"/>
                </a:lnTo>
                <a:lnTo>
                  <a:pt x="94007" y="411783"/>
                </a:lnTo>
                <a:cubicBezTo>
                  <a:pt x="94007" y="411783"/>
                  <a:pt x="93647" y="412143"/>
                  <a:pt x="93647" y="412864"/>
                </a:cubicBezTo>
                <a:lnTo>
                  <a:pt x="93647" y="413945"/>
                </a:lnTo>
                <a:lnTo>
                  <a:pt x="93286" y="414306"/>
                </a:lnTo>
                <a:lnTo>
                  <a:pt x="93286" y="415027"/>
                </a:lnTo>
                <a:lnTo>
                  <a:pt x="93286" y="415387"/>
                </a:lnTo>
                <a:lnTo>
                  <a:pt x="92926" y="416108"/>
                </a:lnTo>
                <a:lnTo>
                  <a:pt x="92926" y="416469"/>
                </a:lnTo>
                <a:cubicBezTo>
                  <a:pt x="92566" y="416829"/>
                  <a:pt x="92566" y="417189"/>
                  <a:pt x="92566" y="417550"/>
                </a:cubicBezTo>
                <a:lnTo>
                  <a:pt x="92566" y="417910"/>
                </a:lnTo>
                <a:lnTo>
                  <a:pt x="92205" y="418631"/>
                </a:lnTo>
                <a:lnTo>
                  <a:pt x="92205" y="418992"/>
                </a:lnTo>
                <a:lnTo>
                  <a:pt x="92205" y="420073"/>
                </a:lnTo>
                <a:cubicBezTo>
                  <a:pt x="92205" y="420794"/>
                  <a:pt x="91845" y="421154"/>
                  <a:pt x="91845" y="421515"/>
                </a:cubicBezTo>
                <a:lnTo>
                  <a:pt x="91783" y="422275"/>
                </a:lnTo>
                <a:lnTo>
                  <a:pt x="93299" y="422275"/>
                </a:lnTo>
                <a:cubicBezTo>
                  <a:pt x="92210" y="427920"/>
                  <a:pt x="91847" y="433564"/>
                  <a:pt x="91847" y="439561"/>
                </a:cubicBezTo>
                <a:cubicBezTo>
                  <a:pt x="91847" y="445206"/>
                  <a:pt x="92210" y="451203"/>
                  <a:pt x="93299" y="456847"/>
                </a:cubicBezTo>
                <a:lnTo>
                  <a:pt x="17788" y="456847"/>
                </a:lnTo>
                <a:cubicBezTo>
                  <a:pt x="7987" y="456847"/>
                  <a:pt x="0" y="449086"/>
                  <a:pt x="0" y="439561"/>
                </a:cubicBezTo>
                <a:cubicBezTo>
                  <a:pt x="0" y="429683"/>
                  <a:pt x="7987" y="422275"/>
                  <a:pt x="17788" y="422275"/>
                </a:cubicBezTo>
                <a:lnTo>
                  <a:pt x="18529" y="422275"/>
                </a:lnTo>
                <a:lnTo>
                  <a:pt x="18681" y="420073"/>
                </a:lnTo>
                <a:lnTo>
                  <a:pt x="31656" y="322750"/>
                </a:lnTo>
                <a:cubicBezTo>
                  <a:pt x="36341" y="289227"/>
                  <a:pt x="50037" y="257868"/>
                  <a:pt x="70220" y="231554"/>
                </a:cubicBezTo>
                <a:cubicBezTo>
                  <a:pt x="78509" y="220380"/>
                  <a:pt x="88241" y="210287"/>
                  <a:pt x="98332" y="201276"/>
                </a:cubicBezTo>
                <a:cubicBezTo>
                  <a:pt x="127886" y="175323"/>
                  <a:pt x="162126" y="155859"/>
                  <a:pt x="202132" y="151893"/>
                </a:cubicBezTo>
                <a:cubicBezTo>
                  <a:pt x="209340" y="151173"/>
                  <a:pt x="216909" y="150812"/>
                  <a:pt x="224478" y="151173"/>
                </a:cubicBezTo>
                <a:cubicBezTo>
                  <a:pt x="227721" y="151533"/>
                  <a:pt x="231325" y="151173"/>
                  <a:pt x="234209" y="151173"/>
                </a:cubicBezTo>
                <a:lnTo>
                  <a:pt x="315912" y="150879"/>
                </a:lnTo>
                <a:lnTo>
                  <a:pt x="315912" y="132990"/>
                </a:lnTo>
                <a:lnTo>
                  <a:pt x="246062" y="132990"/>
                </a:lnTo>
                <a:lnTo>
                  <a:pt x="246062" y="42862"/>
                </a:lnTo>
                <a:lnTo>
                  <a:pt x="315912" y="42862"/>
                </a:lnTo>
                <a:lnTo>
                  <a:pt x="315912" y="17612"/>
                </a:lnTo>
                <a:cubicBezTo>
                  <a:pt x="315912" y="7548"/>
                  <a:pt x="323838" y="0"/>
                  <a:pt x="33356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7" name="Freeform 36">
            <a:extLst>
              <a:ext uri="{FF2B5EF4-FFF2-40B4-BE49-F238E27FC236}">
                <a16:creationId xmlns:a16="http://schemas.microsoft.com/office/drawing/2014/main" id="{42DDFFDA-8DB8-7E4C-AF0F-2560B6331B5A}"/>
              </a:ext>
            </a:extLst>
          </p:cNvPr>
          <p:cNvSpPr>
            <a:spLocks noChangeArrowheads="1"/>
          </p:cNvSpPr>
          <p:nvPr/>
        </p:nvSpPr>
        <p:spPr bwMode="auto">
          <a:xfrm>
            <a:off x="12099024" y="4987349"/>
            <a:ext cx="868003" cy="853715"/>
          </a:xfrm>
          <a:custGeom>
            <a:avLst/>
            <a:gdLst>
              <a:gd name="connsiteX0" fmla="*/ 441684 w 868003"/>
              <a:gd name="connsiteY0" fmla="*/ 530225 h 853715"/>
              <a:gd name="connsiteX1" fmla="*/ 593235 w 868003"/>
              <a:gd name="connsiteY1" fmla="*/ 584260 h 853715"/>
              <a:gd name="connsiteX2" fmla="*/ 720366 w 868003"/>
              <a:gd name="connsiteY2" fmla="*/ 538511 h 853715"/>
              <a:gd name="connsiteX3" fmla="*/ 720366 w 868003"/>
              <a:gd name="connsiteY3" fmla="*/ 748887 h 853715"/>
              <a:gd name="connsiteX4" fmla="*/ 716416 w 868003"/>
              <a:gd name="connsiteY4" fmla="*/ 755011 h 853715"/>
              <a:gd name="connsiteX5" fmla="*/ 441325 w 868003"/>
              <a:gd name="connsiteY5" fmla="*/ 853715 h 853715"/>
              <a:gd name="connsiteX6" fmla="*/ 441684 w 868003"/>
              <a:gd name="connsiteY6" fmla="*/ 851554 h 853715"/>
              <a:gd name="connsiteX7" fmla="*/ 426679 w 868003"/>
              <a:gd name="connsiteY7" fmla="*/ 530225 h 853715"/>
              <a:gd name="connsiteX8" fmla="*/ 426679 w 868003"/>
              <a:gd name="connsiteY8" fmla="*/ 851556 h 853715"/>
              <a:gd name="connsiteX9" fmla="*/ 426679 w 868003"/>
              <a:gd name="connsiteY9" fmla="*/ 853715 h 853715"/>
              <a:gd name="connsiteX10" fmla="*/ 151234 w 868003"/>
              <a:gd name="connsiteY10" fmla="*/ 754761 h 853715"/>
              <a:gd name="connsiteX11" fmla="*/ 147638 w 868003"/>
              <a:gd name="connsiteY11" fmla="*/ 748644 h 853715"/>
              <a:gd name="connsiteX12" fmla="*/ 147638 w 868003"/>
              <a:gd name="connsiteY12" fmla="*/ 538501 h 853715"/>
              <a:gd name="connsiteX13" fmla="*/ 274932 w 868003"/>
              <a:gd name="connsiteY13" fmla="*/ 584200 h 853715"/>
              <a:gd name="connsiteX14" fmla="*/ 274826 w 868003"/>
              <a:gd name="connsiteY14" fmla="*/ 260350 h 853715"/>
              <a:gd name="connsiteX15" fmla="*/ 433822 w 868003"/>
              <a:gd name="connsiteY15" fmla="*/ 317329 h 853715"/>
              <a:gd name="connsiteX16" fmla="*/ 593178 w 868003"/>
              <a:gd name="connsiteY16" fmla="*/ 260350 h 853715"/>
              <a:gd name="connsiteX17" fmla="*/ 868003 w 868003"/>
              <a:gd name="connsiteY17" fmla="*/ 359523 h 853715"/>
              <a:gd name="connsiteX18" fmla="*/ 708288 w 868003"/>
              <a:gd name="connsiteY18" fmla="*/ 413977 h 853715"/>
              <a:gd name="connsiteX19" fmla="*/ 868003 w 868003"/>
              <a:gd name="connsiteY19" fmla="*/ 468792 h 853715"/>
              <a:gd name="connsiteX20" fmla="*/ 593178 w 868003"/>
              <a:gd name="connsiteY20" fmla="*/ 567965 h 853715"/>
              <a:gd name="connsiteX21" fmla="*/ 433822 w 868003"/>
              <a:gd name="connsiteY21" fmla="*/ 510625 h 853715"/>
              <a:gd name="connsiteX22" fmla="*/ 706130 w 868003"/>
              <a:gd name="connsiteY22" fmla="*/ 413977 h 853715"/>
              <a:gd name="connsiteX23" fmla="*/ 433822 w 868003"/>
              <a:gd name="connsiteY23" fmla="*/ 317690 h 853715"/>
              <a:gd name="connsiteX24" fmla="*/ 161514 w 868003"/>
              <a:gd name="connsiteY24" fmla="*/ 413977 h 853715"/>
              <a:gd name="connsiteX25" fmla="*/ 433822 w 868003"/>
              <a:gd name="connsiteY25" fmla="*/ 510625 h 853715"/>
              <a:gd name="connsiteX26" fmla="*/ 274826 w 868003"/>
              <a:gd name="connsiteY26" fmla="*/ 567965 h 853715"/>
              <a:gd name="connsiteX27" fmla="*/ 0 w 868003"/>
              <a:gd name="connsiteY27" fmla="*/ 468792 h 853715"/>
              <a:gd name="connsiteX28" fmla="*/ 159356 w 868003"/>
              <a:gd name="connsiteY28" fmla="*/ 413977 h 853715"/>
              <a:gd name="connsiteX29" fmla="*/ 0 w 868003"/>
              <a:gd name="connsiteY29" fmla="*/ 359523 h 853715"/>
              <a:gd name="connsiteX30" fmla="*/ 434794 w 868003"/>
              <a:gd name="connsiteY30" fmla="*/ 0 h 853715"/>
              <a:gd name="connsiteX31" fmla="*/ 529864 w 868003"/>
              <a:gd name="connsiteY31" fmla="*/ 93442 h 853715"/>
              <a:gd name="connsiteX32" fmla="*/ 483956 w 868003"/>
              <a:gd name="connsiteY32" fmla="*/ 93442 h 853715"/>
              <a:gd name="connsiteX33" fmla="*/ 483956 w 868003"/>
              <a:gd name="connsiteY33" fmla="*/ 258404 h 853715"/>
              <a:gd name="connsiteX34" fmla="*/ 385633 w 868003"/>
              <a:gd name="connsiteY34" fmla="*/ 258404 h 853715"/>
              <a:gd name="connsiteX35" fmla="*/ 385633 w 868003"/>
              <a:gd name="connsiteY35" fmla="*/ 93442 h 853715"/>
              <a:gd name="connsiteX36" fmla="*/ 339725 w 868003"/>
              <a:gd name="connsiteY36" fmla="*/ 93442 h 8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68003" h="853715">
                <a:moveTo>
                  <a:pt x="441684" y="530225"/>
                </a:moveTo>
                <a:lnTo>
                  <a:pt x="593235" y="584260"/>
                </a:lnTo>
                <a:lnTo>
                  <a:pt x="720366" y="538511"/>
                </a:lnTo>
                <a:lnTo>
                  <a:pt x="720366" y="748887"/>
                </a:lnTo>
                <a:cubicBezTo>
                  <a:pt x="720366" y="751409"/>
                  <a:pt x="718930" y="753930"/>
                  <a:pt x="716416" y="755011"/>
                </a:cubicBezTo>
                <a:lnTo>
                  <a:pt x="441325" y="853715"/>
                </a:lnTo>
                <a:cubicBezTo>
                  <a:pt x="441325" y="852995"/>
                  <a:pt x="441684" y="852634"/>
                  <a:pt x="441684" y="851554"/>
                </a:cubicBezTo>
                <a:close/>
                <a:moveTo>
                  <a:pt x="426679" y="530225"/>
                </a:moveTo>
                <a:lnTo>
                  <a:pt x="426679" y="851556"/>
                </a:lnTo>
                <a:cubicBezTo>
                  <a:pt x="426679" y="852276"/>
                  <a:pt x="426679" y="852996"/>
                  <a:pt x="426679" y="853715"/>
                </a:cubicBezTo>
                <a:lnTo>
                  <a:pt x="151234" y="754761"/>
                </a:lnTo>
                <a:cubicBezTo>
                  <a:pt x="149076" y="753682"/>
                  <a:pt x="147638" y="751163"/>
                  <a:pt x="147638" y="748644"/>
                </a:cubicBezTo>
                <a:lnTo>
                  <a:pt x="147638" y="538501"/>
                </a:lnTo>
                <a:lnTo>
                  <a:pt x="274932" y="584200"/>
                </a:lnTo>
                <a:close/>
                <a:moveTo>
                  <a:pt x="274826" y="260350"/>
                </a:moveTo>
                <a:lnTo>
                  <a:pt x="433822" y="317329"/>
                </a:lnTo>
                <a:lnTo>
                  <a:pt x="593178" y="260350"/>
                </a:lnTo>
                <a:lnTo>
                  <a:pt x="868003" y="359523"/>
                </a:lnTo>
                <a:lnTo>
                  <a:pt x="708288" y="413977"/>
                </a:lnTo>
                <a:lnTo>
                  <a:pt x="868003" y="468792"/>
                </a:lnTo>
                <a:lnTo>
                  <a:pt x="593178" y="567965"/>
                </a:lnTo>
                <a:lnTo>
                  <a:pt x="433822" y="510625"/>
                </a:lnTo>
                <a:lnTo>
                  <a:pt x="706130" y="413977"/>
                </a:lnTo>
                <a:lnTo>
                  <a:pt x="433822" y="317690"/>
                </a:lnTo>
                <a:lnTo>
                  <a:pt x="161514" y="413977"/>
                </a:lnTo>
                <a:lnTo>
                  <a:pt x="433822" y="510625"/>
                </a:lnTo>
                <a:lnTo>
                  <a:pt x="274826" y="567965"/>
                </a:lnTo>
                <a:lnTo>
                  <a:pt x="0" y="468792"/>
                </a:lnTo>
                <a:lnTo>
                  <a:pt x="159356" y="413977"/>
                </a:lnTo>
                <a:lnTo>
                  <a:pt x="0" y="359523"/>
                </a:lnTo>
                <a:close/>
                <a:moveTo>
                  <a:pt x="434794" y="0"/>
                </a:moveTo>
                <a:lnTo>
                  <a:pt x="529864" y="93442"/>
                </a:lnTo>
                <a:lnTo>
                  <a:pt x="483956" y="93442"/>
                </a:lnTo>
                <a:lnTo>
                  <a:pt x="483956" y="258404"/>
                </a:lnTo>
                <a:lnTo>
                  <a:pt x="385633" y="258404"/>
                </a:lnTo>
                <a:lnTo>
                  <a:pt x="385633" y="93442"/>
                </a:lnTo>
                <a:lnTo>
                  <a:pt x="339725" y="9344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E16C7BA8-1149-4F43-8BB8-E33AC357205D}"/>
              </a:ext>
            </a:extLst>
          </p:cNvPr>
          <p:cNvSpPr>
            <a:spLocks noChangeArrowheads="1"/>
          </p:cNvSpPr>
          <p:nvPr/>
        </p:nvSpPr>
        <p:spPr bwMode="auto">
          <a:xfrm>
            <a:off x="13359158" y="7495874"/>
            <a:ext cx="869591" cy="787042"/>
          </a:xfrm>
          <a:custGeom>
            <a:avLst/>
            <a:gdLst>
              <a:gd name="connsiteX0" fmla="*/ 642758 w 869591"/>
              <a:gd name="connsiteY0" fmla="*/ 670575 h 787042"/>
              <a:gd name="connsiteX1" fmla="*/ 620018 w 869591"/>
              <a:gd name="connsiteY1" fmla="*/ 679534 h 787042"/>
              <a:gd name="connsiteX2" fmla="*/ 610633 w 869591"/>
              <a:gd name="connsiteY2" fmla="*/ 702111 h 787042"/>
              <a:gd name="connsiteX3" fmla="*/ 620018 w 869591"/>
              <a:gd name="connsiteY3" fmla="*/ 724687 h 787042"/>
              <a:gd name="connsiteX4" fmla="*/ 642758 w 869591"/>
              <a:gd name="connsiteY4" fmla="*/ 734005 h 787042"/>
              <a:gd name="connsiteX5" fmla="*/ 665136 w 869591"/>
              <a:gd name="connsiteY5" fmla="*/ 724687 h 787042"/>
              <a:gd name="connsiteX6" fmla="*/ 674521 w 869591"/>
              <a:gd name="connsiteY6" fmla="*/ 702111 h 787042"/>
              <a:gd name="connsiteX7" fmla="*/ 665136 w 869591"/>
              <a:gd name="connsiteY7" fmla="*/ 679534 h 787042"/>
              <a:gd name="connsiteX8" fmla="*/ 642758 w 869591"/>
              <a:gd name="connsiteY8" fmla="*/ 670575 h 787042"/>
              <a:gd name="connsiteX9" fmla="*/ 191546 w 869591"/>
              <a:gd name="connsiteY9" fmla="*/ 670575 h 787042"/>
              <a:gd name="connsiteX10" fmla="*/ 169168 w 869591"/>
              <a:gd name="connsiteY10" fmla="*/ 679534 h 787042"/>
              <a:gd name="connsiteX11" fmla="*/ 159783 w 869591"/>
              <a:gd name="connsiteY11" fmla="*/ 702111 h 787042"/>
              <a:gd name="connsiteX12" fmla="*/ 169168 w 869591"/>
              <a:gd name="connsiteY12" fmla="*/ 724687 h 787042"/>
              <a:gd name="connsiteX13" fmla="*/ 191546 w 869591"/>
              <a:gd name="connsiteY13" fmla="*/ 734005 h 787042"/>
              <a:gd name="connsiteX14" fmla="*/ 214286 w 869591"/>
              <a:gd name="connsiteY14" fmla="*/ 724687 h 787042"/>
              <a:gd name="connsiteX15" fmla="*/ 224032 w 869591"/>
              <a:gd name="connsiteY15" fmla="*/ 702111 h 787042"/>
              <a:gd name="connsiteX16" fmla="*/ 214286 w 869591"/>
              <a:gd name="connsiteY16" fmla="*/ 679534 h 787042"/>
              <a:gd name="connsiteX17" fmla="*/ 191546 w 869591"/>
              <a:gd name="connsiteY17" fmla="*/ 670575 h 787042"/>
              <a:gd name="connsiteX18" fmla="*/ 642758 w 869591"/>
              <a:gd name="connsiteY18" fmla="*/ 617538 h 787042"/>
              <a:gd name="connsiteX19" fmla="*/ 703036 w 869591"/>
              <a:gd name="connsiteY19" fmla="*/ 642265 h 787042"/>
              <a:gd name="connsiteX20" fmla="*/ 728302 w 869591"/>
              <a:gd name="connsiteY20" fmla="*/ 702111 h 787042"/>
              <a:gd name="connsiteX21" fmla="*/ 703036 w 869591"/>
              <a:gd name="connsiteY21" fmla="*/ 762315 h 787042"/>
              <a:gd name="connsiteX22" fmla="*/ 642758 w 869591"/>
              <a:gd name="connsiteY22" fmla="*/ 787042 h 787042"/>
              <a:gd name="connsiteX23" fmla="*/ 582118 w 869591"/>
              <a:gd name="connsiteY23" fmla="*/ 762315 h 787042"/>
              <a:gd name="connsiteX24" fmla="*/ 557213 w 869591"/>
              <a:gd name="connsiteY24" fmla="*/ 702111 h 787042"/>
              <a:gd name="connsiteX25" fmla="*/ 582118 w 869591"/>
              <a:gd name="connsiteY25" fmla="*/ 642265 h 787042"/>
              <a:gd name="connsiteX26" fmla="*/ 642758 w 869591"/>
              <a:gd name="connsiteY26" fmla="*/ 617538 h 787042"/>
              <a:gd name="connsiteX27" fmla="*/ 191546 w 869591"/>
              <a:gd name="connsiteY27" fmla="*/ 617538 h 787042"/>
              <a:gd name="connsiteX28" fmla="*/ 252186 w 869591"/>
              <a:gd name="connsiteY28" fmla="*/ 642265 h 787042"/>
              <a:gd name="connsiteX29" fmla="*/ 277452 w 869591"/>
              <a:gd name="connsiteY29" fmla="*/ 702111 h 787042"/>
              <a:gd name="connsiteX30" fmla="*/ 252186 w 869591"/>
              <a:gd name="connsiteY30" fmla="*/ 762315 h 787042"/>
              <a:gd name="connsiteX31" fmla="*/ 191546 w 869591"/>
              <a:gd name="connsiteY31" fmla="*/ 787042 h 787042"/>
              <a:gd name="connsiteX32" fmla="*/ 131268 w 869591"/>
              <a:gd name="connsiteY32" fmla="*/ 762315 h 787042"/>
              <a:gd name="connsiteX33" fmla="*/ 106363 w 869591"/>
              <a:gd name="connsiteY33" fmla="*/ 702111 h 787042"/>
              <a:gd name="connsiteX34" fmla="*/ 131268 w 869591"/>
              <a:gd name="connsiteY34" fmla="*/ 642265 h 787042"/>
              <a:gd name="connsiteX35" fmla="*/ 191546 w 869591"/>
              <a:gd name="connsiteY35" fmla="*/ 617538 h 787042"/>
              <a:gd name="connsiteX36" fmla="*/ 226640 w 869591"/>
              <a:gd name="connsiteY36" fmla="*/ 449981 h 787042"/>
              <a:gd name="connsiteX37" fmla="*/ 202132 w 869591"/>
              <a:gd name="connsiteY37" fmla="*/ 452141 h 787042"/>
              <a:gd name="connsiteX38" fmla="*/ 121760 w 869591"/>
              <a:gd name="connsiteY38" fmla="*/ 491385 h 787042"/>
              <a:gd name="connsiteX39" fmla="*/ 87521 w 869591"/>
              <a:gd name="connsiteY39" fmla="*/ 532788 h 787042"/>
              <a:gd name="connsiteX40" fmla="*/ 202132 w 869591"/>
              <a:gd name="connsiteY40" fmla="*/ 532788 h 787042"/>
              <a:gd name="connsiteX41" fmla="*/ 315913 w 869591"/>
              <a:gd name="connsiteY41" fmla="*/ 532788 h 787042"/>
              <a:gd name="connsiteX42" fmla="*/ 315913 w 869591"/>
              <a:gd name="connsiteY42" fmla="*/ 449981 h 787042"/>
              <a:gd name="connsiteX43" fmla="*/ 333926 w 869591"/>
              <a:gd name="connsiteY43" fmla="*/ 261938 h 787042"/>
              <a:gd name="connsiteX44" fmla="*/ 376798 w 869591"/>
              <a:gd name="connsiteY44" fmla="*/ 261938 h 787042"/>
              <a:gd name="connsiteX45" fmla="*/ 376798 w 869591"/>
              <a:gd name="connsiteY45" fmla="*/ 262298 h 787042"/>
              <a:gd name="connsiteX46" fmla="*/ 438765 w 869591"/>
              <a:gd name="connsiteY46" fmla="*/ 411503 h 787042"/>
              <a:gd name="connsiteX47" fmla="*/ 587196 w 869591"/>
              <a:gd name="connsiteY47" fmla="*/ 473131 h 787042"/>
              <a:gd name="connsiteX48" fmla="*/ 736347 w 869591"/>
              <a:gd name="connsiteY48" fmla="*/ 411503 h 787042"/>
              <a:gd name="connsiteX49" fmla="*/ 797953 w 869591"/>
              <a:gd name="connsiteY49" fmla="*/ 262298 h 787042"/>
              <a:gd name="connsiteX50" fmla="*/ 797953 w 869591"/>
              <a:gd name="connsiteY50" fmla="*/ 261938 h 787042"/>
              <a:gd name="connsiteX51" fmla="*/ 840825 w 869591"/>
              <a:gd name="connsiteY51" fmla="*/ 261938 h 787042"/>
              <a:gd name="connsiteX52" fmla="*/ 858478 w 869591"/>
              <a:gd name="connsiteY52" fmla="*/ 279597 h 787042"/>
              <a:gd name="connsiteX53" fmla="*/ 858478 w 869591"/>
              <a:gd name="connsiteY53" fmla="*/ 684213 h 787042"/>
              <a:gd name="connsiteX54" fmla="*/ 869591 w 869591"/>
              <a:gd name="connsiteY54" fmla="*/ 684213 h 787042"/>
              <a:gd name="connsiteX55" fmla="*/ 869591 w 869591"/>
              <a:gd name="connsiteY55" fmla="*/ 720360 h 787042"/>
              <a:gd name="connsiteX56" fmla="*/ 841562 w 869591"/>
              <a:gd name="connsiteY56" fmla="*/ 720360 h 787042"/>
              <a:gd name="connsiteX57" fmla="*/ 840835 w 869591"/>
              <a:gd name="connsiteY57" fmla="*/ 720360 h 787042"/>
              <a:gd name="connsiteX58" fmla="*/ 840825 w 869591"/>
              <a:gd name="connsiteY58" fmla="*/ 720365 h 787042"/>
              <a:gd name="connsiteX59" fmla="*/ 743552 w 869591"/>
              <a:gd name="connsiteY59" fmla="*/ 720365 h 787042"/>
              <a:gd name="connsiteX60" fmla="*/ 714731 w 869591"/>
              <a:gd name="connsiteY60" fmla="*/ 629544 h 787042"/>
              <a:gd name="connsiteX61" fmla="*/ 641956 w 869591"/>
              <a:gd name="connsiteY61" fmla="*/ 599271 h 787042"/>
              <a:gd name="connsiteX62" fmla="*/ 568822 w 869591"/>
              <a:gd name="connsiteY62" fmla="*/ 629544 h 787042"/>
              <a:gd name="connsiteX63" fmla="*/ 538559 w 869591"/>
              <a:gd name="connsiteY63" fmla="*/ 702345 h 787042"/>
              <a:gd name="connsiteX64" fmla="*/ 540000 w 869591"/>
              <a:gd name="connsiteY64" fmla="*/ 720365 h 787042"/>
              <a:gd name="connsiteX65" fmla="*/ 335367 w 869591"/>
              <a:gd name="connsiteY65" fmla="*/ 720365 h 787042"/>
              <a:gd name="connsiteX66" fmla="*/ 334405 w 869591"/>
              <a:gd name="connsiteY66" fmla="*/ 720365 h 787042"/>
              <a:gd name="connsiteX67" fmla="*/ 334404 w 869591"/>
              <a:gd name="connsiteY67" fmla="*/ 720365 h 787042"/>
              <a:gd name="connsiteX68" fmla="*/ 295119 w 869591"/>
              <a:gd name="connsiteY68" fmla="*/ 720365 h 787042"/>
              <a:gd name="connsiteX69" fmla="*/ 296561 w 869591"/>
              <a:gd name="connsiteY69" fmla="*/ 702364 h 787042"/>
              <a:gd name="connsiteX70" fmla="*/ 295119 w 869591"/>
              <a:gd name="connsiteY70" fmla="*/ 684722 h 787042"/>
              <a:gd name="connsiteX71" fmla="*/ 294759 w 869591"/>
              <a:gd name="connsiteY71" fmla="*/ 683642 h 787042"/>
              <a:gd name="connsiteX72" fmla="*/ 294759 w 869591"/>
              <a:gd name="connsiteY72" fmla="*/ 683282 h 787042"/>
              <a:gd name="connsiteX73" fmla="*/ 294759 w 869591"/>
              <a:gd name="connsiteY73" fmla="*/ 682562 h 787042"/>
              <a:gd name="connsiteX74" fmla="*/ 294398 w 869591"/>
              <a:gd name="connsiteY74" fmla="*/ 681842 h 787042"/>
              <a:gd name="connsiteX75" fmla="*/ 294398 w 869591"/>
              <a:gd name="connsiteY75" fmla="*/ 681482 h 787042"/>
              <a:gd name="connsiteX76" fmla="*/ 294398 w 869591"/>
              <a:gd name="connsiteY76" fmla="*/ 680762 h 787042"/>
              <a:gd name="connsiteX77" fmla="*/ 294038 w 869591"/>
              <a:gd name="connsiteY77" fmla="*/ 679682 h 787042"/>
              <a:gd name="connsiteX78" fmla="*/ 294038 w 869591"/>
              <a:gd name="connsiteY78" fmla="*/ 679322 h 787042"/>
              <a:gd name="connsiteX79" fmla="*/ 294038 w 869591"/>
              <a:gd name="connsiteY79" fmla="*/ 678962 h 787042"/>
              <a:gd name="connsiteX80" fmla="*/ 293677 w 869591"/>
              <a:gd name="connsiteY80" fmla="*/ 678241 h 787042"/>
              <a:gd name="connsiteX81" fmla="*/ 293677 w 869591"/>
              <a:gd name="connsiteY81" fmla="*/ 677521 h 787042"/>
              <a:gd name="connsiteX82" fmla="*/ 293677 w 869591"/>
              <a:gd name="connsiteY82" fmla="*/ 677161 h 787042"/>
              <a:gd name="connsiteX83" fmla="*/ 293317 w 869591"/>
              <a:gd name="connsiteY83" fmla="*/ 676081 h 787042"/>
              <a:gd name="connsiteX84" fmla="*/ 292957 w 869591"/>
              <a:gd name="connsiteY84" fmla="*/ 675001 h 787042"/>
              <a:gd name="connsiteX85" fmla="*/ 292957 w 869591"/>
              <a:gd name="connsiteY85" fmla="*/ 674641 h 787042"/>
              <a:gd name="connsiteX86" fmla="*/ 292596 w 869591"/>
              <a:gd name="connsiteY86" fmla="*/ 673921 h 787042"/>
              <a:gd name="connsiteX87" fmla="*/ 292236 w 869591"/>
              <a:gd name="connsiteY87" fmla="*/ 673561 h 787042"/>
              <a:gd name="connsiteX88" fmla="*/ 292236 w 869591"/>
              <a:gd name="connsiteY88" fmla="*/ 672481 h 787042"/>
              <a:gd name="connsiteX89" fmla="*/ 291875 w 869591"/>
              <a:gd name="connsiteY89" fmla="*/ 671401 h 787042"/>
              <a:gd name="connsiteX90" fmla="*/ 291875 w 869591"/>
              <a:gd name="connsiteY90" fmla="*/ 671041 h 787042"/>
              <a:gd name="connsiteX91" fmla="*/ 291154 w 869591"/>
              <a:gd name="connsiteY91" fmla="*/ 670321 h 787042"/>
              <a:gd name="connsiteX92" fmla="*/ 291154 w 869591"/>
              <a:gd name="connsiteY92" fmla="*/ 669961 h 787042"/>
              <a:gd name="connsiteX93" fmla="*/ 291154 w 869591"/>
              <a:gd name="connsiteY93" fmla="*/ 669241 h 787042"/>
              <a:gd name="connsiteX94" fmla="*/ 290794 w 869591"/>
              <a:gd name="connsiteY94" fmla="*/ 668521 h 787042"/>
              <a:gd name="connsiteX95" fmla="*/ 290794 w 869591"/>
              <a:gd name="connsiteY95" fmla="*/ 668161 h 787042"/>
              <a:gd name="connsiteX96" fmla="*/ 290434 w 869591"/>
              <a:gd name="connsiteY96" fmla="*/ 667441 h 787042"/>
              <a:gd name="connsiteX97" fmla="*/ 290073 w 869591"/>
              <a:gd name="connsiteY97" fmla="*/ 666720 h 787042"/>
              <a:gd name="connsiteX98" fmla="*/ 290073 w 869591"/>
              <a:gd name="connsiteY98" fmla="*/ 666360 h 787042"/>
              <a:gd name="connsiteX99" fmla="*/ 290073 w 869591"/>
              <a:gd name="connsiteY99" fmla="*/ 665280 h 787042"/>
              <a:gd name="connsiteX100" fmla="*/ 289713 w 869591"/>
              <a:gd name="connsiteY100" fmla="*/ 664920 h 787042"/>
              <a:gd name="connsiteX101" fmla="*/ 289352 w 869591"/>
              <a:gd name="connsiteY101" fmla="*/ 664560 h 787042"/>
              <a:gd name="connsiteX102" fmla="*/ 289352 w 869591"/>
              <a:gd name="connsiteY102" fmla="*/ 663840 h 787042"/>
              <a:gd name="connsiteX103" fmla="*/ 288632 w 869591"/>
              <a:gd name="connsiteY103" fmla="*/ 663120 h 787042"/>
              <a:gd name="connsiteX104" fmla="*/ 288271 w 869591"/>
              <a:gd name="connsiteY104" fmla="*/ 662040 h 787042"/>
              <a:gd name="connsiteX105" fmla="*/ 288271 w 869591"/>
              <a:gd name="connsiteY105" fmla="*/ 661680 h 787042"/>
              <a:gd name="connsiteX106" fmla="*/ 287550 w 869591"/>
              <a:gd name="connsiteY106" fmla="*/ 660960 h 787042"/>
              <a:gd name="connsiteX107" fmla="*/ 287550 w 869591"/>
              <a:gd name="connsiteY107" fmla="*/ 660600 h 787042"/>
              <a:gd name="connsiteX108" fmla="*/ 287190 w 869591"/>
              <a:gd name="connsiteY108" fmla="*/ 659880 h 787042"/>
              <a:gd name="connsiteX109" fmla="*/ 287190 w 869591"/>
              <a:gd name="connsiteY109" fmla="*/ 659520 h 787042"/>
              <a:gd name="connsiteX110" fmla="*/ 286830 w 869591"/>
              <a:gd name="connsiteY110" fmla="*/ 658440 h 787042"/>
              <a:gd name="connsiteX111" fmla="*/ 286830 w 869591"/>
              <a:gd name="connsiteY111" fmla="*/ 658080 h 787042"/>
              <a:gd name="connsiteX112" fmla="*/ 286469 w 869591"/>
              <a:gd name="connsiteY112" fmla="*/ 657360 h 787042"/>
              <a:gd name="connsiteX113" fmla="*/ 286109 w 869591"/>
              <a:gd name="connsiteY113" fmla="*/ 657000 h 787042"/>
              <a:gd name="connsiteX114" fmla="*/ 285748 w 869591"/>
              <a:gd name="connsiteY114" fmla="*/ 656280 h 787042"/>
              <a:gd name="connsiteX115" fmla="*/ 285027 w 869591"/>
              <a:gd name="connsiteY115" fmla="*/ 655199 h 787042"/>
              <a:gd name="connsiteX116" fmla="*/ 285027 w 869591"/>
              <a:gd name="connsiteY116" fmla="*/ 654839 h 787042"/>
              <a:gd name="connsiteX117" fmla="*/ 284667 w 869591"/>
              <a:gd name="connsiteY117" fmla="*/ 654119 h 787042"/>
              <a:gd name="connsiteX118" fmla="*/ 284307 w 869591"/>
              <a:gd name="connsiteY118" fmla="*/ 653759 h 787042"/>
              <a:gd name="connsiteX119" fmla="*/ 283946 w 869591"/>
              <a:gd name="connsiteY119" fmla="*/ 653039 h 787042"/>
              <a:gd name="connsiteX120" fmla="*/ 283586 w 869591"/>
              <a:gd name="connsiteY120" fmla="*/ 652679 h 787042"/>
              <a:gd name="connsiteX121" fmla="*/ 283225 w 869591"/>
              <a:gd name="connsiteY121" fmla="*/ 651959 h 787042"/>
              <a:gd name="connsiteX122" fmla="*/ 283225 w 869591"/>
              <a:gd name="connsiteY122" fmla="*/ 651599 h 787042"/>
              <a:gd name="connsiteX123" fmla="*/ 282865 w 869591"/>
              <a:gd name="connsiteY123" fmla="*/ 650519 h 787042"/>
              <a:gd name="connsiteX124" fmla="*/ 282505 w 869591"/>
              <a:gd name="connsiteY124" fmla="*/ 650519 h 787042"/>
              <a:gd name="connsiteX125" fmla="*/ 282144 w 869591"/>
              <a:gd name="connsiteY125" fmla="*/ 649799 h 787042"/>
              <a:gd name="connsiteX126" fmla="*/ 281784 w 869591"/>
              <a:gd name="connsiteY126" fmla="*/ 649439 h 787042"/>
              <a:gd name="connsiteX127" fmla="*/ 281423 w 869591"/>
              <a:gd name="connsiteY127" fmla="*/ 648719 h 787042"/>
              <a:gd name="connsiteX128" fmla="*/ 281063 w 869591"/>
              <a:gd name="connsiteY128" fmla="*/ 648359 h 787042"/>
              <a:gd name="connsiteX129" fmla="*/ 280702 w 869591"/>
              <a:gd name="connsiteY129" fmla="*/ 647639 h 787042"/>
              <a:gd name="connsiteX130" fmla="*/ 280342 w 869591"/>
              <a:gd name="connsiteY130" fmla="*/ 647639 h 787042"/>
              <a:gd name="connsiteX131" fmla="*/ 279982 w 869591"/>
              <a:gd name="connsiteY131" fmla="*/ 646559 h 787042"/>
              <a:gd name="connsiteX132" fmla="*/ 279621 w 869591"/>
              <a:gd name="connsiteY132" fmla="*/ 646199 h 787042"/>
              <a:gd name="connsiteX133" fmla="*/ 279621 w 869591"/>
              <a:gd name="connsiteY133" fmla="*/ 645479 h 787042"/>
              <a:gd name="connsiteX134" fmla="*/ 279261 w 869591"/>
              <a:gd name="connsiteY134" fmla="*/ 645119 h 787042"/>
              <a:gd name="connsiteX135" fmla="*/ 278540 w 869591"/>
              <a:gd name="connsiteY135" fmla="*/ 644399 h 787042"/>
              <a:gd name="connsiteX136" fmla="*/ 277819 w 869591"/>
              <a:gd name="connsiteY136" fmla="*/ 643318 h 787042"/>
              <a:gd name="connsiteX137" fmla="*/ 277459 w 869591"/>
              <a:gd name="connsiteY137" fmla="*/ 642958 h 787042"/>
              <a:gd name="connsiteX138" fmla="*/ 277098 w 869591"/>
              <a:gd name="connsiteY138" fmla="*/ 642598 h 787042"/>
              <a:gd name="connsiteX139" fmla="*/ 276738 w 869591"/>
              <a:gd name="connsiteY139" fmla="*/ 641878 h 787042"/>
              <a:gd name="connsiteX140" fmla="*/ 276378 w 869591"/>
              <a:gd name="connsiteY140" fmla="*/ 641518 h 787042"/>
              <a:gd name="connsiteX141" fmla="*/ 276378 w 869591"/>
              <a:gd name="connsiteY141" fmla="*/ 641158 h 787042"/>
              <a:gd name="connsiteX142" fmla="*/ 275657 w 869591"/>
              <a:gd name="connsiteY142" fmla="*/ 640438 h 787042"/>
              <a:gd name="connsiteX143" fmla="*/ 275657 w 869591"/>
              <a:gd name="connsiteY143" fmla="*/ 640078 h 787042"/>
              <a:gd name="connsiteX144" fmla="*/ 274936 w 869591"/>
              <a:gd name="connsiteY144" fmla="*/ 639358 h 787042"/>
              <a:gd name="connsiteX145" fmla="*/ 274575 w 869591"/>
              <a:gd name="connsiteY145" fmla="*/ 638998 h 787042"/>
              <a:gd name="connsiteX146" fmla="*/ 274215 w 869591"/>
              <a:gd name="connsiteY146" fmla="*/ 638278 h 787042"/>
              <a:gd name="connsiteX147" fmla="*/ 273855 w 869591"/>
              <a:gd name="connsiteY147" fmla="*/ 637918 h 787042"/>
              <a:gd name="connsiteX148" fmla="*/ 273134 w 869591"/>
              <a:gd name="connsiteY148" fmla="*/ 637198 h 787042"/>
              <a:gd name="connsiteX149" fmla="*/ 272413 w 869591"/>
              <a:gd name="connsiteY149" fmla="*/ 636118 h 787042"/>
              <a:gd name="connsiteX150" fmla="*/ 271692 w 869591"/>
              <a:gd name="connsiteY150" fmla="*/ 635398 h 787042"/>
              <a:gd name="connsiteX151" fmla="*/ 271332 w 869591"/>
              <a:gd name="connsiteY151" fmla="*/ 635038 h 787042"/>
              <a:gd name="connsiteX152" fmla="*/ 270971 w 869591"/>
              <a:gd name="connsiteY152" fmla="*/ 634318 h 787042"/>
              <a:gd name="connsiteX153" fmla="*/ 270611 w 869591"/>
              <a:gd name="connsiteY153" fmla="*/ 634318 h 787042"/>
              <a:gd name="connsiteX154" fmla="*/ 269890 w 869591"/>
              <a:gd name="connsiteY154" fmla="*/ 633238 h 787042"/>
              <a:gd name="connsiteX155" fmla="*/ 269169 w 869591"/>
              <a:gd name="connsiteY155" fmla="*/ 632517 h 787042"/>
              <a:gd name="connsiteX156" fmla="*/ 268809 w 869591"/>
              <a:gd name="connsiteY156" fmla="*/ 632157 h 787042"/>
              <a:gd name="connsiteX157" fmla="*/ 268448 w 869591"/>
              <a:gd name="connsiteY157" fmla="*/ 631797 h 787042"/>
              <a:gd name="connsiteX158" fmla="*/ 268088 w 869591"/>
              <a:gd name="connsiteY158" fmla="*/ 631077 h 787042"/>
              <a:gd name="connsiteX159" fmla="*/ 267367 w 869591"/>
              <a:gd name="connsiteY159" fmla="*/ 630717 h 787042"/>
              <a:gd name="connsiteX160" fmla="*/ 267367 w 869591"/>
              <a:gd name="connsiteY160" fmla="*/ 630357 h 787042"/>
              <a:gd name="connsiteX161" fmla="*/ 266286 w 869591"/>
              <a:gd name="connsiteY161" fmla="*/ 629637 h 787042"/>
              <a:gd name="connsiteX162" fmla="*/ 202132 w 869591"/>
              <a:gd name="connsiteY162" fmla="*/ 599754 h 787042"/>
              <a:gd name="connsiteX163" fmla="*/ 193122 w 869591"/>
              <a:gd name="connsiteY163" fmla="*/ 599394 h 787042"/>
              <a:gd name="connsiteX164" fmla="*/ 120318 w 869591"/>
              <a:gd name="connsiteY164" fmla="*/ 629637 h 787042"/>
              <a:gd name="connsiteX165" fmla="*/ 119597 w 869591"/>
              <a:gd name="connsiteY165" fmla="*/ 630357 h 787042"/>
              <a:gd name="connsiteX166" fmla="*/ 119597 w 869591"/>
              <a:gd name="connsiteY166" fmla="*/ 630717 h 787042"/>
              <a:gd name="connsiteX167" fmla="*/ 118877 w 869591"/>
              <a:gd name="connsiteY167" fmla="*/ 631077 h 787042"/>
              <a:gd name="connsiteX168" fmla="*/ 118516 w 869591"/>
              <a:gd name="connsiteY168" fmla="*/ 631797 h 787042"/>
              <a:gd name="connsiteX169" fmla="*/ 118156 w 869591"/>
              <a:gd name="connsiteY169" fmla="*/ 632157 h 787042"/>
              <a:gd name="connsiteX170" fmla="*/ 117795 w 869591"/>
              <a:gd name="connsiteY170" fmla="*/ 632517 h 787042"/>
              <a:gd name="connsiteX171" fmla="*/ 117075 w 869591"/>
              <a:gd name="connsiteY171" fmla="*/ 633238 h 787042"/>
              <a:gd name="connsiteX172" fmla="*/ 116354 w 869591"/>
              <a:gd name="connsiteY172" fmla="*/ 634318 h 787042"/>
              <a:gd name="connsiteX173" fmla="*/ 115993 w 869591"/>
              <a:gd name="connsiteY173" fmla="*/ 634318 h 787042"/>
              <a:gd name="connsiteX174" fmla="*/ 115633 w 869591"/>
              <a:gd name="connsiteY174" fmla="*/ 635038 h 787042"/>
              <a:gd name="connsiteX175" fmla="*/ 115272 w 869591"/>
              <a:gd name="connsiteY175" fmla="*/ 635398 h 787042"/>
              <a:gd name="connsiteX176" fmla="*/ 114552 w 869591"/>
              <a:gd name="connsiteY176" fmla="*/ 636118 h 787042"/>
              <a:gd name="connsiteX177" fmla="*/ 113831 w 869591"/>
              <a:gd name="connsiteY177" fmla="*/ 637198 h 787042"/>
              <a:gd name="connsiteX178" fmla="*/ 113470 w 869591"/>
              <a:gd name="connsiteY178" fmla="*/ 637198 h 787042"/>
              <a:gd name="connsiteX179" fmla="*/ 112750 w 869591"/>
              <a:gd name="connsiteY179" fmla="*/ 637918 h 787042"/>
              <a:gd name="connsiteX180" fmla="*/ 112750 w 869591"/>
              <a:gd name="connsiteY180" fmla="*/ 638278 h 787042"/>
              <a:gd name="connsiteX181" fmla="*/ 112389 w 869591"/>
              <a:gd name="connsiteY181" fmla="*/ 638998 h 787042"/>
              <a:gd name="connsiteX182" fmla="*/ 112029 w 869591"/>
              <a:gd name="connsiteY182" fmla="*/ 639358 h 787042"/>
              <a:gd name="connsiteX183" fmla="*/ 111308 w 869591"/>
              <a:gd name="connsiteY183" fmla="*/ 640078 h 787042"/>
              <a:gd name="connsiteX184" fmla="*/ 111308 w 869591"/>
              <a:gd name="connsiteY184" fmla="*/ 640438 h 787042"/>
              <a:gd name="connsiteX185" fmla="*/ 110587 w 869591"/>
              <a:gd name="connsiteY185" fmla="*/ 641158 h 787042"/>
              <a:gd name="connsiteX186" fmla="*/ 110227 w 869591"/>
              <a:gd name="connsiteY186" fmla="*/ 641518 h 787042"/>
              <a:gd name="connsiteX187" fmla="*/ 109866 w 869591"/>
              <a:gd name="connsiteY187" fmla="*/ 641878 h 787042"/>
              <a:gd name="connsiteX188" fmla="*/ 109866 w 869591"/>
              <a:gd name="connsiteY188" fmla="*/ 642598 h 787042"/>
              <a:gd name="connsiteX189" fmla="*/ 109145 w 869591"/>
              <a:gd name="connsiteY189" fmla="*/ 642958 h 787042"/>
              <a:gd name="connsiteX190" fmla="*/ 109145 w 869591"/>
              <a:gd name="connsiteY190" fmla="*/ 643318 h 787042"/>
              <a:gd name="connsiteX191" fmla="*/ 108785 w 869591"/>
              <a:gd name="connsiteY191" fmla="*/ 643318 h 787042"/>
              <a:gd name="connsiteX192" fmla="*/ 108425 w 869591"/>
              <a:gd name="connsiteY192" fmla="*/ 644399 h 787042"/>
              <a:gd name="connsiteX193" fmla="*/ 107704 w 869591"/>
              <a:gd name="connsiteY193" fmla="*/ 645119 h 787042"/>
              <a:gd name="connsiteX194" fmla="*/ 107343 w 869591"/>
              <a:gd name="connsiteY194" fmla="*/ 645479 h 787042"/>
              <a:gd name="connsiteX195" fmla="*/ 106983 w 869591"/>
              <a:gd name="connsiteY195" fmla="*/ 646199 h 787042"/>
              <a:gd name="connsiteX196" fmla="*/ 106623 w 869591"/>
              <a:gd name="connsiteY196" fmla="*/ 646559 h 787042"/>
              <a:gd name="connsiteX197" fmla="*/ 106262 w 869591"/>
              <a:gd name="connsiteY197" fmla="*/ 647639 h 787042"/>
              <a:gd name="connsiteX198" fmla="*/ 105541 w 869591"/>
              <a:gd name="connsiteY198" fmla="*/ 648359 h 787042"/>
              <a:gd name="connsiteX199" fmla="*/ 105541 w 869591"/>
              <a:gd name="connsiteY199" fmla="*/ 648719 h 787042"/>
              <a:gd name="connsiteX200" fmla="*/ 105181 w 869591"/>
              <a:gd name="connsiteY200" fmla="*/ 649439 h 787042"/>
              <a:gd name="connsiteX201" fmla="*/ 104820 w 869591"/>
              <a:gd name="connsiteY201" fmla="*/ 649799 h 787042"/>
              <a:gd name="connsiteX202" fmla="*/ 104460 w 869591"/>
              <a:gd name="connsiteY202" fmla="*/ 650519 h 787042"/>
              <a:gd name="connsiteX203" fmla="*/ 104100 w 869591"/>
              <a:gd name="connsiteY203" fmla="*/ 650519 h 787042"/>
              <a:gd name="connsiteX204" fmla="*/ 103739 w 869591"/>
              <a:gd name="connsiteY204" fmla="*/ 651599 h 787042"/>
              <a:gd name="connsiteX205" fmla="*/ 103739 w 869591"/>
              <a:gd name="connsiteY205" fmla="*/ 651959 h 787042"/>
              <a:gd name="connsiteX206" fmla="*/ 103018 w 869591"/>
              <a:gd name="connsiteY206" fmla="*/ 652679 h 787042"/>
              <a:gd name="connsiteX207" fmla="*/ 103018 w 869591"/>
              <a:gd name="connsiteY207" fmla="*/ 653039 h 787042"/>
              <a:gd name="connsiteX208" fmla="*/ 102658 w 869591"/>
              <a:gd name="connsiteY208" fmla="*/ 653759 h 787042"/>
              <a:gd name="connsiteX209" fmla="*/ 102298 w 869591"/>
              <a:gd name="connsiteY209" fmla="*/ 654119 h 787042"/>
              <a:gd name="connsiteX210" fmla="*/ 101937 w 869591"/>
              <a:gd name="connsiteY210" fmla="*/ 655199 h 787042"/>
              <a:gd name="connsiteX211" fmla="*/ 101216 w 869591"/>
              <a:gd name="connsiteY211" fmla="*/ 656280 h 787042"/>
              <a:gd name="connsiteX212" fmla="*/ 100856 w 869591"/>
              <a:gd name="connsiteY212" fmla="*/ 657360 h 787042"/>
              <a:gd name="connsiteX213" fmla="*/ 100496 w 869591"/>
              <a:gd name="connsiteY213" fmla="*/ 657360 h 787042"/>
              <a:gd name="connsiteX214" fmla="*/ 100135 w 869591"/>
              <a:gd name="connsiteY214" fmla="*/ 658080 h 787042"/>
              <a:gd name="connsiteX215" fmla="*/ 100135 w 869591"/>
              <a:gd name="connsiteY215" fmla="*/ 658440 h 787042"/>
              <a:gd name="connsiteX216" fmla="*/ 99414 w 869591"/>
              <a:gd name="connsiteY216" fmla="*/ 659520 h 787042"/>
              <a:gd name="connsiteX217" fmla="*/ 99414 w 869591"/>
              <a:gd name="connsiteY217" fmla="*/ 659880 h 787042"/>
              <a:gd name="connsiteX218" fmla="*/ 99054 w 869591"/>
              <a:gd name="connsiteY218" fmla="*/ 660600 h 787042"/>
              <a:gd name="connsiteX219" fmla="*/ 99054 w 869591"/>
              <a:gd name="connsiteY219" fmla="*/ 660960 h 787042"/>
              <a:gd name="connsiteX220" fmla="*/ 98693 w 869591"/>
              <a:gd name="connsiteY220" fmla="*/ 661680 h 787042"/>
              <a:gd name="connsiteX221" fmla="*/ 98333 w 869591"/>
              <a:gd name="connsiteY221" fmla="*/ 662040 h 787042"/>
              <a:gd name="connsiteX222" fmla="*/ 97973 w 869591"/>
              <a:gd name="connsiteY222" fmla="*/ 663120 h 787042"/>
              <a:gd name="connsiteX223" fmla="*/ 97612 w 869591"/>
              <a:gd name="connsiteY223" fmla="*/ 663840 h 787042"/>
              <a:gd name="connsiteX224" fmla="*/ 97612 w 869591"/>
              <a:gd name="connsiteY224" fmla="*/ 664560 h 787042"/>
              <a:gd name="connsiteX225" fmla="*/ 97252 w 869591"/>
              <a:gd name="connsiteY225" fmla="*/ 665280 h 787042"/>
              <a:gd name="connsiteX226" fmla="*/ 96891 w 869591"/>
              <a:gd name="connsiteY226" fmla="*/ 665280 h 787042"/>
              <a:gd name="connsiteX227" fmla="*/ 96891 w 869591"/>
              <a:gd name="connsiteY227" fmla="*/ 666360 h 787042"/>
              <a:gd name="connsiteX228" fmla="*/ 96531 w 869591"/>
              <a:gd name="connsiteY228" fmla="*/ 666720 h 787042"/>
              <a:gd name="connsiteX229" fmla="*/ 96531 w 869591"/>
              <a:gd name="connsiteY229" fmla="*/ 667801 h 787042"/>
              <a:gd name="connsiteX230" fmla="*/ 96171 w 869591"/>
              <a:gd name="connsiteY230" fmla="*/ 667801 h 787042"/>
              <a:gd name="connsiteX231" fmla="*/ 96171 w 869591"/>
              <a:gd name="connsiteY231" fmla="*/ 668881 h 787042"/>
              <a:gd name="connsiteX232" fmla="*/ 95810 w 869591"/>
              <a:gd name="connsiteY232" fmla="*/ 668881 h 787042"/>
              <a:gd name="connsiteX233" fmla="*/ 95450 w 869591"/>
              <a:gd name="connsiteY233" fmla="*/ 669961 h 787042"/>
              <a:gd name="connsiteX234" fmla="*/ 95089 w 869591"/>
              <a:gd name="connsiteY234" fmla="*/ 671041 h 787042"/>
              <a:gd name="connsiteX235" fmla="*/ 95089 w 869591"/>
              <a:gd name="connsiteY235" fmla="*/ 671401 h 787042"/>
              <a:gd name="connsiteX236" fmla="*/ 94729 w 869591"/>
              <a:gd name="connsiteY236" fmla="*/ 672481 h 787042"/>
              <a:gd name="connsiteX237" fmla="*/ 94368 w 869591"/>
              <a:gd name="connsiteY237" fmla="*/ 673561 h 787042"/>
              <a:gd name="connsiteX238" fmla="*/ 94368 w 869591"/>
              <a:gd name="connsiteY238" fmla="*/ 673921 h 787042"/>
              <a:gd name="connsiteX239" fmla="*/ 94008 w 869591"/>
              <a:gd name="connsiteY239" fmla="*/ 674641 h 787042"/>
              <a:gd name="connsiteX240" fmla="*/ 94008 w 869591"/>
              <a:gd name="connsiteY240" fmla="*/ 675001 h 787042"/>
              <a:gd name="connsiteX241" fmla="*/ 93648 w 869591"/>
              <a:gd name="connsiteY241" fmla="*/ 676081 h 787042"/>
              <a:gd name="connsiteX242" fmla="*/ 93287 w 869591"/>
              <a:gd name="connsiteY242" fmla="*/ 677161 h 787042"/>
              <a:gd name="connsiteX243" fmla="*/ 93287 w 869591"/>
              <a:gd name="connsiteY243" fmla="*/ 677521 h 787042"/>
              <a:gd name="connsiteX244" fmla="*/ 93287 w 869591"/>
              <a:gd name="connsiteY244" fmla="*/ 678241 h 787042"/>
              <a:gd name="connsiteX245" fmla="*/ 92927 w 869591"/>
              <a:gd name="connsiteY245" fmla="*/ 678962 h 787042"/>
              <a:gd name="connsiteX246" fmla="*/ 92927 w 869591"/>
              <a:gd name="connsiteY246" fmla="*/ 679322 h 787042"/>
              <a:gd name="connsiteX247" fmla="*/ 92927 w 869591"/>
              <a:gd name="connsiteY247" fmla="*/ 679682 h 787042"/>
              <a:gd name="connsiteX248" fmla="*/ 92566 w 869591"/>
              <a:gd name="connsiteY248" fmla="*/ 680762 h 787042"/>
              <a:gd name="connsiteX249" fmla="*/ 92566 w 869591"/>
              <a:gd name="connsiteY249" fmla="*/ 681482 h 787042"/>
              <a:gd name="connsiteX250" fmla="*/ 92566 w 869591"/>
              <a:gd name="connsiteY250" fmla="*/ 681842 h 787042"/>
              <a:gd name="connsiteX251" fmla="*/ 92206 w 869591"/>
              <a:gd name="connsiteY251" fmla="*/ 682562 h 787042"/>
              <a:gd name="connsiteX252" fmla="*/ 92206 w 869591"/>
              <a:gd name="connsiteY252" fmla="*/ 683282 h 787042"/>
              <a:gd name="connsiteX253" fmla="*/ 91846 w 869591"/>
              <a:gd name="connsiteY253" fmla="*/ 683642 h 787042"/>
              <a:gd name="connsiteX254" fmla="*/ 91846 w 869591"/>
              <a:gd name="connsiteY254" fmla="*/ 684213 h 787042"/>
              <a:gd name="connsiteX255" fmla="*/ 93301 w 869591"/>
              <a:gd name="connsiteY255" fmla="*/ 684213 h 787042"/>
              <a:gd name="connsiteX256" fmla="*/ 91855 w 869591"/>
              <a:gd name="connsiteY256" fmla="*/ 702104 h 787042"/>
              <a:gd name="connsiteX257" fmla="*/ 93301 w 869591"/>
              <a:gd name="connsiteY257" fmla="*/ 720360 h 787042"/>
              <a:gd name="connsiteX258" fmla="*/ 91845 w 869591"/>
              <a:gd name="connsiteY258" fmla="*/ 720360 h 787042"/>
              <a:gd name="connsiteX259" fmla="*/ 91846 w 869591"/>
              <a:gd name="connsiteY259" fmla="*/ 720365 h 787042"/>
              <a:gd name="connsiteX260" fmla="*/ 70221 w 869591"/>
              <a:gd name="connsiteY260" fmla="*/ 720365 h 787042"/>
              <a:gd name="connsiteX261" fmla="*/ 33819 w 869591"/>
              <a:gd name="connsiteY261" fmla="*/ 720365 h 787042"/>
              <a:gd name="connsiteX262" fmla="*/ 33803 w 869591"/>
              <a:gd name="connsiteY262" fmla="*/ 720360 h 787042"/>
              <a:gd name="connsiteX263" fmla="*/ 18082 w 869591"/>
              <a:gd name="connsiteY263" fmla="*/ 720360 h 787042"/>
              <a:gd name="connsiteX264" fmla="*/ 0 w 869591"/>
              <a:gd name="connsiteY264" fmla="*/ 702104 h 787042"/>
              <a:gd name="connsiteX265" fmla="*/ 18082 w 869591"/>
              <a:gd name="connsiteY265" fmla="*/ 684213 h 787042"/>
              <a:gd name="connsiteX266" fmla="*/ 18264 w 869591"/>
              <a:gd name="connsiteY266" fmla="*/ 684213 h 787042"/>
              <a:gd name="connsiteX267" fmla="*/ 18321 w 869591"/>
              <a:gd name="connsiteY267" fmla="*/ 683282 h 787042"/>
              <a:gd name="connsiteX268" fmla="*/ 31656 w 869591"/>
              <a:gd name="connsiteY268" fmla="*/ 586073 h 787042"/>
              <a:gd name="connsiteX269" fmla="*/ 70221 w 869591"/>
              <a:gd name="connsiteY269" fmla="*/ 495345 h 787042"/>
              <a:gd name="connsiteX270" fmla="*/ 98333 w 869591"/>
              <a:gd name="connsiteY270" fmla="*/ 464742 h 787042"/>
              <a:gd name="connsiteX271" fmla="*/ 202132 w 869591"/>
              <a:gd name="connsiteY271" fmla="*/ 415418 h 787042"/>
              <a:gd name="connsiteX272" fmla="*/ 224118 w 869591"/>
              <a:gd name="connsiteY272" fmla="*/ 415058 h 787042"/>
              <a:gd name="connsiteX273" fmla="*/ 234209 w 869591"/>
              <a:gd name="connsiteY273" fmla="*/ 414698 h 787042"/>
              <a:gd name="connsiteX274" fmla="*/ 315913 w 869591"/>
              <a:gd name="connsiteY274" fmla="*/ 414404 h 787042"/>
              <a:gd name="connsiteX275" fmla="*/ 315913 w 869591"/>
              <a:gd name="connsiteY275" fmla="*/ 279597 h 787042"/>
              <a:gd name="connsiteX276" fmla="*/ 333926 w 869591"/>
              <a:gd name="connsiteY276" fmla="*/ 261938 h 787042"/>
              <a:gd name="connsiteX277" fmla="*/ 587989 w 869591"/>
              <a:gd name="connsiteY277" fmla="*/ 124599 h 787042"/>
              <a:gd name="connsiteX278" fmla="*/ 575743 w 869591"/>
              <a:gd name="connsiteY278" fmla="*/ 136845 h 787042"/>
              <a:gd name="connsiteX279" fmla="*/ 575743 w 869591"/>
              <a:gd name="connsiteY279" fmla="*/ 278400 h 787042"/>
              <a:gd name="connsiteX280" fmla="*/ 587989 w 869591"/>
              <a:gd name="connsiteY280" fmla="*/ 290646 h 787042"/>
              <a:gd name="connsiteX281" fmla="*/ 641297 w 869591"/>
              <a:gd name="connsiteY281" fmla="*/ 290646 h 787042"/>
              <a:gd name="connsiteX282" fmla="*/ 694245 w 869591"/>
              <a:gd name="connsiteY282" fmla="*/ 290646 h 787042"/>
              <a:gd name="connsiteX283" fmla="*/ 706491 w 869591"/>
              <a:gd name="connsiteY283" fmla="*/ 278400 h 787042"/>
              <a:gd name="connsiteX284" fmla="*/ 694245 w 869591"/>
              <a:gd name="connsiteY284" fmla="*/ 266513 h 787042"/>
              <a:gd name="connsiteX285" fmla="*/ 641297 w 869591"/>
              <a:gd name="connsiteY285" fmla="*/ 266513 h 787042"/>
              <a:gd name="connsiteX286" fmla="*/ 600596 w 869591"/>
              <a:gd name="connsiteY286" fmla="*/ 266513 h 787042"/>
              <a:gd name="connsiteX287" fmla="*/ 600596 w 869591"/>
              <a:gd name="connsiteY287" fmla="*/ 136845 h 787042"/>
              <a:gd name="connsiteX288" fmla="*/ 587989 w 869591"/>
              <a:gd name="connsiteY288" fmla="*/ 124599 h 787042"/>
              <a:gd name="connsiteX289" fmla="*/ 548253 w 869591"/>
              <a:gd name="connsiteY289" fmla="*/ 0 h 787042"/>
              <a:gd name="connsiteX290" fmla="*/ 626497 w 869591"/>
              <a:gd name="connsiteY290" fmla="*/ 0 h 787042"/>
              <a:gd name="connsiteX291" fmla="*/ 644165 w 869591"/>
              <a:gd name="connsiteY291" fmla="*/ 17415 h 787042"/>
              <a:gd name="connsiteX292" fmla="*/ 626497 w 869591"/>
              <a:gd name="connsiteY292" fmla="*/ 47269 h 787042"/>
              <a:gd name="connsiteX293" fmla="*/ 606060 w 869591"/>
              <a:gd name="connsiteY293" fmla="*/ 47269 h 787042"/>
              <a:gd name="connsiteX294" fmla="*/ 606060 w 869591"/>
              <a:gd name="connsiteY294" fmla="*/ 72414 h 787042"/>
              <a:gd name="connsiteX295" fmla="*/ 641297 w 869591"/>
              <a:gd name="connsiteY295" fmla="*/ 77414 h 787042"/>
              <a:gd name="connsiteX296" fmla="*/ 724501 w 869591"/>
              <a:gd name="connsiteY296" fmla="*/ 126400 h 787042"/>
              <a:gd name="connsiteX297" fmla="*/ 780690 w 869591"/>
              <a:gd name="connsiteY297" fmla="*/ 262551 h 787042"/>
              <a:gd name="connsiteX298" fmla="*/ 724501 w 869591"/>
              <a:gd name="connsiteY298" fmla="*/ 398703 h 787042"/>
              <a:gd name="connsiteX299" fmla="*/ 641297 w 869591"/>
              <a:gd name="connsiteY299" fmla="*/ 448049 h 787042"/>
              <a:gd name="connsiteX300" fmla="*/ 587989 w 869591"/>
              <a:gd name="connsiteY300" fmla="*/ 455253 h 787042"/>
              <a:gd name="connsiteX301" fmla="*/ 451837 w 869591"/>
              <a:gd name="connsiteY301" fmla="*/ 398703 h 787042"/>
              <a:gd name="connsiteX302" fmla="*/ 395288 w 869591"/>
              <a:gd name="connsiteY302" fmla="*/ 262551 h 787042"/>
              <a:gd name="connsiteX303" fmla="*/ 451837 w 869591"/>
              <a:gd name="connsiteY303" fmla="*/ 126400 h 787042"/>
              <a:gd name="connsiteX304" fmla="*/ 513160 w 869591"/>
              <a:gd name="connsiteY304" fmla="*/ 85023 h 787042"/>
              <a:gd name="connsiteX305" fmla="*/ 569913 w 869591"/>
              <a:gd name="connsiteY305" fmla="*/ 73515 h 787042"/>
              <a:gd name="connsiteX306" fmla="*/ 569913 w 869591"/>
              <a:gd name="connsiteY306" fmla="*/ 47269 h 787042"/>
              <a:gd name="connsiteX307" fmla="*/ 548253 w 869591"/>
              <a:gd name="connsiteY307" fmla="*/ 47269 h 787042"/>
              <a:gd name="connsiteX308" fmla="*/ 530225 w 869591"/>
              <a:gd name="connsiteY308" fmla="*/ 17415 h 787042"/>
              <a:gd name="connsiteX309" fmla="*/ 548253 w 869591"/>
              <a:gd name="connsiteY309" fmla="*/ 0 h 787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869591" h="787042">
                <a:moveTo>
                  <a:pt x="642758" y="670575"/>
                </a:moveTo>
                <a:cubicBezTo>
                  <a:pt x="633734" y="670575"/>
                  <a:pt x="625793" y="674159"/>
                  <a:pt x="620018" y="679534"/>
                </a:cubicBezTo>
                <a:cubicBezTo>
                  <a:pt x="614243" y="685268"/>
                  <a:pt x="610633" y="693510"/>
                  <a:pt x="610633" y="702111"/>
                </a:cubicBezTo>
                <a:cubicBezTo>
                  <a:pt x="610633" y="711070"/>
                  <a:pt x="614243" y="718954"/>
                  <a:pt x="620018" y="724687"/>
                </a:cubicBezTo>
                <a:cubicBezTo>
                  <a:pt x="625793" y="730421"/>
                  <a:pt x="633734" y="734005"/>
                  <a:pt x="642758" y="734005"/>
                </a:cubicBezTo>
                <a:cubicBezTo>
                  <a:pt x="651420" y="734005"/>
                  <a:pt x="659361" y="730421"/>
                  <a:pt x="665136" y="724687"/>
                </a:cubicBezTo>
                <a:cubicBezTo>
                  <a:pt x="670912" y="718954"/>
                  <a:pt x="674521" y="711070"/>
                  <a:pt x="674521" y="702111"/>
                </a:cubicBezTo>
                <a:cubicBezTo>
                  <a:pt x="674521" y="693510"/>
                  <a:pt x="670912" y="685268"/>
                  <a:pt x="665136" y="679534"/>
                </a:cubicBezTo>
                <a:cubicBezTo>
                  <a:pt x="659361" y="674159"/>
                  <a:pt x="651420" y="670575"/>
                  <a:pt x="642758" y="670575"/>
                </a:cubicBezTo>
                <a:close/>
                <a:moveTo>
                  <a:pt x="191546" y="670575"/>
                </a:moveTo>
                <a:cubicBezTo>
                  <a:pt x="182884" y="670575"/>
                  <a:pt x="174943" y="674159"/>
                  <a:pt x="169168" y="679534"/>
                </a:cubicBezTo>
                <a:cubicBezTo>
                  <a:pt x="163393" y="685268"/>
                  <a:pt x="159783" y="693510"/>
                  <a:pt x="159783" y="702111"/>
                </a:cubicBezTo>
                <a:cubicBezTo>
                  <a:pt x="159783" y="711070"/>
                  <a:pt x="163393" y="718954"/>
                  <a:pt x="169168" y="724687"/>
                </a:cubicBezTo>
                <a:cubicBezTo>
                  <a:pt x="174943" y="730421"/>
                  <a:pt x="182884" y="734005"/>
                  <a:pt x="191546" y="734005"/>
                </a:cubicBezTo>
                <a:cubicBezTo>
                  <a:pt x="200570" y="734005"/>
                  <a:pt x="208511" y="730421"/>
                  <a:pt x="214286" y="724687"/>
                </a:cubicBezTo>
                <a:cubicBezTo>
                  <a:pt x="220422" y="718954"/>
                  <a:pt x="224032" y="711070"/>
                  <a:pt x="224032" y="702111"/>
                </a:cubicBezTo>
                <a:cubicBezTo>
                  <a:pt x="224032" y="693510"/>
                  <a:pt x="220422" y="685268"/>
                  <a:pt x="214286" y="679534"/>
                </a:cubicBezTo>
                <a:cubicBezTo>
                  <a:pt x="208511" y="674159"/>
                  <a:pt x="200570" y="670575"/>
                  <a:pt x="191546" y="670575"/>
                </a:cubicBezTo>
                <a:close/>
                <a:moveTo>
                  <a:pt x="642758" y="617538"/>
                </a:moveTo>
                <a:cubicBezTo>
                  <a:pt x="666219" y="617538"/>
                  <a:pt x="687876" y="626856"/>
                  <a:pt x="703036" y="642265"/>
                </a:cubicBezTo>
                <a:cubicBezTo>
                  <a:pt x="718557" y="657674"/>
                  <a:pt x="728302" y="678818"/>
                  <a:pt x="728302" y="702111"/>
                </a:cubicBezTo>
                <a:cubicBezTo>
                  <a:pt x="728302" y="725763"/>
                  <a:pt x="718557" y="746906"/>
                  <a:pt x="703036" y="762315"/>
                </a:cubicBezTo>
                <a:cubicBezTo>
                  <a:pt x="687876" y="777366"/>
                  <a:pt x="666219" y="787042"/>
                  <a:pt x="642758" y="787042"/>
                </a:cubicBezTo>
                <a:cubicBezTo>
                  <a:pt x="618935" y="787042"/>
                  <a:pt x="597639" y="777366"/>
                  <a:pt x="582118" y="762315"/>
                </a:cubicBezTo>
                <a:cubicBezTo>
                  <a:pt x="566598" y="746906"/>
                  <a:pt x="557213" y="725763"/>
                  <a:pt x="557213" y="702111"/>
                </a:cubicBezTo>
                <a:cubicBezTo>
                  <a:pt x="557213" y="678818"/>
                  <a:pt x="566598" y="657674"/>
                  <a:pt x="582118" y="642265"/>
                </a:cubicBezTo>
                <a:cubicBezTo>
                  <a:pt x="597639" y="626856"/>
                  <a:pt x="618935" y="617538"/>
                  <a:pt x="642758" y="617538"/>
                </a:cubicBezTo>
                <a:close/>
                <a:moveTo>
                  <a:pt x="191546" y="617538"/>
                </a:moveTo>
                <a:cubicBezTo>
                  <a:pt x="215369" y="617538"/>
                  <a:pt x="237026" y="626856"/>
                  <a:pt x="252186" y="642265"/>
                </a:cubicBezTo>
                <a:cubicBezTo>
                  <a:pt x="267706" y="657674"/>
                  <a:pt x="277452" y="678818"/>
                  <a:pt x="277452" y="702111"/>
                </a:cubicBezTo>
                <a:cubicBezTo>
                  <a:pt x="277452" y="725763"/>
                  <a:pt x="267706" y="746906"/>
                  <a:pt x="252186" y="762315"/>
                </a:cubicBezTo>
                <a:cubicBezTo>
                  <a:pt x="237026" y="777366"/>
                  <a:pt x="215369" y="787042"/>
                  <a:pt x="191546" y="787042"/>
                </a:cubicBezTo>
                <a:cubicBezTo>
                  <a:pt x="168085" y="787042"/>
                  <a:pt x="146789" y="777366"/>
                  <a:pt x="131268" y="762315"/>
                </a:cubicBezTo>
                <a:cubicBezTo>
                  <a:pt x="115748" y="746906"/>
                  <a:pt x="106363" y="725763"/>
                  <a:pt x="106363" y="702111"/>
                </a:cubicBezTo>
                <a:cubicBezTo>
                  <a:pt x="106363" y="678818"/>
                  <a:pt x="115748" y="657674"/>
                  <a:pt x="131268" y="642265"/>
                </a:cubicBezTo>
                <a:cubicBezTo>
                  <a:pt x="146789" y="626856"/>
                  <a:pt x="168085" y="617538"/>
                  <a:pt x="191546" y="617538"/>
                </a:cubicBezTo>
                <a:close/>
                <a:moveTo>
                  <a:pt x="226640" y="449981"/>
                </a:moveTo>
                <a:cubicBezTo>
                  <a:pt x="218351" y="449981"/>
                  <a:pt x="210422" y="450701"/>
                  <a:pt x="202132" y="452141"/>
                </a:cubicBezTo>
                <a:cubicBezTo>
                  <a:pt x="172578" y="457182"/>
                  <a:pt x="144826" y="471223"/>
                  <a:pt x="121760" y="491385"/>
                </a:cubicBezTo>
                <a:cubicBezTo>
                  <a:pt x="108425" y="503266"/>
                  <a:pt x="96531" y="517307"/>
                  <a:pt x="87521" y="532788"/>
                </a:cubicBezTo>
                <a:lnTo>
                  <a:pt x="202132" y="532788"/>
                </a:lnTo>
                <a:lnTo>
                  <a:pt x="315913" y="532788"/>
                </a:lnTo>
                <a:lnTo>
                  <a:pt x="315913" y="449981"/>
                </a:lnTo>
                <a:close/>
                <a:moveTo>
                  <a:pt x="333926" y="261938"/>
                </a:moveTo>
                <a:lnTo>
                  <a:pt x="376798" y="261938"/>
                </a:lnTo>
                <a:lnTo>
                  <a:pt x="376798" y="262298"/>
                </a:lnTo>
                <a:cubicBezTo>
                  <a:pt x="376798" y="318520"/>
                  <a:pt x="399135" y="371859"/>
                  <a:pt x="438765" y="411503"/>
                </a:cubicBezTo>
                <a:cubicBezTo>
                  <a:pt x="478034" y="451147"/>
                  <a:pt x="531354" y="473131"/>
                  <a:pt x="587196" y="473131"/>
                </a:cubicBezTo>
                <a:cubicBezTo>
                  <a:pt x="643397" y="473131"/>
                  <a:pt x="696717" y="451147"/>
                  <a:pt x="736347" y="411503"/>
                </a:cubicBezTo>
                <a:cubicBezTo>
                  <a:pt x="775976" y="371859"/>
                  <a:pt x="797953" y="318520"/>
                  <a:pt x="797953" y="262298"/>
                </a:cubicBezTo>
                <a:lnTo>
                  <a:pt x="797953" y="261938"/>
                </a:lnTo>
                <a:lnTo>
                  <a:pt x="840825" y="261938"/>
                </a:lnTo>
                <a:cubicBezTo>
                  <a:pt x="850912" y="261938"/>
                  <a:pt x="858478" y="269867"/>
                  <a:pt x="858478" y="279597"/>
                </a:cubicBezTo>
                <a:lnTo>
                  <a:pt x="858478" y="684213"/>
                </a:lnTo>
                <a:lnTo>
                  <a:pt x="869591" y="684213"/>
                </a:lnTo>
                <a:lnTo>
                  <a:pt x="869591" y="720360"/>
                </a:lnTo>
                <a:lnTo>
                  <a:pt x="841562" y="720360"/>
                </a:lnTo>
                <a:lnTo>
                  <a:pt x="840835" y="720360"/>
                </a:lnTo>
                <a:lnTo>
                  <a:pt x="840825" y="720365"/>
                </a:lnTo>
                <a:lnTo>
                  <a:pt x="743552" y="720365"/>
                </a:lnTo>
                <a:cubicBezTo>
                  <a:pt x="748956" y="687208"/>
                  <a:pt x="738148" y="652970"/>
                  <a:pt x="714731" y="629544"/>
                </a:cubicBezTo>
                <a:cubicBezTo>
                  <a:pt x="695276" y="610082"/>
                  <a:pt x="669337" y="599271"/>
                  <a:pt x="641956" y="599271"/>
                </a:cubicBezTo>
                <a:cubicBezTo>
                  <a:pt x="614576" y="599271"/>
                  <a:pt x="588276" y="610082"/>
                  <a:pt x="568822" y="629544"/>
                </a:cubicBezTo>
                <a:cubicBezTo>
                  <a:pt x="549367" y="649006"/>
                  <a:pt x="538559" y="675315"/>
                  <a:pt x="538559" y="702345"/>
                </a:cubicBezTo>
                <a:cubicBezTo>
                  <a:pt x="538559" y="708472"/>
                  <a:pt x="539279" y="714238"/>
                  <a:pt x="540000" y="720365"/>
                </a:cubicBezTo>
                <a:lnTo>
                  <a:pt x="335367" y="720365"/>
                </a:lnTo>
                <a:lnTo>
                  <a:pt x="334405" y="720365"/>
                </a:lnTo>
                <a:lnTo>
                  <a:pt x="334404" y="720365"/>
                </a:lnTo>
                <a:lnTo>
                  <a:pt x="295119" y="720365"/>
                </a:lnTo>
                <a:cubicBezTo>
                  <a:pt x="295840" y="714245"/>
                  <a:pt x="296561" y="708484"/>
                  <a:pt x="296561" y="702364"/>
                </a:cubicBezTo>
                <a:cubicBezTo>
                  <a:pt x="296561" y="696603"/>
                  <a:pt x="295840" y="690483"/>
                  <a:pt x="295119" y="684722"/>
                </a:cubicBezTo>
                <a:cubicBezTo>
                  <a:pt x="294759" y="684362"/>
                  <a:pt x="294759" y="684002"/>
                  <a:pt x="294759" y="683642"/>
                </a:cubicBezTo>
                <a:lnTo>
                  <a:pt x="294759" y="683282"/>
                </a:lnTo>
                <a:lnTo>
                  <a:pt x="294759" y="682562"/>
                </a:lnTo>
                <a:lnTo>
                  <a:pt x="294398" y="681842"/>
                </a:lnTo>
                <a:lnTo>
                  <a:pt x="294398" y="681482"/>
                </a:lnTo>
                <a:lnTo>
                  <a:pt x="294398" y="680762"/>
                </a:lnTo>
                <a:lnTo>
                  <a:pt x="294038" y="679682"/>
                </a:lnTo>
                <a:lnTo>
                  <a:pt x="294038" y="679322"/>
                </a:lnTo>
                <a:lnTo>
                  <a:pt x="294038" y="678962"/>
                </a:lnTo>
                <a:lnTo>
                  <a:pt x="293677" y="678241"/>
                </a:lnTo>
                <a:lnTo>
                  <a:pt x="293677" y="677521"/>
                </a:lnTo>
                <a:lnTo>
                  <a:pt x="293677" y="677161"/>
                </a:lnTo>
                <a:lnTo>
                  <a:pt x="293317" y="676081"/>
                </a:lnTo>
                <a:cubicBezTo>
                  <a:pt x="292957" y="675721"/>
                  <a:pt x="292957" y="675361"/>
                  <a:pt x="292957" y="675001"/>
                </a:cubicBezTo>
                <a:lnTo>
                  <a:pt x="292957" y="674641"/>
                </a:lnTo>
                <a:lnTo>
                  <a:pt x="292596" y="673921"/>
                </a:lnTo>
                <a:lnTo>
                  <a:pt x="292236" y="673561"/>
                </a:lnTo>
                <a:lnTo>
                  <a:pt x="292236" y="672481"/>
                </a:lnTo>
                <a:cubicBezTo>
                  <a:pt x="291875" y="672121"/>
                  <a:pt x="291875" y="671761"/>
                  <a:pt x="291875" y="671401"/>
                </a:cubicBezTo>
                <a:lnTo>
                  <a:pt x="291875" y="671041"/>
                </a:lnTo>
                <a:lnTo>
                  <a:pt x="291154" y="670321"/>
                </a:lnTo>
                <a:lnTo>
                  <a:pt x="291154" y="669961"/>
                </a:lnTo>
                <a:lnTo>
                  <a:pt x="291154" y="669241"/>
                </a:lnTo>
                <a:lnTo>
                  <a:pt x="290794" y="668521"/>
                </a:lnTo>
                <a:lnTo>
                  <a:pt x="290794" y="668161"/>
                </a:lnTo>
                <a:lnTo>
                  <a:pt x="290434" y="667441"/>
                </a:lnTo>
                <a:lnTo>
                  <a:pt x="290073" y="666720"/>
                </a:lnTo>
                <a:lnTo>
                  <a:pt x="290073" y="666360"/>
                </a:lnTo>
                <a:lnTo>
                  <a:pt x="290073" y="665280"/>
                </a:lnTo>
                <a:lnTo>
                  <a:pt x="289713" y="664920"/>
                </a:lnTo>
                <a:lnTo>
                  <a:pt x="289352" y="664560"/>
                </a:lnTo>
                <a:lnTo>
                  <a:pt x="289352" y="663840"/>
                </a:lnTo>
                <a:lnTo>
                  <a:pt x="288632" y="663120"/>
                </a:lnTo>
                <a:lnTo>
                  <a:pt x="288271" y="662040"/>
                </a:lnTo>
                <a:lnTo>
                  <a:pt x="288271" y="661680"/>
                </a:lnTo>
                <a:lnTo>
                  <a:pt x="287550" y="660960"/>
                </a:lnTo>
                <a:lnTo>
                  <a:pt x="287550" y="660600"/>
                </a:lnTo>
                <a:lnTo>
                  <a:pt x="287190" y="659880"/>
                </a:lnTo>
                <a:lnTo>
                  <a:pt x="287190" y="659520"/>
                </a:lnTo>
                <a:cubicBezTo>
                  <a:pt x="287190" y="659160"/>
                  <a:pt x="286830" y="658800"/>
                  <a:pt x="286830" y="658440"/>
                </a:cubicBezTo>
                <a:lnTo>
                  <a:pt x="286830" y="658080"/>
                </a:lnTo>
                <a:lnTo>
                  <a:pt x="286469" y="657360"/>
                </a:lnTo>
                <a:lnTo>
                  <a:pt x="286109" y="657000"/>
                </a:lnTo>
                <a:lnTo>
                  <a:pt x="285748" y="656280"/>
                </a:lnTo>
                <a:cubicBezTo>
                  <a:pt x="285388" y="655920"/>
                  <a:pt x="285027" y="655559"/>
                  <a:pt x="285027" y="655199"/>
                </a:cubicBezTo>
                <a:lnTo>
                  <a:pt x="285027" y="654839"/>
                </a:lnTo>
                <a:lnTo>
                  <a:pt x="284667" y="654119"/>
                </a:lnTo>
                <a:lnTo>
                  <a:pt x="284307" y="653759"/>
                </a:lnTo>
                <a:lnTo>
                  <a:pt x="283946" y="653039"/>
                </a:lnTo>
                <a:lnTo>
                  <a:pt x="283586" y="652679"/>
                </a:lnTo>
                <a:lnTo>
                  <a:pt x="283225" y="651959"/>
                </a:lnTo>
                <a:lnTo>
                  <a:pt x="283225" y="651599"/>
                </a:lnTo>
                <a:cubicBezTo>
                  <a:pt x="283225" y="651239"/>
                  <a:pt x="282865" y="650879"/>
                  <a:pt x="282865" y="650519"/>
                </a:cubicBezTo>
                <a:lnTo>
                  <a:pt x="282505" y="650519"/>
                </a:lnTo>
                <a:lnTo>
                  <a:pt x="282144" y="649799"/>
                </a:lnTo>
                <a:lnTo>
                  <a:pt x="281784" y="649439"/>
                </a:lnTo>
                <a:lnTo>
                  <a:pt x="281423" y="648719"/>
                </a:lnTo>
                <a:lnTo>
                  <a:pt x="281063" y="648359"/>
                </a:lnTo>
                <a:cubicBezTo>
                  <a:pt x="281063" y="647999"/>
                  <a:pt x="281063" y="647999"/>
                  <a:pt x="280702" y="647639"/>
                </a:cubicBezTo>
                <a:lnTo>
                  <a:pt x="280342" y="647639"/>
                </a:lnTo>
                <a:cubicBezTo>
                  <a:pt x="280342" y="646919"/>
                  <a:pt x="280342" y="646919"/>
                  <a:pt x="279982" y="646559"/>
                </a:cubicBezTo>
                <a:lnTo>
                  <a:pt x="279621" y="646199"/>
                </a:lnTo>
                <a:lnTo>
                  <a:pt x="279621" y="645479"/>
                </a:lnTo>
                <a:lnTo>
                  <a:pt x="279261" y="645119"/>
                </a:lnTo>
                <a:lnTo>
                  <a:pt x="278540" y="644399"/>
                </a:lnTo>
                <a:cubicBezTo>
                  <a:pt x="278540" y="644038"/>
                  <a:pt x="278180" y="643678"/>
                  <a:pt x="277819" y="643318"/>
                </a:cubicBezTo>
                <a:lnTo>
                  <a:pt x="277459" y="642958"/>
                </a:lnTo>
                <a:lnTo>
                  <a:pt x="277098" y="642598"/>
                </a:lnTo>
                <a:lnTo>
                  <a:pt x="276738" y="641878"/>
                </a:lnTo>
                <a:lnTo>
                  <a:pt x="276378" y="641518"/>
                </a:lnTo>
                <a:lnTo>
                  <a:pt x="276378" y="641158"/>
                </a:lnTo>
                <a:lnTo>
                  <a:pt x="275657" y="640438"/>
                </a:lnTo>
                <a:lnTo>
                  <a:pt x="275657" y="640078"/>
                </a:lnTo>
                <a:cubicBezTo>
                  <a:pt x="275296" y="639718"/>
                  <a:pt x="274936" y="639358"/>
                  <a:pt x="274936" y="639358"/>
                </a:cubicBezTo>
                <a:lnTo>
                  <a:pt x="274575" y="638998"/>
                </a:lnTo>
                <a:lnTo>
                  <a:pt x="274215" y="638278"/>
                </a:lnTo>
                <a:lnTo>
                  <a:pt x="273855" y="637918"/>
                </a:lnTo>
                <a:lnTo>
                  <a:pt x="273134" y="637198"/>
                </a:lnTo>
                <a:cubicBezTo>
                  <a:pt x="272773" y="636838"/>
                  <a:pt x="272773" y="636478"/>
                  <a:pt x="272413" y="636118"/>
                </a:cubicBezTo>
                <a:cubicBezTo>
                  <a:pt x="272053" y="635758"/>
                  <a:pt x="272053" y="635758"/>
                  <a:pt x="271692" y="635398"/>
                </a:cubicBezTo>
                <a:lnTo>
                  <a:pt x="271332" y="635038"/>
                </a:lnTo>
                <a:lnTo>
                  <a:pt x="270971" y="634318"/>
                </a:lnTo>
                <a:lnTo>
                  <a:pt x="270611" y="634318"/>
                </a:lnTo>
                <a:lnTo>
                  <a:pt x="269890" y="633238"/>
                </a:lnTo>
                <a:cubicBezTo>
                  <a:pt x="269530" y="632878"/>
                  <a:pt x="269169" y="632517"/>
                  <a:pt x="269169" y="632517"/>
                </a:cubicBezTo>
                <a:lnTo>
                  <a:pt x="268809" y="632157"/>
                </a:lnTo>
                <a:lnTo>
                  <a:pt x="268448" y="631797"/>
                </a:lnTo>
                <a:lnTo>
                  <a:pt x="268088" y="631077"/>
                </a:lnTo>
                <a:lnTo>
                  <a:pt x="267367" y="630717"/>
                </a:lnTo>
                <a:lnTo>
                  <a:pt x="267367" y="630357"/>
                </a:lnTo>
                <a:cubicBezTo>
                  <a:pt x="267007" y="630357"/>
                  <a:pt x="266646" y="629997"/>
                  <a:pt x="266286" y="629637"/>
                </a:cubicBezTo>
                <a:cubicBezTo>
                  <a:pt x="248986" y="612355"/>
                  <a:pt x="226280" y="601914"/>
                  <a:pt x="202132" y="599754"/>
                </a:cubicBezTo>
                <a:cubicBezTo>
                  <a:pt x="199249" y="599394"/>
                  <a:pt x="196366" y="599394"/>
                  <a:pt x="193122" y="599394"/>
                </a:cubicBezTo>
                <a:cubicBezTo>
                  <a:pt x="166091" y="599394"/>
                  <a:pt x="139781" y="610195"/>
                  <a:pt x="120318" y="629637"/>
                </a:cubicBezTo>
                <a:cubicBezTo>
                  <a:pt x="120318" y="629997"/>
                  <a:pt x="119958" y="630357"/>
                  <a:pt x="119597" y="630357"/>
                </a:cubicBezTo>
                <a:lnTo>
                  <a:pt x="119597" y="630717"/>
                </a:lnTo>
                <a:lnTo>
                  <a:pt x="118877" y="631077"/>
                </a:lnTo>
                <a:lnTo>
                  <a:pt x="118516" y="631797"/>
                </a:lnTo>
                <a:lnTo>
                  <a:pt x="118156" y="632157"/>
                </a:lnTo>
                <a:lnTo>
                  <a:pt x="117795" y="632517"/>
                </a:lnTo>
                <a:cubicBezTo>
                  <a:pt x="117435" y="632517"/>
                  <a:pt x="117075" y="632878"/>
                  <a:pt x="117075" y="633238"/>
                </a:cubicBezTo>
                <a:lnTo>
                  <a:pt x="116354" y="634318"/>
                </a:lnTo>
                <a:lnTo>
                  <a:pt x="115993" y="634318"/>
                </a:lnTo>
                <a:lnTo>
                  <a:pt x="115633" y="635038"/>
                </a:lnTo>
                <a:lnTo>
                  <a:pt x="115272" y="635398"/>
                </a:lnTo>
                <a:cubicBezTo>
                  <a:pt x="114912" y="635758"/>
                  <a:pt x="114552" y="635758"/>
                  <a:pt x="114552" y="636118"/>
                </a:cubicBezTo>
                <a:cubicBezTo>
                  <a:pt x="114191" y="636478"/>
                  <a:pt x="113831" y="636838"/>
                  <a:pt x="113831" y="637198"/>
                </a:cubicBezTo>
                <a:lnTo>
                  <a:pt x="113470" y="637198"/>
                </a:lnTo>
                <a:lnTo>
                  <a:pt x="112750" y="637918"/>
                </a:lnTo>
                <a:lnTo>
                  <a:pt x="112750" y="638278"/>
                </a:lnTo>
                <a:lnTo>
                  <a:pt x="112389" y="638998"/>
                </a:lnTo>
                <a:lnTo>
                  <a:pt x="112029" y="639358"/>
                </a:lnTo>
                <a:cubicBezTo>
                  <a:pt x="112029" y="639358"/>
                  <a:pt x="111668" y="639718"/>
                  <a:pt x="111308" y="640078"/>
                </a:cubicBezTo>
                <a:lnTo>
                  <a:pt x="111308" y="640438"/>
                </a:lnTo>
                <a:cubicBezTo>
                  <a:pt x="110948" y="640438"/>
                  <a:pt x="110948" y="640798"/>
                  <a:pt x="110587" y="641158"/>
                </a:cubicBezTo>
                <a:lnTo>
                  <a:pt x="110227" y="641518"/>
                </a:lnTo>
                <a:lnTo>
                  <a:pt x="109866" y="641878"/>
                </a:lnTo>
                <a:lnTo>
                  <a:pt x="109866" y="642598"/>
                </a:lnTo>
                <a:lnTo>
                  <a:pt x="109145" y="642958"/>
                </a:lnTo>
                <a:lnTo>
                  <a:pt x="109145" y="643318"/>
                </a:lnTo>
                <a:lnTo>
                  <a:pt x="108785" y="643318"/>
                </a:lnTo>
                <a:cubicBezTo>
                  <a:pt x="108785" y="643678"/>
                  <a:pt x="108425" y="644038"/>
                  <a:pt x="108425" y="644399"/>
                </a:cubicBezTo>
                <a:lnTo>
                  <a:pt x="107704" y="645119"/>
                </a:lnTo>
                <a:lnTo>
                  <a:pt x="107343" y="645479"/>
                </a:lnTo>
                <a:lnTo>
                  <a:pt x="106983" y="646199"/>
                </a:lnTo>
                <a:lnTo>
                  <a:pt x="106623" y="646559"/>
                </a:lnTo>
                <a:cubicBezTo>
                  <a:pt x="106623" y="646559"/>
                  <a:pt x="106262" y="646919"/>
                  <a:pt x="106262" y="647639"/>
                </a:cubicBezTo>
                <a:cubicBezTo>
                  <a:pt x="105902" y="647999"/>
                  <a:pt x="105541" y="647999"/>
                  <a:pt x="105541" y="648359"/>
                </a:cubicBezTo>
                <a:lnTo>
                  <a:pt x="105541" y="648719"/>
                </a:lnTo>
                <a:lnTo>
                  <a:pt x="105181" y="649439"/>
                </a:lnTo>
                <a:lnTo>
                  <a:pt x="104820" y="649799"/>
                </a:lnTo>
                <a:lnTo>
                  <a:pt x="104460" y="650519"/>
                </a:lnTo>
                <a:lnTo>
                  <a:pt x="104100" y="650519"/>
                </a:lnTo>
                <a:cubicBezTo>
                  <a:pt x="104100" y="650879"/>
                  <a:pt x="103739" y="651239"/>
                  <a:pt x="103739" y="651599"/>
                </a:cubicBezTo>
                <a:lnTo>
                  <a:pt x="103739" y="651959"/>
                </a:lnTo>
                <a:lnTo>
                  <a:pt x="103018" y="652679"/>
                </a:lnTo>
                <a:lnTo>
                  <a:pt x="103018" y="653039"/>
                </a:lnTo>
                <a:lnTo>
                  <a:pt x="102658" y="653759"/>
                </a:lnTo>
                <a:lnTo>
                  <a:pt x="102298" y="654119"/>
                </a:lnTo>
                <a:lnTo>
                  <a:pt x="101937" y="655199"/>
                </a:lnTo>
                <a:cubicBezTo>
                  <a:pt x="101577" y="655199"/>
                  <a:pt x="101577" y="655920"/>
                  <a:pt x="101216" y="656280"/>
                </a:cubicBezTo>
                <a:lnTo>
                  <a:pt x="100856" y="657360"/>
                </a:lnTo>
                <a:lnTo>
                  <a:pt x="100496" y="657360"/>
                </a:lnTo>
                <a:lnTo>
                  <a:pt x="100135" y="658080"/>
                </a:lnTo>
                <a:lnTo>
                  <a:pt x="100135" y="658440"/>
                </a:lnTo>
                <a:cubicBezTo>
                  <a:pt x="100135" y="658800"/>
                  <a:pt x="99775" y="659160"/>
                  <a:pt x="99414" y="659520"/>
                </a:cubicBezTo>
                <a:lnTo>
                  <a:pt x="99414" y="659880"/>
                </a:lnTo>
                <a:cubicBezTo>
                  <a:pt x="99414" y="659880"/>
                  <a:pt x="99414" y="660240"/>
                  <a:pt x="99054" y="660600"/>
                </a:cubicBezTo>
                <a:lnTo>
                  <a:pt x="99054" y="660960"/>
                </a:lnTo>
                <a:lnTo>
                  <a:pt x="98693" y="661680"/>
                </a:lnTo>
                <a:lnTo>
                  <a:pt x="98333" y="662040"/>
                </a:lnTo>
                <a:cubicBezTo>
                  <a:pt x="98333" y="662400"/>
                  <a:pt x="98333" y="662760"/>
                  <a:pt x="97973" y="663120"/>
                </a:cubicBezTo>
                <a:cubicBezTo>
                  <a:pt x="97973" y="663480"/>
                  <a:pt x="97973" y="663840"/>
                  <a:pt x="97612" y="663840"/>
                </a:cubicBezTo>
                <a:lnTo>
                  <a:pt x="97612" y="664560"/>
                </a:lnTo>
                <a:lnTo>
                  <a:pt x="97252" y="665280"/>
                </a:lnTo>
                <a:lnTo>
                  <a:pt x="96891" y="665280"/>
                </a:lnTo>
                <a:lnTo>
                  <a:pt x="96891" y="666360"/>
                </a:lnTo>
                <a:lnTo>
                  <a:pt x="96531" y="666720"/>
                </a:lnTo>
                <a:cubicBezTo>
                  <a:pt x="96531" y="667081"/>
                  <a:pt x="96531" y="667441"/>
                  <a:pt x="96531" y="667801"/>
                </a:cubicBezTo>
                <a:lnTo>
                  <a:pt x="96171" y="667801"/>
                </a:lnTo>
                <a:cubicBezTo>
                  <a:pt x="96171" y="668161"/>
                  <a:pt x="96171" y="668521"/>
                  <a:pt x="96171" y="668881"/>
                </a:cubicBezTo>
                <a:lnTo>
                  <a:pt x="95810" y="668881"/>
                </a:lnTo>
                <a:lnTo>
                  <a:pt x="95450" y="669961"/>
                </a:lnTo>
                <a:lnTo>
                  <a:pt x="95089" y="671041"/>
                </a:lnTo>
                <a:lnTo>
                  <a:pt x="95089" y="671401"/>
                </a:lnTo>
                <a:cubicBezTo>
                  <a:pt x="94729" y="671761"/>
                  <a:pt x="94729" y="672121"/>
                  <a:pt x="94729" y="672481"/>
                </a:cubicBezTo>
                <a:lnTo>
                  <a:pt x="94368" y="673561"/>
                </a:lnTo>
                <a:lnTo>
                  <a:pt x="94368" y="673921"/>
                </a:lnTo>
                <a:lnTo>
                  <a:pt x="94008" y="674641"/>
                </a:lnTo>
                <a:lnTo>
                  <a:pt x="94008" y="675001"/>
                </a:lnTo>
                <a:cubicBezTo>
                  <a:pt x="94008" y="675361"/>
                  <a:pt x="94008" y="675721"/>
                  <a:pt x="93648" y="676081"/>
                </a:cubicBezTo>
                <a:lnTo>
                  <a:pt x="93287" y="677161"/>
                </a:lnTo>
                <a:lnTo>
                  <a:pt x="93287" y="677521"/>
                </a:lnTo>
                <a:lnTo>
                  <a:pt x="93287" y="678241"/>
                </a:lnTo>
                <a:lnTo>
                  <a:pt x="92927" y="678962"/>
                </a:lnTo>
                <a:lnTo>
                  <a:pt x="92927" y="679322"/>
                </a:lnTo>
                <a:lnTo>
                  <a:pt x="92927" y="679682"/>
                </a:lnTo>
                <a:lnTo>
                  <a:pt x="92566" y="680762"/>
                </a:lnTo>
                <a:lnTo>
                  <a:pt x="92566" y="681482"/>
                </a:lnTo>
                <a:lnTo>
                  <a:pt x="92566" y="681842"/>
                </a:lnTo>
                <a:lnTo>
                  <a:pt x="92206" y="682562"/>
                </a:lnTo>
                <a:lnTo>
                  <a:pt x="92206" y="683282"/>
                </a:lnTo>
                <a:lnTo>
                  <a:pt x="91846" y="683642"/>
                </a:lnTo>
                <a:lnTo>
                  <a:pt x="91846" y="684213"/>
                </a:lnTo>
                <a:lnTo>
                  <a:pt x="93301" y="684213"/>
                </a:lnTo>
                <a:cubicBezTo>
                  <a:pt x="92216" y="690055"/>
                  <a:pt x="91855" y="696262"/>
                  <a:pt x="91855" y="702104"/>
                </a:cubicBezTo>
                <a:cubicBezTo>
                  <a:pt x="91855" y="708311"/>
                  <a:pt x="92216" y="714153"/>
                  <a:pt x="93301" y="720360"/>
                </a:cubicBezTo>
                <a:lnTo>
                  <a:pt x="91845" y="720360"/>
                </a:lnTo>
                <a:lnTo>
                  <a:pt x="91846" y="720365"/>
                </a:lnTo>
                <a:lnTo>
                  <a:pt x="70221" y="720365"/>
                </a:lnTo>
                <a:lnTo>
                  <a:pt x="33819" y="720365"/>
                </a:lnTo>
                <a:lnTo>
                  <a:pt x="33803" y="720360"/>
                </a:lnTo>
                <a:lnTo>
                  <a:pt x="18082" y="720360"/>
                </a:lnTo>
                <a:cubicBezTo>
                  <a:pt x="8317" y="720360"/>
                  <a:pt x="0" y="711962"/>
                  <a:pt x="0" y="702104"/>
                </a:cubicBezTo>
                <a:cubicBezTo>
                  <a:pt x="0" y="692246"/>
                  <a:pt x="8317" y="684213"/>
                  <a:pt x="18082" y="684213"/>
                </a:cubicBezTo>
                <a:lnTo>
                  <a:pt x="18264" y="684213"/>
                </a:lnTo>
                <a:lnTo>
                  <a:pt x="18321" y="683282"/>
                </a:lnTo>
                <a:lnTo>
                  <a:pt x="31656" y="586073"/>
                </a:lnTo>
                <a:cubicBezTo>
                  <a:pt x="36342" y="552590"/>
                  <a:pt x="50038" y="521627"/>
                  <a:pt x="70221" y="495345"/>
                </a:cubicBezTo>
                <a:cubicBezTo>
                  <a:pt x="78510" y="484184"/>
                  <a:pt x="87881" y="474103"/>
                  <a:pt x="98333" y="464742"/>
                </a:cubicBezTo>
                <a:cubicBezTo>
                  <a:pt x="127527" y="438820"/>
                  <a:pt x="162126" y="419378"/>
                  <a:pt x="202132" y="415418"/>
                </a:cubicBezTo>
                <a:cubicBezTo>
                  <a:pt x="209341" y="414698"/>
                  <a:pt x="216549" y="414338"/>
                  <a:pt x="224118" y="415058"/>
                </a:cubicBezTo>
                <a:cubicBezTo>
                  <a:pt x="227722" y="415058"/>
                  <a:pt x="230965" y="415058"/>
                  <a:pt x="234209" y="414698"/>
                </a:cubicBezTo>
                <a:lnTo>
                  <a:pt x="315913" y="414404"/>
                </a:lnTo>
                <a:lnTo>
                  <a:pt x="315913" y="279597"/>
                </a:lnTo>
                <a:cubicBezTo>
                  <a:pt x="315913" y="269867"/>
                  <a:pt x="324199" y="261938"/>
                  <a:pt x="333926" y="261938"/>
                </a:cubicBezTo>
                <a:close/>
                <a:moveTo>
                  <a:pt x="587989" y="124599"/>
                </a:moveTo>
                <a:cubicBezTo>
                  <a:pt x="581506" y="124599"/>
                  <a:pt x="575743" y="130362"/>
                  <a:pt x="575743" y="136845"/>
                </a:cubicBezTo>
                <a:lnTo>
                  <a:pt x="575743" y="278400"/>
                </a:lnTo>
                <a:cubicBezTo>
                  <a:pt x="575743" y="285243"/>
                  <a:pt x="581506" y="290646"/>
                  <a:pt x="587989" y="290646"/>
                </a:cubicBezTo>
                <a:lnTo>
                  <a:pt x="641297" y="290646"/>
                </a:lnTo>
                <a:lnTo>
                  <a:pt x="694245" y="290646"/>
                </a:lnTo>
                <a:cubicBezTo>
                  <a:pt x="700728" y="290646"/>
                  <a:pt x="706491" y="285243"/>
                  <a:pt x="706491" y="278400"/>
                </a:cubicBezTo>
                <a:cubicBezTo>
                  <a:pt x="706491" y="271916"/>
                  <a:pt x="700728" y="266513"/>
                  <a:pt x="694245" y="266513"/>
                </a:cubicBezTo>
                <a:lnTo>
                  <a:pt x="641297" y="266513"/>
                </a:lnTo>
                <a:lnTo>
                  <a:pt x="600596" y="266513"/>
                </a:lnTo>
                <a:lnTo>
                  <a:pt x="600596" y="136845"/>
                </a:lnTo>
                <a:cubicBezTo>
                  <a:pt x="600596" y="130362"/>
                  <a:pt x="594833" y="124599"/>
                  <a:pt x="587989" y="124599"/>
                </a:cubicBezTo>
                <a:close/>
                <a:moveTo>
                  <a:pt x="548253" y="0"/>
                </a:moveTo>
                <a:lnTo>
                  <a:pt x="626497" y="0"/>
                </a:lnTo>
                <a:cubicBezTo>
                  <a:pt x="636593" y="0"/>
                  <a:pt x="644165" y="7819"/>
                  <a:pt x="644165" y="17415"/>
                </a:cubicBezTo>
                <a:cubicBezTo>
                  <a:pt x="644165" y="27011"/>
                  <a:pt x="636593" y="47269"/>
                  <a:pt x="626497" y="47269"/>
                </a:cubicBezTo>
                <a:lnTo>
                  <a:pt x="606060" y="47269"/>
                </a:lnTo>
                <a:lnTo>
                  <a:pt x="606060" y="72414"/>
                </a:lnTo>
                <a:lnTo>
                  <a:pt x="641297" y="77414"/>
                </a:lnTo>
                <a:cubicBezTo>
                  <a:pt x="673354" y="86418"/>
                  <a:pt x="701448" y="103347"/>
                  <a:pt x="724501" y="126400"/>
                </a:cubicBezTo>
                <a:cubicBezTo>
                  <a:pt x="759079" y="161338"/>
                  <a:pt x="780690" y="209603"/>
                  <a:pt x="780690" y="262551"/>
                </a:cubicBezTo>
                <a:cubicBezTo>
                  <a:pt x="780690" y="315859"/>
                  <a:pt x="759079" y="364125"/>
                  <a:pt x="724501" y="398703"/>
                </a:cubicBezTo>
                <a:cubicBezTo>
                  <a:pt x="701448" y="421755"/>
                  <a:pt x="673354" y="438684"/>
                  <a:pt x="641297" y="448049"/>
                </a:cubicBezTo>
                <a:cubicBezTo>
                  <a:pt x="624368" y="452731"/>
                  <a:pt x="606359" y="455253"/>
                  <a:pt x="587989" y="455253"/>
                </a:cubicBezTo>
                <a:cubicBezTo>
                  <a:pt x="535041" y="455253"/>
                  <a:pt x="486776" y="434001"/>
                  <a:pt x="451837" y="398703"/>
                </a:cubicBezTo>
                <a:cubicBezTo>
                  <a:pt x="416899" y="364125"/>
                  <a:pt x="395288" y="315859"/>
                  <a:pt x="395288" y="262551"/>
                </a:cubicBezTo>
                <a:cubicBezTo>
                  <a:pt x="395288" y="209603"/>
                  <a:pt x="416899" y="161338"/>
                  <a:pt x="451837" y="126400"/>
                </a:cubicBezTo>
                <a:cubicBezTo>
                  <a:pt x="469307" y="108931"/>
                  <a:pt x="490108" y="94793"/>
                  <a:pt x="513160" y="85023"/>
                </a:cubicBezTo>
                <a:lnTo>
                  <a:pt x="569913" y="73515"/>
                </a:lnTo>
                <a:lnTo>
                  <a:pt x="569913" y="47269"/>
                </a:lnTo>
                <a:lnTo>
                  <a:pt x="548253" y="47269"/>
                </a:lnTo>
                <a:cubicBezTo>
                  <a:pt x="538518" y="47269"/>
                  <a:pt x="530225" y="27011"/>
                  <a:pt x="530225" y="17415"/>
                </a:cubicBezTo>
                <a:cubicBezTo>
                  <a:pt x="530225" y="7819"/>
                  <a:pt x="538518" y="0"/>
                  <a:pt x="54825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00D3ED3F-7D03-4044-A114-A708A13BC100}"/>
              </a:ext>
            </a:extLst>
          </p:cNvPr>
          <p:cNvSpPr>
            <a:spLocks noChangeArrowheads="1"/>
          </p:cNvSpPr>
          <p:nvPr/>
        </p:nvSpPr>
        <p:spPr bwMode="auto">
          <a:xfrm>
            <a:off x="12096984" y="9920198"/>
            <a:ext cx="871179" cy="833078"/>
          </a:xfrm>
          <a:custGeom>
            <a:avLst/>
            <a:gdLst>
              <a:gd name="connsiteX0" fmla="*/ 769767 w 871179"/>
              <a:gd name="connsiteY0" fmla="*/ 786285 h 833078"/>
              <a:gd name="connsiteX1" fmla="*/ 769767 w 871179"/>
              <a:gd name="connsiteY1" fmla="*/ 792764 h 833078"/>
              <a:gd name="connsiteX2" fmla="*/ 787388 w 871179"/>
              <a:gd name="connsiteY2" fmla="*/ 792764 h 833078"/>
              <a:gd name="connsiteX3" fmla="*/ 805369 w 871179"/>
              <a:gd name="connsiteY3" fmla="*/ 792764 h 833078"/>
              <a:gd name="connsiteX4" fmla="*/ 822990 w 871179"/>
              <a:gd name="connsiteY4" fmla="*/ 792764 h 833078"/>
              <a:gd name="connsiteX5" fmla="*/ 832340 w 871179"/>
              <a:gd name="connsiteY5" fmla="*/ 792764 h 833078"/>
              <a:gd name="connsiteX6" fmla="*/ 832340 w 871179"/>
              <a:gd name="connsiteY6" fmla="*/ 786285 h 833078"/>
              <a:gd name="connsiteX7" fmla="*/ 822990 w 871179"/>
              <a:gd name="connsiteY7" fmla="*/ 786285 h 833078"/>
              <a:gd name="connsiteX8" fmla="*/ 805369 w 871179"/>
              <a:gd name="connsiteY8" fmla="*/ 786285 h 833078"/>
              <a:gd name="connsiteX9" fmla="*/ 787388 w 871179"/>
              <a:gd name="connsiteY9" fmla="*/ 786285 h 833078"/>
              <a:gd name="connsiteX10" fmla="*/ 315742 w 871179"/>
              <a:gd name="connsiteY10" fmla="*/ 786285 h 833078"/>
              <a:gd name="connsiteX11" fmla="*/ 315742 w 871179"/>
              <a:gd name="connsiteY11" fmla="*/ 792764 h 833078"/>
              <a:gd name="connsiteX12" fmla="*/ 333363 w 871179"/>
              <a:gd name="connsiteY12" fmla="*/ 792764 h 833078"/>
              <a:gd name="connsiteX13" fmla="*/ 350984 w 871179"/>
              <a:gd name="connsiteY13" fmla="*/ 792764 h 833078"/>
              <a:gd name="connsiteX14" fmla="*/ 368965 w 871179"/>
              <a:gd name="connsiteY14" fmla="*/ 792764 h 833078"/>
              <a:gd name="connsiteX15" fmla="*/ 378315 w 871179"/>
              <a:gd name="connsiteY15" fmla="*/ 792764 h 833078"/>
              <a:gd name="connsiteX16" fmla="*/ 378315 w 871179"/>
              <a:gd name="connsiteY16" fmla="*/ 786285 h 833078"/>
              <a:gd name="connsiteX17" fmla="*/ 368965 w 871179"/>
              <a:gd name="connsiteY17" fmla="*/ 786285 h 833078"/>
              <a:gd name="connsiteX18" fmla="*/ 350984 w 871179"/>
              <a:gd name="connsiteY18" fmla="*/ 786285 h 833078"/>
              <a:gd name="connsiteX19" fmla="*/ 333363 w 871179"/>
              <a:gd name="connsiteY19" fmla="*/ 786285 h 833078"/>
              <a:gd name="connsiteX20" fmla="*/ 492144 w 871179"/>
              <a:gd name="connsiteY20" fmla="*/ 778366 h 833078"/>
              <a:gd name="connsiteX21" fmla="*/ 492144 w 871179"/>
              <a:gd name="connsiteY21" fmla="*/ 792764 h 833078"/>
              <a:gd name="connsiteX22" fmla="*/ 502214 w 871179"/>
              <a:gd name="connsiteY22" fmla="*/ 792764 h 833078"/>
              <a:gd name="connsiteX23" fmla="*/ 520194 w 871179"/>
              <a:gd name="connsiteY23" fmla="*/ 792764 h 833078"/>
              <a:gd name="connsiteX24" fmla="*/ 537815 w 871179"/>
              <a:gd name="connsiteY24" fmla="*/ 792764 h 833078"/>
              <a:gd name="connsiteX25" fmla="*/ 555796 w 871179"/>
              <a:gd name="connsiteY25" fmla="*/ 792764 h 833078"/>
              <a:gd name="connsiteX26" fmla="*/ 573417 w 871179"/>
              <a:gd name="connsiteY26" fmla="*/ 792764 h 833078"/>
              <a:gd name="connsiteX27" fmla="*/ 591398 w 871179"/>
              <a:gd name="connsiteY27" fmla="*/ 792764 h 833078"/>
              <a:gd name="connsiteX28" fmla="*/ 609019 w 871179"/>
              <a:gd name="connsiteY28" fmla="*/ 792764 h 833078"/>
              <a:gd name="connsiteX29" fmla="*/ 627000 w 871179"/>
              <a:gd name="connsiteY29" fmla="*/ 792764 h 833078"/>
              <a:gd name="connsiteX30" fmla="*/ 644981 w 871179"/>
              <a:gd name="connsiteY30" fmla="*/ 792764 h 833078"/>
              <a:gd name="connsiteX31" fmla="*/ 657567 w 871179"/>
              <a:gd name="connsiteY31" fmla="*/ 792764 h 833078"/>
              <a:gd name="connsiteX32" fmla="*/ 657567 w 871179"/>
              <a:gd name="connsiteY32" fmla="*/ 778366 h 833078"/>
              <a:gd name="connsiteX33" fmla="*/ 644981 w 871179"/>
              <a:gd name="connsiteY33" fmla="*/ 778366 h 833078"/>
              <a:gd name="connsiteX34" fmla="*/ 627000 w 871179"/>
              <a:gd name="connsiteY34" fmla="*/ 778366 h 833078"/>
              <a:gd name="connsiteX35" fmla="*/ 609019 w 871179"/>
              <a:gd name="connsiteY35" fmla="*/ 778366 h 833078"/>
              <a:gd name="connsiteX36" fmla="*/ 591398 w 871179"/>
              <a:gd name="connsiteY36" fmla="*/ 778366 h 833078"/>
              <a:gd name="connsiteX37" fmla="*/ 573417 w 871179"/>
              <a:gd name="connsiteY37" fmla="*/ 778366 h 833078"/>
              <a:gd name="connsiteX38" fmla="*/ 555796 w 871179"/>
              <a:gd name="connsiteY38" fmla="*/ 778366 h 833078"/>
              <a:gd name="connsiteX39" fmla="*/ 537815 w 871179"/>
              <a:gd name="connsiteY39" fmla="*/ 778366 h 833078"/>
              <a:gd name="connsiteX40" fmla="*/ 520194 w 871179"/>
              <a:gd name="connsiteY40" fmla="*/ 778366 h 833078"/>
              <a:gd name="connsiteX41" fmla="*/ 502214 w 871179"/>
              <a:gd name="connsiteY41" fmla="*/ 778366 h 833078"/>
              <a:gd name="connsiteX42" fmla="*/ 37759 w 871179"/>
              <a:gd name="connsiteY42" fmla="*/ 778366 h 833078"/>
              <a:gd name="connsiteX43" fmla="*/ 37759 w 871179"/>
              <a:gd name="connsiteY43" fmla="*/ 792764 h 833078"/>
              <a:gd name="connsiteX44" fmla="*/ 48188 w 871179"/>
              <a:gd name="connsiteY44" fmla="*/ 792764 h 833078"/>
              <a:gd name="connsiteX45" fmla="*/ 66169 w 871179"/>
              <a:gd name="connsiteY45" fmla="*/ 792764 h 833078"/>
              <a:gd name="connsiteX46" fmla="*/ 83790 w 871179"/>
              <a:gd name="connsiteY46" fmla="*/ 792764 h 833078"/>
              <a:gd name="connsiteX47" fmla="*/ 101771 w 871179"/>
              <a:gd name="connsiteY47" fmla="*/ 792764 h 833078"/>
              <a:gd name="connsiteX48" fmla="*/ 119392 w 871179"/>
              <a:gd name="connsiteY48" fmla="*/ 792764 h 833078"/>
              <a:gd name="connsiteX49" fmla="*/ 137373 w 871179"/>
              <a:gd name="connsiteY49" fmla="*/ 792764 h 833078"/>
              <a:gd name="connsiteX50" fmla="*/ 154994 w 871179"/>
              <a:gd name="connsiteY50" fmla="*/ 792764 h 833078"/>
              <a:gd name="connsiteX51" fmla="*/ 172975 w 871179"/>
              <a:gd name="connsiteY51" fmla="*/ 792764 h 833078"/>
              <a:gd name="connsiteX52" fmla="*/ 190956 w 871179"/>
              <a:gd name="connsiteY52" fmla="*/ 792764 h 833078"/>
              <a:gd name="connsiteX53" fmla="*/ 203542 w 871179"/>
              <a:gd name="connsiteY53" fmla="*/ 792764 h 833078"/>
              <a:gd name="connsiteX54" fmla="*/ 203542 w 871179"/>
              <a:gd name="connsiteY54" fmla="*/ 778366 h 833078"/>
              <a:gd name="connsiteX55" fmla="*/ 190956 w 871179"/>
              <a:gd name="connsiteY55" fmla="*/ 778366 h 833078"/>
              <a:gd name="connsiteX56" fmla="*/ 172975 w 871179"/>
              <a:gd name="connsiteY56" fmla="*/ 778366 h 833078"/>
              <a:gd name="connsiteX57" fmla="*/ 154994 w 871179"/>
              <a:gd name="connsiteY57" fmla="*/ 778366 h 833078"/>
              <a:gd name="connsiteX58" fmla="*/ 137373 w 871179"/>
              <a:gd name="connsiteY58" fmla="*/ 778366 h 833078"/>
              <a:gd name="connsiteX59" fmla="*/ 119392 w 871179"/>
              <a:gd name="connsiteY59" fmla="*/ 778366 h 833078"/>
              <a:gd name="connsiteX60" fmla="*/ 101771 w 871179"/>
              <a:gd name="connsiteY60" fmla="*/ 778366 h 833078"/>
              <a:gd name="connsiteX61" fmla="*/ 83790 w 871179"/>
              <a:gd name="connsiteY61" fmla="*/ 778366 h 833078"/>
              <a:gd name="connsiteX62" fmla="*/ 66169 w 871179"/>
              <a:gd name="connsiteY62" fmla="*/ 778366 h 833078"/>
              <a:gd name="connsiteX63" fmla="*/ 48188 w 871179"/>
              <a:gd name="connsiteY63" fmla="*/ 778366 h 833078"/>
              <a:gd name="connsiteX64" fmla="*/ 817956 w 871179"/>
              <a:gd name="connsiteY64" fmla="*/ 739492 h 833078"/>
              <a:gd name="connsiteX65" fmla="*/ 805369 w 871179"/>
              <a:gd name="connsiteY65" fmla="*/ 757489 h 833078"/>
              <a:gd name="connsiteX66" fmla="*/ 803571 w 871179"/>
              <a:gd name="connsiteY66" fmla="*/ 759649 h 833078"/>
              <a:gd name="connsiteX67" fmla="*/ 805369 w 871179"/>
              <a:gd name="connsiteY67" fmla="*/ 759649 h 833078"/>
              <a:gd name="connsiteX68" fmla="*/ 810763 w 871179"/>
              <a:gd name="connsiteY68" fmla="*/ 759649 h 833078"/>
              <a:gd name="connsiteX69" fmla="*/ 810763 w 871179"/>
              <a:gd name="connsiteY69" fmla="*/ 779446 h 833078"/>
              <a:gd name="connsiteX70" fmla="*/ 822990 w 871179"/>
              <a:gd name="connsiteY70" fmla="*/ 779446 h 833078"/>
              <a:gd name="connsiteX71" fmla="*/ 825148 w 871179"/>
              <a:gd name="connsiteY71" fmla="*/ 779446 h 833078"/>
              <a:gd name="connsiteX72" fmla="*/ 825148 w 871179"/>
              <a:gd name="connsiteY72" fmla="*/ 759649 h 833078"/>
              <a:gd name="connsiteX73" fmla="*/ 832340 w 871179"/>
              <a:gd name="connsiteY73" fmla="*/ 759649 h 833078"/>
              <a:gd name="connsiteX74" fmla="*/ 822990 w 871179"/>
              <a:gd name="connsiteY74" fmla="*/ 746691 h 833078"/>
              <a:gd name="connsiteX75" fmla="*/ 784152 w 871179"/>
              <a:gd name="connsiteY75" fmla="*/ 739492 h 833078"/>
              <a:gd name="connsiteX76" fmla="*/ 769767 w 871179"/>
              <a:gd name="connsiteY76" fmla="*/ 759649 h 833078"/>
              <a:gd name="connsiteX77" fmla="*/ 776959 w 871179"/>
              <a:gd name="connsiteY77" fmla="*/ 759649 h 833078"/>
              <a:gd name="connsiteX78" fmla="*/ 776959 w 871179"/>
              <a:gd name="connsiteY78" fmla="*/ 779446 h 833078"/>
              <a:gd name="connsiteX79" fmla="*/ 787388 w 871179"/>
              <a:gd name="connsiteY79" fmla="*/ 779446 h 833078"/>
              <a:gd name="connsiteX80" fmla="*/ 791344 w 871179"/>
              <a:gd name="connsiteY80" fmla="*/ 779446 h 833078"/>
              <a:gd name="connsiteX81" fmla="*/ 791344 w 871179"/>
              <a:gd name="connsiteY81" fmla="*/ 759649 h 833078"/>
              <a:gd name="connsiteX82" fmla="*/ 798536 w 871179"/>
              <a:gd name="connsiteY82" fmla="*/ 759649 h 833078"/>
              <a:gd name="connsiteX83" fmla="*/ 787388 w 871179"/>
              <a:gd name="connsiteY83" fmla="*/ 744171 h 833078"/>
              <a:gd name="connsiteX84" fmla="*/ 492144 w 871179"/>
              <a:gd name="connsiteY84" fmla="*/ 739492 h 833078"/>
              <a:gd name="connsiteX85" fmla="*/ 492144 w 871179"/>
              <a:gd name="connsiteY85" fmla="*/ 754249 h 833078"/>
              <a:gd name="connsiteX86" fmla="*/ 502214 w 871179"/>
              <a:gd name="connsiteY86" fmla="*/ 754249 h 833078"/>
              <a:gd name="connsiteX87" fmla="*/ 520194 w 871179"/>
              <a:gd name="connsiteY87" fmla="*/ 754249 h 833078"/>
              <a:gd name="connsiteX88" fmla="*/ 537815 w 871179"/>
              <a:gd name="connsiteY88" fmla="*/ 754249 h 833078"/>
              <a:gd name="connsiteX89" fmla="*/ 555796 w 871179"/>
              <a:gd name="connsiteY89" fmla="*/ 754249 h 833078"/>
              <a:gd name="connsiteX90" fmla="*/ 573417 w 871179"/>
              <a:gd name="connsiteY90" fmla="*/ 754249 h 833078"/>
              <a:gd name="connsiteX91" fmla="*/ 591398 w 871179"/>
              <a:gd name="connsiteY91" fmla="*/ 754249 h 833078"/>
              <a:gd name="connsiteX92" fmla="*/ 609019 w 871179"/>
              <a:gd name="connsiteY92" fmla="*/ 754249 h 833078"/>
              <a:gd name="connsiteX93" fmla="*/ 627000 w 871179"/>
              <a:gd name="connsiteY93" fmla="*/ 754249 h 833078"/>
              <a:gd name="connsiteX94" fmla="*/ 644981 w 871179"/>
              <a:gd name="connsiteY94" fmla="*/ 754249 h 833078"/>
              <a:gd name="connsiteX95" fmla="*/ 657567 w 871179"/>
              <a:gd name="connsiteY95" fmla="*/ 754249 h 833078"/>
              <a:gd name="connsiteX96" fmla="*/ 657567 w 871179"/>
              <a:gd name="connsiteY96" fmla="*/ 739492 h 833078"/>
              <a:gd name="connsiteX97" fmla="*/ 644981 w 871179"/>
              <a:gd name="connsiteY97" fmla="*/ 739492 h 833078"/>
              <a:gd name="connsiteX98" fmla="*/ 627000 w 871179"/>
              <a:gd name="connsiteY98" fmla="*/ 739492 h 833078"/>
              <a:gd name="connsiteX99" fmla="*/ 609019 w 871179"/>
              <a:gd name="connsiteY99" fmla="*/ 739492 h 833078"/>
              <a:gd name="connsiteX100" fmla="*/ 591398 w 871179"/>
              <a:gd name="connsiteY100" fmla="*/ 739492 h 833078"/>
              <a:gd name="connsiteX101" fmla="*/ 573417 w 871179"/>
              <a:gd name="connsiteY101" fmla="*/ 739492 h 833078"/>
              <a:gd name="connsiteX102" fmla="*/ 555796 w 871179"/>
              <a:gd name="connsiteY102" fmla="*/ 739492 h 833078"/>
              <a:gd name="connsiteX103" fmla="*/ 537815 w 871179"/>
              <a:gd name="connsiteY103" fmla="*/ 739492 h 833078"/>
              <a:gd name="connsiteX104" fmla="*/ 520194 w 871179"/>
              <a:gd name="connsiteY104" fmla="*/ 739492 h 833078"/>
              <a:gd name="connsiteX105" fmla="*/ 502214 w 871179"/>
              <a:gd name="connsiteY105" fmla="*/ 739492 h 833078"/>
              <a:gd name="connsiteX106" fmla="*/ 363931 w 871179"/>
              <a:gd name="connsiteY106" fmla="*/ 739492 h 833078"/>
              <a:gd name="connsiteX107" fmla="*/ 350984 w 871179"/>
              <a:gd name="connsiteY107" fmla="*/ 757489 h 833078"/>
              <a:gd name="connsiteX108" fmla="*/ 349546 w 871179"/>
              <a:gd name="connsiteY108" fmla="*/ 759649 h 833078"/>
              <a:gd name="connsiteX109" fmla="*/ 350984 w 871179"/>
              <a:gd name="connsiteY109" fmla="*/ 759649 h 833078"/>
              <a:gd name="connsiteX110" fmla="*/ 356738 w 871179"/>
              <a:gd name="connsiteY110" fmla="*/ 759649 h 833078"/>
              <a:gd name="connsiteX111" fmla="*/ 356738 w 871179"/>
              <a:gd name="connsiteY111" fmla="*/ 779446 h 833078"/>
              <a:gd name="connsiteX112" fmla="*/ 368965 w 871179"/>
              <a:gd name="connsiteY112" fmla="*/ 779446 h 833078"/>
              <a:gd name="connsiteX113" fmla="*/ 371123 w 871179"/>
              <a:gd name="connsiteY113" fmla="*/ 779446 h 833078"/>
              <a:gd name="connsiteX114" fmla="*/ 371123 w 871179"/>
              <a:gd name="connsiteY114" fmla="*/ 759649 h 833078"/>
              <a:gd name="connsiteX115" fmla="*/ 378315 w 871179"/>
              <a:gd name="connsiteY115" fmla="*/ 759649 h 833078"/>
              <a:gd name="connsiteX116" fmla="*/ 368965 w 871179"/>
              <a:gd name="connsiteY116" fmla="*/ 746691 h 833078"/>
              <a:gd name="connsiteX117" fmla="*/ 330127 w 871179"/>
              <a:gd name="connsiteY117" fmla="*/ 739492 h 833078"/>
              <a:gd name="connsiteX118" fmla="*/ 315742 w 871179"/>
              <a:gd name="connsiteY118" fmla="*/ 759649 h 833078"/>
              <a:gd name="connsiteX119" fmla="*/ 322934 w 871179"/>
              <a:gd name="connsiteY119" fmla="*/ 759649 h 833078"/>
              <a:gd name="connsiteX120" fmla="*/ 322934 w 871179"/>
              <a:gd name="connsiteY120" fmla="*/ 779446 h 833078"/>
              <a:gd name="connsiteX121" fmla="*/ 333363 w 871179"/>
              <a:gd name="connsiteY121" fmla="*/ 779446 h 833078"/>
              <a:gd name="connsiteX122" fmla="*/ 337319 w 871179"/>
              <a:gd name="connsiteY122" fmla="*/ 779446 h 833078"/>
              <a:gd name="connsiteX123" fmla="*/ 337319 w 871179"/>
              <a:gd name="connsiteY123" fmla="*/ 759649 h 833078"/>
              <a:gd name="connsiteX124" fmla="*/ 344511 w 871179"/>
              <a:gd name="connsiteY124" fmla="*/ 759649 h 833078"/>
              <a:gd name="connsiteX125" fmla="*/ 333363 w 871179"/>
              <a:gd name="connsiteY125" fmla="*/ 744171 h 833078"/>
              <a:gd name="connsiteX126" fmla="*/ 37759 w 871179"/>
              <a:gd name="connsiteY126" fmla="*/ 739492 h 833078"/>
              <a:gd name="connsiteX127" fmla="*/ 37759 w 871179"/>
              <a:gd name="connsiteY127" fmla="*/ 754249 h 833078"/>
              <a:gd name="connsiteX128" fmla="*/ 48188 w 871179"/>
              <a:gd name="connsiteY128" fmla="*/ 754249 h 833078"/>
              <a:gd name="connsiteX129" fmla="*/ 66169 w 871179"/>
              <a:gd name="connsiteY129" fmla="*/ 754249 h 833078"/>
              <a:gd name="connsiteX130" fmla="*/ 83790 w 871179"/>
              <a:gd name="connsiteY130" fmla="*/ 754249 h 833078"/>
              <a:gd name="connsiteX131" fmla="*/ 101771 w 871179"/>
              <a:gd name="connsiteY131" fmla="*/ 754249 h 833078"/>
              <a:gd name="connsiteX132" fmla="*/ 119392 w 871179"/>
              <a:gd name="connsiteY132" fmla="*/ 754249 h 833078"/>
              <a:gd name="connsiteX133" fmla="*/ 137373 w 871179"/>
              <a:gd name="connsiteY133" fmla="*/ 754249 h 833078"/>
              <a:gd name="connsiteX134" fmla="*/ 154994 w 871179"/>
              <a:gd name="connsiteY134" fmla="*/ 754249 h 833078"/>
              <a:gd name="connsiteX135" fmla="*/ 172975 w 871179"/>
              <a:gd name="connsiteY135" fmla="*/ 754249 h 833078"/>
              <a:gd name="connsiteX136" fmla="*/ 190956 w 871179"/>
              <a:gd name="connsiteY136" fmla="*/ 754249 h 833078"/>
              <a:gd name="connsiteX137" fmla="*/ 203542 w 871179"/>
              <a:gd name="connsiteY137" fmla="*/ 754249 h 833078"/>
              <a:gd name="connsiteX138" fmla="*/ 203542 w 871179"/>
              <a:gd name="connsiteY138" fmla="*/ 739492 h 833078"/>
              <a:gd name="connsiteX139" fmla="*/ 190956 w 871179"/>
              <a:gd name="connsiteY139" fmla="*/ 739492 h 833078"/>
              <a:gd name="connsiteX140" fmla="*/ 172975 w 871179"/>
              <a:gd name="connsiteY140" fmla="*/ 739492 h 833078"/>
              <a:gd name="connsiteX141" fmla="*/ 154994 w 871179"/>
              <a:gd name="connsiteY141" fmla="*/ 739492 h 833078"/>
              <a:gd name="connsiteX142" fmla="*/ 137373 w 871179"/>
              <a:gd name="connsiteY142" fmla="*/ 739492 h 833078"/>
              <a:gd name="connsiteX143" fmla="*/ 119392 w 871179"/>
              <a:gd name="connsiteY143" fmla="*/ 739492 h 833078"/>
              <a:gd name="connsiteX144" fmla="*/ 101771 w 871179"/>
              <a:gd name="connsiteY144" fmla="*/ 739492 h 833078"/>
              <a:gd name="connsiteX145" fmla="*/ 83790 w 871179"/>
              <a:gd name="connsiteY145" fmla="*/ 739492 h 833078"/>
              <a:gd name="connsiteX146" fmla="*/ 66169 w 871179"/>
              <a:gd name="connsiteY146" fmla="*/ 739492 h 833078"/>
              <a:gd name="connsiteX147" fmla="*/ 48188 w 871179"/>
              <a:gd name="connsiteY147" fmla="*/ 739492 h 833078"/>
              <a:gd name="connsiteX148" fmla="*/ 799615 w 871179"/>
              <a:gd name="connsiteY148" fmla="*/ 643385 h 833078"/>
              <a:gd name="connsiteX149" fmla="*/ 805369 w 871179"/>
              <a:gd name="connsiteY149" fmla="*/ 657063 h 833078"/>
              <a:gd name="connsiteX150" fmla="*/ 821192 w 871179"/>
              <a:gd name="connsiteY150" fmla="*/ 697018 h 833078"/>
              <a:gd name="connsiteX151" fmla="*/ 822990 w 871179"/>
              <a:gd name="connsiteY151" fmla="*/ 697018 h 833078"/>
              <a:gd name="connsiteX152" fmla="*/ 846365 w 871179"/>
              <a:gd name="connsiteY152" fmla="*/ 697018 h 833078"/>
              <a:gd name="connsiteX153" fmla="*/ 824788 w 871179"/>
              <a:gd name="connsiteY153" fmla="*/ 643385 h 833078"/>
              <a:gd name="connsiteX154" fmla="*/ 822990 w 871179"/>
              <a:gd name="connsiteY154" fmla="*/ 643385 h 833078"/>
              <a:gd name="connsiteX155" fmla="*/ 805369 w 871179"/>
              <a:gd name="connsiteY155" fmla="*/ 643385 h 833078"/>
              <a:gd name="connsiteX156" fmla="*/ 764013 w 871179"/>
              <a:gd name="connsiteY156" fmla="*/ 643385 h 833078"/>
              <a:gd name="connsiteX157" fmla="*/ 769407 w 871179"/>
              <a:gd name="connsiteY157" fmla="*/ 657063 h 833078"/>
              <a:gd name="connsiteX158" fmla="*/ 785590 w 871179"/>
              <a:gd name="connsiteY158" fmla="*/ 697018 h 833078"/>
              <a:gd name="connsiteX159" fmla="*/ 787388 w 871179"/>
              <a:gd name="connsiteY159" fmla="*/ 697018 h 833078"/>
              <a:gd name="connsiteX160" fmla="*/ 805369 w 871179"/>
              <a:gd name="connsiteY160" fmla="*/ 697018 h 833078"/>
              <a:gd name="connsiteX161" fmla="*/ 810763 w 871179"/>
              <a:gd name="connsiteY161" fmla="*/ 697018 h 833078"/>
              <a:gd name="connsiteX162" fmla="*/ 805369 w 871179"/>
              <a:gd name="connsiteY162" fmla="*/ 683340 h 833078"/>
              <a:gd name="connsiteX163" fmla="*/ 789186 w 871179"/>
              <a:gd name="connsiteY163" fmla="*/ 643385 h 833078"/>
              <a:gd name="connsiteX164" fmla="*/ 787388 w 871179"/>
              <a:gd name="connsiteY164" fmla="*/ 643385 h 833078"/>
              <a:gd name="connsiteX165" fmla="*/ 769407 w 871179"/>
              <a:gd name="connsiteY165" fmla="*/ 643385 h 833078"/>
              <a:gd name="connsiteX166" fmla="*/ 728411 w 871179"/>
              <a:gd name="connsiteY166" fmla="*/ 643385 h 833078"/>
              <a:gd name="connsiteX167" fmla="*/ 733806 w 871179"/>
              <a:gd name="connsiteY167" fmla="*/ 657063 h 833078"/>
              <a:gd name="connsiteX168" fmla="*/ 749988 w 871179"/>
              <a:gd name="connsiteY168" fmla="*/ 697018 h 833078"/>
              <a:gd name="connsiteX169" fmla="*/ 751786 w 871179"/>
              <a:gd name="connsiteY169" fmla="*/ 697018 h 833078"/>
              <a:gd name="connsiteX170" fmla="*/ 769407 w 871179"/>
              <a:gd name="connsiteY170" fmla="*/ 697018 h 833078"/>
              <a:gd name="connsiteX171" fmla="*/ 774802 w 871179"/>
              <a:gd name="connsiteY171" fmla="*/ 697018 h 833078"/>
              <a:gd name="connsiteX172" fmla="*/ 769407 w 871179"/>
              <a:gd name="connsiteY172" fmla="*/ 683340 h 833078"/>
              <a:gd name="connsiteX173" fmla="*/ 753584 w 871179"/>
              <a:gd name="connsiteY173" fmla="*/ 643385 h 833078"/>
              <a:gd name="connsiteX174" fmla="*/ 751786 w 871179"/>
              <a:gd name="connsiteY174" fmla="*/ 643385 h 833078"/>
              <a:gd name="connsiteX175" fmla="*/ 733806 w 871179"/>
              <a:gd name="connsiteY175" fmla="*/ 643385 h 833078"/>
              <a:gd name="connsiteX176" fmla="*/ 692809 w 871179"/>
              <a:gd name="connsiteY176" fmla="*/ 643385 h 833078"/>
              <a:gd name="connsiteX177" fmla="*/ 698204 w 871179"/>
              <a:gd name="connsiteY177" fmla="*/ 657063 h 833078"/>
              <a:gd name="connsiteX178" fmla="*/ 714386 w 871179"/>
              <a:gd name="connsiteY178" fmla="*/ 697018 h 833078"/>
              <a:gd name="connsiteX179" fmla="*/ 716184 w 871179"/>
              <a:gd name="connsiteY179" fmla="*/ 697018 h 833078"/>
              <a:gd name="connsiteX180" fmla="*/ 733806 w 871179"/>
              <a:gd name="connsiteY180" fmla="*/ 697018 h 833078"/>
              <a:gd name="connsiteX181" fmla="*/ 739559 w 871179"/>
              <a:gd name="connsiteY181" fmla="*/ 697018 h 833078"/>
              <a:gd name="connsiteX182" fmla="*/ 733806 w 871179"/>
              <a:gd name="connsiteY182" fmla="*/ 683340 h 833078"/>
              <a:gd name="connsiteX183" fmla="*/ 717983 w 871179"/>
              <a:gd name="connsiteY183" fmla="*/ 643385 h 833078"/>
              <a:gd name="connsiteX184" fmla="*/ 716184 w 871179"/>
              <a:gd name="connsiteY184" fmla="*/ 643385 h 833078"/>
              <a:gd name="connsiteX185" fmla="*/ 698204 w 871179"/>
              <a:gd name="connsiteY185" fmla="*/ 643385 h 833078"/>
              <a:gd name="connsiteX186" fmla="*/ 657208 w 871179"/>
              <a:gd name="connsiteY186" fmla="*/ 643385 h 833078"/>
              <a:gd name="connsiteX187" fmla="*/ 662602 w 871179"/>
              <a:gd name="connsiteY187" fmla="*/ 657063 h 833078"/>
              <a:gd name="connsiteX188" fmla="*/ 678784 w 871179"/>
              <a:gd name="connsiteY188" fmla="*/ 697018 h 833078"/>
              <a:gd name="connsiteX189" fmla="*/ 680583 w 871179"/>
              <a:gd name="connsiteY189" fmla="*/ 697018 h 833078"/>
              <a:gd name="connsiteX190" fmla="*/ 698204 w 871179"/>
              <a:gd name="connsiteY190" fmla="*/ 697018 h 833078"/>
              <a:gd name="connsiteX191" fmla="*/ 703958 w 871179"/>
              <a:gd name="connsiteY191" fmla="*/ 697018 h 833078"/>
              <a:gd name="connsiteX192" fmla="*/ 698204 w 871179"/>
              <a:gd name="connsiteY192" fmla="*/ 683340 h 833078"/>
              <a:gd name="connsiteX193" fmla="*/ 682381 w 871179"/>
              <a:gd name="connsiteY193" fmla="*/ 643385 h 833078"/>
              <a:gd name="connsiteX194" fmla="*/ 680583 w 871179"/>
              <a:gd name="connsiteY194" fmla="*/ 643385 h 833078"/>
              <a:gd name="connsiteX195" fmla="*/ 662602 w 871179"/>
              <a:gd name="connsiteY195" fmla="*/ 643385 h 833078"/>
              <a:gd name="connsiteX196" fmla="*/ 621246 w 871179"/>
              <a:gd name="connsiteY196" fmla="*/ 643385 h 833078"/>
              <a:gd name="connsiteX197" fmla="*/ 627000 w 871179"/>
              <a:gd name="connsiteY197" fmla="*/ 657063 h 833078"/>
              <a:gd name="connsiteX198" fmla="*/ 643183 w 871179"/>
              <a:gd name="connsiteY198" fmla="*/ 697018 h 833078"/>
              <a:gd name="connsiteX199" fmla="*/ 644981 w 871179"/>
              <a:gd name="connsiteY199" fmla="*/ 697018 h 833078"/>
              <a:gd name="connsiteX200" fmla="*/ 662602 w 871179"/>
              <a:gd name="connsiteY200" fmla="*/ 697018 h 833078"/>
              <a:gd name="connsiteX201" fmla="*/ 667996 w 871179"/>
              <a:gd name="connsiteY201" fmla="*/ 697018 h 833078"/>
              <a:gd name="connsiteX202" fmla="*/ 662602 w 871179"/>
              <a:gd name="connsiteY202" fmla="*/ 683340 h 833078"/>
              <a:gd name="connsiteX203" fmla="*/ 646419 w 871179"/>
              <a:gd name="connsiteY203" fmla="*/ 643385 h 833078"/>
              <a:gd name="connsiteX204" fmla="*/ 644981 w 871179"/>
              <a:gd name="connsiteY204" fmla="*/ 643385 h 833078"/>
              <a:gd name="connsiteX205" fmla="*/ 627000 w 871179"/>
              <a:gd name="connsiteY205" fmla="*/ 643385 h 833078"/>
              <a:gd name="connsiteX206" fmla="*/ 586004 w 871179"/>
              <a:gd name="connsiteY206" fmla="*/ 643385 h 833078"/>
              <a:gd name="connsiteX207" fmla="*/ 591398 w 871179"/>
              <a:gd name="connsiteY207" fmla="*/ 657063 h 833078"/>
              <a:gd name="connsiteX208" fmla="*/ 607581 w 871179"/>
              <a:gd name="connsiteY208" fmla="*/ 697018 h 833078"/>
              <a:gd name="connsiteX209" fmla="*/ 609019 w 871179"/>
              <a:gd name="connsiteY209" fmla="*/ 697018 h 833078"/>
              <a:gd name="connsiteX210" fmla="*/ 627000 w 871179"/>
              <a:gd name="connsiteY210" fmla="*/ 697018 h 833078"/>
              <a:gd name="connsiteX211" fmla="*/ 632754 w 871179"/>
              <a:gd name="connsiteY211" fmla="*/ 697018 h 833078"/>
              <a:gd name="connsiteX212" fmla="*/ 627000 w 871179"/>
              <a:gd name="connsiteY212" fmla="*/ 683340 h 833078"/>
              <a:gd name="connsiteX213" fmla="*/ 610817 w 871179"/>
              <a:gd name="connsiteY213" fmla="*/ 643385 h 833078"/>
              <a:gd name="connsiteX214" fmla="*/ 609019 w 871179"/>
              <a:gd name="connsiteY214" fmla="*/ 643385 h 833078"/>
              <a:gd name="connsiteX215" fmla="*/ 591398 w 871179"/>
              <a:gd name="connsiteY215" fmla="*/ 643385 h 833078"/>
              <a:gd name="connsiteX216" fmla="*/ 550402 w 871179"/>
              <a:gd name="connsiteY216" fmla="*/ 643385 h 833078"/>
              <a:gd name="connsiteX217" fmla="*/ 555796 w 871179"/>
              <a:gd name="connsiteY217" fmla="*/ 657063 h 833078"/>
              <a:gd name="connsiteX218" fmla="*/ 571979 w 871179"/>
              <a:gd name="connsiteY218" fmla="*/ 697018 h 833078"/>
              <a:gd name="connsiteX219" fmla="*/ 573417 w 871179"/>
              <a:gd name="connsiteY219" fmla="*/ 697018 h 833078"/>
              <a:gd name="connsiteX220" fmla="*/ 591398 w 871179"/>
              <a:gd name="connsiteY220" fmla="*/ 697018 h 833078"/>
              <a:gd name="connsiteX221" fmla="*/ 596792 w 871179"/>
              <a:gd name="connsiteY221" fmla="*/ 697018 h 833078"/>
              <a:gd name="connsiteX222" fmla="*/ 591398 w 871179"/>
              <a:gd name="connsiteY222" fmla="*/ 683340 h 833078"/>
              <a:gd name="connsiteX223" fmla="*/ 575575 w 871179"/>
              <a:gd name="connsiteY223" fmla="*/ 643385 h 833078"/>
              <a:gd name="connsiteX224" fmla="*/ 573417 w 871179"/>
              <a:gd name="connsiteY224" fmla="*/ 643385 h 833078"/>
              <a:gd name="connsiteX225" fmla="*/ 555796 w 871179"/>
              <a:gd name="connsiteY225" fmla="*/ 643385 h 833078"/>
              <a:gd name="connsiteX226" fmla="*/ 514440 w 871179"/>
              <a:gd name="connsiteY226" fmla="*/ 643385 h 833078"/>
              <a:gd name="connsiteX227" fmla="*/ 520194 w 871179"/>
              <a:gd name="connsiteY227" fmla="*/ 657063 h 833078"/>
              <a:gd name="connsiteX228" fmla="*/ 536017 w 871179"/>
              <a:gd name="connsiteY228" fmla="*/ 697018 h 833078"/>
              <a:gd name="connsiteX229" fmla="*/ 537815 w 871179"/>
              <a:gd name="connsiteY229" fmla="*/ 697018 h 833078"/>
              <a:gd name="connsiteX230" fmla="*/ 555796 w 871179"/>
              <a:gd name="connsiteY230" fmla="*/ 697018 h 833078"/>
              <a:gd name="connsiteX231" fmla="*/ 561190 w 871179"/>
              <a:gd name="connsiteY231" fmla="*/ 697018 h 833078"/>
              <a:gd name="connsiteX232" fmla="*/ 555796 w 871179"/>
              <a:gd name="connsiteY232" fmla="*/ 683340 h 833078"/>
              <a:gd name="connsiteX233" fmla="*/ 539613 w 871179"/>
              <a:gd name="connsiteY233" fmla="*/ 643385 h 833078"/>
              <a:gd name="connsiteX234" fmla="*/ 537815 w 871179"/>
              <a:gd name="connsiteY234" fmla="*/ 643385 h 833078"/>
              <a:gd name="connsiteX235" fmla="*/ 520194 w 871179"/>
              <a:gd name="connsiteY235" fmla="*/ 643385 h 833078"/>
              <a:gd name="connsiteX236" fmla="*/ 479198 w 871179"/>
              <a:gd name="connsiteY236" fmla="*/ 643385 h 833078"/>
              <a:gd name="connsiteX237" fmla="*/ 500415 w 871179"/>
              <a:gd name="connsiteY237" fmla="*/ 697018 h 833078"/>
              <a:gd name="connsiteX238" fmla="*/ 502214 w 871179"/>
              <a:gd name="connsiteY238" fmla="*/ 697018 h 833078"/>
              <a:gd name="connsiteX239" fmla="*/ 520194 w 871179"/>
              <a:gd name="connsiteY239" fmla="*/ 697018 h 833078"/>
              <a:gd name="connsiteX240" fmla="*/ 525589 w 871179"/>
              <a:gd name="connsiteY240" fmla="*/ 697018 h 833078"/>
              <a:gd name="connsiteX241" fmla="*/ 520194 w 871179"/>
              <a:gd name="connsiteY241" fmla="*/ 683340 h 833078"/>
              <a:gd name="connsiteX242" fmla="*/ 504012 w 871179"/>
              <a:gd name="connsiteY242" fmla="*/ 643385 h 833078"/>
              <a:gd name="connsiteX243" fmla="*/ 502214 w 871179"/>
              <a:gd name="connsiteY243" fmla="*/ 643385 h 833078"/>
              <a:gd name="connsiteX244" fmla="*/ 345590 w 871179"/>
              <a:gd name="connsiteY244" fmla="*/ 643385 h 833078"/>
              <a:gd name="connsiteX245" fmla="*/ 350984 w 871179"/>
              <a:gd name="connsiteY245" fmla="*/ 657063 h 833078"/>
              <a:gd name="connsiteX246" fmla="*/ 367167 w 871179"/>
              <a:gd name="connsiteY246" fmla="*/ 697018 h 833078"/>
              <a:gd name="connsiteX247" fmla="*/ 368965 w 871179"/>
              <a:gd name="connsiteY247" fmla="*/ 697018 h 833078"/>
              <a:gd name="connsiteX248" fmla="*/ 392340 w 871179"/>
              <a:gd name="connsiteY248" fmla="*/ 697018 h 833078"/>
              <a:gd name="connsiteX249" fmla="*/ 370763 w 871179"/>
              <a:gd name="connsiteY249" fmla="*/ 643385 h 833078"/>
              <a:gd name="connsiteX250" fmla="*/ 368965 w 871179"/>
              <a:gd name="connsiteY250" fmla="*/ 643385 h 833078"/>
              <a:gd name="connsiteX251" fmla="*/ 350984 w 871179"/>
              <a:gd name="connsiteY251" fmla="*/ 643385 h 833078"/>
              <a:gd name="connsiteX252" fmla="*/ 309988 w 871179"/>
              <a:gd name="connsiteY252" fmla="*/ 643385 h 833078"/>
              <a:gd name="connsiteX253" fmla="*/ 315382 w 871179"/>
              <a:gd name="connsiteY253" fmla="*/ 657063 h 833078"/>
              <a:gd name="connsiteX254" fmla="*/ 331565 w 871179"/>
              <a:gd name="connsiteY254" fmla="*/ 697018 h 833078"/>
              <a:gd name="connsiteX255" fmla="*/ 333363 w 871179"/>
              <a:gd name="connsiteY255" fmla="*/ 697018 h 833078"/>
              <a:gd name="connsiteX256" fmla="*/ 350984 w 871179"/>
              <a:gd name="connsiteY256" fmla="*/ 697018 h 833078"/>
              <a:gd name="connsiteX257" fmla="*/ 356738 w 871179"/>
              <a:gd name="connsiteY257" fmla="*/ 697018 h 833078"/>
              <a:gd name="connsiteX258" fmla="*/ 350984 w 871179"/>
              <a:gd name="connsiteY258" fmla="*/ 683340 h 833078"/>
              <a:gd name="connsiteX259" fmla="*/ 335161 w 871179"/>
              <a:gd name="connsiteY259" fmla="*/ 643385 h 833078"/>
              <a:gd name="connsiteX260" fmla="*/ 333363 w 871179"/>
              <a:gd name="connsiteY260" fmla="*/ 643385 h 833078"/>
              <a:gd name="connsiteX261" fmla="*/ 315382 w 871179"/>
              <a:gd name="connsiteY261" fmla="*/ 643385 h 833078"/>
              <a:gd name="connsiteX262" fmla="*/ 274386 w 871179"/>
              <a:gd name="connsiteY262" fmla="*/ 643385 h 833078"/>
              <a:gd name="connsiteX263" fmla="*/ 280140 w 871179"/>
              <a:gd name="connsiteY263" fmla="*/ 657063 h 833078"/>
              <a:gd name="connsiteX264" fmla="*/ 295963 w 871179"/>
              <a:gd name="connsiteY264" fmla="*/ 697018 h 833078"/>
              <a:gd name="connsiteX265" fmla="*/ 297761 w 871179"/>
              <a:gd name="connsiteY265" fmla="*/ 697018 h 833078"/>
              <a:gd name="connsiteX266" fmla="*/ 315382 w 871179"/>
              <a:gd name="connsiteY266" fmla="*/ 697018 h 833078"/>
              <a:gd name="connsiteX267" fmla="*/ 321136 w 871179"/>
              <a:gd name="connsiteY267" fmla="*/ 697018 h 833078"/>
              <a:gd name="connsiteX268" fmla="*/ 315382 w 871179"/>
              <a:gd name="connsiteY268" fmla="*/ 683340 h 833078"/>
              <a:gd name="connsiteX269" fmla="*/ 299559 w 871179"/>
              <a:gd name="connsiteY269" fmla="*/ 643385 h 833078"/>
              <a:gd name="connsiteX270" fmla="*/ 297761 w 871179"/>
              <a:gd name="connsiteY270" fmla="*/ 643385 h 833078"/>
              <a:gd name="connsiteX271" fmla="*/ 280140 w 871179"/>
              <a:gd name="connsiteY271" fmla="*/ 643385 h 833078"/>
              <a:gd name="connsiteX272" fmla="*/ 238784 w 871179"/>
              <a:gd name="connsiteY272" fmla="*/ 643385 h 833078"/>
              <a:gd name="connsiteX273" fmla="*/ 244179 w 871179"/>
              <a:gd name="connsiteY273" fmla="*/ 657063 h 833078"/>
              <a:gd name="connsiteX274" fmla="*/ 260361 w 871179"/>
              <a:gd name="connsiteY274" fmla="*/ 697018 h 833078"/>
              <a:gd name="connsiteX275" fmla="*/ 262159 w 871179"/>
              <a:gd name="connsiteY275" fmla="*/ 697018 h 833078"/>
              <a:gd name="connsiteX276" fmla="*/ 280140 w 871179"/>
              <a:gd name="connsiteY276" fmla="*/ 697018 h 833078"/>
              <a:gd name="connsiteX277" fmla="*/ 285534 w 871179"/>
              <a:gd name="connsiteY277" fmla="*/ 697018 h 833078"/>
              <a:gd name="connsiteX278" fmla="*/ 280140 w 871179"/>
              <a:gd name="connsiteY278" fmla="*/ 683340 h 833078"/>
              <a:gd name="connsiteX279" fmla="*/ 263598 w 871179"/>
              <a:gd name="connsiteY279" fmla="*/ 643385 h 833078"/>
              <a:gd name="connsiteX280" fmla="*/ 262159 w 871179"/>
              <a:gd name="connsiteY280" fmla="*/ 643385 h 833078"/>
              <a:gd name="connsiteX281" fmla="*/ 244179 w 871179"/>
              <a:gd name="connsiteY281" fmla="*/ 643385 h 833078"/>
              <a:gd name="connsiteX282" fmla="*/ 203183 w 871179"/>
              <a:gd name="connsiteY282" fmla="*/ 643385 h 833078"/>
              <a:gd name="connsiteX283" fmla="*/ 208577 w 871179"/>
              <a:gd name="connsiteY283" fmla="*/ 657063 h 833078"/>
              <a:gd name="connsiteX284" fmla="*/ 224759 w 871179"/>
              <a:gd name="connsiteY284" fmla="*/ 697018 h 833078"/>
              <a:gd name="connsiteX285" fmla="*/ 226198 w 871179"/>
              <a:gd name="connsiteY285" fmla="*/ 697018 h 833078"/>
              <a:gd name="connsiteX286" fmla="*/ 244179 w 871179"/>
              <a:gd name="connsiteY286" fmla="*/ 697018 h 833078"/>
              <a:gd name="connsiteX287" fmla="*/ 249933 w 871179"/>
              <a:gd name="connsiteY287" fmla="*/ 697018 h 833078"/>
              <a:gd name="connsiteX288" fmla="*/ 244179 w 871179"/>
              <a:gd name="connsiteY288" fmla="*/ 683340 h 833078"/>
              <a:gd name="connsiteX289" fmla="*/ 228356 w 871179"/>
              <a:gd name="connsiteY289" fmla="*/ 643385 h 833078"/>
              <a:gd name="connsiteX290" fmla="*/ 226198 w 871179"/>
              <a:gd name="connsiteY290" fmla="*/ 643385 h 833078"/>
              <a:gd name="connsiteX291" fmla="*/ 208577 w 871179"/>
              <a:gd name="connsiteY291" fmla="*/ 643385 h 833078"/>
              <a:gd name="connsiteX292" fmla="*/ 167581 w 871179"/>
              <a:gd name="connsiteY292" fmla="*/ 643385 h 833078"/>
              <a:gd name="connsiteX293" fmla="*/ 172975 w 871179"/>
              <a:gd name="connsiteY293" fmla="*/ 657063 h 833078"/>
              <a:gd name="connsiteX294" fmla="*/ 189158 w 871179"/>
              <a:gd name="connsiteY294" fmla="*/ 697018 h 833078"/>
              <a:gd name="connsiteX295" fmla="*/ 190956 w 871179"/>
              <a:gd name="connsiteY295" fmla="*/ 697018 h 833078"/>
              <a:gd name="connsiteX296" fmla="*/ 208577 w 871179"/>
              <a:gd name="connsiteY296" fmla="*/ 697018 h 833078"/>
              <a:gd name="connsiteX297" fmla="*/ 213971 w 871179"/>
              <a:gd name="connsiteY297" fmla="*/ 697018 h 833078"/>
              <a:gd name="connsiteX298" fmla="*/ 208577 w 871179"/>
              <a:gd name="connsiteY298" fmla="*/ 683340 h 833078"/>
              <a:gd name="connsiteX299" fmla="*/ 192754 w 871179"/>
              <a:gd name="connsiteY299" fmla="*/ 643385 h 833078"/>
              <a:gd name="connsiteX300" fmla="*/ 190956 w 871179"/>
              <a:gd name="connsiteY300" fmla="*/ 643385 h 833078"/>
              <a:gd name="connsiteX301" fmla="*/ 172975 w 871179"/>
              <a:gd name="connsiteY301" fmla="*/ 643385 h 833078"/>
              <a:gd name="connsiteX302" fmla="*/ 131979 w 871179"/>
              <a:gd name="connsiteY302" fmla="*/ 643385 h 833078"/>
              <a:gd name="connsiteX303" fmla="*/ 137373 w 871179"/>
              <a:gd name="connsiteY303" fmla="*/ 657063 h 833078"/>
              <a:gd name="connsiteX304" fmla="*/ 153556 w 871179"/>
              <a:gd name="connsiteY304" fmla="*/ 697018 h 833078"/>
              <a:gd name="connsiteX305" fmla="*/ 154994 w 871179"/>
              <a:gd name="connsiteY305" fmla="*/ 697018 h 833078"/>
              <a:gd name="connsiteX306" fmla="*/ 172975 w 871179"/>
              <a:gd name="connsiteY306" fmla="*/ 697018 h 833078"/>
              <a:gd name="connsiteX307" fmla="*/ 178369 w 871179"/>
              <a:gd name="connsiteY307" fmla="*/ 697018 h 833078"/>
              <a:gd name="connsiteX308" fmla="*/ 172975 w 871179"/>
              <a:gd name="connsiteY308" fmla="*/ 683340 h 833078"/>
              <a:gd name="connsiteX309" fmla="*/ 156792 w 871179"/>
              <a:gd name="connsiteY309" fmla="*/ 643385 h 833078"/>
              <a:gd name="connsiteX310" fmla="*/ 154994 w 871179"/>
              <a:gd name="connsiteY310" fmla="*/ 643385 h 833078"/>
              <a:gd name="connsiteX311" fmla="*/ 137373 w 871179"/>
              <a:gd name="connsiteY311" fmla="*/ 643385 h 833078"/>
              <a:gd name="connsiteX312" fmla="*/ 96017 w 871179"/>
              <a:gd name="connsiteY312" fmla="*/ 643385 h 833078"/>
              <a:gd name="connsiteX313" fmla="*/ 101771 w 871179"/>
              <a:gd name="connsiteY313" fmla="*/ 657063 h 833078"/>
              <a:gd name="connsiteX314" fmla="*/ 117594 w 871179"/>
              <a:gd name="connsiteY314" fmla="*/ 697018 h 833078"/>
              <a:gd name="connsiteX315" fmla="*/ 119392 w 871179"/>
              <a:gd name="connsiteY315" fmla="*/ 697018 h 833078"/>
              <a:gd name="connsiteX316" fmla="*/ 137373 w 871179"/>
              <a:gd name="connsiteY316" fmla="*/ 697018 h 833078"/>
              <a:gd name="connsiteX317" fmla="*/ 142767 w 871179"/>
              <a:gd name="connsiteY317" fmla="*/ 697018 h 833078"/>
              <a:gd name="connsiteX318" fmla="*/ 137373 w 871179"/>
              <a:gd name="connsiteY318" fmla="*/ 683340 h 833078"/>
              <a:gd name="connsiteX319" fmla="*/ 121190 w 871179"/>
              <a:gd name="connsiteY319" fmla="*/ 643385 h 833078"/>
              <a:gd name="connsiteX320" fmla="*/ 119392 w 871179"/>
              <a:gd name="connsiteY320" fmla="*/ 643385 h 833078"/>
              <a:gd name="connsiteX321" fmla="*/ 101771 w 871179"/>
              <a:gd name="connsiteY321" fmla="*/ 643385 h 833078"/>
              <a:gd name="connsiteX322" fmla="*/ 60415 w 871179"/>
              <a:gd name="connsiteY322" fmla="*/ 643385 h 833078"/>
              <a:gd name="connsiteX323" fmla="*/ 66169 w 871179"/>
              <a:gd name="connsiteY323" fmla="*/ 657063 h 833078"/>
              <a:gd name="connsiteX324" fmla="*/ 81992 w 871179"/>
              <a:gd name="connsiteY324" fmla="*/ 697018 h 833078"/>
              <a:gd name="connsiteX325" fmla="*/ 83790 w 871179"/>
              <a:gd name="connsiteY325" fmla="*/ 697018 h 833078"/>
              <a:gd name="connsiteX326" fmla="*/ 101771 w 871179"/>
              <a:gd name="connsiteY326" fmla="*/ 697018 h 833078"/>
              <a:gd name="connsiteX327" fmla="*/ 107165 w 871179"/>
              <a:gd name="connsiteY327" fmla="*/ 697018 h 833078"/>
              <a:gd name="connsiteX328" fmla="*/ 101771 w 871179"/>
              <a:gd name="connsiteY328" fmla="*/ 683340 h 833078"/>
              <a:gd name="connsiteX329" fmla="*/ 85588 w 871179"/>
              <a:gd name="connsiteY329" fmla="*/ 643385 h 833078"/>
              <a:gd name="connsiteX330" fmla="*/ 83790 w 871179"/>
              <a:gd name="connsiteY330" fmla="*/ 643385 h 833078"/>
              <a:gd name="connsiteX331" fmla="*/ 66169 w 871179"/>
              <a:gd name="connsiteY331" fmla="*/ 643385 h 833078"/>
              <a:gd name="connsiteX332" fmla="*/ 24813 w 871179"/>
              <a:gd name="connsiteY332" fmla="*/ 643385 h 833078"/>
              <a:gd name="connsiteX333" fmla="*/ 46390 w 871179"/>
              <a:gd name="connsiteY333" fmla="*/ 697018 h 833078"/>
              <a:gd name="connsiteX334" fmla="*/ 48188 w 871179"/>
              <a:gd name="connsiteY334" fmla="*/ 697018 h 833078"/>
              <a:gd name="connsiteX335" fmla="*/ 66169 w 871179"/>
              <a:gd name="connsiteY335" fmla="*/ 697018 h 833078"/>
              <a:gd name="connsiteX336" fmla="*/ 71563 w 871179"/>
              <a:gd name="connsiteY336" fmla="*/ 697018 h 833078"/>
              <a:gd name="connsiteX337" fmla="*/ 66169 w 871179"/>
              <a:gd name="connsiteY337" fmla="*/ 683340 h 833078"/>
              <a:gd name="connsiteX338" fmla="*/ 49986 w 871179"/>
              <a:gd name="connsiteY338" fmla="*/ 643385 h 833078"/>
              <a:gd name="connsiteX339" fmla="*/ 48188 w 871179"/>
              <a:gd name="connsiteY339" fmla="*/ 643385 h 833078"/>
              <a:gd name="connsiteX340" fmla="*/ 612256 w 871179"/>
              <a:gd name="connsiteY340" fmla="*/ 453679 h 833078"/>
              <a:gd name="connsiteX341" fmla="*/ 612256 w 871179"/>
              <a:gd name="connsiteY341" fmla="*/ 546559 h 833078"/>
              <a:gd name="connsiteX342" fmla="*/ 612256 w 871179"/>
              <a:gd name="connsiteY342" fmla="*/ 547279 h 833078"/>
              <a:gd name="connsiteX343" fmla="*/ 620886 w 871179"/>
              <a:gd name="connsiteY343" fmla="*/ 560237 h 833078"/>
              <a:gd name="connsiteX344" fmla="*/ 627000 w 871179"/>
              <a:gd name="connsiteY344" fmla="*/ 550519 h 833078"/>
              <a:gd name="connsiteX345" fmla="*/ 629158 w 871179"/>
              <a:gd name="connsiteY345" fmla="*/ 547279 h 833078"/>
              <a:gd name="connsiteX346" fmla="*/ 637788 w 871179"/>
              <a:gd name="connsiteY346" fmla="*/ 560237 h 833078"/>
              <a:gd name="connsiteX347" fmla="*/ 644981 w 871179"/>
              <a:gd name="connsiteY347" fmla="*/ 549439 h 833078"/>
              <a:gd name="connsiteX348" fmla="*/ 646060 w 871179"/>
              <a:gd name="connsiteY348" fmla="*/ 547279 h 833078"/>
              <a:gd name="connsiteX349" fmla="*/ 654690 w 871179"/>
              <a:gd name="connsiteY349" fmla="*/ 560237 h 833078"/>
              <a:gd name="connsiteX350" fmla="*/ 662602 w 871179"/>
              <a:gd name="connsiteY350" fmla="*/ 547999 h 833078"/>
              <a:gd name="connsiteX351" fmla="*/ 663321 w 871179"/>
              <a:gd name="connsiteY351" fmla="*/ 547279 h 833078"/>
              <a:gd name="connsiteX352" fmla="*/ 671592 w 871179"/>
              <a:gd name="connsiteY352" fmla="*/ 560237 h 833078"/>
              <a:gd name="connsiteX353" fmla="*/ 680223 w 871179"/>
              <a:gd name="connsiteY353" fmla="*/ 547279 h 833078"/>
              <a:gd name="connsiteX354" fmla="*/ 680583 w 871179"/>
              <a:gd name="connsiteY354" fmla="*/ 547999 h 833078"/>
              <a:gd name="connsiteX355" fmla="*/ 688494 w 871179"/>
              <a:gd name="connsiteY355" fmla="*/ 560237 h 833078"/>
              <a:gd name="connsiteX356" fmla="*/ 697125 w 871179"/>
              <a:gd name="connsiteY356" fmla="*/ 547279 h 833078"/>
              <a:gd name="connsiteX357" fmla="*/ 698204 w 871179"/>
              <a:gd name="connsiteY357" fmla="*/ 549079 h 833078"/>
              <a:gd name="connsiteX358" fmla="*/ 705396 w 871179"/>
              <a:gd name="connsiteY358" fmla="*/ 560237 h 833078"/>
              <a:gd name="connsiteX359" fmla="*/ 714027 w 871179"/>
              <a:gd name="connsiteY359" fmla="*/ 547279 h 833078"/>
              <a:gd name="connsiteX360" fmla="*/ 714027 w 871179"/>
              <a:gd name="connsiteY360" fmla="*/ 453679 h 833078"/>
              <a:gd name="connsiteX361" fmla="*/ 158231 w 871179"/>
              <a:gd name="connsiteY361" fmla="*/ 453679 h 833078"/>
              <a:gd name="connsiteX362" fmla="*/ 158231 w 871179"/>
              <a:gd name="connsiteY362" fmla="*/ 546559 h 833078"/>
              <a:gd name="connsiteX363" fmla="*/ 158231 w 871179"/>
              <a:gd name="connsiteY363" fmla="*/ 547279 h 833078"/>
              <a:gd name="connsiteX364" fmla="*/ 166861 w 871179"/>
              <a:gd name="connsiteY364" fmla="*/ 560237 h 833078"/>
              <a:gd name="connsiteX365" fmla="*/ 172975 w 871179"/>
              <a:gd name="connsiteY365" fmla="*/ 550519 h 833078"/>
              <a:gd name="connsiteX366" fmla="*/ 175133 w 871179"/>
              <a:gd name="connsiteY366" fmla="*/ 547279 h 833078"/>
              <a:gd name="connsiteX367" fmla="*/ 183763 w 871179"/>
              <a:gd name="connsiteY367" fmla="*/ 560237 h 833078"/>
              <a:gd name="connsiteX368" fmla="*/ 190956 w 871179"/>
              <a:gd name="connsiteY368" fmla="*/ 549439 h 833078"/>
              <a:gd name="connsiteX369" fmla="*/ 192035 w 871179"/>
              <a:gd name="connsiteY369" fmla="*/ 547279 h 833078"/>
              <a:gd name="connsiteX370" fmla="*/ 200665 w 871179"/>
              <a:gd name="connsiteY370" fmla="*/ 560237 h 833078"/>
              <a:gd name="connsiteX371" fmla="*/ 208577 w 871179"/>
              <a:gd name="connsiteY371" fmla="*/ 547999 h 833078"/>
              <a:gd name="connsiteX372" fmla="*/ 208936 w 871179"/>
              <a:gd name="connsiteY372" fmla="*/ 547279 h 833078"/>
              <a:gd name="connsiteX373" fmla="*/ 217567 w 871179"/>
              <a:gd name="connsiteY373" fmla="*/ 560237 h 833078"/>
              <a:gd name="connsiteX374" fmla="*/ 225838 w 871179"/>
              <a:gd name="connsiteY374" fmla="*/ 547279 h 833078"/>
              <a:gd name="connsiteX375" fmla="*/ 226198 w 871179"/>
              <a:gd name="connsiteY375" fmla="*/ 547999 h 833078"/>
              <a:gd name="connsiteX376" fmla="*/ 234469 w 871179"/>
              <a:gd name="connsiteY376" fmla="*/ 560237 h 833078"/>
              <a:gd name="connsiteX377" fmla="*/ 243100 w 871179"/>
              <a:gd name="connsiteY377" fmla="*/ 547279 h 833078"/>
              <a:gd name="connsiteX378" fmla="*/ 244179 w 871179"/>
              <a:gd name="connsiteY378" fmla="*/ 549079 h 833078"/>
              <a:gd name="connsiteX379" fmla="*/ 251371 w 871179"/>
              <a:gd name="connsiteY379" fmla="*/ 560237 h 833078"/>
              <a:gd name="connsiteX380" fmla="*/ 260002 w 871179"/>
              <a:gd name="connsiteY380" fmla="*/ 547279 h 833078"/>
              <a:gd name="connsiteX381" fmla="*/ 260002 w 871179"/>
              <a:gd name="connsiteY381" fmla="*/ 453679 h 833078"/>
              <a:gd name="connsiteX382" fmla="*/ 474523 w 871179"/>
              <a:gd name="connsiteY382" fmla="*/ 434975 h 833078"/>
              <a:gd name="connsiteX383" fmla="*/ 502214 w 871179"/>
              <a:gd name="connsiteY383" fmla="*/ 434975 h 833078"/>
              <a:gd name="connsiteX384" fmla="*/ 520194 w 871179"/>
              <a:gd name="connsiteY384" fmla="*/ 434975 h 833078"/>
              <a:gd name="connsiteX385" fmla="*/ 537815 w 871179"/>
              <a:gd name="connsiteY385" fmla="*/ 434975 h 833078"/>
              <a:gd name="connsiteX386" fmla="*/ 555796 w 871179"/>
              <a:gd name="connsiteY386" fmla="*/ 434975 h 833078"/>
              <a:gd name="connsiteX387" fmla="*/ 560557 w 871179"/>
              <a:gd name="connsiteY387" fmla="*/ 434975 h 833078"/>
              <a:gd name="connsiteX388" fmla="*/ 573417 w 871179"/>
              <a:gd name="connsiteY388" fmla="*/ 434975 h 833078"/>
              <a:gd name="connsiteX389" fmla="*/ 591398 w 871179"/>
              <a:gd name="connsiteY389" fmla="*/ 434975 h 833078"/>
              <a:gd name="connsiteX390" fmla="*/ 609019 w 871179"/>
              <a:gd name="connsiteY390" fmla="*/ 434975 h 833078"/>
              <a:gd name="connsiteX391" fmla="*/ 612256 w 871179"/>
              <a:gd name="connsiteY391" fmla="*/ 434975 h 833078"/>
              <a:gd name="connsiteX392" fmla="*/ 714027 w 871179"/>
              <a:gd name="connsiteY392" fmla="*/ 434975 h 833078"/>
              <a:gd name="connsiteX393" fmla="*/ 716184 w 871179"/>
              <a:gd name="connsiteY393" fmla="*/ 434975 h 833078"/>
              <a:gd name="connsiteX394" fmla="*/ 733806 w 871179"/>
              <a:gd name="connsiteY394" fmla="*/ 434975 h 833078"/>
              <a:gd name="connsiteX395" fmla="*/ 751786 w 871179"/>
              <a:gd name="connsiteY395" fmla="*/ 434975 h 833078"/>
              <a:gd name="connsiteX396" fmla="*/ 763419 w 871179"/>
              <a:gd name="connsiteY396" fmla="*/ 434975 h 833078"/>
              <a:gd name="connsiteX397" fmla="*/ 769407 w 871179"/>
              <a:gd name="connsiteY397" fmla="*/ 434975 h 833078"/>
              <a:gd name="connsiteX398" fmla="*/ 787388 w 871179"/>
              <a:gd name="connsiteY398" fmla="*/ 434975 h 833078"/>
              <a:gd name="connsiteX399" fmla="*/ 805369 w 871179"/>
              <a:gd name="connsiteY399" fmla="*/ 434975 h 833078"/>
              <a:gd name="connsiteX400" fmla="*/ 822990 w 871179"/>
              <a:gd name="connsiteY400" fmla="*/ 434975 h 833078"/>
              <a:gd name="connsiteX401" fmla="*/ 851759 w 871179"/>
              <a:gd name="connsiteY401" fmla="*/ 434975 h 833078"/>
              <a:gd name="connsiteX402" fmla="*/ 871179 w 871179"/>
              <a:gd name="connsiteY402" fmla="*/ 454412 h 833078"/>
              <a:gd name="connsiteX403" fmla="*/ 870459 w 871179"/>
              <a:gd name="connsiteY403" fmla="*/ 668582 h 833078"/>
              <a:gd name="connsiteX404" fmla="*/ 860390 w 871179"/>
              <a:gd name="connsiteY404" fmla="*/ 643385 h 833078"/>
              <a:gd name="connsiteX405" fmla="*/ 835217 w 871179"/>
              <a:gd name="connsiteY405" fmla="*/ 643385 h 833078"/>
              <a:gd name="connsiteX406" fmla="*/ 856794 w 871179"/>
              <a:gd name="connsiteY406" fmla="*/ 697018 h 833078"/>
              <a:gd name="connsiteX407" fmla="*/ 870459 w 871179"/>
              <a:gd name="connsiteY407" fmla="*/ 697018 h 833078"/>
              <a:gd name="connsiteX408" fmla="*/ 870100 w 871179"/>
              <a:gd name="connsiteY408" fmla="*/ 814001 h 833078"/>
              <a:gd name="connsiteX409" fmla="*/ 850680 w 871179"/>
              <a:gd name="connsiteY409" fmla="*/ 833078 h 833078"/>
              <a:gd name="connsiteX410" fmla="*/ 822990 w 871179"/>
              <a:gd name="connsiteY410" fmla="*/ 833078 h 833078"/>
              <a:gd name="connsiteX411" fmla="*/ 805369 w 871179"/>
              <a:gd name="connsiteY411" fmla="*/ 833078 h 833078"/>
              <a:gd name="connsiteX412" fmla="*/ 787388 w 871179"/>
              <a:gd name="connsiteY412" fmla="*/ 833078 h 833078"/>
              <a:gd name="connsiteX413" fmla="*/ 769407 w 871179"/>
              <a:gd name="connsiteY413" fmla="*/ 833078 h 833078"/>
              <a:gd name="connsiteX414" fmla="*/ 751786 w 871179"/>
              <a:gd name="connsiteY414" fmla="*/ 833078 h 833078"/>
              <a:gd name="connsiteX415" fmla="*/ 733806 w 871179"/>
              <a:gd name="connsiteY415" fmla="*/ 833078 h 833078"/>
              <a:gd name="connsiteX416" fmla="*/ 716184 w 871179"/>
              <a:gd name="connsiteY416" fmla="*/ 833078 h 833078"/>
              <a:gd name="connsiteX417" fmla="*/ 698204 w 871179"/>
              <a:gd name="connsiteY417" fmla="*/ 833078 h 833078"/>
              <a:gd name="connsiteX418" fmla="*/ 680583 w 871179"/>
              <a:gd name="connsiteY418" fmla="*/ 833078 h 833078"/>
              <a:gd name="connsiteX419" fmla="*/ 662602 w 871179"/>
              <a:gd name="connsiteY419" fmla="*/ 833078 h 833078"/>
              <a:gd name="connsiteX420" fmla="*/ 644981 w 871179"/>
              <a:gd name="connsiteY420" fmla="*/ 833078 h 833078"/>
              <a:gd name="connsiteX421" fmla="*/ 627000 w 871179"/>
              <a:gd name="connsiteY421" fmla="*/ 833078 h 833078"/>
              <a:gd name="connsiteX422" fmla="*/ 609019 w 871179"/>
              <a:gd name="connsiteY422" fmla="*/ 833078 h 833078"/>
              <a:gd name="connsiteX423" fmla="*/ 591398 w 871179"/>
              <a:gd name="connsiteY423" fmla="*/ 833078 h 833078"/>
              <a:gd name="connsiteX424" fmla="*/ 573417 w 871179"/>
              <a:gd name="connsiteY424" fmla="*/ 833078 h 833078"/>
              <a:gd name="connsiteX425" fmla="*/ 555796 w 871179"/>
              <a:gd name="connsiteY425" fmla="*/ 833078 h 833078"/>
              <a:gd name="connsiteX426" fmla="*/ 537815 w 871179"/>
              <a:gd name="connsiteY426" fmla="*/ 833078 h 833078"/>
              <a:gd name="connsiteX427" fmla="*/ 520194 w 871179"/>
              <a:gd name="connsiteY427" fmla="*/ 833078 h 833078"/>
              <a:gd name="connsiteX428" fmla="*/ 502214 w 871179"/>
              <a:gd name="connsiteY428" fmla="*/ 833078 h 833078"/>
              <a:gd name="connsiteX429" fmla="*/ 473444 w 871179"/>
              <a:gd name="connsiteY429" fmla="*/ 833078 h 833078"/>
              <a:gd name="connsiteX430" fmla="*/ 454025 w 871179"/>
              <a:gd name="connsiteY430" fmla="*/ 814001 h 833078"/>
              <a:gd name="connsiteX431" fmla="*/ 454744 w 871179"/>
              <a:gd name="connsiteY431" fmla="*/ 671461 h 833078"/>
              <a:gd name="connsiteX432" fmla="*/ 464814 w 871179"/>
              <a:gd name="connsiteY432" fmla="*/ 697018 h 833078"/>
              <a:gd name="connsiteX433" fmla="*/ 489987 w 871179"/>
              <a:gd name="connsiteY433" fmla="*/ 697018 h 833078"/>
              <a:gd name="connsiteX434" fmla="*/ 468410 w 871179"/>
              <a:gd name="connsiteY434" fmla="*/ 643385 h 833078"/>
              <a:gd name="connsiteX435" fmla="*/ 454744 w 871179"/>
              <a:gd name="connsiteY435" fmla="*/ 643385 h 833078"/>
              <a:gd name="connsiteX436" fmla="*/ 455104 w 871179"/>
              <a:gd name="connsiteY436" fmla="*/ 454412 h 833078"/>
              <a:gd name="connsiteX437" fmla="*/ 474523 w 871179"/>
              <a:gd name="connsiteY437" fmla="*/ 434975 h 833078"/>
              <a:gd name="connsiteX438" fmla="*/ 20498 w 871179"/>
              <a:gd name="connsiteY438" fmla="*/ 434975 h 833078"/>
              <a:gd name="connsiteX439" fmla="*/ 48188 w 871179"/>
              <a:gd name="connsiteY439" fmla="*/ 434975 h 833078"/>
              <a:gd name="connsiteX440" fmla="*/ 66169 w 871179"/>
              <a:gd name="connsiteY440" fmla="*/ 434975 h 833078"/>
              <a:gd name="connsiteX441" fmla="*/ 83790 w 871179"/>
              <a:gd name="connsiteY441" fmla="*/ 434975 h 833078"/>
              <a:gd name="connsiteX442" fmla="*/ 101771 w 871179"/>
              <a:gd name="connsiteY442" fmla="*/ 434975 h 833078"/>
              <a:gd name="connsiteX443" fmla="*/ 106225 w 871179"/>
              <a:gd name="connsiteY443" fmla="*/ 434975 h 833078"/>
              <a:gd name="connsiteX444" fmla="*/ 119392 w 871179"/>
              <a:gd name="connsiteY444" fmla="*/ 434975 h 833078"/>
              <a:gd name="connsiteX445" fmla="*/ 137373 w 871179"/>
              <a:gd name="connsiteY445" fmla="*/ 434975 h 833078"/>
              <a:gd name="connsiteX446" fmla="*/ 154994 w 871179"/>
              <a:gd name="connsiteY446" fmla="*/ 434975 h 833078"/>
              <a:gd name="connsiteX447" fmla="*/ 158231 w 871179"/>
              <a:gd name="connsiteY447" fmla="*/ 434975 h 833078"/>
              <a:gd name="connsiteX448" fmla="*/ 260002 w 871179"/>
              <a:gd name="connsiteY448" fmla="*/ 434975 h 833078"/>
              <a:gd name="connsiteX449" fmla="*/ 262159 w 871179"/>
              <a:gd name="connsiteY449" fmla="*/ 434975 h 833078"/>
              <a:gd name="connsiteX450" fmla="*/ 280140 w 871179"/>
              <a:gd name="connsiteY450" fmla="*/ 434975 h 833078"/>
              <a:gd name="connsiteX451" fmla="*/ 297761 w 871179"/>
              <a:gd name="connsiteY451" fmla="*/ 434975 h 833078"/>
              <a:gd name="connsiteX452" fmla="*/ 310566 w 871179"/>
              <a:gd name="connsiteY452" fmla="*/ 434975 h 833078"/>
              <a:gd name="connsiteX453" fmla="*/ 315382 w 871179"/>
              <a:gd name="connsiteY453" fmla="*/ 434975 h 833078"/>
              <a:gd name="connsiteX454" fmla="*/ 333363 w 871179"/>
              <a:gd name="connsiteY454" fmla="*/ 434975 h 833078"/>
              <a:gd name="connsiteX455" fmla="*/ 350984 w 871179"/>
              <a:gd name="connsiteY455" fmla="*/ 434975 h 833078"/>
              <a:gd name="connsiteX456" fmla="*/ 368965 w 871179"/>
              <a:gd name="connsiteY456" fmla="*/ 434975 h 833078"/>
              <a:gd name="connsiteX457" fmla="*/ 397734 w 871179"/>
              <a:gd name="connsiteY457" fmla="*/ 434975 h 833078"/>
              <a:gd name="connsiteX458" fmla="*/ 417154 w 871179"/>
              <a:gd name="connsiteY458" fmla="*/ 454412 h 833078"/>
              <a:gd name="connsiteX459" fmla="*/ 416434 w 871179"/>
              <a:gd name="connsiteY459" fmla="*/ 668582 h 833078"/>
              <a:gd name="connsiteX460" fmla="*/ 406365 w 871179"/>
              <a:gd name="connsiteY460" fmla="*/ 643385 h 833078"/>
              <a:gd name="connsiteX461" fmla="*/ 381552 w 871179"/>
              <a:gd name="connsiteY461" fmla="*/ 643385 h 833078"/>
              <a:gd name="connsiteX462" fmla="*/ 402769 w 871179"/>
              <a:gd name="connsiteY462" fmla="*/ 697018 h 833078"/>
              <a:gd name="connsiteX463" fmla="*/ 416434 w 871179"/>
              <a:gd name="connsiteY463" fmla="*/ 697018 h 833078"/>
              <a:gd name="connsiteX464" fmla="*/ 416075 w 871179"/>
              <a:gd name="connsiteY464" fmla="*/ 814001 h 833078"/>
              <a:gd name="connsiteX465" fmla="*/ 396655 w 871179"/>
              <a:gd name="connsiteY465" fmla="*/ 833078 h 833078"/>
              <a:gd name="connsiteX466" fmla="*/ 368965 w 871179"/>
              <a:gd name="connsiteY466" fmla="*/ 833078 h 833078"/>
              <a:gd name="connsiteX467" fmla="*/ 350984 w 871179"/>
              <a:gd name="connsiteY467" fmla="*/ 833078 h 833078"/>
              <a:gd name="connsiteX468" fmla="*/ 333363 w 871179"/>
              <a:gd name="connsiteY468" fmla="*/ 833078 h 833078"/>
              <a:gd name="connsiteX469" fmla="*/ 315382 w 871179"/>
              <a:gd name="connsiteY469" fmla="*/ 833078 h 833078"/>
              <a:gd name="connsiteX470" fmla="*/ 297761 w 871179"/>
              <a:gd name="connsiteY470" fmla="*/ 833078 h 833078"/>
              <a:gd name="connsiteX471" fmla="*/ 280140 w 871179"/>
              <a:gd name="connsiteY471" fmla="*/ 833078 h 833078"/>
              <a:gd name="connsiteX472" fmla="*/ 262159 w 871179"/>
              <a:gd name="connsiteY472" fmla="*/ 833078 h 833078"/>
              <a:gd name="connsiteX473" fmla="*/ 244179 w 871179"/>
              <a:gd name="connsiteY473" fmla="*/ 833078 h 833078"/>
              <a:gd name="connsiteX474" fmla="*/ 226198 w 871179"/>
              <a:gd name="connsiteY474" fmla="*/ 833078 h 833078"/>
              <a:gd name="connsiteX475" fmla="*/ 208577 w 871179"/>
              <a:gd name="connsiteY475" fmla="*/ 833078 h 833078"/>
              <a:gd name="connsiteX476" fmla="*/ 190956 w 871179"/>
              <a:gd name="connsiteY476" fmla="*/ 833078 h 833078"/>
              <a:gd name="connsiteX477" fmla="*/ 172975 w 871179"/>
              <a:gd name="connsiteY477" fmla="*/ 833078 h 833078"/>
              <a:gd name="connsiteX478" fmla="*/ 154994 w 871179"/>
              <a:gd name="connsiteY478" fmla="*/ 833078 h 833078"/>
              <a:gd name="connsiteX479" fmla="*/ 137373 w 871179"/>
              <a:gd name="connsiteY479" fmla="*/ 833078 h 833078"/>
              <a:gd name="connsiteX480" fmla="*/ 119392 w 871179"/>
              <a:gd name="connsiteY480" fmla="*/ 833078 h 833078"/>
              <a:gd name="connsiteX481" fmla="*/ 101771 w 871179"/>
              <a:gd name="connsiteY481" fmla="*/ 833078 h 833078"/>
              <a:gd name="connsiteX482" fmla="*/ 83790 w 871179"/>
              <a:gd name="connsiteY482" fmla="*/ 833078 h 833078"/>
              <a:gd name="connsiteX483" fmla="*/ 66169 w 871179"/>
              <a:gd name="connsiteY483" fmla="*/ 833078 h 833078"/>
              <a:gd name="connsiteX484" fmla="*/ 48188 w 871179"/>
              <a:gd name="connsiteY484" fmla="*/ 833078 h 833078"/>
              <a:gd name="connsiteX485" fmla="*/ 19419 w 871179"/>
              <a:gd name="connsiteY485" fmla="*/ 833078 h 833078"/>
              <a:gd name="connsiteX486" fmla="*/ 0 w 871179"/>
              <a:gd name="connsiteY486" fmla="*/ 814001 h 833078"/>
              <a:gd name="connsiteX487" fmla="*/ 719 w 871179"/>
              <a:gd name="connsiteY487" fmla="*/ 671461 h 833078"/>
              <a:gd name="connsiteX488" fmla="*/ 10788 w 871179"/>
              <a:gd name="connsiteY488" fmla="*/ 697018 h 833078"/>
              <a:gd name="connsiteX489" fmla="*/ 35961 w 871179"/>
              <a:gd name="connsiteY489" fmla="*/ 697018 h 833078"/>
              <a:gd name="connsiteX490" fmla="*/ 14384 w 871179"/>
              <a:gd name="connsiteY490" fmla="*/ 643385 h 833078"/>
              <a:gd name="connsiteX491" fmla="*/ 719 w 871179"/>
              <a:gd name="connsiteY491" fmla="*/ 643385 h 833078"/>
              <a:gd name="connsiteX492" fmla="*/ 1079 w 871179"/>
              <a:gd name="connsiteY492" fmla="*/ 454412 h 833078"/>
              <a:gd name="connsiteX493" fmla="*/ 20498 w 871179"/>
              <a:gd name="connsiteY493" fmla="*/ 434975 h 833078"/>
              <a:gd name="connsiteX494" fmla="*/ 769767 w 871179"/>
              <a:gd name="connsiteY494" fmla="*/ 351670 h 833078"/>
              <a:gd name="connsiteX495" fmla="*/ 769767 w 871179"/>
              <a:gd name="connsiteY495" fmla="*/ 357789 h 833078"/>
              <a:gd name="connsiteX496" fmla="*/ 787388 w 871179"/>
              <a:gd name="connsiteY496" fmla="*/ 357789 h 833078"/>
              <a:gd name="connsiteX497" fmla="*/ 805369 w 871179"/>
              <a:gd name="connsiteY497" fmla="*/ 357789 h 833078"/>
              <a:gd name="connsiteX498" fmla="*/ 822990 w 871179"/>
              <a:gd name="connsiteY498" fmla="*/ 357789 h 833078"/>
              <a:gd name="connsiteX499" fmla="*/ 832340 w 871179"/>
              <a:gd name="connsiteY499" fmla="*/ 357789 h 833078"/>
              <a:gd name="connsiteX500" fmla="*/ 832340 w 871179"/>
              <a:gd name="connsiteY500" fmla="*/ 351670 h 833078"/>
              <a:gd name="connsiteX501" fmla="*/ 822990 w 871179"/>
              <a:gd name="connsiteY501" fmla="*/ 351670 h 833078"/>
              <a:gd name="connsiteX502" fmla="*/ 805369 w 871179"/>
              <a:gd name="connsiteY502" fmla="*/ 351670 h 833078"/>
              <a:gd name="connsiteX503" fmla="*/ 787388 w 871179"/>
              <a:gd name="connsiteY503" fmla="*/ 351670 h 833078"/>
              <a:gd name="connsiteX504" fmla="*/ 315742 w 871179"/>
              <a:gd name="connsiteY504" fmla="*/ 351670 h 833078"/>
              <a:gd name="connsiteX505" fmla="*/ 315742 w 871179"/>
              <a:gd name="connsiteY505" fmla="*/ 357789 h 833078"/>
              <a:gd name="connsiteX506" fmla="*/ 333363 w 871179"/>
              <a:gd name="connsiteY506" fmla="*/ 357789 h 833078"/>
              <a:gd name="connsiteX507" fmla="*/ 350984 w 871179"/>
              <a:gd name="connsiteY507" fmla="*/ 357789 h 833078"/>
              <a:gd name="connsiteX508" fmla="*/ 368965 w 871179"/>
              <a:gd name="connsiteY508" fmla="*/ 357789 h 833078"/>
              <a:gd name="connsiteX509" fmla="*/ 378315 w 871179"/>
              <a:gd name="connsiteY509" fmla="*/ 357789 h 833078"/>
              <a:gd name="connsiteX510" fmla="*/ 378315 w 871179"/>
              <a:gd name="connsiteY510" fmla="*/ 351670 h 833078"/>
              <a:gd name="connsiteX511" fmla="*/ 368965 w 871179"/>
              <a:gd name="connsiteY511" fmla="*/ 351670 h 833078"/>
              <a:gd name="connsiteX512" fmla="*/ 350984 w 871179"/>
              <a:gd name="connsiteY512" fmla="*/ 351670 h 833078"/>
              <a:gd name="connsiteX513" fmla="*/ 333363 w 871179"/>
              <a:gd name="connsiteY513" fmla="*/ 351670 h 833078"/>
              <a:gd name="connsiteX514" fmla="*/ 492144 w 871179"/>
              <a:gd name="connsiteY514" fmla="*/ 343391 h 833078"/>
              <a:gd name="connsiteX515" fmla="*/ 492144 w 871179"/>
              <a:gd name="connsiteY515" fmla="*/ 357789 h 833078"/>
              <a:gd name="connsiteX516" fmla="*/ 502214 w 871179"/>
              <a:gd name="connsiteY516" fmla="*/ 357789 h 833078"/>
              <a:gd name="connsiteX517" fmla="*/ 520194 w 871179"/>
              <a:gd name="connsiteY517" fmla="*/ 357789 h 833078"/>
              <a:gd name="connsiteX518" fmla="*/ 537815 w 871179"/>
              <a:gd name="connsiteY518" fmla="*/ 357789 h 833078"/>
              <a:gd name="connsiteX519" fmla="*/ 555796 w 871179"/>
              <a:gd name="connsiteY519" fmla="*/ 357789 h 833078"/>
              <a:gd name="connsiteX520" fmla="*/ 573417 w 871179"/>
              <a:gd name="connsiteY520" fmla="*/ 357789 h 833078"/>
              <a:gd name="connsiteX521" fmla="*/ 591398 w 871179"/>
              <a:gd name="connsiteY521" fmla="*/ 357789 h 833078"/>
              <a:gd name="connsiteX522" fmla="*/ 609019 w 871179"/>
              <a:gd name="connsiteY522" fmla="*/ 357789 h 833078"/>
              <a:gd name="connsiteX523" fmla="*/ 627000 w 871179"/>
              <a:gd name="connsiteY523" fmla="*/ 357789 h 833078"/>
              <a:gd name="connsiteX524" fmla="*/ 644981 w 871179"/>
              <a:gd name="connsiteY524" fmla="*/ 357789 h 833078"/>
              <a:gd name="connsiteX525" fmla="*/ 657567 w 871179"/>
              <a:gd name="connsiteY525" fmla="*/ 357789 h 833078"/>
              <a:gd name="connsiteX526" fmla="*/ 657567 w 871179"/>
              <a:gd name="connsiteY526" fmla="*/ 343391 h 833078"/>
              <a:gd name="connsiteX527" fmla="*/ 644981 w 871179"/>
              <a:gd name="connsiteY527" fmla="*/ 343391 h 833078"/>
              <a:gd name="connsiteX528" fmla="*/ 627000 w 871179"/>
              <a:gd name="connsiteY528" fmla="*/ 343391 h 833078"/>
              <a:gd name="connsiteX529" fmla="*/ 609019 w 871179"/>
              <a:gd name="connsiteY529" fmla="*/ 343391 h 833078"/>
              <a:gd name="connsiteX530" fmla="*/ 591398 w 871179"/>
              <a:gd name="connsiteY530" fmla="*/ 343391 h 833078"/>
              <a:gd name="connsiteX531" fmla="*/ 573417 w 871179"/>
              <a:gd name="connsiteY531" fmla="*/ 343391 h 833078"/>
              <a:gd name="connsiteX532" fmla="*/ 555796 w 871179"/>
              <a:gd name="connsiteY532" fmla="*/ 343391 h 833078"/>
              <a:gd name="connsiteX533" fmla="*/ 537815 w 871179"/>
              <a:gd name="connsiteY533" fmla="*/ 343391 h 833078"/>
              <a:gd name="connsiteX534" fmla="*/ 520194 w 871179"/>
              <a:gd name="connsiteY534" fmla="*/ 343391 h 833078"/>
              <a:gd name="connsiteX535" fmla="*/ 502214 w 871179"/>
              <a:gd name="connsiteY535" fmla="*/ 343391 h 833078"/>
              <a:gd name="connsiteX536" fmla="*/ 37759 w 871179"/>
              <a:gd name="connsiteY536" fmla="*/ 343391 h 833078"/>
              <a:gd name="connsiteX537" fmla="*/ 37759 w 871179"/>
              <a:gd name="connsiteY537" fmla="*/ 357789 h 833078"/>
              <a:gd name="connsiteX538" fmla="*/ 48188 w 871179"/>
              <a:gd name="connsiteY538" fmla="*/ 357789 h 833078"/>
              <a:gd name="connsiteX539" fmla="*/ 66169 w 871179"/>
              <a:gd name="connsiteY539" fmla="*/ 357789 h 833078"/>
              <a:gd name="connsiteX540" fmla="*/ 83790 w 871179"/>
              <a:gd name="connsiteY540" fmla="*/ 357789 h 833078"/>
              <a:gd name="connsiteX541" fmla="*/ 101771 w 871179"/>
              <a:gd name="connsiteY541" fmla="*/ 357789 h 833078"/>
              <a:gd name="connsiteX542" fmla="*/ 119392 w 871179"/>
              <a:gd name="connsiteY542" fmla="*/ 357789 h 833078"/>
              <a:gd name="connsiteX543" fmla="*/ 137373 w 871179"/>
              <a:gd name="connsiteY543" fmla="*/ 357789 h 833078"/>
              <a:gd name="connsiteX544" fmla="*/ 154994 w 871179"/>
              <a:gd name="connsiteY544" fmla="*/ 357789 h 833078"/>
              <a:gd name="connsiteX545" fmla="*/ 172975 w 871179"/>
              <a:gd name="connsiteY545" fmla="*/ 357789 h 833078"/>
              <a:gd name="connsiteX546" fmla="*/ 190956 w 871179"/>
              <a:gd name="connsiteY546" fmla="*/ 357789 h 833078"/>
              <a:gd name="connsiteX547" fmla="*/ 203542 w 871179"/>
              <a:gd name="connsiteY547" fmla="*/ 357789 h 833078"/>
              <a:gd name="connsiteX548" fmla="*/ 203542 w 871179"/>
              <a:gd name="connsiteY548" fmla="*/ 343391 h 833078"/>
              <a:gd name="connsiteX549" fmla="*/ 190956 w 871179"/>
              <a:gd name="connsiteY549" fmla="*/ 343391 h 833078"/>
              <a:gd name="connsiteX550" fmla="*/ 172975 w 871179"/>
              <a:gd name="connsiteY550" fmla="*/ 343391 h 833078"/>
              <a:gd name="connsiteX551" fmla="*/ 154994 w 871179"/>
              <a:gd name="connsiteY551" fmla="*/ 343391 h 833078"/>
              <a:gd name="connsiteX552" fmla="*/ 137373 w 871179"/>
              <a:gd name="connsiteY552" fmla="*/ 343391 h 833078"/>
              <a:gd name="connsiteX553" fmla="*/ 119392 w 871179"/>
              <a:gd name="connsiteY553" fmla="*/ 343391 h 833078"/>
              <a:gd name="connsiteX554" fmla="*/ 101771 w 871179"/>
              <a:gd name="connsiteY554" fmla="*/ 343391 h 833078"/>
              <a:gd name="connsiteX555" fmla="*/ 83790 w 871179"/>
              <a:gd name="connsiteY555" fmla="*/ 343391 h 833078"/>
              <a:gd name="connsiteX556" fmla="*/ 66169 w 871179"/>
              <a:gd name="connsiteY556" fmla="*/ 343391 h 833078"/>
              <a:gd name="connsiteX557" fmla="*/ 48188 w 871179"/>
              <a:gd name="connsiteY557" fmla="*/ 343391 h 833078"/>
              <a:gd name="connsiteX558" fmla="*/ 817956 w 871179"/>
              <a:gd name="connsiteY558" fmla="*/ 304516 h 833078"/>
              <a:gd name="connsiteX559" fmla="*/ 805369 w 871179"/>
              <a:gd name="connsiteY559" fmla="*/ 322514 h 833078"/>
              <a:gd name="connsiteX560" fmla="*/ 803571 w 871179"/>
              <a:gd name="connsiteY560" fmla="*/ 324673 h 833078"/>
              <a:gd name="connsiteX561" fmla="*/ 805369 w 871179"/>
              <a:gd name="connsiteY561" fmla="*/ 324673 h 833078"/>
              <a:gd name="connsiteX562" fmla="*/ 810763 w 871179"/>
              <a:gd name="connsiteY562" fmla="*/ 324673 h 833078"/>
              <a:gd name="connsiteX563" fmla="*/ 810763 w 871179"/>
              <a:gd name="connsiteY563" fmla="*/ 344471 h 833078"/>
              <a:gd name="connsiteX564" fmla="*/ 822990 w 871179"/>
              <a:gd name="connsiteY564" fmla="*/ 344471 h 833078"/>
              <a:gd name="connsiteX565" fmla="*/ 825148 w 871179"/>
              <a:gd name="connsiteY565" fmla="*/ 344471 h 833078"/>
              <a:gd name="connsiteX566" fmla="*/ 825148 w 871179"/>
              <a:gd name="connsiteY566" fmla="*/ 324673 h 833078"/>
              <a:gd name="connsiteX567" fmla="*/ 832340 w 871179"/>
              <a:gd name="connsiteY567" fmla="*/ 324673 h 833078"/>
              <a:gd name="connsiteX568" fmla="*/ 822990 w 871179"/>
              <a:gd name="connsiteY568" fmla="*/ 311715 h 833078"/>
              <a:gd name="connsiteX569" fmla="*/ 784152 w 871179"/>
              <a:gd name="connsiteY569" fmla="*/ 304516 h 833078"/>
              <a:gd name="connsiteX570" fmla="*/ 769767 w 871179"/>
              <a:gd name="connsiteY570" fmla="*/ 324673 h 833078"/>
              <a:gd name="connsiteX571" fmla="*/ 776959 w 871179"/>
              <a:gd name="connsiteY571" fmla="*/ 324673 h 833078"/>
              <a:gd name="connsiteX572" fmla="*/ 776959 w 871179"/>
              <a:gd name="connsiteY572" fmla="*/ 344471 h 833078"/>
              <a:gd name="connsiteX573" fmla="*/ 787388 w 871179"/>
              <a:gd name="connsiteY573" fmla="*/ 344471 h 833078"/>
              <a:gd name="connsiteX574" fmla="*/ 791344 w 871179"/>
              <a:gd name="connsiteY574" fmla="*/ 344471 h 833078"/>
              <a:gd name="connsiteX575" fmla="*/ 791344 w 871179"/>
              <a:gd name="connsiteY575" fmla="*/ 324673 h 833078"/>
              <a:gd name="connsiteX576" fmla="*/ 798536 w 871179"/>
              <a:gd name="connsiteY576" fmla="*/ 324673 h 833078"/>
              <a:gd name="connsiteX577" fmla="*/ 787388 w 871179"/>
              <a:gd name="connsiteY577" fmla="*/ 309196 h 833078"/>
              <a:gd name="connsiteX578" fmla="*/ 492144 w 871179"/>
              <a:gd name="connsiteY578" fmla="*/ 304516 h 833078"/>
              <a:gd name="connsiteX579" fmla="*/ 492144 w 871179"/>
              <a:gd name="connsiteY579" fmla="*/ 319274 h 833078"/>
              <a:gd name="connsiteX580" fmla="*/ 502214 w 871179"/>
              <a:gd name="connsiteY580" fmla="*/ 319274 h 833078"/>
              <a:gd name="connsiteX581" fmla="*/ 520194 w 871179"/>
              <a:gd name="connsiteY581" fmla="*/ 319274 h 833078"/>
              <a:gd name="connsiteX582" fmla="*/ 537815 w 871179"/>
              <a:gd name="connsiteY582" fmla="*/ 319274 h 833078"/>
              <a:gd name="connsiteX583" fmla="*/ 555796 w 871179"/>
              <a:gd name="connsiteY583" fmla="*/ 319274 h 833078"/>
              <a:gd name="connsiteX584" fmla="*/ 573417 w 871179"/>
              <a:gd name="connsiteY584" fmla="*/ 319274 h 833078"/>
              <a:gd name="connsiteX585" fmla="*/ 591398 w 871179"/>
              <a:gd name="connsiteY585" fmla="*/ 319274 h 833078"/>
              <a:gd name="connsiteX586" fmla="*/ 609019 w 871179"/>
              <a:gd name="connsiteY586" fmla="*/ 319274 h 833078"/>
              <a:gd name="connsiteX587" fmla="*/ 627000 w 871179"/>
              <a:gd name="connsiteY587" fmla="*/ 319274 h 833078"/>
              <a:gd name="connsiteX588" fmla="*/ 644981 w 871179"/>
              <a:gd name="connsiteY588" fmla="*/ 319274 h 833078"/>
              <a:gd name="connsiteX589" fmla="*/ 657567 w 871179"/>
              <a:gd name="connsiteY589" fmla="*/ 319274 h 833078"/>
              <a:gd name="connsiteX590" fmla="*/ 657567 w 871179"/>
              <a:gd name="connsiteY590" fmla="*/ 304516 h 833078"/>
              <a:gd name="connsiteX591" fmla="*/ 644981 w 871179"/>
              <a:gd name="connsiteY591" fmla="*/ 304516 h 833078"/>
              <a:gd name="connsiteX592" fmla="*/ 627000 w 871179"/>
              <a:gd name="connsiteY592" fmla="*/ 304516 h 833078"/>
              <a:gd name="connsiteX593" fmla="*/ 609019 w 871179"/>
              <a:gd name="connsiteY593" fmla="*/ 304516 h 833078"/>
              <a:gd name="connsiteX594" fmla="*/ 591398 w 871179"/>
              <a:gd name="connsiteY594" fmla="*/ 304516 h 833078"/>
              <a:gd name="connsiteX595" fmla="*/ 573417 w 871179"/>
              <a:gd name="connsiteY595" fmla="*/ 304516 h 833078"/>
              <a:gd name="connsiteX596" fmla="*/ 555796 w 871179"/>
              <a:gd name="connsiteY596" fmla="*/ 304516 h 833078"/>
              <a:gd name="connsiteX597" fmla="*/ 537815 w 871179"/>
              <a:gd name="connsiteY597" fmla="*/ 304516 h 833078"/>
              <a:gd name="connsiteX598" fmla="*/ 520194 w 871179"/>
              <a:gd name="connsiteY598" fmla="*/ 304516 h 833078"/>
              <a:gd name="connsiteX599" fmla="*/ 502214 w 871179"/>
              <a:gd name="connsiteY599" fmla="*/ 304516 h 833078"/>
              <a:gd name="connsiteX600" fmla="*/ 363931 w 871179"/>
              <a:gd name="connsiteY600" fmla="*/ 304516 h 833078"/>
              <a:gd name="connsiteX601" fmla="*/ 350984 w 871179"/>
              <a:gd name="connsiteY601" fmla="*/ 322514 h 833078"/>
              <a:gd name="connsiteX602" fmla="*/ 349546 w 871179"/>
              <a:gd name="connsiteY602" fmla="*/ 324673 h 833078"/>
              <a:gd name="connsiteX603" fmla="*/ 350984 w 871179"/>
              <a:gd name="connsiteY603" fmla="*/ 324673 h 833078"/>
              <a:gd name="connsiteX604" fmla="*/ 356738 w 871179"/>
              <a:gd name="connsiteY604" fmla="*/ 324673 h 833078"/>
              <a:gd name="connsiteX605" fmla="*/ 356738 w 871179"/>
              <a:gd name="connsiteY605" fmla="*/ 344471 h 833078"/>
              <a:gd name="connsiteX606" fmla="*/ 368965 w 871179"/>
              <a:gd name="connsiteY606" fmla="*/ 344471 h 833078"/>
              <a:gd name="connsiteX607" fmla="*/ 371123 w 871179"/>
              <a:gd name="connsiteY607" fmla="*/ 344471 h 833078"/>
              <a:gd name="connsiteX608" fmla="*/ 371123 w 871179"/>
              <a:gd name="connsiteY608" fmla="*/ 324673 h 833078"/>
              <a:gd name="connsiteX609" fmla="*/ 378315 w 871179"/>
              <a:gd name="connsiteY609" fmla="*/ 324673 h 833078"/>
              <a:gd name="connsiteX610" fmla="*/ 368965 w 871179"/>
              <a:gd name="connsiteY610" fmla="*/ 311715 h 833078"/>
              <a:gd name="connsiteX611" fmla="*/ 330127 w 871179"/>
              <a:gd name="connsiteY611" fmla="*/ 304516 h 833078"/>
              <a:gd name="connsiteX612" fmla="*/ 315742 w 871179"/>
              <a:gd name="connsiteY612" fmla="*/ 324673 h 833078"/>
              <a:gd name="connsiteX613" fmla="*/ 322934 w 871179"/>
              <a:gd name="connsiteY613" fmla="*/ 324673 h 833078"/>
              <a:gd name="connsiteX614" fmla="*/ 322934 w 871179"/>
              <a:gd name="connsiteY614" fmla="*/ 344471 h 833078"/>
              <a:gd name="connsiteX615" fmla="*/ 333363 w 871179"/>
              <a:gd name="connsiteY615" fmla="*/ 344471 h 833078"/>
              <a:gd name="connsiteX616" fmla="*/ 337319 w 871179"/>
              <a:gd name="connsiteY616" fmla="*/ 344471 h 833078"/>
              <a:gd name="connsiteX617" fmla="*/ 337319 w 871179"/>
              <a:gd name="connsiteY617" fmla="*/ 324673 h 833078"/>
              <a:gd name="connsiteX618" fmla="*/ 344511 w 871179"/>
              <a:gd name="connsiteY618" fmla="*/ 324673 h 833078"/>
              <a:gd name="connsiteX619" fmla="*/ 333363 w 871179"/>
              <a:gd name="connsiteY619" fmla="*/ 309196 h 833078"/>
              <a:gd name="connsiteX620" fmla="*/ 37759 w 871179"/>
              <a:gd name="connsiteY620" fmla="*/ 304516 h 833078"/>
              <a:gd name="connsiteX621" fmla="*/ 37759 w 871179"/>
              <a:gd name="connsiteY621" fmla="*/ 319274 h 833078"/>
              <a:gd name="connsiteX622" fmla="*/ 48188 w 871179"/>
              <a:gd name="connsiteY622" fmla="*/ 319274 h 833078"/>
              <a:gd name="connsiteX623" fmla="*/ 66169 w 871179"/>
              <a:gd name="connsiteY623" fmla="*/ 319274 h 833078"/>
              <a:gd name="connsiteX624" fmla="*/ 83790 w 871179"/>
              <a:gd name="connsiteY624" fmla="*/ 319274 h 833078"/>
              <a:gd name="connsiteX625" fmla="*/ 101771 w 871179"/>
              <a:gd name="connsiteY625" fmla="*/ 319274 h 833078"/>
              <a:gd name="connsiteX626" fmla="*/ 119392 w 871179"/>
              <a:gd name="connsiteY626" fmla="*/ 319274 h 833078"/>
              <a:gd name="connsiteX627" fmla="*/ 137373 w 871179"/>
              <a:gd name="connsiteY627" fmla="*/ 319274 h 833078"/>
              <a:gd name="connsiteX628" fmla="*/ 154994 w 871179"/>
              <a:gd name="connsiteY628" fmla="*/ 319274 h 833078"/>
              <a:gd name="connsiteX629" fmla="*/ 172975 w 871179"/>
              <a:gd name="connsiteY629" fmla="*/ 319274 h 833078"/>
              <a:gd name="connsiteX630" fmla="*/ 190956 w 871179"/>
              <a:gd name="connsiteY630" fmla="*/ 319274 h 833078"/>
              <a:gd name="connsiteX631" fmla="*/ 203542 w 871179"/>
              <a:gd name="connsiteY631" fmla="*/ 319274 h 833078"/>
              <a:gd name="connsiteX632" fmla="*/ 203542 w 871179"/>
              <a:gd name="connsiteY632" fmla="*/ 304516 h 833078"/>
              <a:gd name="connsiteX633" fmla="*/ 190956 w 871179"/>
              <a:gd name="connsiteY633" fmla="*/ 304516 h 833078"/>
              <a:gd name="connsiteX634" fmla="*/ 172975 w 871179"/>
              <a:gd name="connsiteY634" fmla="*/ 304516 h 833078"/>
              <a:gd name="connsiteX635" fmla="*/ 154994 w 871179"/>
              <a:gd name="connsiteY635" fmla="*/ 304516 h 833078"/>
              <a:gd name="connsiteX636" fmla="*/ 137373 w 871179"/>
              <a:gd name="connsiteY636" fmla="*/ 304516 h 833078"/>
              <a:gd name="connsiteX637" fmla="*/ 119392 w 871179"/>
              <a:gd name="connsiteY637" fmla="*/ 304516 h 833078"/>
              <a:gd name="connsiteX638" fmla="*/ 101771 w 871179"/>
              <a:gd name="connsiteY638" fmla="*/ 304516 h 833078"/>
              <a:gd name="connsiteX639" fmla="*/ 83790 w 871179"/>
              <a:gd name="connsiteY639" fmla="*/ 304516 h 833078"/>
              <a:gd name="connsiteX640" fmla="*/ 66169 w 871179"/>
              <a:gd name="connsiteY640" fmla="*/ 304516 h 833078"/>
              <a:gd name="connsiteX641" fmla="*/ 48188 w 871179"/>
              <a:gd name="connsiteY641" fmla="*/ 304516 h 833078"/>
              <a:gd name="connsiteX642" fmla="*/ 799615 w 871179"/>
              <a:gd name="connsiteY642" fmla="*/ 208410 h 833078"/>
              <a:gd name="connsiteX643" fmla="*/ 805369 w 871179"/>
              <a:gd name="connsiteY643" fmla="*/ 222088 h 833078"/>
              <a:gd name="connsiteX644" fmla="*/ 821192 w 871179"/>
              <a:gd name="connsiteY644" fmla="*/ 262042 h 833078"/>
              <a:gd name="connsiteX645" fmla="*/ 822990 w 871179"/>
              <a:gd name="connsiteY645" fmla="*/ 262042 h 833078"/>
              <a:gd name="connsiteX646" fmla="*/ 846365 w 871179"/>
              <a:gd name="connsiteY646" fmla="*/ 262042 h 833078"/>
              <a:gd name="connsiteX647" fmla="*/ 824788 w 871179"/>
              <a:gd name="connsiteY647" fmla="*/ 208410 h 833078"/>
              <a:gd name="connsiteX648" fmla="*/ 822990 w 871179"/>
              <a:gd name="connsiteY648" fmla="*/ 208410 h 833078"/>
              <a:gd name="connsiteX649" fmla="*/ 805369 w 871179"/>
              <a:gd name="connsiteY649" fmla="*/ 208410 h 833078"/>
              <a:gd name="connsiteX650" fmla="*/ 764013 w 871179"/>
              <a:gd name="connsiteY650" fmla="*/ 208410 h 833078"/>
              <a:gd name="connsiteX651" fmla="*/ 769407 w 871179"/>
              <a:gd name="connsiteY651" fmla="*/ 222088 h 833078"/>
              <a:gd name="connsiteX652" fmla="*/ 785590 w 871179"/>
              <a:gd name="connsiteY652" fmla="*/ 262042 h 833078"/>
              <a:gd name="connsiteX653" fmla="*/ 787388 w 871179"/>
              <a:gd name="connsiteY653" fmla="*/ 262042 h 833078"/>
              <a:gd name="connsiteX654" fmla="*/ 805369 w 871179"/>
              <a:gd name="connsiteY654" fmla="*/ 262042 h 833078"/>
              <a:gd name="connsiteX655" fmla="*/ 810763 w 871179"/>
              <a:gd name="connsiteY655" fmla="*/ 262042 h 833078"/>
              <a:gd name="connsiteX656" fmla="*/ 805369 w 871179"/>
              <a:gd name="connsiteY656" fmla="*/ 248364 h 833078"/>
              <a:gd name="connsiteX657" fmla="*/ 789186 w 871179"/>
              <a:gd name="connsiteY657" fmla="*/ 208410 h 833078"/>
              <a:gd name="connsiteX658" fmla="*/ 787388 w 871179"/>
              <a:gd name="connsiteY658" fmla="*/ 208410 h 833078"/>
              <a:gd name="connsiteX659" fmla="*/ 769407 w 871179"/>
              <a:gd name="connsiteY659" fmla="*/ 208410 h 833078"/>
              <a:gd name="connsiteX660" fmla="*/ 728411 w 871179"/>
              <a:gd name="connsiteY660" fmla="*/ 208410 h 833078"/>
              <a:gd name="connsiteX661" fmla="*/ 733806 w 871179"/>
              <a:gd name="connsiteY661" fmla="*/ 222088 h 833078"/>
              <a:gd name="connsiteX662" fmla="*/ 749988 w 871179"/>
              <a:gd name="connsiteY662" fmla="*/ 262042 h 833078"/>
              <a:gd name="connsiteX663" fmla="*/ 751786 w 871179"/>
              <a:gd name="connsiteY663" fmla="*/ 262042 h 833078"/>
              <a:gd name="connsiteX664" fmla="*/ 769407 w 871179"/>
              <a:gd name="connsiteY664" fmla="*/ 262042 h 833078"/>
              <a:gd name="connsiteX665" fmla="*/ 774802 w 871179"/>
              <a:gd name="connsiteY665" fmla="*/ 262042 h 833078"/>
              <a:gd name="connsiteX666" fmla="*/ 769407 w 871179"/>
              <a:gd name="connsiteY666" fmla="*/ 248364 h 833078"/>
              <a:gd name="connsiteX667" fmla="*/ 753584 w 871179"/>
              <a:gd name="connsiteY667" fmla="*/ 208410 h 833078"/>
              <a:gd name="connsiteX668" fmla="*/ 751786 w 871179"/>
              <a:gd name="connsiteY668" fmla="*/ 208410 h 833078"/>
              <a:gd name="connsiteX669" fmla="*/ 733806 w 871179"/>
              <a:gd name="connsiteY669" fmla="*/ 208410 h 833078"/>
              <a:gd name="connsiteX670" fmla="*/ 692809 w 871179"/>
              <a:gd name="connsiteY670" fmla="*/ 208410 h 833078"/>
              <a:gd name="connsiteX671" fmla="*/ 698204 w 871179"/>
              <a:gd name="connsiteY671" fmla="*/ 222088 h 833078"/>
              <a:gd name="connsiteX672" fmla="*/ 714386 w 871179"/>
              <a:gd name="connsiteY672" fmla="*/ 262042 h 833078"/>
              <a:gd name="connsiteX673" fmla="*/ 716184 w 871179"/>
              <a:gd name="connsiteY673" fmla="*/ 262042 h 833078"/>
              <a:gd name="connsiteX674" fmla="*/ 733806 w 871179"/>
              <a:gd name="connsiteY674" fmla="*/ 262042 h 833078"/>
              <a:gd name="connsiteX675" fmla="*/ 739559 w 871179"/>
              <a:gd name="connsiteY675" fmla="*/ 262042 h 833078"/>
              <a:gd name="connsiteX676" fmla="*/ 733806 w 871179"/>
              <a:gd name="connsiteY676" fmla="*/ 248364 h 833078"/>
              <a:gd name="connsiteX677" fmla="*/ 717983 w 871179"/>
              <a:gd name="connsiteY677" fmla="*/ 208410 h 833078"/>
              <a:gd name="connsiteX678" fmla="*/ 716184 w 871179"/>
              <a:gd name="connsiteY678" fmla="*/ 208410 h 833078"/>
              <a:gd name="connsiteX679" fmla="*/ 698204 w 871179"/>
              <a:gd name="connsiteY679" fmla="*/ 208410 h 833078"/>
              <a:gd name="connsiteX680" fmla="*/ 657208 w 871179"/>
              <a:gd name="connsiteY680" fmla="*/ 208410 h 833078"/>
              <a:gd name="connsiteX681" fmla="*/ 662602 w 871179"/>
              <a:gd name="connsiteY681" fmla="*/ 221728 h 833078"/>
              <a:gd name="connsiteX682" fmla="*/ 678784 w 871179"/>
              <a:gd name="connsiteY682" fmla="*/ 262042 h 833078"/>
              <a:gd name="connsiteX683" fmla="*/ 680583 w 871179"/>
              <a:gd name="connsiteY683" fmla="*/ 262042 h 833078"/>
              <a:gd name="connsiteX684" fmla="*/ 698204 w 871179"/>
              <a:gd name="connsiteY684" fmla="*/ 262042 h 833078"/>
              <a:gd name="connsiteX685" fmla="*/ 703958 w 871179"/>
              <a:gd name="connsiteY685" fmla="*/ 262042 h 833078"/>
              <a:gd name="connsiteX686" fmla="*/ 698204 w 871179"/>
              <a:gd name="connsiteY686" fmla="*/ 248364 h 833078"/>
              <a:gd name="connsiteX687" fmla="*/ 682381 w 871179"/>
              <a:gd name="connsiteY687" fmla="*/ 208410 h 833078"/>
              <a:gd name="connsiteX688" fmla="*/ 680583 w 871179"/>
              <a:gd name="connsiteY688" fmla="*/ 208410 h 833078"/>
              <a:gd name="connsiteX689" fmla="*/ 662602 w 871179"/>
              <a:gd name="connsiteY689" fmla="*/ 208410 h 833078"/>
              <a:gd name="connsiteX690" fmla="*/ 621246 w 871179"/>
              <a:gd name="connsiteY690" fmla="*/ 208410 h 833078"/>
              <a:gd name="connsiteX691" fmla="*/ 627000 w 871179"/>
              <a:gd name="connsiteY691" fmla="*/ 222088 h 833078"/>
              <a:gd name="connsiteX692" fmla="*/ 643183 w 871179"/>
              <a:gd name="connsiteY692" fmla="*/ 262042 h 833078"/>
              <a:gd name="connsiteX693" fmla="*/ 644981 w 871179"/>
              <a:gd name="connsiteY693" fmla="*/ 262042 h 833078"/>
              <a:gd name="connsiteX694" fmla="*/ 662602 w 871179"/>
              <a:gd name="connsiteY694" fmla="*/ 262042 h 833078"/>
              <a:gd name="connsiteX695" fmla="*/ 667996 w 871179"/>
              <a:gd name="connsiteY695" fmla="*/ 262042 h 833078"/>
              <a:gd name="connsiteX696" fmla="*/ 662602 w 871179"/>
              <a:gd name="connsiteY696" fmla="*/ 248364 h 833078"/>
              <a:gd name="connsiteX697" fmla="*/ 646419 w 871179"/>
              <a:gd name="connsiteY697" fmla="*/ 208410 h 833078"/>
              <a:gd name="connsiteX698" fmla="*/ 644981 w 871179"/>
              <a:gd name="connsiteY698" fmla="*/ 208410 h 833078"/>
              <a:gd name="connsiteX699" fmla="*/ 627000 w 871179"/>
              <a:gd name="connsiteY699" fmla="*/ 208410 h 833078"/>
              <a:gd name="connsiteX700" fmla="*/ 586004 w 871179"/>
              <a:gd name="connsiteY700" fmla="*/ 208410 h 833078"/>
              <a:gd name="connsiteX701" fmla="*/ 591398 w 871179"/>
              <a:gd name="connsiteY701" fmla="*/ 222088 h 833078"/>
              <a:gd name="connsiteX702" fmla="*/ 607581 w 871179"/>
              <a:gd name="connsiteY702" fmla="*/ 262042 h 833078"/>
              <a:gd name="connsiteX703" fmla="*/ 609019 w 871179"/>
              <a:gd name="connsiteY703" fmla="*/ 262042 h 833078"/>
              <a:gd name="connsiteX704" fmla="*/ 627000 w 871179"/>
              <a:gd name="connsiteY704" fmla="*/ 262042 h 833078"/>
              <a:gd name="connsiteX705" fmla="*/ 632754 w 871179"/>
              <a:gd name="connsiteY705" fmla="*/ 262042 h 833078"/>
              <a:gd name="connsiteX706" fmla="*/ 627000 w 871179"/>
              <a:gd name="connsiteY706" fmla="*/ 248364 h 833078"/>
              <a:gd name="connsiteX707" fmla="*/ 610817 w 871179"/>
              <a:gd name="connsiteY707" fmla="*/ 208410 h 833078"/>
              <a:gd name="connsiteX708" fmla="*/ 609019 w 871179"/>
              <a:gd name="connsiteY708" fmla="*/ 208410 h 833078"/>
              <a:gd name="connsiteX709" fmla="*/ 591398 w 871179"/>
              <a:gd name="connsiteY709" fmla="*/ 208410 h 833078"/>
              <a:gd name="connsiteX710" fmla="*/ 550402 w 871179"/>
              <a:gd name="connsiteY710" fmla="*/ 208410 h 833078"/>
              <a:gd name="connsiteX711" fmla="*/ 555796 w 871179"/>
              <a:gd name="connsiteY711" fmla="*/ 222088 h 833078"/>
              <a:gd name="connsiteX712" fmla="*/ 571979 w 871179"/>
              <a:gd name="connsiteY712" fmla="*/ 262042 h 833078"/>
              <a:gd name="connsiteX713" fmla="*/ 573417 w 871179"/>
              <a:gd name="connsiteY713" fmla="*/ 262042 h 833078"/>
              <a:gd name="connsiteX714" fmla="*/ 591398 w 871179"/>
              <a:gd name="connsiteY714" fmla="*/ 262042 h 833078"/>
              <a:gd name="connsiteX715" fmla="*/ 596792 w 871179"/>
              <a:gd name="connsiteY715" fmla="*/ 262042 h 833078"/>
              <a:gd name="connsiteX716" fmla="*/ 591398 w 871179"/>
              <a:gd name="connsiteY716" fmla="*/ 248364 h 833078"/>
              <a:gd name="connsiteX717" fmla="*/ 575575 w 871179"/>
              <a:gd name="connsiteY717" fmla="*/ 208410 h 833078"/>
              <a:gd name="connsiteX718" fmla="*/ 573417 w 871179"/>
              <a:gd name="connsiteY718" fmla="*/ 208410 h 833078"/>
              <a:gd name="connsiteX719" fmla="*/ 555796 w 871179"/>
              <a:gd name="connsiteY719" fmla="*/ 208410 h 833078"/>
              <a:gd name="connsiteX720" fmla="*/ 514440 w 871179"/>
              <a:gd name="connsiteY720" fmla="*/ 208410 h 833078"/>
              <a:gd name="connsiteX721" fmla="*/ 520194 w 871179"/>
              <a:gd name="connsiteY721" fmla="*/ 222088 h 833078"/>
              <a:gd name="connsiteX722" fmla="*/ 536017 w 871179"/>
              <a:gd name="connsiteY722" fmla="*/ 262042 h 833078"/>
              <a:gd name="connsiteX723" fmla="*/ 537815 w 871179"/>
              <a:gd name="connsiteY723" fmla="*/ 262042 h 833078"/>
              <a:gd name="connsiteX724" fmla="*/ 555796 w 871179"/>
              <a:gd name="connsiteY724" fmla="*/ 262042 h 833078"/>
              <a:gd name="connsiteX725" fmla="*/ 561190 w 871179"/>
              <a:gd name="connsiteY725" fmla="*/ 262042 h 833078"/>
              <a:gd name="connsiteX726" fmla="*/ 555796 w 871179"/>
              <a:gd name="connsiteY726" fmla="*/ 248364 h 833078"/>
              <a:gd name="connsiteX727" fmla="*/ 539613 w 871179"/>
              <a:gd name="connsiteY727" fmla="*/ 208410 h 833078"/>
              <a:gd name="connsiteX728" fmla="*/ 537815 w 871179"/>
              <a:gd name="connsiteY728" fmla="*/ 208410 h 833078"/>
              <a:gd name="connsiteX729" fmla="*/ 520194 w 871179"/>
              <a:gd name="connsiteY729" fmla="*/ 208410 h 833078"/>
              <a:gd name="connsiteX730" fmla="*/ 479198 w 871179"/>
              <a:gd name="connsiteY730" fmla="*/ 208410 h 833078"/>
              <a:gd name="connsiteX731" fmla="*/ 500415 w 871179"/>
              <a:gd name="connsiteY731" fmla="*/ 262042 h 833078"/>
              <a:gd name="connsiteX732" fmla="*/ 502214 w 871179"/>
              <a:gd name="connsiteY732" fmla="*/ 262042 h 833078"/>
              <a:gd name="connsiteX733" fmla="*/ 520194 w 871179"/>
              <a:gd name="connsiteY733" fmla="*/ 262042 h 833078"/>
              <a:gd name="connsiteX734" fmla="*/ 525589 w 871179"/>
              <a:gd name="connsiteY734" fmla="*/ 262042 h 833078"/>
              <a:gd name="connsiteX735" fmla="*/ 520194 w 871179"/>
              <a:gd name="connsiteY735" fmla="*/ 248364 h 833078"/>
              <a:gd name="connsiteX736" fmla="*/ 504012 w 871179"/>
              <a:gd name="connsiteY736" fmla="*/ 208410 h 833078"/>
              <a:gd name="connsiteX737" fmla="*/ 502214 w 871179"/>
              <a:gd name="connsiteY737" fmla="*/ 208410 h 833078"/>
              <a:gd name="connsiteX738" fmla="*/ 345590 w 871179"/>
              <a:gd name="connsiteY738" fmla="*/ 208410 h 833078"/>
              <a:gd name="connsiteX739" fmla="*/ 350984 w 871179"/>
              <a:gd name="connsiteY739" fmla="*/ 222088 h 833078"/>
              <a:gd name="connsiteX740" fmla="*/ 367167 w 871179"/>
              <a:gd name="connsiteY740" fmla="*/ 262042 h 833078"/>
              <a:gd name="connsiteX741" fmla="*/ 368965 w 871179"/>
              <a:gd name="connsiteY741" fmla="*/ 262042 h 833078"/>
              <a:gd name="connsiteX742" fmla="*/ 392340 w 871179"/>
              <a:gd name="connsiteY742" fmla="*/ 262042 h 833078"/>
              <a:gd name="connsiteX743" fmla="*/ 370763 w 871179"/>
              <a:gd name="connsiteY743" fmla="*/ 208410 h 833078"/>
              <a:gd name="connsiteX744" fmla="*/ 368965 w 871179"/>
              <a:gd name="connsiteY744" fmla="*/ 208410 h 833078"/>
              <a:gd name="connsiteX745" fmla="*/ 350984 w 871179"/>
              <a:gd name="connsiteY745" fmla="*/ 208410 h 833078"/>
              <a:gd name="connsiteX746" fmla="*/ 309988 w 871179"/>
              <a:gd name="connsiteY746" fmla="*/ 208410 h 833078"/>
              <a:gd name="connsiteX747" fmla="*/ 315382 w 871179"/>
              <a:gd name="connsiteY747" fmla="*/ 222088 h 833078"/>
              <a:gd name="connsiteX748" fmla="*/ 331565 w 871179"/>
              <a:gd name="connsiteY748" fmla="*/ 262042 h 833078"/>
              <a:gd name="connsiteX749" fmla="*/ 333363 w 871179"/>
              <a:gd name="connsiteY749" fmla="*/ 262042 h 833078"/>
              <a:gd name="connsiteX750" fmla="*/ 350984 w 871179"/>
              <a:gd name="connsiteY750" fmla="*/ 262042 h 833078"/>
              <a:gd name="connsiteX751" fmla="*/ 356738 w 871179"/>
              <a:gd name="connsiteY751" fmla="*/ 262042 h 833078"/>
              <a:gd name="connsiteX752" fmla="*/ 350984 w 871179"/>
              <a:gd name="connsiteY752" fmla="*/ 248364 h 833078"/>
              <a:gd name="connsiteX753" fmla="*/ 335161 w 871179"/>
              <a:gd name="connsiteY753" fmla="*/ 208410 h 833078"/>
              <a:gd name="connsiteX754" fmla="*/ 333363 w 871179"/>
              <a:gd name="connsiteY754" fmla="*/ 208410 h 833078"/>
              <a:gd name="connsiteX755" fmla="*/ 315382 w 871179"/>
              <a:gd name="connsiteY755" fmla="*/ 208410 h 833078"/>
              <a:gd name="connsiteX756" fmla="*/ 274386 w 871179"/>
              <a:gd name="connsiteY756" fmla="*/ 208410 h 833078"/>
              <a:gd name="connsiteX757" fmla="*/ 280140 w 871179"/>
              <a:gd name="connsiteY757" fmla="*/ 222088 h 833078"/>
              <a:gd name="connsiteX758" fmla="*/ 295963 w 871179"/>
              <a:gd name="connsiteY758" fmla="*/ 262042 h 833078"/>
              <a:gd name="connsiteX759" fmla="*/ 297761 w 871179"/>
              <a:gd name="connsiteY759" fmla="*/ 262042 h 833078"/>
              <a:gd name="connsiteX760" fmla="*/ 315382 w 871179"/>
              <a:gd name="connsiteY760" fmla="*/ 262042 h 833078"/>
              <a:gd name="connsiteX761" fmla="*/ 321136 w 871179"/>
              <a:gd name="connsiteY761" fmla="*/ 262042 h 833078"/>
              <a:gd name="connsiteX762" fmla="*/ 315382 w 871179"/>
              <a:gd name="connsiteY762" fmla="*/ 248364 h 833078"/>
              <a:gd name="connsiteX763" fmla="*/ 299559 w 871179"/>
              <a:gd name="connsiteY763" fmla="*/ 208410 h 833078"/>
              <a:gd name="connsiteX764" fmla="*/ 297761 w 871179"/>
              <a:gd name="connsiteY764" fmla="*/ 208410 h 833078"/>
              <a:gd name="connsiteX765" fmla="*/ 280140 w 871179"/>
              <a:gd name="connsiteY765" fmla="*/ 208410 h 833078"/>
              <a:gd name="connsiteX766" fmla="*/ 238784 w 871179"/>
              <a:gd name="connsiteY766" fmla="*/ 208410 h 833078"/>
              <a:gd name="connsiteX767" fmla="*/ 244179 w 871179"/>
              <a:gd name="connsiteY767" fmla="*/ 222088 h 833078"/>
              <a:gd name="connsiteX768" fmla="*/ 260361 w 871179"/>
              <a:gd name="connsiteY768" fmla="*/ 262042 h 833078"/>
              <a:gd name="connsiteX769" fmla="*/ 262159 w 871179"/>
              <a:gd name="connsiteY769" fmla="*/ 262042 h 833078"/>
              <a:gd name="connsiteX770" fmla="*/ 280140 w 871179"/>
              <a:gd name="connsiteY770" fmla="*/ 262042 h 833078"/>
              <a:gd name="connsiteX771" fmla="*/ 285534 w 871179"/>
              <a:gd name="connsiteY771" fmla="*/ 262042 h 833078"/>
              <a:gd name="connsiteX772" fmla="*/ 280140 w 871179"/>
              <a:gd name="connsiteY772" fmla="*/ 248364 h 833078"/>
              <a:gd name="connsiteX773" fmla="*/ 263598 w 871179"/>
              <a:gd name="connsiteY773" fmla="*/ 208410 h 833078"/>
              <a:gd name="connsiteX774" fmla="*/ 262159 w 871179"/>
              <a:gd name="connsiteY774" fmla="*/ 208410 h 833078"/>
              <a:gd name="connsiteX775" fmla="*/ 244179 w 871179"/>
              <a:gd name="connsiteY775" fmla="*/ 208410 h 833078"/>
              <a:gd name="connsiteX776" fmla="*/ 203183 w 871179"/>
              <a:gd name="connsiteY776" fmla="*/ 208410 h 833078"/>
              <a:gd name="connsiteX777" fmla="*/ 208577 w 871179"/>
              <a:gd name="connsiteY777" fmla="*/ 221728 h 833078"/>
              <a:gd name="connsiteX778" fmla="*/ 224759 w 871179"/>
              <a:gd name="connsiteY778" fmla="*/ 262042 h 833078"/>
              <a:gd name="connsiteX779" fmla="*/ 226198 w 871179"/>
              <a:gd name="connsiteY779" fmla="*/ 262042 h 833078"/>
              <a:gd name="connsiteX780" fmla="*/ 244179 w 871179"/>
              <a:gd name="connsiteY780" fmla="*/ 262042 h 833078"/>
              <a:gd name="connsiteX781" fmla="*/ 249933 w 871179"/>
              <a:gd name="connsiteY781" fmla="*/ 262042 h 833078"/>
              <a:gd name="connsiteX782" fmla="*/ 244179 w 871179"/>
              <a:gd name="connsiteY782" fmla="*/ 248364 h 833078"/>
              <a:gd name="connsiteX783" fmla="*/ 228356 w 871179"/>
              <a:gd name="connsiteY783" fmla="*/ 208410 h 833078"/>
              <a:gd name="connsiteX784" fmla="*/ 226198 w 871179"/>
              <a:gd name="connsiteY784" fmla="*/ 208410 h 833078"/>
              <a:gd name="connsiteX785" fmla="*/ 208577 w 871179"/>
              <a:gd name="connsiteY785" fmla="*/ 208410 h 833078"/>
              <a:gd name="connsiteX786" fmla="*/ 167581 w 871179"/>
              <a:gd name="connsiteY786" fmla="*/ 208410 h 833078"/>
              <a:gd name="connsiteX787" fmla="*/ 172975 w 871179"/>
              <a:gd name="connsiteY787" fmla="*/ 222088 h 833078"/>
              <a:gd name="connsiteX788" fmla="*/ 189158 w 871179"/>
              <a:gd name="connsiteY788" fmla="*/ 262042 h 833078"/>
              <a:gd name="connsiteX789" fmla="*/ 190956 w 871179"/>
              <a:gd name="connsiteY789" fmla="*/ 262042 h 833078"/>
              <a:gd name="connsiteX790" fmla="*/ 208577 w 871179"/>
              <a:gd name="connsiteY790" fmla="*/ 262042 h 833078"/>
              <a:gd name="connsiteX791" fmla="*/ 213971 w 871179"/>
              <a:gd name="connsiteY791" fmla="*/ 262042 h 833078"/>
              <a:gd name="connsiteX792" fmla="*/ 208577 w 871179"/>
              <a:gd name="connsiteY792" fmla="*/ 248364 h 833078"/>
              <a:gd name="connsiteX793" fmla="*/ 192754 w 871179"/>
              <a:gd name="connsiteY793" fmla="*/ 208410 h 833078"/>
              <a:gd name="connsiteX794" fmla="*/ 190956 w 871179"/>
              <a:gd name="connsiteY794" fmla="*/ 208410 h 833078"/>
              <a:gd name="connsiteX795" fmla="*/ 172975 w 871179"/>
              <a:gd name="connsiteY795" fmla="*/ 208410 h 833078"/>
              <a:gd name="connsiteX796" fmla="*/ 131979 w 871179"/>
              <a:gd name="connsiteY796" fmla="*/ 208410 h 833078"/>
              <a:gd name="connsiteX797" fmla="*/ 137373 w 871179"/>
              <a:gd name="connsiteY797" fmla="*/ 222088 h 833078"/>
              <a:gd name="connsiteX798" fmla="*/ 153556 w 871179"/>
              <a:gd name="connsiteY798" fmla="*/ 262042 h 833078"/>
              <a:gd name="connsiteX799" fmla="*/ 154994 w 871179"/>
              <a:gd name="connsiteY799" fmla="*/ 262042 h 833078"/>
              <a:gd name="connsiteX800" fmla="*/ 172975 w 871179"/>
              <a:gd name="connsiteY800" fmla="*/ 262042 h 833078"/>
              <a:gd name="connsiteX801" fmla="*/ 178369 w 871179"/>
              <a:gd name="connsiteY801" fmla="*/ 262042 h 833078"/>
              <a:gd name="connsiteX802" fmla="*/ 172975 w 871179"/>
              <a:gd name="connsiteY802" fmla="*/ 248364 h 833078"/>
              <a:gd name="connsiteX803" fmla="*/ 156792 w 871179"/>
              <a:gd name="connsiteY803" fmla="*/ 208410 h 833078"/>
              <a:gd name="connsiteX804" fmla="*/ 154994 w 871179"/>
              <a:gd name="connsiteY804" fmla="*/ 208410 h 833078"/>
              <a:gd name="connsiteX805" fmla="*/ 137373 w 871179"/>
              <a:gd name="connsiteY805" fmla="*/ 208410 h 833078"/>
              <a:gd name="connsiteX806" fmla="*/ 96017 w 871179"/>
              <a:gd name="connsiteY806" fmla="*/ 208410 h 833078"/>
              <a:gd name="connsiteX807" fmla="*/ 101771 w 871179"/>
              <a:gd name="connsiteY807" fmla="*/ 222088 h 833078"/>
              <a:gd name="connsiteX808" fmla="*/ 117594 w 871179"/>
              <a:gd name="connsiteY808" fmla="*/ 262042 h 833078"/>
              <a:gd name="connsiteX809" fmla="*/ 119392 w 871179"/>
              <a:gd name="connsiteY809" fmla="*/ 262042 h 833078"/>
              <a:gd name="connsiteX810" fmla="*/ 137373 w 871179"/>
              <a:gd name="connsiteY810" fmla="*/ 262042 h 833078"/>
              <a:gd name="connsiteX811" fmla="*/ 142767 w 871179"/>
              <a:gd name="connsiteY811" fmla="*/ 262042 h 833078"/>
              <a:gd name="connsiteX812" fmla="*/ 137373 w 871179"/>
              <a:gd name="connsiteY812" fmla="*/ 248364 h 833078"/>
              <a:gd name="connsiteX813" fmla="*/ 121190 w 871179"/>
              <a:gd name="connsiteY813" fmla="*/ 208410 h 833078"/>
              <a:gd name="connsiteX814" fmla="*/ 119392 w 871179"/>
              <a:gd name="connsiteY814" fmla="*/ 208410 h 833078"/>
              <a:gd name="connsiteX815" fmla="*/ 101771 w 871179"/>
              <a:gd name="connsiteY815" fmla="*/ 208410 h 833078"/>
              <a:gd name="connsiteX816" fmla="*/ 60415 w 871179"/>
              <a:gd name="connsiteY816" fmla="*/ 208410 h 833078"/>
              <a:gd name="connsiteX817" fmla="*/ 66169 w 871179"/>
              <a:gd name="connsiteY817" fmla="*/ 222088 h 833078"/>
              <a:gd name="connsiteX818" fmla="*/ 81992 w 871179"/>
              <a:gd name="connsiteY818" fmla="*/ 262042 h 833078"/>
              <a:gd name="connsiteX819" fmla="*/ 83790 w 871179"/>
              <a:gd name="connsiteY819" fmla="*/ 262042 h 833078"/>
              <a:gd name="connsiteX820" fmla="*/ 101771 w 871179"/>
              <a:gd name="connsiteY820" fmla="*/ 262042 h 833078"/>
              <a:gd name="connsiteX821" fmla="*/ 107165 w 871179"/>
              <a:gd name="connsiteY821" fmla="*/ 262042 h 833078"/>
              <a:gd name="connsiteX822" fmla="*/ 101771 w 871179"/>
              <a:gd name="connsiteY822" fmla="*/ 248364 h 833078"/>
              <a:gd name="connsiteX823" fmla="*/ 85588 w 871179"/>
              <a:gd name="connsiteY823" fmla="*/ 208410 h 833078"/>
              <a:gd name="connsiteX824" fmla="*/ 83790 w 871179"/>
              <a:gd name="connsiteY824" fmla="*/ 208410 h 833078"/>
              <a:gd name="connsiteX825" fmla="*/ 66169 w 871179"/>
              <a:gd name="connsiteY825" fmla="*/ 208410 h 833078"/>
              <a:gd name="connsiteX826" fmla="*/ 24813 w 871179"/>
              <a:gd name="connsiteY826" fmla="*/ 208410 h 833078"/>
              <a:gd name="connsiteX827" fmla="*/ 46390 w 871179"/>
              <a:gd name="connsiteY827" fmla="*/ 262042 h 833078"/>
              <a:gd name="connsiteX828" fmla="*/ 48188 w 871179"/>
              <a:gd name="connsiteY828" fmla="*/ 262042 h 833078"/>
              <a:gd name="connsiteX829" fmla="*/ 66169 w 871179"/>
              <a:gd name="connsiteY829" fmla="*/ 262042 h 833078"/>
              <a:gd name="connsiteX830" fmla="*/ 71563 w 871179"/>
              <a:gd name="connsiteY830" fmla="*/ 262042 h 833078"/>
              <a:gd name="connsiteX831" fmla="*/ 66169 w 871179"/>
              <a:gd name="connsiteY831" fmla="*/ 248364 h 833078"/>
              <a:gd name="connsiteX832" fmla="*/ 49986 w 871179"/>
              <a:gd name="connsiteY832" fmla="*/ 208410 h 833078"/>
              <a:gd name="connsiteX833" fmla="*/ 48188 w 871179"/>
              <a:gd name="connsiteY833" fmla="*/ 208410 h 833078"/>
              <a:gd name="connsiteX834" fmla="*/ 612256 w 871179"/>
              <a:gd name="connsiteY834" fmla="*/ 18704 h 833078"/>
              <a:gd name="connsiteX835" fmla="*/ 612256 w 871179"/>
              <a:gd name="connsiteY835" fmla="*/ 111584 h 833078"/>
              <a:gd name="connsiteX836" fmla="*/ 612256 w 871179"/>
              <a:gd name="connsiteY836" fmla="*/ 112304 h 833078"/>
              <a:gd name="connsiteX837" fmla="*/ 620886 w 871179"/>
              <a:gd name="connsiteY837" fmla="*/ 125262 h 833078"/>
              <a:gd name="connsiteX838" fmla="*/ 627000 w 871179"/>
              <a:gd name="connsiteY838" fmla="*/ 115543 h 833078"/>
              <a:gd name="connsiteX839" fmla="*/ 629158 w 871179"/>
              <a:gd name="connsiteY839" fmla="*/ 112304 h 833078"/>
              <a:gd name="connsiteX840" fmla="*/ 637788 w 871179"/>
              <a:gd name="connsiteY840" fmla="*/ 125262 h 833078"/>
              <a:gd name="connsiteX841" fmla="*/ 644981 w 871179"/>
              <a:gd name="connsiteY841" fmla="*/ 114463 h 833078"/>
              <a:gd name="connsiteX842" fmla="*/ 646060 w 871179"/>
              <a:gd name="connsiteY842" fmla="*/ 112304 h 833078"/>
              <a:gd name="connsiteX843" fmla="*/ 654690 w 871179"/>
              <a:gd name="connsiteY843" fmla="*/ 125262 h 833078"/>
              <a:gd name="connsiteX844" fmla="*/ 662602 w 871179"/>
              <a:gd name="connsiteY844" fmla="*/ 113024 h 833078"/>
              <a:gd name="connsiteX845" fmla="*/ 663321 w 871179"/>
              <a:gd name="connsiteY845" fmla="*/ 112304 h 833078"/>
              <a:gd name="connsiteX846" fmla="*/ 671592 w 871179"/>
              <a:gd name="connsiteY846" fmla="*/ 125262 h 833078"/>
              <a:gd name="connsiteX847" fmla="*/ 680223 w 871179"/>
              <a:gd name="connsiteY847" fmla="*/ 112304 h 833078"/>
              <a:gd name="connsiteX848" fmla="*/ 680583 w 871179"/>
              <a:gd name="connsiteY848" fmla="*/ 112664 h 833078"/>
              <a:gd name="connsiteX849" fmla="*/ 688494 w 871179"/>
              <a:gd name="connsiteY849" fmla="*/ 125262 h 833078"/>
              <a:gd name="connsiteX850" fmla="*/ 697125 w 871179"/>
              <a:gd name="connsiteY850" fmla="*/ 112304 h 833078"/>
              <a:gd name="connsiteX851" fmla="*/ 698204 w 871179"/>
              <a:gd name="connsiteY851" fmla="*/ 114104 h 833078"/>
              <a:gd name="connsiteX852" fmla="*/ 705396 w 871179"/>
              <a:gd name="connsiteY852" fmla="*/ 125262 h 833078"/>
              <a:gd name="connsiteX853" fmla="*/ 714027 w 871179"/>
              <a:gd name="connsiteY853" fmla="*/ 112304 h 833078"/>
              <a:gd name="connsiteX854" fmla="*/ 714027 w 871179"/>
              <a:gd name="connsiteY854" fmla="*/ 18704 h 833078"/>
              <a:gd name="connsiteX855" fmla="*/ 158231 w 871179"/>
              <a:gd name="connsiteY855" fmla="*/ 18704 h 833078"/>
              <a:gd name="connsiteX856" fmla="*/ 158231 w 871179"/>
              <a:gd name="connsiteY856" fmla="*/ 111584 h 833078"/>
              <a:gd name="connsiteX857" fmla="*/ 158231 w 871179"/>
              <a:gd name="connsiteY857" fmla="*/ 112304 h 833078"/>
              <a:gd name="connsiteX858" fmla="*/ 166861 w 871179"/>
              <a:gd name="connsiteY858" fmla="*/ 125262 h 833078"/>
              <a:gd name="connsiteX859" fmla="*/ 172975 w 871179"/>
              <a:gd name="connsiteY859" fmla="*/ 115543 h 833078"/>
              <a:gd name="connsiteX860" fmla="*/ 175133 w 871179"/>
              <a:gd name="connsiteY860" fmla="*/ 112304 h 833078"/>
              <a:gd name="connsiteX861" fmla="*/ 183763 w 871179"/>
              <a:gd name="connsiteY861" fmla="*/ 125262 h 833078"/>
              <a:gd name="connsiteX862" fmla="*/ 190956 w 871179"/>
              <a:gd name="connsiteY862" fmla="*/ 114463 h 833078"/>
              <a:gd name="connsiteX863" fmla="*/ 192035 w 871179"/>
              <a:gd name="connsiteY863" fmla="*/ 112304 h 833078"/>
              <a:gd name="connsiteX864" fmla="*/ 200665 w 871179"/>
              <a:gd name="connsiteY864" fmla="*/ 125262 h 833078"/>
              <a:gd name="connsiteX865" fmla="*/ 208577 w 871179"/>
              <a:gd name="connsiteY865" fmla="*/ 113024 h 833078"/>
              <a:gd name="connsiteX866" fmla="*/ 208936 w 871179"/>
              <a:gd name="connsiteY866" fmla="*/ 112304 h 833078"/>
              <a:gd name="connsiteX867" fmla="*/ 217567 w 871179"/>
              <a:gd name="connsiteY867" fmla="*/ 125262 h 833078"/>
              <a:gd name="connsiteX868" fmla="*/ 225838 w 871179"/>
              <a:gd name="connsiteY868" fmla="*/ 112304 h 833078"/>
              <a:gd name="connsiteX869" fmla="*/ 226198 w 871179"/>
              <a:gd name="connsiteY869" fmla="*/ 112664 h 833078"/>
              <a:gd name="connsiteX870" fmla="*/ 234469 w 871179"/>
              <a:gd name="connsiteY870" fmla="*/ 125262 h 833078"/>
              <a:gd name="connsiteX871" fmla="*/ 243100 w 871179"/>
              <a:gd name="connsiteY871" fmla="*/ 112304 h 833078"/>
              <a:gd name="connsiteX872" fmla="*/ 244179 w 871179"/>
              <a:gd name="connsiteY872" fmla="*/ 114104 h 833078"/>
              <a:gd name="connsiteX873" fmla="*/ 251371 w 871179"/>
              <a:gd name="connsiteY873" fmla="*/ 125262 h 833078"/>
              <a:gd name="connsiteX874" fmla="*/ 260002 w 871179"/>
              <a:gd name="connsiteY874" fmla="*/ 112304 h 833078"/>
              <a:gd name="connsiteX875" fmla="*/ 260002 w 871179"/>
              <a:gd name="connsiteY875" fmla="*/ 18704 h 833078"/>
              <a:gd name="connsiteX876" fmla="*/ 474523 w 871179"/>
              <a:gd name="connsiteY876" fmla="*/ 0 h 833078"/>
              <a:gd name="connsiteX877" fmla="*/ 502214 w 871179"/>
              <a:gd name="connsiteY877" fmla="*/ 0 h 833078"/>
              <a:gd name="connsiteX878" fmla="*/ 520194 w 871179"/>
              <a:gd name="connsiteY878" fmla="*/ 0 h 833078"/>
              <a:gd name="connsiteX879" fmla="*/ 537815 w 871179"/>
              <a:gd name="connsiteY879" fmla="*/ 0 h 833078"/>
              <a:gd name="connsiteX880" fmla="*/ 555796 w 871179"/>
              <a:gd name="connsiteY880" fmla="*/ 0 h 833078"/>
              <a:gd name="connsiteX881" fmla="*/ 560557 w 871179"/>
              <a:gd name="connsiteY881" fmla="*/ 0 h 833078"/>
              <a:gd name="connsiteX882" fmla="*/ 573417 w 871179"/>
              <a:gd name="connsiteY882" fmla="*/ 0 h 833078"/>
              <a:gd name="connsiteX883" fmla="*/ 591398 w 871179"/>
              <a:gd name="connsiteY883" fmla="*/ 0 h 833078"/>
              <a:gd name="connsiteX884" fmla="*/ 609019 w 871179"/>
              <a:gd name="connsiteY884" fmla="*/ 0 h 833078"/>
              <a:gd name="connsiteX885" fmla="*/ 612256 w 871179"/>
              <a:gd name="connsiteY885" fmla="*/ 0 h 833078"/>
              <a:gd name="connsiteX886" fmla="*/ 714027 w 871179"/>
              <a:gd name="connsiteY886" fmla="*/ 0 h 833078"/>
              <a:gd name="connsiteX887" fmla="*/ 716184 w 871179"/>
              <a:gd name="connsiteY887" fmla="*/ 0 h 833078"/>
              <a:gd name="connsiteX888" fmla="*/ 733806 w 871179"/>
              <a:gd name="connsiteY888" fmla="*/ 0 h 833078"/>
              <a:gd name="connsiteX889" fmla="*/ 751786 w 871179"/>
              <a:gd name="connsiteY889" fmla="*/ 0 h 833078"/>
              <a:gd name="connsiteX890" fmla="*/ 763419 w 871179"/>
              <a:gd name="connsiteY890" fmla="*/ 0 h 833078"/>
              <a:gd name="connsiteX891" fmla="*/ 769407 w 871179"/>
              <a:gd name="connsiteY891" fmla="*/ 0 h 833078"/>
              <a:gd name="connsiteX892" fmla="*/ 787388 w 871179"/>
              <a:gd name="connsiteY892" fmla="*/ 0 h 833078"/>
              <a:gd name="connsiteX893" fmla="*/ 805369 w 871179"/>
              <a:gd name="connsiteY893" fmla="*/ 0 h 833078"/>
              <a:gd name="connsiteX894" fmla="*/ 822990 w 871179"/>
              <a:gd name="connsiteY894" fmla="*/ 0 h 833078"/>
              <a:gd name="connsiteX895" fmla="*/ 851759 w 871179"/>
              <a:gd name="connsiteY895" fmla="*/ 0 h 833078"/>
              <a:gd name="connsiteX896" fmla="*/ 871179 w 871179"/>
              <a:gd name="connsiteY896" fmla="*/ 19797 h 833078"/>
              <a:gd name="connsiteX897" fmla="*/ 870459 w 871179"/>
              <a:gd name="connsiteY897" fmla="*/ 233606 h 833078"/>
              <a:gd name="connsiteX898" fmla="*/ 860390 w 871179"/>
              <a:gd name="connsiteY898" fmla="*/ 208410 h 833078"/>
              <a:gd name="connsiteX899" fmla="*/ 835217 w 871179"/>
              <a:gd name="connsiteY899" fmla="*/ 208410 h 833078"/>
              <a:gd name="connsiteX900" fmla="*/ 856794 w 871179"/>
              <a:gd name="connsiteY900" fmla="*/ 262042 h 833078"/>
              <a:gd name="connsiteX901" fmla="*/ 870459 w 871179"/>
              <a:gd name="connsiteY901" fmla="*/ 262042 h 833078"/>
              <a:gd name="connsiteX902" fmla="*/ 870100 w 871179"/>
              <a:gd name="connsiteY902" fmla="*/ 378666 h 833078"/>
              <a:gd name="connsiteX903" fmla="*/ 850680 w 871179"/>
              <a:gd name="connsiteY903" fmla="*/ 398103 h 833078"/>
              <a:gd name="connsiteX904" fmla="*/ 822990 w 871179"/>
              <a:gd name="connsiteY904" fmla="*/ 398103 h 833078"/>
              <a:gd name="connsiteX905" fmla="*/ 805369 w 871179"/>
              <a:gd name="connsiteY905" fmla="*/ 398103 h 833078"/>
              <a:gd name="connsiteX906" fmla="*/ 787388 w 871179"/>
              <a:gd name="connsiteY906" fmla="*/ 398103 h 833078"/>
              <a:gd name="connsiteX907" fmla="*/ 769407 w 871179"/>
              <a:gd name="connsiteY907" fmla="*/ 398103 h 833078"/>
              <a:gd name="connsiteX908" fmla="*/ 751786 w 871179"/>
              <a:gd name="connsiteY908" fmla="*/ 398103 h 833078"/>
              <a:gd name="connsiteX909" fmla="*/ 733806 w 871179"/>
              <a:gd name="connsiteY909" fmla="*/ 398103 h 833078"/>
              <a:gd name="connsiteX910" fmla="*/ 716184 w 871179"/>
              <a:gd name="connsiteY910" fmla="*/ 398103 h 833078"/>
              <a:gd name="connsiteX911" fmla="*/ 698204 w 871179"/>
              <a:gd name="connsiteY911" fmla="*/ 398103 h 833078"/>
              <a:gd name="connsiteX912" fmla="*/ 680583 w 871179"/>
              <a:gd name="connsiteY912" fmla="*/ 398103 h 833078"/>
              <a:gd name="connsiteX913" fmla="*/ 662602 w 871179"/>
              <a:gd name="connsiteY913" fmla="*/ 398103 h 833078"/>
              <a:gd name="connsiteX914" fmla="*/ 644981 w 871179"/>
              <a:gd name="connsiteY914" fmla="*/ 398103 h 833078"/>
              <a:gd name="connsiteX915" fmla="*/ 627000 w 871179"/>
              <a:gd name="connsiteY915" fmla="*/ 398103 h 833078"/>
              <a:gd name="connsiteX916" fmla="*/ 609019 w 871179"/>
              <a:gd name="connsiteY916" fmla="*/ 398103 h 833078"/>
              <a:gd name="connsiteX917" fmla="*/ 591398 w 871179"/>
              <a:gd name="connsiteY917" fmla="*/ 398103 h 833078"/>
              <a:gd name="connsiteX918" fmla="*/ 573417 w 871179"/>
              <a:gd name="connsiteY918" fmla="*/ 398103 h 833078"/>
              <a:gd name="connsiteX919" fmla="*/ 555796 w 871179"/>
              <a:gd name="connsiteY919" fmla="*/ 398103 h 833078"/>
              <a:gd name="connsiteX920" fmla="*/ 537815 w 871179"/>
              <a:gd name="connsiteY920" fmla="*/ 398103 h 833078"/>
              <a:gd name="connsiteX921" fmla="*/ 520194 w 871179"/>
              <a:gd name="connsiteY921" fmla="*/ 398103 h 833078"/>
              <a:gd name="connsiteX922" fmla="*/ 502214 w 871179"/>
              <a:gd name="connsiteY922" fmla="*/ 398103 h 833078"/>
              <a:gd name="connsiteX923" fmla="*/ 473444 w 871179"/>
              <a:gd name="connsiteY923" fmla="*/ 398103 h 833078"/>
              <a:gd name="connsiteX924" fmla="*/ 454025 w 871179"/>
              <a:gd name="connsiteY924" fmla="*/ 378666 h 833078"/>
              <a:gd name="connsiteX925" fmla="*/ 454744 w 871179"/>
              <a:gd name="connsiteY925" fmla="*/ 236126 h 833078"/>
              <a:gd name="connsiteX926" fmla="*/ 464814 w 871179"/>
              <a:gd name="connsiteY926" fmla="*/ 262042 h 833078"/>
              <a:gd name="connsiteX927" fmla="*/ 489987 w 871179"/>
              <a:gd name="connsiteY927" fmla="*/ 262042 h 833078"/>
              <a:gd name="connsiteX928" fmla="*/ 468410 w 871179"/>
              <a:gd name="connsiteY928" fmla="*/ 208410 h 833078"/>
              <a:gd name="connsiteX929" fmla="*/ 454744 w 871179"/>
              <a:gd name="connsiteY929" fmla="*/ 208410 h 833078"/>
              <a:gd name="connsiteX930" fmla="*/ 455104 w 871179"/>
              <a:gd name="connsiteY930" fmla="*/ 19797 h 833078"/>
              <a:gd name="connsiteX931" fmla="*/ 474523 w 871179"/>
              <a:gd name="connsiteY931" fmla="*/ 0 h 833078"/>
              <a:gd name="connsiteX932" fmla="*/ 20498 w 871179"/>
              <a:gd name="connsiteY932" fmla="*/ 0 h 833078"/>
              <a:gd name="connsiteX933" fmla="*/ 48188 w 871179"/>
              <a:gd name="connsiteY933" fmla="*/ 0 h 833078"/>
              <a:gd name="connsiteX934" fmla="*/ 66169 w 871179"/>
              <a:gd name="connsiteY934" fmla="*/ 0 h 833078"/>
              <a:gd name="connsiteX935" fmla="*/ 83790 w 871179"/>
              <a:gd name="connsiteY935" fmla="*/ 0 h 833078"/>
              <a:gd name="connsiteX936" fmla="*/ 101771 w 871179"/>
              <a:gd name="connsiteY936" fmla="*/ 0 h 833078"/>
              <a:gd name="connsiteX937" fmla="*/ 106225 w 871179"/>
              <a:gd name="connsiteY937" fmla="*/ 0 h 833078"/>
              <a:gd name="connsiteX938" fmla="*/ 119392 w 871179"/>
              <a:gd name="connsiteY938" fmla="*/ 0 h 833078"/>
              <a:gd name="connsiteX939" fmla="*/ 137373 w 871179"/>
              <a:gd name="connsiteY939" fmla="*/ 0 h 833078"/>
              <a:gd name="connsiteX940" fmla="*/ 154994 w 871179"/>
              <a:gd name="connsiteY940" fmla="*/ 0 h 833078"/>
              <a:gd name="connsiteX941" fmla="*/ 158231 w 871179"/>
              <a:gd name="connsiteY941" fmla="*/ 0 h 833078"/>
              <a:gd name="connsiteX942" fmla="*/ 260002 w 871179"/>
              <a:gd name="connsiteY942" fmla="*/ 0 h 833078"/>
              <a:gd name="connsiteX943" fmla="*/ 262159 w 871179"/>
              <a:gd name="connsiteY943" fmla="*/ 0 h 833078"/>
              <a:gd name="connsiteX944" fmla="*/ 280140 w 871179"/>
              <a:gd name="connsiteY944" fmla="*/ 0 h 833078"/>
              <a:gd name="connsiteX945" fmla="*/ 297761 w 871179"/>
              <a:gd name="connsiteY945" fmla="*/ 0 h 833078"/>
              <a:gd name="connsiteX946" fmla="*/ 310566 w 871179"/>
              <a:gd name="connsiteY946" fmla="*/ 0 h 833078"/>
              <a:gd name="connsiteX947" fmla="*/ 315382 w 871179"/>
              <a:gd name="connsiteY947" fmla="*/ 0 h 833078"/>
              <a:gd name="connsiteX948" fmla="*/ 333363 w 871179"/>
              <a:gd name="connsiteY948" fmla="*/ 0 h 833078"/>
              <a:gd name="connsiteX949" fmla="*/ 350984 w 871179"/>
              <a:gd name="connsiteY949" fmla="*/ 0 h 833078"/>
              <a:gd name="connsiteX950" fmla="*/ 368965 w 871179"/>
              <a:gd name="connsiteY950" fmla="*/ 0 h 833078"/>
              <a:gd name="connsiteX951" fmla="*/ 397734 w 871179"/>
              <a:gd name="connsiteY951" fmla="*/ 0 h 833078"/>
              <a:gd name="connsiteX952" fmla="*/ 417154 w 871179"/>
              <a:gd name="connsiteY952" fmla="*/ 19797 h 833078"/>
              <a:gd name="connsiteX953" fmla="*/ 416434 w 871179"/>
              <a:gd name="connsiteY953" fmla="*/ 233606 h 833078"/>
              <a:gd name="connsiteX954" fmla="*/ 406365 w 871179"/>
              <a:gd name="connsiteY954" fmla="*/ 208410 h 833078"/>
              <a:gd name="connsiteX955" fmla="*/ 381552 w 871179"/>
              <a:gd name="connsiteY955" fmla="*/ 208410 h 833078"/>
              <a:gd name="connsiteX956" fmla="*/ 402769 w 871179"/>
              <a:gd name="connsiteY956" fmla="*/ 262042 h 833078"/>
              <a:gd name="connsiteX957" fmla="*/ 416434 w 871179"/>
              <a:gd name="connsiteY957" fmla="*/ 262042 h 833078"/>
              <a:gd name="connsiteX958" fmla="*/ 416075 w 871179"/>
              <a:gd name="connsiteY958" fmla="*/ 378666 h 833078"/>
              <a:gd name="connsiteX959" fmla="*/ 396655 w 871179"/>
              <a:gd name="connsiteY959" fmla="*/ 398103 h 833078"/>
              <a:gd name="connsiteX960" fmla="*/ 368965 w 871179"/>
              <a:gd name="connsiteY960" fmla="*/ 398103 h 833078"/>
              <a:gd name="connsiteX961" fmla="*/ 350984 w 871179"/>
              <a:gd name="connsiteY961" fmla="*/ 398103 h 833078"/>
              <a:gd name="connsiteX962" fmla="*/ 333363 w 871179"/>
              <a:gd name="connsiteY962" fmla="*/ 398103 h 833078"/>
              <a:gd name="connsiteX963" fmla="*/ 315382 w 871179"/>
              <a:gd name="connsiteY963" fmla="*/ 398103 h 833078"/>
              <a:gd name="connsiteX964" fmla="*/ 297761 w 871179"/>
              <a:gd name="connsiteY964" fmla="*/ 398103 h 833078"/>
              <a:gd name="connsiteX965" fmla="*/ 280140 w 871179"/>
              <a:gd name="connsiteY965" fmla="*/ 398103 h 833078"/>
              <a:gd name="connsiteX966" fmla="*/ 262159 w 871179"/>
              <a:gd name="connsiteY966" fmla="*/ 398103 h 833078"/>
              <a:gd name="connsiteX967" fmla="*/ 244179 w 871179"/>
              <a:gd name="connsiteY967" fmla="*/ 398103 h 833078"/>
              <a:gd name="connsiteX968" fmla="*/ 226198 w 871179"/>
              <a:gd name="connsiteY968" fmla="*/ 398103 h 833078"/>
              <a:gd name="connsiteX969" fmla="*/ 208577 w 871179"/>
              <a:gd name="connsiteY969" fmla="*/ 398103 h 833078"/>
              <a:gd name="connsiteX970" fmla="*/ 190956 w 871179"/>
              <a:gd name="connsiteY970" fmla="*/ 398103 h 833078"/>
              <a:gd name="connsiteX971" fmla="*/ 172975 w 871179"/>
              <a:gd name="connsiteY971" fmla="*/ 398103 h 833078"/>
              <a:gd name="connsiteX972" fmla="*/ 154994 w 871179"/>
              <a:gd name="connsiteY972" fmla="*/ 398103 h 833078"/>
              <a:gd name="connsiteX973" fmla="*/ 137373 w 871179"/>
              <a:gd name="connsiteY973" fmla="*/ 398103 h 833078"/>
              <a:gd name="connsiteX974" fmla="*/ 119392 w 871179"/>
              <a:gd name="connsiteY974" fmla="*/ 398103 h 833078"/>
              <a:gd name="connsiteX975" fmla="*/ 101771 w 871179"/>
              <a:gd name="connsiteY975" fmla="*/ 398103 h 833078"/>
              <a:gd name="connsiteX976" fmla="*/ 83790 w 871179"/>
              <a:gd name="connsiteY976" fmla="*/ 398103 h 833078"/>
              <a:gd name="connsiteX977" fmla="*/ 66169 w 871179"/>
              <a:gd name="connsiteY977" fmla="*/ 398103 h 833078"/>
              <a:gd name="connsiteX978" fmla="*/ 48188 w 871179"/>
              <a:gd name="connsiteY978" fmla="*/ 398103 h 833078"/>
              <a:gd name="connsiteX979" fmla="*/ 19419 w 871179"/>
              <a:gd name="connsiteY979" fmla="*/ 398103 h 833078"/>
              <a:gd name="connsiteX980" fmla="*/ 0 w 871179"/>
              <a:gd name="connsiteY980" fmla="*/ 378666 h 833078"/>
              <a:gd name="connsiteX981" fmla="*/ 719 w 871179"/>
              <a:gd name="connsiteY981" fmla="*/ 236126 h 833078"/>
              <a:gd name="connsiteX982" fmla="*/ 10788 w 871179"/>
              <a:gd name="connsiteY982" fmla="*/ 262042 h 833078"/>
              <a:gd name="connsiteX983" fmla="*/ 35961 w 871179"/>
              <a:gd name="connsiteY983" fmla="*/ 262042 h 833078"/>
              <a:gd name="connsiteX984" fmla="*/ 14384 w 871179"/>
              <a:gd name="connsiteY984" fmla="*/ 208410 h 833078"/>
              <a:gd name="connsiteX985" fmla="*/ 719 w 871179"/>
              <a:gd name="connsiteY985" fmla="*/ 208410 h 833078"/>
              <a:gd name="connsiteX986" fmla="*/ 1079 w 871179"/>
              <a:gd name="connsiteY986" fmla="*/ 19797 h 833078"/>
              <a:gd name="connsiteX987" fmla="*/ 20498 w 871179"/>
              <a:gd name="connsiteY987" fmla="*/ 0 h 83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Lst>
            <a:rect l="l" t="t" r="r" b="b"/>
            <a:pathLst>
              <a:path w="871179" h="833078">
                <a:moveTo>
                  <a:pt x="769767" y="786285"/>
                </a:moveTo>
                <a:lnTo>
                  <a:pt x="769767" y="792764"/>
                </a:lnTo>
                <a:lnTo>
                  <a:pt x="787388" y="792764"/>
                </a:lnTo>
                <a:lnTo>
                  <a:pt x="805369" y="792764"/>
                </a:lnTo>
                <a:lnTo>
                  <a:pt x="822990" y="792764"/>
                </a:lnTo>
                <a:lnTo>
                  <a:pt x="832340" y="792764"/>
                </a:lnTo>
                <a:lnTo>
                  <a:pt x="832340" y="786285"/>
                </a:lnTo>
                <a:lnTo>
                  <a:pt x="822990" y="786285"/>
                </a:lnTo>
                <a:lnTo>
                  <a:pt x="805369" y="786285"/>
                </a:lnTo>
                <a:lnTo>
                  <a:pt x="787388" y="786285"/>
                </a:lnTo>
                <a:close/>
                <a:moveTo>
                  <a:pt x="315742" y="786285"/>
                </a:moveTo>
                <a:lnTo>
                  <a:pt x="315742" y="792764"/>
                </a:lnTo>
                <a:lnTo>
                  <a:pt x="333363" y="792764"/>
                </a:lnTo>
                <a:lnTo>
                  <a:pt x="350984" y="792764"/>
                </a:lnTo>
                <a:lnTo>
                  <a:pt x="368965" y="792764"/>
                </a:lnTo>
                <a:lnTo>
                  <a:pt x="378315" y="792764"/>
                </a:lnTo>
                <a:lnTo>
                  <a:pt x="378315" y="786285"/>
                </a:lnTo>
                <a:lnTo>
                  <a:pt x="368965" y="786285"/>
                </a:lnTo>
                <a:lnTo>
                  <a:pt x="350984" y="786285"/>
                </a:lnTo>
                <a:lnTo>
                  <a:pt x="333363" y="786285"/>
                </a:lnTo>
                <a:close/>
                <a:moveTo>
                  <a:pt x="492144" y="778366"/>
                </a:moveTo>
                <a:lnTo>
                  <a:pt x="492144" y="792764"/>
                </a:lnTo>
                <a:lnTo>
                  <a:pt x="502214" y="792764"/>
                </a:lnTo>
                <a:lnTo>
                  <a:pt x="520194" y="792764"/>
                </a:lnTo>
                <a:lnTo>
                  <a:pt x="537815" y="792764"/>
                </a:lnTo>
                <a:lnTo>
                  <a:pt x="555796" y="792764"/>
                </a:lnTo>
                <a:lnTo>
                  <a:pt x="573417" y="792764"/>
                </a:lnTo>
                <a:lnTo>
                  <a:pt x="591398" y="792764"/>
                </a:lnTo>
                <a:lnTo>
                  <a:pt x="609019" y="792764"/>
                </a:lnTo>
                <a:lnTo>
                  <a:pt x="627000" y="792764"/>
                </a:lnTo>
                <a:lnTo>
                  <a:pt x="644981" y="792764"/>
                </a:lnTo>
                <a:lnTo>
                  <a:pt x="657567" y="792764"/>
                </a:lnTo>
                <a:lnTo>
                  <a:pt x="657567" y="778366"/>
                </a:lnTo>
                <a:lnTo>
                  <a:pt x="644981" y="778366"/>
                </a:lnTo>
                <a:lnTo>
                  <a:pt x="627000" y="778366"/>
                </a:lnTo>
                <a:lnTo>
                  <a:pt x="609019" y="778366"/>
                </a:lnTo>
                <a:lnTo>
                  <a:pt x="591398" y="778366"/>
                </a:lnTo>
                <a:lnTo>
                  <a:pt x="573417" y="778366"/>
                </a:lnTo>
                <a:lnTo>
                  <a:pt x="555796" y="778366"/>
                </a:lnTo>
                <a:lnTo>
                  <a:pt x="537815" y="778366"/>
                </a:lnTo>
                <a:lnTo>
                  <a:pt x="520194" y="778366"/>
                </a:lnTo>
                <a:lnTo>
                  <a:pt x="502214" y="778366"/>
                </a:lnTo>
                <a:close/>
                <a:moveTo>
                  <a:pt x="37759" y="778366"/>
                </a:moveTo>
                <a:lnTo>
                  <a:pt x="37759" y="792764"/>
                </a:lnTo>
                <a:lnTo>
                  <a:pt x="48188" y="792764"/>
                </a:lnTo>
                <a:lnTo>
                  <a:pt x="66169" y="792764"/>
                </a:lnTo>
                <a:lnTo>
                  <a:pt x="83790" y="792764"/>
                </a:lnTo>
                <a:lnTo>
                  <a:pt x="101771" y="792764"/>
                </a:lnTo>
                <a:lnTo>
                  <a:pt x="119392" y="792764"/>
                </a:lnTo>
                <a:lnTo>
                  <a:pt x="137373" y="792764"/>
                </a:lnTo>
                <a:lnTo>
                  <a:pt x="154994" y="792764"/>
                </a:lnTo>
                <a:lnTo>
                  <a:pt x="172975" y="792764"/>
                </a:lnTo>
                <a:lnTo>
                  <a:pt x="190956" y="792764"/>
                </a:lnTo>
                <a:lnTo>
                  <a:pt x="203542" y="792764"/>
                </a:lnTo>
                <a:lnTo>
                  <a:pt x="203542" y="778366"/>
                </a:lnTo>
                <a:lnTo>
                  <a:pt x="190956" y="778366"/>
                </a:lnTo>
                <a:lnTo>
                  <a:pt x="172975" y="778366"/>
                </a:lnTo>
                <a:lnTo>
                  <a:pt x="154994" y="778366"/>
                </a:lnTo>
                <a:lnTo>
                  <a:pt x="137373" y="778366"/>
                </a:lnTo>
                <a:lnTo>
                  <a:pt x="119392" y="778366"/>
                </a:lnTo>
                <a:lnTo>
                  <a:pt x="101771" y="778366"/>
                </a:lnTo>
                <a:lnTo>
                  <a:pt x="83790" y="778366"/>
                </a:lnTo>
                <a:lnTo>
                  <a:pt x="66169" y="778366"/>
                </a:lnTo>
                <a:lnTo>
                  <a:pt x="48188" y="778366"/>
                </a:lnTo>
                <a:close/>
                <a:moveTo>
                  <a:pt x="817956" y="739492"/>
                </a:moveTo>
                <a:lnTo>
                  <a:pt x="805369" y="757489"/>
                </a:lnTo>
                <a:lnTo>
                  <a:pt x="803571" y="759649"/>
                </a:lnTo>
                <a:lnTo>
                  <a:pt x="805369" y="759649"/>
                </a:lnTo>
                <a:lnTo>
                  <a:pt x="810763" y="759649"/>
                </a:lnTo>
                <a:lnTo>
                  <a:pt x="810763" y="779446"/>
                </a:lnTo>
                <a:lnTo>
                  <a:pt x="822990" y="779446"/>
                </a:lnTo>
                <a:lnTo>
                  <a:pt x="825148" y="779446"/>
                </a:lnTo>
                <a:lnTo>
                  <a:pt x="825148" y="759649"/>
                </a:lnTo>
                <a:lnTo>
                  <a:pt x="832340" y="759649"/>
                </a:lnTo>
                <a:lnTo>
                  <a:pt x="822990" y="746691"/>
                </a:lnTo>
                <a:close/>
                <a:moveTo>
                  <a:pt x="784152" y="739492"/>
                </a:moveTo>
                <a:lnTo>
                  <a:pt x="769767" y="759649"/>
                </a:lnTo>
                <a:lnTo>
                  <a:pt x="776959" y="759649"/>
                </a:lnTo>
                <a:lnTo>
                  <a:pt x="776959" y="779446"/>
                </a:lnTo>
                <a:lnTo>
                  <a:pt x="787388" y="779446"/>
                </a:lnTo>
                <a:lnTo>
                  <a:pt x="791344" y="779446"/>
                </a:lnTo>
                <a:lnTo>
                  <a:pt x="791344" y="759649"/>
                </a:lnTo>
                <a:lnTo>
                  <a:pt x="798536" y="759649"/>
                </a:lnTo>
                <a:lnTo>
                  <a:pt x="787388" y="744171"/>
                </a:lnTo>
                <a:close/>
                <a:moveTo>
                  <a:pt x="492144" y="739492"/>
                </a:moveTo>
                <a:lnTo>
                  <a:pt x="492144" y="754249"/>
                </a:lnTo>
                <a:lnTo>
                  <a:pt x="502214" y="754249"/>
                </a:lnTo>
                <a:lnTo>
                  <a:pt x="520194" y="754249"/>
                </a:lnTo>
                <a:lnTo>
                  <a:pt x="537815" y="754249"/>
                </a:lnTo>
                <a:lnTo>
                  <a:pt x="555796" y="754249"/>
                </a:lnTo>
                <a:lnTo>
                  <a:pt x="573417" y="754249"/>
                </a:lnTo>
                <a:lnTo>
                  <a:pt x="591398" y="754249"/>
                </a:lnTo>
                <a:lnTo>
                  <a:pt x="609019" y="754249"/>
                </a:lnTo>
                <a:lnTo>
                  <a:pt x="627000" y="754249"/>
                </a:lnTo>
                <a:lnTo>
                  <a:pt x="644981" y="754249"/>
                </a:lnTo>
                <a:lnTo>
                  <a:pt x="657567" y="754249"/>
                </a:lnTo>
                <a:lnTo>
                  <a:pt x="657567" y="739492"/>
                </a:lnTo>
                <a:lnTo>
                  <a:pt x="644981" y="739492"/>
                </a:lnTo>
                <a:lnTo>
                  <a:pt x="627000" y="739492"/>
                </a:lnTo>
                <a:lnTo>
                  <a:pt x="609019" y="739492"/>
                </a:lnTo>
                <a:lnTo>
                  <a:pt x="591398" y="739492"/>
                </a:lnTo>
                <a:lnTo>
                  <a:pt x="573417" y="739492"/>
                </a:lnTo>
                <a:lnTo>
                  <a:pt x="555796" y="739492"/>
                </a:lnTo>
                <a:lnTo>
                  <a:pt x="537815" y="739492"/>
                </a:lnTo>
                <a:lnTo>
                  <a:pt x="520194" y="739492"/>
                </a:lnTo>
                <a:lnTo>
                  <a:pt x="502214" y="739492"/>
                </a:lnTo>
                <a:close/>
                <a:moveTo>
                  <a:pt x="363931" y="739492"/>
                </a:moveTo>
                <a:lnTo>
                  <a:pt x="350984" y="757489"/>
                </a:lnTo>
                <a:lnTo>
                  <a:pt x="349546" y="759649"/>
                </a:lnTo>
                <a:lnTo>
                  <a:pt x="350984" y="759649"/>
                </a:lnTo>
                <a:lnTo>
                  <a:pt x="356738" y="759649"/>
                </a:lnTo>
                <a:lnTo>
                  <a:pt x="356738" y="779446"/>
                </a:lnTo>
                <a:lnTo>
                  <a:pt x="368965" y="779446"/>
                </a:lnTo>
                <a:lnTo>
                  <a:pt x="371123" y="779446"/>
                </a:lnTo>
                <a:lnTo>
                  <a:pt x="371123" y="759649"/>
                </a:lnTo>
                <a:lnTo>
                  <a:pt x="378315" y="759649"/>
                </a:lnTo>
                <a:lnTo>
                  <a:pt x="368965" y="746691"/>
                </a:lnTo>
                <a:close/>
                <a:moveTo>
                  <a:pt x="330127" y="739492"/>
                </a:moveTo>
                <a:lnTo>
                  <a:pt x="315742" y="759649"/>
                </a:lnTo>
                <a:lnTo>
                  <a:pt x="322934" y="759649"/>
                </a:lnTo>
                <a:lnTo>
                  <a:pt x="322934" y="779446"/>
                </a:lnTo>
                <a:lnTo>
                  <a:pt x="333363" y="779446"/>
                </a:lnTo>
                <a:lnTo>
                  <a:pt x="337319" y="779446"/>
                </a:lnTo>
                <a:lnTo>
                  <a:pt x="337319" y="759649"/>
                </a:lnTo>
                <a:lnTo>
                  <a:pt x="344511" y="759649"/>
                </a:lnTo>
                <a:lnTo>
                  <a:pt x="333363" y="744171"/>
                </a:lnTo>
                <a:close/>
                <a:moveTo>
                  <a:pt x="37759" y="739492"/>
                </a:moveTo>
                <a:lnTo>
                  <a:pt x="37759" y="754249"/>
                </a:lnTo>
                <a:lnTo>
                  <a:pt x="48188" y="754249"/>
                </a:lnTo>
                <a:lnTo>
                  <a:pt x="66169" y="754249"/>
                </a:lnTo>
                <a:lnTo>
                  <a:pt x="83790" y="754249"/>
                </a:lnTo>
                <a:lnTo>
                  <a:pt x="101771" y="754249"/>
                </a:lnTo>
                <a:lnTo>
                  <a:pt x="119392" y="754249"/>
                </a:lnTo>
                <a:lnTo>
                  <a:pt x="137373" y="754249"/>
                </a:lnTo>
                <a:lnTo>
                  <a:pt x="154994" y="754249"/>
                </a:lnTo>
                <a:lnTo>
                  <a:pt x="172975" y="754249"/>
                </a:lnTo>
                <a:lnTo>
                  <a:pt x="190956" y="754249"/>
                </a:lnTo>
                <a:lnTo>
                  <a:pt x="203542" y="754249"/>
                </a:lnTo>
                <a:lnTo>
                  <a:pt x="203542" y="739492"/>
                </a:lnTo>
                <a:lnTo>
                  <a:pt x="190956" y="739492"/>
                </a:lnTo>
                <a:lnTo>
                  <a:pt x="172975" y="739492"/>
                </a:lnTo>
                <a:lnTo>
                  <a:pt x="154994" y="739492"/>
                </a:lnTo>
                <a:lnTo>
                  <a:pt x="137373" y="739492"/>
                </a:lnTo>
                <a:lnTo>
                  <a:pt x="119392" y="739492"/>
                </a:lnTo>
                <a:lnTo>
                  <a:pt x="101771" y="739492"/>
                </a:lnTo>
                <a:lnTo>
                  <a:pt x="83790" y="739492"/>
                </a:lnTo>
                <a:lnTo>
                  <a:pt x="66169" y="739492"/>
                </a:lnTo>
                <a:lnTo>
                  <a:pt x="48188" y="739492"/>
                </a:lnTo>
                <a:close/>
                <a:moveTo>
                  <a:pt x="799615" y="643385"/>
                </a:moveTo>
                <a:lnTo>
                  <a:pt x="805369" y="657063"/>
                </a:lnTo>
                <a:lnTo>
                  <a:pt x="821192" y="697018"/>
                </a:lnTo>
                <a:lnTo>
                  <a:pt x="822990" y="697018"/>
                </a:lnTo>
                <a:lnTo>
                  <a:pt x="846365" y="697018"/>
                </a:lnTo>
                <a:lnTo>
                  <a:pt x="824788" y="643385"/>
                </a:lnTo>
                <a:lnTo>
                  <a:pt x="822990" y="643385"/>
                </a:lnTo>
                <a:lnTo>
                  <a:pt x="805369" y="643385"/>
                </a:lnTo>
                <a:close/>
                <a:moveTo>
                  <a:pt x="764013" y="643385"/>
                </a:moveTo>
                <a:lnTo>
                  <a:pt x="769407" y="657063"/>
                </a:lnTo>
                <a:lnTo>
                  <a:pt x="785590" y="697018"/>
                </a:lnTo>
                <a:lnTo>
                  <a:pt x="787388" y="697018"/>
                </a:lnTo>
                <a:lnTo>
                  <a:pt x="805369" y="697018"/>
                </a:lnTo>
                <a:lnTo>
                  <a:pt x="810763" y="697018"/>
                </a:lnTo>
                <a:lnTo>
                  <a:pt x="805369" y="683340"/>
                </a:lnTo>
                <a:lnTo>
                  <a:pt x="789186" y="643385"/>
                </a:lnTo>
                <a:lnTo>
                  <a:pt x="787388" y="643385"/>
                </a:lnTo>
                <a:lnTo>
                  <a:pt x="769407" y="643385"/>
                </a:lnTo>
                <a:close/>
                <a:moveTo>
                  <a:pt x="728411" y="643385"/>
                </a:moveTo>
                <a:lnTo>
                  <a:pt x="733806" y="657063"/>
                </a:lnTo>
                <a:lnTo>
                  <a:pt x="749988" y="697018"/>
                </a:lnTo>
                <a:lnTo>
                  <a:pt x="751786" y="697018"/>
                </a:lnTo>
                <a:lnTo>
                  <a:pt x="769407" y="697018"/>
                </a:lnTo>
                <a:lnTo>
                  <a:pt x="774802" y="697018"/>
                </a:lnTo>
                <a:lnTo>
                  <a:pt x="769407" y="683340"/>
                </a:lnTo>
                <a:lnTo>
                  <a:pt x="753584" y="643385"/>
                </a:lnTo>
                <a:lnTo>
                  <a:pt x="751786" y="643385"/>
                </a:lnTo>
                <a:lnTo>
                  <a:pt x="733806" y="643385"/>
                </a:lnTo>
                <a:close/>
                <a:moveTo>
                  <a:pt x="692809" y="643385"/>
                </a:moveTo>
                <a:lnTo>
                  <a:pt x="698204" y="657063"/>
                </a:lnTo>
                <a:lnTo>
                  <a:pt x="714386" y="697018"/>
                </a:lnTo>
                <a:lnTo>
                  <a:pt x="716184" y="697018"/>
                </a:lnTo>
                <a:lnTo>
                  <a:pt x="733806" y="697018"/>
                </a:lnTo>
                <a:lnTo>
                  <a:pt x="739559" y="697018"/>
                </a:lnTo>
                <a:lnTo>
                  <a:pt x="733806" y="683340"/>
                </a:lnTo>
                <a:lnTo>
                  <a:pt x="717983" y="643385"/>
                </a:lnTo>
                <a:lnTo>
                  <a:pt x="716184" y="643385"/>
                </a:lnTo>
                <a:lnTo>
                  <a:pt x="698204" y="643385"/>
                </a:lnTo>
                <a:close/>
                <a:moveTo>
                  <a:pt x="657208" y="643385"/>
                </a:moveTo>
                <a:lnTo>
                  <a:pt x="662602" y="657063"/>
                </a:lnTo>
                <a:lnTo>
                  <a:pt x="678784" y="697018"/>
                </a:lnTo>
                <a:lnTo>
                  <a:pt x="680583" y="697018"/>
                </a:lnTo>
                <a:lnTo>
                  <a:pt x="698204" y="697018"/>
                </a:lnTo>
                <a:lnTo>
                  <a:pt x="703958" y="697018"/>
                </a:lnTo>
                <a:lnTo>
                  <a:pt x="698204" y="683340"/>
                </a:lnTo>
                <a:lnTo>
                  <a:pt x="682381" y="643385"/>
                </a:lnTo>
                <a:lnTo>
                  <a:pt x="680583" y="643385"/>
                </a:lnTo>
                <a:lnTo>
                  <a:pt x="662602" y="643385"/>
                </a:lnTo>
                <a:close/>
                <a:moveTo>
                  <a:pt x="621246" y="643385"/>
                </a:moveTo>
                <a:lnTo>
                  <a:pt x="627000" y="657063"/>
                </a:lnTo>
                <a:lnTo>
                  <a:pt x="643183" y="697018"/>
                </a:lnTo>
                <a:lnTo>
                  <a:pt x="644981" y="697018"/>
                </a:lnTo>
                <a:lnTo>
                  <a:pt x="662602" y="697018"/>
                </a:lnTo>
                <a:lnTo>
                  <a:pt x="667996" y="697018"/>
                </a:lnTo>
                <a:lnTo>
                  <a:pt x="662602" y="683340"/>
                </a:lnTo>
                <a:lnTo>
                  <a:pt x="646419" y="643385"/>
                </a:lnTo>
                <a:lnTo>
                  <a:pt x="644981" y="643385"/>
                </a:lnTo>
                <a:lnTo>
                  <a:pt x="627000" y="643385"/>
                </a:lnTo>
                <a:close/>
                <a:moveTo>
                  <a:pt x="586004" y="643385"/>
                </a:moveTo>
                <a:lnTo>
                  <a:pt x="591398" y="657063"/>
                </a:lnTo>
                <a:lnTo>
                  <a:pt x="607581" y="697018"/>
                </a:lnTo>
                <a:lnTo>
                  <a:pt x="609019" y="697018"/>
                </a:lnTo>
                <a:lnTo>
                  <a:pt x="627000" y="697018"/>
                </a:lnTo>
                <a:lnTo>
                  <a:pt x="632754" y="697018"/>
                </a:lnTo>
                <a:lnTo>
                  <a:pt x="627000" y="683340"/>
                </a:lnTo>
                <a:lnTo>
                  <a:pt x="610817" y="643385"/>
                </a:lnTo>
                <a:lnTo>
                  <a:pt x="609019" y="643385"/>
                </a:lnTo>
                <a:lnTo>
                  <a:pt x="591398" y="643385"/>
                </a:lnTo>
                <a:close/>
                <a:moveTo>
                  <a:pt x="550402" y="643385"/>
                </a:moveTo>
                <a:lnTo>
                  <a:pt x="555796" y="657063"/>
                </a:lnTo>
                <a:lnTo>
                  <a:pt x="571979" y="697018"/>
                </a:lnTo>
                <a:lnTo>
                  <a:pt x="573417" y="697018"/>
                </a:lnTo>
                <a:lnTo>
                  <a:pt x="591398" y="697018"/>
                </a:lnTo>
                <a:lnTo>
                  <a:pt x="596792" y="697018"/>
                </a:lnTo>
                <a:lnTo>
                  <a:pt x="591398" y="683340"/>
                </a:lnTo>
                <a:lnTo>
                  <a:pt x="575575" y="643385"/>
                </a:lnTo>
                <a:lnTo>
                  <a:pt x="573417" y="643385"/>
                </a:lnTo>
                <a:lnTo>
                  <a:pt x="555796" y="643385"/>
                </a:lnTo>
                <a:close/>
                <a:moveTo>
                  <a:pt x="514440" y="643385"/>
                </a:moveTo>
                <a:lnTo>
                  <a:pt x="520194" y="657063"/>
                </a:lnTo>
                <a:lnTo>
                  <a:pt x="536017" y="697018"/>
                </a:lnTo>
                <a:lnTo>
                  <a:pt x="537815" y="697018"/>
                </a:lnTo>
                <a:lnTo>
                  <a:pt x="555796" y="697018"/>
                </a:lnTo>
                <a:lnTo>
                  <a:pt x="561190" y="697018"/>
                </a:lnTo>
                <a:lnTo>
                  <a:pt x="555796" y="683340"/>
                </a:lnTo>
                <a:lnTo>
                  <a:pt x="539613" y="643385"/>
                </a:lnTo>
                <a:lnTo>
                  <a:pt x="537815" y="643385"/>
                </a:lnTo>
                <a:lnTo>
                  <a:pt x="520194" y="643385"/>
                </a:lnTo>
                <a:close/>
                <a:moveTo>
                  <a:pt x="479198" y="643385"/>
                </a:moveTo>
                <a:lnTo>
                  <a:pt x="500415" y="697018"/>
                </a:lnTo>
                <a:lnTo>
                  <a:pt x="502214" y="697018"/>
                </a:lnTo>
                <a:lnTo>
                  <a:pt x="520194" y="697018"/>
                </a:lnTo>
                <a:lnTo>
                  <a:pt x="525589" y="697018"/>
                </a:lnTo>
                <a:lnTo>
                  <a:pt x="520194" y="683340"/>
                </a:lnTo>
                <a:lnTo>
                  <a:pt x="504012" y="643385"/>
                </a:lnTo>
                <a:lnTo>
                  <a:pt x="502214" y="643385"/>
                </a:lnTo>
                <a:close/>
                <a:moveTo>
                  <a:pt x="345590" y="643385"/>
                </a:moveTo>
                <a:lnTo>
                  <a:pt x="350984" y="657063"/>
                </a:lnTo>
                <a:lnTo>
                  <a:pt x="367167" y="697018"/>
                </a:lnTo>
                <a:lnTo>
                  <a:pt x="368965" y="697018"/>
                </a:lnTo>
                <a:lnTo>
                  <a:pt x="392340" y="697018"/>
                </a:lnTo>
                <a:lnTo>
                  <a:pt x="370763" y="643385"/>
                </a:lnTo>
                <a:lnTo>
                  <a:pt x="368965" y="643385"/>
                </a:lnTo>
                <a:lnTo>
                  <a:pt x="350984" y="643385"/>
                </a:lnTo>
                <a:close/>
                <a:moveTo>
                  <a:pt x="309988" y="643385"/>
                </a:moveTo>
                <a:lnTo>
                  <a:pt x="315382" y="657063"/>
                </a:lnTo>
                <a:lnTo>
                  <a:pt x="331565" y="697018"/>
                </a:lnTo>
                <a:lnTo>
                  <a:pt x="333363" y="697018"/>
                </a:lnTo>
                <a:lnTo>
                  <a:pt x="350984" y="697018"/>
                </a:lnTo>
                <a:lnTo>
                  <a:pt x="356738" y="697018"/>
                </a:lnTo>
                <a:lnTo>
                  <a:pt x="350984" y="683340"/>
                </a:lnTo>
                <a:lnTo>
                  <a:pt x="335161" y="643385"/>
                </a:lnTo>
                <a:lnTo>
                  <a:pt x="333363" y="643385"/>
                </a:lnTo>
                <a:lnTo>
                  <a:pt x="315382" y="643385"/>
                </a:lnTo>
                <a:close/>
                <a:moveTo>
                  <a:pt x="274386" y="643385"/>
                </a:moveTo>
                <a:lnTo>
                  <a:pt x="280140" y="657063"/>
                </a:lnTo>
                <a:lnTo>
                  <a:pt x="295963" y="697018"/>
                </a:lnTo>
                <a:lnTo>
                  <a:pt x="297761" y="697018"/>
                </a:lnTo>
                <a:lnTo>
                  <a:pt x="315382" y="697018"/>
                </a:lnTo>
                <a:lnTo>
                  <a:pt x="321136" y="697018"/>
                </a:lnTo>
                <a:lnTo>
                  <a:pt x="315382" y="683340"/>
                </a:lnTo>
                <a:lnTo>
                  <a:pt x="299559" y="643385"/>
                </a:lnTo>
                <a:lnTo>
                  <a:pt x="297761" y="643385"/>
                </a:lnTo>
                <a:lnTo>
                  <a:pt x="280140" y="643385"/>
                </a:lnTo>
                <a:close/>
                <a:moveTo>
                  <a:pt x="238784" y="643385"/>
                </a:moveTo>
                <a:lnTo>
                  <a:pt x="244179" y="657063"/>
                </a:lnTo>
                <a:lnTo>
                  <a:pt x="260361" y="697018"/>
                </a:lnTo>
                <a:lnTo>
                  <a:pt x="262159" y="697018"/>
                </a:lnTo>
                <a:lnTo>
                  <a:pt x="280140" y="697018"/>
                </a:lnTo>
                <a:lnTo>
                  <a:pt x="285534" y="697018"/>
                </a:lnTo>
                <a:lnTo>
                  <a:pt x="280140" y="683340"/>
                </a:lnTo>
                <a:lnTo>
                  <a:pt x="263598" y="643385"/>
                </a:lnTo>
                <a:lnTo>
                  <a:pt x="262159" y="643385"/>
                </a:lnTo>
                <a:lnTo>
                  <a:pt x="244179" y="643385"/>
                </a:lnTo>
                <a:close/>
                <a:moveTo>
                  <a:pt x="203183" y="643385"/>
                </a:moveTo>
                <a:lnTo>
                  <a:pt x="208577" y="657063"/>
                </a:lnTo>
                <a:lnTo>
                  <a:pt x="224759" y="697018"/>
                </a:lnTo>
                <a:lnTo>
                  <a:pt x="226198" y="697018"/>
                </a:lnTo>
                <a:lnTo>
                  <a:pt x="244179" y="697018"/>
                </a:lnTo>
                <a:lnTo>
                  <a:pt x="249933" y="697018"/>
                </a:lnTo>
                <a:lnTo>
                  <a:pt x="244179" y="683340"/>
                </a:lnTo>
                <a:lnTo>
                  <a:pt x="228356" y="643385"/>
                </a:lnTo>
                <a:lnTo>
                  <a:pt x="226198" y="643385"/>
                </a:lnTo>
                <a:lnTo>
                  <a:pt x="208577" y="643385"/>
                </a:lnTo>
                <a:close/>
                <a:moveTo>
                  <a:pt x="167581" y="643385"/>
                </a:moveTo>
                <a:lnTo>
                  <a:pt x="172975" y="657063"/>
                </a:lnTo>
                <a:lnTo>
                  <a:pt x="189158" y="697018"/>
                </a:lnTo>
                <a:lnTo>
                  <a:pt x="190956" y="697018"/>
                </a:lnTo>
                <a:lnTo>
                  <a:pt x="208577" y="697018"/>
                </a:lnTo>
                <a:lnTo>
                  <a:pt x="213971" y="697018"/>
                </a:lnTo>
                <a:lnTo>
                  <a:pt x="208577" y="683340"/>
                </a:lnTo>
                <a:lnTo>
                  <a:pt x="192754" y="643385"/>
                </a:lnTo>
                <a:lnTo>
                  <a:pt x="190956" y="643385"/>
                </a:lnTo>
                <a:lnTo>
                  <a:pt x="172975" y="643385"/>
                </a:lnTo>
                <a:close/>
                <a:moveTo>
                  <a:pt x="131979" y="643385"/>
                </a:moveTo>
                <a:lnTo>
                  <a:pt x="137373" y="657063"/>
                </a:lnTo>
                <a:lnTo>
                  <a:pt x="153556" y="697018"/>
                </a:lnTo>
                <a:lnTo>
                  <a:pt x="154994" y="697018"/>
                </a:lnTo>
                <a:lnTo>
                  <a:pt x="172975" y="697018"/>
                </a:lnTo>
                <a:lnTo>
                  <a:pt x="178369" y="697018"/>
                </a:lnTo>
                <a:lnTo>
                  <a:pt x="172975" y="683340"/>
                </a:lnTo>
                <a:lnTo>
                  <a:pt x="156792" y="643385"/>
                </a:lnTo>
                <a:lnTo>
                  <a:pt x="154994" y="643385"/>
                </a:lnTo>
                <a:lnTo>
                  <a:pt x="137373" y="643385"/>
                </a:lnTo>
                <a:close/>
                <a:moveTo>
                  <a:pt x="96017" y="643385"/>
                </a:moveTo>
                <a:lnTo>
                  <a:pt x="101771" y="657063"/>
                </a:lnTo>
                <a:lnTo>
                  <a:pt x="117594" y="697018"/>
                </a:lnTo>
                <a:lnTo>
                  <a:pt x="119392" y="697018"/>
                </a:lnTo>
                <a:lnTo>
                  <a:pt x="137373" y="697018"/>
                </a:lnTo>
                <a:lnTo>
                  <a:pt x="142767" y="697018"/>
                </a:lnTo>
                <a:lnTo>
                  <a:pt x="137373" y="683340"/>
                </a:lnTo>
                <a:lnTo>
                  <a:pt x="121190" y="643385"/>
                </a:lnTo>
                <a:lnTo>
                  <a:pt x="119392" y="643385"/>
                </a:lnTo>
                <a:lnTo>
                  <a:pt x="101771" y="643385"/>
                </a:lnTo>
                <a:close/>
                <a:moveTo>
                  <a:pt x="60415" y="643385"/>
                </a:moveTo>
                <a:lnTo>
                  <a:pt x="66169" y="657063"/>
                </a:lnTo>
                <a:lnTo>
                  <a:pt x="81992" y="697018"/>
                </a:lnTo>
                <a:lnTo>
                  <a:pt x="83790" y="697018"/>
                </a:lnTo>
                <a:lnTo>
                  <a:pt x="101771" y="697018"/>
                </a:lnTo>
                <a:lnTo>
                  <a:pt x="107165" y="697018"/>
                </a:lnTo>
                <a:lnTo>
                  <a:pt x="101771" y="683340"/>
                </a:lnTo>
                <a:lnTo>
                  <a:pt x="85588" y="643385"/>
                </a:lnTo>
                <a:lnTo>
                  <a:pt x="83790" y="643385"/>
                </a:lnTo>
                <a:lnTo>
                  <a:pt x="66169" y="643385"/>
                </a:lnTo>
                <a:close/>
                <a:moveTo>
                  <a:pt x="24813" y="643385"/>
                </a:moveTo>
                <a:lnTo>
                  <a:pt x="46390" y="697018"/>
                </a:lnTo>
                <a:lnTo>
                  <a:pt x="48188" y="697018"/>
                </a:lnTo>
                <a:lnTo>
                  <a:pt x="66169" y="697018"/>
                </a:lnTo>
                <a:lnTo>
                  <a:pt x="71563" y="697018"/>
                </a:lnTo>
                <a:lnTo>
                  <a:pt x="66169" y="683340"/>
                </a:lnTo>
                <a:lnTo>
                  <a:pt x="49986" y="643385"/>
                </a:lnTo>
                <a:lnTo>
                  <a:pt x="48188" y="643385"/>
                </a:lnTo>
                <a:close/>
                <a:moveTo>
                  <a:pt x="612256" y="453679"/>
                </a:moveTo>
                <a:lnTo>
                  <a:pt x="612256" y="546559"/>
                </a:lnTo>
                <a:lnTo>
                  <a:pt x="612256" y="547279"/>
                </a:lnTo>
                <a:lnTo>
                  <a:pt x="620886" y="560237"/>
                </a:lnTo>
                <a:lnTo>
                  <a:pt x="627000" y="550519"/>
                </a:lnTo>
                <a:lnTo>
                  <a:pt x="629158" y="547279"/>
                </a:lnTo>
                <a:lnTo>
                  <a:pt x="637788" y="560237"/>
                </a:lnTo>
                <a:lnTo>
                  <a:pt x="644981" y="549439"/>
                </a:lnTo>
                <a:lnTo>
                  <a:pt x="646060" y="547279"/>
                </a:lnTo>
                <a:lnTo>
                  <a:pt x="654690" y="560237"/>
                </a:lnTo>
                <a:lnTo>
                  <a:pt x="662602" y="547999"/>
                </a:lnTo>
                <a:lnTo>
                  <a:pt x="663321" y="547279"/>
                </a:lnTo>
                <a:lnTo>
                  <a:pt x="671592" y="560237"/>
                </a:lnTo>
                <a:lnTo>
                  <a:pt x="680223" y="547279"/>
                </a:lnTo>
                <a:lnTo>
                  <a:pt x="680583" y="547999"/>
                </a:lnTo>
                <a:lnTo>
                  <a:pt x="688494" y="560237"/>
                </a:lnTo>
                <a:lnTo>
                  <a:pt x="697125" y="547279"/>
                </a:lnTo>
                <a:lnTo>
                  <a:pt x="698204" y="549079"/>
                </a:lnTo>
                <a:lnTo>
                  <a:pt x="705396" y="560237"/>
                </a:lnTo>
                <a:lnTo>
                  <a:pt x="714027" y="547279"/>
                </a:lnTo>
                <a:lnTo>
                  <a:pt x="714027" y="453679"/>
                </a:lnTo>
                <a:close/>
                <a:moveTo>
                  <a:pt x="158231" y="453679"/>
                </a:moveTo>
                <a:lnTo>
                  <a:pt x="158231" y="546559"/>
                </a:lnTo>
                <a:lnTo>
                  <a:pt x="158231" y="547279"/>
                </a:lnTo>
                <a:lnTo>
                  <a:pt x="166861" y="560237"/>
                </a:lnTo>
                <a:lnTo>
                  <a:pt x="172975" y="550519"/>
                </a:lnTo>
                <a:lnTo>
                  <a:pt x="175133" y="547279"/>
                </a:lnTo>
                <a:lnTo>
                  <a:pt x="183763" y="560237"/>
                </a:lnTo>
                <a:lnTo>
                  <a:pt x="190956" y="549439"/>
                </a:lnTo>
                <a:lnTo>
                  <a:pt x="192035" y="547279"/>
                </a:lnTo>
                <a:lnTo>
                  <a:pt x="200665" y="560237"/>
                </a:lnTo>
                <a:lnTo>
                  <a:pt x="208577" y="547999"/>
                </a:lnTo>
                <a:lnTo>
                  <a:pt x="208936" y="547279"/>
                </a:lnTo>
                <a:lnTo>
                  <a:pt x="217567" y="560237"/>
                </a:lnTo>
                <a:lnTo>
                  <a:pt x="225838" y="547279"/>
                </a:lnTo>
                <a:lnTo>
                  <a:pt x="226198" y="547999"/>
                </a:lnTo>
                <a:lnTo>
                  <a:pt x="234469" y="560237"/>
                </a:lnTo>
                <a:lnTo>
                  <a:pt x="243100" y="547279"/>
                </a:lnTo>
                <a:lnTo>
                  <a:pt x="244179" y="549079"/>
                </a:lnTo>
                <a:lnTo>
                  <a:pt x="251371" y="560237"/>
                </a:lnTo>
                <a:lnTo>
                  <a:pt x="260002" y="547279"/>
                </a:lnTo>
                <a:lnTo>
                  <a:pt x="260002" y="453679"/>
                </a:lnTo>
                <a:close/>
                <a:moveTo>
                  <a:pt x="474523" y="434975"/>
                </a:moveTo>
                <a:lnTo>
                  <a:pt x="502214" y="434975"/>
                </a:lnTo>
                <a:lnTo>
                  <a:pt x="520194" y="434975"/>
                </a:lnTo>
                <a:lnTo>
                  <a:pt x="537815" y="434975"/>
                </a:lnTo>
                <a:lnTo>
                  <a:pt x="555796" y="434975"/>
                </a:lnTo>
                <a:lnTo>
                  <a:pt x="560557" y="434975"/>
                </a:lnTo>
                <a:lnTo>
                  <a:pt x="573417" y="434975"/>
                </a:lnTo>
                <a:lnTo>
                  <a:pt x="591398" y="434975"/>
                </a:lnTo>
                <a:lnTo>
                  <a:pt x="609019" y="434975"/>
                </a:lnTo>
                <a:lnTo>
                  <a:pt x="612256" y="434975"/>
                </a:lnTo>
                <a:lnTo>
                  <a:pt x="714027" y="434975"/>
                </a:lnTo>
                <a:lnTo>
                  <a:pt x="716184" y="434975"/>
                </a:lnTo>
                <a:lnTo>
                  <a:pt x="733806" y="434975"/>
                </a:lnTo>
                <a:lnTo>
                  <a:pt x="751786" y="434975"/>
                </a:lnTo>
                <a:lnTo>
                  <a:pt x="763419" y="434975"/>
                </a:lnTo>
                <a:lnTo>
                  <a:pt x="769407" y="434975"/>
                </a:lnTo>
                <a:lnTo>
                  <a:pt x="787388" y="434975"/>
                </a:lnTo>
                <a:lnTo>
                  <a:pt x="805369" y="434975"/>
                </a:lnTo>
                <a:lnTo>
                  <a:pt x="822990" y="434975"/>
                </a:lnTo>
                <a:lnTo>
                  <a:pt x="851759" y="434975"/>
                </a:lnTo>
                <a:cubicBezTo>
                  <a:pt x="862548" y="434975"/>
                  <a:pt x="871179" y="443614"/>
                  <a:pt x="871179" y="454412"/>
                </a:cubicBezTo>
                <a:lnTo>
                  <a:pt x="870459" y="668582"/>
                </a:lnTo>
                <a:lnTo>
                  <a:pt x="860390" y="643385"/>
                </a:lnTo>
                <a:lnTo>
                  <a:pt x="835217" y="643385"/>
                </a:lnTo>
                <a:lnTo>
                  <a:pt x="856794" y="697018"/>
                </a:lnTo>
                <a:lnTo>
                  <a:pt x="870459" y="697018"/>
                </a:lnTo>
                <a:lnTo>
                  <a:pt x="870100" y="814001"/>
                </a:lnTo>
                <a:cubicBezTo>
                  <a:pt x="870100" y="824439"/>
                  <a:pt x="861469" y="833078"/>
                  <a:pt x="850680" y="833078"/>
                </a:cubicBezTo>
                <a:lnTo>
                  <a:pt x="822990" y="833078"/>
                </a:lnTo>
                <a:lnTo>
                  <a:pt x="805369" y="833078"/>
                </a:lnTo>
                <a:lnTo>
                  <a:pt x="787388" y="833078"/>
                </a:lnTo>
                <a:lnTo>
                  <a:pt x="769407" y="833078"/>
                </a:lnTo>
                <a:lnTo>
                  <a:pt x="751786" y="833078"/>
                </a:lnTo>
                <a:lnTo>
                  <a:pt x="733806" y="833078"/>
                </a:lnTo>
                <a:lnTo>
                  <a:pt x="716184" y="833078"/>
                </a:lnTo>
                <a:lnTo>
                  <a:pt x="698204" y="833078"/>
                </a:lnTo>
                <a:lnTo>
                  <a:pt x="680583" y="833078"/>
                </a:lnTo>
                <a:lnTo>
                  <a:pt x="662602" y="833078"/>
                </a:lnTo>
                <a:lnTo>
                  <a:pt x="644981" y="833078"/>
                </a:lnTo>
                <a:lnTo>
                  <a:pt x="627000" y="833078"/>
                </a:lnTo>
                <a:lnTo>
                  <a:pt x="609019" y="833078"/>
                </a:lnTo>
                <a:lnTo>
                  <a:pt x="591398" y="833078"/>
                </a:lnTo>
                <a:lnTo>
                  <a:pt x="573417" y="833078"/>
                </a:lnTo>
                <a:lnTo>
                  <a:pt x="555796" y="833078"/>
                </a:lnTo>
                <a:lnTo>
                  <a:pt x="537815" y="833078"/>
                </a:lnTo>
                <a:lnTo>
                  <a:pt x="520194" y="833078"/>
                </a:lnTo>
                <a:lnTo>
                  <a:pt x="502214" y="833078"/>
                </a:lnTo>
                <a:lnTo>
                  <a:pt x="473444" y="833078"/>
                </a:lnTo>
                <a:cubicBezTo>
                  <a:pt x="463016" y="833078"/>
                  <a:pt x="454025" y="824439"/>
                  <a:pt x="454025" y="814001"/>
                </a:cubicBezTo>
                <a:lnTo>
                  <a:pt x="454744" y="671461"/>
                </a:lnTo>
                <a:lnTo>
                  <a:pt x="464814" y="697018"/>
                </a:lnTo>
                <a:lnTo>
                  <a:pt x="489987" y="697018"/>
                </a:lnTo>
                <a:lnTo>
                  <a:pt x="468410" y="643385"/>
                </a:lnTo>
                <a:lnTo>
                  <a:pt x="454744" y="643385"/>
                </a:lnTo>
                <a:lnTo>
                  <a:pt x="455104" y="454412"/>
                </a:lnTo>
                <a:cubicBezTo>
                  <a:pt x="455104" y="443614"/>
                  <a:pt x="463735" y="434975"/>
                  <a:pt x="474523" y="434975"/>
                </a:cubicBezTo>
                <a:close/>
                <a:moveTo>
                  <a:pt x="20498" y="434975"/>
                </a:moveTo>
                <a:lnTo>
                  <a:pt x="48188" y="434975"/>
                </a:lnTo>
                <a:lnTo>
                  <a:pt x="66169" y="434975"/>
                </a:lnTo>
                <a:lnTo>
                  <a:pt x="83790" y="434975"/>
                </a:lnTo>
                <a:lnTo>
                  <a:pt x="101771" y="434975"/>
                </a:lnTo>
                <a:lnTo>
                  <a:pt x="106225" y="434975"/>
                </a:lnTo>
                <a:lnTo>
                  <a:pt x="119392" y="434975"/>
                </a:lnTo>
                <a:lnTo>
                  <a:pt x="137373" y="434975"/>
                </a:lnTo>
                <a:lnTo>
                  <a:pt x="154994" y="434975"/>
                </a:lnTo>
                <a:lnTo>
                  <a:pt x="158231" y="434975"/>
                </a:lnTo>
                <a:lnTo>
                  <a:pt x="260002" y="434975"/>
                </a:lnTo>
                <a:lnTo>
                  <a:pt x="262159" y="434975"/>
                </a:lnTo>
                <a:lnTo>
                  <a:pt x="280140" y="434975"/>
                </a:lnTo>
                <a:lnTo>
                  <a:pt x="297761" y="434975"/>
                </a:lnTo>
                <a:lnTo>
                  <a:pt x="310566" y="434975"/>
                </a:lnTo>
                <a:lnTo>
                  <a:pt x="315382" y="434975"/>
                </a:lnTo>
                <a:lnTo>
                  <a:pt x="333363" y="434975"/>
                </a:lnTo>
                <a:lnTo>
                  <a:pt x="350984" y="434975"/>
                </a:lnTo>
                <a:lnTo>
                  <a:pt x="368965" y="434975"/>
                </a:lnTo>
                <a:lnTo>
                  <a:pt x="397734" y="434975"/>
                </a:lnTo>
                <a:cubicBezTo>
                  <a:pt x="408523" y="434975"/>
                  <a:pt x="417154" y="443614"/>
                  <a:pt x="417154" y="454412"/>
                </a:cubicBezTo>
                <a:lnTo>
                  <a:pt x="416434" y="668582"/>
                </a:lnTo>
                <a:lnTo>
                  <a:pt x="406365" y="643385"/>
                </a:lnTo>
                <a:lnTo>
                  <a:pt x="381552" y="643385"/>
                </a:lnTo>
                <a:lnTo>
                  <a:pt x="402769" y="697018"/>
                </a:lnTo>
                <a:lnTo>
                  <a:pt x="416434" y="697018"/>
                </a:lnTo>
                <a:lnTo>
                  <a:pt x="416075" y="814001"/>
                </a:lnTo>
                <a:cubicBezTo>
                  <a:pt x="416075" y="824439"/>
                  <a:pt x="407444" y="833078"/>
                  <a:pt x="396655" y="833078"/>
                </a:cubicBezTo>
                <a:lnTo>
                  <a:pt x="368965" y="833078"/>
                </a:lnTo>
                <a:lnTo>
                  <a:pt x="350984" y="833078"/>
                </a:lnTo>
                <a:lnTo>
                  <a:pt x="333363" y="833078"/>
                </a:lnTo>
                <a:lnTo>
                  <a:pt x="315382" y="833078"/>
                </a:lnTo>
                <a:lnTo>
                  <a:pt x="297761" y="833078"/>
                </a:lnTo>
                <a:lnTo>
                  <a:pt x="280140" y="833078"/>
                </a:lnTo>
                <a:lnTo>
                  <a:pt x="262159" y="833078"/>
                </a:lnTo>
                <a:lnTo>
                  <a:pt x="244179" y="833078"/>
                </a:lnTo>
                <a:lnTo>
                  <a:pt x="226198" y="833078"/>
                </a:lnTo>
                <a:lnTo>
                  <a:pt x="208577" y="833078"/>
                </a:lnTo>
                <a:lnTo>
                  <a:pt x="190956" y="833078"/>
                </a:lnTo>
                <a:lnTo>
                  <a:pt x="172975" y="833078"/>
                </a:lnTo>
                <a:lnTo>
                  <a:pt x="154994" y="833078"/>
                </a:lnTo>
                <a:lnTo>
                  <a:pt x="137373" y="833078"/>
                </a:lnTo>
                <a:lnTo>
                  <a:pt x="119392" y="833078"/>
                </a:lnTo>
                <a:lnTo>
                  <a:pt x="101771" y="833078"/>
                </a:lnTo>
                <a:lnTo>
                  <a:pt x="83790" y="833078"/>
                </a:lnTo>
                <a:lnTo>
                  <a:pt x="66169" y="833078"/>
                </a:lnTo>
                <a:lnTo>
                  <a:pt x="48188" y="833078"/>
                </a:lnTo>
                <a:lnTo>
                  <a:pt x="19419" y="833078"/>
                </a:lnTo>
                <a:cubicBezTo>
                  <a:pt x="8631" y="833078"/>
                  <a:pt x="0" y="824439"/>
                  <a:pt x="0" y="814001"/>
                </a:cubicBezTo>
                <a:lnTo>
                  <a:pt x="719" y="671461"/>
                </a:lnTo>
                <a:lnTo>
                  <a:pt x="10788" y="697018"/>
                </a:lnTo>
                <a:lnTo>
                  <a:pt x="35961" y="697018"/>
                </a:lnTo>
                <a:lnTo>
                  <a:pt x="14384" y="643385"/>
                </a:lnTo>
                <a:lnTo>
                  <a:pt x="719" y="643385"/>
                </a:lnTo>
                <a:lnTo>
                  <a:pt x="1079" y="454412"/>
                </a:lnTo>
                <a:cubicBezTo>
                  <a:pt x="1079" y="443614"/>
                  <a:pt x="9709" y="434975"/>
                  <a:pt x="20498" y="434975"/>
                </a:cubicBezTo>
                <a:close/>
                <a:moveTo>
                  <a:pt x="769767" y="351670"/>
                </a:moveTo>
                <a:lnTo>
                  <a:pt x="769767" y="357789"/>
                </a:lnTo>
                <a:lnTo>
                  <a:pt x="787388" y="357789"/>
                </a:lnTo>
                <a:lnTo>
                  <a:pt x="805369" y="357789"/>
                </a:lnTo>
                <a:lnTo>
                  <a:pt x="822990" y="357789"/>
                </a:lnTo>
                <a:lnTo>
                  <a:pt x="832340" y="357789"/>
                </a:lnTo>
                <a:lnTo>
                  <a:pt x="832340" y="351670"/>
                </a:lnTo>
                <a:lnTo>
                  <a:pt x="822990" y="351670"/>
                </a:lnTo>
                <a:lnTo>
                  <a:pt x="805369" y="351670"/>
                </a:lnTo>
                <a:lnTo>
                  <a:pt x="787388" y="351670"/>
                </a:lnTo>
                <a:close/>
                <a:moveTo>
                  <a:pt x="315742" y="351670"/>
                </a:moveTo>
                <a:lnTo>
                  <a:pt x="315742" y="357789"/>
                </a:lnTo>
                <a:lnTo>
                  <a:pt x="333363" y="357789"/>
                </a:lnTo>
                <a:lnTo>
                  <a:pt x="350984" y="357789"/>
                </a:lnTo>
                <a:lnTo>
                  <a:pt x="368965" y="357789"/>
                </a:lnTo>
                <a:lnTo>
                  <a:pt x="378315" y="357789"/>
                </a:lnTo>
                <a:lnTo>
                  <a:pt x="378315" y="351670"/>
                </a:lnTo>
                <a:lnTo>
                  <a:pt x="368965" y="351670"/>
                </a:lnTo>
                <a:lnTo>
                  <a:pt x="350984" y="351670"/>
                </a:lnTo>
                <a:lnTo>
                  <a:pt x="333363" y="351670"/>
                </a:lnTo>
                <a:close/>
                <a:moveTo>
                  <a:pt x="492144" y="343391"/>
                </a:moveTo>
                <a:lnTo>
                  <a:pt x="492144" y="357789"/>
                </a:lnTo>
                <a:lnTo>
                  <a:pt x="502214" y="357789"/>
                </a:lnTo>
                <a:lnTo>
                  <a:pt x="520194" y="357789"/>
                </a:lnTo>
                <a:lnTo>
                  <a:pt x="537815" y="357789"/>
                </a:lnTo>
                <a:lnTo>
                  <a:pt x="555796" y="357789"/>
                </a:lnTo>
                <a:lnTo>
                  <a:pt x="573417" y="357789"/>
                </a:lnTo>
                <a:lnTo>
                  <a:pt x="591398" y="357789"/>
                </a:lnTo>
                <a:lnTo>
                  <a:pt x="609019" y="357789"/>
                </a:lnTo>
                <a:lnTo>
                  <a:pt x="627000" y="357789"/>
                </a:lnTo>
                <a:lnTo>
                  <a:pt x="644981" y="357789"/>
                </a:lnTo>
                <a:lnTo>
                  <a:pt x="657567" y="357789"/>
                </a:lnTo>
                <a:lnTo>
                  <a:pt x="657567" y="343391"/>
                </a:lnTo>
                <a:lnTo>
                  <a:pt x="644981" y="343391"/>
                </a:lnTo>
                <a:lnTo>
                  <a:pt x="627000" y="343391"/>
                </a:lnTo>
                <a:lnTo>
                  <a:pt x="609019" y="343391"/>
                </a:lnTo>
                <a:lnTo>
                  <a:pt x="591398" y="343391"/>
                </a:lnTo>
                <a:lnTo>
                  <a:pt x="573417" y="343391"/>
                </a:lnTo>
                <a:lnTo>
                  <a:pt x="555796" y="343391"/>
                </a:lnTo>
                <a:lnTo>
                  <a:pt x="537815" y="343391"/>
                </a:lnTo>
                <a:lnTo>
                  <a:pt x="520194" y="343391"/>
                </a:lnTo>
                <a:lnTo>
                  <a:pt x="502214" y="343391"/>
                </a:lnTo>
                <a:close/>
                <a:moveTo>
                  <a:pt x="37759" y="343391"/>
                </a:moveTo>
                <a:lnTo>
                  <a:pt x="37759" y="357789"/>
                </a:lnTo>
                <a:lnTo>
                  <a:pt x="48188" y="357789"/>
                </a:lnTo>
                <a:lnTo>
                  <a:pt x="66169" y="357789"/>
                </a:lnTo>
                <a:lnTo>
                  <a:pt x="83790" y="357789"/>
                </a:lnTo>
                <a:lnTo>
                  <a:pt x="101771" y="357789"/>
                </a:lnTo>
                <a:lnTo>
                  <a:pt x="119392" y="357789"/>
                </a:lnTo>
                <a:lnTo>
                  <a:pt x="137373" y="357789"/>
                </a:lnTo>
                <a:lnTo>
                  <a:pt x="154994" y="357789"/>
                </a:lnTo>
                <a:lnTo>
                  <a:pt x="172975" y="357789"/>
                </a:lnTo>
                <a:lnTo>
                  <a:pt x="190956" y="357789"/>
                </a:lnTo>
                <a:lnTo>
                  <a:pt x="203542" y="357789"/>
                </a:lnTo>
                <a:lnTo>
                  <a:pt x="203542" y="343391"/>
                </a:lnTo>
                <a:lnTo>
                  <a:pt x="190956" y="343391"/>
                </a:lnTo>
                <a:lnTo>
                  <a:pt x="172975" y="343391"/>
                </a:lnTo>
                <a:lnTo>
                  <a:pt x="154994" y="343391"/>
                </a:lnTo>
                <a:lnTo>
                  <a:pt x="137373" y="343391"/>
                </a:lnTo>
                <a:lnTo>
                  <a:pt x="119392" y="343391"/>
                </a:lnTo>
                <a:lnTo>
                  <a:pt x="101771" y="343391"/>
                </a:lnTo>
                <a:lnTo>
                  <a:pt x="83790" y="343391"/>
                </a:lnTo>
                <a:lnTo>
                  <a:pt x="66169" y="343391"/>
                </a:lnTo>
                <a:lnTo>
                  <a:pt x="48188" y="343391"/>
                </a:lnTo>
                <a:close/>
                <a:moveTo>
                  <a:pt x="817956" y="304516"/>
                </a:moveTo>
                <a:lnTo>
                  <a:pt x="805369" y="322514"/>
                </a:lnTo>
                <a:lnTo>
                  <a:pt x="803571" y="324673"/>
                </a:lnTo>
                <a:lnTo>
                  <a:pt x="805369" y="324673"/>
                </a:lnTo>
                <a:lnTo>
                  <a:pt x="810763" y="324673"/>
                </a:lnTo>
                <a:lnTo>
                  <a:pt x="810763" y="344471"/>
                </a:lnTo>
                <a:lnTo>
                  <a:pt x="822990" y="344471"/>
                </a:lnTo>
                <a:lnTo>
                  <a:pt x="825148" y="344471"/>
                </a:lnTo>
                <a:lnTo>
                  <a:pt x="825148" y="324673"/>
                </a:lnTo>
                <a:lnTo>
                  <a:pt x="832340" y="324673"/>
                </a:lnTo>
                <a:lnTo>
                  <a:pt x="822990" y="311715"/>
                </a:lnTo>
                <a:close/>
                <a:moveTo>
                  <a:pt x="784152" y="304516"/>
                </a:moveTo>
                <a:lnTo>
                  <a:pt x="769767" y="324673"/>
                </a:lnTo>
                <a:lnTo>
                  <a:pt x="776959" y="324673"/>
                </a:lnTo>
                <a:lnTo>
                  <a:pt x="776959" y="344471"/>
                </a:lnTo>
                <a:lnTo>
                  <a:pt x="787388" y="344471"/>
                </a:lnTo>
                <a:lnTo>
                  <a:pt x="791344" y="344471"/>
                </a:lnTo>
                <a:lnTo>
                  <a:pt x="791344" y="324673"/>
                </a:lnTo>
                <a:lnTo>
                  <a:pt x="798536" y="324673"/>
                </a:lnTo>
                <a:lnTo>
                  <a:pt x="787388" y="309196"/>
                </a:lnTo>
                <a:close/>
                <a:moveTo>
                  <a:pt x="492144" y="304516"/>
                </a:moveTo>
                <a:lnTo>
                  <a:pt x="492144" y="319274"/>
                </a:lnTo>
                <a:lnTo>
                  <a:pt x="502214" y="319274"/>
                </a:lnTo>
                <a:lnTo>
                  <a:pt x="520194" y="319274"/>
                </a:lnTo>
                <a:lnTo>
                  <a:pt x="537815" y="319274"/>
                </a:lnTo>
                <a:lnTo>
                  <a:pt x="555796" y="319274"/>
                </a:lnTo>
                <a:lnTo>
                  <a:pt x="573417" y="319274"/>
                </a:lnTo>
                <a:lnTo>
                  <a:pt x="591398" y="319274"/>
                </a:lnTo>
                <a:lnTo>
                  <a:pt x="609019" y="319274"/>
                </a:lnTo>
                <a:lnTo>
                  <a:pt x="627000" y="319274"/>
                </a:lnTo>
                <a:lnTo>
                  <a:pt x="644981" y="319274"/>
                </a:lnTo>
                <a:lnTo>
                  <a:pt x="657567" y="319274"/>
                </a:lnTo>
                <a:lnTo>
                  <a:pt x="657567" y="304516"/>
                </a:lnTo>
                <a:lnTo>
                  <a:pt x="644981" y="304516"/>
                </a:lnTo>
                <a:lnTo>
                  <a:pt x="627000" y="304516"/>
                </a:lnTo>
                <a:lnTo>
                  <a:pt x="609019" y="304516"/>
                </a:lnTo>
                <a:lnTo>
                  <a:pt x="591398" y="304516"/>
                </a:lnTo>
                <a:lnTo>
                  <a:pt x="573417" y="304516"/>
                </a:lnTo>
                <a:lnTo>
                  <a:pt x="555796" y="304516"/>
                </a:lnTo>
                <a:lnTo>
                  <a:pt x="537815" y="304516"/>
                </a:lnTo>
                <a:lnTo>
                  <a:pt x="520194" y="304516"/>
                </a:lnTo>
                <a:lnTo>
                  <a:pt x="502214" y="304516"/>
                </a:lnTo>
                <a:close/>
                <a:moveTo>
                  <a:pt x="363931" y="304516"/>
                </a:moveTo>
                <a:lnTo>
                  <a:pt x="350984" y="322514"/>
                </a:lnTo>
                <a:lnTo>
                  <a:pt x="349546" y="324673"/>
                </a:lnTo>
                <a:lnTo>
                  <a:pt x="350984" y="324673"/>
                </a:lnTo>
                <a:lnTo>
                  <a:pt x="356738" y="324673"/>
                </a:lnTo>
                <a:lnTo>
                  <a:pt x="356738" y="344471"/>
                </a:lnTo>
                <a:lnTo>
                  <a:pt x="368965" y="344471"/>
                </a:lnTo>
                <a:lnTo>
                  <a:pt x="371123" y="344471"/>
                </a:lnTo>
                <a:lnTo>
                  <a:pt x="371123" y="324673"/>
                </a:lnTo>
                <a:lnTo>
                  <a:pt x="378315" y="324673"/>
                </a:lnTo>
                <a:lnTo>
                  <a:pt x="368965" y="311715"/>
                </a:lnTo>
                <a:close/>
                <a:moveTo>
                  <a:pt x="330127" y="304516"/>
                </a:moveTo>
                <a:lnTo>
                  <a:pt x="315742" y="324673"/>
                </a:lnTo>
                <a:lnTo>
                  <a:pt x="322934" y="324673"/>
                </a:lnTo>
                <a:lnTo>
                  <a:pt x="322934" y="344471"/>
                </a:lnTo>
                <a:lnTo>
                  <a:pt x="333363" y="344471"/>
                </a:lnTo>
                <a:lnTo>
                  <a:pt x="337319" y="344471"/>
                </a:lnTo>
                <a:lnTo>
                  <a:pt x="337319" y="324673"/>
                </a:lnTo>
                <a:lnTo>
                  <a:pt x="344511" y="324673"/>
                </a:lnTo>
                <a:lnTo>
                  <a:pt x="333363" y="309196"/>
                </a:lnTo>
                <a:close/>
                <a:moveTo>
                  <a:pt x="37759" y="304516"/>
                </a:moveTo>
                <a:lnTo>
                  <a:pt x="37759" y="319274"/>
                </a:lnTo>
                <a:lnTo>
                  <a:pt x="48188" y="319274"/>
                </a:lnTo>
                <a:lnTo>
                  <a:pt x="66169" y="319274"/>
                </a:lnTo>
                <a:lnTo>
                  <a:pt x="83790" y="319274"/>
                </a:lnTo>
                <a:lnTo>
                  <a:pt x="101771" y="319274"/>
                </a:lnTo>
                <a:lnTo>
                  <a:pt x="119392" y="319274"/>
                </a:lnTo>
                <a:lnTo>
                  <a:pt x="137373" y="319274"/>
                </a:lnTo>
                <a:lnTo>
                  <a:pt x="154994" y="319274"/>
                </a:lnTo>
                <a:lnTo>
                  <a:pt x="172975" y="319274"/>
                </a:lnTo>
                <a:lnTo>
                  <a:pt x="190956" y="319274"/>
                </a:lnTo>
                <a:lnTo>
                  <a:pt x="203542" y="319274"/>
                </a:lnTo>
                <a:lnTo>
                  <a:pt x="203542" y="304516"/>
                </a:lnTo>
                <a:lnTo>
                  <a:pt x="190956" y="304516"/>
                </a:lnTo>
                <a:lnTo>
                  <a:pt x="172975" y="304516"/>
                </a:lnTo>
                <a:lnTo>
                  <a:pt x="154994" y="304516"/>
                </a:lnTo>
                <a:lnTo>
                  <a:pt x="137373" y="304516"/>
                </a:lnTo>
                <a:lnTo>
                  <a:pt x="119392" y="304516"/>
                </a:lnTo>
                <a:lnTo>
                  <a:pt x="101771" y="304516"/>
                </a:lnTo>
                <a:lnTo>
                  <a:pt x="83790" y="304516"/>
                </a:lnTo>
                <a:lnTo>
                  <a:pt x="66169" y="304516"/>
                </a:lnTo>
                <a:lnTo>
                  <a:pt x="48188" y="304516"/>
                </a:lnTo>
                <a:close/>
                <a:moveTo>
                  <a:pt x="799615" y="208410"/>
                </a:moveTo>
                <a:lnTo>
                  <a:pt x="805369" y="222088"/>
                </a:lnTo>
                <a:lnTo>
                  <a:pt x="821192" y="262042"/>
                </a:lnTo>
                <a:lnTo>
                  <a:pt x="822990" y="262042"/>
                </a:lnTo>
                <a:lnTo>
                  <a:pt x="846365" y="262042"/>
                </a:lnTo>
                <a:lnTo>
                  <a:pt x="824788" y="208410"/>
                </a:lnTo>
                <a:lnTo>
                  <a:pt x="822990" y="208410"/>
                </a:lnTo>
                <a:lnTo>
                  <a:pt x="805369" y="208410"/>
                </a:lnTo>
                <a:close/>
                <a:moveTo>
                  <a:pt x="764013" y="208410"/>
                </a:moveTo>
                <a:lnTo>
                  <a:pt x="769407" y="222088"/>
                </a:lnTo>
                <a:lnTo>
                  <a:pt x="785590" y="262042"/>
                </a:lnTo>
                <a:lnTo>
                  <a:pt x="787388" y="262042"/>
                </a:lnTo>
                <a:lnTo>
                  <a:pt x="805369" y="262042"/>
                </a:lnTo>
                <a:lnTo>
                  <a:pt x="810763" y="262042"/>
                </a:lnTo>
                <a:lnTo>
                  <a:pt x="805369" y="248364"/>
                </a:lnTo>
                <a:lnTo>
                  <a:pt x="789186" y="208410"/>
                </a:lnTo>
                <a:lnTo>
                  <a:pt x="787388" y="208410"/>
                </a:lnTo>
                <a:lnTo>
                  <a:pt x="769407" y="208410"/>
                </a:lnTo>
                <a:close/>
                <a:moveTo>
                  <a:pt x="728411" y="208410"/>
                </a:moveTo>
                <a:lnTo>
                  <a:pt x="733806" y="222088"/>
                </a:lnTo>
                <a:lnTo>
                  <a:pt x="749988" y="262042"/>
                </a:lnTo>
                <a:lnTo>
                  <a:pt x="751786" y="262042"/>
                </a:lnTo>
                <a:lnTo>
                  <a:pt x="769407" y="262042"/>
                </a:lnTo>
                <a:lnTo>
                  <a:pt x="774802" y="262042"/>
                </a:lnTo>
                <a:lnTo>
                  <a:pt x="769407" y="248364"/>
                </a:lnTo>
                <a:lnTo>
                  <a:pt x="753584" y="208410"/>
                </a:lnTo>
                <a:lnTo>
                  <a:pt x="751786" y="208410"/>
                </a:lnTo>
                <a:lnTo>
                  <a:pt x="733806" y="208410"/>
                </a:lnTo>
                <a:close/>
                <a:moveTo>
                  <a:pt x="692809" y="208410"/>
                </a:moveTo>
                <a:lnTo>
                  <a:pt x="698204" y="222088"/>
                </a:lnTo>
                <a:lnTo>
                  <a:pt x="714386" y="262042"/>
                </a:lnTo>
                <a:lnTo>
                  <a:pt x="716184" y="262042"/>
                </a:lnTo>
                <a:lnTo>
                  <a:pt x="733806" y="262042"/>
                </a:lnTo>
                <a:lnTo>
                  <a:pt x="739559" y="262042"/>
                </a:lnTo>
                <a:lnTo>
                  <a:pt x="733806" y="248364"/>
                </a:lnTo>
                <a:lnTo>
                  <a:pt x="717983" y="208410"/>
                </a:lnTo>
                <a:lnTo>
                  <a:pt x="716184" y="208410"/>
                </a:lnTo>
                <a:lnTo>
                  <a:pt x="698204" y="208410"/>
                </a:lnTo>
                <a:close/>
                <a:moveTo>
                  <a:pt x="657208" y="208410"/>
                </a:moveTo>
                <a:lnTo>
                  <a:pt x="662602" y="221728"/>
                </a:lnTo>
                <a:lnTo>
                  <a:pt x="678784" y="262042"/>
                </a:lnTo>
                <a:lnTo>
                  <a:pt x="680583" y="262042"/>
                </a:lnTo>
                <a:lnTo>
                  <a:pt x="698204" y="262042"/>
                </a:lnTo>
                <a:lnTo>
                  <a:pt x="703958" y="262042"/>
                </a:lnTo>
                <a:lnTo>
                  <a:pt x="698204" y="248364"/>
                </a:lnTo>
                <a:lnTo>
                  <a:pt x="682381" y="208410"/>
                </a:lnTo>
                <a:lnTo>
                  <a:pt x="680583" y="208410"/>
                </a:lnTo>
                <a:lnTo>
                  <a:pt x="662602" y="208410"/>
                </a:lnTo>
                <a:close/>
                <a:moveTo>
                  <a:pt x="621246" y="208410"/>
                </a:moveTo>
                <a:lnTo>
                  <a:pt x="627000" y="222088"/>
                </a:lnTo>
                <a:lnTo>
                  <a:pt x="643183" y="262042"/>
                </a:lnTo>
                <a:lnTo>
                  <a:pt x="644981" y="262042"/>
                </a:lnTo>
                <a:lnTo>
                  <a:pt x="662602" y="262042"/>
                </a:lnTo>
                <a:lnTo>
                  <a:pt x="667996" y="262042"/>
                </a:lnTo>
                <a:lnTo>
                  <a:pt x="662602" y="248364"/>
                </a:lnTo>
                <a:lnTo>
                  <a:pt x="646419" y="208410"/>
                </a:lnTo>
                <a:lnTo>
                  <a:pt x="644981" y="208410"/>
                </a:lnTo>
                <a:lnTo>
                  <a:pt x="627000" y="208410"/>
                </a:lnTo>
                <a:close/>
                <a:moveTo>
                  <a:pt x="586004" y="208410"/>
                </a:moveTo>
                <a:lnTo>
                  <a:pt x="591398" y="222088"/>
                </a:lnTo>
                <a:lnTo>
                  <a:pt x="607581" y="262042"/>
                </a:lnTo>
                <a:lnTo>
                  <a:pt x="609019" y="262042"/>
                </a:lnTo>
                <a:lnTo>
                  <a:pt x="627000" y="262042"/>
                </a:lnTo>
                <a:lnTo>
                  <a:pt x="632754" y="262042"/>
                </a:lnTo>
                <a:lnTo>
                  <a:pt x="627000" y="248364"/>
                </a:lnTo>
                <a:lnTo>
                  <a:pt x="610817" y="208410"/>
                </a:lnTo>
                <a:lnTo>
                  <a:pt x="609019" y="208410"/>
                </a:lnTo>
                <a:lnTo>
                  <a:pt x="591398" y="208410"/>
                </a:lnTo>
                <a:close/>
                <a:moveTo>
                  <a:pt x="550402" y="208410"/>
                </a:moveTo>
                <a:lnTo>
                  <a:pt x="555796" y="222088"/>
                </a:lnTo>
                <a:lnTo>
                  <a:pt x="571979" y="262042"/>
                </a:lnTo>
                <a:lnTo>
                  <a:pt x="573417" y="262042"/>
                </a:lnTo>
                <a:lnTo>
                  <a:pt x="591398" y="262042"/>
                </a:lnTo>
                <a:lnTo>
                  <a:pt x="596792" y="262042"/>
                </a:lnTo>
                <a:lnTo>
                  <a:pt x="591398" y="248364"/>
                </a:lnTo>
                <a:lnTo>
                  <a:pt x="575575" y="208410"/>
                </a:lnTo>
                <a:lnTo>
                  <a:pt x="573417" y="208410"/>
                </a:lnTo>
                <a:lnTo>
                  <a:pt x="555796" y="208410"/>
                </a:lnTo>
                <a:close/>
                <a:moveTo>
                  <a:pt x="514440" y="208410"/>
                </a:moveTo>
                <a:lnTo>
                  <a:pt x="520194" y="222088"/>
                </a:lnTo>
                <a:lnTo>
                  <a:pt x="536017" y="262042"/>
                </a:lnTo>
                <a:lnTo>
                  <a:pt x="537815" y="262042"/>
                </a:lnTo>
                <a:lnTo>
                  <a:pt x="555796" y="262042"/>
                </a:lnTo>
                <a:lnTo>
                  <a:pt x="561190" y="262042"/>
                </a:lnTo>
                <a:lnTo>
                  <a:pt x="555796" y="248364"/>
                </a:lnTo>
                <a:lnTo>
                  <a:pt x="539613" y="208410"/>
                </a:lnTo>
                <a:lnTo>
                  <a:pt x="537815" y="208410"/>
                </a:lnTo>
                <a:lnTo>
                  <a:pt x="520194" y="208410"/>
                </a:lnTo>
                <a:close/>
                <a:moveTo>
                  <a:pt x="479198" y="208410"/>
                </a:moveTo>
                <a:lnTo>
                  <a:pt x="500415" y="262042"/>
                </a:lnTo>
                <a:lnTo>
                  <a:pt x="502214" y="262042"/>
                </a:lnTo>
                <a:lnTo>
                  <a:pt x="520194" y="262042"/>
                </a:lnTo>
                <a:lnTo>
                  <a:pt x="525589" y="262042"/>
                </a:lnTo>
                <a:lnTo>
                  <a:pt x="520194" y="248364"/>
                </a:lnTo>
                <a:lnTo>
                  <a:pt x="504012" y="208410"/>
                </a:lnTo>
                <a:lnTo>
                  <a:pt x="502214" y="208410"/>
                </a:lnTo>
                <a:close/>
                <a:moveTo>
                  <a:pt x="345590" y="208410"/>
                </a:moveTo>
                <a:lnTo>
                  <a:pt x="350984" y="222088"/>
                </a:lnTo>
                <a:lnTo>
                  <a:pt x="367167" y="262042"/>
                </a:lnTo>
                <a:lnTo>
                  <a:pt x="368965" y="262042"/>
                </a:lnTo>
                <a:lnTo>
                  <a:pt x="392340" y="262042"/>
                </a:lnTo>
                <a:lnTo>
                  <a:pt x="370763" y="208410"/>
                </a:lnTo>
                <a:lnTo>
                  <a:pt x="368965" y="208410"/>
                </a:lnTo>
                <a:lnTo>
                  <a:pt x="350984" y="208410"/>
                </a:lnTo>
                <a:close/>
                <a:moveTo>
                  <a:pt x="309988" y="208410"/>
                </a:moveTo>
                <a:lnTo>
                  <a:pt x="315382" y="222088"/>
                </a:lnTo>
                <a:lnTo>
                  <a:pt x="331565" y="262042"/>
                </a:lnTo>
                <a:lnTo>
                  <a:pt x="333363" y="262042"/>
                </a:lnTo>
                <a:lnTo>
                  <a:pt x="350984" y="262042"/>
                </a:lnTo>
                <a:lnTo>
                  <a:pt x="356738" y="262042"/>
                </a:lnTo>
                <a:lnTo>
                  <a:pt x="350984" y="248364"/>
                </a:lnTo>
                <a:lnTo>
                  <a:pt x="335161" y="208410"/>
                </a:lnTo>
                <a:lnTo>
                  <a:pt x="333363" y="208410"/>
                </a:lnTo>
                <a:lnTo>
                  <a:pt x="315382" y="208410"/>
                </a:lnTo>
                <a:close/>
                <a:moveTo>
                  <a:pt x="274386" y="208410"/>
                </a:moveTo>
                <a:lnTo>
                  <a:pt x="280140" y="222088"/>
                </a:lnTo>
                <a:lnTo>
                  <a:pt x="295963" y="262042"/>
                </a:lnTo>
                <a:lnTo>
                  <a:pt x="297761" y="262042"/>
                </a:lnTo>
                <a:lnTo>
                  <a:pt x="315382" y="262042"/>
                </a:lnTo>
                <a:lnTo>
                  <a:pt x="321136" y="262042"/>
                </a:lnTo>
                <a:lnTo>
                  <a:pt x="315382" y="248364"/>
                </a:lnTo>
                <a:lnTo>
                  <a:pt x="299559" y="208410"/>
                </a:lnTo>
                <a:lnTo>
                  <a:pt x="297761" y="208410"/>
                </a:lnTo>
                <a:lnTo>
                  <a:pt x="280140" y="208410"/>
                </a:lnTo>
                <a:close/>
                <a:moveTo>
                  <a:pt x="238784" y="208410"/>
                </a:moveTo>
                <a:lnTo>
                  <a:pt x="244179" y="222088"/>
                </a:lnTo>
                <a:lnTo>
                  <a:pt x="260361" y="262042"/>
                </a:lnTo>
                <a:lnTo>
                  <a:pt x="262159" y="262042"/>
                </a:lnTo>
                <a:lnTo>
                  <a:pt x="280140" y="262042"/>
                </a:lnTo>
                <a:lnTo>
                  <a:pt x="285534" y="262042"/>
                </a:lnTo>
                <a:lnTo>
                  <a:pt x="280140" y="248364"/>
                </a:lnTo>
                <a:lnTo>
                  <a:pt x="263598" y="208410"/>
                </a:lnTo>
                <a:lnTo>
                  <a:pt x="262159" y="208410"/>
                </a:lnTo>
                <a:lnTo>
                  <a:pt x="244179" y="208410"/>
                </a:lnTo>
                <a:close/>
                <a:moveTo>
                  <a:pt x="203183" y="208410"/>
                </a:moveTo>
                <a:lnTo>
                  <a:pt x="208577" y="221728"/>
                </a:lnTo>
                <a:lnTo>
                  <a:pt x="224759" y="262042"/>
                </a:lnTo>
                <a:lnTo>
                  <a:pt x="226198" y="262042"/>
                </a:lnTo>
                <a:lnTo>
                  <a:pt x="244179" y="262042"/>
                </a:lnTo>
                <a:lnTo>
                  <a:pt x="249933" y="262042"/>
                </a:lnTo>
                <a:lnTo>
                  <a:pt x="244179" y="248364"/>
                </a:lnTo>
                <a:lnTo>
                  <a:pt x="228356" y="208410"/>
                </a:lnTo>
                <a:lnTo>
                  <a:pt x="226198" y="208410"/>
                </a:lnTo>
                <a:lnTo>
                  <a:pt x="208577" y="208410"/>
                </a:lnTo>
                <a:close/>
                <a:moveTo>
                  <a:pt x="167581" y="208410"/>
                </a:moveTo>
                <a:lnTo>
                  <a:pt x="172975" y="222088"/>
                </a:lnTo>
                <a:lnTo>
                  <a:pt x="189158" y="262042"/>
                </a:lnTo>
                <a:lnTo>
                  <a:pt x="190956" y="262042"/>
                </a:lnTo>
                <a:lnTo>
                  <a:pt x="208577" y="262042"/>
                </a:lnTo>
                <a:lnTo>
                  <a:pt x="213971" y="262042"/>
                </a:lnTo>
                <a:lnTo>
                  <a:pt x="208577" y="248364"/>
                </a:lnTo>
                <a:lnTo>
                  <a:pt x="192754" y="208410"/>
                </a:lnTo>
                <a:lnTo>
                  <a:pt x="190956" y="208410"/>
                </a:lnTo>
                <a:lnTo>
                  <a:pt x="172975" y="208410"/>
                </a:lnTo>
                <a:close/>
                <a:moveTo>
                  <a:pt x="131979" y="208410"/>
                </a:moveTo>
                <a:lnTo>
                  <a:pt x="137373" y="222088"/>
                </a:lnTo>
                <a:lnTo>
                  <a:pt x="153556" y="262042"/>
                </a:lnTo>
                <a:lnTo>
                  <a:pt x="154994" y="262042"/>
                </a:lnTo>
                <a:lnTo>
                  <a:pt x="172975" y="262042"/>
                </a:lnTo>
                <a:lnTo>
                  <a:pt x="178369" y="262042"/>
                </a:lnTo>
                <a:lnTo>
                  <a:pt x="172975" y="248364"/>
                </a:lnTo>
                <a:lnTo>
                  <a:pt x="156792" y="208410"/>
                </a:lnTo>
                <a:lnTo>
                  <a:pt x="154994" y="208410"/>
                </a:lnTo>
                <a:lnTo>
                  <a:pt x="137373" y="208410"/>
                </a:lnTo>
                <a:close/>
                <a:moveTo>
                  <a:pt x="96017" y="208410"/>
                </a:moveTo>
                <a:lnTo>
                  <a:pt x="101771" y="222088"/>
                </a:lnTo>
                <a:lnTo>
                  <a:pt x="117594" y="262042"/>
                </a:lnTo>
                <a:lnTo>
                  <a:pt x="119392" y="262042"/>
                </a:lnTo>
                <a:lnTo>
                  <a:pt x="137373" y="262042"/>
                </a:lnTo>
                <a:lnTo>
                  <a:pt x="142767" y="262042"/>
                </a:lnTo>
                <a:lnTo>
                  <a:pt x="137373" y="248364"/>
                </a:lnTo>
                <a:lnTo>
                  <a:pt x="121190" y="208410"/>
                </a:lnTo>
                <a:lnTo>
                  <a:pt x="119392" y="208410"/>
                </a:lnTo>
                <a:lnTo>
                  <a:pt x="101771" y="208410"/>
                </a:lnTo>
                <a:close/>
                <a:moveTo>
                  <a:pt x="60415" y="208410"/>
                </a:moveTo>
                <a:lnTo>
                  <a:pt x="66169" y="222088"/>
                </a:lnTo>
                <a:lnTo>
                  <a:pt x="81992" y="262042"/>
                </a:lnTo>
                <a:lnTo>
                  <a:pt x="83790" y="262042"/>
                </a:lnTo>
                <a:lnTo>
                  <a:pt x="101771" y="262042"/>
                </a:lnTo>
                <a:lnTo>
                  <a:pt x="107165" y="262042"/>
                </a:lnTo>
                <a:lnTo>
                  <a:pt x="101771" y="248364"/>
                </a:lnTo>
                <a:lnTo>
                  <a:pt x="85588" y="208410"/>
                </a:lnTo>
                <a:lnTo>
                  <a:pt x="83790" y="208410"/>
                </a:lnTo>
                <a:lnTo>
                  <a:pt x="66169" y="208410"/>
                </a:lnTo>
                <a:close/>
                <a:moveTo>
                  <a:pt x="24813" y="208410"/>
                </a:moveTo>
                <a:lnTo>
                  <a:pt x="46390" y="262042"/>
                </a:lnTo>
                <a:lnTo>
                  <a:pt x="48188" y="262042"/>
                </a:lnTo>
                <a:lnTo>
                  <a:pt x="66169" y="262042"/>
                </a:lnTo>
                <a:lnTo>
                  <a:pt x="71563" y="262042"/>
                </a:lnTo>
                <a:lnTo>
                  <a:pt x="66169" y="248364"/>
                </a:lnTo>
                <a:lnTo>
                  <a:pt x="49986" y="208410"/>
                </a:lnTo>
                <a:lnTo>
                  <a:pt x="48188" y="208410"/>
                </a:lnTo>
                <a:close/>
                <a:moveTo>
                  <a:pt x="612256" y="18704"/>
                </a:moveTo>
                <a:lnTo>
                  <a:pt x="612256" y="111584"/>
                </a:lnTo>
                <a:lnTo>
                  <a:pt x="612256" y="112304"/>
                </a:lnTo>
                <a:lnTo>
                  <a:pt x="620886" y="125262"/>
                </a:lnTo>
                <a:lnTo>
                  <a:pt x="627000" y="115543"/>
                </a:lnTo>
                <a:lnTo>
                  <a:pt x="629158" y="112304"/>
                </a:lnTo>
                <a:lnTo>
                  <a:pt x="637788" y="125262"/>
                </a:lnTo>
                <a:lnTo>
                  <a:pt x="644981" y="114463"/>
                </a:lnTo>
                <a:lnTo>
                  <a:pt x="646060" y="112304"/>
                </a:lnTo>
                <a:lnTo>
                  <a:pt x="654690" y="125262"/>
                </a:lnTo>
                <a:lnTo>
                  <a:pt x="662602" y="113024"/>
                </a:lnTo>
                <a:lnTo>
                  <a:pt x="663321" y="112304"/>
                </a:lnTo>
                <a:lnTo>
                  <a:pt x="671592" y="125262"/>
                </a:lnTo>
                <a:lnTo>
                  <a:pt x="680223" y="112304"/>
                </a:lnTo>
                <a:lnTo>
                  <a:pt x="680583" y="112664"/>
                </a:lnTo>
                <a:lnTo>
                  <a:pt x="688494" y="125262"/>
                </a:lnTo>
                <a:lnTo>
                  <a:pt x="697125" y="112304"/>
                </a:lnTo>
                <a:lnTo>
                  <a:pt x="698204" y="114104"/>
                </a:lnTo>
                <a:lnTo>
                  <a:pt x="705396" y="125262"/>
                </a:lnTo>
                <a:lnTo>
                  <a:pt x="714027" y="112304"/>
                </a:lnTo>
                <a:lnTo>
                  <a:pt x="714027" y="18704"/>
                </a:lnTo>
                <a:close/>
                <a:moveTo>
                  <a:pt x="158231" y="18704"/>
                </a:moveTo>
                <a:lnTo>
                  <a:pt x="158231" y="111584"/>
                </a:lnTo>
                <a:lnTo>
                  <a:pt x="158231" y="112304"/>
                </a:lnTo>
                <a:lnTo>
                  <a:pt x="166861" y="125262"/>
                </a:lnTo>
                <a:lnTo>
                  <a:pt x="172975" y="115543"/>
                </a:lnTo>
                <a:lnTo>
                  <a:pt x="175133" y="112304"/>
                </a:lnTo>
                <a:lnTo>
                  <a:pt x="183763" y="125262"/>
                </a:lnTo>
                <a:lnTo>
                  <a:pt x="190956" y="114463"/>
                </a:lnTo>
                <a:lnTo>
                  <a:pt x="192035" y="112304"/>
                </a:lnTo>
                <a:lnTo>
                  <a:pt x="200665" y="125262"/>
                </a:lnTo>
                <a:lnTo>
                  <a:pt x="208577" y="113024"/>
                </a:lnTo>
                <a:lnTo>
                  <a:pt x="208936" y="112304"/>
                </a:lnTo>
                <a:lnTo>
                  <a:pt x="217567" y="125262"/>
                </a:lnTo>
                <a:lnTo>
                  <a:pt x="225838" y="112304"/>
                </a:lnTo>
                <a:lnTo>
                  <a:pt x="226198" y="112664"/>
                </a:lnTo>
                <a:lnTo>
                  <a:pt x="234469" y="125262"/>
                </a:lnTo>
                <a:lnTo>
                  <a:pt x="243100" y="112304"/>
                </a:lnTo>
                <a:lnTo>
                  <a:pt x="244179" y="114104"/>
                </a:lnTo>
                <a:lnTo>
                  <a:pt x="251371" y="125262"/>
                </a:lnTo>
                <a:lnTo>
                  <a:pt x="260002" y="112304"/>
                </a:lnTo>
                <a:lnTo>
                  <a:pt x="260002" y="18704"/>
                </a:lnTo>
                <a:close/>
                <a:moveTo>
                  <a:pt x="474523" y="0"/>
                </a:moveTo>
                <a:lnTo>
                  <a:pt x="502214" y="0"/>
                </a:lnTo>
                <a:lnTo>
                  <a:pt x="520194" y="0"/>
                </a:lnTo>
                <a:lnTo>
                  <a:pt x="537815" y="0"/>
                </a:lnTo>
                <a:lnTo>
                  <a:pt x="555796" y="0"/>
                </a:lnTo>
                <a:lnTo>
                  <a:pt x="560557" y="0"/>
                </a:lnTo>
                <a:lnTo>
                  <a:pt x="573417" y="0"/>
                </a:lnTo>
                <a:lnTo>
                  <a:pt x="591398" y="0"/>
                </a:lnTo>
                <a:lnTo>
                  <a:pt x="609019" y="0"/>
                </a:lnTo>
                <a:lnTo>
                  <a:pt x="612256" y="0"/>
                </a:lnTo>
                <a:lnTo>
                  <a:pt x="714027" y="0"/>
                </a:lnTo>
                <a:lnTo>
                  <a:pt x="716184" y="0"/>
                </a:lnTo>
                <a:lnTo>
                  <a:pt x="733806" y="0"/>
                </a:lnTo>
                <a:lnTo>
                  <a:pt x="751786" y="0"/>
                </a:lnTo>
                <a:lnTo>
                  <a:pt x="763419" y="0"/>
                </a:lnTo>
                <a:lnTo>
                  <a:pt x="769407" y="0"/>
                </a:lnTo>
                <a:lnTo>
                  <a:pt x="787388" y="0"/>
                </a:lnTo>
                <a:lnTo>
                  <a:pt x="805369" y="0"/>
                </a:lnTo>
                <a:lnTo>
                  <a:pt x="822990" y="0"/>
                </a:lnTo>
                <a:lnTo>
                  <a:pt x="851759" y="0"/>
                </a:lnTo>
                <a:cubicBezTo>
                  <a:pt x="862548" y="0"/>
                  <a:pt x="871179" y="8999"/>
                  <a:pt x="871179" y="19797"/>
                </a:cubicBezTo>
                <a:lnTo>
                  <a:pt x="870459" y="233606"/>
                </a:lnTo>
                <a:lnTo>
                  <a:pt x="860390" y="208410"/>
                </a:lnTo>
                <a:lnTo>
                  <a:pt x="835217" y="208410"/>
                </a:lnTo>
                <a:lnTo>
                  <a:pt x="856794" y="262042"/>
                </a:lnTo>
                <a:lnTo>
                  <a:pt x="870459" y="262042"/>
                </a:lnTo>
                <a:lnTo>
                  <a:pt x="870100" y="378666"/>
                </a:lnTo>
                <a:cubicBezTo>
                  <a:pt x="870100" y="389464"/>
                  <a:pt x="861469" y="398103"/>
                  <a:pt x="850680" y="398103"/>
                </a:cubicBezTo>
                <a:lnTo>
                  <a:pt x="822990" y="398103"/>
                </a:lnTo>
                <a:lnTo>
                  <a:pt x="805369" y="398103"/>
                </a:lnTo>
                <a:lnTo>
                  <a:pt x="787388" y="398103"/>
                </a:lnTo>
                <a:lnTo>
                  <a:pt x="769407" y="398103"/>
                </a:lnTo>
                <a:lnTo>
                  <a:pt x="751786" y="398103"/>
                </a:lnTo>
                <a:lnTo>
                  <a:pt x="733806" y="398103"/>
                </a:lnTo>
                <a:lnTo>
                  <a:pt x="716184" y="398103"/>
                </a:lnTo>
                <a:lnTo>
                  <a:pt x="698204" y="398103"/>
                </a:lnTo>
                <a:lnTo>
                  <a:pt x="680583" y="398103"/>
                </a:lnTo>
                <a:lnTo>
                  <a:pt x="662602" y="398103"/>
                </a:lnTo>
                <a:lnTo>
                  <a:pt x="644981" y="398103"/>
                </a:lnTo>
                <a:lnTo>
                  <a:pt x="627000" y="398103"/>
                </a:lnTo>
                <a:lnTo>
                  <a:pt x="609019" y="398103"/>
                </a:lnTo>
                <a:lnTo>
                  <a:pt x="591398" y="398103"/>
                </a:lnTo>
                <a:lnTo>
                  <a:pt x="573417" y="398103"/>
                </a:lnTo>
                <a:lnTo>
                  <a:pt x="555796" y="398103"/>
                </a:lnTo>
                <a:lnTo>
                  <a:pt x="537815" y="398103"/>
                </a:lnTo>
                <a:lnTo>
                  <a:pt x="520194" y="398103"/>
                </a:lnTo>
                <a:lnTo>
                  <a:pt x="502214" y="398103"/>
                </a:lnTo>
                <a:lnTo>
                  <a:pt x="473444" y="398103"/>
                </a:lnTo>
                <a:cubicBezTo>
                  <a:pt x="463016" y="398103"/>
                  <a:pt x="454025" y="389464"/>
                  <a:pt x="454025" y="378666"/>
                </a:cubicBezTo>
                <a:lnTo>
                  <a:pt x="454744" y="236126"/>
                </a:lnTo>
                <a:lnTo>
                  <a:pt x="464814" y="262042"/>
                </a:lnTo>
                <a:lnTo>
                  <a:pt x="489987" y="262042"/>
                </a:lnTo>
                <a:lnTo>
                  <a:pt x="468410" y="208410"/>
                </a:lnTo>
                <a:lnTo>
                  <a:pt x="454744" y="208410"/>
                </a:lnTo>
                <a:lnTo>
                  <a:pt x="455104" y="19797"/>
                </a:lnTo>
                <a:cubicBezTo>
                  <a:pt x="455104" y="8999"/>
                  <a:pt x="463735" y="0"/>
                  <a:pt x="474523" y="0"/>
                </a:cubicBezTo>
                <a:close/>
                <a:moveTo>
                  <a:pt x="20498" y="0"/>
                </a:moveTo>
                <a:lnTo>
                  <a:pt x="48188" y="0"/>
                </a:lnTo>
                <a:lnTo>
                  <a:pt x="66169" y="0"/>
                </a:lnTo>
                <a:lnTo>
                  <a:pt x="83790" y="0"/>
                </a:lnTo>
                <a:lnTo>
                  <a:pt x="101771" y="0"/>
                </a:lnTo>
                <a:lnTo>
                  <a:pt x="106225" y="0"/>
                </a:lnTo>
                <a:lnTo>
                  <a:pt x="119392" y="0"/>
                </a:lnTo>
                <a:lnTo>
                  <a:pt x="137373" y="0"/>
                </a:lnTo>
                <a:lnTo>
                  <a:pt x="154994" y="0"/>
                </a:lnTo>
                <a:lnTo>
                  <a:pt x="158231" y="0"/>
                </a:lnTo>
                <a:lnTo>
                  <a:pt x="260002" y="0"/>
                </a:lnTo>
                <a:lnTo>
                  <a:pt x="262159" y="0"/>
                </a:lnTo>
                <a:lnTo>
                  <a:pt x="280140" y="0"/>
                </a:lnTo>
                <a:lnTo>
                  <a:pt x="297761" y="0"/>
                </a:lnTo>
                <a:lnTo>
                  <a:pt x="310566" y="0"/>
                </a:lnTo>
                <a:lnTo>
                  <a:pt x="315382" y="0"/>
                </a:lnTo>
                <a:lnTo>
                  <a:pt x="333363" y="0"/>
                </a:lnTo>
                <a:lnTo>
                  <a:pt x="350984" y="0"/>
                </a:lnTo>
                <a:lnTo>
                  <a:pt x="368965" y="0"/>
                </a:lnTo>
                <a:lnTo>
                  <a:pt x="397734" y="0"/>
                </a:lnTo>
                <a:cubicBezTo>
                  <a:pt x="408523" y="0"/>
                  <a:pt x="417154" y="8999"/>
                  <a:pt x="417154" y="19797"/>
                </a:cubicBezTo>
                <a:lnTo>
                  <a:pt x="416434" y="233606"/>
                </a:lnTo>
                <a:lnTo>
                  <a:pt x="406365" y="208410"/>
                </a:lnTo>
                <a:lnTo>
                  <a:pt x="381552" y="208410"/>
                </a:lnTo>
                <a:lnTo>
                  <a:pt x="402769" y="262042"/>
                </a:lnTo>
                <a:lnTo>
                  <a:pt x="416434" y="262042"/>
                </a:lnTo>
                <a:lnTo>
                  <a:pt x="416075" y="378666"/>
                </a:lnTo>
                <a:cubicBezTo>
                  <a:pt x="416075" y="389464"/>
                  <a:pt x="407444" y="398103"/>
                  <a:pt x="396655" y="398103"/>
                </a:cubicBezTo>
                <a:lnTo>
                  <a:pt x="368965" y="398103"/>
                </a:lnTo>
                <a:lnTo>
                  <a:pt x="350984" y="398103"/>
                </a:lnTo>
                <a:lnTo>
                  <a:pt x="333363" y="398103"/>
                </a:lnTo>
                <a:lnTo>
                  <a:pt x="315382" y="398103"/>
                </a:lnTo>
                <a:lnTo>
                  <a:pt x="297761" y="398103"/>
                </a:lnTo>
                <a:lnTo>
                  <a:pt x="280140" y="398103"/>
                </a:lnTo>
                <a:lnTo>
                  <a:pt x="262159" y="398103"/>
                </a:lnTo>
                <a:lnTo>
                  <a:pt x="244179" y="398103"/>
                </a:lnTo>
                <a:lnTo>
                  <a:pt x="226198" y="398103"/>
                </a:lnTo>
                <a:lnTo>
                  <a:pt x="208577" y="398103"/>
                </a:lnTo>
                <a:lnTo>
                  <a:pt x="190956" y="398103"/>
                </a:lnTo>
                <a:lnTo>
                  <a:pt x="172975" y="398103"/>
                </a:lnTo>
                <a:lnTo>
                  <a:pt x="154994" y="398103"/>
                </a:lnTo>
                <a:lnTo>
                  <a:pt x="137373" y="398103"/>
                </a:lnTo>
                <a:lnTo>
                  <a:pt x="119392" y="398103"/>
                </a:lnTo>
                <a:lnTo>
                  <a:pt x="101771" y="398103"/>
                </a:lnTo>
                <a:lnTo>
                  <a:pt x="83790" y="398103"/>
                </a:lnTo>
                <a:lnTo>
                  <a:pt x="66169" y="398103"/>
                </a:lnTo>
                <a:lnTo>
                  <a:pt x="48188" y="398103"/>
                </a:lnTo>
                <a:lnTo>
                  <a:pt x="19419" y="398103"/>
                </a:lnTo>
                <a:cubicBezTo>
                  <a:pt x="8631" y="398103"/>
                  <a:pt x="0" y="389464"/>
                  <a:pt x="0" y="378666"/>
                </a:cubicBezTo>
                <a:lnTo>
                  <a:pt x="719" y="236126"/>
                </a:lnTo>
                <a:lnTo>
                  <a:pt x="10788" y="262042"/>
                </a:lnTo>
                <a:lnTo>
                  <a:pt x="35961" y="262042"/>
                </a:lnTo>
                <a:lnTo>
                  <a:pt x="14384" y="208410"/>
                </a:lnTo>
                <a:lnTo>
                  <a:pt x="719" y="208410"/>
                </a:lnTo>
                <a:lnTo>
                  <a:pt x="1079" y="19797"/>
                </a:lnTo>
                <a:cubicBezTo>
                  <a:pt x="1079" y="8999"/>
                  <a:pt x="9709" y="0"/>
                  <a:pt x="2049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1FD7C377-137B-7C48-9730-30123FA645E8}"/>
              </a:ext>
            </a:extLst>
          </p:cNvPr>
          <p:cNvSpPr>
            <a:spLocks noChangeArrowheads="1"/>
          </p:cNvSpPr>
          <p:nvPr/>
        </p:nvSpPr>
        <p:spPr bwMode="auto">
          <a:xfrm>
            <a:off x="9820515" y="11711028"/>
            <a:ext cx="870281" cy="866415"/>
          </a:xfrm>
          <a:custGeom>
            <a:avLst/>
            <a:gdLst>
              <a:gd name="connsiteX0" fmla="*/ 485761 w 870281"/>
              <a:gd name="connsiteY0" fmla="*/ 588328 h 866415"/>
              <a:gd name="connsiteX1" fmla="*/ 485402 w 870281"/>
              <a:gd name="connsiteY1" fmla="*/ 797614 h 866415"/>
              <a:gd name="connsiteX2" fmla="*/ 482887 w 870281"/>
              <a:gd name="connsiteY2" fmla="*/ 801216 h 866415"/>
              <a:gd name="connsiteX3" fmla="*/ 384783 w 870281"/>
              <a:gd name="connsiteY3" fmla="*/ 833635 h 866415"/>
              <a:gd name="connsiteX4" fmla="*/ 324411 w 870281"/>
              <a:gd name="connsiteY4" fmla="*/ 853087 h 866415"/>
              <a:gd name="connsiteX5" fmla="*/ 283804 w 870281"/>
              <a:gd name="connsiteY5" fmla="*/ 866415 h 866415"/>
              <a:gd name="connsiteX6" fmla="*/ 283804 w 870281"/>
              <a:gd name="connsiteY6" fmla="*/ 654608 h 866415"/>
              <a:gd name="connsiteX7" fmla="*/ 324411 w 870281"/>
              <a:gd name="connsiteY7" fmla="*/ 641280 h 866415"/>
              <a:gd name="connsiteX8" fmla="*/ 367533 w 870281"/>
              <a:gd name="connsiteY8" fmla="*/ 627232 h 866415"/>
              <a:gd name="connsiteX9" fmla="*/ 368612 w 870281"/>
              <a:gd name="connsiteY9" fmla="*/ 676941 h 866415"/>
              <a:gd name="connsiteX10" fmla="*/ 377236 w 870281"/>
              <a:gd name="connsiteY10" fmla="*/ 681624 h 866415"/>
              <a:gd name="connsiteX11" fmla="*/ 384783 w 870281"/>
              <a:gd name="connsiteY11" fmla="*/ 679823 h 866415"/>
              <a:gd name="connsiteX12" fmla="*/ 407781 w 870281"/>
              <a:gd name="connsiteY12" fmla="*/ 672979 h 866415"/>
              <a:gd name="connsiteX13" fmla="*/ 411734 w 870281"/>
              <a:gd name="connsiteY13" fmla="*/ 666855 h 866415"/>
              <a:gd name="connsiteX14" fmla="*/ 410656 w 870281"/>
              <a:gd name="connsiteY14" fmla="*/ 612823 h 866415"/>
              <a:gd name="connsiteX15" fmla="*/ 73581 w 870281"/>
              <a:gd name="connsiteY15" fmla="*/ 588328 h 866415"/>
              <a:gd name="connsiteX16" fmla="*/ 75737 w 870281"/>
              <a:gd name="connsiteY16" fmla="*/ 589049 h 866415"/>
              <a:gd name="connsiteX17" fmla="*/ 240322 w 870281"/>
              <a:gd name="connsiteY17" fmla="*/ 643081 h 866415"/>
              <a:gd name="connsiteX18" fmla="*/ 275179 w 870281"/>
              <a:gd name="connsiteY18" fmla="*/ 654608 h 866415"/>
              <a:gd name="connsiteX19" fmla="*/ 275179 w 870281"/>
              <a:gd name="connsiteY19" fmla="*/ 863533 h 866415"/>
              <a:gd name="connsiteX20" fmla="*/ 275179 w 870281"/>
              <a:gd name="connsiteY20" fmla="*/ 865334 h 866415"/>
              <a:gd name="connsiteX21" fmla="*/ 275179 w 870281"/>
              <a:gd name="connsiteY21" fmla="*/ 866415 h 866415"/>
              <a:gd name="connsiteX22" fmla="*/ 240322 w 870281"/>
              <a:gd name="connsiteY22" fmla="*/ 854888 h 866415"/>
              <a:gd name="connsiteX23" fmla="*/ 76455 w 870281"/>
              <a:gd name="connsiteY23" fmla="*/ 801216 h 866415"/>
              <a:gd name="connsiteX24" fmla="*/ 73581 w 870281"/>
              <a:gd name="connsiteY24" fmla="*/ 797614 h 866415"/>
              <a:gd name="connsiteX25" fmla="*/ 167372 w 870281"/>
              <a:gd name="connsiteY25" fmla="*/ 544742 h 866415"/>
              <a:gd name="connsiteX26" fmla="*/ 240322 w 870281"/>
              <a:gd name="connsiteY26" fmla="*/ 572839 h 866415"/>
              <a:gd name="connsiteX27" fmla="*/ 324411 w 870281"/>
              <a:gd name="connsiteY27" fmla="*/ 605259 h 866415"/>
              <a:gd name="connsiteX28" fmla="*/ 365018 w 870281"/>
              <a:gd name="connsiteY28" fmla="*/ 620748 h 866415"/>
              <a:gd name="connsiteX29" fmla="*/ 324411 w 870281"/>
              <a:gd name="connsiteY29" fmla="*/ 634076 h 866415"/>
              <a:gd name="connsiteX30" fmla="*/ 282007 w 870281"/>
              <a:gd name="connsiteY30" fmla="*/ 647764 h 866415"/>
              <a:gd name="connsiteX31" fmla="*/ 278773 w 870281"/>
              <a:gd name="connsiteY31" fmla="*/ 648484 h 866415"/>
              <a:gd name="connsiteX32" fmla="*/ 240322 w 870281"/>
              <a:gd name="connsiteY32" fmla="*/ 635517 h 866415"/>
              <a:gd name="connsiteX33" fmla="*/ 77174 w 870281"/>
              <a:gd name="connsiteY33" fmla="*/ 582205 h 866415"/>
              <a:gd name="connsiteX34" fmla="*/ 73940 w 870281"/>
              <a:gd name="connsiteY34" fmla="*/ 579683 h 866415"/>
              <a:gd name="connsiteX35" fmla="*/ 76096 w 870281"/>
              <a:gd name="connsiteY35" fmla="*/ 574640 h 866415"/>
              <a:gd name="connsiteX36" fmla="*/ 280569 w 870281"/>
              <a:gd name="connsiteY36" fmla="*/ 508360 h 866415"/>
              <a:gd name="connsiteX37" fmla="*/ 324411 w 870281"/>
              <a:gd name="connsiteY37" fmla="*/ 522769 h 866415"/>
              <a:gd name="connsiteX38" fmla="*/ 384783 w 870281"/>
              <a:gd name="connsiteY38" fmla="*/ 542581 h 866415"/>
              <a:gd name="connsiteX39" fmla="*/ 481809 w 870281"/>
              <a:gd name="connsiteY39" fmla="*/ 574280 h 866415"/>
              <a:gd name="connsiteX40" fmla="*/ 483246 w 870281"/>
              <a:gd name="connsiteY40" fmla="*/ 581844 h 866415"/>
              <a:gd name="connsiteX41" fmla="*/ 408141 w 870281"/>
              <a:gd name="connsiteY41" fmla="*/ 606339 h 866415"/>
              <a:gd name="connsiteX42" fmla="*/ 384783 w 870281"/>
              <a:gd name="connsiteY42" fmla="*/ 597694 h 866415"/>
              <a:gd name="connsiteX43" fmla="*/ 324411 w 870281"/>
              <a:gd name="connsiteY43" fmla="*/ 576081 h 866415"/>
              <a:gd name="connsiteX44" fmla="*/ 240322 w 870281"/>
              <a:gd name="connsiteY44" fmla="*/ 545463 h 866415"/>
              <a:gd name="connsiteX45" fmla="*/ 205105 w 870281"/>
              <a:gd name="connsiteY45" fmla="*/ 532495 h 866415"/>
              <a:gd name="connsiteX46" fmla="*/ 240322 w 870281"/>
              <a:gd name="connsiteY46" fmla="*/ 520968 h 866415"/>
              <a:gd name="connsiteX47" fmla="*/ 277335 w 870281"/>
              <a:gd name="connsiteY47" fmla="*/ 508721 h 866415"/>
              <a:gd name="connsiteX48" fmla="*/ 280569 w 870281"/>
              <a:gd name="connsiteY48" fmla="*/ 508360 h 866415"/>
              <a:gd name="connsiteX49" fmla="*/ 730921 w 870281"/>
              <a:gd name="connsiteY49" fmla="*/ 180817 h 866415"/>
              <a:gd name="connsiteX50" fmla="*/ 784581 w 870281"/>
              <a:gd name="connsiteY50" fmla="*/ 211069 h 866415"/>
              <a:gd name="connsiteX51" fmla="*/ 794664 w 870281"/>
              <a:gd name="connsiteY51" fmla="*/ 273013 h 866415"/>
              <a:gd name="connsiteX52" fmla="*/ 810871 w 870281"/>
              <a:gd name="connsiteY52" fmla="*/ 526189 h 866415"/>
              <a:gd name="connsiteX53" fmla="*/ 869572 w 870281"/>
              <a:gd name="connsiteY53" fmla="*/ 784767 h 866415"/>
              <a:gd name="connsiteX54" fmla="*/ 863090 w 870281"/>
              <a:gd name="connsiteY54" fmla="*/ 820061 h 866415"/>
              <a:gd name="connsiteX55" fmla="*/ 833199 w 870281"/>
              <a:gd name="connsiteY55" fmla="*/ 841669 h 866415"/>
              <a:gd name="connsiteX56" fmla="*/ 832839 w 870281"/>
              <a:gd name="connsiteY56" fmla="*/ 841669 h 866415"/>
              <a:gd name="connsiteX57" fmla="*/ 797185 w 870281"/>
              <a:gd name="connsiteY57" fmla="*/ 835547 h 866415"/>
              <a:gd name="connsiteX58" fmla="*/ 775577 w 870281"/>
              <a:gd name="connsiteY58" fmla="*/ 805655 h 866415"/>
              <a:gd name="connsiteX59" fmla="*/ 775577 w 870281"/>
              <a:gd name="connsiteY59" fmla="*/ 805295 h 866415"/>
              <a:gd name="connsiteX60" fmla="*/ 775217 w 870281"/>
              <a:gd name="connsiteY60" fmla="*/ 804215 h 866415"/>
              <a:gd name="connsiteX61" fmla="*/ 771616 w 870281"/>
              <a:gd name="connsiteY61" fmla="*/ 789089 h 866415"/>
              <a:gd name="connsiteX62" fmla="*/ 718316 w 870281"/>
              <a:gd name="connsiteY62" fmla="*/ 585972 h 866415"/>
              <a:gd name="connsiteX63" fmla="*/ 625041 w 870281"/>
              <a:gd name="connsiteY63" fmla="*/ 789449 h 866415"/>
              <a:gd name="connsiteX64" fmla="*/ 599112 w 870281"/>
              <a:gd name="connsiteY64" fmla="*/ 816099 h 866415"/>
              <a:gd name="connsiteX65" fmla="*/ 562378 w 870281"/>
              <a:gd name="connsiteY65" fmla="*/ 816460 h 866415"/>
              <a:gd name="connsiteX66" fmla="*/ 536088 w 870281"/>
              <a:gd name="connsiteY66" fmla="*/ 790530 h 866415"/>
              <a:gd name="connsiteX67" fmla="*/ 536088 w 870281"/>
              <a:gd name="connsiteY67" fmla="*/ 754156 h 866415"/>
              <a:gd name="connsiteX68" fmla="*/ 536088 w 870281"/>
              <a:gd name="connsiteY68" fmla="*/ 753436 h 866415"/>
              <a:gd name="connsiteX69" fmla="*/ 536448 w 870281"/>
              <a:gd name="connsiteY69" fmla="*/ 753075 h 866415"/>
              <a:gd name="connsiteX70" fmla="*/ 666097 w 870281"/>
              <a:gd name="connsiteY70" fmla="*/ 420669 h 866415"/>
              <a:gd name="connsiteX71" fmla="*/ 682663 w 870281"/>
              <a:gd name="connsiteY71" fmla="*/ 310467 h 866415"/>
              <a:gd name="connsiteX72" fmla="*/ 578584 w 870281"/>
              <a:gd name="connsiteY72" fmla="*/ 355844 h 866415"/>
              <a:gd name="connsiteX73" fmla="*/ 572866 w 870281"/>
              <a:gd name="connsiteY73" fmla="*/ 356524 h 866415"/>
              <a:gd name="connsiteX74" fmla="*/ 591973 w 870281"/>
              <a:gd name="connsiteY74" fmla="*/ 364264 h 866415"/>
              <a:gd name="connsiteX75" fmla="*/ 568939 w 870281"/>
              <a:gd name="connsiteY75" fmla="*/ 378276 h 866415"/>
              <a:gd name="connsiteX76" fmla="*/ 456644 w 870281"/>
              <a:gd name="connsiteY76" fmla="*/ 447257 h 866415"/>
              <a:gd name="connsiteX77" fmla="*/ 450885 w 870281"/>
              <a:gd name="connsiteY77" fmla="*/ 450490 h 866415"/>
              <a:gd name="connsiteX78" fmla="*/ 444407 w 870281"/>
              <a:gd name="connsiteY78" fmla="*/ 447976 h 866415"/>
              <a:gd name="connsiteX79" fmla="*/ 350828 w 870281"/>
              <a:gd name="connsiteY79" fmla="*/ 410611 h 866415"/>
              <a:gd name="connsiteX80" fmla="*/ 325633 w 870281"/>
              <a:gd name="connsiteY80" fmla="*/ 400551 h 866415"/>
              <a:gd name="connsiteX81" fmla="*/ 348668 w 870281"/>
              <a:gd name="connsiteY81" fmla="*/ 386539 h 866415"/>
              <a:gd name="connsiteX82" fmla="*/ 460963 w 870281"/>
              <a:gd name="connsiteY82" fmla="*/ 317918 h 866415"/>
              <a:gd name="connsiteX83" fmla="*/ 466722 w 870281"/>
              <a:gd name="connsiteY83" fmla="*/ 314325 h 866415"/>
              <a:gd name="connsiteX84" fmla="*/ 473200 w 870281"/>
              <a:gd name="connsiteY84" fmla="*/ 316840 h 866415"/>
              <a:gd name="connsiteX85" fmla="*/ 523845 w 870281"/>
              <a:gd name="connsiteY85" fmla="*/ 336984 h 866415"/>
              <a:gd name="connsiteX86" fmla="*/ 520602 w 870281"/>
              <a:gd name="connsiteY86" fmla="*/ 309746 h 866415"/>
              <a:gd name="connsiteX87" fmla="*/ 539689 w 870281"/>
              <a:gd name="connsiteY87" fmla="*/ 285617 h 866415"/>
              <a:gd name="connsiteX88" fmla="*/ 716876 w 870281"/>
              <a:gd name="connsiteY88" fmla="*/ 182978 h 866415"/>
              <a:gd name="connsiteX89" fmla="*/ 730921 w 870281"/>
              <a:gd name="connsiteY89" fmla="*/ 180817 h 866415"/>
              <a:gd name="connsiteX90" fmla="*/ 172747 w 870281"/>
              <a:gd name="connsiteY90" fmla="*/ 165100 h 866415"/>
              <a:gd name="connsiteX91" fmla="*/ 206931 w 870281"/>
              <a:gd name="connsiteY91" fmla="*/ 179521 h 866415"/>
              <a:gd name="connsiteX92" fmla="*/ 236437 w 870281"/>
              <a:gd name="connsiteY92" fmla="*/ 216656 h 866415"/>
              <a:gd name="connsiteX93" fmla="*/ 272780 w 870281"/>
              <a:gd name="connsiteY93" fmla="*/ 263525 h 866415"/>
              <a:gd name="connsiteX94" fmla="*/ 313801 w 870281"/>
              <a:gd name="connsiteY94" fmla="*/ 295251 h 866415"/>
              <a:gd name="connsiteX95" fmla="*/ 336830 w 870281"/>
              <a:gd name="connsiteY95" fmla="*/ 315441 h 866415"/>
              <a:gd name="connsiteX96" fmla="*/ 338630 w 870281"/>
              <a:gd name="connsiteY96" fmla="*/ 344284 h 866415"/>
              <a:gd name="connsiteX97" fmla="*/ 337910 w 870281"/>
              <a:gd name="connsiteY97" fmla="*/ 345365 h 866415"/>
              <a:gd name="connsiteX98" fmla="*/ 318479 w 870281"/>
              <a:gd name="connsiteY98" fmla="*/ 366637 h 866415"/>
              <a:gd name="connsiteX99" fmla="*/ 289332 w 870281"/>
              <a:gd name="connsiteY99" fmla="*/ 368079 h 866415"/>
              <a:gd name="connsiteX100" fmla="*/ 224563 w 870281"/>
              <a:gd name="connsiteY100" fmla="*/ 323733 h 866415"/>
              <a:gd name="connsiteX101" fmla="*/ 208730 w 870281"/>
              <a:gd name="connsiteY101" fmla="*/ 309312 h 866415"/>
              <a:gd name="connsiteX102" fmla="*/ 266303 w 870281"/>
              <a:gd name="connsiteY102" fmla="*/ 494625 h 866415"/>
              <a:gd name="connsiteX103" fmla="*/ 188939 w 870281"/>
              <a:gd name="connsiteY103" fmla="*/ 521305 h 866415"/>
              <a:gd name="connsiteX104" fmla="*/ 170228 w 870281"/>
              <a:gd name="connsiteY104" fmla="*/ 488136 h 866415"/>
              <a:gd name="connsiteX105" fmla="*/ 162311 w 870281"/>
              <a:gd name="connsiteY105" fmla="*/ 531039 h 866415"/>
              <a:gd name="connsiteX106" fmla="*/ 83148 w 870281"/>
              <a:gd name="connsiteY106" fmla="*/ 558440 h 866415"/>
              <a:gd name="connsiteX107" fmla="*/ 112655 w 870281"/>
              <a:gd name="connsiteY107" fmla="*/ 308231 h 866415"/>
              <a:gd name="connsiteX108" fmla="*/ 71273 w 870281"/>
              <a:gd name="connsiteY108" fmla="*/ 376732 h 866415"/>
              <a:gd name="connsiteX109" fmla="*/ 48604 w 870281"/>
              <a:gd name="connsiteY109" fmla="*/ 395840 h 866415"/>
              <a:gd name="connsiteX110" fmla="*/ 2545 w 870281"/>
              <a:gd name="connsiteY110" fmla="*/ 375650 h 866415"/>
              <a:gd name="connsiteX111" fmla="*/ 37449 w 870281"/>
              <a:gd name="connsiteY111" fmla="*/ 277946 h 866415"/>
              <a:gd name="connsiteX112" fmla="*/ 78830 w 870281"/>
              <a:gd name="connsiteY112" fmla="*/ 225669 h 866415"/>
              <a:gd name="connsiteX113" fmla="*/ 108696 w 870281"/>
              <a:gd name="connsiteY113" fmla="*/ 195384 h 866415"/>
              <a:gd name="connsiteX114" fmla="*/ 166270 w 870281"/>
              <a:gd name="connsiteY114" fmla="*/ 165821 h 866415"/>
              <a:gd name="connsiteX115" fmla="*/ 172747 w 870281"/>
              <a:gd name="connsiteY115" fmla="*/ 165100 h 866415"/>
              <a:gd name="connsiteX116" fmla="*/ 744606 w 870281"/>
              <a:gd name="connsiteY116" fmla="*/ 15875 h 866415"/>
              <a:gd name="connsiteX117" fmla="*/ 797906 w 870281"/>
              <a:gd name="connsiteY117" fmla="*/ 37843 h 866415"/>
              <a:gd name="connsiteX118" fmla="*/ 819874 w 870281"/>
              <a:gd name="connsiteY118" fmla="*/ 91143 h 866415"/>
              <a:gd name="connsiteX119" fmla="*/ 797906 w 870281"/>
              <a:gd name="connsiteY119" fmla="*/ 144444 h 866415"/>
              <a:gd name="connsiteX120" fmla="*/ 744606 w 870281"/>
              <a:gd name="connsiteY120" fmla="*/ 166412 h 866415"/>
              <a:gd name="connsiteX121" fmla="*/ 691306 w 870281"/>
              <a:gd name="connsiteY121" fmla="*/ 144444 h 866415"/>
              <a:gd name="connsiteX122" fmla="*/ 668978 w 870281"/>
              <a:gd name="connsiteY122" fmla="*/ 91143 h 866415"/>
              <a:gd name="connsiteX123" fmla="*/ 691306 w 870281"/>
              <a:gd name="connsiteY123" fmla="*/ 37843 h 866415"/>
              <a:gd name="connsiteX124" fmla="*/ 744606 w 870281"/>
              <a:gd name="connsiteY124" fmla="*/ 15875 h 866415"/>
              <a:gd name="connsiteX125" fmla="*/ 169086 w 870281"/>
              <a:gd name="connsiteY125" fmla="*/ 0 h 866415"/>
              <a:gd name="connsiteX126" fmla="*/ 222461 w 870281"/>
              <a:gd name="connsiteY126" fmla="*/ 22390 h 866415"/>
              <a:gd name="connsiteX127" fmla="*/ 244313 w 870281"/>
              <a:gd name="connsiteY127" fmla="*/ 76200 h 866415"/>
              <a:gd name="connsiteX128" fmla="*/ 222461 w 870281"/>
              <a:gd name="connsiteY128" fmla="*/ 130009 h 866415"/>
              <a:gd name="connsiteX129" fmla="*/ 169086 w 870281"/>
              <a:gd name="connsiteY129" fmla="*/ 152039 h 866415"/>
              <a:gd name="connsiteX130" fmla="*/ 116068 w 870281"/>
              <a:gd name="connsiteY130" fmla="*/ 130009 h 866415"/>
              <a:gd name="connsiteX131" fmla="*/ 93858 w 870281"/>
              <a:gd name="connsiteY131" fmla="*/ 76200 h 866415"/>
              <a:gd name="connsiteX132" fmla="*/ 116068 w 870281"/>
              <a:gd name="connsiteY132" fmla="*/ 22390 h 866415"/>
              <a:gd name="connsiteX133" fmla="*/ 169086 w 870281"/>
              <a:gd name="connsiteY133" fmla="*/ 0 h 86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870281" h="866415">
                <a:moveTo>
                  <a:pt x="485761" y="588328"/>
                </a:moveTo>
                <a:lnTo>
                  <a:pt x="485402" y="797614"/>
                </a:lnTo>
                <a:cubicBezTo>
                  <a:pt x="485402" y="799055"/>
                  <a:pt x="484324" y="800856"/>
                  <a:pt x="482887" y="801216"/>
                </a:cubicBezTo>
                <a:lnTo>
                  <a:pt x="384783" y="833635"/>
                </a:lnTo>
                <a:lnTo>
                  <a:pt x="324411" y="853087"/>
                </a:lnTo>
                <a:lnTo>
                  <a:pt x="283804" y="866415"/>
                </a:lnTo>
                <a:lnTo>
                  <a:pt x="283804" y="654608"/>
                </a:lnTo>
                <a:lnTo>
                  <a:pt x="324411" y="641280"/>
                </a:lnTo>
                <a:lnTo>
                  <a:pt x="367533" y="627232"/>
                </a:lnTo>
                <a:lnTo>
                  <a:pt x="368612" y="676941"/>
                </a:lnTo>
                <a:cubicBezTo>
                  <a:pt x="368612" y="680904"/>
                  <a:pt x="373643" y="683065"/>
                  <a:pt x="377236" y="681624"/>
                </a:cubicBezTo>
                <a:lnTo>
                  <a:pt x="384783" y="679823"/>
                </a:lnTo>
                <a:lnTo>
                  <a:pt x="407781" y="672979"/>
                </a:lnTo>
                <a:cubicBezTo>
                  <a:pt x="410297" y="671898"/>
                  <a:pt x="411734" y="669377"/>
                  <a:pt x="411734" y="666855"/>
                </a:cubicBezTo>
                <a:lnTo>
                  <a:pt x="410656" y="612823"/>
                </a:lnTo>
                <a:close/>
                <a:moveTo>
                  <a:pt x="73581" y="588328"/>
                </a:moveTo>
                <a:cubicBezTo>
                  <a:pt x="74299" y="588689"/>
                  <a:pt x="75377" y="589049"/>
                  <a:pt x="75737" y="589049"/>
                </a:cubicBezTo>
                <a:lnTo>
                  <a:pt x="240322" y="643081"/>
                </a:lnTo>
                <a:lnTo>
                  <a:pt x="275179" y="654608"/>
                </a:lnTo>
                <a:lnTo>
                  <a:pt x="275179" y="863533"/>
                </a:lnTo>
                <a:lnTo>
                  <a:pt x="275179" y="865334"/>
                </a:lnTo>
                <a:cubicBezTo>
                  <a:pt x="275179" y="865695"/>
                  <a:pt x="275179" y="866055"/>
                  <a:pt x="275179" y="866415"/>
                </a:cubicBezTo>
                <a:lnTo>
                  <a:pt x="240322" y="854888"/>
                </a:lnTo>
                <a:lnTo>
                  <a:pt x="76455" y="801216"/>
                </a:lnTo>
                <a:cubicBezTo>
                  <a:pt x="74659" y="800856"/>
                  <a:pt x="73581" y="799055"/>
                  <a:pt x="73581" y="797614"/>
                </a:cubicBezTo>
                <a:close/>
                <a:moveTo>
                  <a:pt x="167372" y="544742"/>
                </a:moveTo>
                <a:lnTo>
                  <a:pt x="240322" y="572839"/>
                </a:lnTo>
                <a:lnTo>
                  <a:pt x="324411" y="605259"/>
                </a:lnTo>
                <a:lnTo>
                  <a:pt x="365018" y="620748"/>
                </a:lnTo>
                <a:lnTo>
                  <a:pt x="324411" y="634076"/>
                </a:lnTo>
                <a:lnTo>
                  <a:pt x="282007" y="647764"/>
                </a:lnTo>
                <a:cubicBezTo>
                  <a:pt x="280929" y="648124"/>
                  <a:pt x="279851" y="648484"/>
                  <a:pt x="278773" y="648484"/>
                </a:cubicBezTo>
                <a:lnTo>
                  <a:pt x="240322" y="635517"/>
                </a:lnTo>
                <a:lnTo>
                  <a:pt x="77174" y="582205"/>
                </a:lnTo>
                <a:cubicBezTo>
                  <a:pt x="76096" y="581844"/>
                  <a:pt x="74659" y="581124"/>
                  <a:pt x="73940" y="579683"/>
                </a:cubicBezTo>
                <a:cubicBezTo>
                  <a:pt x="73221" y="577522"/>
                  <a:pt x="74299" y="575721"/>
                  <a:pt x="76096" y="574640"/>
                </a:cubicBezTo>
                <a:close/>
                <a:moveTo>
                  <a:pt x="280569" y="508360"/>
                </a:moveTo>
                <a:lnTo>
                  <a:pt x="324411" y="522769"/>
                </a:lnTo>
                <a:lnTo>
                  <a:pt x="384783" y="542581"/>
                </a:lnTo>
                <a:lnTo>
                  <a:pt x="481809" y="574280"/>
                </a:lnTo>
                <a:cubicBezTo>
                  <a:pt x="486480" y="575721"/>
                  <a:pt x="487199" y="580043"/>
                  <a:pt x="483246" y="581844"/>
                </a:cubicBezTo>
                <a:lnTo>
                  <a:pt x="408141" y="606339"/>
                </a:lnTo>
                <a:lnTo>
                  <a:pt x="384783" y="597694"/>
                </a:lnTo>
                <a:lnTo>
                  <a:pt x="324411" y="576081"/>
                </a:lnTo>
                <a:lnTo>
                  <a:pt x="240322" y="545463"/>
                </a:lnTo>
                <a:lnTo>
                  <a:pt x="205105" y="532495"/>
                </a:lnTo>
                <a:lnTo>
                  <a:pt x="240322" y="520968"/>
                </a:lnTo>
                <a:lnTo>
                  <a:pt x="277335" y="508721"/>
                </a:lnTo>
                <a:cubicBezTo>
                  <a:pt x="278413" y="508360"/>
                  <a:pt x="279491" y="508000"/>
                  <a:pt x="280569" y="508360"/>
                </a:cubicBezTo>
                <a:close/>
                <a:moveTo>
                  <a:pt x="730921" y="180817"/>
                </a:moveTo>
                <a:cubicBezTo>
                  <a:pt x="755770" y="180817"/>
                  <a:pt x="774137" y="188380"/>
                  <a:pt x="784581" y="211069"/>
                </a:cubicBezTo>
                <a:cubicBezTo>
                  <a:pt x="793224" y="229436"/>
                  <a:pt x="793944" y="253205"/>
                  <a:pt x="794664" y="273013"/>
                </a:cubicBezTo>
                <a:lnTo>
                  <a:pt x="810871" y="526189"/>
                </a:lnTo>
                <a:lnTo>
                  <a:pt x="869572" y="784767"/>
                </a:lnTo>
                <a:cubicBezTo>
                  <a:pt x="871373" y="797012"/>
                  <a:pt x="869933" y="809617"/>
                  <a:pt x="863090" y="820061"/>
                </a:cubicBezTo>
                <a:cubicBezTo>
                  <a:pt x="856608" y="830865"/>
                  <a:pt x="845804" y="838428"/>
                  <a:pt x="833199" y="841669"/>
                </a:cubicBezTo>
                <a:lnTo>
                  <a:pt x="832839" y="841669"/>
                </a:lnTo>
                <a:cubicBezTo>
                  <a:pt x="820594" y="844190"/>
                  <a:pt x="807629" y="842029"/>
                  <a:pt x="797185" y="835547"/>
                </a:cubicBezTo>
                <a:cubicBezTo>
                  <a:pt x="786381" y="828704"/>
                  <a:pt x="778458" y="817900"/>
                  <a:pt x="775577" y="805655"/>
                </a:cubicBezTo>
                <a:lnTo>
                  <a:pt x="775577" y="805295"/>
                </a:lnTo>
                <a:cubicBezTo>
                  <a:pt x="775577" y="804935"/>
                  <a:pt x="775577" y="804575"/>
                  <a:pt x="775217" y="804215"/>
                </a:cubicBezTo>
                <a:lnTo>
                  <a:pt x="771616" y="789089"/>
                </a:lnTo>
                <a:lnTo>
                  <a:pt x="718316" y="585972"/>
                </a:lnTo>
                <a:lnTo>
                  <a:pt x="625041" y="789449"/>
                </a:lnTo>
                <a:cubicBezTo>
                  <a:pt x="619999" y="799893"/>
                  <a:pt x="610276" y="811418"/>
                  <a:pt x="599112" y="816099"/>
                </a:cubicBezTo>
                <a:cubicBezTo>
                  <a:pt x="587227" y="821141"/>
                  <a:pt x="574262" y="821141"/>
                  <a:pt x="562378" y="816460"/>
                </a:cubicBezTo>
                <a:cubicBezTo>
                  <a:pt x="550493" y="811418"/>
                  <a:pt x="541490" y="802054"/>
                  <a:pt x="536088" y="790530"/>
                </a:cubicBezTo>
                <a:cubicBezTo>
                  <a:pt x="531406" y="778645"/>
                  <a:pt x="531046" y="765680"/>
                  <a:pt x="536088" y="754156"/>
                </a:cubicBezTo>
                <a:lnTo>
                  <a:pt x="536088" y="753436"/>
                </a:lnTo>
                <a:cubicBezTo>
                  <a:pt x="536088" y="753436"/>
                  <a:pt x="536088" y="753075"/>
                  <a:pt x="536448" y="753075"/>
                </a:cubicBezTo>
                <a:lnTo>
                  <a:pt x="666097" y="420669"/>
                </a:lnTo>
                <a:lnTo>
                  <a:pt x="682663" y="310467"/>
                </a:lnTo>
                <a:lnTo>
                  <a:pt x="578584" y="355844"/>
                </a:lnTo>
                <a:lnTo>
                  <a:pt x="572866" y="356524"/>
                </a:lnTo>
                <a:lnTo>
                  <a:pt x="591973" y="364264"/>
                </a:lnTo>
                <a:lnTo>
                  <a:pt x="568939" y="378276"/>
                </a:lnTo>
                <a:lnTo>
                  <a:pt x="456644" y="447257"/>
                </a:lnTo>
                <a:lnTo>
                  <a:pt x="450885" y="450490"/>
                </a:lnTo>
                <a:lnTo>
                  <a:pt x="444407" y="447976"/>
                </a:lnTo>
                <a:lnTo>
                  <a:pt x="350828" y="410611"/>
                </a:lnTo>
                <a:lnTo>
                  <a:pt x="325633" y="400551"/>
                </a:lnTo>
                <a:lnTo>
                  <a:pt x="348668" y="386539"/>
                </a:lnTo>
                <a:lnTo>
                  <a:pt x="460963" y="317918"/>
                </a:lnTo>
                <a:lnTo>
                  <a:pt x="466722" y="314325"/>
                </a:lnTo>
                <a:lnTo>
                  <a:pt x="473200" y="316840"/>
                </a:lnTo>
                <a:lnTo>
                  <a:pt x="523845" y="336984"/>
                </a:lnTo>
                <a:lnTo>
                  <a:pt x="520602" y="309746"/>
                </a:lnTo>
                <a:cubicBezTo>
                  <a:pt x="523844" y="299303"/>
                  <a:pt x="530686" y="290659"/>
                  <a:pt x="539689" y="285617"/>
                </a:cubicBezTo>
                <a:cubicBezTo>
                  <a:pt x="572102" y="267610"/>
                  <a:pt x="670418" y="207107"/>
                  <a:pt x="716876" y="182978"/>
                </a:cubicBezTo>
                <a:cubicBezTo>
                  <a:pt x="721197" y="181538"/>
                  <a:pt x="725879" y="180817"/>
                  <a:pt x="730921" y="180817"/>
                </a:cubicBezTo>
                <a:close/>
                <a:moveTo>
                  <a:pt x="172747" y="165100"/>
                </a:moveTo>
                <a:cubicBezTo>
                  <a:pt x="186420" y="165460"/>
                  <a:pt x="196855" y="170508"/>
                  <a:pt x="206931" y="179521"/>
                </a:cubicBezTo>
                <a:cubicBezTo>
                  <a:pt x="218086" y="189976"/>
                  <a:pt x="227801" y="204037"/>
                  <a:pt x="236437" y="216656"/>
                </a:cubicBezTo>
                <a:cubicBezTo>
                  <a:pt x="247952" y="232519"/>
                  <a:pt x="259466" y="248743"/>
                  <a:pt x="272780" y="263525"/>
                </a:cubicBezTo>
                <a:cubicBezTo>
                  <a:pt x="283575" y="275783"/>
                  <a:pt x="297968" y="289844"/>
                  <a:pt x="313801" y="295251"/>
                </a:cubicBezTo>
                <a:cubicBezTo>
                  <a:pt x="323876" y="298857"/>
                  <a:pt x="332153" y="305707"/>
                  <a:pt x="336830" y="315441"/>
                </a:cubicBezTo>
                <a:cubicBezTo>
                  <a:pt x="341148" y="324455"/>
                  <a:pt x="341148" y="334549"/>
                  <a:pt x="338630" y="344284"/>
                </a:cubicBezTo>
                <a:cubicBezTo>
                  <a:pt x="338270" y="344644"/>
                  <a:pt x="337910" y="345005"/>
                  <a:pt x="337910" y="345365"/>
                </a:cubicBezTo>
                <a:cubicBezTo>
                  <a:pt x="334312" y="354379"/>
                  <a:pt x="327835" y="362310"/>
                  <a:pt x="318479" y="366637"/>
                </a:cubicBezTo>
                <a:cubicBezTo>
                  <a:pt x="309483" y="370963"/>
                  <a:pt x="299048" y="371324"/>
                  <a:pt x="289332" y="368079"/>
                </a:cubicBezTo>
                <a:cubicBezTo>
                  <a:pt x="264144" y="359066"/>
                  <a:pt x="242914" y="342481"/>
                  <a:pt x="224563" y="323733"/>
                </a:cubicBezTo>
                <a:lnTo>
                  <a:pt x="208730" y="309312"/>
                </a:lnTo>
                <a:cubicBezTo>
                  <a:pt x="213768" y="407016"/>
                  <a:pt x="229960" y="423240"/>
                  <a:pt x="266303" y="494625"/>
                </a:cubicBezTo>
                <a:lnTo>
                  <a:pt x="188939" y="521305"/>
                </a:lnTo>
                <a:lnTo>
                  <a:pt x="170228" y="488136"/>
                </a:lnTo>
                <a:lnTo>
                  <a:pt x="162311" y="531039"/>
                </a:lnTo>
                <a:cubicBezTo>
                  <a:pt x="135684" y="540053"/>
                  <a:pt x="109416" y="549426"/>
                  <a:pt x="83148" y="558440"/>
                </a:cubicBezTo>
                <a:cubicBezTo>
                  <a:pt x="106897" y="465422"/>
                  <a:pt x="108337" y="417472"/>
                  <a:pt x="112655" y="308231"/>
                </a:cubicBezTo>
                <a:cubicBezTo>
                  <a:pt x="96462" y="331305"/>
                  <a:pt x="84228" y="351494"/>
                  <a:pt x="71273" y="376732"/>
                </a:cubicBezTo>
                <a:cubicBezTo>
                  <a:pt x="66595" y="385745"/>
                  <a:pt x="58319" y="392595"/>
                  <a:pt x="48604" y="395840"/>
                </a:cubicBezTo>
                <a:cubicBezTo>
                  <a:pt x="28813" y="402329"/>
                  <a:pt x="11181" y="395119"/>
                  <a:pt x="2545" y="375650"/>
                </a:cubicBezTo>
                <a:cubicBezTo>
                  <a:pt x="-9329" y="349692"/>
                  <a:pt x="23416" y="298496"/>
                  <a:pt x="37449" y="277946"/>
                </a:cubicBezTo>
                <a:cubicBezTo>
                  <a:pt x="50043" y="259919"/>
                  <a:pt x="64436" y="242253"/>
                  <a:pt x="78830" y="225669"/>
                </a:cubicBezTo>
                <a:cubicBezTo>
                  <a:pt x="87826" y="215574"/>
                  <a:pt x="98261" y="204037"/>
                  <a:pt x="108696" y="195384"/>
                </a:cubicBezTo>
                <a:cubicBezTo>
                  <a:pt x="125968" y="180603"/>
                  <a:pt x="143960" y="169787"/>
                  <a:pt x="166270" y="165821"/>
                </a:cubicBezTo>
                <a:cubicBezTo>
                  <a:pt x="168788" y="165460"/>
                  <a:pt x="170228" y="165100"/>
                  <a:pt x="172747" y="165100"/>
                </a:cubicBezTo>
                <a:close/>
                <a:moveTo>
                  <a:pt x="744606" y="15875"/>
                </a:moveTo>
                <a:cubicBezTo>
                  <a:pt x="765133" y="15875"/>
                  <a:pt x="784221" y="24158"/>
                  <a:pt x="797906" y="37843"/>
                </a:cubicBezTo>
                <a:cubicBezTo>
                  <a:pt x="811591" y="51168"/>
                  <a:pt x="819874" y="70255"/>
                  <a:pt x="819874" y="91143"/>
                </a:cubicBezTo>
                <a:cubicBezTo>
                  <a:pt x="819874" y="111671"/>
                  <a:pt x="811591" y="130758"/>
                  <a:pt x="797906" y="144444"/>
                </a:cubicBezTo>
                <a:cubicBezTo>
                  <a:pt x="784221" y="157769"/>
                  <a:pt x="765133" y="166412"/>
                  <a:pt x="744606" y="166412"/>
                </a:cubicBezTo>
                <a:cubicBezTo>
                  <a:pt x="723718" y="166412"/>
                  <a:pt x="704991" y="157769"/>
                  <a:pt x="691306" y="144444"/>
                </a:cubicBezTo>
                <a:cubicBezTo>
                  <a:pt x="677621" y="130758"/>
                  <a:pt x="668978" y="111671"/>
                  <a:pt x="668978" y="91143"/>
                </a:cubicBezTo>
                <a:cubicBezTo>
                  <a:pt x="668978" y="70255"/>
                  <a:pt x="677621" y="51168"/>
                  <a:pt x="691306" y="37843"/>
                </a:cubicBezTo>
                <a:cubicBezTo>
                  <a:pt x="704991" y="24158"/>
                  <a:pt x="723718" y="15875"/>
                  <a:pt x="744606" y="15875"/>
                </a:cubicBezTo>
                <a:close/>
                <a:moveTo>
                  <a:pt x="169086" y="0"/>
                </a:moveTo>
                <a:cubicBezTo>
                  <a:pt x="189863" y="0"/>
                  <a:pt x="208490" y="8667"/>
                  <a:pt x="222461" y="22390"/>
                </a:cubicBezTo>
                <a:cubicBezTo>
                  <a:pt x="236074" y="36113"/>
                  <a:pt x="244313" y="55254"/>
                  <a:pt x="244313" y="76200"/>
                </a:cubicBezTo>
                <a:cubicBezTo>
                  <a:pt x="244313" y="97146"/>
                  <a:pt x="236074" y="115925"/>
                  <a:pt x="222461" y="130009"/>
                </a:cubicBezTo>
                <a:cubicBezTo>
                  <a:pt x="208490" y="143732"/>
                  <a:pt x="189863" y="152039"/>
                  <a:pt x="169086" y="152039"/>
                </a:cubicBezTo>
                <a:cubicBezTo>
                  <a:pt x="148309" y="152039"/>
                  <a:pt x="129323" y="143732"/>
                  <a:pt x="116068" y="130009"/>
                </a:cubicBezTo>
                <a:cubicBezTo>
                  <a:pt x="102097" y="115925"/>
                  <a:pt x="93858" y="97146"/>
                  <a:pt x="93858" y="76200"/>
                </a:cubicBezTo>
                <a:cubicBezTo>
                  <a:pt x="93858" y="55254"/>
                  <a:pt x="102097" y="36113"/>
                  <a:pt x="116068" y="22390"/>
                </a:cubicBezTo>
                <a:cubicBezTo>
                  <a:pt x="129323" y="8667"/>
                  <a:pt x="148309" y="0"/>
                  <a:pt x="16908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3" name="Subtitle 2">
            <a:extLst>
              <a:ext uri="{FF2B5EF4-FFF2-40B4-BE49-F238E27FC236}">
                <a16:creationId xmlns:a16="http://schemas.microsoft.com/office/drawing/2014/main" id="{837EEBAB-ECFD-874C-A65D-D934EF5CF8B2}"/>
              </a:ext>
            </a:extLst>
          </p:cNvPr>
          <p:cNvSpPr txBox="1">
            <a:spLocks/>
          </p:cNvSpPr>
          <p:nvPr/>
        </p:nvSpPr>
        <p:spPr>
          <a:xfrm>
            <a:off x="14793164" y="7391424"/>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6" name="Subtitle 2">
            <a:extLst>
              <a:ext uri="{FF2B5EF4-FFF2-40B4-BE49-F238E27FC236}">
                <a16:creationId xmlns:a16="http://schemas.microsoft.com/office/drawing/2014/main" id="{E5F8B8D1-3667-9041-BC21-3299723708C8}"/>
              </a:ext>
            </a:extLst>
          </p:cNvPr>
          <p:cNvSpPr txBox="1">
            <a:spLocks/>
          </p:cNvSpPr>
          <p:nvPr/>
        </p:nvSpPr>
        <p:spPr>
          <a:xfrm>
            <a:off x="13687034" y="4930691"/>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7" name="Subtitle 2">
            <a:extLst>
              <a:ext uri="{FF2B5EF4-FFF2-40B4-BE49-F238E27FC236}">
                <a16:creationId xmlns:a16="http://schemas.microsoft.com/office/drawing/2014/main" id="{1652400B-F8F2-1F42-8400-9D2321139C39}"/>
              </a:ext>
            </a:extLst>
          </p:cNvPr>
          <p:cNvSpPr txBox="1">
            <a:spLocks/>
          </p:cNvSpPr>
          <p:nvPr/>
        </p:nvSpPr>
        <p:spPr>
          <a:xfrm>
            <a:off x="13684994" y="9866445"/>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8" name="Subtitle 2">
            <a:extLst>
              <a:ext uri="{FF2B5EF4-FFF2-40B4-BE49-F238E27FC236}">
                <a16:creationId xmlns:a16="http://schemas.microsoft.com/office/drawing/2014/main" id="{5420940E-17B6-9241-83E8-B55834CB9D0E}"/>
              </a:ext>
            </a:extLst>
          </p:cNvPr>
          <p:cNvSpPr txBox="1">
            <a:spLocks/>
          </p:cNvSpPr>
          <p:nvPr/>
        </p:nvSpPr>
        <p:spPr>
          <a:xfrm>
            <a:off x="11364919" y="11794935"/>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9" name="Subtitle 2">
            <a:extLst>
              <a:ext uri="{FF2B5EF4-FFF2-40B4-BE49-F238E27FC236}">
                <a16:creationId xmlns:a16="http://schemas.microsoft.com/office/drawing/2014/main" id="{43C61D05-D04E-0749-9266-DC920175D7FE}"/>
              </a:ext>
            </a:extLst>
          </p:cNvPr>
          <p:cNvSpPr txBox="1">
            <a:spLocks/>
          </p:cNvSpPr>
          <p:nvPr/>
        </p:nvSpPr>
        <p:spPr>
          <a:xfrm>
            <a:off x="11364919" y="2901564"/>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0" name="TextBox 49">
            <a:extLst>
              <a:ext uri="{FF2B5EF4-FFF2-40B4-BE49-F238E27FC236}">
                <a16:creationId xmlns:a16="http://schemas.microsoft.com/office/drawing/2014/main" id="{9E02281A-05A4-B143-97C1-79A297FEF3E9}"/>
              </a:ext>
            </a:extLst>
          </p:cNvPr>
          <p:cNvSpPr txBox="1"/>
          <p:nvPr/>
        </p:nvSpPr>
        <p:spPr>
          <a:xfrm>
            <a:off x="7561616" y="612372"/>
            <a:ext cx="925445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SLIDE</a:t>
            </a:r>
          </a:p>
        </p:txBody>
      </p:sp>
      <p:sp>
        <p:nvSpPr>
          <p:cNvPr id="51" name="TextBox 50">
            <a:extLst>
              <a:ext uri="{FF2B5EF4-FFF2-40B4-BE49-F238E27FC236}">
                <a16:creationId xmlns:a16="http://schemas.microsoft.com/office/drawing/2014/main" id="{2F937C64-6F80-B347-BECB-282F6BF32CF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2" name="Oval 51">
            <a:extLst>
              <a:ext uri="{FF2B5EF4-FFF2-40B4-BE49-F238E27FC236}">
                <a16:creationId xmlns:a16="http://schemas.microsoft.com/office/drawing/2014/main" id="{CB894A11-A2DE-8748-8174-09319F3FC813}"/>
              </a:ext>
            </a:extLst>
          </p:cNvPr>
          <p:cNvSpPr/>
          <p:nvPr/>
        </p:nvSpPr>
        <p:spPr>
          <a:xfrm>
            <a:off x="2552829" y="5574780"/>
            <a:ext cx="4576622" cy="457662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Freeform 70">
            <a:extLst>
              <a:ext uri="{FF2B5EF4-FFF2-40B4-BE49-F238E27FC236}">
                <a16:creationId xmlns:a16="http://schemas.microsoft.com/office/drawing/2014/main" id="{91EBB05E-E821-214C-A8DF-4C309F274108}"/>
              </a:ext>
            </a:extLst>
          </p:cNvPr>
          <p:cNvSpPr>
            <a:spLocks noChangeArrowheads="1"/>
          </p:cNvSpPr>
          <p:nvPr/>
        </p:nvSpPr>
        <p:spPr bwMode="auto">
          <a:xfrm>
            <a:off x="3497472" y="6697516"/>
            <a:ext cx="2463409" cy="2331149"/>
          </a:xfrm>
          <a:custGeom>
            <a:avLst/>
            <a:gdLst>
              <a:gd name="T0" fmla="*/ 181521271 w 1970"/>
              <a:gd name="T1" fmla="*/ 120828076 h 1866"/>
              <a:gd name="T2" fmla="*/ 181521271 w 1970"/>
              <a:gd name="T3" fmla="*/ 107359310 h 1866"/>
              <a:gd name="T4" fmla="*/ 215126622 w 1970"/>
              <a:gd name="T5" fmla="*/ 114093513 h 1866"/>
              <a:gd name="T6" fmla="*/ 208379545 w 1970"/>
              <a:gd name="T7" fmla="*/ 161103742 h 1866"/>
              <a:gd name="T8" fmla="*/ 174774194 w 1970"/>
              <a:gd name="T9" fmla="*/ 154369539 h 1866"/>
              <a:gd name="T10" fmla="*/ 208379545 w 1970"/>
              <a:gd name="T11" fmla="*/ 147635336 h 1866"/>
              <a:gd name="T12" fmla="*/ 215126622 w 1970"/>
              <a:gd name="T13" fmla="*/ 154369539 h 1866"/>
              <a:gd name="T14" fmla="*/ 181521271 w 1970"/>
              <a:gd name="T15" fmla="*/ 201250215 h 1866"/>
              <a:gd name="T16" fmla="*/ 174774194 w 1970"/>
              <a:gd name="T17" fmla="*/ 194645564 h 1866"/>
              <a:gd name="T18" fmla="*/ 208379545 w 1970"/>
              <a:gd name="T19" fmla="*/ 187911361 h 1866"/>
              <a:gd name="T20" fmla="*/ 208379545 w 1970"/>
              <a:gd name="T21" fmla="*/ 201250215 h 1866"/>
              <a:gd name="T22" fmla="*/ 114310208 w 1970"/>
              <a:gd name="T23" fmla="*/ 120828076 h 1866"/>
              <a:gd name="T24" fmla="*/ 114310208 w 1970"/>
              <a:gd name="T25" fmla="*/ 107359310 h 1866"/>
              <a:gd name="T26" fmla="*/ 147915560 w 1970"/>
              <a:gd name="T27" fmla="*/ 114093513 h 1866"/>
              <a:gd name="T28" fmla="*/ 141168842 w 1970"/>
              <a:gd name="T29" fmla="*/ 161103742 h 1866"/>
              <a:gd name="T30" fmla="*/ 107563131 w 1970"/>
              <a:gd name="T31" fmla="*/ 154369539 h 1866"/>
              <a:gd name="T32" fmla="*/ 141168842 w 1970"/>
              <a:gd name="T33" fmla="*/ 147635336 h 1866"/>
              <a:gd name="T34" fmla="*/ 147915560 w 1970"/>
              <a:gd name="T35" fmla="*/ 154369539 h 1866"/>
              <a:gd name="T36" fmla="*/ 114310208 w 1970"/>
              <a:gd name="T37" fmla="*/ 201250215 h 1866"/>
              <a:gd name="T38" fmla="*/ 107563131 w 1970"/>
              <a:gd name="T39" fmla="*/ 194645564 h 1866"/>
              <a:gd name="T40" fmla="*/ 141168842 w 1970"/>
              <a:gd name="T41" fmla="*/ 187911361 h 1866"/>
              <a:gd name="T42" fmla="*/ 141168842 w 1970"/>
              <a:gd name="T43" fmla="*/ 201250215 h 1866"/>
              <a:gd name="T44" fmla="*/ 47099506 w 1970"/>
              <a:gd name="T45" fmla="*/ 120828076 h 1866"/>
              <a:gd name="T46" fmla="*/ 47099506 w 1970"/>
              <a:gd name="T47" fmla="*/ 107359310 h 1866"/>
              <a:gd name="T48" fmla="*/ 80704857 w 1970"/>
              <a:gd name="T49" fmla="*/ 114093513 h 1866"/>
              <a:gd name="T50" fmla="*/ 73957780 w 1970"/>
              <a:gd name="T51" fmla="*/ 161103742 h 1866"/>
              <a:gd name="T52" fmla="*/ 40352429 w 1970"/>
              <a:gd name="T53" fmla="*/ 154369539 h 1866"/>
              <a:gd name="T54" fmla="*/ 73957780 w 1970"/>
              <a:gd name="T55" fmla="*/ 147635336 h 1866"/>
              <a:gd name="T56" fmla="*/ 80704857 w 1970"/>
              <a:gd name="T57" fmla="*/ 154369539 h 1866"/>
              <a:gd name="T58" fmla="*/ 47099506 w 1970"/>
              <a:gd name="T59" fmla="*/ 201250215 h 1866"/>
              <a:gd name="T60" fmla="*/ 40352429 w 1970"/>
              <a:gd name="T61" fmla="*/ 194645564 h 1866"/>
              <a:gd name="T62" fmla="*/ 73957780 w 1970"/>
              <a:gd name="T63" fmla="*/ 187911361 h 1866"/>
              <a:gd name="T64" fmla="*/ 73957780 w 1970"/>
              <a:gd name="T65" fmla="*/ 201250215 h 1866"/>
              <a:gd name="T66" fmla="*/ 208379545 w 1970"/>
              <a:gd name="T67" fmla="*/ 0 h 1866"/>
              <a:gd name="T68" fmla="*/ 174774194 w 1970"/>
              <a:gd name="T69" fmla="*/ 67083285 h 1866"/>
              <a:gd name="T70" fmla="*/ 171141124 w 1970"/>
              <a:gd name="T71" fmla="*/ 27584574 h 1866"/>
              <a:gd name="T72" fmla="*/ 121057286 w 1970"/>
              <a:gd name="T73" fmla="*/ 60478634 h 1866"/>
              <a:gd name="T74" fmla="*/ 117424216 w 1970"/>
              <a:gd name="T75" fmla="*/ 27584574 h 1866"/>
              <a:gd name="T76" fmla="*/ 67340738 w 1970"/>
              <a:gd name="T77" fmla="*/ 60478634 h 1866"/>
              <a:gd name="T78" fmla="*/ 63577633 w 1970"/>
              <a:gd name="T79" fmla="*/ 27584574 h 1866"/>
              <a:gd name="T80" fmla="*/ 2724622 w 1970"/>
              <a:gd name="T81" fmla="*/ 68508001 h 1866"/>
              <a:gd name="T82" fmla="*/ 0 w 1970"/>
              <a:gd name="T83" fmla="*/ 234792037 h 1866"/>
              <a:gd name="T84" fmla="*/ 248731974 w 1970"/>
              <a:gd name="T85" fmla="*/ 241526240 h 1866"/>
              <a:gd name="T86" fmla="*/ 255479051 w 1970"/>
              <a:gd name="T87" fmla="*/ 6734203 h 18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70" h="1866">
                <a:moveTo>
                  <a:pt x="1606" y="933"/>
                </a:moveTo>
                <a:lnTo>
                  <a:pt x="1399" y="933"/>
                </a:lnTo>
                <a:cubicBezTo>
                  <a:pt x="1370" y="933"/>
                  <a:pt x="1347" y="909"/>
                  <a:pt x="1347" y="881"/>
                </a:cubicBezTo>
                <a:cubicBezTo>
                  <a:pt x="1347" y="853"/>
                  <a:pt x="1370" y="829"/>
                  <a:pt x="1399" y="829"/>
                </a:cubicBezTo>
                <a:lnTo>
                  <a:pt x="1606" y="829"/>
                </a:lnTo>
                <a:cubicBezTo>
                  <a:pt x="1635" y="829"/>
                  <a:pt x="1658" y="853"/>
                  <a:pt x="1658" y="881"/>
                </a:cubicBezTo>
                <a:cubicBezTo>
                  <a:pt x="1658" y="909"/>
                  <a:pt x="1635" y="933"/>
                  <a:pt x="1606" y="933"/>
                </a:cubicBezTo>
                <a:close/>
                <a:moveTo>
                  <a:pt x="1606" y="1244"/>
                </a:moveTo>
                <a:lnTo>
                  <a:pt x="1399" y="1244"/>
                </a:lnTo>
                <a:cubicBezTo>
                  <a:pt x="1370" y="1244"/>
                  <a:pt x="1347" y="1220"/>
                  <a:pt x="1347" y="1192"/>
                </a:cubicBezTo>
                <a:cubicBezTo>
                  <a:pt x="1347" y="1163"/>
                  <a:pt x="1370" y="1140"/>
                  <a:pt x="1399" y="1140"/>
                </a:cubicBezTo>
                <a:lnTo>
                  <a:pt x="1606" y="1140"/>
                </a:lnTo>
                <a:cubicBezTo>
                  <a:pt x="1635" y="1140"/>
                  <a:pt x="1658" y="1163"/>
                  <a:pt x="1658" y="1192"/>
                </a:cubicBezTo>
                <a:cubicBezTo>
                  <a:pt x="1658" y="1220"/>
                  <a:pt x="1635" y="1244"/>
                  <a:pt x="1606" y="1244"/>
                </a:cubicBezTo>
                <a:close/>
                <a:moveTo>
                  <a:pt x="1606" y="1554"/>
                </a:moveTo>
                <a:lnTo>
                  <a:pt x="1399" y="1554"/>
                </a:lnTo>
                <a:cubicBezTo>
                  <a:pt x="1370" y="1554"/>
                  <a:pt x="1347" y="1532"/>
                  <a:pt x="1347" y="1503"/>
                </a:cubicBezTo>
                <a:cubicBezTo>
                  <a:pt x="1347" y="1474"/>
                  <a:pt x="1370" y="1451"/>
                  <a:pt x="1399" y="1451"/>
                </a:cubicBezTo>
                <a:lnTo>
                  <a:pt x="1606" y="1451"/>
                </a:lnTo>
                <a:cubicBezTo>
                  <a:pt x="1635" y="1451"/>
                  <a:pt x="1658" y="1474"/>
                  <a:pt x="1658" y="1503"/>
                </a:cubicBezTo>
                <a:cubicBezTo>
                  <a:pt x="1658" y="1532"/>
                  <a:pt x="1635" y="1554"/>
                  <a:pt x="1606" y="1554"/>
                </a:cubicBezTo>
                <a:close/>
                <a:moveTo>
                  <a:pt x="1088" y="933"/>
                </a:moveTo>
                <a:lnTo>
                  <a:pt x="881" y="933"/>
                </a:lnTo>
                <a:cubicBezTo>
                  <a:pt x="852" y="933"/>
                  <a:pt x="829" y="909"/>
                  <a:pt x="829" y="881"/>
                </a:cubicBezTo>
                <a:cubicBezTo>
                  <a:pt x="829" y="853"/>
                  <a:pt x="852" y="829"/>
                  <a:pt x="881" y="829"/>
                </a:cubicBezTo>
                <a:lnTo>
                  <a:pt x="1088" y="829"/>
                </a:lnTo>
                <a:cubicBezTo>
                  <a:pt x="1117" y="829"/>
                  <a:pt x="1140" y="853"/>
                  <a:pt x="1140" y="881"/>
                </a:cubicBezTo>
                <a:cubicBezTo>
                  <a:pt x="1140" y="909"/>
                  <a:pt x="1117" y="933"/>
                  <a:pt x="1088" y="933"/>
                </a:cubicBezTo>
                <a:close/>
                <a:moveTo>
                  <a:pt x="1088" y="1244"/>
                </a:moveTo>
                <a:lnTo>
                  <a:pt x="881" y="1244"/>
                </a:lnTo>
                <a:cubicBezTo>
                  <a:pt x="852" y="1244"/>
                  <a:pt x="829" y="1220"/>
                  <a:pt x="829" y="1192"/>
                </a:cubicBezTo>
                <a:cubicBezTo>
                  <a:pt x="829" y="1163"/>
                  <a:pt x="852" y="1140"/>
                  <a:pt x="881" y="1140"/>
                </a:cubicBezTo>
                <a:lnTo>
                  <a:pt x="1088" y="1140"/>
                </a:lnTo>
                <a:cubicBezTo>
                  <a:pt x="1117" y="1140"/>
                  <a:pt x="1140" y="1163"/>
                  <a:pt x="1140" y="1192"/>
                </a:cubicBezTo>
                <a:cubicBezTo>
                  <a:pt x="1140" y="1220"/>
                  <a:pt x="1117" y="1244"/>
                  <a:pt x="1088" y="1244"/>
                </a:cubicBezTo>
                <a:close/>
                <a:moveTo>
                  <a:pt x="1088" y="1554"/>
                </a:moveTo>
                <a:lnTo>
                  <a:pt x="881" y="1554"/>
                </a:lnTo>
                <a:cubicBezTo>
                  <a:pt x="852" y="1554"/>
                  <a:pt x="829" y="1532"/>
                  <a:pt x="829" y="1503"/>
                </a:cubicBezTo>
                <a:cubicBezTo>
                  <a:pt x="829" y="1474"/>
                  <a:pt x="852" y="1451"/>
                  <a:pt x="881" y="1451"/>
                </a:cubicBezTo>
                <a:lnTo>
                  <a:pt x="1088" y="1451"/>
                </a:lnTo>
                <a:cubicBezTo>
                  <a:pt x="1117" y="1451"/>
                  <a:pt x="1140" y="1474"/>
                  <a:pt x="1140" y="1503"/>
                </a:cubicBezTo>
                <a:cubicBezTo>
                  <a:pt x="1140" y="1532"/>
                  <a:pt x="1117" y="1554"/>
                  <a:pt x="1088" y="1554"/>
                </a:cubicBezTo>
                <a:close/>
                <a:moveTo>
                  <a:pt x="570" y="933"/>
                </a:moveTo>
                <a:lnTo>
                  <a:pt x="363" y="933"/>
                </a:lnTo>
                <a:cubicBezTo>
                  <a:pt x="334" y="933"/>
                  <a:pt x="311" y="909"/>
                  <a:pt x="311" y="881"/>
                </a:cubicBezTo>
                <a:cubicBezTo>
                  <a:pt x="311" y="853"/>
                  <a:pt x="334" y="829"/>
                  <a:pt x="363" y="829"/>
                </a:cubicBezTo>
                <a:lnTo>
                  <a:pt x="570" y="829"/>
                </a:lnTo>
                <a:cubicBezTo>
                  <a:pt x="599" y="829"/>
                  <a:pt x="622" y="853"/>
                  <a:pt x="622" y="881"/>
                </a:cubicBezTo>
                <a:cubicBezTo>
                  <a:pt x="622" y="909"/>
                  <a:pt x="599" y="933"/>
                  <a:pt x="570" y="933"/>
                </a:cubicBezTo>
                <a:close/>
                <a:moveTo>
                  <a:pt x="570" y="1244"/>
                </a:moveTo>
                <a:lnTo>
                  <a:pt x="363" y="1244"/>
                </a:lnTo>
                <a:cubicBezTo>
                  <a:pt x="334" y="1244"/>
                  <a:pt x="311" y="1220"/>
                  <a:pt x="311" y="1192"/>
                </a:cubicBezTo>
                <a:cubicBezTo>
                  <a:pt x="311" y="1163"/>
                  <a:pt x="334" y="1140"/>
                  <a:pt x="363" y="1140"/>
                </a:cubicBezTo>
                <a:lnTo>
                  <a:pt x="570" y="1140"/>
                </a:lnTo>
                <a:cubicBezTo>
                  <a:pt x="599" y="1140"/>
                  <a:pt x="622" y="1163"/>
                  <a:pt x="622" y="1192"/>
                </a:cubicBezTo>
                <a:cubicBezTo>
                  <a:pt x="622" y="1220"/>
                  <a:pt x="599" y="1244"/>
                  <a:pt x="570" y="1244"/>
                </a:cubicBezTo>
                <a:close/>
                <a:moveTo>
                  <a:pt x="570" y="1554"/>
                </a:moveTo>
                <a:lnTo>
                  <a:pt x="363" y="1554"/>
                </a:lnTo>
                <a:cubicBezTo>
                  <a:pt x="334" y="1554"/>
                  <a:pt x="311" y="1532"/>
                  <a:pt x="311" y="1503"/>
                </a:cubicBezTo>
                <a:cubicBezTo>
                  <a:pt x="311" y="1474"/>
                  <a:pt x="334" y="1451"/>
                  <a:pt x="363" y="1451"/>
                </a:cubicBezTo>
                <a:lnTo>
                  <a:pt x="570" y="1451"/>
                </a:lnTo>
                <a:cubicBezTo>
                  <a:pt x="599" y="1451"/>
                  <a:pt x="622" y="1474"/>
                  <a:pt x="622" y="1503"/>
                </a:cubicBezTo>
                <a:cubicBezTo>
                  <a:pt x="622" y="1532"/>
                  <a:pt x="599" y="1554"/>
                  <a:pt x="570" y="1554"/>
                </a:cubicBezTo>
                <a:close/>
                <a:moveTo>
                  <a:pt x="1917" y="0"/>
                </a:moveTo>
                <a:lnTo>
                  <a:pt x="1606" y="0"/>
                </a:lnTo>
                <a:cubicBezTo>
                  <a:pt x="1577" y="0"/>
                  <a:pt x="1555" y="23"/>
                  <a:pt x="1555" y="52"/>
                </a:cubicBezTo>
                <a:lnTo>
                  <a:pt x="1555" y="518"/>
                </a:lnTo>
                <a:lnTo>
                  <a:pt x="1347" y="518"/>
                </a:lnTo>
                <a:lnTo>
                  <a:pt x="1347" y="259"/>
                </a:lnTo>
                <a:cubicBezTo>
                  <a:pt x="1347" y="240"/>
                  <a:pt x="1336" y="222"/>
                  <a:pt x="1319" y="213"/>
                </a:cubicBezTo>
                <a:cubicBezTo>
                  <a:pt x="1301" y="204"/>
                  <a:pt x="1280" y="206"/>
                  <a:pt x="1264" y="218"/>
                </a:cubicBezTo>
                <a:lnTo>
                  <a:pt x="933" y="467"/>
                </a:lnTo>
                <a:lnTo>
                  <a:pt x="933" y="259"/>
                </a:lnTo>
                <a:cubicBezTo>
                  <a:pt x="933" y="240"/>
                  <a:pt x="921" y="222"/>
                  <a:pt x="905" y="213"/>
                </a:cubicBezTo>
                <a:cubicBezTo>
                  <a:pt x="887" y="204"/>
                  <a:pt x="866" y="206"/>
                  <a:pt x="850" y="218"/>
                </a:cubicBezTo>
                <a:lnTo>
                  <a:pt x="519" y="467"/>
                </a:lnTo>
                <a:lnTo>
                  <a:pt x="519" y="259"/>
                </a:lnTo>
                <a:cubicBezTo>
                  <a:pt x="519" y="240"/>
                  <a:pt x="507" y="222"/>
                  <a:pt x="490" y="213"/>
                </a:cubicBezTo>
                <a:cubicBezTo>
                  <a:pt x="472" y="204"/>
                  <a:pt x="451" y="206"/>
                  <a:pt x="436" y="218"/>
                </a:cubicBezTo>
                <a:lnTo>
                  <a:pt x="21" y="529"/>
                </a:lnTo>
                <a:cubicBezTo>
                  <a:pt x="8" y="538"/>
                  <a:pt x="0" y="553"/>
                  <a:pt x="0" y="570"/>
                </a:cubicBezTo>
                <a:lnTo>
                  <a:pt x="0" y="1813"/>
                </a:lnTo>
                <a:cubicBezTo>
                  <a:pt x="0" y="1842"/>
                  <a:pt x="24" y="1865"/>
                  <a:pt x="52" y="1865"/>
                </a:cubicBezTo>
                <a:lnTo>
                  <a:pt x="1917" y="1865"/>
                </a:lnTo>
                <a:cubicBezTo>
                  <a:pt x="1946" y="1865"/>
                  <a:pt x="1969" y="1842"/>
                  <a:pt x="1969" y="1813"/>
                </a:cubicBezTo>
                <a:lnTo>
                  <a:pt x="1969" y="52"/>
                </a:lnTo>
                <a:cubicBezTo>
                  <a:pt x="1969" y="23"/>
                  <a:pt x="1946" y="0"/>
                  <a:pt x="1917" y="0"/>
                </a:cubicBezTo>
                <a:close/>
              </a:path>
            </a:pathLst>
          </a:custGeom>
          <a:solidFill>
            <a:schemeClr val="bg1"/>
          </a:solidFill>
          <a:ln>
            <a:noFill/>
          </a:ln>
          <a:effectLst/>
        </p:spPr>
        <p:txBody>
          <a:bodyPr wrap="none" anchor="ctr"/>
          <a:lstStyle/>
          <a:p>
            <a:endParaRPr lang="en-US" dirty="0">
              <a:solidFill>
                <a:schemeClr val="bg1"/>
              </a:solidFill>
              <a:latin typeface="Lato Light" panose="020F0502020204030203" pitchFamily="34" charset="0"/>
            </a:endParaRPr>
          </a:p>
        </p:txBody>
      </p:sp>
    </p:spTree>
    <p:extLst>
      <p:ext uri="{BB962C8B-B14F-4D97-AF65-F5344CB8AC3E}">
        <p14:creationId xmlns:p14="http://schemas.microsoft.com/office/powerpoint/2010/main" val="194717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B6F4614-E289-6747-B146-1E927F64BADE}"/>
              </a:ext>
            </a:extLst>
          </p:cNvPr>
          <p:cNvSpPr/>
          <p:nvPr/>
        </p:nvSpPr>
        <p:spPr>
          <a:xfrm>
            <a:off x="9412301" y="9179422"/>
            <a:ext cx="2303675" cy="23036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7" name="Oval 6">
            <a:extLst>
              <a:ext uri="{FF2B5EF4-FFF2-40B4-BE49-F238E27FC236}">
                <a16:creationId xmlns:a16="http://schemas.microsoft.com/office/drawing/2014/main" id="{C8F9969F-6EC8-354D-B6C4-F07438F2204E}"/>
              </a:ext>
            </a:extLst>
          </p:cNvPr>
          <p:cNvSpPr/>
          <p:nvPr/>
        </p:nvSpPr>
        <p:spPr>
          <a:xfrm>
            <a:off x="2213611" y="5713376"/>
            <a:ext cx="2303675" cy="23036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8" name="Oval 7">
            <a:extLst>
              <a:ext uri="{FF2B5EF4-FFF2-40B4-BE49-F238E27FC236}">
                <a16:creationId xmlns:a16="http://schemas.microsoft.com/office/drawing/2014/main" id="{DEA14EEA-8724-4B4D-8C0B-F29457204D45}"/>
              </a:ext>
            </a:extLst>
          </p:cNvPr>
          <p:cNvSpPr/>
          <p:nvPr/>
        </p:nvSpPr>
        <p:spPr>
          <a:xfrm>
            <a:off x="3162078" y="9179422"/>
            <a:ext cx="2303675" cy="23036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9" name="Oval 8">
            <a:extLst>
              <a:ext uri="{FF2B5EF4-FFF2-40B4-BE49-F238E27FC236}">
                <a16:creationId xmlns:a16="http://schemas.microsoft.com/office/drawing/2014/main" id="{0E293117-0998-FB44-8B13-65E8534444F8}"/>
              </a:ext>
            </a:extLst>
          </p:cNvPr>
          <p:cNvSpPr/>
          <p:nvPr/>
        </p:nvSpPr>
        <p:spPr>
          <a:xfrm>
            <a:off x="10360766" y="5713376"/>
            <a:ext cx="2303675" cy="23036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0" name="Oval 9">
            <a:extLst>
              <a:ext uri="{FF2B5EF4-FFF2-40B4-BE49-F238E27FC236}">
                <a16:creationId xmlns:a16="http://schemas.microsoft.com/office/drawing/2014/main" id="{DD0B0E7A-1C3E-4049-8381-5DB5ABDE0F83}"/>
              </a:ext>
            </a:extLst>
          </p:cNvPr>
          <p:cNvSpPr/>
          <p:nvPr/>
        </p:nvSpPr>
        <p:spPr>
          <a:xfrm>
            <a:off x="8138217" y="2763088"/>
            <a:ext cx="2303675" cy="2303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1" name="Oval 10">
            <a:extLst>
              <a:ext uri="{FF2B5EF4-FFF2-40B4-BE49-F238E27FC236}">
                <a16:creationId xmlns:a16="http://schemas.microsoft.com/office/drawing/2014/main" id="{B4118DAD-9476-EA4E-A703-235DD51EA5B8}"/>
              </a:ext>
            </a:extLst>
          </p:cNvPr>
          <p:cNvSpPr/>
          <p:nvPr/>
        </p:nvSpPr>
        <p:spPr>
          <a:xfrm>
            <a:off x="4436163" y="2763089"/>
            <a:ext cx="2303675" cy="230367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2" name="Oval 11">
            <a:extLst>
              <a:ext uri="{FF2B5EF4-FFF2-40B4-BE49-F238E27FC236}">
                <a16:creationId xmlns:a16="http://schemas.microsoft.com/office/drawing/2014/main" id="{02FE3273-6BD2-8140-80CC-49676D206B30}"/>
              </a:ext>
            </a:extLst>
          </p:cNvPr>
          <p:cNvSpPr/>
          <p:nvPr/>
        </p:nvSpPr>
        <p:spPr>
          <a:xfrm>
            <a:off x="6237060" y="6415015"/>
            <a:ext cx="2403933" cy="240393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2" name="Oval 1">
            <a:extLst>
              <a:ext uri="{FF2B5EF4-FFF2-40B4-BE49-F238E27FC236}">
                <a16:creationId xmlns:a16="http://schemas.microsoft.com/office/drawing/2014/main" id="{CF193886-FD2B-6546-938F-C7A1B872722D}"/>
              </a:ext>
            </a:extLst>
          </p:cNvPr>
          <p:cNvSpPr/>
          <p:nvPr/>
        </p:nvSpPr>
        <p:spPr>
          <a:xfrm>
            <a:off x="6287189" y="10682961"/>
            <a:ext cx="2303675" cy="23036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4" name="TextBox 13">
            <a:extLst>
              <a:ext uri="{FF2B5EF4-FFF2-40B4-BE49-F238E27FC236}">
                <a16:creationId xmlns:a16="http://schemas.microsoft.com/office/drawing/2014/main" id="{F8A388D0-B0AB-3945-AB52-A6A4CEFD2ADE}"/>
              </a:ext>
            </a:extLst>
          </p:cNvPr>
          <p:cNvSpPr txBox="1"/>
          <p:nvPr/>
        </p:nvSpPr>
        <p:spPr>
          <a:xfrm>
            <a:off x="4953852" y="3622536"/>
            <a:ext cx="126829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SORT</a:t>
            </a:r>
          </a:p>
        </p:txBody>
      </p:sp>
      <p:sp>
        <p:nvSpPr>
          <p:cNvPr id="15" name="TextBox 14">
            <a:extLst>
              <a:ext uri="{FF2B5EF4-FFF2-40B4-BE49-F238E27FC236}">
                <a16:creationId xmlns:a16="http://schemas.microsoft.com/office/drawing/2014/main" id="{39504751-9477-BD4B-9489-066800052454}"/>
              </a:ext>
            </a:extLst>
          </p:cNvPr>
          <p:cNvSpPr txBox="1"/>
          <p:nvPr/>
        </p:nvSpPr>
        <p:spPr>
          <a:xfrm>
            <a:off x="8509232" y="3376315"/>
            <a:ext cx="1561646"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SET IN</a:t>
            </a:r>
          </a:p>
          <a:p>
            <a:pPr algn="ctr"/>
            <a:r>
              <a:rPr lang="en-US" sz="3200" b="1" dirty="0">
                <a:solidFill>
                  <a:schemeClr val="bg1"/>
                </a:solidFill>
                <a:latin typeface="Poppins" pitchFamily="2" charset="77"/>
                <a:cs typeface="Poppins" pitchFamily="2" charset="77"/>
              </a:rPr>
              <a:t>ORDER</a:t>
            </a:r>
          </a:p>
        </p:txBody>
      </p:sp>
      <p:sp>
        <p:nvSpPr>
          <p:cNvPr id="16" name="TextBox 15">
            <a:extLst>
              <a:ext uri="{FF2B5EF4-FFF2-40B4-BE49-F238E27FC236}">
                <a16:creationId xmlns:a16="http://schemas.microsoft.com/office/drawing/2014/main" id="{57CAA49D-FC20-244C-A00A-9DD7BAE3CC80}"/>
              </a:ext>
            </a:extLst>
          </p:cNvPr>
          <p:cNvSpPr txBox="1"/>
          <p:nvPr/>
        </p:nvSpPr>
        <p:spPr>
          <a:xfrm>
            <a:off x="10818344" y="6572823"/>
            <a:ext cx="138852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SHINE</a:t>
            </a:r>
          </a:p>
        </p:txBody>
      </p:sp>
      <p:sp>
        <p:nvSpPr>
          <p:cNvPr id="19" name="TextBox 18">
            <a:extLst>
              <a:ext uri="{FF2B5EF4-FFF2-40B4-BE49-F238E27FC236}">
                <a16:creationId xmlns:a16="http://schemas.microsoft.com/office/drawing/2014/main" id="{6172D3E8-9891-EA4A-B8B7-C173ADBBF21B}"/>
              </a:ext>
            </a:extLst>
          </p:cNvPr>
          <p:cNvSpPr txBox="1"/>
          <p:nvPr/>
        </p:nvSpPr>
        <p:spPr>
          <a:xfrm>
            <a:off x="2514093" y="6572823"/>
            <a:ext cx="170271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SAFETY</a:t>
            </a:r>
          </a:p>
        </p:txBody>
      </p:sp>
      <p:sp>
        <p:nvSpPr>
          <p:cNvPr id="20" name="TextBox 19">
            <a:extLst>
              <a:ext uri="{FF2B5EF4-FFF2-40B4-BE49-F238E27FC236}">
                <a16:creationId xmlns:a16="http://schemas.microsoft.com/office/drawing/2014/main" id="{00E34C41-9DE1-394B-8EB1-A4E419CCE5CB}"/>
              </a:ext>
            </a:extLst>
          </p:cNvPr>
          <p:cNvSpPr txBox="1"/>
          <p:nvPr/>
        </p:nvSpPr>
        <p:spPr>
          <a:xfrm>
            <a:off x="3585624" y="10038869"/>
            <a:ext cx="144623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SPIRIT</a:t>
            </a:r>
          </a:p>
        </p:txBody>
      </p:sp>
      <p:sp>
        <p:nvSpPr>
          <p:cNvPr id="21" name="TextBox 20">
            <a:extLst>
              <a:ext uri="{FF2B5EF4-FFF2-40B4-BE49-F238E27FC236}">
                <a16:creationId xmlns:a16="http://schemas.microsoft.com/office/drawing/2014/main" id="{75B90C89-384A-F94E-8D2E-4BEF65936C70}"/>
              </a:ext>
            </a:extLst>
          </p:cNvPr>
          <p:cNvSpPr txBox="1"/>
          <p:nvPr/>
        </p:nvSpPr>
        <p:spPr>
          <a:xfrm>
            <a:off x="9499585" y="9792649"/>
            <a:ext cx="2129109"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STANDA-</a:t>
            </a:r>
          </a:p>
          <a:p>
            <a:pPr algn="ctr"/>
            <a:r>
              <a:rPr lang="en-US" sz="3200" b="1" dirty="0">
                <a:solidFill>
                  <a:schemeClr val="bg1"/>
                </a:solidFill>
                <a:latin typeface="Poppins" pitchFamily="2" charset="77"/>
                <a:cs typeface="Poppins" pitchFamily="2" charset="77"/>
              </a:rPr>
              <a:t>RIZE</a:t>
            </a:r>
          </a:p>
        </p:txBody>
      </p:sp>
      <p:sp>
        <p:nvSpPr>
          <p:cNvPr id="22" name="TextBox 21">
            <a:extLst>
              <a:ext uri="{FF2B5EF4-FFF2-40B4-BE49-F238E27FC236}">
                <a16:creationId xmlns:a16="http://schemas.microsoft.com/office/drawing/2014/main" id="{766354F8-9246-444E-B245-F260D64CCBF1}"/>
              </a:ext>
            </a:extLst>
          </p:cNvPr>
          <p:cNvSpPr txBox="1"/>
          <p:nvPr/>
        </p:nvSpPr>
        <p:spPr>
          <a:xfrm>
            <a:off x="6462636" y="11542409"/>
            <a:ext cx="195277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SUSTAIN</a:t>
            </a:r>
          </a:p>
        </p:txBody>
      </p:sp>
      <p:sp>
        <p:nvSpPr>
          <p:cNvPr id="23" name="TextBox 22">
            <a:extLst>
              <a:ext uri="{FF2B5EF4-FFF2-40B4-BE49-F238E27FC236}">
                <a16:creationId xmlns:a16="http://schemas.microsoft.com/office/drawing/2014/main" id="{E6D952AB-9078-834F-B3F2-D8DC88939A2D}"/>
              </a:ext>
            </a:extLst>
          </p:cNvPr>
          <p:cNvSpPr txBox="1"/>
          <p:nvPr/>
        </p:nvSpPr>
        <p:spPr>
          <a:xfrm>
            <a:off x="6928887" y="7132534"/>
            <a:ext cx="1020278" cy="968896"/>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7S</a:t>
            </a:r>
          </a:p>
        </p:txBody>
      </p:sp>
      <p:cxnSp>
        <p:nvCxnSpPr>
          <p:cNvPr id="25" name="Straight Connector 24">
            <a:extLst>
              <a:ext uri="{FF2B5EF4-FFF2-40B4-BE49-F238E27FC236}">
                <a16:creationId xmlns:a16="http://schemas.microsoft.com/office/drawing/2014/main" id="{3327252A-A021-D94E-AD30-DCF78F074392}"/>
              </a:ext>
            </a:extLst>
          </p:cNvPr>
          <p:cNvCxnSpPr>
            <a:cxnSpLocks/>
            <a:stCxn id="11" idx="4"/>
            <a:endCxn id="12" idx="1"/>
          </p:cNvCxnSpPr>
          <p:nvPr/>
        </p:nvCxnSpPr>
        <p:spPr>
          <a:xfrm>
            <a:off x="5588001" y="5066764"/>
            <a:ext cx="1001107" cy="170030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B8723F-F013-D54E-AD50-617F86AB3501}"/>
              </a:ext>
            </a:extLst>
          </p:cNvPr>
          <p:cNvCxnSpPr>
            <a:cxnSpLocks/>
            <a:stCxn id="10" idx="4"/>
            <a:endCxn id="12" idx="7"/>
          </p:cNvCxnSpPr>
          <p:nvPr/>
        </p:nvCxnSpPr>
        <p:spPr>
          <a:xfrm flipH="1">
            <a:off x="8288944" y="5066763"/>
            <a:ext cx="1001110" cy="1700301"/>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029E40-FCA7-B844-ABBC-5632D9E399FC}"/>
              </a:ext>
            </a:extLst>
          </p:cNvPr>
          <p:cNvCxnSpPr>
            <a:cxnSpLocks/>
            <a:stCxn id="9" idx="2"/>
            <a:endCxn id="12" idx="6"/>
          </p:cNvCxnSpPr>
          <p:nvPr/>
        </p:nvCxnSpPr>
        <p:spPr>
          <a:xfrm flipH="1">
            <a:off x="8640992" y="6865213"/>
            <a:ext cx="1719774" cy="751769"/>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7DF042-E034-5C44-A02B-422F4F41906D}"/>
              </a:ext>
            </a:extLst>
          </p:cNvPr>
          <p:cNvCxnSpPr>
            <a:cxnSpLocks/>
            <a:stCxn id="6" idx="1"/>
            <a:endCxn id="12" idx="5"/>
          </p:cNvCxnSpPr>
          <p:nvPr/>
        </p:nvCxnSpPr>
        <p:spPr>
          <a:xfrm flipH="1" flipV="1">
            <a:off x="8288944" y="8466900"/>
            <a:ext cx="1460723" cy="104988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00E94B6-8069-7149-AEAF-9FC76688B233}"/>
              </a:ext>
            </a:extLst>
          </p:cNvPr>
          <p:cNvCxnSpPr>
            <a:cxnSpLocks/>
            <a:stCxn id="2" idx="0"/>
            <a:endCxn id="12" idx="4"/>
          </p:cNvCxnSpPr>
          <p:nvPr/>
        </p:nvCxnSpPr>
        <p:spPr>
          <a:xfrm flipV="1">
            <a:off x="7439026" y="8818948"/>
            <a:ext cx="0" cy="1864014"/>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F65CA2-F7C7-9044-AF19-7EA533F8736F}"/>
              </a:ext>
            </a:extLst>
          </p:cNvPr>
          <p:cNvCxnSpPr>
            <a:cxnSpLocks/>
            <a:stCxn id="8" idx="7"/>
            <a:endCxn id="12" idx="3"/>
          </p:cNvCxnSpPr>
          <p:nvPr/>
        </p:nvCxnSpPr>
        <p:spPr>
          <a:xfrm flipV="1">
            <a:off x="5128387" y="8466900"/>
            <a:ext cx="1460721" cy="104988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0295653-0B88-E443-A63A-1F9ED8B628B4}"/>
              </a:ext>
            </a:extLst>
          </p:cNvPr>
          <p:cNvCxnSpPr>
            <a:cxnSpLocks/>
            <a:stCxn id="12" idx="2"/>
            <a:endCxn id="7" idx="6"/>
          </p:cNvCxnSpPr>
          <p:nvPr/>
        </p:nvCxnSpPr>
        <p:spPr>
          <a:xfrm flipH="1" flipV="1">
            <a:off x="4517286" y="6865213"/>
            <a:ext cx="1719774" cy="751769"/>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F8BBF0E-657C-674C-843D-2A7FE9943355}"/>
              </a:ext>
            </a:extLst>
          </p:cNvPr>
          <p:cNvSpPr txBox="1"/>
          <p:nvPr/>
        </p:nvSpPr>
        <p:spPr>
          <a:xfrm>
            <a:off x="7561616" y="612372"/>
            <a:ext cx="9254457"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SLIDE</a:t>
            </a:r>
          </a:p>
        </p:txBody>
      </p:sp>
      <p:sp>
        <p:nvSpPr>
          <p:cNvPr id="47" name="TextBox 46">
            <a:extLst>
              <a:ext uri="{FF2B5EF4-FFF2-40B4-BE49-F238E27FC236}">
                <a16:creationId xmlns:a16="http://schemas.microsoft.com/office/drawing/2014/main" id="{3190E0EA-450C-154F-8EB8-71BF70001AA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8" name="Subtitle 2">
            <a:extLst>
              <a:ext uri="{FF2B5EF4-FFF2-40B4-BE49-F238E27FC236}">
                <a16:creationId xmlns:a16="http://schemas.microsoft.com/office/drawing/2014/main" id="{100BD0F0-D144-D64D-AD03-E33536B06FB0}"/>
              </a:ext>
            </a:extLst>
          </p:cNvPr>
          <p:cNvSpPr txBox="1">
            <a:spLocks/>
          </p:cNvSpPr>
          <p:nvPr/>
        </p:nvSpPr>
        <p:spPr>
          <a:xfrm>
            <a:off x="14277629" y="5932989"/>
            <a:ext cx="857919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49" name="TextBox 48">
            <a:extLst>
              <a:ext uri="{FF2B5EF4-FFF2-40B4-BE49-F238E27FC236}">
                <a16:creationId xmlns:a16="http://schemas.microsoft.com/office/drawing/2014/main" id="{FFA6508C-C7C2-7640-8E45-B566B8E18931}"/>
              </a:ext>
            </a:extLst>
          </p:cNvPr>
          <p:cNvSpPr txBox="1"/>
          <p:nvPr/>
        </p:nvSpPr>
        <p:spPr>
          <a:xfrm>
            <a:off x="14277629" y="5227579"/>
            <a:ext cx="354456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HERE</a:t>
            </a:r>
          </a:p>
        </p:txBody>
      </p:sp>
    </p:spTree>
    <p:extLst>
      <p:ext uri="{BB962C8B-B14F-4D97-AF65-F5344CB8AC3E}">
        <p14:creationId xmlns:p14="http://schemas.microsoft.com/office/powerpoint/2010/main" val="122390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2014AAF-808F-354C-8C16-B4171552C04C}"/>
              </a:ext>
            </a:extLst>
          </p:cNvPr>
          <p:cNvSpPr/>
          <p:nvPr/>
        </p:nvSpPr>
        <p:spPr>
          <a:xfrm>
            <a:off x="10840084" y="5509260"/>
            <a:ext cx="2697482" cy="269748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3" name="TextBox 2">
            <a:extLst>
              <a:ext uri="{FF2B5EF4-FFF2-40B4-BE49-F238E27FC236}">
                <a16:creationId xmlns:a16="http://schemas.microsoft.com/office/drawing/2014/main" id="{1F11BB4B-8D23-D24C-81CF-338F8E618325}"/>
              </a:ext>
            </a:extLst>
          </p:cNvPr>
          <p:cNvSpPr txBox="1"/>
          <p:nvPr/>
        </p:nvSpPr>
        <p:spPr>
          <a:xfrm>
            <a:off x="10905460" y="6073170"/>
            <a:ext cx="2566729" cy="1569660"/>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LEAN</a:t>
            </a:r>
          </a:p>
          <a:p>
            <a:pPr algn="ctr"/>
            <a:r>
              <a:rPr lang="en-US" sz="3200" b="1" dirty="0">
                <a:solidFill>
                  <a:schemeClr val="bg1"/>
                </a:solidFill>
                <a:latin typeface="Poppins" pitchFamily="2" charset="77"/>
                <a:cs typeface="Poppins" pitchFamily="2" charset="77"/>
              </a:rPr>
              <a:t>MANU-</a:t>
            </a:r>
          </a:p>
          <a:p>
            <a:pPr algn="ctr"/>
            <a:r>
              <a:rPr lang="en-US" sz="3200" b="1" dirty="0">
                <a:solidFill>
                  <a:schemeClr val="bg1"/>
                </a:solidFill>
                <a:latin typeface="Poppins" pitchFamily="2" charset="77"/>
                <a:cs typeface="Poppins" pitchFamily="2" charset="77"/>
              </a:rPr>
              <a:t>FACTURING</a:t>
            </a:r>
          </a:p>
        </p:txBody>
      </p:sp>
      <p:sp>
        <p:nvSpPr>
          <p:cNvPr id="5" name="Diamond 4">
            <a:extLst>
              <a:ext uri="{FF2B5EF4-FFF2-40B4-BE49-F238E27FC236}">
                <a16:creationId xmlns:a16="http://schemas.microsoft.com/office/drawing/2014/main" id="{28DE3768-0326-7F46-91E1-4E2583CE9CBE}"/>
              </a:ext>
            </a:extLst>
          </p:cNvPr>
          <p:cNvSpPr/>
          <p:nvPr/>
        </p:nvSpPr>
        <p:spPr>
          <a:xfrm>
            <a:off x="3739093" y="5339159"/>
            <a:ext cx="4454436" cy="3037682"/>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6" name="TextBox 5">
            <a:extLst>
              <a:ext uri="{FF2B5EF4-FFF2-40B4-BE49-F238E27FC236}">
                <a16:creationId xmlns:a16="http://schemas.microsoft.com/office/drawing/2014/main" id="{0B4AD9F8-15EF-DA4D-A865-602D003A567F}"/>
              </a:ext>
            </a:extLst>
          </p:cNvPr>
          <p:cNvSpPr txBox="1"/>
          <p:nvPr/>
        </p:nvSpPr>
        <p:spPr>
          <a:xfrm>
            <a:off x="4575548" y="6073166"/>
            <a:ext cx="2781531" cy="1569660"/>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LEAN</a:t>
            </a:r>
          </a:p>
          <a:p>
            <a:pPr algn="ctr"/>
            <a:r>
              <a:rPr lang="en-US" sz="3200" b="1" dirty="0">
                <a:solidFill>
                  <a:schemeClr val="bg1"/>
                </a:solidFill>
                <a:latin typeface="Poppins" pitchFamily="2" charset="77"/>
                <a:cs typeface="Poppins" pitchFamily="2" charset="77"/>
              </a:rPr>
              <a:t>MANUFACT-</a:t>
            </a:r>
          </a:p>
          <a:p>
            <a:pPr algn="ctr"/>
            <a:r>
              <a:rPr lang="en-US" sz="3200" b="1" dirty="0">
                <a:solidFill>
                  <a:schemeClr val="bg1"/>
                </a:solidFill>
                <a:latin typeface="Poppins" pitchFamily="2" charset="77"/>
                <a:cs typeface="Poppins" pitchFamily="2" charset="77"/>
              </a:rPr>
              <a:t>URING</a:t>
            </a:r>
          </a:p>
        </p:txBody>
      </p:sp>
      <p:sp>
        <p:nvSpPr>
          <p:cNvPr id="9" name="Diamond 8">
            <a:extLst>
              <a:ext uri="{FF2B5EF4-FFF2-40B4-BE49-F238E27FC236}">
                <a16:creationId xmlns:a16="http://schemas.microsoft.com/office/drawing/2014/main" id="{9A3344C8-6B3A-D84F-AB2C-31D01937CD96}"/>
              </a:ext>
            </a:extLst>
          </p:cNvPr>
          <p:cNvSpPr/>
          <p:nvPr/>
        </p:nvSpPr>
        <p:spPr>
          <a:xfrm>
            <a:off x="16184121" y="5339159"/>
            <a:ext cx="4454436" cy="303768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0" name="TextBox 9">
            <a:extLst>
              <a:ext uri="{FF2B5EF4-FFF2-40B4-BE49-F238E27FC236}">
                <a16:creationId xmlns:a16="http://schemas.microsoft.com/office/drawing/2014/main" id="{704BEA8F-19F9-CC40-86EB-2ACA5DA5B218}"/>
              </a:ext>
            </a:extLst>
          </p:cNvPr>
          <p:cNvSpPr txBox="1"/>
          <p:nvPr/>
        </p:nvSpPr>
        <p:spPr>
          <a:xfrm>
            <a:off x="16998936" y="6319387"/>
            <a:ext cx="2824812"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LEAN SUPPLY</a:t>
            </a:r>
          </a:p>
          <a:p>
            <a:pPr algn="ctr"/>
            <a:r>
              <a:rPr lang="en-US" sz="3200" b="1" dirty="0">
                <a:solidFill>
                  <a:schemeClr val="bg1"/>
                </a:solidFill>
                <a:latin typeface="Poppins" pitchFamily="2" charset="77"/>
                <a:cs typeface="Poppins" pitchFamily="2" charset="77"/>
              </a:rPr>
              <a:t>CHAIN</a:t>
            </a:r>
          </a:p>
        </p:txBody>
      </p:sp>
      <p:sp>
        <p:nvSpPr>
          <p:cNvPr id="12" name="Diamond 11">
            <a:extLst>
              <a:ext uri="{FF2B5EF4-FFF2-40B4-BE49-F238E27FC236}">
                <a16:creationId xmlns:a16="http://schemas.microsoft.com/office/drawing/2014/main" id="{EB0CB166-F6D4-5448-A648-85728C63BA5D}"/>
              </a:ext>
            </a:extLst>
          </p:cNvPr>
          <p:cNvSpPr/>
          <p:nvPr/>
        </p:nvSpPr>
        <p:spPr>
          <a:xfrm>
            <a:off x="9961607" y="895819"/>
            <a:ext cx="4454436" cy="303768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3" name="TextBox 12">
            <a:extLst>
              <a:ext uri="{FF2B5EF4-FFF2-40B4-BE49-F238E27FC236}">
                <a16:creationId xmlns:a16="http://schemas.microsoft.com/office/drawing/2014/main" id="{534CD094-C3B4-F440-BB9F-5DE1766852AB}"/>
              </a:ext>
            </a:extLst>
          </p:cNvPr>
          <p:cNvSpPr txBox="1"/>
          <p:nvPr/>
        </p:nvSpPr>
        <p:spPr>
          <a:xfrm>
            <a:off x="10643372" y="2122268"/>
            <a:ext cx="3090911"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IT-SOLUTIONS</a:t>
            </a:r>
          </a:p>
        </p:txBody>
      </p:sp>
      <p:sp>
        <p:nvSpPr>
          <p:cNvPr id="15" name="Diamond 14">
            <a:extLst>
              <a:ext uri="{FF2B5EF4-FFF2-40B4-BE49-F238E27FC236}">
                <a16:creationId xmlns:a16="http://schemas.microsoft.com/office/drawing/2014/main" id="{7A177C71-9EDA-0247-B7F6-87EEFC5DBE25}"/>
              </a:ext>
            </a:extLst>
          </p:cNvPr>
          <p:cNvSpPr/>
          <p:nvPr/>
        </p:nvSpPr>
        <p:spPr>
          <a:xfrm>
            <a:off x="9961607" y="9782499"/>
            <a:ext cx="4454436" cy="3037682"/>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6" name="TextBox 15">
            <a:extLst>
              <a:ext uri="{FF2B5EF4-FFF2-40B4-BE49-F238E27FC236}">
                <a16:creationId xmlns:a16="http://schemas.microsoft.com/office/drawing/2014/main" id="{0B43D58D-2C13-1347-AB14-02161B61F41B}"/>
              </a:ext>
            </a:extLst>
          </p:cNvPr>
          <p:cNvSpPr txBox="1"/>
          <p:nvPr/>
        </p:nvSpPr>
        <p:spPr>
          <a:xfrm>
            <a:off x="10652990" y="11008948"/>
            <a:ext cx="307167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JUST-IN-TIME</a:t>
            </a:r>
          </a:p>
        </p:txBody>
      </p:sp>
      <p:sp>
        <p:nvSpPr>
          <p:cNvPr id="18" name="Diamond 17">
            <a:extLst>
              <a:ext uri="{FF2B5EF4-FFF2-40B4-BE49-F238E27FC236}">
                <a16:creationId xmlns:a16="http://schemas.microsoft.com/office/drawing/2014/main" id="{173CB0AC-B747-6246-AB95-8C5F11A0282D}"/>
              </a:ext>
            </a:extLst>
          </p:cNvPr>
          <p:cNvSpPr/>
          <p:nvPr/>
        </p:nvSpPr>
        <p:spPr>
          <a:xfrm>
            <a:off x="13222912" y="7642834"/>
            <a:ext cx="4454436" cy="303768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19" name="TextBox 18">
            <a:extLst>
              <a:ext uri="{FF2B5EF4-FFF2-40B4-BE49-F238E27FC236}">
                <a16:creationId xmlns:a16="http://schemas.microsoft.com/office/drawing/2014/main" id="{FE380984-ED36-8742-A998-9F61C5B7F413}"/>
              </a:ext>
            </a:extLst>
          </p:cNvPr>
          <p:cNvSpPr txBox="1"/>
          <p:nvPr/>
        </p:nvSpPr>
        <p:spPr>
          <a:xfrm>
            <a:off x="13838151" y="8869283"/>
            <a:ext cx="3223961"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OUTSOURCING</a:t>
            </a:r>
          </a:p>
        </p:txBody>
      </p:sp>
      <p:sp>
        <p:nvSpPr>
          <p:cNvPr id="21" name="Diamond 20">
            <a:extLst>
              <a:ext uri="{FF2B5EF4-FFF2-40B4-BE49-F238E27FC236}">
                <a16:creationId xmlns:a16="http://schemas.microsoft.com/office/drawing/2014/main" id="{47E56E93-A5F6-7943-9F69-CB9C340DC5D2}"/>
              </a:ext>
            </a:extLst>
          </p:cNvPr>
          <p:cNvSpPr/>
          <p:nvPr/>
        </p:nvSpPr>
        <p:spPr>
          <a:xfrm>
            <a:off x="13222912" y="3035484"/>
            <a:ext cx="4454436" cy="303768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22" name="TextBox 21">
            <a:extLst>
              <a:ext uri="{FF2B5EF4-FFF2-40B4-BE49-F238E27FC236}">
                <a16:creationId xmlns:a16="http://schemas.microsoft.com/office/drawing/2014/main" id="{A458CF88-30FF-BE48-9807-6AE996E51D50}"/>
              </a:ext>
            </a:extLst>
          </p:cNvPr>
          <p:cNvSpPr txBox="1"/>
          <p:nvPr/>
        </p:nvSpPr>
        <p:spPr>
          <a:xfrm>
            <a:off x="13971203" y="4015712"/>
            <a:ext cx="2957861"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VIRTUAL</a:t>
            </a:r>
          </a:p>
          <a:p>
            <a:pPr algn="ctr"/>
            <a:r>
              <a:rPr lang="en-US" sz="3200" b="1" dirty="0">
                <a:solidFill>
                  <a:schemeClr val="bg1"/>
                </a:solidFill>
                <a:latin typeface="Poppins" pitchFamily="2" charset="77"/>
                <a:cs typeface="Poppins" pitchFamily="2" charset="77"/>
              </a:rPr>
              <a:t>INTEGRATION</a:t>
            </a:r>
          </a:p>
        </p:txBody>
      </p:sp>
      <p:sp>
        <p:nvSpPr>
          <p:cNvPr id="24" name="Diamond 23">
            <a:extLst>
              <a:ext uri="{FF2B5EF4-FFF2-40B4-BE49-F238E27FC236}">
                <a16:creationId xmlns:a16="http://schemas.microsoft.com/office/drawing/2014/main" id="{18902784-0B3C-7B4F-9CBC-A868EFEB303E}"/>
              </a:ext>
            </a:extLst>
          </p:cNvPr>
          <p:cNvSpPr/>
          <p:nvPr/>
        </p:nvSpPr>
        <p:spPr>
          <a:xfrm>
            <a:off x="6700302" y="7642834"/>
            <a:ext cx="4454436" cy="3037682"/>
          </a:xfrm>
          <a:prstGeom prst="diamon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25" name="TextBox 24">
            <a:extLst>
              <a:ext uri="{FF2B5EF4-FFF2-40B4-BE49-F238E27FC236}">
                <a16:creationId xmlns:a16="http://schemas.microsoft.com/office/drawing/2014/main" id="{300AAC85-F6C1-024C-BB47-EABDE4100027}"/>
              </a:ext>
            </a:extLst>
          </p:cNvPr>
          <p:cNvSpPr txBox="1"/>
          <p:nvPr/>
        </p:nvSpPr>
        <p:spPr>
          <a:xfrm>
            <a:off x="7536759" y="8376841"/>
            <a:ext cx="2781531" cy="1569660"/>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FLEXIBLE</a:t>
            </a:r>
          </a:p>
          <a:p>
            <a:pPr algn="ctr"/>
            <a:r>
              <a:rPr lang="en-US" sz="3200" b="1" dirty="0">
                <a:solidFill>
                  <a:schemeClr val="bg1"/>
                </a:solidFill>
                <a:latin typeface="Poppins" pitchFamily="2" charset="77"/>
                <a:cs typeface="Poppins" pitchFamily="2" charset="77"/>
              </a:rPr>
              <a:t>MANUFACT-</a:t>
            </a:r>
          </a:p>
          <a:p>
            <a:pPr algn="ctr"/>
            <a:r>
              <a:rPr lang="en-US" sz="3200" b="1" dirty="0">
                <a:solidFill>
                  <a:schemeClr val="bg1"/>
                </a:solidFill>
                <a:latin typeface="Poppins" pitchFamily="2" charset="77"/>
                <a:cs typeface="Poppins" pitchFamily="2" charset="77"/>
              </a:rPr>
              <a:t>URING</a:t>
            </a:r>
          </a:p>
        </p:txBody>
      </p:sp>
      <p:sp>
        <p:nvSpPr>
          <p:cNvPr id="27" name="Diamond 26">
            <a:extLst>
              <a:ext uri="{FF2B5EF4-FFF2-40B4-BE49-F238E27FC236}">
                <a16:creationId xmlns:a16="http://schemas.microsoft.com/office/drawing/2014/main" id="{65019553-E9C4-2C46-B0EB-6E98E3E2C056}"/>
              </a:ext>
            </a:extLst>
          </p:cNvPr>
          <p:cNvSpPr/>
          <p:nvPr/>
        </p:nvSpPr>
        <p:spPr>
          <a:xfrm>
            <a:off x="6700302" y="3035484"/>
            <a:ext cx="4454436" cy="3037682"/>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28" name="TextBox 27">
            <a:extLst>
              <a:ext uri="{FF2B5EF4-FFF2-40B4-BE49-F238E27FC236}">
                <a16:creationId xmlns:a16="http://schemas.microsoft.com/office/drawing/2014/main" id="{04E0DF9A-8AD1-8F49-82A7-9317E8560B78}"/>
              </a:ext>
            </a:extLst>
          </p:cNvPr>
          <p:cNvSpPr txBox="1"/>
          <p:nvPr/>
        </p:nvSpPr>
        <p:spPr>
          <a:xfrm>
            <a:off x="7264245" y="4015712"/>
            <a:ext cx="3326553"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TOTAL QUALITY</a:t>
            </a:r>
          </a:p>
          <a:p>
            <a:pPr algn="ctr"/>
            <a:r>
              <a:rPr lang="en-US" sz="3200" b="1" dirty="0">
                <a:solidFill>
                  <a:schemeClr val="bg1"/>
                </a:solidFill>
                <a:latin typeface="Poppins" pitchFamily="2" charset="77"/>
                <a:cs typeface="Poppins" pitchFamily="2" charset="77"/>
              </a:rPr>
              <a:t> MANAGEMENT</a:t>
            </a:r>
          </a:p>
        </p:txBody>
      </p:sp>
      <p:cxnSp>
        <p:nvCxnSpPr>
          <p:cNvPr id="29" name="Straight Connector 28">
            <a:extLst>
              <a:ext uri="{FF2B5EF4-FFF2-40B4-BE49-F238E27FC236}">
                <a16:creationId xmlns:a16="http://schemas.microsoft.com/office/drawing/2014/main" id="{66737E60-69CD-084A-8736-5A66995ED8FE}"/>
              </a:ext>
            </a:extLst>
          </p:cNvPr>
          <p:cNvCxnSpPr>
            <a:cxnSpLocks/>
            <a:stCxn id="12" idx="2"/>
            <a:endCxn id="2" idx="0"/>
          </p:cNvCxnSpPr>
          <p:nvPr/>
        </p:nvCxnSpPr>
        <p:spPr>
          <a:xfrm>
            <a:off x="12188825" y="3933501"/>
            <a:ext cx="0" cy="1575759"/>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549E718-8153-DE4C-BF74-9BDE1A6F6ABE}"/>
              </a:ext>
            </a:extLst>
          </p:cNvPr>
          <p:cNvCxnSpPr>
            <a:cxnSpLocks/>
          </p:cNvCxnSpPr>
          <p:nvPr/>
        </p:nvCxnSpPr>
        <p:spPr>
          <a:xfrm>
            <a:off x="12188825" y="8206740"/>
            <a:ext cx="0" cy="1575759"/>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56FFBC-7388-444E-9A50-FBAB96D84832}"/>
              </a:ext>
            </a:extLst>
          </p:cNvPr>
          <p:cNvCxnSpPr>
            <a:cxnSpLocks/>
            <a:stCxn id="9" idx="1"/>
            <a:endCxn id="2" idx="6"/>
          </p:cNvCxnSpPr>
          <p:nvPr/>
        </p:nvCxnSpPr>
        <p:spPr>
          <a:xfrm flipH="1">
            <a:off x="13537566" y="6858000"/>
            <a:ext cx="2646555" cy="0"/>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B1BFAA-FD3C-E042-B50B-ACF596B6301E}"/>
              </a:ext>
            </a:extLst>
          </p:cNvPr>
          <p:cNvCxnSpPr>
            <a:cxnSpLocks/>
          </p:cNvCxnSpPr>
          <p:nvPr/>
        </p:nvCxnSpPr>
        <p:spPr>
          <a:xfrm flipH="1">
            <a:off x="8193529" y="6858000"/>
            <a:ext cx="2646555" cy="0"/>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AA991BE-C490-9B4E-8738-B8E0DDC1D466}"/>
              </a:ext>
            </a:extLst>
          </p:cNvPr>
          <p:cNvCxnSpPr>
            <a:cxnSpLocks/>
            <a:stCxn id="2" idx="5"/>
          </p:cNvCxnSpPr>
          <p:nvPr/>
        </p:nvCxnSpPr>
        <p:spPr>
          <a:xfrm>
            <a:off x="13142529" y="7811703"/>
            <a:ext cx="1322131" cy="535011"/>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1DEF5B-9F29-DD44-9F1A-617A4704F7CE}"/>
              </a:ext>
            </a:extLst>
          </p:cNvPr>
          <p:cNvCxnSpPr>
            <a:cxnSpLocks/>
            <a:endCxn id="2" idx="1"/>
          </p:cNvCxnSpPr>
          <p:nvPr/>
        </p:nvCxnSpPr>
        <p:spPr>
          <a:xfrm>
            <a:off x="10067440" y="5339159"/>
            <a:ext cx="1167681" cy="565138"/>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4243319-D588-7542-A72B-0C6EAA21239C}"/>
              </a:ext>
            </a:extLst>
          </p:cNvPr>
          <p:cNvCxnSpPr>
            <a:cxnSpLocks/>
            <a:stCxn id="2" idx="7"/>
          </p:cNvCxnSpPr>
          <p:nvPr/>
        </p:nvCxnSpPr>
        <p:spPr>
          <a:xfrm flipV="1">
            <a:off x="13142529" y="5289763"/>
            <a:ext cx="1167681" cy="614534"/>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394221-5523-F043-ACCA-12404FD349A4}"/>
              </a:ext>
            </a:extLst>
          </p:cNvPr>
          <p:cNvCxnSpPr>
            <a:cxnSpLocks/>
          </p:cNvCxnSpPr>
          <p:nvPr/>
        </p:nvCxnSpPr>
        <p:spPr>
          <a:xfrm flipV="1">
            <a:off x="10071405" y="7817634"/>
            <a:ext cx="1167681" cy="614534"/>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88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BE78A65-E15C-B741-A7B3-C7C8E78C2D26}"/>
              </a:ext>
            </a:extLst>
          </p:cNvPr>
          <p:cNvSpPr/>
          <p:nvPr/>
        </p:nvSpPr>
        <p:spPr>
          <a:xfrm>
            <a:off x="10137008" y="4806184"/>
            <a:ext cx="4103634" cy="410363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 </a:t>
            </a:r>
          </a:p>
        </p:txBody>
      </p:sp>
      <p:sp>
        <p:nvSpPr>
          <p:cNvPr id="3" name="TextBox 2">
            <a:extLst>
              <a:ext uri="{FF2B5EF4-FFF2-40B4-BE49-F238E27FC236}">
                <a16:creationId xmlns:a16="http://schemas.microsoft.com/office/drawing/2014/main" id="{CD3BF5AB-2074-9B4E-AA7C-6BC0C53289CE}"/>
              </a:ext>
            </a:extLst>
          </p:cNvPr>
          <p:cNvSpPr txBox="1"/>
          <p:nvPr/>
        </p:nvSpPr>
        <p:spPr>
          <a:xfrm>
            <a:off x="10471847" y="5888505"/>
            <a:ext cx="3433952" cy="1938992"/>
          </a:xfrm>
          <a:prstGeom prst="rect">
            <a:avLst/>
          </a:prstGeom>
          <a:noFill/>
        </p:spPr>
        <p:txBody>
          <a:bodyPr wrap="none" rtlCol="0" anchor="ctr">
            <a:spAutoFit/>
          </a:bodyPr>
          <a:lstStyle/>
          <a:p>
            <a:pPr algn="ctr"/>
            <a:r>
              <a:rPr lang="en-US" sz="4000" b="1" dirty="0">
                <a:solidFill>
                  <a:schemeClr val="bg1"/>
                </a:solidFill>
                <a:latin typeface="Poppins" pitchFamily="2" charset="77"/>
                <a:cs typeface="Poppins" pitchFamily="2" charset="77"/>
              </a:rPr>
              <a:t>8P LEAN</a:t>
            </a:r>
          </a:p>
          <a:p>
            <a:pPr algn="ctr"/>
            <a:r>
              <a:rPr lang="en-US" sz="4000" b="1" dirty="0">
                <a:solidFill>
                  <a:schemeClr val="bg1"/>
                </a:solidFill>
                <a:latin typeface="Poppins" pitchFamily="2" charset="77"/>
                <a:cs typeface="Poppins" pitchFamily="2" charset="77"/>
              </a:rPr>
              <a:t>MANUFACT-</a:t>
            </a:r>
          </a:p>
          <a:p>
            <a:pPr algn="ctr"/>
            <a:r>
              <a:rPr lang="en-US" sz="4000" b="1" dirty="0">
                <a:solidFill>
                  <a:schemeClr val="bg1"/>
                </a:solidFill>
                <a:latin typeface="Poppins" pitchFamily="2" charset="77"/>
                <a:cs typeface="Poppins" pitchFamily="2" charset="77"/>
              </a:rPr>
              <a:t>URING</a:t>
            </a:r>
          </a:p>
        </p:txBody>
      </p:sp>
      <p:sp>
        <p:nvSpPr>
          <p:cNvPr id="4" name="Hexagon 3">
            <a:extLst>
              <a:ext uri="{FF2B5EF4-FFF2-40B4-BE49-F238E27FC236}">
                <a16:creationId xmlns:a16="http://schemas.microsoft.com/office/drawing/2014/main" id="{0F1D8DCE-A7C3-3842-8006-C86A74D2E6ED}"/>
              </a:ext>
            </a:extLst>
          </p:cNvPr>
          <p:cNvSpPr/>
          <p:nvPr/>
        </p:nvSpPr>
        <p:spPr>
          <a:xfrm>
            <a:off x="5130800" y="5483991"/>
            <a:ext cx="3187700" cy="2748018"/>
          </a:xfrm>
          <a:prstGeom prst="hexagon">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Hexagon 4">
            <a:extLst>
              <a:ext uri="{FF2B5EF4-FFF2-40B4-BE49-F238E27FC236}">
                <a16:creationId xmlns:a16="http://schemas.microsoft.com/office/drawing/2014/main" id="{855FB7A6-901C-B143-8785-ADFC587F755A}"/>
              </a:ext>
            </a:extLst>
          </p:cNvPr>
          <p:cNvSpPr/>
          <p:nvPr/>
        </p:nvSpPr>
        <p:spPr>
          <a:xfrm>
            <a:off x="16059150" y="5483991"/>
            <a:ext cx="3187700" cy="2748018"/>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Hexagon 5">
            <a:extLst>
              <a:ext uri="{FF2B5EF4-FFF2-40B4-BE49-F238E27FC236}">
                <a16:creationId xmlns:a16="http://schemas.microsoft.com/office/drawing/2014/main" id="{A632FCD9-D67C-684E-A079-EC5F22BD9A45}"/>
              </a:ext>
            </a:extLst>
          </p:cNvPr>
          <p:cNvSpPr/>
          <p:nvPr/>
        </p:nvSpPr>
        <p:spPr>
          <a:xfrm>
            <a:off x="10594974" y="10205982"/>
            <a:ext cx="3187700" cy="2748018"/>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Hexagon 6">
            <a:extLst>
              <a:ext uri="{FF2B5EF4-FFF2-40B4-BE49-F238E27FC236}">
                <a16:creationId xmlns:a16="http://schemas.microsoft.com/office/drawing/2014/main" id="{90A8FB98-60F4-A84F-BB03-609D158C3675}"/>
              </a:ext>
            </a:extLst>
          </p:cNvPr>
          <p:cNvSpPr/>
          <p:nvPr/>
        </p:nvSpPr>
        <p:spPr>
          <a:xfrm>
            <a:off x="10594974" y="762000"/>
            <a:ext cx="3187700" cy="274801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Hexagon 7">
            <a:extLst>
              <a:ext uri="{FF2B5EF4-FFF2-40B4-BE49-F238E27FC236}">
                <a16:creationId xmlns:a16="http://schemas.microsoft.com/office/drawing/2014/main" id="{EB542FAF-9BF6-0149-8217-F75E0404AD9C}"/>
              </a:ext>
            </a:extLst>
          </p:cNvPr>
          <p:cNvSpPr/>
          <p:nvPr/>
        </p:nvSpPr>
        <p:spPr>
          <a:xfrm>
            <a:off x="14094620" y="2058164"/>
            <a:ext cx="3187700" cy="274801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Hexagon 8">
            <a:extLst>
              <a:ext uri="{FF2B5EF4-FFF2-40B4-BE49-F238E27FC236}">
                <a16:creationId xmlns:a16="http://schemas.microsoft.com/office/drawing/2014/main" id="{67B2AD41-D5EF-5A45-841C-D523D8609DC5}"/>
              </a:ext>
            </a:extLst>
          </p:cNvPr>
          <p:cNvSpPr/>
          <p:nvPr/>
        </p:nvSpPr>
        <p:spPr>
          <a:xfrm>
            <a:off x="14094620" y="8909817"/>
            <a:ext cx="3187700" cy="274801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Hexagon 9">
            <a:extLst>
              <a:ext uri="{FF2B5EF4-FFF2-40B4-BE49-F238E27FC236}">
                <a16:creationId xmlns:a16="http://schemas.microsoft.com/office/drawing/2014/main" id="{39B84E1D-EACB-4A4E-AF52-C1BB1C998399}"/>
              </a:ext>
            </a:extLst>
          </p:cNvPr>
          <p:cNvSpPr/>
          <p:nvPr/>
        </p:nvSpPr>
        <p:spPr>
          <a:xfrm>
            <a:off x="7095328" y="2058165"/>
            <a:ext cx="3187700" cy="2748018"/>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Hexagon 10">
            <a:extLst>
              <a:ext uri="{FF2B5EF4-FFF2-40B4-BE49-F238E27FC236}">
                <a16:creationId xmlns:a16="http://schemas.microsoft.com/office/drawing/2014/main" id="{D3946458-94A0-804E-A8C6-21E3195B375A}"/>
              </a:ext>
            </a:extLst>
          </p:cNvPr>
          <p:cNvSpPr/>
          <p:nvPr/>
        </p:nvSpPr>
        <p:spPr>
          <a:xfrm>
            <a:off x="7095328" y="8909817"/>
            <a:ext cx="3187700" cy="2748018"/>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3FF4B2EB-9D5F-834E-9209-1F71B556914B}"/>
              </a:ext>
            </a:extLst>
          </p:cNvPr>
          <p:cNvSpPr txBox="1"/>
          <p:nvPr/>
        </p:nvSpPr>
        <p:spPr>
          <a:xfrm>
            <a:off x="10859278" y="1765776"/>
            <a:ext cx="275588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PREVENTION</a:t>
            </a:r>
          </a:p>
        </p:txBody>
      </p:sp>
      <p:sp>
        <p:nvSpPr>
          <p:cNvPr id="13" name="TextBox 12">
            <a:extLst>
              <a:ext uri="{FF2B5EF4-FFF2-40B4-BE49-F238E27FC236}">
                <a16:creationId xmlns:a16="http://schemas.microsoft.com/office/drawing/2014/main" id="{F7AD0192-1CCA-114B-9E2A-1D63A84B4B8E}"/>
              </a:ext>
            </a:extLst>
          </p:cNvPr>
          <p:cNvSpPr txBox="1"/>
          <p:nvPr/>
        </p:nvSpPr>
        <p:spPr>
          <a:xfrm>
            <a:off x="14290493" y="3139785"/>
            <a:ext cx="279595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PARTNERING</a:t>
            </a:r>
          </a:p>
        </p:txBody>
      </p:sp>
      <p:sp>
        <p:nvSpPr>
          <p:cNvPr id="14" name="TextBox 13">
            <a:extLst>
              <a:ext uri="{FF2B5EF4-FFF2-40B4-BE49-F238E27FC236}">
                <a16:creationId xmlns:a16="http://schemas.microsoft.com/office/drawing/2014/main" id="{2F89A2C2-F41F-0E4D-9BA7-E316D6FC9A3E}"/>
              </a:ext>
            </a:extLst>
          </p:cNvPr>
          <p:cNvSpPr txBox="1"/>
          <p:nvPr/>
        </p:nvSpPr>
        <p:spPr>
          <a:xfrm>
            <a:off x="16796838" y="6565612"/>
            <a:ext cx="171232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PLANET</a:t>
            </a:r>
          </a:p>
        </p:txBody>
      </p:sp>
      <p:sp>
        <p:nvSpPr>
          <p:cNvPr id="15" name="TextBox 14">
            <a:extLst>
              <a:ext uri="{FF2B5EF4-FFF2-40B4-BE49-F238E27FC236}">
                <a16:creationId xmlns:a16="http://schemas.microsoft.com/office/drawing/2014/main" id="{5AE077AB-90AE-BC49-8501-ECE7E3D807E1}"/>
              </a:ext>
            </a:extLst>
          </p:cNvPr>
          <p:cNvSpPr txBox="1"/>
          <p:nvPr/>
        </p:nvSpPr>
        <p:spPr>
          <a:xfrm>
            <a:off x="14346598" y="9991440"/>
            <a:ext cx="268374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PERFECTION</a:t>
            </a:r>
          </a:p>
        </p:txBody>
      </p:sp>
      <p:sp>
        <p:nvSpPr>
          <p:cNvPr id="16" name="TextBox 15">
            <a:extLst>
              <a:ext uri="{FF2B5EF4-FFF2-40B4-BE49-F238E27FC236}">
                <a16:creationId xmlns:a16="http://schemas.microsoft.com/office/drawing/2014/main" id="{65495CF6-DD65-D64C-835C-6579A2688891}"/>
              </a:ext>
            </a:extLst>
          </p:cNvPr>
          <p:cNvSpPr txBox="1"/>
          <p:nvPr/>
        </p:nvSpPr>
        <p:spPr>
          <a:xfrm>
            <a:off x="11164347" y="11287603"/>
            <a:ext cx="204895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PURPOSE</a:t>
            </a:r>
          </a:p>
        </p:txBody>
      </p:sp>
      <p:sp>
        <p:nvSpPr>
          <p:cNvPr id="17" name="TextBox 16">
            <a:extLst>
              <a:ext uri="{FF2B5EF4-FFF2-40B4-BE49-F238E27FC236}">
                <a16:creationId xmlns:a16="http://schemas.microsoft.com/office/drawing/2014/main" id="{B9227E42-07DD-D54E-A196-7D4831527BB5}"/>
              </a:ext>
            </a:extLst>
          </p:cNvPr>
          <p:cNvSpPr txBox="1"/>
          <p:nvPr/>
        </p:nvSpPr>
        <p:spPr>
          <a:xfrm>
            <a:off x="7655082" y="9991438"/>
            <a:ext cx="206819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PROCESS</a:t>
            </a:r>
          </a:p>
        </p:txBody>
      </p:sp>
      <p:sp>
        <p:nvSpPr>
          <p:cNvPr id="18" name="TextBox 17">
            <a:extLst>
              <a:ext uri="{FF2B5EF4-FFF2-40B4-BE49-F238E27FC236}">
                <a16:creationId xmlns:a16="http://schemas.microsoft.com/office/drawing/2014/main" id="{CD9D3EDB-76CF-3746-A8CE-7EDE2CFBB5B6}"/>
              </a:ext>
            </a:extLst>
          </p:cNvPr>
          <p:cNvSpPr txBox="1"/>
          <p:nvPr/>
        </p:nvSpPr>
        <p:spPr>
          <a:xfrm>
            <a:off x="5895738" y="6565611"/>
            <a:ext cx="165782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PEOPLE</a:t>
            </a:r>
          </a:p>
        </p:txBody>
      </p:sp>
      <p:sp>
        <p:nvSpPr>
          <p:cNvPr id="19" name="TextBox 18">
            <a:extLst>
              <a:ext uri="{FF2B5EF4-FFF2-40B4-BE49-F238E27FC236}">
                <a16:creationId xmlns:a16="http://schemas.microsoft.com/office/drawing/2014/main" id="{8504C8BE-D51A-1545-8E22-D03A44971C29}"/>
              </a:ext>
            </a:extLst>
          </p:cNvPr>
          <p:cNvSpPr txBox="1"/>
          <p:nvPr/>
        </p:nvSpPr>
        <p:spPr>
          <a:xfrm>
            <a:off x="8128768" y="3139785"/>
            <a:ext cx="1120820"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PULL</a:t>
            </a:r>
          </a:p>
        </p:txBody>
      </p:sp>
      <p:cxnSp>
        <p:nvCxnSpPr>
          <p:cNvPr id="20" name="Straight Connector 19">
            <a:extLst>
              <a:ext uri="{FF2B5EF4-FFF2-40B4-BE49-F238E27FC236}">
                <a16:creationId xmlns:a16="http://schemas.microsoft.com/office/drawing/2014/main" id="{44805BFE-5D1F-1345-9C25-A811A4E94FAE}"/>
              </a:ext>
            </a:extLst>
          </p:cNvPr>
          <p:cNvCxnSpPr>
            <a:cxnSpLocks/>
            <a:endCxn id="2" idx="0"/>
          </p:cNvCxnSpPr>
          <p:nvPr/>
        </p:nvCxnSpPr>
        <p:spPr>
          <a:xfrm>
            <a:off x="12188825" y="3510018"/>
            <a:ext cx="0" cy="1296166"/>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8DB3FD7-19B3-1D45-BE70-767AA3D75CA5}"/>
              </a:ext>
            </a:extLst>
          </p:cNvPr>
          <p:cNvCxnSpPr>
            <a:cxnSpLocks/>
          </p:cNvCxnSpPr>
          <p:nvPr/>
        </p:nvCxnSpPr>
        <p:spPr>
          <a:xfrm>
            <a:off x="12188825" y="8909816"/>
            <a:ext cx="0" cy="1296166"/>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6D8A11-6F07-5E4E-857E-967C06DD1C04}"/>
              </a:ext>
            </a:extLst>
          </p:cNvPr>
          <p:cNvCxnSpPr>
            <a:cxnSpLocks/>
            <a:stCxn id="2" idx="6"/>
            <a:endCxn id="5" idx="3"/>
          </p:cNvCxnSpPr>
          <p:nvPr/>
        </p:nvCxnSpPr>
        <p:spPr>
          <a:xfrm>
            <a:off x="14240642" y="6858000"/>
            <a:ext cx="1818508" cy="0"/>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7B19726-AE49-8447-AAB1-9C7FDE6EF05F}"/>
              </a:ext>
            </a:extLst>
          </p:cNvPr>
          <p:cNvCxnSpPr>
            <a:cxnSpLocks/>
          </p:cNvCxnSpPr>
          <p:nvPr/>
        </p:nvCxnSpPr>
        <p:spPr>
          <a:xfrm>
            <a:off x="8318500" y="6858000"/>
            <a:ext cx="1818508" cy="0"/>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644EB04-0A83-2044-94B3-7CF74D6ED315}"/>
              </a:ext>
            </a:extLst>
          </p:cNvPr>
          <p:cNvCxnSpPr>
            <a:cxnSpLocks/>
            <a:stCxn id="11" idx="5"/>
            <a:endCxn id="2" idx="3"/>
          </p:cNvCxnSpPr>
          <p:nvPr/>
        </p:nvCxnSpPr>
        <p:spPr>
          <a:xfrm flipV="1">
            <a:off x="9596024" y="8308853"/>
            <a:ext cx="1141947" cy="600965"/>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31B4937-6274-8E4F-873D-39188EBE3FC3}"/>
              </a:ext>
            </a:extLst>
          </p:cNvPr>
          <p:cNvCxnSpPr>
            <a:cxnSpLocks/>
            <a:stCxn id="10" idx="1"/>
            <a:endCxn id="2" idx="1"/>
          </p:cNvCxnSpPr>
          <p:nvPr/>
        </p:nvCxnSpPr>
        <p:spPr>
          <a:xfrm>
            <a:off x="9596024" y="4806182"/>
            <a:ext cx="1141947" cy="600965"/>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49874BF-6F29-D444-9B12-5FF2FC0829CA}"/>
              </a:ext>
            </a:extLst>
          </p:cNvPr>
          <p:cNvCxnSpPr>
            <a:cxnSpLocks/>
          </p:cNvCxnSpPr>
          <p:nvPr/>
        </p:nvCxnSpPr>
        <p:spPr>
          <a:xfrm>
            <a:off x="13639680" y="8308155"/>
            <a:ext cx="1141947" cy="600965"/>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8B89C6-D4D7-5945-9DEF-DB3515C9E893}"/>
              </a:ext>
            </a:extLst>
          </p:cNvPr>
          <p:cNvCxnSpPr>
            <a:cxnSpLocks/>
          </p:cNvCxnSpPr>
          <p:nvPr/>
        </p:nvCxnSpPr>
        <p:spPr>
          <a:xfrm flipV="1">
            <a:off x="13639679" y="4825435"/>
            <a:ext cx="1141947" cy="600965"/>
          </a:xfrm>
          <a:prstGeom prst="line">
            <a:avLst/>
          </a:prstGeom>
          <a:ln w="38100">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28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611C194A-48FC-9D48-A0A5-4834C49FAA87}"/>
              </a:ext>
            </a:extLst>
          </p:cNvPr>
          <p:cNvGrpSpPr/>
          <p:nvPr/>
        </p:nvGrpSpPr>
        <p:grpSpPr>
          <a:xfrm>
            <a:off x="2317239" y="3412202"/>
            <a:ext cx="12077187" cy="9301168"/>
            <a:chOff x="4906108" y="3391873"/>
            <a:chExt cx="10152838" cy="7819143"/>
          </a:xfrm>
        </p:grpSpPr>
        <p:sp>
          <p:nvSpPr>
            <p:cNvPr id="2" name="Rectangle 1">
              <a:extLst>
                <a:ext uri="{FF2B5EF4-FFF2-40B4-BE49-F238E27FC236}">
                  <a16:creationId xmlns:a16="http://schemas.microsoft.com/office/drawing/2014/main" id="{A9C1AAF7-D939-AE4F-A60F-9289BD572F03}"/>
                </a:ext>
              </a:extLst>
            </p:cNvPr>
            <p:cNvSpPr/>
            <p:nvPr/>
          </p:nvSpPr>
          <p:spPr>
            <a:xfrm>
              <a:off x="4906108" y="4013417"/>
              <a:ext cx="3171608" cy="2381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Parallelogram 2">
              <a:extLst>
                <a:ext uri="{FF2B5EF4-FFF2-40B4-BE49-F238E27FC236}">
                  <a16:creationId xmlns:a16="http://schemas.microsoft.com/office/drawing/2014/main" id="{B2B2BC98-19C6-5346-AD4F-B8D0A0CF960A}"/>
                </a:ext>
              </a:extLst>
            </p:cNvPr>
            <p:cNvSpPr/>
            <p:nvPr/>
          </p:nvSpPr>
          <p:spPr>
            <a:xfrm>
              <a:off x="4906108" y="3391873"/>
              <a:ext cx="3741499" cy="600562"/>
            </a:xfrm>
            <a:prstGeom prst="parallelogram">
              <a:avLst>
                <a:gd name="adj" fmla="val 9539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Parallelogram 3">
              <a:extLst>
                <a:ext uri="{FF2B5EF4-FFF2-40B4-BE49-F238E27FC236}">
                  <a16:creationId xmlns:a16="http://schemas.microsoft.com/office/drawing/2014/main" id="{DCB1DC80-B759-2B4D-A080-755B2A2B341E}"/>
                </a:ext>
              </a:extLst>
            </p:cNvPr>
            <p:cNvSpPr/>
            <p:nvPr/>
          </p:nvSpPr>
          <p:spPr>
            <a:xfrm rot="5400000" flipV="1">
              <a:off x="6898079" y="4616482"/>
              <a:ext cx="2972967" cy="557133"/>
            </a:xfrm>
            <a:prstGeom prst="parallelogram">
              <a:avLst>
                <a:gd name="adj" fmla="val 1056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B208E9AF-7BD7-8944-B534-B07BCF84884A}"/>
                </a:ext>
              </a:extLst>
            </p:cNvPr>
            <p:cNvSpPr/>
            <p:nvPr/>
          </p:nvSpPr>
          <p:spPr>
            <a:xfrm>
              <a:off x="4906108" y="6430044"/>
              <a:ext cx="3171608" cy="2381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884E27EB-70D8-1F4D-8576-52E37B50A758}"/>
                </a:ext>
              </a:extLst>
            </p:cNvPr>
            <p:cNvSpPr/>
            <p:nvPr/>
          </p:nvSpPr>
          <p:spPr>
            <a:xfrm>
              <a:off x="4906108" y="8829217"/>
              <a:ext cx="3171608" cy="23817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4F9234F3-B469-A845-8BC0-9E0DFD6DAEDD}"/>
                </a:ext>
              </a:extLst>
            </p:cNvPr>
            <p:cNvSpPr/>
            <p:nvPr/>
          </p:nvSpPr>
          <p:spPr>
            <a:xfrm>
              <a:off x="8104220" y="6430044"/>
              <a:ext cx="3171608" cy="23817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Parallelogram 15">
              <a:extLst>
                <a:ext uri="{FF2B5EF4-FFF2-40B4-BE49-F238E27FC236}">
                  <a16:creationId xmlns:a16="http://schemas.microsoft.com/office/drawing/2014/main" id="{404712CC-5386-6B4C-B998-A7E1E8869C88}"/>
                </a:ext>
              </a:extLst>
            </p:cNvPr>
            <p:cNvSpPr/>
            <p:nvPr/>
          </p:nvSpPr>
          <p:spPr>
            <a:xfrm>
              <a:off x="8104220" y="5794816"/>
              <a:ext cx="3741499" cy="600562"/>
            </a:xfrm>
            <a:prstGeom prst="parallelogram">
              <a:avLst>
                <a:gd name="adj" fmla="val 953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ectangle 18">
              <a:extLst>
                <a:ext uri="{FF2B5EF4-FFF2-40B4-BE49-F238E27FC236}">
                  <a16:creationId xmlns:a16="http://schemas.microsoft.com/office/drawing/2014/main" id="{82F1E9D0-516F-AC43-8BBA-E17D8B13AAC7}"/>
                </a:ext>
              </a:extLst>
            </p:cNvPr>
            <p:cNvSpPr/>
            <p:nvPr/>
          </p:nvSpPr>
          <p:spPr>
            <a:xfrm>
              <a:off x="8104220" y="8829217"/>
              <a:ext cx="3171608" cy="23817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5F35EAFF-DE36-E641-958C-F7F12DCE4489}"/>
                </a:ext>
              </a:extLst>
            </p:cNvPr>
            <p:cNvSpPr/>
            <p:nvPr/>
          </p:nvSpPr>
          <p:spPr>
            <a:xfrm>
              <a:off x="11301926" y="6430044"/>
              <a:ext cx="3171608" cy="23817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Parallelogram 23">
              <a:extLst>
                <a:ext uri="{FF2B5EF4-FFF2-40B4-BE49-F238E27FC236}">
                  <a16:creationId xmlns:a16="http://schemas.microsoft.com/office/drawing/2014/main" id="{11C78085-E7F0-A24E-B672-34CF9A56CB04}"/>
                </a:ext>
              </a:extLst>
            </p:cNvPr>
            <p:cNvSpPr/>
            <p:nvPr/>
          </p:nvSpPr>
          <p:spPr>
            <a:xfrm>
              <a:off x="11301926" y="5794816"/>
              <a:ext cx="3741499" cy="600562"/>
            </a:xfrm>
            <a:prstGeom prst="parallelogram">
              <a:avLst>
                <a:gd name="adj" fmla="val 9539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Parallelogram 24">
              <a:extLst>
                <a:ext uri="{FF2B5EF4-FFF2-40B4-BE49-F238E27FC236}">
                  <a16:creationId xmlns:a16="http://schemas.microsoft.com/office/drawing/2014/main" id="{7B5F19EC-C6D1-B848-82D5-D2C45212B08A}"/>
                </a:ext>
              </a:extLst>
            </p:cNvPr>
            <p:cNvSpPr/>
            <p:nvPr/>
          </p:nvSpPr>
          <p:spPr>
            <a:xfrm rot="5400000" flipV="1">
              <a:off x="13293896" y="7046793"/>
              <a:ext cx="2972967" cy="557133"/>
            </a:xfrm>
            <a:prstGeom prst="parallelogram">
              <a:avLst>
                <a:gd name="adj" fmla="val 10563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Rectangle 26">
              <a:extLst>
                <a:ext uri="{FF2B5EF4-FFF2-40B4-BE49-F238E27FC236}">
                  <a16:creationId xmlns:a16="http://schemas.microsoft.com/office/drawing/2014/main" id="{E13266AD-897A-C04E-9528-B857D93C53AF}"/>
                </a:ext>
              </a:extLst>
            </p:cNvPr>
            <p:cNvSpPr/>
            <p:nvPr/>
          </p:nvSpPr>
          <p:spPr>
            <a:xfrm>
              <a:off x="11301926" y="8829217"/>
              <a:ext cx="3171608" cy="23817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Parallelogram 28">
              <a:extLst>
                <a:ext uri="{FF2B5EF4-FFF2-40B4-BE49-F238E27FC236}">
                  <a16:creationId xmlns:a16="http://schemas.microsoft.com/office/drawing/2014/main" id="{C850BFD6-34CA-9648-BF9C-215DA20E3F7D}"/>
                </a:ext>
              </a:extLst>
            </p:cNvPr>
            <p:cNvSpPr/>
            <p:nvPr/>
          </p:nvSpPr>
          <p:spPr>
            <a:xfrm rot="5400000" flipV="1">
              <a:off x="13293896" y="9445966"/>
              <a:ext cx="2972967" cy="557133"/>
            </a:xfrm>
            <a:prstGeom prst="parallelogram">
              <a:avLst>
                <a:gd name="adj" fmla="val 10563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31" name="TextBox 30">
            <a:extLst>
              <a:ext uri="{FF2B5EF4-FFF2-40B4-BE49-F238E27FC236}">
                <a16:creationId xmlns:a16="http://schemas.microsoft.com/office/drawing/2014/main" id="{041230B4-DC38-944F-A34C-CC2CBA75A864}"/>
              </a:ext>
            </a:extLst>
          </p:cNvPr>
          <p:cNvSpPr txBox="1"/>
          <p:nvPr/>
        </p:nvSpPr>
        <p:spPr>
          <a:xfrm>
            <a:off x="7618531" y="612372"/>
            <a:ext cx="914064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LEAN MANUFACTURING</a:t>
            </a:r>
          </a:p>
        </p:txBody>
      </p:sp>
      <p:sp>
        <p:nvSpPr>
          <p:cNvPr id="32" name="TextBox 31">
            <a:extLst>
              <a:ext uri="{FF2B5EF4-FFF2-40B4-BE49-F238E27FC236}">
                <a16:creationId xmlns:a16="http://schemas.microsoft.com/office/drawing/2014/main" id="{E88E8355-5D55-CB4B-BCC8-0B8E8D4D6A7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Subtitle 2">
            <a:extLst>
              <a:ext uri="{FF2B5EF4-FFF2-40B4-BE49-F238E27FC236}">
                <a16:creationId xmlns:a16="http://schemas.microsoft.com/office/drawing/2014/main" id="{DC46867E-C7FB-FD43-8532-6C5B966E9D33}"/>
              </a:ext>
            </a:extLst>
          </p:cNvPr>
          <p:cNvSpPr txBox="1">
            <a:spLocks/>
          </p:cNvSpPr>
          <p:nvPr/>
        </p:nvSpPr>
        <p:spPr>
          <a:xfrm>
            <a:off x="15798454" y="5908926"/>
            <a:ext cx="7058371"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34" name="TextBox 33">
            <a:extLst>
              <a:ext uri="{FF2B5EF4-FFF2-40B4-BE49-F238E27FC236}">
                <a16:creationId xmlns:a16="http://schemas.microsoft.com/office/drawing/2014/main" id="{B9D16405-A4A2-5E40-8214-75CCB6E0C33B}"/>
              </a:ext>
            </a:extLst>
          </p:cNvPr>
          <p:cNvSpPr txBox="1"/>
          <p:nvPr/>
        </p:nvSpPr>
        <p:spPr>
          <a:xfrm>
            <a:off x="15798454" y="5203516"/>
            <a:ext cx="354456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HERE</a:t>
            </a:r>
          </a:p>
        </p:txBody>
      </p:sp>
      <p:sp>
        <p:nvSpPr>
          <p:cNvPr id="36" name="Freeform 109">
            <a:extLst>
              <a:ext uri="{FF2B5EF4-FFF2-40B4-BE49-F238E27FC236}">
                <a16:creationId xmlns:a16="http://schemas.microsoft.com/office/drawing/2014/main" id="{1BA31A71-C7DD-5C47-8EC9-1BBF66BC70CE}"/>
              </a:ext>
            </a:extLst>
          </p:cNvPr>
          <p:cNvSpPr>
            <a:spLocks noChangeArrowheads="1"/>
          </p:cNvSpPr>
          <p:nvPr/>
        </p:nvSpPr>
        <p:spPr bwMode="auto">
          <a:xfrm>
            <a:off x="3629460" y="10544488"/>
            <a:ext cx="1047752" cy="942974"/>
          </a:xfrm>
          <a:custGeom>
            <a:avLst/>
            <a:gdLst>
              <a:gd name="T0" fmla="*/ 0 w 745765"/>
              <a:gd name="T1" fmla="*/ 298610 h 671152"/>
              <a:gd name="T2" fmla="*/ 261072 w 745765"/>
              <a:gd name="T3" fmla="*/ 298610 h 671152"/>
              <a:gd name="T4" fmla="*/ 261072 w 745765"/>
              <a:gd name="T5" fmla="*/ 354402 h 671152"/>
              <a:gd name="T6" fmla="*/ 279797 w 745765"/>
              <a:gd name="T7" fmla="*/ 373119 h 671152"/>
              <a:gd name="T8" fmla="*/ 466328 w 745765"/>
              <a:gd name="T9" fmla="*/ 373119 h 671152"/>
              <a:gd name="T10" fmla="*/ 484693 w 745765"/>
              <a:gd name="T11" fmla="*/ 354402 h 671152"/>
              <a:gd name="T12" fmla="*/ 484693 w 745765"/>
              <a:gd name="T13" fmla="*/ 298610 h 671152"/>
              <a:gd name="T14" fmla="*/ 746125 w 745765"/>
              <a:gd name="T15" fmla="*/ 298610 h 671152"/>
              <a:gd name="T16" fmla="*/ 746125 w 745765"/>
              <a:gd name="T17" fmla="*/ 652795 h 671152"/>
              <a:gd name="T18" fmla="*/ 727400 w 745765"/>
              <a:gd name="T19" fmla="*/ 671512 h 671152"/>
              <a:gd name="T20" fmla="*/ 18365 w 745765"/>
              <a:gd name="T21" fmla="*/ 671512 h 671152"/>
              <a:gd name="T22" fmla="*/ 0 w 745765"/>
              <a:gd name="T23" fmla="*/ 652795 h 671152"/>
              <a:gd name="T24" fmla="*/ 373063 w 745765"/>
              <a:gd name="T25" fmla="*/ 223697 h 671152"/>
              <a:gd name="T26" fmla="*/ 354356 w 745765"/>
              <a:gd name="T27" fmla="*/ 242837 h 671152"/>
              <a:gd name="T28" fmla="*/ 354356 w 745765"/>
              <a:gd name="T29" fmla="*/ 280033 h 671152"/>
              <a:gd name="T30" fmla="*/ 373063 w 745765"/>
              <a:gd name="T31" fmla="*/ 298812 h 671152"/>
              <a:gd name="T32" fmla="*/ 391770 w 745765"/>
              <a:gd name="T33" fmla="*/ 280033 h 671152"/>
              <a:gd name="T34" fmla="*/ 391770 w 745765"/>
              <a:gd name="T35" fmla="*/ 242837 h 671152"/>
              <a:gd name="T36" fmla="*/ 373063 w 745765"/>
              <a:gd name="T37" fmla="*/ 223697 h 671152"/>
              <a:gd name="T38" fmla="*/ 298594 w 745765"/>
              <a:gd name="T39" fmla="*/ 149305 h 671152"/>
              <a:gd name="T40" fmla="*/ 447532 w 745765"/>
              <a:gd name="T41" fmla="*/ 149305 h 671152"/>
              <a:gd name="T42" fmla="*/ 447532 w 745765"/>
              <a:gd name="T43" fmla="*/ 336369 h 671152"/>
              <a:gd name="T44" fmla="*/ 298594 w 745765"/>
              <a:gd name="T45" fmla="*/ 336369 h 671152"/>
              <a:gd name="T46" fmla="*/ 279797 w 745765"/>
              <a:gd name="T47" fmla="*/ 0 h 671152"/>
              <a:gd name="T48" fmla="*/ 466328 w 745765"/>
              <a:gd name="T49" fmla="*/ 0 h 671152"/>
              <a:gd name="T50" fmla="*/ 559594 w 745765"/>
              <a:gd name="T51" fmla="*/ 93496 h 671152"/>
              <a:gd name="T52" fmla="*/ 559594 w 745765"/>
              <a:gd name="T53" fmla="*/ 149810 h 671152"/>
              <a:gd name="T54" fmla="*/ 727400 w 745765"/>
              <a:gd name="T55" fmla="*/ 149810 h 671152"/>
              <a:gd name="T56" fmla="*/ 746125 w 745765"/>
              <a:gd name="T57" fmla="*/ 168220 h 671152"/>
              <a:gd name="T58" fmla="*/ 746125 w 745765"/>
              <a:gd name="T59" fmla="*/ 261716 h 671152"/>
              <a:gd name="T60" fmla="*/ 484693 w 745765"/>
              <a:gd name="T61" fmla="*/ 261716 h 671152"/>
              <a:gd name="T62" fmla="*/ 484693 w 745765"/>
              <a:gd name="T63" fmla="*/ 186991 h 671152"/>
              <a:gd name="T64" fmla="*/ 484693 w 745765"/>
              <a:gd name="T65" fmla="*/ 149810 h 671152"/>
              <a:gd name="T66" fmla="*/ 522144 w 745765"/>
              <a:gd name="T67" fmla="*/ 149810 h 671152"/>
              <a:gd name="T68" fmla="*/ 522144 w 745765"/>
              <a:gd name="T69" fmla="*/ 93496 h 671152"/>
              <a:gd name="T70" fmla="*/ 466328 w 745765"/>
              <a:gd name="T71" fmla="*/ 37182 h 671152"/>
              <a:gd name="T72" fmla="*/ 279797 w 745765"/>
              <a:gd name="T73" fmla="*/ 37182 h 671152"/>
              <a:gd name="T74" fmla="*/ 223622 w 745765"/>
              <a:gd name="T75" fmla="*/ 93496 h 671152"/>
              <a:gd name="T76" fmla="*/ 223622 w 745765"/>
              <a:gd name="T77" fmla="*/ 149810 h 671152"/>
              <a:gd name="T78" fmla="*/ 261072 w 745765"/>
              <a:gd name="T79" fmla="*/ 149810 h 671152"/>
              <a:gd name="T80" fmla="*/ 261072 w 745765"/>
              <a:gd name="T81" fmla="*/ 186991 h 671152"/>
              <a:gd name="T82" fmla="*/ 261072 w 745765"/>
              <a:gd name="T83" fmla="*/ 261716 h 671152"/>
              <a:gd name="T84" fmla="*/ 0 w 745765"/>
              <a:gd name="T85" fmla="*/ 261716 h 671152"/>
              <a:gd name="T86" fmla="*/ 0 w 745765"/>
              <a:gd name="T87" fmla="*/ 168220 h 671152"/>
              <a:gd name="T88" fmla="*/ 18365 w 745765"/>
              <a:gd name="T89" fmla="*/ 149810 h 671152"/>
              <a:gd name="T90" fmla="*/ 186531 w 745765"/>
              <a:gd name="T91" fmla="*/ 149810 h 671152"/>
              <a:gd name="T92" fmla="*/ 186531 w 745765"/>
              <a:gd name="T93" fmla="*/ 93496 h 671152"/>
              <a:gd name="T94" fmla="*/ 279797 w 745765"/>
              <a:gd name="T95" fmla="*/ 0 h 67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45765" h="671152">
                <a:moveTo>
                  <a:pt x="0" y="298450"/>
                </a:moveTo>
                <a:lnTo>
                  <a:pt x="260946" y="298450"/>
                </a:lnTo>
                <a:lnTo>
                  <a:pt x="260946" y="354212"/>
                </a:lnTo>
                <a:cubicBezTo>
                  <a:pt x="260946" y="364285"/>
                  <a:pt x="269224" y="372919"/>
                  <a:pt x="279662" y="372919"/>
                </a:cubicBezTo>
                <a:lnTo>
                  <a:pt x="466103" y="372919"/>
                </a:lnTo>
                <a:cubicBezTo>
                  <a:pt x="476181" y="372919"/>
                  <a:pt x="484459" y="364285"/>
                  <a:pt x="484459" y="354212"/>
                </a:cubicBezTo>
                <a:lnTo>
                  <a:pt x="484459" y="298450"/>
                </a:lnTo>
                <a:lnTo>
                  <a:pt x="745765" y="298450"/>
                </a:lnTo>
                <a:lnTo>
                  <a:pt x="745765" y="652445"/>
                </a:lnTo>
                <a:cubicBezTo>
                  <a:pt x="745765" y="662878"/>
                  <a:pt x="737487" y="671152"/>
                  <a:pt x="727049" y="671152"/>
                </a:cubicBezTo>
                <a:lnTo>
                  <a:pt x="18356" y="671152"/>
                </a:lnTo>
                <a:cubicBezTo>
                  <a:pt x="8278" y="671152"/>
                  <a:pt x="0" y="662878"/>
                  <a:pt x="0" y="652445"/>
                </a:cubicBezTo>
                <a:lnTo>
                  <a:pt x="0" y="298450"/>
                </a:lnTo>
                <a:close/>
                <a:moveTo>
                  <a:pt x="372883" y="223577"/>
                </a:moveTo>
                <a:cubicBezTo>
                  <a:pt x="362455" y="223577"/>
                  <a:pt x="354185" y="232240"/>
                  <a:pt x="354185" y="242707"/>
                </a:cubicBezTo>
                <a:lnTo>
                  <a:pt x="354185" y="279883"/>
                </a:lnTo>
                <a:cubicBezTo>
                  <a:pt x="354185" y="290350"/>
                  <a:pt x="362455" y="298652"/>
                  <a:pt x="372883" y="298652"/>
                </a:cubicBezTo>
                <a:cubicBezTo>
                  <a:pt x="382951" y="298652"/>
                  <a:pt x="391581" y="290350"/>
                  <a:pt x="391581" y="279883"/>
                </a:cubicBezTo>
                <a:lnTo>
                  <a:pt x="391581" y="242707"/>
                </a:lnTo>
                <a:cubicBezTo>
                  <a:pt x="391581" y="232240"/>
                  <a:pt x="382951" y="223577"/>
                  <a:pt x="372883" y="223577"/>
                </a:cubicBezTo>
                <a:close/>
                <a:moveTo>
                  <a:pt x="298450" y="149225"/>
                </a:moveTo>
                <a:lnTo>
                  <a:pt x="447316" y="149225"/>
                </a:lnTo>
                <a:lnTo>
                  <a:pt x="447316" y="336189"/>
                </a:lnTo>
                <a:lnTo>
                  <a:pt x="298450" y="336189"/>
                </a:lnTo>
                <a:lnTo>
                  <a:pt x="298450" y="149225"/>
                </a:lnTo>
                <a:close/>
                <a:moveTo>
                  <a:pt x="279662" y="0"/>
                </a:moveTo>
                <a:lnTo>
                  <a:pt x="466103" y="0"/>
                </a:lnTo>
                <a:cubicBezTo>
                  <a:pt x="517573" y="0"/>
                  <a:pt x="559324" y="41852"/>
                  <a:pt x="559324" y="93446"/>
                </a:cubicBezTo>
                <a:lnTo>
                  <a:pt x="559324" y="149730"/>
                </a:lnTo>
                <a:lnTo>
                  <a:pt x="727049" y="149730"/>
                </a:lnTo>
                <a:cubicBezTo>
                  <a:pt x="737487" y="149730"/>
                  <a:pt x="745765" y="157667"/>
                  <a:pt x="745765" y="168130"/>
                </a:cubicBezTo>
                <a:lnTo>
                  <a:pt x="745765" y="261576"/>
                </a:lnTo>
                <a:lnTo>
                  <a:pt x="484459" y="261576"/>
                </a:lnTo>
                <a:lnTo>
                  <a:pt x="484459" y="186891"/>
                </a:lnTo>
                <a:lnTo>
                  <a:pt x="484459" y="149730"/>
                </a:lnTo>
                <a:lnTo>
                  <a:pt x="521892" y="149730"/>
                </a:lnTo>
                <a:lnTo>
                  <a:pt x="521892" y="93446"/>
                </a:lnTo>
                <a:cubicBezTo>
                  <a:pt x="521892" y="62417"/>
                  <a:pt x="496697" y="37162"/>
                  <a:pt x="466103" y="37162"/>
                </a:cubicBezTo>
                <a:lnTo>
                  <a:pt x="279662" y="37162"/>
                </a:lnTo>
                <a:cubicBezTo>
                  <a:pt x="248708" y="37162"/>
                  <a:pt x="223514" y="62417"/>
                  <a:pt x="223514" y="93446"/>
                </a:cubicBezTo>
                <a:lnTo>
                  <a:pt x="223514" y="149730"/>
                </a:lnTo>
                <a:lnTo>
                  <a:pt x="260946" y="149730"/>
                </a:lnTo>
                <a:lnTo>
                  <a:pt x="260946" y="186891"/>
                </a:lnTo>
                <a:lnTo>
                  <a:pt x="260946" y="261576"/>
                </a:lnTo>
                <a:lnTo>
                  <a:pt x="0" y="261576"/>
                </a:lnTo>
                <a:lnTo>
                  <a:pt x="0" y="168130"/>
                </a:lnTo>
                <a:cubicBezTo>
                  <a:pt x="0" y="157667"/>
                  <a:pt x="8278" y="149730"/>
                  <a:pt x="18356" y="149730"/>
                </a:cubicBezTo>
                <a:lnTo>
                  <a:pt x="186441" y="149730"/>
                </a:lnTo>
                <a:lnTo>
                  <a:pt x="186441" y="93446"/>
                </a:lnTo>
                <a:cubicBezTo>
                  <a:pt x="186441" y="41852"/>
                  <a:pt x="228193" y="0"/>
                  <a:pt x="27966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106">
            <a:extLst>
              <a:ext uri="{FF2B5EF4-FFF2-40B4-BE49-F238E27FC236}">
                <a16:creationId xmlns:a16="http://schemas.microsoft.com/office/drawing/2014/main" id="{FC014802-0B69-6A40-A062-46A2087C99B3}"/>
              </a:ext>
            </a:extLst>
          </p:cNvPr>
          <p:cNvSpPr>
            <a:spLocks noChangeArrowheads="1"/>
          </p:cNvSpPr>
          <p:nvPr/>
        </p:nvSpPr>
        <p:spPr bwMode="auto">
          <a:xfrm>
            <a:off x="11286358" y="7744301"/>
            <a:ext cx="1047752" cy="889472"/>
          </a:xfrm>
          <a:custGeom>
            <a:avLst/>
            <a:gdLst>
              <a:gd name="T0" fmla="*/ 559070 w 745764"/>
              <a:gd name="T1" fmla="*/ 409807 h 633053"/>
              <a:gd name="T2" fmla="*/ 727348 w 745764"/>
              <a:gd name="T3" fmla="*/ 409807 h 633053"/>
              <a:gd name="T4" fmla="*/ 746125 w 745764"/>
              <a:gd name="T5" fmla="*/ 428516 h 633053"/>
              <a:gd name="T6" fmla="*/ 746125 w 745764"/>
              <a:gd name="T7" fmla="*/ 540408 h 633053"/>
              <a:gd name="T8" fmla="*/ 727348 w 745764"/>
              <a:gd name="T9" fmla="*/ 558758 h 633053"/>
              <a:gd name="T10" fmla="*/ 559070 w 745764"/>
              <a:gd name="T11" fmla="*/ 558758 h 633053"/>
              <a:gd name="T12" fmla="*/ 18929 w 745764"/>
              <a:gd name="T13" fmla="*/ 409807 h 633053"/>
              <a:gd name="T14" fmla="*/ 74291 w 745764"/>
              <a:gd name="T15" fmla="*/ 409807 h 633053"/>
              <a:gd name="T16" fmla="*/ 74291 w 745764"/>
              <a:gd name="T17" fmla="*/ 558758 h 633053"/>
              <a:gd name="T18" fmla="*/ 18929 w 745764"/>
              <a:gd name="T19" fmla="*/ 558758 h 633053"/>
              <a:gd name="T20" fmla="*/ 0 w 745764"/>
              <a:gd name="T21" fmla="*/ 540408 h 633053"/>
              <a:gd name="T22" fmla="*/ 0 w 745764"/>
              <a:gd name="T23" fmla="*/ 428516 h 633053"/>
              <a:gd name="T24" fmla="*/ 18929 w 745764"/>
              <a:gd name="T25" fmla="*/ 409807 h 633053"/>
              <a:gd name="T26" fmla="*/ 131475 w 745764"/>
              <a:gd name="T27" fmla="*/ 335152 h 633053"/>
              <a:gd name="T28" fmla="*/ 503473 w 745764"/>
              <a:gd name="T29" fmla="*/ 335152 h 633053"/>
              <a:gd name="T30" fmla="*/ 522181 w 745764"/>
              <a:gd name="T31" fmla="*/ 353861 h 633053"/>
              <a:gd name="T32" fmla="*/ 522181 w 745764"/>
              <a:gd name="T33" fmla="*/ 614703 h 633053"/>
              <a:gd name="T34" fmla="*/ 503473 w 745764"/>
              <a:gd name="T35" fmla="*/ 633412 h 633053"/>
              <a:gd name="T36" fmla="*/ 131475 w 745764"/>
              <a:gd name="T37" fmla="*/ 633412 h 633053"/>
              <a:gd name="T38" fmla="*/ 112767 w 745764"/>
              <a:gd name="T39" fmla="*/ 614703 h 633053"/>
              <a:gd name="T40" fmla="*/ 112767 w 745764"/>
              <a:gd name="T41" fmla="*/ 353861 h 633053"/>
              <a:gd name="T42" fmla="*/ 131475 w 745764"/>
              <a:gd name="T43" fmla="*/ 335152 h 633053"/>
              <a:gd name="T44" fmla="*/ 318141 w 745764"/>
              <a:gd name="T45" fmla="*/ 0 h 633053"/>
              <a:gd name="T46" fmla="*/ 373960 w 745764"/>
              <a:gd name="T47" fmla="*/ 56126 h 633053"/>
              <a:gd name="T48" fmla="*/ 373960 w 745764"/>
              <a:gd name="T49" fmla="*/ 111892 h 633053"/>
              <a:gd name="T50" fmla="*/ 404931 w 745764"/>
              <a:gd name="T51" fmla="*/ 111892 h 633053"/>
              <a:gd name="T52" fmla="*/ 549341 w 745764"/>
              <a:gd name="T53" fmla="*/ 3957 h 633053"/>
              <a:gd name="T54" fmla="*/ 560504 w 745764"/>
              <a:gd name="T55" fmla="*/ 0 h 633053"/>
              <a:gd name="T56" fmla="*/ 672502 w 745764"/>
              <a:gd name="T57" fmla="*/ 0 h 633053"/>
              <a:gd name="T58" fmla="*/ 709595 w 745764"/>
              <a:gd name="T59" fmla="*/ 37417 h 633053"/>
              <a:gd name="T60" fmla="*/ 672502 w 745764"/>
              <a:gd name="T61" fmla="*/ 74834 h 633053"/>
              <a:gd name="T62" fmla="*/ 585353 w 745764"/>
              <a:gd name="T63" fmla="*/ 74834 h 633053"/>
              <a:gd name="T64" fmla="*/ 440943 w 745764"/>
              <a:gd name="T65" fmla="*/ 182770 h 633053"/>
              <a:gd name="T66" fmla="*/ 429779 w 745764"/>
              <a:gd name="T67" fmla="*/ 186368 h 633053"/>
              <a:gd name="T68" fmla="*/ 373960 w 745764"/>
              <a:gd name="T69" fmla="*/ 186368 h 633053"/>
              <a:gd name="T70" fmla="*/ 373960 w 745764"/>
              <a:gd name="T71" fmla="*/ 223785 h 633053"/>
              <a:gd name="T72" fmla="*/ 429779 w 745764"/>
              <a:gd name="T73" fmla="*/ 223785 h 633053"/>
              <a:gd name="T74" fmla="*/ 448506 w 745764"/>
              <a:gd name="T75" fmla="*/ 242493 h 633053"/>
              <a:gd name="T76" fmla="*/ 448506 w 745764"/>
              <a:gd name="T77" fmla="*/ 298260 h 633053"/>
              <a:gd name="T78" fmla="*/ 187416 w 745764"/>
              <a:gd name="T79" fmla="*/ 298260 h 633053"/>
              <a:gd name="T80" fmla="*/ 187416 w 745764"/>
              <a:gd name="T81" fmla="*/ 242493 h 633053"/>
              <a:gd name="T82" fmla="*/ 206503 w 745764"/>
              <a:gd name="T83" fmla="*/ 223785 h 633053"/>
              <a:gd name="T84" fmla="*/ 262322 w 745764"/>
              <a:gd name="T85" fmla="*/ 223785 h 633053"/>
              <a:gd name="T86" fmla="*/ 262322 w 745764"/>
              <a:gd name="T87" fmla="*/ 186368 h 633053"/>
              <a:gd name="T88" fmla="*/ 206503 w 745764"/>
              <a:gd name="T89" fmla="*/ 186368 h 633053"/>
              <a:gd name="T90" fmla="*/ 187416 w 745764"/>
              <a:gd name="T91" fmla="*/ 168018 h 633053"/>
              <a:gd name="T92" fmla="*/ 187416 w 745764"/>
              <a:gd name="T93" fmla="*/ 130601 h 633053"/>
              <a:gd name="T94" fmla="*/ 206503 w 745764"/>
              <a:gd name="T95" fmla="*/ 111892 h 633053"/>
              <a:gd name="T96" fmla="*/ 262322 w 745764"/>
              <a:gd name="T97" fmla="*/ 111892 h 633053"/>
              <a:gd name="T98" fmla="*/ 262322 w 745764"/>
              <a:gd name="T99" fmla="*/ 56126 h 633053"/>
              <a:gd name="T100" fmla="*/ 318141 w 745764"/>
              <a:gd name="T101" fmla="*/ 0 h 63305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45764" h="633053">
                <a:moveTo>
                  <a:pt x="558800" y="409575"/>
                </a:moveTo>
                <a:lnTo>
                  <a:pt x="726996" y="409575"/>
                </a:lnTo>
                <a:cubicBezTo>
                  <a:pt x="737463" y="409575"/>
                  <a:pt x="745764" y="417846"/>
                  <a:pt x="745764" y="428273"/>
                </a:cubicBezTo>
                <a:lnTo>
                  <a:pt x="745764" y="540102"/>
                </a:lnTo>
                <a:cubicBezTo>
                  <a:pt x="745764" y="550170"/>
                  <a:pt x="737463" y="558441"/>
                  <a:pt x="726996" y="558441"/>
                </a:cubicBezTo>
                <a:lnTo>
                  <a:pt x="558800" y="558441"/>
                </a:lnTo>
                <a:lnTo>
                  <a:pt x="558800" y="409575"/>
                </a:lnTo>
                <a:close/>
                <a:moveTo>
                  <a:pt x="18920" y="409575"/>
                </a:moveTo>
                <a:lnTo>
                  <a:pt x="74255" y="409575"/>
                </a:lnTo>
                <a:lnTo>
                  <a:pt x="74255" y="558441"/>
                </a:lnTo>
                <a:lnTo>
                  <a:pt x="18920" y="558441"/>
                </a:lnTo>
                <a:cubicBezTo>
                  <a:pt x="8568" y="558441"/>
                  <a:pt x="0" y="550170"/>
                  <a:pt x="0" y="540102"/>
                </a:cubicBezTo>
                <a:lnTo>
                  <a:pt x="0" y="428273"/>
                </a:lnTo>
                <a:cubicBezTo>
                  <a:pt x="0" y="417846"/>
                  <a:pt x="8568" y="409575"/>
                  <a:pt x="18920" y="409575"/>
                </a:cubicBezTo>
                <a:close/>
                <a:moveTo>
                  <a:pt x="131411" y="334962"/>
                </a:moveTo>
                <a:lnTo>
                  <a:pt x="503229" y="334962"/>
                </a:lnTo>
                <a:cubicBezTo>
                  <a:pt x="513657" y="334962"/>
                  <a:pt x="521928" y="343233"/>
                  <a:pt x="521928" y="353660"/>
                </a:cubicBezTo>
                <a:lnTo>
                  <a:pt x="521928" y="614355"/>
                </a:lnTo>
                <a:cubicBezTo>
                  <a:pt x="521928" y="624423"/>
                  <a:pt x="513657" y="633053"/>
                  <a:pt x="503229" y="633053"/>
                </a:cubicBezTo>
                <a:lnTo>
                  <a:pt x="131411" y="633053"/>
                </a:lnTo>
                <a:cubicBezTo>
                  <a:pt x="120982" y="633053"/>
                  <a:pt x="112712" y="624423"/>
                  <a:pt x="112712" y="614355"/>
                </a:cubicBezTo>
                <a:lnTo>
                  <a:pt x="112712" y="353660"/>
                </a:lnTo>
                <a:cubicBezTo>
                  <a:pt x="112712" y="343233"/>
                  <a:pt x="120982" y="334962"/>
                  <a:pt x="131411" y="334962"/>
                </a:cubicBezTo>
                <a:close/>
                <a:moveTo>
                  <a:pt x="317987" y="0"/>
                </a:moveTo>
                <a:cubicBezTo>
                  <a:pt x="348943" y="0"/>
                  <a:pt x="373779" y="25171"/>
                  <a:pt x="373779" y="56094"/>
                </a:cubicBezTo>
                <a:lnTo>
                  <a:pt x="373779" y="111829"/>
                </a:lnTo>
                <a:lnTo>
                  <a:pt x="404735" y="111829"/>
                </a:lnTo>
                <a:lnTo>
                  <a:pt x="549075" y="3955"/>
                </a:lnTo>
                <a:cubicBezTo>
                  <a:pt x="552314" y="1438"/>
                  <a:pt x="555914" y="0"/>
                  <a:pt x="560233" y="0"/>
                </a:cubicBezTo>
                <a:lnTo>
                  <a:pt x="672177" y="0"/>
                </a:lnTo>
                <a:cubicBezTo>
                  <a:pt x="692695" y="0"/>
                  <a:pt x="709252" y="16900"/>
                  <a:pt x="709252" y="37396"/>
                </a:cubicBezTo>
                <a:cubicBezTo>
                  <a:pt x="709252" y="57892"/>
                  <a:pt x="692695" y="74792"/>
                  <a:pt x="672177" y="74792"/>
                </a:cubicBezTo>
                <a:lnTo>
                  <a:pt x="585070" y="74792"/>
                </a:lnTo>
                <a:lnTo>
                  <a:pt x="440730" y="182666"/>
                </a:lnTo>
                <a:cubicBezTo>
                  <a:pt x="437490" y="185183"/>
                  <a:pt x="433531" y="186262"/>
                  <a:pt x="429571" y="186262"/>
                </a:cubicBezTo>
                <a:lnTo>
                  <a:pt x="373779" y="186262"/>
                </a:lnTo>
                <a:lnTo>
                  <a:pt x="373779" y="223658"/>
                </a:lnTo>
                <a:lnTo>
                  <a:pt x="429571" y="223658"/>
                </a:lnTo>
                <a:cubicBezTo>
                  <a:pt x="440010" y="223658"/>
                  <a:pt x="448289" y="231928"/>
                  <a:pt x="448289" y="242356"/>
                </a:cubicBezTo>
                <a:lnTo>
                  <a:pt x="448289" y="298091"/>
                </a:lnTo>
                <a:lnTo>
                  <a:pt x="187325" y="298091"/>
                </a:lnTo>
                <a:lnTo>
                  <a:pt x="187325" y="242356"/>
                </a:lnTo>
                <a:cubicBezTo>
                  <a:pt x="187325" y="231928"/>
                  <a:pt x="195964" y="223658"/>
                  <a:pt x="206403" y="223658"/>
                </a:cubicBezTo>
                <a:lnTo>
                  <a:pt x="262195" y="223658"/>
                </a:lnTo>
                <a:lnTo>
                  <a:pt x="262195" y="186262"/>
                </a:lnTo>
                <a:lnTo>
                  <a:pt x="206403" y="186262"/>
                </a:lnTo>
                <a:cubicBezTo>
                  <a:pt x="195964" y="186262"/>
                  <a:pt x="187325" y="178351"/>
                  <a:pt x="187325" y="167923"/>
                </a:cubicBezTo>
                <a:lnTo>
                  <a:pt x="187325" y="130527"/>
                </a:lnTo>
                <a:cubicBezTo>
                  <a:pt x="187325" y="120459"/>
                  <a:pt x="195964" y="111829"/>
                  <a:pt x="206403" y="111829"/>
                </a:cubicBezTo>
                <a:lnTo>
                  <a:pt x="262195" y="111829"/>
                </a:lnTo>
                <a:lnTo>
                  <a:pt x="262195" y="56094"/>
                </a:lnTo>
                <a:cubicBezTo>
                  <a:pt x="262195" y="25171"/>
                  <a:pt x="287391" y="0"/>
                  <a:pt x="31798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Freeform 105">
            <a:extLst>
              <a:ext uri="{FF2B5EF4-FFF2-40B4-BE49-F238E27FC236}">
                <a16:creationId xmlns:a16="http://schemas.microsoft.com/office/drawing/2014/main" id="{6E500890-B6C6-034B-9A4A-C3F676F1CA9A}"/>
              </a:ext>
            </a:extLst>
          </p:cNvPr>
          <p:cNvSpPr>
            <a:spLocks noChangeArrowheads="1"/>
          </p:cNvSpPr>
          <p:nvPr/>
        </p:nvSpPr>
        <p:spPr bwMode="auto">
          <a:xfrm>
            <a:off x="7494014" y="7664024"/>
            <a:ext cx="1047752" cy="1047750"/>
          </a:xfrm>
          <a:custGeom>
            <a:avLst/>
            <a:gdLst>
              <a:gd name="T0" fmla="*/ 634296 w 745766"/>
              <a:gd name="T1" fmla="*/ 577670 h 745765"/>
              <a:gd name="T2" fmla="*/ 690031 w 745766"/>
              <a:gd name="T3" fmla="*/ 596427 h 745765"/>
              <a:gd name="T4" fmla="*/ 690031 w 745766"/>
              <a:gd name="T5" fmla="*/ 558913 h 745765"/>
              <a:gd name="T6" fmla="*/ 187325 w 745766"/>
              <a:gd name="T7" fmla="*/ 522288 h 745765"/>
              <a:gd name="T8" fmla="*/ 372704 w 745766"/>
              <a:gd name="T9" fmla="*/ 745765 h 745765"/>
              <a:gd name="T10" fmla="*/ 187325 w 745766"/>
              <a:gd name="T11" fmla="*/ 522288 h 745765"/>
              <a:gd name="T12" fmla="*/ 634296 w 745766"/>
              <a:gd name="T13" fmla="*/ 503001 h 745765"/>
              <a:gd name="T14" fmla="*/ 690031 w 745766"/>
              <a:gd name="T15" fmla="*/ 521759 h 745765"/>
              <a:gd name="T16" fmla="*/ 690031 w 745766"/>
              <a:gd name="T17" fmla="*/ 484244 h 745765"/>
              <a:gd name="T18" fmla="*/ 596900 w 745766"/>
              <a:gd name="T19" fmla="*/ 409575 h 745765"/>
              <a:gd name="T20" fmla="*/ 745766 w 745766"/>
              <a:gd name="T21" fmla="*/ 427972 h 745765"/>
              <a:gd name="T22" fmla="*/ 727427 w 745766"/>
              <a:gd name="T23" fmla="*/ 745765 h 745765"/>
              <a:gd name="T24" fmla="*/ 596900 w 745766"/>
              <a:gd name="T25" fmla="*/ 409575 h 745765"/>
              <a:gd name="T26" fmla="*/ 541648 w 745766"/>
              <a:gd name="T27" fmla="*/ 298450 h 745765"/>
              <a:gd name="T28" fmla="*/ 560027 w 745766"/>
              <a:gd name="T29" fmla="*/ 745765 h 745765"/>
              <a:gd name="T30" fmla="*/ 410830 w 745766"/>
              <a:gd name="T31" fmla="*/ 503575 h 745765"/>
              <a:gd name="T32" fmla="*/ 168296 w 745766"/>
              <a:gd name="T33" fmla="*/ 484862 h 745765"/>
              <a:gd name="T34" fmla="*/ 149557 w 745766"/>
              <a:gd name="T35" fmla="*/ 745765 h 745765"/>
              <a:gd name="T36" fmla="*/ 0 w 745766"/>
              <a:gd name="T37" fmla="*/ 727052 h 745765"/>
              <a:gd name="T38" fmla="*/ 19100 w 745766"/>
              <a:gd name="T39" fmla="*/ 298450 h 745765"/>
              <a:gd name="T40" fmla="*/ 485415 w 745766"/>
              <a:gd name="T41" fmla="*/ 130969 h 745765"/>
              <a:gd name="T42" fmla="*/ 392112 w 745766"/>
              <a:gd name="T43" fmla="*/ 261577 h 745765"/>
              <a:gd name="T44" fmla="*/ 400398 w 745766"/>
              <a:gd name="T45" fmla="*/ 152617 h 745765"/>
              <a:gd name="T46" fmla="*/ 475328 w 745766"/>
              <a:gd name="T47" fmla="*/ 114372 h 745765"/>
              <a:gd name="T48" fmla="*/ 326665 w 745766"/>
              <a:gd name="T49" fmla="*/ 130969 h 745765"/>
              <a:gd name="T50" fmla="*/ 233362 w 745766"/>
              <a:gd name="T51" fmla="*/ 261577 h 745765"/>
              <a:gd name="T52" fmla="*/ 241648 w 745766"/>
              <a:gd name="T53" fmla="*/ 152617 h 745765"/>
              <a:gd name="T54" fmla="*/ 316938 w 745766"/>
              <a:gd name="T55" fmla="*/ 114372 h 745765"/>
              <a:gd name="T56" fmla="*/ 167915 w 745766"/>
              <a:gd name="T57" fmla="*/ 130969 h 745765"/>
              <a:gd name="T58" fmla="*/ 74612 w 745766"/>
              <a:gd name="T59" fmla="*/ 261577 h 745765"/>
              <a:gd name="T60" fmla="*/ 82898 w 745766"/>
              <a:gd name="T61" fmla="*/ 152617 h 745765"/>
              <a:gd name="T62" fmla="*/ 158188 w 745766"/>
              <a:gd name="T63" fmla="*/ 114372 h 745765"/>
              <a:gd name="T64" fmla="*/ 485415 w 745766"/>
              <a:gd name="T65" fmla="*/ 18732 h 745765"/>
              <a:gd name="T66" fmla="*/ 429217 w 745766"/>
              <a:gd name="T67" fmla="*/ 74570 h 745765"/>
              <a:gd name="T68" fmla="*/ 392112 w 745766"/>
              <a:gd name="T69" fmla="*/ 74570 h 745765"/>
              <a:gd name="T70" fmla="*/ 447950 w 745766"/>
              <a:gd name="T71" fmla="*/ 18732 h 745765"/>
              <a:gd name="T72" fmla="*/ 307932 w 745766"/>
              <a:gd name="T73" fmla="*/ 0 h 745765"/>
              <a:gd name="T74" fmla="*/ 285958 w 745766"/>
              <a:gd name="T75" fmla="*/ 64483 h 745765"/>
              <a:gd name="T76" fmla="*/ 252095 w 745766"/>
              <a:gd name="T77" fmla="*/ 93303 h 745765"/>
              <a:gd name="T78" fmla="*/ 274430 w 745766"/>
              <a:gd name="T79" fmla="*/ 28819 h 745765"/>
              <a:gd name="T80" fmla="*/ 307932 w 745766"/>
              <a:gd name="T81" fmla="*/ 0 h 745765"/>
              <a:gd name="T82" fmla="*/ 167915 w 745766"/>
              <a:gd name="T83" fmla="*/ 18732 h 745765"/>
              <a:gd name="T84" fmla="*/ 112077 w 745766"/>
              <a:gd name="T85" fmla="*/ 74570 h 745765"/>
              <a:gd name="T86" fmla="*/ 74612 w 745766"/>
              <a:gd name="T87" fmla="*/ 74570 h 745765"/>
              <a:gd name="T88" fmla="*/ 130450 w 745766"/>
              <a:gd name="T89" fmla="*/ 18732 h 745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5766" h="745765">
                <a:moveTo>
                  <a:pt x="652994" y="558913"/>
                </a:moveTo>
                <a:cubicBezTo>
                  <a:pt x="642567" y="558913"/>
                  <a:pt x="634296" y="567209"/>
                  <a:pt x="634296" y="577670"/>
                </a:cubicBezTo>
                <a:cubicBezTo>
                  <a:pt x="634296" y="587770"/>
                  <a:pt x="642567" y="596427"/>
                  <a:pt x="652994" y="596427"/>
                </a:cubicBezTo>
                <a:lnTo>
                  <a:pt x="690031" y="596427"/>
                </a:lnTo>
                <a:cubicBezTo>
                  <a:pt x="700459" y="596427"/>
                  <a:pt x="708729" y="587770"/>
                  <a:pt x="708729" y="577670"/>
                </a:cubicBezTo>
                <a:cubicBezTo>
                  <a:pt x="708729" y="567209"/>
                  <a:pt x="700459" y="558913"/>
                  <a:pt x="690031" y="558913"/>
                </a:cubicBezTo>
                <a:lnTo>
                  <a:pt x="652994" y="558913"/>
                </a:lnTo>
                <a:close/>
                <a:moveTo>
                  <a:pt x="187325" y="522288"/>
                </a:moveTo>
                <a:lnTo>
                  <a:pt x="372704" y="522288"/>
                </a:lnTo>
                <a:lnTo>
                  <a:pt x="372704" y="745765"/>
                </a:lnTo>
                <a:lnTo>
                  <a:pt x="187325" y="745765"/>
                </a:lnTo>
                <a:lnTo>
                  <a:pt x="187325" y="522288"/>
                </a:lnTo>
                <a:close/>
                <a:moveTo>
                  <a:pt x="652994" y="484244"/>
                </a:moveTo>
                <a:cubicBezTo>
                  <a:pt x="642567" y="484244"/>
                  <a:pt x="634296" y="492540"/>
                  <a:pt x="634296" y="503001"/>
                </a:cubicBezTo>
                <a:cubicBezTo>
                  <a:pt x="634296" y="513462"/>
                  <a:pt x="642567" y="521759"/>
                  <a:pt x="652994" y="521759"/>
                </a:cubicBezTo>
                <a:lnTo>
                  <a:pt x="690031" y="521759"/>
                </a:lnTo>
                <a:cubicBezTo>
                  <a:pt x="700459" y="521759"/>
                  <a:pt x="708729" y="513462"/>
                  <a:pt x="708729" y="503001"/>
                </a:cubicBezTo>
                <a:cubicBezTo>
                  <a:pt x="708729" y="492540"/>
                  <a:pt x="700459" y="484244"/>
                  <a:pt x="690031" y="484244"/>
                </a:cubicBezTo>
                <a:lnTo>
                  <a:pt x="652994" y="484244"/>
                </a:lnTo>
                <a:close/>
                <a:moveTo>
                  <a:pt x="596900" y="409575"/>
                </a:moveTo>
                <a:lnTo>
                  <a:pt x="727427" y="409575"/>
                </a:lnTo>
                <a:cubicBezTo>
                  <a:pt x="737855" y="409575"/>
                  <a:pt x="745766" y="417872"/>
                  <a:pt x="745766" y="427972"/>
                </a:cubicBezTo>
                <a:lnTo>
                  <a:pt x="745766" y="727007"/>
                </a:lnTo>
                <a:cubicBezTo>
                  <a:pt x="745766" y="737468"/>
                  <a:pt x="737855" y="745765"/>
                  <a:pt x="727427" y="745765"/>
                </a:cubicBezTo>
                <a:lnTo>
                  <a:pt x="596900" y="745765"/>
                </a:lnTo>
                <a:lnTo>
                  <a:pt x="596900" y="409575"/>
                </a:lnTo>
                <a:close/>
                <a:moveTo>
                  <a:pt x="19100" y="298450"/>
                </a:moveTo>
                <a:lnTo>
                  <a:pt x="541648" y="298450"/>
                </a:lnTo>
                <a:cubicBezTo>
                  <a:pt x="552098" y="298450"/>
                  <a:pt x="560027" y="306727"/>
                  <a:pt x="560027" y="317163"/>
                </a:cubicBezTo>
                <a:lnTo>
                  <a:pt x="560027" y="745765"/>
                </a:lnTo>
                <a:lnTo>
                  <a:pt x="410830" y="745765"/>
                </a:lnTo>
                <a:lnTo>
                  <a:pt x="410830" y="503575"/>
                </a:lnTo>
                <a:cubicBezTo>
                  <a:pt x="410830" y="493138"/>
                  <a:pt x="402542" y="484862"/>
                  <a:pt x="392451" y="484862"/>
                </a:cubicBezTo>
                <a:lnTo>
                  <a:pt x="168296" y="484862"/>
                </a:lnTo>
                <a:cubicBezTo>
                  <a:pt x="158206" y="484862"/>
                  <a:pt x="149557" y="493138"/>
                  <a:pt x="149557" y="503575"/>
                </a:cubicBezTo>
                <a:lnTo>
                  <a:pt x="149557" y="745765"/>
                </a:lnTo>
                <a:lnTo>
                  <a:pt x="19100" y="745765"/>
                </a:lnTo>
                <a:cubicBezTo>
                  <a:pt x="8649" y="745765"/>
                  <a:pt x="0" y="737488"/>
                  <a:pt x="0" y="727052"/>
                </a:cubicBezTo>
                <a:lnTo>
                  <a:pt x="0" y="317163"/>
                </a:lnTo>
                <a:cubicBezTo>
                  <a:pt x="0" y="306727"/>
                  <a:pt x="8649" y="298450"/>
                  <a:pt x="19100" y="298450"/>
                </a:cubicBezTo>
                <a:close/>
                <a:moveTo>
                  <a:pt x="475328" y="114372"/>
                </a:moveTo>
                <a:cubicBezTo>
                  <a:pt x="481452" y="117619"/>
                  <a:pt x="485415" y="123753"/>
                  <a:pt x="485415" y="130969"/>
                </a:cubicBezTo>
                <a:lnTo>
                  <a:pt x="485415" y="261577"/>
                </a:lnTo>
                <a:lnTo>
                  <a:pt x="392112" y="261577"/>
                </a:lnTo>
                <a:lnTo>
                  <a:pt x="392112" y="168131"/>
                </a:lnTo>
                <a:cubicBezTo>
                  <a:pt x="392112" y="161997"/>
                  <a:pt x="394994" y="156225"/>
                  <a:pt x="400398" y="152617"/>
                </a:cubicBezTo>
                <a:lnTo>
                  <a:pt x="456235" y="115455"/>
                </a:lnTo>
                <a:cubicBezTo>
                  <a:pt x="461999" y="111486"/>
                  <a:pt x="469204" y="111125"/>
                  <a:pt x="475328" y="114372"/>
                </a:cubicBezTo>
                <a:close/>
                <a:moveTo>
                  <a:pt x="316938" y="114372"/>
                </a:moveTo>
                <a:cubicBezTo>
                  <a:pt x="323062" y="117619"/>
                  <a:pt x="326665" y="123753"/>
                  <a:pt x="326665" y="130969"/>
                </a:cubicBezTo>
                <a:lnTo>
                  <a:pt x="326665" y="261577"/>
                </a:lnTo>
                <a:lnTo>
                  <a:pt x="233362" y="261577"/>
                </a:lnTo>
                <a:lnTo>
                  <a:pt x="233362" y="168131"/>
                </a:lnTo>
                <a:cubicBezTo>
                  <a:pt x="233362" y="161997"/>
                  <a:pt x="236604" y="156225"/>
                  <a:pt x="241648" y="152617"/>
                </a:cubicBezTo>
                <a:lnTo>
                  <a:pt x="297846" y="115455"/>
                </a:lnTo>
                <a:cubicBezTo>
                  <a:pt x="303609" y="111486"/>
                  <a:pt x="310814" y="111125"/>
                  <a:pt x="316938" y="114372"/>
                </a:cubicBezTo>
                <a:close/>
                <a:moveTo>
                  <a:pt x="158188" y="114372"/>
                </a:moveTo>
                <a:cubicBezTo>
                  <a:pt x="163952" y="117619"/>
                  <a:pt x="167915" y="123753"/>
                  <a:pt x="167915" y="130969"/>
                </a:cubicBezTo>
                <a:lnTo>
                  <a:pt x="167915" y="261577"/>
                </a:lnTo>
                <a:lnTo>
                  <a:pt x="74612" y="261577"/>
                </a:lnTo>
                <a:lnTo>
                  <a:pt x="74612" y="168131"/>
                </a:lnTo>
                <a:cubicBezTo>
                  <a:pt x="74612" y="161997"/>
                  <a:pt x="77854" y="156225"/>
                  <a:pt x="82898" y="152617"/>
                </a:cubicBezTo>
                <a:lnTo>
                  <a:pt x="138735" y="115455"/>
                </a:lnTo>
                <a:cubicBezTo>
                  <a:pt x="144499" y="111486"/>
                  <a:pt x="152064" y="111125"/>
                  <a:pt x="158188" y="114372"/>
                </a:cubicBezTo>
                <a:close/>
                <a:moveTo>
                  <a:pt x="466322" y="0"/>
                </a:moveTo>
                <a:cubicBezTo>
                  <a:pt x="476769" y="0"/>
                  <a:pt x="485415" y="8285"/>
                  <a:pt x="485415" y="18732"/>
                </a:cubicBezTo>
                <a:cubicBezTo>
                  <a:pt x="485415" y="50794"/>
                  <a:pt x="458757" y="59440"/>
                  <a:pt x="444347" y="64483"/>
                </a:cubicBezTo>
                <a:cubicBezTo>
                  <a:pt x="429217" y="69527"/>
                  <a:pt x="429217" y="70607"/>
                  <a:pt x="429217" y="74570"/>
                </a:cubicBezTo>
                <a:cubicBezTo>
                  <a:pt x="429217" y="85017"/>
                  <a:pt x="420932" y="93303"/>
                  <a:pt x="410484" y="93303"/>
                </a:cubicBezTo>
                <a:cubicBezTo>
                  <a:pt x="400398" y="93303"/>
                  <a:pt x="392112" y="85017"/>
                  <a:pt x="392112" y="74570"/>
                </a:cubicBezTo>
                <a:cubicBezTo>
                  <a:pt x="392112" y="42508"/>
                  <a:pt x="418410" y="33863"/>
                  <a:pt x="432459" y="28819"/>
                </a:cubicBezTo>
                <a:cubicBezTo>
                  <a:pt x="447950" y="23776"/>
                  <a:pt x="447950" y="22695"/>
                  <a:pt x="447950" y="18732"/>
                </a:cubicBezTo>
                <a:cubicBezTo>
                  <a:pt x="447950" y="8285"/>
                  <a:pt x="456235" y="0"/>
                  <a:pt x="466322" y="0"/>
                </a:cubicBezTo>
                <a:close/>
                <a:moveTo>
                  <a:pt x="307932" y="0"/>
                </a:moveTo>
                <a:cubicBezTo>
                  <a:pt x="318379" y="0"/>
                  <a:pt x="326665" y="8285"/>
                  <a:pt x="326665" y="18732"/>
                </a:cubicBezTo>
                <a:cubicBezTo>
                  <a:pt x="326665" y="50794"/>
                  <a:pt x="300367" y="59440"/>
                  <a:pt x="285958" y="64483"/>
                </a:cubicBezTo>
                <a:cubicBezTo>
                  <a:pt x="270827" y="69527"/>
                  <a:pt x="270827" y="70607"/>
                  <a:pt x="270827" y="74570"/>
                </a:cubicBezTo>
                <a:cubicBezTo>
                  <a:pt x="270827" y="85017"/>
                  <a:pt x="262542" y="93303"/>
                  <a:pt x="252095" y="93303"/>
                </a:cubicBezTo>
                <a:cubicBezTo>
                  <a:pt x="241648" y="93303"/>
                  <a:pt x="233362" y="85017"/>
                  <a:pt x="233362" y="74570"/>
                </a:cubicBezTo>
                <a:cubicBezTo>
                  <a:pt x="233362" y="42508"/>
                  <a:pt x="260020" y="33863"/>
                  <a:pt x="274430" y="28819"/>
                </a:cubicBezTo>
                <a:cubicBezTo>
                  <a:pt x="289560" y="23776"/>
                  <a:pt x="289560" y="22695"/>
                  <a:pt x="289560" y="18732"/>
                </a:cubicBezTo>
                <a:cubicBezTo>
                  <a:pt x="289560" y="8285"/>
                  <a:pt x="297846" y="0"/>
                  <a:pt x="307932" y="0"/>
                </a:cubicBezTo>
                <a:close/>
                <a:moveTo>
                  <a:pt x="149182" y="0"/>
                </a:moveTo>
                <a:cubicBezTo>
                  <a:pt x="159629" y="0"/>
                  <a:pt x="167915" y="8285"/>
                  <a:pt x="167915" y="18732"/>
                </a:cubicBezTo>
                <a:cubicBezTo>
                  <a:pt x="167915" y="50794"/>
                  <a:pt x="141257" y="59440"/>
                  <a:pt x="127208" y="64483"/>
                </a:cubicBezTo>
                <a:cubicBezTo>
                  <a:pt x="112077" y="69527"/>
                  <a:pt x="112077" y="70607"/>
                  <a:pt x="112077" y="74570"/>
                </a:cubicBezTo>
                <a:cubicBezTo>
                  <a:pt x="112077" y="85017"/>
                  <a:pt x="103432" y="93303"/>
                  <a:pt x="92984" y="93303"/>
                </a:cubicBezTo>
                <a:cubicBezTo>
                  <a:pt x="82898" y="93303"/>
                  <a:pt x="74612" y="85017"/>
                  <a:pt x="74612" y="74570"/>
                </a:cubicBezTo>
                <a:cubicBezTo>
                  <a:pt x="74612" y="42508"/>
                  <a:pt x="101270" y="33863"/>
                  <a:pt x="115320" y="28819"/>
                </a:cubicBezTo>
                <a:cubicBezTo>
                  <a:pt x="130450" y="23776"/>
                  <a:pt x="130450" y="22695"/>
                  <a:pt x="130450" y="18732"/>
                </a:cubicBezTo>
                <a:cubicBezTo>
                  <a:pt x="130450" y="8285"/>
                  <a:pt x="138735" y="0"/>
                  <a:pt x="1491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Freeform 104">
            <a:extLst>
              <a:ext uri="{FF2B5EF4-FFF2-40B4-BE49-F238E27FC236}">
                <a16:creationId xmlns:a16="http://schemas.microsoft.com/office/drawing/2014/main" id="{CE281752-0324-9146-AF32-20FA4A92BE5C}"/>
              </a:ext>
            </a:extLst>
          </p:cNvPr>
          <p:cNvSpPr>
            <a:spLocks noChangeArrowheads="1"/>
          </p:cNvSpPr>
          <p:nvPr/>
        </p:nvSpPr>
        <p:spPr bwMode="auto">
          <a:xfrm>
            <a:off x="3694366" y="7585659"/>
            <a:ext cx="1047752" cy="1047750"/>
          </a:xfrm>
          <a:custGeom>
            <a:avLst/>
            <a:gdLst>
              <a:gd name="T0" fmla="*/ 242230 w 745765"/>
              <a:gd name="T1" fmla="*/ 671792 h 746392"/>
              <a:gd name="T2" fmla="*/ 316734 w 745765"/>
              <a:gd name="T3" fmla="*/ 634312 h 746392"/>
              <a:gd name="T4" fmla="*/ 447312 w 745765"/>
              <a:gd name="T5" fmla="*/ 616211 h 746392"/>
              <a:gd name="T6" fmla="*/ 428444 w 745765"/>
              <a:gd name="T7" fmla="*/ 597527 h 746392"/>
              <a:gd name="T8" fmla="*/ 129809 w 745765"/>
              <a:gd name="T9" fmla="*/ 635261 h 746392"/>
              <a:gd name="T10" fmla="*/ 428671 w 745765"/>
              <a:gd name="T11" fmla="*/ 559712 h 746392"/>
              <a:gd name="T12" fmla="*/ 484459 w 745765"/>
              <a:gd name="T13" fmla="*/ 615572 h 746392"/>
              <a:gd name="T14" fmla="*/ 223514 w 745765"/>
              <a:gd name="T15" fmla="*/ 578452 h 746392"/>
              <a:gd name="T16" fmla="*/ 335450 w 745765"/>
              <a:gd name="T17" fmla="*/ 578452 h 746392"/>
              <a:gd name="T18" fmla="*/ 130293 w 745765"/>
              <a:gd name="T19" fmla="*/ 559712 h 746392"/>
              <a:gd name="T20" fmla="*/ 186441 w 745765"/>
              <a:gd name="T21" fmla="*/ 615572 h 746392"/>
              <a:gd name="T22" fmla="*/ 316734 w 745765"/>
              <a:gd name="T23" fmla="*/ 428892 h 746392"/>
              <a:gd name="T24" fmla="*/ 484459 w 745765"/>
              <a:gd name="T25" fmla="*/ 428892 h 746392"/>
              <a:gd name="T26" fmla="*/ 111125 w 745765"/>
              <a:gd name="T27" fmla="*/ 373690 h 746392"/>
              <a:gd name="T28" fmla="*/ 111125 w 745765"/>
              <a:gd name="T29" fmla="*/ 411427 h 746392"/>
              <a:gd name="T30" fmla="*/ 316734 w 745765"/>
              <a:gd name="T31" fmla="*/ 354292 h 746392"/>
              <a:gd name="T32" fmla="*/ 484459 w 745765"/>
              <a:gd name="T33" fmla="*/ 354292 h 746392"/>
              <a:gd name="T34" fmla="*/ 93221 w 745765"/>
              <a:gd name="T35" fmla="*/ 335912 h 746392"/>
              <a:gd name="T36" fmla="*/ 93221 w 745765"/>
              <a:gd name="T37" fmla="*/ 447632 h 746392"/>
              <a:gd name="T38" fmla="*/ 260946 w 745765"/>
              <a:gd name="T39" fmla="*/ 354292 h 746392"/>
              <a:gd name="T40" fmla="*/ 335450 w 745765"/>
              <a:gd name="T41" fmla="*/ 260952 h 746392"/>
              <a:gd name="T42" fmla="*/ 466103 w 745765"/>
              <a:gd name="T43" fmla="*/ 298432 h 746392"/>
              <a:gd name="T44" fmla="*/ 335450 w 745765"/>
              <a:gd name="T45" fmla="*/ 260952 h 746392"/>
              <a:gd name="T46" fmla="*/ 223476 w 745765"/>
              <a:gd name="T47" fmla="*/ 262199 h 746392"/>
              <a:gd name="T48" fmla="*/ 335450 w 745765"/>
              <a:gd name="T49" fmla="*/ 186352 h 746392"/>
              <a:gd name="T50" fmla="*/ 466103 w 745765"/>
              <a:gd name="T51" fmla="*/ 223832 h 746392"/>
              <a:gd name="T52" fmla="*/ 335450 w 745765"/>
              <a:gd name="T53" fmla="*/ 186352 h 746392"/>
              <a:gd name="T54" fmla="*/ 74504 w 745765"/>
              <a:gd name="T55" fmla="*/ 279692 h 746392"/>
              <a:gd name="T56" fmla="*/ 260946 w 745765"/>
              <a:gd name="T57" fmla="*/ 279692 h 746392"/>
              <a:gd name="T58" fmla="*/ 93221 w 745765"/>
              <a:gd name="T59" fmla="*/ 186352 h 746392"/>
              <a:gd name="T60" fmla="*/ 559324 w 745765"/>
              <a:gd name="T61" fmla="*/ 130492 h 746392"/>
              <a:gd name="T62" fmla="*/ 671261 w 745765"/>
              <a:gd name="T63" fmla="*/ 503852 h 746392"/>
              <a:gd name="T64" fmla="*/ 633828 w 745765"/>
              <a:gd name="T65" fmla="*/ 466372 h 746392"/>
              <a:gd name="T66" fmla="*/ 745765 w 745765"/>
              <a:gd name="T67" fmla="*/ 466372 h 746392"/>
              <a:gd name="T68" fmla="*/ 708333 w 745765"/>
              <a:gd name="T69" fmla="*/ 503852 h 746392"/>
              <a:gd name="T70" fmla="*/ 559324 w 745765"/>
              <a:gd name="T71" fmla="*/ 727652 h 746392"/>
              <a:gd name="T72" fmla="*/ 0 w 745765"/>
              <a:gd name="T73" fmla="*/ 727652 h 746392"/>
              <a:gd name="T74" fmla="*/ 573383 w 745765"/>
              <a:gd name="T75" fmla="*/ 335 h 746392"/>
              <a:gd name="T76" fmla="*/ 708170 w 745765"/>
              <a:gd name="T77" fmla="*/ 93309 h 746392"/>
              <a:gd name="T78" fmla="*/ 745764 w 745765"/>
              <a:gd name="T79" fmla="*/ 242500 h 746392"/>
              <a:gd name="T80" fmla="*/ 633343 w 745765"/>
              <a:gd name="T81" fmla="*/ 242500 h 746392"/>
              <a:gd name="T82" fmla="*/ 670937 w 745765"/>
              <a:gd name="T83" fmla="*/ 103399 h 746392"/>
              <a:gd name="T84" fmla="*/ 573383 w 745765"/>
              <a:gd name="T85" fmla="*/ 335 h 746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5765" h="746392">
                <a:moveTo>
                  <a:pt x="242230" y="634312"/>
                </a:moveTo>
                <a:cubicBezTo>
                  <a:pt x="231792" y="634312"/>
                  <a:pt x="223514" y="642961"/>
                  <a:pt x="223514" y="653412"/>
                </a:cubicBezTo>
                <a:cubicBezTo>
                  <a:pt x="223514" y="663503"/>
                  <a:pt x="231792" y="671792"/>
                  <a:pt x="242230" y="671792"/>
                </a:cubicBezTo>
                <a:lnTo>
                  <a:pt x="316734" y="671792"/>
                </a:lnTo>
                <a:cubicBezTo>
                  <a:pt x="327172" y="671792"/>
                  <a:pt x="335450" y="663503"/>
                  <a:pt x="335450" y="653412"/>
                </a:cubicBezTo>
                <a:cubicBezTo>
                  <a:pt x="335450" y="642961"/>
                  <a:pt x="327172" y="634312"/>
                  <a:pt x="316734" y="634312"/>
                </a:cubicBezTo>
                <a:lnTo>
                  <a:pt x="242230" y="634312"/>
                </a:lnTo>
                <a:close/>
                <a:moveTo>
                  <a:pt x="428444" y="597527"/>
                </a:moveTo>
                <a:cubicBezTo>
                  <a:pt x="438967" y="597527"/>
                  <a:pt x="447312" y="605953"/>
                  <a:pt x="447312" y="616211"/>
                </a:cubicBezTo>
                <a:cubicBezTo>
                  <a:pt x="447312" y="626835"/>
                  <a:pt x="438967" y="635261"/>
                  <a:pt x="428444" y="635261"/>
                </a:cubicBezTo>
                <a:cubicBezTo>
                  <a:pt x="417921" y="635261"/>
                  <a:pt x="409575" y="626835"/>
                  <a:pt x="409575" y="616211"/>
                </a:cubicBezTo>
                <a:cubicBezTo>
                  <a:pt x="409575" y="605953"/>
                  <a:pt x="417921" y="597527"/>
                  <a:pt x="428444" y="597527"/>
                </a:cubicBezTo>
                <a:close/>
                <a:moveTo>
                  <a:pt x="129809" y="597527"/>
                </a:moveTo>
                <a:cubicBezTo>
                  <a:pt x="140433" y="597527"/>
                  <a:pt x="148859" y="605953"/>
                  <a:pt x="148859" y="616211"/>
                </a:cubicBezTo>
                <a:cubicBezTo>
                  <a:pt x="148859" y="626835"/>
                  <a:pt x="140433" y="635261"/>
                  <a:pt x="129809" y="635261"/>
                </a:cubicBezTo>
                <a:cubicBezTo>
                  <a:pt x="119185" y="635261"/>
                  <a:pt x="111125" y="626835"/>
                  <a:pt x="111125" y="616211"/>
                </a:cubicBezTo>
                <a:cubicBezTo>
                  <a:pt x="111125" y="605953"/>
                  <a:pt x="119185" y="597527"/>
                  <a:pt x="129809" y="597527"/>
                </a:cubicBezTo>
                <a:close/>
                <a:moveTo>
                  <a:pt x="428671" y="559712"/>
                </a:moveTo>
                <a:cubicBezTo>
                  <a:pt x="397718" y="559712"/>
                  <a:pt x="372883" y="584939"/>
                  <a:pt x="372883" y="615572"/>
                </a:cubicBezTo>
                <a:cubicBezTo>
                  <a:pt x="372883" y="646565"/>
                  <a:pt x="397718" y="671792"/>
                  <a:pt x="428671" y="671792"/>
                </a:cubicBezTo>
                <a:cubicBezTo>
                  <a:pt x="459625" y="671792"/>
                  <a:pt x="484459" y="646565"/>
                  <a:pt x="484459" y="615572"/>
                </a:cubicBezTo>
                <a:cubicBezTo>
                  <a:pt x="484459" y="584939"/>
                  <a:pt x="459625" y="559712"/>
                  <a:pt x="428671" y="559712"/>
                </a:cubicBezTo>
                <a:close/>
                <a:moveTo>
                  <a:pt x="242230" y="559712"/>
                </a:moveTo>
                <a:cubicBezTo>
                  <a:pt x="231792" y="559712"/>
                  <a:pt x="223514" y="568001"/>
                  <a:pt x="223514" y="578452"/>
                </a:cubicBezTo>
                <a:cubicBezTo>
                  <a:pt x="223514" y="588903"/>
                  <a:pt x="231792" y="597192"/>
                  <a:pt x="242230" y="597192"/>
                </a:cubicBezTo>
                <a:lnTo>
                  <a:pt x="316734" y="597192"/>
                </a:lnTo>
                <a:cubicBezTo>
                  <a:pt x="327172" y="597192"/>
                  <a:pt x="335450" y="588903"/>
                  <a:pt x="335450" y="578452"/>
                </a:cubicBezTo>
                <a:cubicBezTo>
                  <a:pt x="335450" y="568001"/>
                  <a:pt x="327172" y="559712"/>
                  <a:pt x="316734" y="559712"/>
                </a:cubicBezTo>
                <a:lnTo>
                  <a:pt x="242230" y="559712"/>
                </a:lnTo>
                <a:close/>
                <a:moveTo>
                  <a:pt x="130293" y="559712"/>
                </a:moveTo>
                <a:cubicBezTo>
                  <a:pt x="99699" y="559712"/>
                  <a:pt x="74504" y="584939"/>
                  <a:pt x="74504" y="615572"/>
                </a:cubicBezTo>
                <a:cubicBezTo>
                  <a:pt x="74504" y="646565"/>
                  <a:pt x="99699" y="671792"/>
                  <a:pt x="130293" y="671792"/>
                </a:cubicBezTo>
                <a:cubicBezTo>
                  <a:pt x="161247" y="671792"/>
                  <a:pt x="186441" y="646565"/>
                  <a:pt x="186441" y="615572"/>
                </a:cubicBezTo>
                <a:cubicBezTo>
                  <a:pt x="186441" y="584939"/>
                  <a:pt x="161247" y="559712"/>
                  <a:pt x="130293" y="559712"/>
                </a:cubicBezTo>
                <a:close/>
                <a:moveTo>
                  <a:pt x="335450" y="410512"/>
                </a:moveTo>
                <a:cubicBezTo>
                  <a:pt x="325013" y="410512"/>
                  <a:pt x="316734" y="418801"/>
                  <a:pt x="316734" y="428892"/>
                </a:cubicBezTo>
                <a:cubicBezTo>
                  <a:pt x="316734" y="439343"/>
                  <a:pt x="325013" y="447632"/>
                  <a:pt x="335450" y="447632"/>
                </a:cubicBezTo>
                <a:lnTo>
                  <a:pt x="466103" y="447632"/>
                </a:lnTo>
                <a:cubicBezTo>
                  <a:pt x="476181" y="447632"/>
                  <a:pt x="484459" y="439343"/>
                  <a:pt x="484459" y="428892"/>
                </a:cubicBezTo>
                <a:cubicBezTo>
                  <a:pt x="484459" y="418801"/>
                  <a:pt x="476181" y="410512"/>
                  <a:pt x="466103" y="410512"/>
                </a:cubicBezTo>
                <a:lnTo>
                  <a:pt x="335450" y="410512"/>
                </a:lnTo>
                <a:close/>
                <a:moveTo>
                  <a:pt x="111125" y="373690"/>
                </a:moveTo>
                <a:lnTo>
                  <a:pt x="223476" y="373690"/>
                </a:lnTo>
                <a:lnTo>
                  <a:pt x="223476" y="411427"/>
                </a:lnTo>
                <a:lnTo>
                  <a:pt x="111125" y="411427"/>
                </a:lnTo>
                <a:lnTo>
                  <a:pt x="111125" y="373690"/>
                </a:lnTo>
                <a:close/>
                <a:moveTo>
                  <a:pt x="335450" y="335912"/>
                </a:moveTo>
                <a:cubicBezTo>
                  <a:pt x="325013" y="335912"/>
                  <a:pt x="316734" y="344201"/>
                  <a:pt x="316734" y="354292"/>
                </a:cubicBezTo>
                <a:cubicBezTo>
                  <a:pt x="316734" y="364743"/>
                  <a:pt x="325013" y="373032"/>
                  <a:pt x="335450" y="373032"/>
                </a:cubicBezTo>
                <a:lnTo>
                  <a:pt x="466103" y="373032"/>
                </a:lnTo>
                <a:cubicBezTo>
                  <a:pt x="476181" y="373032"/>
                  <a:pt x="484459" y="364743"/>
                  <a:pt x="484459" y="354292"/>
                </a:cubicBezTo>
                <a:cubicBezTo>
                  <a:pt x="484459" y="344201"/>
                  <a:pt x="476181" y="335912"/>
                  <a:pt x="466103" y="335912"/>
                </a:cubicBezTo>
                <a:lnTo>
                  <a:pt x="335450" y="335912"/>
                </a:lnTo>
                <a:close/>
                <a:moveTo>
                  <a:pt x="93221" y="335912"/>
                </a:moveTo>
                <a:cubicBezTo>
                  <a:pt x="82783" y="335912"/>
                  <a:pt x="74504" y="344201"/>
                  <a:pt x="74504" y="354292"/>
                </a:cubicBezTo>
                <a:lnTo>
                  <a:pt x="74504" y="428892"/>
                </a:lnTo>
                <a:cubicBezTo>
                  <a:pt x="74504" y="439343"/>
                  <a:pt x="82783" y="447632"/>
                  <a:pt x="93221" y="447632"/>
                </a:cubicBezTo>
                <a:lnTo>
                  <a:pt x="242230" y="447632"/>
                </a:lnTo>
                <a:cubicBezTo>
                  <a:pt x="252668" y="447632"/>
                  <a:pt x="260946" y="439343"/>
                  <a:pt x="260946" y="428892"/>
                </a:cubicBezTo>
                <a:lnTo>
                  <a:pt x="260946" y="354292"/>
                </a:lnTo>
                <a:cubicBezTo>
                  <a:pt x="260946" y="344201"/>
                  <a:pt x="252668" y="335912"/>
                  <a:pt x="242230" y="335912"/>
                </a:cubicBezTo>
                <a:lnTo>
                  <a:pt x="93221" y="335912"/>
                </a:lnTo>
                <a:close/>
                <a:moveTo>
                  <a:pt x="335450" y="260952"/>
                </a:moveTo>
                <a:cubicBezTo>
                  <a:pt x="325013" y="260952"/>
                  <a:pt x="316734" y="269601"/>
                  <a:pt x="316734" y="279692"/>
                </a:cubicBezTo>
                <a:cubicBezTo>
                  <a:pt x="316734" y="289783"/>
                  <a:pt x="325013" y="298432"/>
                  <a:pt x="335450" y="298432"/>
                </a:cubicBezTo>
                <a:lnTo>
                  <a:pt x="466103" y="298432"/>
                </a:lnTo>
                <a:cubicBezTo>
                  <a:pt x="476181" y="298432"/>
                  <a:pt x="484459" y="289783"/>
                  <a:pt x="484459" y="279692"/>
                </a:cubicBezTo>
                <a:cubicBezTo>
                  <a:pt x="484459" y="269601"/>
                  <a:pt x="476181" y="260952"/>
                  <a:pt x="466103" y="260952"/>
                </a:cubicBezTo>
                <a:lnTo>
                  <a:pt x="335450" y="260952"/>
                </a:lnTo>
                <a:close/>
                <a:moveTo>
                  <a:pt x="111125" y="224465"/>
                </a:moveTo>
                <a:lnTo>
                  <a:pt x="223476" y="224465"/>
                </a:lnTo>
                <a:lnTo>
                  <a:pt x="223476" y="262199"/>
                </a:lnTo>
                <a:lnTo>
                  <a:pt x="111125" y="262199"/>
                </a:lnTo>
                <a:lnTo>
                  <a:pt x="111125" y="224465"/>
                </a:lnTo>
                <a:close/>
                <a:moveTo>
                  <a:pt x="335450" y="186352"/>
                </a:moveTo>
                <a:cubicBezTo>
                  <a:pt x="325013" y="186352"/>
                  <a:pt x="316734" y="194641"/>
                  <a:pt x="316734" y="205092"/>
                </a:cubicBezTo>
                <a:cubicBezTo>
                  <a:pt x="316734" y="215543"/>
                  <a:pt x="325013" y="223832"/>
                  <a:pt x="335450" y="223832"/>
                </a:cubicBezTo>
                <a:lnTo>
                  <a:pt x="466103" y="223832"/>
                </a:lnTo>
                <a:cubicBezTo>
                  <a:pt x="476181" y="223832"/>
                  <a:pt x="484459" y="215543"/>
                  <a:pt x="484459" y="205092"/>
                </a:cubicBezTo>
                <a:cubicBezTo>
                  <a:pt x="484459" y="194641"/>
                  <a:pt x="476181" y="186352"/>
                  <a:pt x="466103" y="186352"/>
                </a:cubicBezTo>
                <a:lnTo>
                  <a:pt x="335450" y="186352"/>
                </a:lnTo>
                <a:close/>
                <a:moveTo>
                  <a:pt x="93221" y="186352"/>
                </a:moveTo>
                <a:cubicBezTo>
                  <a:pt x="82783" y="186352"/>
                  <a:pt x="74504" y="194641"/>
                  <a:pt x="74504" y="205092"/>
                </a:cubicBezTo>
                <a:lnTo>
                  <a:pt x="74504" y="279692"/>
                </a:lnTo>
                <a:cubicBezTo>
                  <a:pt x="74504" y="289783"/>
                  <a:pt x="82783" y="298432"/>
                  <a:pt x="93221" y="298432"/>
                </a:cubicBezTo>
                <a:lnTo>
                  <a:pt x="242230" y="298432"/>
                </a:lnTo>
                <a:cubicBezTo>
                  <a:pt x="252668" y="298432"/>
                  <a:pt x="260946" y="289783"/>
                  <a:pt x="260946" y="279692"/>
                </a:cubicBezTo>
                <a:lnTo>
                  <a:pt x="260946" y="205092"/>
                </a:lnTo>
                <a:cubicBezTo>
                  <a:pt x="260946" y="194641"/>
                  <a:pt x="252668" y="186352"/>
                  <a:pt x="242230" y="186352"/>
                </a:cubicBezTo>
                <a:lnTo>
                  <a:pt x="93221" y="186352"/>
                </a:lnTo>
                <a:close/>
                <a:moveTo>
                  <a:pt x="18356" y="111752"/>
                </a:moveTo>
                <a:lnTo>
                  <a:pt x="540608" y="111752"/>
                </a:lnTo>
                <a:cubicBezTo>
                  <a:pt x="550686" y="111752"/>
                  <a:pt x="559324" y="120041"/>
                  <a:pt x="559324" y="130492"/>
                </a:cubicBezTo>
                <a:lnTo>
                  <a:pt x="559324" y="597192"/>
                </a:lnTo>
                <a:lnTo>
                  <a:pt x="578040" y="597192"/>
                </a:lnTo>
                <a:cubicBezTo>
                  <a:pt x="629149" y="597192"/>
                  <a:pt x="671261" y="555387"/>
                  <a:pt x="671261" y="503852"/>
                </a:cubicBezTo>
                <a:lnTo>
                  <a:pt x="671261" y="485112"/>
                </a:lnTo>
                <a:lnTo>
                  <a:pt x="652545" y="485112"/>
                </a:lnTo>
                <a:cubicBezTo>
                  <a:pt x="642107" y="485112"/>
                  <a:pt x="633828" y="476463"/>
                  <a:pt x="633828" y="466372"/>
                </a:cubicBezTo>
                <a:lnTo>
                  <a:pt x="633828" y="335912"/>
                </a:lnTo>
                <a:lnTo>
                  <a:pt x="745765" y="335912"/>
                </a:lnTo>
                <a:lnTo>
                  <a:pt x="745765" y="466372"/>
                </a:lnTo>
                <a:cubicBezTo>
                  <a:pt x="745765" y="476463"/>
                  <a:pt x="737487" y="485112"/>
                  <a:pt x="727049" y="485112"/>
                </a:cubicBezTo>
                <a:lnTo>
                  <a:pt x="708333" y="485112"/>
                </a:lnTo>
                <a:lnTo>
                  <a:pt x="708333" y="503852"/>
                </a:lnTo>
                <a:cubicBezTo>
                  <a:pt x="708333" y="575569"/>
                  <a:pt x="649665" y="634312"/>
                  <a:pt x="578040" y="634312"/>
                </a:cubicBezTo>
                <a:lnTo>
                  <a:pt x="559324" y="634312"/>
                </a:lnTo>
                <a:lnTo>
                  <a:pt x="559324" y="727652"/>
                </a:lnTo>
                <a:cubicBezTo>
                  <a:pt x="559324" y="738103"/>
                  <a:pt x="550686" y="746392"/>
                  <a:pt x="540608" y="746392"/>
                </a:cubicBezTo>
                <a:lnTo>
                  <a:pt x="18356" y="746392"/>
                </a:lnTo>
                <a:cubicBezTo>
                  <a:pt x="8278" y="746392"/>
                  <a:pt x="0" y="738103"/>
                  <a:pt x="0" y="727652"/>
                </a:cubicBezTo>
                <a:lnTo>
                  <a:pt x="0" y="130492"/>
                </a:lnTo>
                <a:cubicBezTo>
                  <a:pt x="0" y="120041"/>
                  <a:pt x="8278" y="111752"/>
                  <a:pt x="18356" y="111752"/>
                </a:cubicBezTo>
                <a:close/>
                <a:moveTo>
                  <a:pt x="573383" y="335"/>
                </a:moveTo>
                <a:cubicBezTo>
                  <a:pt x="578127" y="-566"/>
                  <a:pt x="583278" y="335"/>
                  <a:pt x="587797" y="3218"/>
                </a:cubicBezTo>
                <a:lnTo>
                  <a:pt x="699856" y="77813"/>
                </a:lnTo>
                <a:cubicBezTo>
                  <a:pt x="704916" y="81417"/>
                  <a:pt x="708170" y="87183"/>
                  <a:pt x="708170" y="93309"/>
                </a:cubicBezTo>
                <a:lnTo>
                  <a:pt x="708170" y="224121"/>
                </a:lnTo>
                <a:lnTo>
                  <a:pt x="726967" y="224121"/>
                </a:lnTo>
                <a:cubicBezTo>
                  <a:pt x="737450" y="224121"/>
                  <a:pt x="745764" y="232409"/>
                  <a:pt x="745764" y="242500"/>
                </a:cubicBezTo>
                <a:lnTo>
                  <a:pt x="745764" y="298716"/>
                </a:lnTo>
                <a:lnTo>
                  <a:pt x="633343" y="298716"/>
                </a:lnTo>
                <a:lnTo>
                  <a:pt x="633343" y="242500"/>
                </a:lnTo>
                <a:cubicBezTo>
                  <a:pt x="633343" y="232409"/>
                  <a:pt x="641657" y="224121"/>
                  <a:pt x="652140" y="224121"/>
                </a:cubicBezTo>
                <a:lnTo>
                  <a:pt x="670937" y="224121"/>
                </a:lnTo>
                <a:lnTo>
                  <a:pt x="670937" y="103399"/>
                </a:lnTo>
                <a:lnTo>
                  <a:pt x="566831" y="34209"/>
                </a:lnTo>
                <a:cubicBezTo>
                  <a:pt x="558155" y="28443"/>
                  <a:pt x="555625" y="16912"/>
                  <a:pt x="561409" y="8263"/>
                </a:cubicBezTo>
                <a:cubicBezTo>
                  <a:pt x="564301" y="3939"/>
                  <a:pt x="568638" y="1236"/>
                  <a:pt x="573383" y="33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Freeform 112">
            <a:extLst>
              <a:ext uri="{FF2B5EF4-FFF2-40B4-BE49-F238E27FC236}">
                <a16:creationId xmlns:a16="http://schemas.microsoft.com/office/drawing/2014/main" id="{3AB6A9C0-944D-584F-A49E-57E26DFB6130}"/>
              </a:ext>
            </a:extLst>
          </p:cNvPr>
          <p:cNvSpPr>
            <a:spLocks noChangeArrowheads="1"/>
          </p:cNvSpPr>
          <p:nvPr/>
        </p:nvSpPr>
        <p:spPr bwMode="auto">
          <a:xfrm>
            <a:off x="11343601" y="10448630"/>
            <a:ext cx="942978" cy="1038832"/>
          </a:xfrm>
          <a:custGeom>
            <a:avLst/>
            <a:gdLst>
              <a:gd name="T0" fmla="*/ 18348 w 671154"/>
              <a:gd name="T1" fmla="*/ 290654 h 739415"/>
              <a:gd name="T2" fmla="*/ 130237 w 671154"/>
              <a:gd name="T3" fmla="*/ 290654 h 739415"/>
              <a:gd name="T4" fmla="*/ 148945 w 671154"/>
              <a:gd name="T5" fmla="*/ 309362 h 739415"/>
              <a:gd name="T6" fmla="*/ 148945 w 671154"/>
              <a:gd name="T7" fmla="*/ 719121 h 739415"/>
              <a:gd name="T8" fmla="*/ 130237 w 671154"/>
              <a:gd name="T9" fmla="*/ 738188 h 739415"/>
              <a:gd name="T10" fmla="*/ 18348 w 671154"/>
              <a:gd name="T11" fmla="*/ 738188 h 739415"/>
              <a:gd name="T12" fmla="*/ 0 w 671154"/>
              <a:gd name="T13" fmla="*/ 719121 h 739415"/>
              <a:gd name="T14" fmla="*/ 0 w 671154"/>
              <a:gd name="T15" fmla="*/ 309362 h 739415"/>
              <a:gd name="T16" fmla="*/ 18348 w 671154"/>
              <a:gd name="T17" fmla="*/ 290654 h 739415"/>
              <a:gd name="T18" fmla="*/ 336320 w 671154"/>
              <a:gd name="T19" fmla="*/ 254124 h 739415"/>
              <a:gd name="T20" fmla="*/ 373724 w 671154"/>
              <a:gd name="T21" fmla="*/ 254124 h 739415"/>
              <a:gd name="T22" fmla="*/ 373724 w 671154"/>
              <a:gd name="T23" fmla="*/ 310327 h 739415"/>
              <a:gd name="T24" fmla="*/ 392066 w 671154"/>
              <a:gd name="T25" fmla="*/ 329061 h 739415"/>
              <a:gd name="T26" fmla="*/ 522618 w 671154"/>
              <a:gd name="T27" fmla="*/ 329061 h 739415"/>
              <a:gd name="T28" fmla="*/ 578364 w 671154"/>
              <a:gd name="T29" fmla="*/ 329061 h 739415"/>
              <a:gd name="T30" fmla="*/ 671513 w 671154"/>
              <a:gd name="T31" fmla="*/ 422373 h 739415"/>
              <a:gd name="T32" fmla="*/ 639864 w 671154"/>
              <a:gd name="T33" fmla="*/ 676006 h 739415"/>
              <a:gd name="T34" fmla="*/ 566495 w 671154"/>
              <a:gd name="T35" fmla="*/ 739775 h 739415"/>
              <a:gd name="T36" fmla="*/ 280215 w 671154"/>
              <a:gd name="T37" fmla="*/ 739775 h 739415"/>
              <a:gd name="T38" fmla="*/ 271942 w 671154"/>
              <a:gd name="T39" fmla="*/ 737614 h 739415"/>
              <a:gd name="T40" fmla="*/ 201452 w 671154"/>
              <a:gd name="T41" fmla="*/ 702307 h 739415"/>
              <a:gd name="T42" fmla="*/ 187425 w 671154"/>
              <a:gd name="T43" fmla="*/ 702307 h 739415"/>
              <a:gd name="T44" fmla="*/ 187425 w 671154"/>
              <a:gd name="T45" fmla="*/ 329061 h 739415"/>
              <a:gd name="T46" fmla="*/ 201092 w 671154"/>
              <a:gd name="T47" fmla="*/ 329061 h 739415"/>
              <a:gd name="T48" fmla="*/ 326969 w 671154"/>
              <a:gd name="T49" fmla="*/ 256646 h 739415"/>
              <a:gd name="T50" fmla="*/ 336320 w 671154"/>
              <a:gd name="T51" fmla="*/ 254124 h 739415"/>
              <a:gd name="T52" fmla="*/ 428511 w 671154"/>
              <a:gd name="T53" fmla="*/ 0 h 739415"/>
              <a:gd name="T54" fmla="*/ 428511 w 671154"/>
              <a:gd name="T55" fmla="*/ 85614 h 739415"/>
              <a:gd name="T56" fmla="*/ 503133 w 671154"/>
              <a:gd name="T57" fmla="*/ 85614 h 739415"/>
              <a:gd name="T58" fmla="*/ 503133 w 671154"/>
              <a:gd name="T59" fmla="*/ 0 h 739415"/>
              <a:gd name="T60" fmla="*/ 558741 w 671154"/>
              <a:gd name="T61" fmla="*/ 85614 h 739415"/>
              <a:gd name="T62" fmla="*/ 521788 w 671154"/>
              <a:gd name="T63" fmla="*/ 159357 h 739415"/>
              <a:gd name="T64" fmla="*/ 521788 w 671154"/>
              <a:gd name="T65" fmla="*/ 290295 h 739415"/>
              <a:gd name="T66" fmla="*/ 410215 w 671154"/>
              <a:gd name="T67" fmla="*/ 290295 h 739415"/>
              <a:gd name="T68" fmla="*/ 410215 w 671154"/>
              <a:gd name="T69" fmla="*/ 159357 h 739415"/>
              <a:gd name="T70" fmla="*/ 373263 w 671154"/>
              <a:gd name="T71" fmla="*/ 85614 h 739415"/>
              <a:gd name="T72" fmla="*/ 428511 w 671154"/>
              <a:gd name="T73" fmla="*/ 0 h 7394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1154" h="739415">
                <a:moveTo>
                  <a:pt x="18338" y="290513"/>
                </a:moveTo>
                <a:lnTo>
                  <a:pt x="130167" y="290513"/>
                </a:lnTo>
                <a:cubicBezTo>
                  <a:pt x="140595" y="290513"/>
                  <a:pt x="148865" y="298784"/>
                  <a:pt x="148865" y="309211"/>
                </a:cubicBezTo>
                <a:lnTo>
                  <a:pt x="148865" y="718771"/>
                </a:lnTo>
                <a:cubicBezTo>
                  <a:pt x="148865" y="729199"/>
                  <a:pt x="140595" y="737829"/>
                  <a:pt x="130167" y="737829"/>
                </a:cubicBezTo>
                <a:lnTo>
                  <a:pt x="18338" y="737829"/>
                </a:lnTo>
                <a:cubicBezTo>
                  <a:pt x="7910" y="737829"/>
                  <a:pt x="0" y="729199"/>
                  <a:pt x="0" y="718771"/>
                </a:cubicBezTo>
                <a:lnTo>
                  <a:pt x="0" y="309211"/>
                </a:lnTo>
                <a:cubicBezTo>
                  <a:pt x="0" y="298784"/>
                  <a:pt x="7910" y="290513"/>
                  <a:pt x="18338" y="290513"/>
                </a:cubicBezTo>
                <a:close/>
                <a:moveTo>
                  <a:pt x="336140" y="254000"/>
                </a:moveTo>
                <a:lnTo>
                  <a:pt x="373524" y="254000"/>
                </a:lnTo>
                <a:lnTo>
                  <a:pt x="373524" y="310176"/>
                </a:lnTo>
                <a:cubicBezTo>
                  <a:pt x="373524" y="320619"/>
                  <a:pt x="381432" y="328901"/>
                  <a:pt x="391856" y="328901"/>
                </a:cubicBezTo>
                <a:lnTo>
                  <a:pt x="522339" y="328901"/>
                </a:lnTo>
                <a:lnTo>
                  <a:pt x="578055" y="328901"/>
                </a:lnTo>
                <a:cubicBezTo>
                  <a:pt x="629457" y="328901"/>
                  <a:pt x="671154" y="370673"/>
                  <a:pt x="671154" y="422167"/>
                </a:cubicBezTo>
                <a:cubicBezTo>
                  <a:pt x="671154" y="497788"/>
                  <a:pt x="648867" y="636066"/>
                  <a:pt x="639522" y="675677"/>
                </a:cubicBezTo>
                <a:cubicBezTo>
                  <a:pt x="630895" y="714208"/>
                  <a:pt x="601779" y="739415"/>
                  <a:pt x="566192" y="739415"/>
                </a:cubicBezTo>
                <a:lnTo>
                  <a:pt x="280065" y="739415"/>
                </a:lnTo>
                <a:cubicBezTo>
                  <a:pt x="277189" y="738335"/>
                  <a:pt x="274673" y="737975"/>
                  <a:pt x="271797" y="737255"/>
                </a:cubicBezTo>
                <a:lnTo>
                  <a:pt x="201344" y="701965"/>
                </a:lnTo>
                <a:lnTo>
                  <a:pt x="187325" y="701965"/>
                </a:lnTo>
                <a:lnTo>
                  <a:pt x="187325" y="328901"/>
                </a:lnTo>
                <a:lnTo>
                  <a:pt x="200984" y="328901"/>
                </a:lnTo>
                <a:lnTo>
                  <a:pt x="326794" y="256521"/>
                </a:lnTo>
                <a:cubicBezTo>
                  <a:pt x="330029" y="255801"/>
                  <a:pt x="332905" y="255081"/>
                  <a:pt x="336140" y="254000"/>
                </a:cubicBezTo>
                <a:close/>
                <a:moveTo>
                  <a:pt x="428282" y="0"/>
                </a:moveTo>
                <a:lnTo>
                  <a:pt x="428282" y="85572"/>
                </a:lnTo>
                <a:lnTo>
                  <a:pt x="502864" y="85572"/>
                </a:lnTo>
                <a:lnTo>
                  <a:pt x="502864" y="0"/>
                </a:lnTo>
                <a:cubicBezTo>
                  <a:pt x="535852" y="14382"/>
                  <a:pt x="558442" y="47101"/>
                  <a:pt x="558442" y="85572"/>
                </a:cubicBezTo>
                <a:cubicBezTo>
                  <a:pt x="558442" y="115774"/>
                  <a:pt x="543740" y="142380"/>
                  <a:pt x="521509" y="159279"/>
                </a:cubicBezTo>
                <a:lnTo>
                  <a:pt x="521509" y="290154"/>
                </a:lnTo>
                <a:lnTo>
                  <a:pt x="409996" y="290154"/>
                </a:lnTo>
                <a:lnTo>
                  <a:pt x="409996" y="159279"/>
                </a:lnTo>
                <a:cubicBezTo>
                  <a:pt x="387764" y="142380"/>
                  <a:pt x="373063" y="115774"/>
                  <a:pt x="373063" y="85572"/>
                </a:cubicBezTo>
                <a:cubicBezTo>
                  <a:pt x="373063" y="47101"/>
                  <a:pt x="395653" y="14382"/>
                  <a:pt x="4282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Freeform 111">
            <a:extLst>
              <a:ext uri="{FF2B5EF4-FFF2-40B4-BE49-F238E27FC236}">
                <a16:creationId xmlns:a16="http://schemas.microsoft.com/office/drawing/2014/main" id="{9EB5339B-F91A-0040-A1CA-ADC8C1C0CE03}"/>
              </a:ext>
            </a:extLst>
          </p:cNvPr>
          <p:cNvSpPr>
            <a:spLocks noChangeArrowheads="1"/>
          </p:cNvSpPr>
          <p:nvPr/>
        </p:nvSpPr>
        <p:spPr bwMode="auto">
          <a:xfrm>
            <a:off x="7677452" y="10393400"/>
            <a:ext cx="628652" cy="1103482"/>
          </a:xfrm>
          <a:custGeom>
            <a:avLst/>
            <a:gdLst>
              <a:gd name="T0" fmla="*/ 91435 w 447710"/>
              <a:gd name="T1" fmla="*/ 636320 h 785003"/>
              <a:gd name="T2" fmla="*/ 86756 w 447710"/>
              <a:gd name="T3" fmla="*/ 673874 h 785003"/>
              <a:gd name="T4" fmla="*/ 360954 w 447710"/>
              <a:gd name="T5" fmla="*/ 673874 h 785003"/>
              <a:gd name="T6" fmla="*/ 356276 w 447710"/>
              <a:gd name="T7" fmla="*/ 636320 h 785003"/>
              <a:gd name="T8" fmla="*/ 100790 w 447710"/>
              <a:gd name="T9" fmla="*/ 561214 h 785003"/>
              <a:gd name="T10" fmla="*/ 96112 w 447710"/>
              <a:gd name="T11" fmla="*/ 598767 h 785003"/>
              <a:gd name="T12" fmla="*/ 351599 w 447710"/>
              <a:gd name="T13" fmla="*/ 598767 h 785003"/>
              <a:gd name="T14" fmla="*/ 346921 w 447710"/>
              <a:gd name="T15" fmla="*/ 561214 h 785003"/>
              <a:gd name="T16" fmla="*/ 110146 w 447710"/>
              <a:gd name="T17" fmla="*/ 486829 h 785003"/>
              <a:gd name="T18" fmla="*/ 105469 w 447710"/>
              <a:gd name="T19" fmla="*/ 524021 h 785003"/>
              <a:gd name="T20" fmla="*/ 342602 w 447710"/>
              <a:gd name="T21" fmla="*/ 524021 h 785003"/>
              <a:gd name="T22" fmla="*/ 337925 w 447710"/>
              <a:gd name="T23" fmla="*/ 486829 h 785003"/>
              <a:gd name="T24" fmla="*/ 19107 w 447710"/>
              <a:gd name="T25" fmla="*/ 449276 h 785003"/>
              <a:gd name="T26" fmla="*/ 428963 w 447710"/>
              <a:gd name="T27" fmla="*/ 449276 h 785003"/>
              <a:gd name="T28" fmla="*/ 447675 w 447710"/>
              <a:gd name="T29" fmla="*/ 467691 h 785003"/>
              <a:gd name="T30" fmla="*/ 428963 w 447710"/>
              <a:gd name="T31" fmla="*/ 486829 h 785003"/>
              <a:gd name="T32" fmla="*/ 375348 w 447710"/>
              <a:gd name="T33" fmla="*/ 486829 h 785003"/>
              <a:gd name="T34" fmla="*/ 410252 w 447710"/>
              <a:gd name="T35" fmla="*/ 764868 h 785003"/>
              <a:gd name="T36" fmla="*/ 393699 w 447710"/>
              <a:gd name="T37" fmla="*/ 785812 h 785003"/>
              <a:gd name="T38" fmla="*/ 391540 w 447710"/>
              <a:gd name="T39" fmla="*/ 785812 h 785003"/>
              <a:gd name="T40" fmla="*/ 373189 w 447710"/>
              <a:gd name="T41" fmla="*/ 769562 h 785003"/>
              <a:gd name="T42" fmla="*/ 365632 w 447710"/>
              <a:gd name="T43" fmla="*/ 711066 h 785003"/>
              <a:gd name="T44" fmla="*/ 82079 w 447710"/>
              <a:gd name="T45" fmla="*/ 711066 h 785003"/>
              <a:gd name="T46" fmla="*/ 74882 w 447710"/>
              <a:gd name="T47" fmla="*/ 769562 h 785003"/>
              <a:gd name="T48" fmla="*/ 56531 w 447710"/>
              <a:gd name="T49" fmla="*/ 785812 h 785003"/>
              <a:gd name="T50" fmla="*/ 54011 w 447710"/>
              <a:gd name="T51" fmla="*/ 785812 h 785003"/>
              <a:gd name="T52" fmla="*/ 37818 w 447710"/>
              <a:gd name="T53" fmla="*/ 764868 h 785003"/>
              <a:gd name="T54" fmla="*/ 72723 w 447710"/>
              <a:gd name="T55" fmla="*/ 486829 h 785003"/>
              <a:gd name="T56" fmla="*/ 19107 w 447710"/>
              <a:gd name="T57" fmla="*/ 486829 h 785003"/>
              <a:gd name="T58" fmla="*/ 395 w 447710"/>
              <a:gd name="T59" fmla="*/ 467691 h 785003"/>
              <a:gd name="T60" fmla="*/ 19107 w 447710"/>
              <a:gd name="T61" fmla="*/ 449276 h 785003"/>
              <a:gd name="T62" fmla="*/ 224828 w 447710"/>
              <a:gd name="T63" fmla="*/ 230336 h 785003"/>
              <a:gd name="T64" fmla="*/ 187777 w 447710"/>
              <a:gd name="T65" fmla="*/ 300402 h 785003"/>
              <a:gd name="T66" fmla="*/ 224828 w 447710"/>
              <a:gd name="T67" fmla="*/ 337603 h 785003"/>
              <a:gd name="T68" fmla="*/ 262239 w 447710"/>
              <a:gd name="T69" fmla="*/ 300402 h 785003"/>
              <a:gd name="T70" fmla="*/ 224828 w 447710"/>
              <a:gd name="T71" fmla="*/ 230336 h 785003"/>
              <a:gd name="T72" fmla="*/ 38492 w 447710"/>
              <a:gd name="T73" fmla="*/ 150518 h 785003"/>
              <a:gd name="T74" fmla="*/ 411165 w 447710"/>
              <a:gd name="T75" fmla="*/ 150518 h 785003"/>
              <a:gd name="T76" fmla="*/ 411165 w 447710"/>
              <a:gd name="T77" fmla="*/ 412365 h 785003"/>
              <a:gd name="T78" fmla="*/ 38492 w 447710"/>
              <a:gd name="T79" fmla="*/ 412365 h 785003"/>
              <a:gd name="T80" fmla="*/ 216952 w 447710"/>
              <a:gd name="T81" fmla="*/ 1347 h 785003"/>
              <a:gd name="T82" fmla="*/ 229890 w 447710"/>
              <a:gd name="T83" fmla="*/ 1347 h 785003"/>
              <a:gd name="T84" fmla="*/ 434019 w 447710"/>
              <a:gd name="T85" fmla="*/ 75727 h 785003"/>
              <a:gd name="T86" fmla="*/ 445879 w 447710"/>
              <a:gd name="T87" fmla="*/ 96568 h 785003"/>
              <a:gd name="T88" fmla="*/ 427910 w 447710"/>
              <a:gd name="T89" fmla="*/ 112019 h 785003"/>
              <a:gd name="T90" fmla="*/ 18574 w 447710"/>
              <a:gd name="T91" fmla="*/ 112019 h 785003"/>
              <a:gd name="T92" fmla="*/ 244 w 447710"/>
              <a:gd name="T93" fmla="*/ 96568 h 785003"/>
              <a:gd name="T94" fmla="*/ 12104 w 447710"/>
              <a:gd name="T95" fmla="*/ 75727 h 78500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47710" h="785003">
                <a:moveTo>
                  <a:pt x="91442" y="635665"/>
                </a:moveTo>
                <a:lnTo>
                  <a:pt x="86763" y="673180"/>
                </a:lnTo>
                <a:lnTo>
                  <a:pt x="360982" y="673180"/>
                </a:lnTo>
                <a:lnTo>
                  <a:pt x="356304" y="635665"/>
                </a:lnTo>
                <a:lnTo>
                  <a:pt x="91442" y="635665"/>
                </a:lnTo>
                <a:close/>
                <a:moveTo>
                  <a:pt x="100798" y="560636"/>
                </a:moveTo>
                <a:lnTo>
                  <a:pt x="96120" y="598151"/>
                </a:lnTo>
                <a:lnTo>
                  <a:pt x="351626" y="598151"/>
                </a:lnTo>
                <a:lnTo>
                  <a:pt x="346948" y="560636"/>
                </a:lnTo>
                <a:lnTo>
                  <a:pt x="100798" y="560636"/>
                </a:lnTo>
                <a:close/>
                <a:moveTo>
                  <a:pt x="110155" y="486328"/>
                </a:moveTo>
                <a:lnTo>
                  <a:pt x="105477" y="523482"/>
                </a:lnTo>
                <a:lnTo>
                  <a:pt x="342629" y="523482"/>
                </a:lnTo>
                <a:lnTo>
                  <a:pt x="337951" y="486328"/>
                </a:lnTo>
                <a:lnTo>
                  <a:pt x="110155" y="486328"/>
                </a:lnTo>
                <a:close/>
                <a:moveTo>
                  <a:pt x="19108" y="448813"/>
                </a:moveTo>
                <a:lnTo>
                  <a:pt x="428997" y="448813"/>
                </a:lnTo>
                <a:cubicBezTo>
                  <a:pt x="439074" y="448813"/>
                  <a:pt x="447710" y="457110"/>
                  <a:pt x="447710" y="467210"/>
                </a:cubicBezTo>
                <a:cubicBezTo>
                  <a:pt x="447710" y="477671"/>
                  <a:pt x="439074" y="486328"/>
                  <a:pt x="428997" y="486328"/>
                </a:cubicBezTo>
                <a:lnTo>
                  <a:pt x="375377" y="486328"/>
                </a:lnTo>
                <a:lnTo>
                  <a:pt x="410284" y="764081"/>
                </a:lnTo>
                <a:cubicBezTo>
                  <a:pt x="411364" y="774181"/>
                  <a:pt x="404166" y="783560"/>
                  <a:pt x="393730" y="785003"/>
                </a:cubicBezTo>
                <a:cubicBezTo>
                  <a:pt x="393011" y="785003"/>
                  <a:pt x="392291" y="785003"/>
                  <a:pt x="391571" y="785003"/>
                </a:cubicBezTo>
                <a:cubicBezTo>
                  <a:pt x="382215" y="785003"/>
                  <a:pt x="374297" y="778149"/>
                  <a:pt x="373218" y="768770"/>
                </a:cubicBezTo>
                <a:lnTo>
                  <a:pt x="365661" y="710334"/>
                </a:lnTo>
                <a:lnTo>
                  <a:pt x="82085" y="710334"/>
                </a:lnTo>
                <a:lnTo>
                  <a:pt x="74888" y="768770"/>
                </a:lnTo>
                <a:cubicBezTo>
                  <a:pt x="73808" y="778149"/>
                  <a:pt x="65891" y="785003"/>
                  <a:pt x="56535" y="785003"/>
                </a:cubicBezTo>
                <a:cubicBezTo>
                  <a:pt x="55455" y="785003"/>
                  <a:pt x="54735" y="785003"/>
                  <a:pt x="54015" y="785003"/>
                </a:cubicBezTo>
                <a:cubicBezTo>
                  <a:pt x="43939" y="783560"/>
                  <a:pt x="36742" y="774181"/>
                  <a:pt x="37821" y="764081"/>
                </a:cubicBezTo>
                <a:lnTo>
                  <a:pt x="72729" y="486328"/>
                </a:lnTo>
                <a:lnTo>
                  <a:pt x="19108" y="486328"/>
                </a:lnTo>
                <a:cubicBezTo>
                  <a:pt x="8672" y="486328"/>
                  <a:pt x="395" y="477671"/>
                  <a:pt x="395" y="467210"/>
                </a:cubicBezTo>
                <a:cubicBezTo>
                  <a:pt x="395" y="457110"/>
                  <a:pt x="8672" y="448813"/>
                  <a:pt x="19108" y="448813"/>
                </a:cubicBezTo>
                <a:close/>
                <a:moveTo>
                  <a:pt x="224846" y="230099"/>
                </a:moveTo>
                <a:cubicBezTo>
                  <a:pt x="211176" y="242727"/>
                  <a:pt x="187792" y="268343"/>
                  <a:pt x="187792" y="300093"/>
                </a:cubicBezTo>
                <a:cubicBezTo>
                  <a:pt x="187792" y="320298"/>
                  <a:pt x="204700" y="337255"/>
                  <a:pt x="224846" y="337255"/>
                </a:cubicBezTo>
                <a:cubicBezTo>
                  <a:pt x="245712" y="337255"/>
                  <a:pt x="262260" y="320298"/>
                  <a:pt x="262260" y="300093"/>
                </a:cubicBezTo>
                <a:cubicBezTo>
                  <a:pt x="262260" y="268343"/>
                  <a:pt x="239236" y="242727"/>
                  <a:pt x="224846" y="230099"/>
                </a:cubicBezTo>
                <a:close/>
                <a:moveTo>
                  <a:pt x="38495" y="150363"/>
                </a:moveTo>
                <a:lnTo>
                  <a:pt x="411197" y="150363"/>
                </a:lnTo>
                <a:lnTo>
                  <a:pt x="411197" y="411940"/>
                </a:lnTo>
                <a:lnTo>
                  <a:pt x="38495" y="411940"/>
                </a:lnTo>
                <a:lnTo>
                  <a:pt x="38495" y="150363"/>
                </a:lnTo>
                <a:close/>
                <a:moveTo>
                  <a:pt x="216969" y="1346"/>
                </a:moveTo>
                <a:cubicBezTo>
                  <a:pt x="221282" y="-449"/>
                  <a:pt x="225595" y="-449"/>
                  <a:pt x="229908" y="1346"/>
                </a:cubicBezTo>
                <a:lnTo>
                  <a:pt x="434053" y="75649"/>
                </a:lnTo>
                <a:cubicBezTo>
                  <a:pt x="442679" y="78521"/>
                  <a:pt x="447711" y="87495"/>
                  <a:pt x="445914" y="96469"/>
                </a:cubicBezTo>
                <a:cubicBezTo>
                  <a:pt x="444476" y="105084"/>
                  <a:pt x="436569" y="111904"/>
                  <a:pt x="427943" y="111904"/>
                </a:cubicBezTo>
                <a:lnTo>
                  <a:pt x="18575" y="111904"/>
                </a:lnTo>
                <a:cubicBezTo>
                  <a:pt x="9590" y="111904"/>
                  <a:pt x="1683" y="105084"/>
                  <a:pt x="244" y="96469"/>
                </a:cubicBezTo>
                <a:cubicBezTo>
                  <a:pt x="-1193" y="87495"/>
                  <a:pt x="3839" y="78521"/>
                  <a:pt x="12105" y="75649"/>
                </a:cubicBezTo>
                <a:lnTo>
                  <a:pt x="216969" y="1346"/>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652DEE1C-6738-154D-BBA1-CAF052AC8FF3}"/>
              </a:ext>
            </a:extLst>
          </p:cNvPr>
          <p:cNvSpPr txBox="1"/>
          <p:nvPr/>
        </p:nvSpPr>
        <p:spPr>
          <a:xfrm>
            <a:off x="3569464" y="5978326"/>
            <a:ext cx="1268297"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SORT</a:t>
            </a:r>
          </a:p>
        </p:txBody>
      </p:sp>
      <p:sp>
        <p:nvSpPr>
          <p:cNvPr id="43" name="Freeform 110">
            <a:extLst>
              <a:ext uri="{FF2B5EF4-FFF2-40B4-BE49-F238E27FC236}">
                <a16:creationId xmlns:a16="http://schemas.microsoft.com/office/drawing/2014/main" id="{33866704-D01D-9D45-B255-0EB11A83481D}"/>
              </a:ext>
            </a:extLst>
          </p:cNvPr>
          <p:cNvSpPr>
            <a:spLocks noChangeArrowheads="1"/>
          </p:cNvSpPr>
          <p:nvPr/>
        </p:nvSpPr>
        <p:spPr bwMode="auto">
          <a:xfrm>
            <a:off x="3734236" y="4788758"/>
            <a:ext cx="942976" cy="942976"/>
          </a:xfrm>
          <a:custGeom>
            <a:avLst/>
            <a:gdLst>
              <a:gd name="T0" fmla="*/ 120335 w 671152"/>
              <a:gd name="T1" fmla="*/ 578160 h 671152"/>
              <a:gd name="T2" fmla="*/ 552765 w 671152"/>
              <a:gd name="T3" fmla="*/ 578160 h 671152"/>
              <a:gd name="T4" fmla="*/ 646098 w 671152"/>
              <a:gd name="T5" fmla="*/ 671512 h 671152"/>
              <a:gd name="T6" fmla="*/ 27001 w 671152"/>
              <a:gd name="T7" fmla="*/ 671512 h 671152"/>
              <a:gd name="T8" fmla="*/ 317311 w 671152"/>
              <a:gd name="T9" fmla="*/ 455856 h 671152"/>
              <a:gd name="T10" fmla="*/ 317311 w 671152"/>
              <a:gd name="T11" fmla="*/ 541267 h 671152"/>
              <a:gd name="T12" fmla="*/ 231899 w 671152"/>
              <a:gd name="T13" fmla="*/ 541267 h 671152"/>
              <a:gd name="T14" fmla="*/ 391956 w 671152"/>
              <a:gd name="T15" fmla="*/ 381204 h 671152"/>
              <a:gd name="T16" fmla="*/ 391956 w 671152"/>
              <a:gd name="T17" fmla="*/ 541268 h 671152"/>
              <a:gd name="T18" fmla="*/ 354202 w 671152"/>
              <a:gd name="T19" fmla="*/ 541268 h 671152"/>
              <a:gd name="T20" fmla="*/ 354202 w 671152"/>
              <a:gd name="T21" fmla="*/ 418612 h 671152"/>
              <a:gd name="T22" fmla="*/ 466612 w 671152"/>
              <a:gd name="T23" fmla="*/ 306551 h 671152"/>
              <a:gd name="T24" fmla="*/ 466612 w 671152"/>
              <a:gd name="T25" fmla="*/ 541267 h 671152"/>
              <a:gd name="T26" fmla="*/ 428855 w 671152"/>
              <a:gd name="T27" fmla="*/ 541267 h 671152"/>
              <a:gd name="T28" fmla="*/ 428855 w 671152"/>
              <a:gd name="T29" fmla="*/ 343991 h 671152"/>
              <a:gd name="T30" fmla="*/ 541264 w 671152"/>
              <a:gd name="T31" fmla="*/ 231899 h 671152"/>
              <a:gd name="T32" fmla="*/ 541264 w 671152"/>
              <a:gd name="T33" fmla="*/ 541267 h 671152"/>
              <a:gd name="T34" fmla="*/ 503507 w 671152"/>
              <a:gd name="T35" fmla="*/ 541267 h 671152"/>
              <a:gd name="T36" fmla="*/ 503507 w 671152"/>
              <a:gd name="T37" fmla="*/ 269355 h 671152"/>
              <a:gd name="T38" fmla="*/ 492954 w 671152"/>
              <a:gd name="T39" fmla="*/ 130245 h 671152"/>
              <a:gd name="T40" fmla="*/ 541267 w 671152"/>
              <a:gd name="T41" fmla="*/ 130245 h 671152"/>
              <a:gd name="T42" fmla="*/ 541267 w 671152"/>
              <a:gd name="T43" fmla="*/ 178558 h 671152"/>
              <a:gd name="T44" fmla="*/ 178558 w 671152"/>
              <a:gd name="T45" fmla="*/ 541267 h 671152"/>
              <a:gd name="T46" fmla="*/ 130245 w 671152"/>
              <a:gd name="T47" fmla="*/ 541267 h 671152"/>
              <a:gd name="T48" fmla="*/ 130245 w 671152"/>
              <a:gd name="T49" fmla="*/ 492954 h 671152"/>
              <a:gd name="T50" fmla="*/ 354202 w 671152"/>
              <a:gd name="T51" fmla="*/ 130245 h 671152"/>
              <a:gd name="T52" fmla="*/ 439613 w 671152"/>
              <a:gd name="T53" fmla="*/ 130245 h 671152"/>
              <a:gd name="T54" fmla="*/ 354202 w 671152"/>
              <a:gd name="T55" fmla="*/ 215658 h 671152"/>
              <a:gd name="T56" fmla="*/ 279550 w 671152"/>
              <a:gd name="T57" fmla="*/ 130245 h 671152"/>
              <a:gd name="T58" fmla="*/ 317307 w 671152"/>
              <a:gd name="T59" fmla="*/ 130245 h 671152"/>
              <a:gd name="T60" fmla="*/ 317307 w 671152"/>
              <a:gd name="T61" fmla="*/ 252985 h 671152"/>
              <a:gd name="T62" fmla="*/ 279550 w 671152"/>
              <a:gd name="T63" fmla="*/ 290310 h 671152"/>
              <a:gd name="T64" fmla="*/ 204897 w 671152"/>
              <a:gd name="T65" fmla="*/ 130245 h 671152"/>
              <a:gd name="T66" fmla="*/ 242651 w 671152"/>
              <a:gd name="T67" fmla="*/ 130245 h 671152"/>
              <a:gd name="T68" fmla="*/ 242651 w 671152"/>
              <a:gd name="T69" fmla="*/ 327882 h 671152"/>
              <a:gd name="T70" fmla="*/ 204897 w 671152"/>
              <a:gd name="T71" fmla="*/ 364961 h 671152"/>
              <a:gd name="T72" fmla="*/ 130245 w 671152"/>
              <a:gd name="T73" fmla="*/ 130245 h 671152"/>
              <a:gd name="T74" fmla="*/ 168002 w 671152"/>
              <a:gd name="T75" fmla="*/ 130245 h 671152"/>
              <a:gd name="T76" fmla="*/ 168002 w 671152"/>
              <a:gd name="T77" fmla="*/ 402202 h 671152"/>
              <a:gd name="T78" fmla="*/ 130245 w 671152"/>
              <a:gd name="T79" fmla="*/ 439614 h 671152"/>
              <a:gd name="T80" fmla="*/ 671512 w 671152"/>
              <a:gd name="T81" fmla="*/ 27001 h 671152"/>
              <a:gd name="T82" fmla="*/ 671512 w 671152"/>
              <a:gd name="T83" fmla="*/ 646098 h 671152"/>
              <a:gd name="T84" fmla="*/ 578160 w 671152"/>
              <a:gd name="T85" fmla="*/ 552765 h 671152"/>
              <a:gd name="T86" fmla="*/ 578160 w 671152"/>
              <a:gd name="T87" fmla="*/ 120335 h 671152"/>
              <a:gd name="T88" fmla="*/ 0 w 671152"/>
              <a:gd name="T89" fmla="*/ 27001 h 671152"/>
              <a:gd name="T90" fmla="*/ 93352 w 671152"/>
              <a:gd name="T91" fmla="*/ 120335 h 671152"/>
              <a:gd name="T92" fmla="*/ 93352 w 671152"/>
              <a:gd name="T93" fmla="*/ 552765 h 671152"/>
              <a:gd name="T94" fmla="*/ 0 w 671152"/>
              <a:gd name="T95" fmla="*/ 646098 h 671152"/>
              <a:gd name="T96" fmla="*/ 27001 w 671152"/>
              <a:gd name="T97" fmla="*/ 0 h 671152"/>
              <a:gd name="T98" fmla="*/ 646098 w 671152"/>
              <a:gd name="T99" fmla="*/ 0 h 671152"/>
              <a:gd name="T100" fmla="*/ 552765 w 671152"/>
              <a:gd name="T101" fmla="*/ 93352 h 671152"/>
              <a:gd name="T102" fmla="*/ 120335 w 671152"/>
              <a:gd name="T103" fmla="*/ 93352 h 671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1152" h="671152">
                <a:moveTo>
                  <a:pt x="120270" y="577850"/>
                </a:moveTo>
                <a:lnTo>
                  <a:pt x="552469" y="577850"/>
                </a:lnTo>
                <a:lnTo>
                  <a:pt x="645752" y="671152"/>
                </a:lnTo>
                <a:lnTo>
                  <a:pt x="26987" y="671152"/>
                </a:lnTo>
                <a:lnTo>
                  <a:pt x="120270" y="577850"/>
                </a:lnTo>
                <a:close/>
                <a:moveTo>
                  <a:pt x="317141" y="455612"/>
                </a:moveTo>
                <a:lnTo>
                  <a:pt x="317141" y="540977"/>
                </a:lnTo>
                <a:lnTo>
                  <a:pt x="231775" y="540977"/>
                </a:lnTo>
                <a:lnTo>
                  <a:pt x="317141" y="455612"/>
                </a:lnTo>
                <a:close/>
                <a:moveTo>
                  <a:pt x="391746" y="381000"/>
                </a:moveTo>
                <a:lnTo>
                  <a:pt x="391746" y="540978"/>
                </a:lnTo>
                <a:lnTo>
                  <a:pt x="354012" y="540978"/>
                </a:lnTo>
                <a:lnTo>
                  <a:pt x="354012" y="418388"/>
                </a:lnTo>
                <a:lnTo>
                  <a:pt x="391746" y="381000"/>
                </a:lnTo>
                <a:close/>
                <a:moveTo>
                  <a:pt x="466362" y="306387"/>
                </a:moveTo>
                <a:lnTo>
                  <a:pt x="466362" y="540977"/>
                </a:lnTo>
                <a:lnTo>
                  <a:pt x="428625" y="540977"/>
                </a:lnTo>
                <a:lnTo>
                  <a:pt x="428625" y="343807"/>
                </a:lnTo>
                <a:lnTo>
                  <a:pt x="466362" y="306387"/>
                </a:lnTo>
                <a:close/>
                <a:moveTo>
                  <a:pt x="540974" y="231775"/>
                </a:moveTo>
                <a:lnTo>
                  <a:pt x="540974" y="540977"/>
                </a:lnTo>
                <a:lnTo>
                  <a:pt x="503237" y="540977"/>
                </a:lnTo>
                <a:lnTo>
                  <a:pt x="503237" y="269211"/>
                </a:lnTo>
                <a:lnTo>
                  <a:pt x="540974" y="231775"/>
                </a:lnTo>
                <a:close/>
                <a:moveTo>
                  <a:pt x="492690" y="130175"/>
                </a:moveTo>
                <a:lnTo>
                  <a:pt x="540977" y="130175"/>
                </a:lnTo>
                <a:lnTo>
                  <a:pt x="540977" y="178462"/>
                </a:lnTo>
                <a:lnTo>
                  <a:pt x="178462" y="540977"/>
                </a:lnTo>
                <a:lnTo>
                  <a:pt x="130175" y="540977"/>
                </a:lnTo>
                <a:lnTo>
                  <a:pt x="130175" y="492690"/>
                </a:lnTo>
                <a:lnTo>
                  <a:pt x="492690" y="130175"/>
                </a:lnTo>
                <a:close/>
                <a:moveTo>
                  <a:pt x="354012" y="130175"/>
                </a:moveTo>
                <a:lnTo>
                  <a:pt x="439377" y="130175"/>
                </a:lnTo>
                <a:lnTo>
                  <a:pt x="354012" y="215542"/>
                </a:lnTo>
                <a:lnTo>
                  <a:pt x="354012" y="130175"/>
                </a:lnTo>
                <a:close/>
                <a:moveTo>
                  <a:pt x="279400" y="130175"/>
                </a:moveTo>
                <a:lnTo>
                  <a:pt x="317137" y="130175"/>
                </a:lnTo>
                <a:lnTo>
                  <a:pt x="317137" y="252849"/>
                </a:lnTo>
                <a:lnTo>
                  <a:pt x="279400" y="290154"/>
                </a:lnTo>
                <a:lnTo>
                  <a:pt x="279400" y="130175"/>
                </a:lnTo>
                <a:close/>
                <a:moveTo>
                  <a:pt x="204787" y="130175"/>
                </a:moveTo>
                <a:lnTo>
                  <a:pt x="242521" y="130175"/>
                </a:lnTo>
                <a:lnTo>
                  <a:pt x="242521" y="327706"/>
                </a:lnTo>
                <a:lnTo>
                  <a:pt x="204787" y="364765"/>
                </a:lnTo>
                <a:lnTo>
                  <a:pt x="204787" y="130175"/>
                </a:lnTo>
                <a:close/>
                <a:moveTo>
                  <a:pt x="130175" y="130175"/>
                </a:moveTo>
                <a:lnTo>
                  <a:pt x="167912" y="130175"/>
                </a:lnTo>
                <a:lnTo>
                  <a:pt x="167912" y="401986"/>
                </a:lnTo>
                <a:lnTo>
                  <a:pt x="130175" y="439378"/>
                </a:lnTo>
                <a:lnTo>
                  <a:pt x="130175" y="130175"/>
                </a:lnTo>
                <a:close/>
                <a:moveTo>
                  <a:pt x="671152" y="26987"/>
                </a:moveTo>
                <a:lnTo>
                  <a:pt x="671152" y="645752"/>
                </a:lnTo>
                <a:lnTo>
                  <a:pt x="577850" y="552469"/>
                </a:lnTo>
                <a:lnTo>
                  <a:pt x="577850" y="120270"/>
                </a:lnTo>
                <a:lnTo>
                  <a:pt x="671152" y="26987"/>
                </a:lnTo>
                <a:close/>
                <a:moveTo>
                  <a:pt x="0" y="26987"/>
                </a:moveTo>
                <a:lnTo>
                  <a:pt x="93302" y="120270"/>
                </a:lnTo>
                <a:lnTo>
                  <a:pt x="93302" y="552469"/>
                </a:lnTo>
                <a:lnTo>
                  <a:pt x="0" y="645752"/>
                </a:lnTo>
                <a:lnTo>
                  <a:pt x="0" y="26987"/>
                </a:lnTo>
                <a:close/>
                <a:moveTo>
                  <a:pt x="26987" y="0"/>
                </a:moveTo>
                <a:lnTo>
                  <a:pt x="645752" y="0"/>
                </a:lnTo>
                <a:lnTo>
                  <a:pt x="552469" y="93302"/>
                </a:lnTo>
                <a:lnTo>
                  <a:pt x="120270" y="93302"/>
                </a:lnTo>
                <a:lnTo>
                  <a:pt x="2698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TextBox 62">
            <a:extLst>
              <a:ext uri="{FF2B5EF4-FFF2-40B4-BE49-F238E27FC236}">
                <a16:creationId xmlns:a16="http://schemas.microsoft.com/office/drawing/2014/main" id="{6A9F1399-1E92-904D-9E0E-5245947053AA}"/>
              </a:ext>
            </a:extLst>
          </p:cNvPr>
          <p:cNvSpPr txBox="1"/>
          <p:nvPr/>
        </p:nvSpPr>
        <p:spPr>
          <a:xfrm>
            <a:off x="2763157" y="8880828"/>
            <a:ext cx="2880917"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SET IN ORDER</a:t>
            </a:r>
          </a:p>
        </p:txBody>
      </p:sp>
      <p:sp>
        <p:nvSpPr>
          <p:cNvPr id="66" name="TextBox 65">
            <a:extLst>
              <a:ext uri="{FF2B5EF4-FFF2-40B4-BE49-F238E27FC236}">
                <a16:creationId xmlns:a16="http://schemas.microsoft.com/office/drawing/2014/main" id="{4A4E605E-CC99-2A41-BA1E-A8F92AD6E54D}"/>
              </a:ext>
            </a:extLst>
          </p:cNvPr>
          <p:cNvSpPr txBox="1"/>
          <p:nvPr/>
        </p:nvSpPr>
        <p:spPr>
          <a:xfrm>
            <a:off x="2829681" y="11734054"/>
            <a:ext cx="2747868"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STANDARIZE</a:t>
            </a:r>
          </a:p>
        </p:txBody>
      </p:sp>
      <p:sp>
        <p:nvSpPr>
          <p:cNvPr id="68" name="TextBox 67">
            <a:extLst>
              <a:ext uri="{FF2B5EF4-FFF2-40B4-BE49-F238E27FC236}">
                <a16:creationId xmlns:a16="http://schemas.microsoft.com/office/drawing/2014/main" id="{C97AC735-9C04-3E4C-B2D9-86454710041F}"/>
              </a:ext>
            </a:extLst>
          </p:cNvPr>
          <p:cNvSpPr txBox="1"/>
          <p:nvPr/>
        </p:nvSpPr>
        <p:spPr>
          <a:xfrm>
            <a:off x="7031416" y="8880828"/>
            <a:ext cx="1952779"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SUSTAIN</a:t>
            </a:r>
          </a:p>
        </p:txBody>
      </p:sp>
      <p:sp>
        <p:nvSpPr>
          <p:cNvPr id="70" name="TextBox 69">
            <a:extLst>
              <a:ext uri="{FF2B5EF4-FFF2-40B4-BE49-F238E27FC236}">
                <a16:creationId xmlns:a16="http://schemas.microsoft.com/office/drawing/2014/main" id="{854C5097-BC57-F142-B207-369EB6E0A87A}"/>
              </a:ext>
            </a:extLst>
          </p:cNvPr>
          <p:cNvSpPr txBox="1"/>
          <p:nvPr/>
        </p:nvSpPr>
        <p:spPr>
          <a:xfrm>
            <a:off x="7284690" y="11734054"/>
            <a:ext cx="1446230"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SPIRIT</a:t>
            </a:r>
          </a:p>
        </p:txBody>
      </p:sp>
      <p:sp>
        <p:nvSpPr>
          <p:cNvPr id="72" name="TextBox 71">
            <a:extLst>
              <a:ext uri="{FF2B5EF4-FFF2-40B4-BE49-F238E27FC236}">
                <a16:creationId xmlns:a16="http://schemas.microsoft.com/office/drawing/2014/main" id="{4A1795C5-C9E9-F640-84FB-90D47A315C68}"/>
              </a:ext>
            </a:extLst>
          </p:cNvPr>
          <p:cNvSpPr txBox="1"/>
          <p:nvPr/>
        </p:nvSpPr>
        <p:spPr>
          <a:xfrm>
            <a:off x="11118719" y="8880828"/>
            <a:ext cx="1388522"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SHINE</a:t>
            </a:r>
          </a:p>
        </p:txBody>
      </p:sp>
      <p:sp>
        <p:nvSpPr>
          <p:cNvPr id="74" name="TextBox 73">
            <a:extLst>
              <a:ext uri="{FF2B5EF4-FFF2-40B4-BE49-F238E27FC236}">
                <a16:creationId xmlns:a16="http://schemas.microsoft.com/office/drawing/2014/main" id="{E61E9064-F70F-F242-A60F-63441C872878}"/>
              </a:ext>
            </a:extLst>
          </p:cNvPr>
          <p:cNvSpPr txBox="1"/>
          <p:nvPr/>
        </p:nvSpPr>
        <p:spPr>
          <a:xfrm>
            <a:off x="10961626" y="11734054"/>
            <a:ext cx="1702710"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SAFETY</a:t>
            </a:r>
          </a:p>
        </p:txBody>
      </p:sp>
    </p:spTree>
    <p:extLst>
      <p:ext uri="{BB962C8B-B14F-4D97-AF65-F5344CB8AC3E}">
        <p14:creationId xmlns:p14="http://schemas.microsoft.com/office/powerpoint/2010/main" val="142119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0CC575-D1B2-124F-AA59-3D863468AFF1}"/>
              </a:ext>
            </a:extLst>
          </p:cNvPr>
          <p:cNvSpPr txBox="1"/>
          <p:nvPr/>
        </p:nvSpPr>
        <p:spPr>
          <a:xfrm>
            <a:off x="5837598" y="612372"/>
            <a:ext cx="127025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 THE WASTES</a:t>
            </a:r>
          </a:p>
        </p:txBody>
      </p:sp>
      <p:sp>
        <p:nvSpPr>
          <p:cNvPr id="5" name="TextBox 4">
            <a:extLst>
              <a:ext uri="{FF2B5EF4-FFF2-40B4-BE49-F238E27FC236}">
                <a16:creationId xmlns:a16="http://schemas.microsoft.com/office/drawing/2014/main" id="{C7D088D7-4EB0-C84E-B053-5DE75CB3A35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 name="Rectangle 5">
            <a:extLst>
              <a:ext uri="{FF2B5EF4-FFF2-40B4-BE49-F238E27FC236}">
                <a16:creationId xmlns:a16="http://schemas.microsoft.com/office/drawing/2014/main" id="{33E7B46A-A330-F945-8804-88174D14CB88}"/>
              </a:ext>
            </a:extLst>
          </p:cNvPr>
          <p:cNvSpPr/>
          <p:nvPr/>
        </p:nvSpPr>
        <p:spPr>
          <a:xfrm>
            <a:off x="2078543" y="3044825"/>
            <a:ext cx="4831849" cy="4831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47E1BE24-BF2C-E941-8180-CE896CEB1707}"/>
              </a:ext>
            </a:extLst>
          </p:cNvPr>
          <p:cNvSpPr txBox="1"/>
          <p:nvPr/>
        </p:nvSpPr>
        <p:spPr>
          <a:xfrm>
            <a:off x="3474797" y="3511154"/>
            <a:ext cx="2039341"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D</a:t>
            </a:r>
          </a:p>
        </p:txBody>
      </p:sp>
      <p:sp>
        <p:nvSpPr>
          <p:cNvPr id="18" name="TextBox 17">
            <a:extLst>
              <a:ext uri="{FF2B5EF4-FFF2-40B4-BE49-F238E27FC236}">
                <a16:creationId xmlns:a16="http://schemas.microsoft.com/office/drawing/2014/main" id="{D7684495-4C0E-F849-A62C-25C9860079CC}"/>
              </a:ext>
            </a:extLst>
          </p:cNvPr>
          <p:cNvSpPr txBox="1"/>
          <p:nvPr/>
        </p:nvSpPr>
        <p:spPr>
          <a:xfrm>
            <a:off x="3516473" y="6565612"/>
            <a:ext cx="195598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DEFECTS</a:t>
            </a:r>
          </a:p>
        </p:txBody>
      </p:sp>
      <p:sp>
        <p:nvSpPr>
          <p:cNvPr id="25" name="Rectangle 24">
            <a:extLst>
              <a:ext uri="{FF2B5EF4-FFF2-40B4-BE49-F238E27FC236}">
                <a16:creationId xmlns:a16="http://schemas.microsoft.com/office/drawing/2014/main" id="{19363A41-44EE-AC49-AA40-3B596C6D482F}"/>
              </a:ext>
            </a:extLst>
          </p:cNvPr>
          <p:cNvSpPr/>
          <p:nvPr/>
        </p:nvSpPr>
        <p:spPr>
          <a:xfrm>
            <a:off x="2078543" y="8122151"/>
            <a:ext cx="4831849" cy="48318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TextBox 25">
            <a:extLst>
              <a:ext uri="{FF2B5EF4-FFF2-40B4-BE49-F238E27FC236}">
                <a16:creationId xmlns:a16="http://schemas.microsoft.com/office/drawing/2014/main" id="{539431CC-681F-FF45-9519-66BE5B69C220}"/>
              </a:ext>
            </a:extLst>
          </p:cNvPr>
          <p:cNvSpPr txBox="1"/>
          <p:nvPr/>
        </p:nvSpPr>
        <p:spPr>
          <a:xfrm>
            <a:off x="3647922" y="8588480"/>
            <a:ext cx="1693092"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T</a:t>
            </a:r>
          </a:p>
        </p:txBody>
      </p:sp>
      <p:sp>
        <p:nvSpPr>
          <p:cNvPr id="27" name="TextBox 26">
            <a:extLst>
              <a:ext uri="{FF2B5EF4-FFF2-40B4-BE49-F238E27FC236}">
                <a16:creationId xmlns:a16="http://schemas.microsoft.com/office/drawing/2014/main" id="{E7E74610-1319-A341-B38E-18D6F1BEACE9}"/>
              </a:ext>
            </a:extLst>
          </p:cNvPr>
          <p:cNvSpPr txBox="1"/>
          <p:nvPr/>
        </p:nvSpPr>
        <p:spPr>
          <a:xfrm>
            <a:off x="2521811" y="11642938"/>
            <a:ext cx="394531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TRANSPORTATION</a:t>
            </a:r>
          </a:p>
        </p:txBody>
      </p:sp>
      <p:sp>
        <p:nvSpPr>
          <p:cNvPr id="29" name="Rectangle 28">
            <a:extLst>
              <a:ext uri="{FF2B5EF4-FFF2-40B4-BE49-F238E27FC236}">
                <a16:creationId xmlns:a16="http://schemas.microsoft.com/office/drawing/2014/main" id="{0D741E24-75A4-0D4A-8F89-A521C83E693C}"/>
              </a:ext>
            </a:extLst>
          </p:cNvPr>
          <p:cNvSpPr/>
          <p:nvPr/>
        </p:nvSpPr>
        <p:spPr>
          <a:xfrm>
            <a:off x="7212116" y="8122151"/>
            <a:ext cx="4831849" cy="483184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27FF50CD-DDD6-7240-876D-FB7DEB9A682E}"/>
              </a:ext>
            </a:extLst>
          </p:cNvPr>
          <p:cNvSpPr txBox="1"/>
          <p:nvPr/>
        </p:nvSpPr>
        <p:spPr>
          <a:xfrm>
            <a:off x="9159003" y="8588480"/>
            <a:ext cx="938077"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I</a:t>
            </a:r>
          </a:p>
        </p:txBody>
      </p:sp>
      <p:sp>
        <p:nvSpPr>
          <p:cNvPr id="31" name="TextBox 30">
            <a:extLst>
              <a:ext uri="{FF2B5EF4-FFF2-40B4-BE49-F238E27FC236}">
                <a16:creationId xmlns:a16="http://schemas.microsoft.com/office/drawing/2014/main" id="{8D524F4D-2082-1F41-AAAA-E1E0980948E3}"/>
              </a:ext>
            </a:extLst>
          </p:cNvPr>
          <p:cNvSpPr txBox="1"/>
          <p:nvPr/>
        </p:nvSpPr>
        <p:spPr>
          <a:xfrm>
            <a:off x="8351087" y="11642938"/>
            <a:ext cx="255390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INVENTORY</a:t>
            </a:r>
          </a:p>
        </p:txBody>
      </p:sp>
      <p:sp>
        <p:nvSpPr>
          <p:cNvPr id="33" name="Rectangle 32">
            <a:extLst>
              <a:ext uri="{FF2B5EF4-FFF2-40B4-BE49-F238E27FC236}">
                <a16:creationId xmlns:a16="http://schemas.microsoft.com/office/drawing/2014/main" id="{BB2780FE-3D93-AB41-9C57-174256886A6E}"/>
              </a:ext>
            </a:extLst>
          </p:cNvPr>
          <p:cNvSpPr/>
          <p:nvPr/>
        </p:nvSpPr>
        <p:spPr>
          <a:xfrm>
            <a:off x="7212119" y="3044824"/>
            <a:ext cx="4831849" cy="4831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1AE6DECC-4A37-1841-A56D-A6F020EF8860}"/>
              </a:ext>
            </a:extLst>
          </p:cNvPr>
          <p:cNvSpPr txBox="1"/>
          <p:nvPr/>
        </p:nvSpPr>
        <p:spPr>
          <a:xfrm>
            <a:off x="8533032" y="3511153"/>
            <a:ext cx="2190023"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O</a:t>
            </a:r>
          </a:p>
        </p:txBody>
      </p:sp>
      <p:sp>
        <p:nvSpPr>
          <p:cNvPr id="35" name="TextBox 34">
            <a:extLst>
              <a:ext uri="{FF2B5EF4-FFF2-40B4-BE49-F238E27FC236}">
                <a16:creationId xmlns:a16="http://schemas.microsoft.com/office/drawing/2014/main" id="{9C9C8F93-D476-FF4F-B2E3-03E5C61198A8}"/>
              </a:ext>
            </a:extLst>
          </p:cNvPr>
          <p:cNvSpPr txBox="1"/>
          <p:nvPr/>
        </p:nvSpPr>
        <p:spPr>
          <a:xfrm>
            <a:off x="7609702" y="6565611"/>
            <a:ext cx="403668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OVERPRODUCTION</a:t>
            </a:r>
          </a:p>
        </p:txBody>
      </p:sp>
      <p:sp>
        <p:nvSpPr>
          <p:cNvPr id="37" name="Rectangle 36">
            <a:extLst>
              <a:ext uri="{FF2B5EF4-FFF2-40B4-BE49-F238E27FC236}">
                <a16:creationId xmlns:a16="http://schemas.microsoft.com/office/drawing/2014/main" id="{E7B2E07C-DA76-3049-A30E-18A5EBF23ECD}"/>
              </a:ext>
            </a:extLst>
          </p:cNvPr>
          <p:cNvSpPr/>
          <p:nvPr/>
        </p:nvSpPr>
        <p:spPr>
          <a:xfrm>
            <a:off x="12345689" y="8122151"/>
            <a:ext cx="4831849" cy="48318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64F012C0-B5F7-3B46-81E4-B7108AC4CC4B}"/>
              </a:ext>
            </a:extLst>
          </p:cNvPr>
          <p:cNvSpPr txBox="1"/>
          <p:nvPr/>
        </p:nvSpPr>
        <p:spPr>
          <a:xfrm>
            <a:off x="13498287" y="8588480"/>
            <a:ext cx="2526654"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M</a:t>
            </a:r>
          </a:p>
        </p:txBody>
      </p:sp>
      <p:sp>
        <p:nvSpPr>
          <p:cNvPr id="39" name="TextBox 38">
            <a:extLst>
              <a:ext uri="{FF2B5EF4-FFF2-40B4-BE49-F238E27FC236}">
                <a16:creationId xmlns:a16="http://schemas.microsoft.com/office/drawing/2014/main" id="{0845404F-55FA-1F4A-A634-25D1D6C4C01D}"/>
              </a:ext>
            </a:extLst>
          </p:cNvPr>
          <p:cNvSpPr txBox="1"/>
          <p:nvPr/>
        </p:nvSpPr>
        <p:spPr>
          <a:xfrm>
            <a:off x="13822091" y="11642938"/>
            <a:ext cx="1879041"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MOTION</a:t>
            </a:r>
          </a:p>
        </p:txBody>
      </p:sp>
      <p:sp>
        <p:nvSpPr>
          <p:cNvPr id="41" name="Rectangle 40">
            <a:extLst>
              <a:ext uri="{FF2B5EF4-FFF2-40B4-BE49-F238E27FC236}">
                <a16:creationId xmlns:a16="http://schemas.microsoft.com/office/drawing/2014/main" id="{EF311916-072E-D640-A88A-EF48B4027016}"/>
              </a:ext>
            </a:extLst>
          </p:cNvPr>
          <p:cNvSpPr/>
          <p:nvPr/>
        </p:nvSpPr>
        <p:spPr>
          <a:xfrm>
            <a:off x="12345692" y="3044824"/>
            <a:ext cx="4831849" cy="483184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TextBox 41">
            <a:extLst>
              <a:ext uri="{FF2B5EF4-FFF2-40B4-BE49-F238E27FC236}">
                <a16:creationId xmlns:a16="http://schemas.microsoft.com/office/drawing/2014/main" id="{0D37E772-90DE-2D47-9078-54CED4AB0747}"/>
              </a:ext>
            </a:extLst>
          </p:cNvPr>
          <p:cNvSpPr txBox="1"/>
          <p:nvPr/>
        </p:nvSpPr>
        <p:spPr>
          <a:xfrm>
            <a:off x="13326769" y="3511153"/>
            <a:ext cx="2869696"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W</a:t>
            </a:r>
          </a:p>
        </p:txBody>
      </p:sp>
      <p:sp>
        <p:nvSpPr>
          <p:cNvPr id="43" name="TextBox 42">
            <a:extLst>
              <a:ext uri="{FF2B5EF4-FFF2-40B4-BE49-F238E27FC236}">
                <a16:creationId xmlns:a16="http://schemas.microsoft.com/office/drawing/2014/main" id="{5995C2D6-411F-374B-A77F-FD85BA9EFA1E}"/>
              </a:ext>
            </a:extLst>
          </p:cNvPr>
          <p:cNvSpPr txBox="1"/>
          <p:nvPr/>
        </p:nvSpPr>
        <p:spPr>
          <a:xfrm>
            <a:off x="13748358" y="6565611"/>
            <a:ext cx="202651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WAITING</a:t>
            </a:r>
          </a:p>
        </p:txBody>
      </p:sp>
      <p:sp>
        <p:nvSpPr>
          <p:cNvPr id="45" name="Rectangle 44">
            <a:extLst>
              <a:ext uri="{FF2B5EF4-FFF2-40B4-BE49-F238E27FC236}">
                <a16:creationId xmlns:a16="http://schemas.microsoft.com/office/drawing/2014/main" id="{FFBFD59D-4BF2-DB4E-81CA-C942512C9AE8}"/>
              </a:ext>
            </a:extLst>
          </p:cNvPr>
          <p:cNvSpPr/>
          <p:nvPr/>
        </p:nvSpPr>
        <p:spPr>
          <a:xfrm>
            <a:off x="17479262" y="8122151"/>
            <a:ext cx="4831849" cy="483184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TextBox 45">
            <a:extLst>
              <a:ext uri="{FF2B5EF4-FFF2-40B4-BE49-F238E27FC236}">
                <a16:creationId xmlns:a16="http://schemas.microsoft.com/office/drawing/2014/main" id="{093E6444-FB7C-C74F-A008-A103E5804242}"/>
              </a:ext>
            </a:extLst>
          </p:cNvPr>
          <p:cNvSpPr txBox="1"/>
          <p:nvPr/>
        </p:nvSpPr>
        <p:spPr>
          <a:xfrm>
            <a:off x="19112761" y="8588480"/>
            <a:ext cx="1564852"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E</a:t>
            </a:r>
          </a:p>
        </p:txBody>
      </p:sp>
      <p:sp>
        <p:nvSpPr>
          <p:cNvPr id="47" name="TextBox 46">
            <a:extLst>
              <a:ext uri="{FF2B5EF4-FFF2-40B4-BE49-F238E27FC236}">
                <a16:creationId xmlns:a16="http://schemas.microsoft.com/office/drawing/2014/main" id="{46CE4F64-C11A-A942-99C7-02FAF8A17B24}"/>
              </a:ext>
            </a:extLst>
          </p:cNvPr>
          <p:cNvSpPr txBox="1"/>
          <p:nvPr/>
        </p:nvSpPr>
        <p:spPr>
          <a:xfrm>
            <a:off x="18489191" y="11396717"/>
            <a:ext cx="2811988"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EXTRA-</a:t>
            </a:r>
          </a:p>
          <a:p>
            <a:pPr algn="ctr"/>
            <a:r>
              <a:rPr lang="en-US" sz="3200" b="1" dirty="0">
                <a:solidFill>
                  <a:schemeClr val="bg1"/>
                </a:solidFill>
                <a:latin typeface="Poppins" pitchFamily="2" charset="77"/>
                <a:cs typeface="Poppins" pitchFamily="2" charset="77"/>
              </a:rPr>
              <a:t>PROCESSING</a:t>
            </a:r>
          </a:p>
        </p:txBody>
      </p:sp>
      <p:sp>
        <p:nvSpPr>
          <p:cNvPr id="49" name="Rectangle 48">
            <a:extLst>
              <a:ext uri="{FF2B5EF4-FFF2-40B4-BE49-F238E27FC236}">
                <a16:creationId xmlns:a16="http://schemas.microsoft.com/office/drawing/2014/main" id="{C4760FB6-D185-7E4D-8274-B673C3C71582}"/>
              </a:ext>
            </a:extLst>
          </p:cNvPr>
          <p:cNvSpPr/>
          <p:nvPr/>
        </p:nvSpPr>
        <p:spPr>
          <a:xfrm>
            <a:off x="17479265" y="3044824"/>
            <a:ext cx="4831849" cy="48318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TextBox 49">
            <a:extLst>
              <a:ext uri="{FF2B5EF4-FFF2-40B4-BE49-F238E27FC236}">
                <a16:creationId xmlns:a16="http://schemas.microsoft.com/office/drawing/2014/main" id="{9DE8BC1B-6ACA-9343-8FB6-E2C5B2C64834}"/>
              </a:ext>
            </a:extLst>
          </p:cNvPr>
          <p:cNvSpPr txBox="1"/>
          <p:nvPr/>
        </p:nvSpPr>
        <p:spPr>
          <a:xfrm>
            <a:off x="18843459" y="3511153"/>
            <a:ext cx="2103461" cy="3154710"/>
          </a:xfrm>
          <a:prstGeom prst="rect">
            <a:avLst/>
          </a:prstGeom>
          <a:noFill/>
        </p:spPr>
        <p:txBody>
          <a:bodyPr wrap="none" rtlCol="0" anchor="ctr">
            <a:spAutoFit/>
          </a:bodyPr>
          <a:lstStyle/>
          <a:p>
            <a:pPr algn="ctr"/>
            <a:r>
              <a:rPr lang="en-US" sz="19900" b="1" dirty="0">
                <a:solidFill>
                  <a:schemeClr val="bg1"/>
                </a:solidFill>
                <a:latin typeface="Poppins" pitchFamily="2" charset="77"/>
                <a:cs typeface="Poppins" pitchFamily="2" charset="77"/>
              </a:rPr>
              <a:t>N</a:t>
            </a:r>
          </a:p>
        </p:txBody>
      </p:sp>
      <p:sp>
        <p:nvSpPr>
          <p:cNvPr id="51" name="TextBox 50">
            <a:extLst>
              <a:ext uri="{FF2B5EF4-FFF2-40B4-BE49-F238E27FC236}">
                <a16:creationId xmlns:a16="http://schemas.microsoft.com/office/drawing/2014/main" id="{4ED0AC2C-DCA7-B243-BCBC-CE6A71A59BEB}"/>
              </a:ext>
            </a:extLst>
          </p:cNvPr>
          <p:cNvSpPr txBox="1"/>
          <p:nvPr/>
        </p:nvSpPr>
        <p:spPr>
          <a:xfrm>
            <a:off x="18346529" y="6319390"/>
            <a:ext cx="3097322"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NON-UTILIZED</a:t>
            </a:r>
          </a:p>
          <a:p>
            <a:pPr algn="ctr"/>
            <a:r>
              <a:rPr lang="en-US" sz="3200" b="1" dirty="0">
                <a:solidFill>
                  <a:schemeClr val="bg1"/>
                </a:solidFill>
                <a:latin typeface="Poppins" pitchFamily="2" charset="77"/>
                <a:cs typeface="Poppins" pitchFamily="2" charset="77"/>
              </a:rPr>
              <a:t>TALENT</a:t>
            </a:r>
          </a:p>
        </p:txBody>
      </p:sp>
    </p:spTree>
    <p:extLst>
      <p:ext uri="{BB962C8B-B14F-4D97-AF65-F5344CB8AC3E}">
        <p14:creationId xmlns:p14="http://schemas.microsoft.com/office/powerpoint/2010/main" val="224593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7ED718-30CD-2F47-B42C-40F14CE670F1}"/>
              </a:ext>
            </a:extLst>
          </p:cNvPr>
          <p:cNvSpPr txBox="1"/>
          <p:nvPr/>
        </p:nvSpPr>
        <p:spPr>
          <a:xfrm>
            <a:off x="5837598" y="612372"/>
            <a:ext cx="1270251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 THE WASTES</a:t>
            </a:r>
          </a:p>
        </p:txBody>
      </p:sp>
      <p:sp>
        <p:nvSpPr>
          <p:cNvPr id="9" name="TextBox 8">
            <a:extLst>
              <a:ext uri="{FF2B5EF4-FFF2-40B4-BE49-F238E27FC236}">
                <a16:creationId xmlns:a16="http://schemas.microsoft.com/office/drawing/2014/main" id="{3F09F720-FD86-F54D-800B-CFA58D0F014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 name="Oval 2">
            <a:extLst>
              <a:ext uri="{FF2B5EF4-FFF2-40B4-BE49-F238E27FC236}">
                <a16:creationId xmlns:a16="http://schemas.microsoft.com/office/drawing/2014/main" id="{8F8B8B14-A68D-F74C-A321-87BCADD69FD7}"/>
              </a:ext>
            </a:extLst>
          </p:cNvPr>
          <p:cNvSpPr/>
          <p:nvPr/>
        </p:nvSpPr>
        <p:spPr>
          <a:xfrm>
            <a:off x="3222953" y="3108598"/>
            <a:ext cx="2137560" cy="2137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Oval 3">
            <a:extLst>
              <a:ext uri="{FF2B5EF4-FFF2-40B4-BE49-F238E27FC236}">
                <a16:creationId xmlns:a16="http://schemas.microsoft.com/office/drawing/2014/main" id="{D73A27D9-0D51-4E4D-8D75-9EA2CAEAE83F}"/>
              </a:ext>
            </a:extLst>
          </p:cNvPr>
          <p:cNvSpPr/>
          <p:nvPr/>
        </p:nvSpPr>
        <p:spPr>
          <a:xfrm>
            <a:off x="8487681" y="3108598"/>
            <a:ext cx="2137560" cy="21375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D05D6C51-3291-9246-9F3B-2EC8F55B694D}"/>
              </a:ext>
            </a:extLst>
          </p:cNvPr>
          <p:cNvSpPr/>
          <p:nvPr/>
        </p:nvSpPr>
        <p:spPr>
          <a:xfrm>
            <a:off x="13752409" y="3108598"/>
            <a:ext cx="2137560" cy="21375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35555250-2E2D-0C46-99A8-4C4B340C3204}"/>
              </a:ext>
            </a:extLst>
          </p:cNvPr>
          <p:cNvSpPr/>
          <p:nvPr/>
        </p:nvSpPr>
        <p:spPr>
          <a:xfrm>
            <a:off x="19017137" y="3108598"/>
            <a:ext cx="2137560" cy="2137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TextBox 9">
            <a:extLst>
              <a:ext uri="{FF2B5EF4-FFF2-40B4-BE49-F238E27FC236}">
                <a16:creationId xmlns:a16="http://schemas.microsoft.com/office/drawing/2014/main" id="{77E0BBDC-8792-8643-8B43-A89F40F1492F}"/>
              </a:ext>
            </a:extLst>
          </p:cNvPr>
          <p:cNvSpPr txBox="1"/>
          <p:nvPr/>
        </p:nvSpPr>
        <p:spPr>
          <a:xfrm>
            <a:off x="3313740" y="5578228"/>
            <a:ext cx="195598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DEFECTS</a:t>
            </a:r>
          </a:p>
        </p:txBody>
      </p:sp>
      <p:sp>
        <p:nvSpPr>
          <p:cNvPr id="11" name="TextBox 10">
            <a:extLst>
              <a:ext uri="{FF2B5EF4-FFF2-40B4-BE49-F238E27FC236}">
                <a16:creationId xmlns:a16="http://schemas.microsoft.com/office/drawing/2014/main" id="{5BFE1490-0F52-F64D-A91B-FF6E0A8B4BE8}"/>
              </a:ext>
            </a:extLst>
          </p:cNvPr>
          <p:cNvSpPr txBox="1"/>
          <p:nvPr/>
        </p:nvSpPr>
        <p:spPr>
          <a:xfrm>
            <a:off x="7538120" y="5578228"/>
            <a:ext cx="403668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OVERPRODUCTION</a:t>
            </a:r>
          </a:p>
        </p:txBody>
      </p:sp>
      <p:sp>
        <p:nvSpPr>
          <p:cNvPr id="12" name="TextBox 11">
            <a:extLst>
              <a:ext uri="{FF2B5EF4-FFF2-40B4-BE49-F238E27FC236}">
                <a16:creationId xmlns:a16="http://schemas.microsoft.com/office/drawing/2014/main" id="{F483B2C3-F8D8-1A48-9BD7-55B6D9AF17FE}"/>
              </a:ext>
            </a:extLst>
          </p:cNvPr>
          <p:cNvSpPr txBox="1"/>
          <p:nvPr/>
        </p:nvSpPr>
        <p:spPr>
          <a:xfrm>
            <a:off x="13807930" y="5578227"/>
            <a:ext cx="2026517"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WAITING</a:t>
            </a:r>
          </a:p>
        </p:txBody>
      </p:sp>
      <p:sp>
        <p:nvSpPr>
          <p:cNvPr id="13" name="TextBox 12">
            <a:extLst>
              <a:ext uri="{FF2B5EF4-FFF2-40B4-BE49-F238E27FC236}">
                <a16:creationId xmlns:a16="http://schemas.microsoft.com/office/drawing/2014/main" id="{9133F209-1959-B744-A5C9-ACF6EBCF127B}"/>
              </a:ext>
            </a:extLst>
          </p:cNvPr>
          <p:cNvSpPr txBox="1"/>
          <p:nvPr/>
        </p:nvSpPr>
        <p:spPr>
          <a:xfrm>
            <a:off x="17737357" y="5615805"/>
            <a:ext cx="4697120" cy="584775"/>
          </a:xfrm>
          <a:prstGeom prst="rect">
            <a:avLst/>
          </a:prstGeom>
          <a:noFill/>
        </p:spPr>
        <p:txBody>
          <a:bodyPr wrap="none" rtlCol="0" anchor="b">
            <a:spAutoFit/>
          </a:bodyPr>
          <a:lstStyle/>
          <a:p>
            <a:pPr algn="ctr"/>
            <a:r>
              <a:rPr lang="en-US" sz="3200" b="1" dirty="0">
                <a:solidFill>
                  <a:schemeClr val="tx2"/>
                </a:solidFill>
                <a:latin typeface="Poppins" pitchFamily="2" charset="77"/>
                <a:cs typeface="Poppins" pitchFamily="2" charset="77"/>
              </a:rPr>
              <a:t>NON-UTILIZED TALENT</a:t>
            </a:r>
          </a:p>
        </p:txBody>
      </p:sp>
      <p:sp>
        <p:nvSpPr>
          <p:cNvPr id="14" name="Subtitle 2">
            <a:extLst>
              <a:ext uri="{FF2B5EF4-FFF2-40B4-BE49-F238E27FC236}">
                <a16:creationId xmlns:a16="http://schemas.microsoft.com/office/drawing/2014/main" id="{82BFC0C7-5FBC-2B46-BC8F-34738BD9DC25}"/>
              </a:ext>
            </a:extLst>
          </p:cNvPr>
          <p:cNvSpPr txBox="1">
            <a:spLocks/>
          </p:cNvSpPr>
          <p:nvPr/>
        </p:nvSpPr>
        <p:spPr>
          <a:xfrm>
            <a:off x="2062293" y="6200580"/>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393D73AB-A5BF-5547-92BB-7336A5D5841A}"/>
              </a:ext>
            </a:extLst>
          </p:cNvPr>
          <p:cNvSpPr txBox="1">
            <a:spLocks/>
          </p:cNvSpPr>
          <p:nvPr/>
        </p:nvSpPr>
        <p:spPr>
          <a:xfrm>
            <a:off x="7327022" y="6200580"/>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Subtitle 2">
            <a:extLst>
              <a:ext uri="{FF2B5EF4-FFF2-40B4-BE49-F238E27FC236}">
                <a16:creationId xmlns:a16="http://schemas.microsoft.com/office/drawing/2014/main" id="{CE200E75-7B9D-6D4D-BF34-AAD7BA2FE284}"/>
              </a:ext>
            </a:extLst>
          </p:cNvPr>
          <p:cNvSpPr txBox="1">
            <a:spLocks/>
          </p:cNvSpPr>
          <p:nvPr/>
        </p:nvSpPr>
        <p:spPr>
          <a:xfrm>
            <a:off x="12591751" y="6200580"/>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7" name="Subtitle 2">
            <a:extLst>
              <a:ext uri="{FF2B5EF4-FFF2-40B4-BE49-F238E27FC236}">
                <a16:creationId xmlns:a16="http://schemas.microsoft.com/office/drawing/2014/main" id="{AD5777E6-A723-2E41-AE17-1941CF1D29AA}"/>
              </a:ext>
            </a:extLst>
          </p:cNvPr>
          <p:cNvSpPr txBox="1">
            <a:spLocks/>
          </p:cNvSpPr>
          <p:nvPr/>
        </p:nvSpPr>
        <p:spPr>
          <a:xfrm>
            <a:off x="17856479" y="6200580"/>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0" name="Oval 19">
            <a:extLst>
              <a:ext uri="{FF2B5EF4-FFF2-40B4-BE49-F238E27FC236}">
                <a16:creationId xmlns:a16="http://schemas.microsoft.com/office/drawing/2014/main" id="{87A06BF8-4420-F948-8022-F2526BB5AFE4}"/>
              </a:ext>
            </a:extLst>
          </p:cNvPr>
          <p:cNvSpPr/>
          <p:nvPr/>
        </p:nvSpPr>
        <p:spPr>
          <a:xfrm>
            <a:off x="3222953" y="8469842"/>
            <a:ext cx="2137560" cy="2137560"/>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Oval 20">
            <a:extLst>
              <a:ext uri="{FF2B5EF4-FFF2-40B4-BE49-F238E27FC236}">
                <a16:creationId xmlns:a16="http://schemas.microsoft.com/office/drawing/2014/main" id="{D54ED552-F288-234E-A442-E93543D0F91D}"/>
              </a:ext>
            </a:extLst>
          </p:cNvPr>
          <p:cNvSpPr/>
          <p:nvPr/>
        </p:nvSpPr>
        <p:spPr>
          <a:xfrm>
            <a:off x="8487681" y="8469842"/>
            <a:ext cx="2137560" cy="21375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Oval 21">
            <a:extLst>
              <a:ext uri="{FF2B5EF4-FFF2-40B4-BE49-F238E27FC236}">
                <a16:creationId xmlns:a16="http://schemas.microsoft.com/office/drawing/2014/main" id="{1E0AAFA7-1D6D-1242-9D23-3C2E819D0EC7}"/>
              </a:ext>
            </a:extLst>
          </p:cNvPr>
          <p:cNvSpPr/>
          <p:nvPr/>
        </p:nvSpPr>
        <p:spPr>
          <a:xfrm>
            <a:off x="13752409" y="8469842"/>
            <a:ext cx="2137560" cy="213756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Oval 22">
            <a:extLst>
              <a:ext uri="{FF2B5EF4-FFF2-40B4-BE49-F238E27FC236}">
                <a16:creationId xmlns:a16="http://schemas.microsoft.com/office/drawing/2014/main" id="{9BE4FFC8-70F0-794B-A541-6445C1E22596}"/>
              </a:ext>
            </a:extLst>
          </p:cNvPr>
          <p:cNvSpPr/>
          <p:nvPr/>
        </p:nvSpPr>
        <p:spPr>
          <a:xfrm>
            <a:off x="19017137" y="8469842"/>
            <a:ext cx="2137560" cy="21375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extBox 23">
            <a:extLst>
              <a:ext uri="{FF2B5EF4-FFF2-40B4-BE49-F238E27FC236}">
                <a16:creationId xmlns:a16="http://schemas.microsoft.com/office/drawing/2014/main" id="{B5D2F610-429E-6D4C-9D71-86A6426DCCE1}"/>
              </a:ext>
            </a:extLst>
          </p:cNvPr>
          <p:cNvSpPr txBox="1"/>
          <p:nvPr/>
        </p:nvSpPr>
        <p:spPr>
          <a:xfrm>
            <a:off x="2319078" y="10939472"/>
            <a:ext cx="3945312"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TRANSPORTATION</a:t>
            </a:r>
          </a:p>
        </p:txBody>
      </p:sp>
      <p:sp>
        <p:nvSpPr>
          <p:cNvPr id="25" name="TextBox 24">
            <a:extLst>
              <a:ext uri="{FF2B5EF4-FFF2-40B4-BE49-F238E27FC236}">
                <a16:creationId xmlns:a16="http://schemas.microsoft.com/office/drawing/2014/main" id="{FE274FD8-1F18-8D4A-AD0E-95DDC5A2FD20}"/>
              </a:ext>
            </a:extLst>
          </p:cNvPr>
          <p:cNvSpPr txBox="1"/>
          <p:nvPr/>
        </p:nvSpPr>
        <p:spPr>
          <a:xfrm>
            <a:off x="8279510" y="10939472"/>
            <a:ext cx="2553905"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INVENTORY</a:t>
            </a:r>
          </a:p>
        </p:txBody>
      </p:sp>
      <p:sp>
        <p:nvSpPr>
          <p:cNvPr id="26" name="TextBox 25">
            <a:extLst>
              <a:ext uri="{FF2B5EF4-FFF2-40B4-BE49-F238E27FC236}">
                <a16:creationId xmlns:a16="http://schemas.microsoft.com/office/drawing/2014/main" id="{7E0A9F13-C5C2-3D48-90F5-82BE5D902B74}"/>
              </a:ext>
            </a:extLst>
          </p:cNvPr>
          <p:cNvSpPr txBox="1"/>
          <p:nvPr/>
        </p:nvSpPr>
        <p:spPr>
          <a:xfrm>
            <a:off x="13881669" y="10939471"/>
            <a:ext cx="1879041" cy="584775"/>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MOTION</a:t>
            </a:r>
          </a:p>
        </p:txBody>
      </p:sp>
      <p:sp>
        <p:nvSpPr>
          <p:cNvPr id="27" name="TextBox 26">
            <a:extLst>
              <a:ext uri="{FF2B5EF4-FFF2-40B4-BE49-F238E27FC236}">
                <a16:creationId xmlns:a16="http://schemas.microsoft.com/office/drawing/2014/main" id="{3C1E14FE-4839-EC4F-87E8-4F70D6170688}"/>
              </a:ext>
            </a:extLst>
          </p:cNvPr>
          <p:cNvSpPr txBox="1"/>
          <p:nvPr/>
        </p:nvSpPr>
        <p:spPr>
          <a:xfrm>
            <a:off x="17897661" y="10977049"/>
            <a:ext cx="4376519" cy="584775"/>
          </a:xfrm>
          <a:prstGeom prst="rect">
            <a:avLst/>
          </a:prstGeom>
          <a:noFill/>
        </p:spPr>
        <p:txBody>
          <a:bodyPr wrap="none" rtlCol="0" anchor="b">
            <a:spAutoFit/>
          </a:bodyPr>
          <a:lstStyle/>
          <a:p>
            <a:pPr algn="ctr"/>
            <a:r>
              <a:rPr lang="en-US" sz="3200" b="1" dirty="0">
                <a:solidFill>
                  <a:schemeClr val="tx2"/>
                </a:solidFill>
                <a:latin typeface="Poppins" pitchFamily="2" charset="77"/>
                <a:cs typeface="Poppins" pitchFamily="2" charset="77"/>
              </a:rPr>
              <a:t>EXTRA-PROCESSING</a:t>
            </a:r>
          </a:p>
        </p:txBody>
      </p:sp>
      <p:sp>
        <p:nvSpPr>
          <p:cNvPr id="28" name="Subtitle 2">
            <a:extLst>
              <a:ext uri="{FF2B5EF4-FFF2-40B4-BE49-F238E27FC236}">
                <a16:creationId xmlns:a16="http://schemas.microsoft.com/office/drawing/2014/main" id="{069D3EE2-FF71-EB43-8FE5-FCE8DA8CAF99}"/>
              </a:ext>
            </a:extLst>
          </p:cNvPr>
          <p:cNvSpPr txBox="1">
            <a:spLocks/>
          </p:cNvSpPr>
          <p:nvPr/>
        </p:nvSpPr>
        <p:spPr>
          <a:xfrm>
            <a:off x="2062293" y="11561824"/>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9" name="Subtitle 2">
            <a:extLst>
              <a:ext uri="{FF2B5EF4-FFF2-40B4-BE49-F238E27FC236}">
                <a16:creationId xmlns:a16="http://schemas.microsoft.com/office/drawing/2014/main" id="{C46804CC-468F-F542-A072-485AE5E88D46}"/>
              </a:ext>
            </a:extLst>
          </p:cNvPr>
          <p:cNvSpPr txBox="1">
            <a:spLocks/>
          </p:cNvSpPr>
          <p:nvPr/>
        </p:nvSpPr>
        <p:spPr>
          <a:xfrm>
            <a:off x="7327022" y="11561824"/>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Subtitle 2">
            <a:extLst>
              <a:ext uri="{FF2B5EF4-FFF2-40B4-BE49-F238E27FC236}">
                <a16:creationId xmlns:a16="http://schemas.microsoft.com/office/drawing/2014/main" id="{21A10BD9-F6A2-A640-887E-BD2620B182EF}"/>
              </a:ext>
            </a:extLst>
          </p:cNvPr>
          <p:cNvSpPr txBox="1">
            <a:spLocks/>
          </p:cNvSpPr>
          <p:nvPr/>
        </p:nvSpPr>
        <p:spPr>
          <a:xfrm>
            <a:off x="12591751" y="11561824"/>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1" name="Subtitle 2">
            <a:extLst>
              <a:ext uri="{FF2B5EF4-FFF2-40B4-BE49-F238E27FC236}">
                <a16:creationId xmlns:a16="http://schemas.microsoft.com/office/drawing/2014/main" id="{8C18C29C-9FF8-FA42-BB72-C73721B94525}"/>
              </a:ext>
            </a:extLst>
          </p:cNvPr>
          <p:cNvSpPr txBox="1">
            <a:spLocks/>
          </p:cNvSpPr>
          <p:nvPr/>
        </p:nvSpPr>
        <p:spPr>
          <a:xfrm>
            <a:off x="17856479" y="11561824"/>
            <a:ext cx="445887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Freeform 109">
            <a:extLst>
              <a:ext uri="{FF2B5EF4-FFF2-40B4-BE49-F238E27FC236}">
                <a16:creationId xmlns:a16="http://schemas.microsoft.com/office/drawing/2014/main" id="{0B2244A0-125B-894B-ABC3-34C1535EB777}"/>
              </a:ext>
            </a:extLst>
          </p:cNvPr>
          <p:cNvSpPr>
            <a:spLocks noChangeArrowheads="1"/>
          </p:cNvSpPr>
          <p:nvPr/>
        </p:nvSpPr>
        <p:spPr bwMode="auto">
          <a:xfrm>
            <a:off x="19527019" y="3668238"/>
            <a:ext cx="1117796" cy="1006016"/>
          </a:xfrm>
          <a:custGeom>
            <a:avLst/>
            <a:gdLst>
              <a:gd name="T0" fmla="*/ 0 w 745765"/>
              <a:gd name="T1" fmla="*/ 298610 h 671152"/>
              <a:gd name="T2" fmla="*/ 261072 w 745765"/>
              <a:gd name="T3" fmla="*/ 298610 h 671152"/>
              <a:gd name="T4" fmla="*/ 261072 w 745765"/>
              <a:gd name="T5" fmla="*/ 354402 h 671152"/>
              <a:gd name="T6" fmla="*/ 279797 w 745765"/>
              <a:gd name="T7" fmla="*/ 373119 h 671152"/>
              <a:gd name="T8" fmla="*/ 466328 w 745765"/>
              <a:gd name="T9" fmla="*/ 373119 h 671152"/>
              <a:gd name="T10" fmla="*/ 484693 w 745765"/>
              <a:gd name="T11" fmla="*/ 354402 h 671152"/>
              <a:gd name="T12" fmla="*/ 484693 w 745765"/>
              <a:gd name="T13" fmla="*/ 298610 h 671152"/>
              <a:gd name="T14" fmla="*/ 746125 w 745765"/>
              <a:gd name="T15" fmla="*/ 298610 h 671152"/>
              <a:gd name="T16" fmla="*/ 746125 w 745765"/>
              <a:gd name="T17" fmla="*/ 652795 h 671152"/>
              <a:gd name="T18" fmla="*/ 727400 w 745765"/>
              <a:gd name="T19" fmla="*/ 671512 h 671152"/>
              <a:gd name="T20" fmla="*/ 18365 w 745765"/>
              <a:gd name="T21" fmla="*/ 671512 h 671152"/>
              <a:gd name="T22" fmla="*/ 0 w 745765"/>
              <a:gd name="T23" fmla="*/ 652795 h 671152"/>
              <a:gd name="T24" fmla="*/ 373063 w 745765"/>
              <a:gd name="T25" fmla="*/ 223697 h 671152"/>
              <a:gd name="T26" fmla="*/ 354356 w 745765"/>
              <a:gd name="T27" fmla="*/ 242837 h 671152"/>
              <a:gd name="T28" fmla="*/ 354356 w 745765"/>
              <a:gd name="T29" fmla="*/ 280033 h 671152"/>
              <a:gd name="T30" fmla="*/ 373063 w 745765"/>
              <a:gd name="T31" fmla="*/ 298812 h 671152"/>
              <a:gd name="T32" fmla="*/ 391770 w 745765"/>
              <a:gd name="T33" fmla="*/ 280033 h 671152"/>
              <a:gd name="T34" fmla="*/ 391770 w 745765"/>
              <a:gd name="T35" fmla="*/ 242837 h 671152"/>
              <a:gd name="T36" fmla="*/ 373063 w 745765"/>
              <a:gd name="T37" fmla="*/ 223697 h 671152"/>
              <a:gd name="T38" fmla="*/ 298594 w 745765"/>
              <a:gd name="T39" fmla="*/ 149305 h 671152"/>
              <a:gd name="T40" fmla="*/ 447532 w 745765"/>
              <a:gd name="T41" fmla="*/ 149305 h 671152"/>
              <a:gd name="T42" fmla="*/ 447532 w 745765"/>
              <a:gd name="T43" fmla="*/ 336369 h 671152"/>
              <a:gd name="T44" fmla="*/ 298594 w 745765"/>
              <a:gd name="T45" fmla="*/ 336369 h 671152"/>
              <a:gd name="T46" fmla="*/ 279797 w 745765"/>
              <a:gd name="T47" fmla="*/ 0 h 671152"/>
              <a:gd name="T48" fmla="*/ 466328 w 745765"/>
              <a:gd name="T49" fmla="*/ 0 h 671152"/>
              <a:gd name="T50" fmla="*/ 559594 w 745765"/>
              <a:gd name="T51" fmla="*/ 93496 h 671152"/>
              <a:gd name="T52" fmla="*/ 559594 w 745765"/>
              <a:gd name="T53" fmla="*/ 149810 h 671152"/>
              <a:gd name="T54" fmla="*/ 727400 w 745765"/>
              <a:gd name="T55" fmla="*/ 149810 h 671152"/>
              <a:gd name="T56" fmla="*/ 746125 w 745765"/>
              <a:gd name="T57" fmla="*/ 168220 h 671152"/>
              <a:gd name="T58" fmla="*/ 746125 w 745765"/>
              <a:gd name="T59" fmla="*/ 261716 h 671152"/>
              <a:gd name="T60" fmla="*/ 484693 w 745765"/>
              <a:gd name="T61" fmla="*/ 261716 h 671152"/>
              <a:gd name="T62" fmla="*/ 484693 w 745765"/>
              <a:gd name="T63" fmla="*/ 186991 h 671152"/>
              <a:gd name="T64" fmla="*/ 484693 w 745765"/>
              <a:gd name="T65" fmla="*/ 149810 h 671152"/>
              <a:gd name="T66" fmla="*/ 522144 w 745765"/>
              <a:gd name="T67" fmla="*/ 149810 h 671152"/>
              <a:gd name="T68" fmla="*/ 522144 w 745765"/>
              <a:gd name="T69" fmla="*/ 93496 h 671152"/>
              <a:gd name="T70" fmla="*/ 466328 w 745765"/>
              <a:gd name="T71" fmla="*/ 37182 h 671152"/>
              <a:gd name="T72" fmla="*/ 279797 w 745765"/>
              <a:gd name="T73" fmla="*/ 37182 h 671152"/>
              <a:gd name="T74" fmla="*/ 223622 w 745765"/>
              <a:gd name="T75" fmla="*/ 93496 h 671152"/>
              <a:gd name="T76" fmla="*/ 223622 w 745765"/>
              <a:gd name="T77" fmla="*/ 149810 h 671152"/>
              <a:gd name="T78" fmla="*/ 261072 w 745765"/>
              <a:gd name="T79" fmla="*/ 149810 h 671152"/>
              <a:gd name="T80" fmla="*/ 261072 w 745765"/>
              <a:gd name="T81" fmla="*/ 186991 h 671152"/>
              <a:gd name="T82" fmla="*/ 261072 w 745765"/>
              <a:gd name="T83" fmla="*/ 261716 h 671152"/>
              <a:gd name="T84" fmla="*/ 0 w 745765"/>
              <a:gd name="T85" fmla="*/ 261716 h 671152"/>
              <a:gd name="T86" fmla="*/ 0 w 745765"/>
              <a:gd name="T87" fmla="*/ 168220 h 671152"/>
              <a:gd name="T88" fmla="*/ 18365 w 745765"/>
              <a:gd name="T89" fmla="*/ 149810 h 671152"/>
              <a:gd name="T90" fmla="*/ 186531 w 745765"/>
              <a:gd name="T91" fmla="*/ 149810 h 671152"/>
              <a:gd name="T92" fmla="*/ 186531 w 745765"/>
              <a:gd name="T93" fmla="*/ 93496 h 671152"/>
              <a:gd name="T94" fmla="*/ 279797 w 745765"/>
              <a:gd name="T95" fmla="*/ 0 h 67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45765" h="671152">
                <a:moveTo>
                  <a:pt x="0" y="298450"/>
                </a:moveTo>
                <a:lnTo>
                  <a:pt x="260946" y="298450"/>
                </a:lnTo>
                <a:lnTo>
                  <a:pt x="260946" y="354212"/>
                </a:lnTo>
                <a:cubicBezTo>
                  <a:pt x="260946" y="364285"/>
                  <a:pt x="269224" y="372919"/>
                  <a:pt x="279662" y="372919"/>
                </a:cubicBezTo>
                <a:lnTo>
                  <a:pt x="466103" y="372919"/>
                </a:lnTo>
                <a:cubicBezTo>
                  <a:pt x="476181" y="372919"/>
                  <a:pt x="484459" y="364285"/>
                  <a:pt x="484459" y="354212"/>
                </a:cubicBezTo>
                <a:lnTo>
                  <a:pt x="484459" y="298450"/>
                </a:lnTo>
                <a:lnTo>
                  <a:pt x="745765" y="298450"/>
                </a:lnTo>
                <a:lnTo>
                  <a:pt x="745765" y="652445"/>
                </a:lnTo>
                <a:cubicBezTo>
                  <a:pt x="745765" y="662878"/>
                  <a:pt x="737487" y="671152"/>
                  <a:pt x="727049" y="671152"/>
                </a:cubicBezTo>
                <a:lnTo>
                  <a:pt x="18356" y="671152"/>
                </a:lnTo>
                <a:cubicBezTo>
                  <a:pt x="8278" y="671152"/>
                  <a:pt x="0" y="662878"/>
                  <a:pt x="0" y="652445"/>
                </a:cubicBezTo>
                <a:lnTo>
                  <a:pt x="0" y="298450"/>
                </a:lnTo>
                <a:close/>
                <a:moveTo>
                  <a:pt x="372883" y="223577"/>
                </a:moveTo>
                <a:cubicBezTo>
                  <a:pt x="362455" y="223577"/>
                  <a:pt x="354185" y="232240"/>
                  <a:pt x="354185" y="242707"/>
                </a:cubicBezTo>
                <a:lnTo>
                  <a:pt x="354185" y="279883"/>
                </a:lnTo>
                <a:cubicBezTo>
                  <a:pt x="354185" y="290350"/>
                  <a:pt x="362455" y="298652"/>
                  <a:pt x="372883" y="298652"/>
                </a:cubicBezTo>
                <a:cubicBezTo>
                  <a:pt x="382951" y="298652"/>
                  <a:pt x="391581" y="290350"/>
                  <a:pt x="391581" y="279883"/>
                </a:cubicBezTo>
                <a:lnTo>
                  <a:pt x="391581" y="242707"/>
                </a:lnTo>
                <a:cubicBezTo>
                  <a:pt x="391581" y="232240"/>
                  <a:pt x="382951" y="223577"/>
                  <a:pt x="372883" y="223577"/>
                </a:cubicBezTo>
                <a:close/>
                <a:moveTo>
                  <a:pt x="298450" y="149225"/>
                </a:moveTo>
                <a:lnTo>
                  <a:pt x="447316" y="149225"/>
                </a:lnTo>
                <a:lnTo>
                  <a:pt x="447316" y="336189"/>
                </a:lnTo>
                <a:lnTo>
                  <a:pt x="298450" y="336189"/>
                </a:lnTo>
                <a:lnTo>
                  <a:pt x="298450" y="149225"/>
                </a:lnTo>
                <a:close/>
                <a:moveTo>
                  <a:pt x="279662" y="0"/>
                </a:moveTo>
                <a:lnTo>
                  <a:pt x="466103" y="0"/>
                </a:lnTo>
                <a:cubicBezTo>
                  <a:pt x="517573" y="0"/>
                  <a:pt x="559324" y="41852"/>
                  <a:pt x="559324" y="93446"/>
                </a:cubicBezTo>
                <a:lnTo>
                  <a:pt x="559324" y="149730"/>
                </a:lnTo>
                <a:lnTo>
                  <a:pt x="727049" y="149730"/>
                </a:lnTo>
                <a:cubicBezTo>
                  <a:pt x="737487" y="149730"/>
                  <a:pt x="745765" y="157667"/>
                  <a:pt x="745765" y="168130"/>
                </a:cubicBezTo>
                <a:lnTo>
                  <a:pt x="745765" y="261576"/>
                </a:lnTo>
                <a:lnTo>
                  <a:pt x="484459" y="261576"/>
                </a:lnTo>
                <a:lnTo>
                  <a:pt x="484459" y="186891"/>
                </a:lnTo>
                <a:lnTo>
                  <a:pt x="484459" y="149730"/>
                </a:lnTo>
                <a:lnTo>
                  <a:pt x="521892" y="149730"/>
                </a:lnTo>
                <a:lnTo>
                  <a:pt x="521892" y="93446"/>
                </a:lnTo>
                <a:cubicBezTo>
                  <a:pt x="521892" y="62417"/>
                  <a:pt x="496697" y="37162"/>
                  <a:pt x="466103" y="37162"/>
                </a:cubicBezTo>
                <a:lnTo>
                  <a:pt x="279662" y="37162"/>
                </a:lnTo>
                <a:cubicBezTo>
                  <a:pt x="248708" y="37162"/>
                  <a:pt x="223514" y="62417"/>
                  <a:pt x="223514" y="93446"/>
                </a:cubicBezTo>
                <a:lnTo>
                  <a:pt x="223514" y="149730"/>
                </a:lnTo>
                <a:lnTo>
                  <a:pt x="260946" y="149730"/>
                </a:lnTo>
                <a:lnTo>
                  <a:pt x="260946" y="186891"/>
                </a:lnTo>
                <a:lnTo>
                  <a:pt x="260946" y="261576"/>
                </a:lnTo>
                <a:lnTo>
                  <a:pt x="0" y="261576"/>
                </a:lnTo>
                <a:lnTo>
                  <a:pt x="0" y="168130"/>
                </a:lnTo>
                <a:cubicBezTo>
                  <a:pt x="0" y="157667"/>
                  <a:pt x="8278" y="149730"/>
                  <a:pt x="18356" y="149730"/>
                </a:cubicBezTo>
                <a:lnTo>
                  <a:pt x="186441" y="149730"/>
                </a:lnTo>
                <a:lnTo>
                  <a:pt x="186441" y="93446"/>
                </a:lnTo>
                <a:cubicBezTo>
                  <a:pt x="186441" y="41852"/>
                  <a:pt x="228193" y="0"/>
                  <a:pt x="27966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107">
            <a:extLst>
              <a:ext uri="{FF2B5EF4-FFF2-40B4-BE49-F238E27FC236}">
                <a16:creationId xmlns:a16="http://schemas.microsoft.com/office/drawing/2014/main" id="{11EE2BDB-41D3-564A-8644-2486F1F85D40}"/>
              </a:ext>
            </a:extLst>
          </p:cNvPr>
          <p:cNvSpPr>
            <a:spLocks noChangeArrowheads="1"/>
          </p:cNvSpPr>
          <p:nvPr/>
        </p:nvSpPr>
        <p:spPr bwMode="auto">
          <a:xfrm>
            <a:off x="3732834" y="3663139"/>
            <a:ext cx="1117796" cy="1006016"/>
          </a:xfrm>
          <a:custGeom>
            <a:avLst/>
            <a:gdLst>
              <a:gd name="T0" fmla="*/ 586882 w 745766"/>
              <a:gd name="T1" fmla="*/ 20715 h 671152"/>
              <a:gd name="T2" fmla="*/ 596947 w 745766"/>
              <a:gd name="T3" fmla="*/ 37291 h 671152"/>
              <a:gd name="T4" fmla="*/ 596947 w 745766"/>
              <a:gd name="T5" fmla="*/ 111524 h 671152"/>
              <a:gd name="T6" fmla="*/ 671716 w 745766"/>
              <a:gd name="T7" fmla="*/ 111524 h 671152"/>
              <a:gd name="T8" fmla="*/ 671716 w 745766"/>
              <a:gd name="T9" fmla="*/ 37291 h 671152"/>
              <a:gd name="T10" fmla="*/ 681781 w 745766"/>
              <a:gd name="T11" fmla="*/ 20715 h 671152"/>
              <a:gd name="T12" fmla="*/ 701552 w 745766"/>
              <a:gd name="T13" fmla="*/ 22516 h 671152"/>
              <a:gd name="T14" fmla="*/ 746125 w 745766"/>
              <a:gd name="T15" fmla="*/ 111524 h 671152"/>
              <a:gd name="T16" fmla="*/ 690408 w 745766"/>
              <a:gd name="T17" fmla="*/ 208459 h 671152"/>
              <a:gd name="T18" fmla="*/ 690408 w 745766"/>
              <a:gd name="T19" fmla="*/ 616017 h 671152"/>
              <a:gd name="T20" fmla="*/ 634332 w 745766"/>
              <a:gd name="T21" fmla="*/ 671512 h 671152"/>
              <a:gd name="T22" fmla="*/ 578615 w 745766"/>
              <a:gd name="T23" fmla="*/ 616017 h 671152"/>
              <a:gd name="T24" fmla="*/ 578615 w 745766"/>
              <a:gd name="T25" fmla="*/ 208459 h 671152"/>
              <a:gd name="T26" fmla="*/ 522538 w 745766"/>
              <a:gd name="T27" fmla="*/ 111524 h 671152"/>
              <a:gd name="T28" fmla="*/ 567472 w 745766"/>
              <a:gd name="T29" fmla="*/ 22516 h 671152"/>
              <a:gd name="T30" fmla="*/ 586882 w 745766"/>
              <a:gd name="T31" fmla="*/ 20715 h 671152"/>
              <a:gd name="T32" fmla="*/ 373483 w 745766"/>
              <a:gd name="T33" fmla="*/ 0 h 671152"/>
              <a:gd name="T34" fmla="*/ 411119 w 745766"/>
              <a:gd name="T35" fmla="*/ 0 h 671152"/>
              <a:gd name="T36" fmla="*/ 429575 w 745766"/>
              <a:gd name="T37" fmla="*/ 15490 h 671152"/>
              <a:gd name="T38" fmla="*/ 448031 w 745766"/>
              <a:gd name="T39" fmla="*/ 127529 h 671152"/>
              <a:gd name="T40" fmla="*/ 444050 w 745766"/>
              <a:gd name="T41" fmla="*/ 142660 h 671152"/>
              <a:gd name="T42" fmla="*/ 429575 w 745766"/>
              <a:gd name="T43" fmla="*/ 149145 h 671152"/>
              <a:gd name="T44" fmla="*/ 411119 w 745766"/>
              <a:gd name="T45" fmla="*/ 149145 h 671152"/>
              <a:gd name="T46" fmla="*/ 411119 w 745766"/>
              <a:gd name="T47" fmla="*/ 335756 h 671152"/>
              <a:gd name="T48" fmla="*/ 429575 w 745766"/>
              <a:gd name="T49" fmla="*/ 335756 h 671152"/>
              <a:gd name="T50" fmla="*/ 448393 w 745766"/>
              <a:gd name="T51" fmla="*/ 354489 h 671152"/>
              <a:gd name="T52" fmla="*/ 448393 w 745766"/>
              <a:gd name="T53" fmla="*/ 616033 h 671152"/>
              <a:gd name="T54" fmla="*/ 392301 w 745766"/>
              <a:gd name="T55" fmla="*/ 671512 h 671152"/>
              <a:gd name="T56" fmla="*/ 335847 w 745766"/>
              <a:gd name="T57" fmla="*/ 616033 h 671152"/>
              <a:gd name="T58" fmla="*/ 335847 w 745766"/>
              <a:gd name="T59" fmla="*/ 354489 h 671152"/>
              <a:gd name="T60" fmla="*/ 354665 w 745766"/>
              <a:gd name="T61" fmla="*/ 335756 h 671152"/>
              <a:gd name="T62" fmla="*/ 373483 w 745766"/>
              <a:gd name="T63" fmla="*/ 335756 h 671152"/>
              <a:gd name="T64" fmla="*/ 373483 w 745766"/>
              <a:gd name="T65" fmla="*/ 149145 h 671152"/>
              <a:gd name="T66" fmla="*/ 354665 w 745766"/>
              <a:gd name="T67" fmla="*/ 149145 h 671152"/>
              <a:gd name="T68" fmla="*/ 340551 w 745766"/>
              <a:gd name="T69" fmla="*/ 142660 h 671152"/>
              <a:gd name="T70" fmla="*/ 336209 w 745766"/>
              <a:gd name="T71" fmla="*/ 127529 h 671152"/>
              <a:gd name="T72" fmla="*/ 355027 w 745766"/>
              <a:gd name="T73" fmla="*/ 15490 h 671152"/>
              <a:gd name="T74" fmla="*/ 373483 w 745766"/>
              <a:gd name="T75" fmla="*/ 0 h 671152"/>
              <a:gd name="T76" fmla="*/ 19105 w 745766"/>
              <a:gd name="T77" fmla="*/ 0 h 671152"/>
              <a:gd name="T78" fmla="*/ 130851 w 745766"/>
              <a:gd name="T79" fmla="*/ 0 h 671152"/>
              <a:gd name="T80" fmla="*/ 261702 w 745766"/>
              <a:gd name="T81" fmla="*/ 93306 h 671152"/>
              <a:gd name="T82" fmla="*/ 242958 w 745766"/>
              <a:gd name="T83" fmla="*/ 111679 h 671152"/>
              <a:gd name="T84" fmla="*/ 168340 w 745766"/>
              <a:gd name="T85" fmla="*/ 111679 h 671152"/>
              <a:gd name="T86" fmla="*/ 168340 w 745766"/>
              <a:gd name="T87" fmla="*/ 634406 h 671152"/>
              <a:gd name="T88" fmla="*/ 130851 w 745766"/>
              <a:gd name="T89" fmla="*/ 671512 h 671152"/>
              <a:gd name="T90" fmla="*/ 93722 w 745766"/>
              <a:gd name="T91" fmla="*/ 634406 h 671152"/>
              <a:gd name="T92" fmla="*/ 93722 w 745766"/>
              <a:gd name="T93" fmla="*/ 111679 h 671152"/>
              <a:gd name="T94" fmla="*/ 19105 w 745766"/>
              <a:gd name="T95" fmla="*/ 111679 h 671152"/>
              <a:gd name="T96" fmla="*/ 0 w 745766"/>
              <a:gd name="T97" fmla="*/ 93306 h 671152"/>
              <a:gd name="T98" fmla="*/ 0 w 745766"/>
              <a:gd name="T99" fmla="*/ 18373 h 671152"/>
              <a:gd name="T100" fmla="*/ 19105 w 745766"/>
              <a:gd name="T101" fmla="*/ 0 h 67115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45766" h="671152">
                <a:moveTo>
                  <a:pt x="586600" y="20704"/>
                </a:moveTo>
                <a:cubicBezTo>
                  <a:pt x="592708" y="23945"/>
                  <a:pt x="596660" y="30428"/>
                  <a:pt x="596660" y="37271"/>
                </a:cubicBezTo>
                <a:lnTo>
                  <a:pt x="596660" y="111464"/>
                </a:lnTo>
                <a:lnTo>
                  <a:pt x="671393" y="111464"/>
                </a:lnTo>
                <a:lnTo>
                  <a:pt x="671393" y="37271"/>
                </a:lnTo>
                <a:cubicBezTo>
                  <a:pt x="671393" y="30428"/>
                  <a:pt x="675345" y="23945"/>
                  <a:pt x="681453" y="20704"/>
                </a:cubicBezTo>
                <a:cubicBezTo>
                  <a:pt x="687920" y="17462"/>
                  <a:pt x="695465" y="18182"/>
                  <a:pt x="701214" y="22504"/>
                </a:cubicBezTo>
                <a:cubicBezTo>
                  <a:pt x="729239" y="43754"/>
                  <a:pt x="745766" y="76528"/>
                  <a:pt x="745766" y="111464"/>
                </a:cubicBezTo>
                <a:cubicBezTo>
                  <a:pt x="745766" y="151802"/>
                  <a:pt x="724209" y="188538"/>
                  <a:pt x="690076" y="208347"/>
                </a:cubicBezTo>
                <a:lnTo>
                  <a:pt x="690076" y="615687"/>
                </a:lnTo>
                <a:cubicBezTo>
                  <a:pt x="690076" y="646301"/>
                  <a:pt x="664926" y="671152"/>
                  <a:pt x="634027" y="671152"/>
                </a:cubicBezTo>
                <a:cubicBezTo>
                  <a:pt x="603128" y="671152"/>
                  <a:pt x="578337" y="646301"/>
                  <a:pt x="578337" y="615687"/>
                </a:cubicBezTo>
                <a:lnTo>
                  <a:pt x="578337" y="208347"/>
                </a:lnTo>
                <a:cubicBezTo>
                  <a:pt x="543845" y="188538"/>
                  <a:pt x="522287" y="151802"/>
                  <a:pt x="522287" y="111464"/>
                </a:cubicBezTo>
                <a:cubicBezTo>
                  <a:pt x="522287" y="76528"/>
                  <a:pt x="538455" y="43754"/>
                  <a:pt x="567199" y="22504"/>
                </a:cubicBezTo>
                <a:cubicBezTo>
                  <a:pt x="572588" y="18182"/>
                  <a:pt x="580133" y="17462"/>
                  <a:pt x="586600" y="20704"/>
                </a:cubicBezTo>
                <a:close/>
                <a:moveTo>
                  <a:pt x="373303" y="0"/>
                </a:moveTo>
                <a:lnTo>
                  <a:pt x="410921" y="0"/>
                </a:lnTo>
                <a:cubicBezTo>
                  <a:pt x="419963" y="0"/>
                  <a:pt x="427921" y="6481"/>
                  <a:pt x="429368" y="15482"/>
                </a:cubicBezTo>
                <a:lnTo>
                  <a:pt x="447815" y="127461"/>
                </a:lnTo>
                <a:cubicBezTo>
                  <a:pt x="448900" y="132502"/>
                  <a:pt x="447453" y="138263"/>
                  <a:pt x="443836" y="142584"/>
                </a:cubicBezTo>
                <a:cubicBezTo>
                  <a:pt x="440219" y="146545"/>
                  <a:pt x="435155" y="149065"/>
                  <a:pt x="429368" y="149065"/>
                </a:cubicBezTo>
                <a:lnTo>
                  <a:pt x="410921" y="149065"/>
                </a:lnTo>
                <a:lnTo>
                  <a:pt x="410921" y="335576"/>
                </a:lnTo>
                <a:lnTo>
                  <a:pt x="429368" y="335576"/>
                </a:lnTo>
                <a:cubicBezTo>
                  <a:pt x="439857" y="335576"/>
                  <a:pt x="448177" y="343857"/>
                  <a:pt x="448177" y="354299"/>
                </a:cubicBezTo>
                <a:lnTo>
                  <a:pt x="448177" y="615703"/>
                </a:lnTo>
                <a:cubicBezTo>
                  <a:pt x="448177" y="646308"/>
                  <a:pt x="423219" y="671152"/>
                  <a:pt x="392112" y="671152"/>
                </a:cubicBezTo>
                <a:cubicBezTo>
                  <a:pt x="361005" y="671152"/>
                  <a:pt x="335685" y="646308"/>
                  <a:pt x="335685" y="615703"/>
                </a:cubicBezTo>
                <a:lnTo>
                  <a:pt x="335685" y="354299"/>
                </a:lnTo>
                <a:cubicBezTo>
                  <a:pt x="335685" y="343857"/>
                  <a:pt x="344004" y="335576"/>
                  <a:pt x="354494" y="335576"/>
                </a:cubicBezTo>
                <a:lnTo>
                  <a:pt x="373303" y="335576"/>
                </a:lnTo>
                <a:lnTo>
                  <a:pt x="373303" y="149065"/>
                </a:lnTo>
                <a:lnTo>
                  <a:pt x="354494" y="149065"/>
                </a:lnTo>
                <a:cubicBezTo>
                  <a:pt x="349068" y="149065"/>
                  <a:pt x="344004" y="146545"/>
                  <a:pt x="340387" y="142584"/>
                </a:cubicBezTo>
                <a:cubicBezTo>
                  <a:pt x="336770" y="138263"/>
                  <a:pt x="334962" y="132502"/>
                  <a:pt x="336047" y="127461"/>
                </a:cubicBezTo>
                <a:lnTo>
                  <a:pt x="354856" y="15482"/>
                </a:lnTo>
                <a:cubicBezTo>
                  <a:pt x="356303" y="6481"/>
                  <a:pt x="363898" y="0"/>
                  <a:pt x="373303" y="0"/>
                </a:cubicBezTo>
                <a:close/>
                <a:moveTo>
                  <a:pt x="19096" y="0"/>
                </a:moveTo>
                <a:lnTo>
                  <a:pt x="130788" y="0"/>
                </a:lnTo>
                <a:cubicBezTo>
                  <a:pt x="224466" y="0"/>
                  <a:pt x="261576" y="37086"/>
                  <a:pt x="261576" y="93256"/>
                </a:cubicBezTo>
                <a:cubicBezTo>
                  <a:pt x="261576" y="103337"/>
                  <a:pt x="253290" y="111619"/>
                  <a:pt x="242841" y="111619"/>
                </a:cubicBezTo>
                <a:lnTo>
                  <a:pt x="168259" y="111619"/>
                </a:lnTo>
                <a:lnTo>
                  <a:pt x="168259" y="634066"/>
                </a:lnTo>
                <a:cubicBezTo>
                  <a:pt x="168259" y="654589"/>
                  <a:pt x="151685" y="671152"/>
                  <a:pt x="130788" y="671152"/>
                </a:cubicBezTo>
                <a:cubicBezTo>
                  <a:pt x="110251" y="671152"/>
                  <a:pt x="93677" y="654589"/>
                  <a:pt x="93677" y="634066"/>
                </a:cubicBezTo>
                <a:lnTo>
                  <a:pt x="93677" y="111619"/>
                </a:lnTo>
                <a:lnTo>
                  <a:pt x="19096" y="111619"/>
                </a:lnTo>
                <a:cubicBezTo>
                  <a:pt x="8647" y="111619"/>
                  <a:pt x="0" y="103337"/>
                  <a:pt x="0" y="93256"/>
                </a:cubicBezTo>
                <a:lnTo>
                  <a:pt x="0" y="18363"/>
                </a:lnTo>
                <a:cubicBezTo>
                  <a:pt x="0" y="8281"/>
                  <a:pt x="8647" y="0"/>
                  <a:pt x="190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Freeform 105">
            <a:extLst>
              <a:ext uri="{FF2B5EF4-FFF2-40B4-BE49-F238E27FC236}">
                <a16:creationId xmlns:a16="http://schemas.microsoft.com/office/drawing/2014/main" id="{61061F85-3920-D044-9FB1-04329EE71795}"/>
              </a:ext>
            </a:extLst>
          </p:cNvPr>
          <p:cNvSpPr>
            <a:spLocks noChangeArrowheads="1"/>
          </p:cNvSpPr>
          <p:nvPr/>
        </p:nvSpPr>
        <p:spPr bwMode="auto">
          <a:xfrm>
            <a:off x="19527019" y="8979724"/>
            <a:ext cx="1117796" cy="1117796"/>
          </a:xfrm>
          <a:custGeom>
            <a:avLst/>
            <a:gdLst>
              <a:gd name="T0" fmla="*/ 634296 w 745766"/>
              <a:gd name="T1" fmla="*/ 577670 h 745765"/>
              <a:gd name="T2" fmla="*/ 690031 w 745766"/>
              <a:gd name="T3" fmla="*/ 596427 h 745765"/>
              <a:gd name="T4" fmla="*/ 690031 w 745766"/>
              <a:gd name="T5" fmla="*/ 558913 h 745765"/>
              <a:gd name="T6" fmla="*/ 187325 w 745766"/>
              <a:gd name="T7" fmla="*/ 522288 h 745765"/>
              <a:gd name="T8" fmla="*/ 372704 w 745766"/>
              <a:gd name="T9" fmla="*/ 745765 h 745765"/>
              <a:gd name="T10" fmla="*/ 187325 w 745766"/>
              <a:gd name="T11" fmla="*/ 522288 h 745765"/>
              <a:gd name="T12" fmla="*/ 634296 w 745766"/>
              <a:gd name="T13" fmla="*/ 503001 h 745765"/>
              <a:gd name="T14" fmla="*/ 690031 w 745766"/>
              <a:gd name="T15" fmla="*/ 521759 h 745765"/>
              <a:gd name="T16" fmla="*/ 690031 w 745766"/>
              <a:gd name="T17" fmla="*/ 484244 h 745765"/>
              <a:gd name="T18" fmla="*/ 596900 w 745766"/>
              <a:gd name="T19" fmla="*/ 409575 h 745765"/>
              <a:gd name="T20" fmla="*/ 745766 w 745766"/>
              <a:gd name="T21" fmla="*/ 427972 h 745765"/>
              <a:gd name="T22" fmla="*/ 727427 w 745766"/>
              <a:gd name="T23" fmla="*/ 745765 h 745765"/>
              <a:gd name="T24" fmla="*/ 596900 w 745766"/>
              <a:gd name="T25" fmla="*/ 409575 h 745765"/>
              <a:gd name="T26" fmla="*/ 541648 w 745766"/>
              <a:gd name="T27" fmla="*/ 298450 h 745765"/>
              <a:gd name="T28" fmla="*/ 560027 w 745766"/>
              <a:gd name="T29" fmla="*/ 745765 h 745765"/>
              <a:gd name="T30" fmla="*/ 410830 w 745766"/>
              <a:gd name="T31" fmla="*/ 503575 h 745765"/>
              <a:gd name="T32" fmla="*/ 168296 w 745766"/>
              <a:gd name="T33" fmla="*/ 484862 h 745765"/>
              <a:gd name="T34" fmla="*/ 149557 w 745766"/>
              <a:gd name="T35" fmla="*/ 745765 h 745765"/>
              <a:gd name="T36" fmla="*/ 0 w 745766"/>
              <a:gd name="T37" fmla="*/ 727052 h 745765"/>
              <a:gd name="T38" fmla="*/ 19100 w 745766"/>
              <a:gd name="T39" fmla="*/ 298450 h 745765"/>
              <a:gd name="T40" fmla="*/ 485415 w 745766"/>
              <a:gd name="T41" fmla="*/ 130969 h 745765"/>
              <a:gd name="T42" fmla="*/ 392112 w 745766"/>
              <a:gd name="T43" fmla="*/ 261577 h 745765"/>
              <a:gd name="T44" fmla="*/ 400398 w 745766"/>
              <a:gd name="T45" fmla="*/ 152617 h 745765"/>
              <a:gd name="T46" fmla="*/ 475328 w 745766"/>
              <a:gd name="T47" fmla="*/ 114372 h 745765"/>
              <a:gd name="T48" fmla="*/ 326665 w 745766"/>
              <a:gd name="T49" fmla="*/ 130969 h 745765"/>
              <a:gd name="T50" fmla="*/ 233362 w 745766"/>
              <a:gd name="T51" fmla="*/ 261577 h 745765"/>
              <a:gd name="T52" fmla="*/ 241648 w 745766"/>
              <a:gd name="T53" fmla="*/ 152617 h 745765"/>
              <a:gd name="T54" fmla="*/ 316938 w 745766"/>
              <a:gd name="T55" fmla="*/ 114372 h 745765"/>
              <a:gd name="T56" fmla="*/ 167915 w 745766"/>
              <a:gd name="T57" fmla="*/ 130969 h 745765"/>
              <a:gd name="T58" fmla="*/ 74612 w 745766"/>
              <a:gd name="T59" fmla="*/ 261577 h 745765"/>
              <a:gd name="T60" fmla="*/ 82898 w 745766"/>
              <a:gd name="T61" fmla="*/ 152617 h 745765"/>
              <a:gd name="T62" fmla="*/ 158188 w 745766"/>
              <a:gd name="T63" fmla="*/ 114372 h 745765"/>
              <a:gd name="T64" fmla="*/ 485415 w 745766"/>
              <a:gd name="T65" fmla="*/ 18732 h 745765"/>
              <a:gd name="T66" fmla="*/ 429217 w 745766"/>
              <a:gd name="T67" fmla="*/ 74570 h 745765"/>
              <a:gd name="T68" fmla="*/ 392112 w 745766"/>
              <a:gd name="T69" fmla="*/ 74570 h 745765"/>
              <a:gd name="T70" fmla="*/ 447950 w 745766"/>
              <a:gd name="T71" fmla="*/ 18732 h 745765"/>
              <a:gd name="T72" fmla="*/ 307932 w 745766"/>
              <a:gd name="T73" fmla="*/ 0 h 745765"/>
              <a:gd name="T74" fmla="*/ 285958 w 745766"/>
              <a:gd name="T75" fmla="*/ 64483 h 745765"/>
              <a:gd name="T76" fmla="*/ 252095 w 745766"/>
              <a:gd name="T77" fmla="*/ 93303 h 745765"/>
              <a:gd name="T78" fmla="*/ 274430 w 745766"/>
              <a:gd name="T79" fmla="*/ 28819 h 745765"/>
              <a:gd name="T80" fmla="*/ 307932 w 745766"/>
              <a:gd name="T81" fmla="*/ 0 h 745765"/>
              <a:gd name="T82" fmla="*/ 167915 w 745766"/>
              <a:gd name="T83" fmla="*/ 18732 h 745765"/>
              <a:gd name="T84" fmla="*/ 112077 w 745766"/>
              <a:gd name="T85" fmla="*/ 74570 h 745765"/>
              <a:gd name="T86" fmla="*/ 74612 w 745766"/>
              <a:gd name="T87" fmla="*/ 74570 h 745765"/>
              <a:gd name="T88" fmla="*/ 130450 w 745766"/>
              <a:gd name="T89" fmla="*/ 18732 h 745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5766" h="745765">
                <a:moveTo>
                  <a:pt x="652994" y="558913"/>
                </a:moveTo>
                <a:cubicBezTo>
                  <a:pt x="642567" y="558913"/>
                  <a:pt x="634296" y="567209"/>
                  <a:pt x="634296" y="577670"/>
                </a:cubicBezTo>
                <a:cubicBezTo>
                  <a:pt x="634296" y="587770"/>
                  <a:pt x="642567" y="596427"/>
                  <a:pt x="652994" y="596427"/>
                </a:cubicBezTo>
                <a:lnTo>
                  <a:pt x="690031" y="596427"/>
                </a:lnTo>
                <a:cubicBezTo>
                  <a:pt x="700459" y="596427"/>
                  <a:pt x="708729" y="587770"/>
                  <a:pt x="708729" y="577670"/>
                </a:cubicBezTo>
                <a:cubicBezTo>
                  <a:pt x="708729" y="567209"/>
                  <a:pt x="700459" y="558913"/>
                  <a:pt x="690031" y="558913"/>
                </a:cubicBezTo>
                <a:lnTo>
                  <a:pt x="652994" y="558913"/>
                </a:lnTo>
                <a:close/>
                <a:moveTo>
                  <a:pt x="187325" y="522288"/>
                </a:moveTo>
                <a:lnTo>
                  <a:pt x="372704" y="522288"/>
                </a:lnTo>
                <a:lnTo>
                  <a:pt x="372704" y="745765"/>
                </a:lnTo>
                <a:lnTo>
                  <a:pt x="187325" y="745765"/>
                </a:lnTo>
                <a:lnTo>
                  <a:pt x="187325" y="522288"/>
                </a:lnTo>
                <a:close/>
                <a:moveTo>
                  <a:pt x="652994" y="484244"/>
                </a:moveTo>
                <a:cubicBezTo>
                  <a:pt x="642567" y="484244"/>
                  <a:pt x="634296" y="492540"/>
                  <a:pt x="634296" y="503001"/>
                </a:cubicBezTo>
                <a:cubicBezTo>
                  <a:pt x="634296" y="513462"/>
                  <a:pt x="642567" y="521759"/>
                  <a:pt x="652994" y="521759"/>
                </a:cubicBezTo>
                <a:lnTo>
                  <a:pt x="690031" y="521759"/>
                </a:lnTo>
                <a:cubicBezTo>
                  <a:pt x="700459" y="521759"/>
                  <a:pt x="708729" y="513462"/>
                  <a:pt x="708729" y="503001"/>
                </a:cubicBezTo>
                <a:cubicBezTo>
                  <a:pt x="708729" y="492540"/>
                  <a:pt x="700459" y="484244"/>
                  <a:pt x="690031" y="484244"/>
                </a:cubicBezTo>
                <a:lnTo>
                  <a:pt x="652994" y="484244"/>
                </a:lnTo>
                <a:close/>
                <a:moveTo>
                  <a:pt x="596900" y="409575"/>
                </a:moveTo>
                <a:lnTo>
                  <a:pt x="727427" y="409575"/>
                </a:lnTo>
                <a:cubicBezTo>
                  <a:pt x="737855" y="409575"/>
                  <a:pt x="745766" y="417872"/>
                  <a:pt x="745766" y="427972"/>
                </a:cubicBezTo>
                <a:lnTo>
                  <a:pt x="745766" y="727007"/>
                </a:lnTo>
                <a:cubicBezTo>
                  <a:pt x="745766" y="737468"/>
                  <a:pt x="737855" y="745765"/>
                  <a:pt x="727427" y="745765"/>
                </a:cubicBezTo>
                <a:lnTo>
                  <a:pt x="596900" y="745765"/>
                </a:lnTo>
                <a:lnTo>
                  <a:pt x="596900" y="409575"/>
                </a:lnTo>
                <a:close/>
                <a:moveTo>
                  <a:pt x="19100" y="298450"/>
                </a:moveTo>
                <a:lnTo>
                  <a:pt x="541648" y="298450"/>
                </a:lnTo>
                <a:cubicBezTo>
                  <a:pt x="552098" y="298450"/>
                  <a:pt x="560027" y="306727"/>
                  <a:pt x="560027" y="317163"/>
                </a:cubicBezTo>
                <a:lnTo>
                  <a:pt x="560027" y="745765"/>
                </a:lnTo>
                <a:lnTo>
                  <a:pt x="410830" y="745765"/>
                </a:lnTo>
                <a:lnTo>
                  <a:pt x="410830" y="503575"/>
                </a:lnTo>
                <a:cubicBezTo>
                  <a:pt x="410830" y="493138"/>
                  <a:pt x="402542" y="484862"/>
                  <a:pt x="392451" y="484862"/>
                </a:cubicBezTo>
                <a:lnTo>
                  <a:pt x="168296" y="484862"/>
                </a:lnTo>
                <a:cubicBezTo>
                  <a:pt x="158206" y="484862"/>
                  <a:pt x="149557" y="493138"/>
                  <a:pt x="149557" y="503575"/>
                </a:cubicBezTo>
                <a:lnTo>
                  <a:pt x="149557" y="745765"/>
                </a:lnTo>
                <a:lnTo>
                  <a:pt x="19100" y="745765"/>
                </a:lnTo>
                <a:cubicBezTo>
                  <a:pt x="8649" y="745765"/>
                  <a:pt x="0" y="737488"/>
                  <a:pt x="0" y="727052"/>
                </a:cubicBezTo>
                <a:lnTo>
                  <a:pt x="0" y="317163"/>
                </a:lnTo>
                <a:cubicBezTo>
                  <a:pt x="0" y="306727"/>
                  <a:pt x="8649" y="298450"/>
                  <a:pt x="19100" y="298450"/>
                </a:cubicBezTo>
                <a:close/>
                <a:moveTo>
                  <a:pt x="475328" y="114372"/>
                </a:moveTo>
                <a:cubicBezTo>
                  <a:pt x="481452" y="117619"/>
                  <a:pt x="485415" y="123753"/>
                  <a:pt x="485415" y="130969"/>
                </a:cubicBezTo>
                <a:lnTo>
                  <a:pt x="485415" y="261577"/>
                </a:lnTo>
                <a:lnTo>
                  <a:pt x="392112" y="261577"/>
                </a:lnTo>
                <a:lnTo>
                  <a:pt x="392112" y="168131"/>
                </a:lnTo>
                <a:cubicBezTo>
                  <a:pt x="392112" y="161997"/>
                  <a:pt x="394994" y="156225"/>
                  <a:pt x="400398" y="152617"/>
                </a:cubicBezTo>
                <a:lnTo>
                  <a:pt x="456235" y="115455"/>
                </a:lnTo>
                <a:cubicBezTo>
                  <a:pt x="461999" y="111486"/>
                  <a:pt x="469204" y="111125"/>
                  <a:pt x="475328" y="114372"/>
                </a:cubicBezTo>
                <a:close/>
                <a:moveTo>
                  <a:pt x="316938" y="114372"/>
                </a:moveTo>
                <a:cubicBezTo>
                  <a:pt x="323062" y="117619"/>
                  <a:pt x="326665" y="123753"/>
                  <a:pt x="326665" y="130969"/>
                </a:cubicBezTo>
                <a:lnTo>
                  <a:pt x="326665" y="261577"/>
                </a:lnTo>
                <a:lnTo>
                  <a:pt x="233362" y="261577"/>
                </a:lnTo>
                <a:lnTo>
                  <a:pt x="233362" y="168131"/>
                </a:lnTo>
                <a:cubicBezTo>
                  <a:pt x="233362" y="161997"/>
                  <a:pt x="236604" y="156225"/>
                  <a:pt x="241648" y="152617"/>
                </a:cubicBezTo>
                <a:lnTo>
                  <a:pt x="297846" y="115455"/>
                </a:lnTo>
                <a:cubicBezTo>
                  <a:pt x="303609" y="111486"/>
                  <a:pt x="310814" y="111125"/>
                  <a:pt x="316938" y="114372"/>
                </a:cubicBezTo>
                <a:close/>
                <a:moveTo>
                  <a:pt x="158188" y="114372"/>
                </a:moveTo>
                <a:cubicBezTo>
                  <a:pt x="163952" y="117619"/>
                  <a:pt x="167915" y="123753"/>
                  <a:pt x="167915" y="130969"/>
                </a:cubicBezTo>
                <a:lnTo>
                  <a:pt x="167915" y="261577"/>
                </a:lnTo>
                <a:lnTo>
                  <a:pt x="74612" y="261577"/>
                </a:lnTo>
                <a:lnTo>
                  <a:pt x="74612" y="168131"/>
                </a:lnTo>
                <a:cubicBezTo>
                  <a:pt x="74612" y="161997"/>
                  <a:pt x="77854" y="156225"/>
                  <a:pt x="82898" y="152617"/>
                </a:cubicBezTo>
                <a:lnTo>
                  <a:pt x="138735" y="115455"/>
                </a:lnTo>
                <a:cubicBezTo>
                  <a:pt x="144499" y="111486"/>
                  <a:pt x="152064" y="111125"/>
                  <a:pt x="158188" y="114372"/>
                </a:cubicBezTo>
                <a:close/>
                <a:moveTo>
                  <a:pt x="466322" y="0"/>
                </a:moveTo>
                <a:cubicBezTo>
                  <a:pt x="476769" y="0"/>
                  <a:pt x="485415" y="8285"/>
                  <a:pt x="485415" y="18732"/>
                </a:cubicBezTo>
                <a:cubicBezTo>
                  <a:pt x="485415" y="50794"/>
                  <a:pt x="458757" y="59440"/>
                  <a:pt x="444347" y="64483"/>
                </a:cubicBezTo>
                <a:cubicBezTo>
                  <a:pt x="429217" y="69527"/>
                  <a:pt x="429217" y="70607"/>
                  <a:pt x="429217" y="74570"/>
                </a:cubicBezTo>
                <a:cubicBezTo>
                  <a:pt x="429217" y="85017"/>
                  <a:pt x="420932" y="93303"/>
                  <a:pt x="410484" y="93303"/>
                </a:cubicBezTo>
                <a:cubicBezTo>
                  <a:pt x="400398" y="93303"/>
                  <a:pt x="392112" y="85017"/>
                  <a:pt x="392112" y="74570"/>
                </a:cubicBezTo>
                <a:cubicBezTo>
                  <a:pt x="392112" y="42508"/>
                  <a:pt x="418410" y="33863"/>
                  <a:pt x="432459" y="28819"/>
                </a:cubicBezTo>
                <a:cubicBezTo>
                  <a:pt x="447950" y="23776"/>
                  <a:pt x="447950" y="22695"/>
                  <a:pt x="447950" y="18732"/>
                </a:cubicBezTo>
                <a:cubicBezTo>
                  <a:pt x="447950" y="8285"/>
                  <a:pt x="456235" y="0"/>
                  <a:pt x="466322" y="0"/>
                </a:cubicBezTo>
                <a:close/>
                <a:moveTo>
                  <a:pt x="307932" y="0"/>
                </a:moveTo>
                <a:cubicBezTo>
                  <a:pt x="318379" y="0"/>
                  <a:pt x="326665" y="8285"/>
                  <a:pt x="326665" y="18732"/>
                </a:cubicBezTo>
                <a:cubicBezTo>
                  <a:pt x="326665" y="50794"/>
                  <a:pt x="300367" y="59440"/>
                  <a:pt x="285958" y="64483"/>
                </a:cubicBezTo>
                <a:cubicBezTo>
                  <a:pt x="270827" y="69527"/>
                  <a:pt x="270827" y="70607"/>
                  <a:pt x="270827" y="74570"/>
                </a:cubicBezTo>
                <a:cubicBezTo>
                  <a:pt x="270827" y="85017"/>
                  <a:pt x="262542" y="93303"/>
                  <a:pt x="252095" y="93303"/>
                </a:cubicBezTo>
                <a:cubicBezTo>
                  <a:pt x="241648" y="93303"/>
                  <a:pt x="233362" y="85017"/>
                  <a:pt x="233362" y="74570"/>
                </a:cubicBezTo>
                <a:cubicBezTo>
                  <a:pt x="233362" y="42508"/>
                  <a:pt x="260020" y="33863"/>
                  <a:pt x="274430" y="28819"/>
                </a:cubicBezTo>
                <a:cubicBezTo>
                  <a:pt x="289560" y="23776"/>
                  <a:pt x="289560" y="22695"/>
                  <a:pt x="289560" y="18732"/>
                </a:cubicBezTo>
                <a:cubicBezTo>
                  <a:pt x="289560" y="8285"/>
                  <a:pt x="297846" y="0"/>
                  <a:pt x="307932" y="0"/>
                </a:cubicBezTo>
                <a:close/>
                <a:moveTo>
                  <a:pt x="149182" y="0"/>
                </a:moveTo>
                <a:cubicBezTo>
                  <a:pt x="159629" y="0"/>
                  <a:pt x="167915" y="8285"/>
                  <a:pt x="167915" y="18732"/>
                </a:cubicBezTo>
                <a:cubicBezTo>
                  <a:pt x="167915" y="50794"/>
                  <a:pt x="141257" y="59440"/>
                  <a:pt x="127208" y="64483"/>
                </a:cubicBezTo>
                <a:cubicBezTo>
                  <a:pt x="112077" y="69527"/>
                  <a:pt x="112077" y="70607"/>
                  <a:pt x="112077" y="74570"/>
                </a:cubicBezTo>
                <a:cubicBezTo>
                  <a:pt x="112077" y="85017"/>
                  <a:pt x="103432" y="93303"/>
                  <a:pt x="92984" y="93303"/>
                </a:cubicBezTo>
                <a:cubicBezTo>
                  <a:pt x="82898" y="93303"/>
                  <a:pt x="74612" y="85017"/>
                  <a:pt x="74612" y="74570"/>
                </a:cubicBezTo>
                <a:cubicBezTo>
                  <a:pt x="74612" y="42508"/>
                  <a:pt x="101270" y="33863"/>
                  <a:pt x="115320" y="28819"/>
                </a:cubicBezTo>
                <a:cubicBezTo>
                  <a:pt x="130450" y="23776"/>
                  <a:pt x="130450" y="22695"/>
                  <a:pt x="130450" y="18732"/>
                </a:cubicBezTo>
                <a:cubicBezTo>
                  <a:pt x="130450" y="8285"/>
                  <a:pt x="138735" y="0"/>
                  <a:pt x="14918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Freeform 104">
            <a:extLst>
              <a:ext uri="{FF2B5EF4-FFF2-40B4-BE49-F238E27FC236}">
                <a16:creationId xmlns:a16="http://schemas.microsoft.com/office/drawing/2014/main" id="{9E97ECEC-1441-2A4A-BA0F-9FFDEFDA462C}"/>
              </a:ext>
            </a:extLst>
          </p:cNvPr>
          <p:cNvSpPr>
            <a:spLocks noChangeArrowheads="1"/>
          </p:cNvSpPr>
          <p:nvPr/>
        </p:nvSpPr>
        <p:spPr bwMode="auto">
          <a:xfrm>
            <a:off x="3732834" y="8985947"/>
            <a:ext cx="1117796" cy="1117796"/>
          </a:xfrm>
          <a:custGeom>
            <a:avLst/>
            <a:gdLst>
              <a:gd name="T0" fmla="*/ 242230 w 745765"/>
              <a:gd name="T1" fmla="*/ 671792 h 746392"/>
              <a:gd name="T2" fmla="*/ 316734 w 745765"/>
              <a:gd name="T3" fmla="*/ 634312 h 746392"/>
              <a:gd name="T4" fmla="*/ 447312 w 745765"/>
              <a:gd name="T5" fmla="*/ 616211 h 746392"/>
              <a:gd name="T6" fmla="*/ 428444 w 745765"/>
              <a:gd name="T7" fmla="*/ 597527 h 746392"/>
              <a:gd name="T8" fmla="*/ 129809 w 745765"/>
              <a:gd name="T9" fmla="*/ 635261 h 746392"/>
              <a:gd name="T10" fmla="*/ 428671 w 745765"/>
              <a:gd name="T11" fmla="*/ 559712 h 746392"/>
              <a:gd name="T12" fmla="*/ 484459 w 745765"/>
              <a:gd name="T13" fmla="*/ 615572 h 746392"/>
              <a:gd name="T14" fmla="*/ 223514 w 745765"/>
              <a:gd name="T15" fmla="*/ 578452 h 746392"/>
              <a:gd name="T16" fmla="*/ 335450 w 745765"/>
              <a:gd name="T17" fmla="*/ 578452 h 746392"/>
              <a:gd name="T18" fmla="*/ 130293 w 745765"/>
              <a:gd name="T19" fmla="*/ 559712 h 746392"/>
              <a:gd name="T20" fmla="*/ 186441 w 745765"/>
              <a:gd name="T21" fmla="*/ 615572 h 746392"/>
              <a:gd name="T22" fmla="*/ 316734 w 745765"/>
              <a:gd name="T23" fmla="*/ 428892 h 746392"/>
              <a:gd name="T24" fmla="*/ 484459 w 745765"/>
              <a:gd name="T25" fmla="*/ 428892 h 746392"/>
              <a:gd name="T26" fmla="*/ 111125 w 745765"/>
              <a:gd name="T27" fmla="*/ 373690 h 746392"/>
              <a:gd name="T28" fmla="*/ 111125 w 745765"/>
              <a:gd name="T29" fmla="*/ 411427 h 746392"/>
              <a:gd name="T30" fmla="*/ 316734 w 745765"/>
              <a:gd name="T31" fmla="*/ 354292 h 746392"/>
              <a:gd name="T32" fmla="*/ 484459 w 745765"/>
              <a:gd name="T33" fmla="*/ 354292 h 746392"/>
              <a:gd name="T34" fmla="*/ 93221 w 745765"/>
              <a:gd name="T35" fmla="*/ 335912 h 746392"/>
              <a:gd name="T36" fmla="*/ 93221 w 745765"/>
              <a:gd name="T37" fmla="*/ 447632 h 746392"/>
              <a:gd name="T38" fmla="*/ 260946 w 745765"/>
              <a:gd name="T39" fmla="*/ 354292 h 746392"/>
              <a:gd name="T40" fmla="*/ 335450 w 745765"/>
              <a:gd name="T41" fmla="*/ 260952 h 746392"/>
              <a:gd name="T42" fmla="*/ 466103 w 745765"/>
              <a:gd name="T43" fmla="*/ 298432 h 746392"/>
              <a:gd name="T44" fmla="*/ 335450 w 745765"/>
              <a:gd name="T45" fmla="*/ 260952 h 746392"/>
              <a:gd name="T46" fmla="*/ 223476 w 745765"/>
              <a:gd name="T47" fmla="*/ 262199 h 746392"/>
              <a:gd name="T48" fmla="*/ 335450 w 745765"/>
              <a:gd name="T49" fmla="*/ 186352 h 746392"/>
              <a:gd name="T50" fmla="*/ 466103 w 745765"/>
              <a:gd name="T51" fmla="*/ 223832 h 746392"/>
              <a:gd name="T52" fmla="*/ 335450 w 745765"/>
              <a:gd name="T53" fmla="*/ 186352 h 746392"/>
              <a:gd name="T54" fmla="*/ 74504 w 745765"/>
              <a:gd name="T55" fmla="*/ 279692 h 746392"/>
              <a:gd name="T56" fmla="*/ 260946 w 745765"/>
              <a:gd name="T57" fmla="*/ 279692 h 746392"/>
              <a:gd name="T58" fmla="*/ 93221 w 745765"/>
              <a:gd name="T59" fmla="*/ 186352 h 746392"/>
              <a:gd name="T60" fmla="*/ 559324 w 745765"/>
              <a:gd name="T61" fmla="*/ 130492 h 746392"/>
              <a:gd name="T62" fmla="*/ 671261 w 745765"/>
              <a:gd name="T63" fmla="*/ 503852 h 746392"/>
              <a:gd name="T64" fmla="*/ 633828 w 745765"/>
              <a:gd name="T65" fmla="*/ 466372 h 746392"/>
              <a:gd name="T66" fmla="*/ 745765 w 745765"/>
              <a:gd name="T67" fmla="*/ 466372 h 746392"/>
              <a:gd name="T68" fmla="*/ 708333 w 745765"/>
              <a:gd name="T69" fmla="*/ 503852 h 746392"/>
              <a:gd name="T70" fmla="*/ 559324 w 745765"/>
              <a:gd name="T71" fmla="*/ 727652 h 746392"/>
              <a:gd name="T72" fmla="*/ 0 w 745765"/>
              <a:gd name="T73" fmla="*/ 727652 h 746392"/>
              <a:gd name="T74" fmla="*/ 573383 w 745765"/>
              <a:gd name="T75" fmla="*/ 335 h 746392"/>
              <a:gd name="T76" fmla="*/ 708170 w 745765"/>
              <a:gd name="T77" fmla="*/ 93309 h 746392"/>
              <a:gd name="T78" fmla="*/ 745764 w 745765"/>
              <a:gd name="T79" fmla="*/ 242500 h 746392"/>
              <a:gd name="T80" fmla="*/ 633343 w 745765"/>
              <a:gd name="T81" fmla="*/ 242500 h 746392"/>
              <a:gd name="T82" fmla="*/ 670937 w 745765"/>
              <a:gd name="T83" fmla="*/ 103399 h 746392"/>
              <a:gd name="T84" fmla="*/ 573383 w 745765"/>
              <a:gd name="T85" fmla="*/ 335 h 746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5765" h="746392">
                <a:moveTo>
                  <a:pt x="242230" y="634312"/>
                </a:moveTo>
                <a:cubicBezTo>
                  <a:pt x="231792" y="634312"/>
                  <a:pt x="223514" y="642961"/>
                  <a:pt x="223514" y="653412"/>
                </a:cubicBezTo>
                <a:cubicBezTo>
                  <a:pt x="223514" y="663503"/>
                  <a:pt x="231792" y="671792"/>
                  <a:pt x="242230" y="671792"/>
                </a:cubicBezTo>
                <a:lnTo>
                  <a:pt x="316734" y="671792"/>
                </a:lnTo>
                <a:cubicBezTo>
                  <a:pt x="327172" y="671792"/>
                  <a:pt x="335450" y="663503"/>
                  <a:pt x="335450" y="653412"/>
                </a:cubicBezTo>
                <a:cubicBezTo>
                  <a:pt x="335450" y="642961"/>
                  <a:pt x="327172" y="634312"/>
                  <a:pt x="316734" y="634312"/>
                </a:cubicBezTo>
                <a:lnTo>
                  <a:pt x="242230" y="634312"/>
                </a:lnTo>
                <a:close/>
                <a:moveTo>
                  <a:pt x="428444" y="597527"/>
                </a:moveTo>
                <a:cubicBezTo>
                  <a:pt x="438967" y="597527"/>
                  <a:pt x="447312" y="605953"/>
                  <a:pt x="447312" y="616211"/>
                </a:cubicBezTo>
                <a:cubicBezTo>
                  <a:pt x="447312" y="626835"/>
                  <a:pt x="438967" y="635261"/>
                  <a:pt x="428444" y="635261"/>
                </a:cubicBezTo>
                <a:cubicBezTo>
                  <a:pt x="417921" y="635261"/>
                  <a:pt x="409575" y="626835"/>
                  <a:pt x="409575" y="616211"/>
                </a:cubicBezTo>
                <a:cubicBezTo>
                  <a:pt x="409575" y="605953"/>
                  <a:pt x="417921" y="597527"/>
                  <a:pt x="428444" y="597527"/>
                </a:cubicBezTo>
                <a:close/>
                <a:moveTo>
                  <a:pt x="129809" y="597527"/>
                </a:moveTo>
                <a:cubicBezTo>
                  <a:pt x="140433" y="597527"/>
                  <a:pt x="148859" y="605953"/>
                  <a:pt x="148859" y="616211"/>
                </a:cubicBezTo>
                <a:cubicBezTo>
                  <a:pt x="148859" y="626835"/>
                  <a:pt x="140433" y="635261"/>
                  <a:pt x="129809" y="635261"/>
                </a:cubicBezTo>
                <a:cubicBezTo>
                  <a:pt x="119185" y="635261"/>
                  <a:pt x="111125" y="626835"/>
                  <a:pt x="111125" y="616211"/>
                </a:cubicBezTo>
                <a:cubicBezTo>
                  <a:pt x="111125" y="605953"/>
                  <a:pt x="119185" y="597527"/>
                  <a:pt x="129809" y="597527"/>
                </a:cubicBezTo>
                <a:close/>
                <a:moveTo>
                  <a:pt x="428671" y="559712"/>
                </a:moveTo>
                <a:cubicBezTo>
                  <a:pt x="397718" y="559712"/>
                  <a:pt x="372883" y="584939"/>
                  <a:pt x="372883" y="615572"/>
                </a:cubicBezTo>
                <a:cubicBezTo>
                  <a:pt x="372883" y="646565"/>
                  <a:pt x="397718" y="671792"/>
                  <a:pt x="428671" y="671792"/>
                </a:cubicBezTo>
                <a:cubicBezTo>
                  <a:pt x="459625" y="671792"/>
                  <a:pt x="484459" y="646565"/>
                  <a:pt x="484459" y="615572"/>
                </a:cubicBezTo>
                <a:cubicBezTo>
                  <a:pt x="484459" y="584939"/>
                  <a:pt x="459625" y="559712"/>
                  <a:pt x="428671" y="559712"/>
                </a:cubicBezTo>
                <a:close/>
                <a:moveTo>
                  <a:pt x="242230" y="559712"/>
                </a:moveTo>
                <a:cubicBezTo>
                  <a:pt x="231792" y="559712"/>
                  <a:pt x="223514" y="568001"/>
                  <a:pt x="223514" y="578452"/>
                </a:cubicBezTo>
                <a:cubicBezTo>
                  <a:pt x="223514" y="588903"/>
                  <a:pt x="231792" y="597192"/>
                  <a:pt x="242230" y="597192"/>
                </a:cubicBezTo>
                <a:lnTo>
                  <a:pt x="316734" y="597192"/>
                </a:lnTo>
                <a:cubicBezTo>
                  <a:pt x="327172" y="597192"/>
                  <a:pt x="335450" y="588903"/>
                  <a:pt x="335450" y="578452"/>
                </a:cubicBezTo>
                <a:cubicBezTo>
                  <a:pt x="335450" y="568001"/>
                  <a:pt x="327172" y="559712"/>
                  <a:pt x="316734" y="559712"/>
                </a:cubicBezTo>
                <a:lnTo>
                  <a:pt x="242230" y="559712"/>
                </a:lnTo>
                <a:close/>
                <a:moveTo>
                  <a:pt x="130293" y="559712"/>
                </a:moveTo>
                <a:cubicBezTo>
                  <a:pt x="99699" y="559712"/>
                  <a:pt x="74504" y="584939"/>
                  <a:pt x="74504" y="615572"/>
                </a:cubicBezTo>
                <a:cubicBezTo>
                  <a:pt x="74504" y="646565"/>
                  <a:pt x="99699" y="671792"/>
                  <a:pt x="130293" y="671792"/>
                </a:cubicBezTo>
                <a:cubicBezTo>
                  <a:pt x="161247" y="671792"/>
                  <a:pt x="186441" y="646565"/>
                  <a:pt x="186441" y="615572"/>
                </a:cubicBezTo>
                <a:cubicBezTo>
                  <a:pt x="186441" y="584939"/>
                  <a:pt x="161247" y="559712"/>
                  <a:pt x="130293" y="559712"/>
                </a:cubicBezTo>
                <a:close/>
                <a:moveTo>
                  <a:pt x="335450" y="410512"/>
                </a:moveTo>
                <a:cubicBezTo>
                  <a:pt x="325013" y="410512"/>
                  <a:pt x="316734" y="418801"/>
                  <a:pt x="316734" y="428892"/>
                </a:cubicBezTo>
                <a:cubicBezTo>
                  <a:pt x="316734" y="439343"/>
                  <a:pt x="325013" y="447632"/>
                  <a:pt x="335450" y="447632"/>
                </a:cubicBezTo>
                <a:lnTo>
                  <a:pt x="466103" y="447632"/>
                </a:lnTo>
                <a:cubicBezTo>
                  <a:pt x="476181" y="447632"/>
                  <a:pt x="484459" y="439343"/>
                  <a:pt x="484459" y="428892"/>
                </a:cubicBezTo>
                <a:cubicBezTo>
                  <a:pt x="484459" y="418801"/>
                  <a:pt x="476181" y="410512"/>
                  <a:pt x="466103" y="410512"/>
                </a:cubicBezTo>
                <a:lnTo>
                  <a:pt x="335450" y="410512"/>
                </a:lnTo>
                <a:close/>
                <a:moveTo>
                  <a:pt x="111125" y="373690"/>
                </a:moveTo>
                <a:lnTo>
                  <a:pt x="223476" y="373690"/>
                </a:lnTo>
                <a:lnTo>
                  <a:pt x="223476" y="411427"/>
                </a:lnTo>
                <a:lnTo>
                  <a:pt x="111125" y="411427"/>
                </a:lnTo>
                <a:lnTo>
                  <a:pt x="111125" y="373690"/>
                </a:lnTo>
                <a:close/>
                <a:moveTo>
                  <a:pt x="335450" y="335912"/>
                </a:moveTo>
                <a:cubicBezTo>
                  <a:pt x="325013" y="335912"/>
                  <a:pt x="316734" y="344201"/>
                  <a:pt x="316734" y="354292"/>
                </a:cubicBezTo>
                <a:cubicBezTo>
                  <a:pt x="316734" y="364743"/>
                  <a:pt x="325013" y="373032"/>
                  <a:pt x="335450" y="373032"/>
                </a:cubicBezTo>
                <a:lnTo>
                  <a:pt x="466103" y="373032"/>
                </a:lnTo>
                <a:cubicBezTo>
                  <a:pt x="476181" y="373032"/>
                  <a:pt x="484459" y="364743"/>
                  <a:pt x="484459" y="354292"/>
                </a:cubicBezTo>
                <a:cubicBezTo>
                  <a:pt x="484459" y="344201"/>
                  <a:pt x="476181" y="335912"/>
                  <a:pt x="466103" y="335912"/>
                </a:cubicBezTo>
                <a:lnTo>
                  <a:pt x="335450" y="335912"/>
                </a:lnTo>
                <a:close/>
                <a:moveTo>
                  <a:pt x="93221" y="335912"/>
                </a:moveTo>
                <a:cubicBezTo>
                  <a:pt x="82783" y="335912"/>
                  <a:pt x="74504" y="344201"/>
                  <a:pt x="74504" y="354292"/>
                </a:cubicBezTo>
                <a:lnTo>
                  <a:pt x="74504" y="428892"/>
                </a:lnTo>
                <a:cubicBezTo>
                  <a:pt x="74504" y="439343"/>
                  <a:pt x="82783" y="447632"/>
                  <a:pt x="93221" y="447632"/>
                </a:cubicBezTo>
                <a:lnTo>
                  <a:pt x="242230" y="447632"/>
                </a:lnTo>
                <a:cubicBezTo>
                  <a:pt x="252668" y="447632"/>
                  <a:pt x="260946" y="439343"/>
                  <a:pt x="260946" y="428892"/>
                </a:cubicBezTo>
                <a:lnTo>
                  <a:pt x="260946" y="354292"/>
                </a:lnTo>
                <a:cubicBezTo>
                  <a:pt x="260946" y="344201"/>
                  <a:pt x="252668" y="335912"/>
                  <a:pt x="242230" y="335912"/>
                </a:cubicBezTo>
                <a:lnTo>
                  <a:pt x="93221" y="335912"/>
                </a:lnTo>
                <a:close/>
                <a:moveTo>
                  <a:pt x="335450" y="260952"/>
                </a:moveTo>
                <a:cubicBezTo>
                  <a:pt x="325013" y="260952"/>
                  <a:pt x="316734" y="269601"/>
                  <a:pt x="316734" y="279692"/>
                </a:cubicBezTo>
                <a:cubicBezTo>
                  <a:pt x="316734" y="289783"/>
                  <a:pt x="325013" y="298432"/>
                  <a:pt x="335450" y="298432"/>
                </a:cubicBezTo>
                <a:lnTo>
                  <a:pt x="466103" y="298432"/>
                </a:lnTo>
                <a:cubicBezTo>
                  <a:pt x="476181" y="298432"/>
                  <a:pt x="484459" y="289783"/>
                  <a:pt x="484459" y="279692"/>
                </a:cubicBezTo>
                <a:cubicBezTo>
                  <a:pt x="484459" y="269601"/>
                  <a:pt x="476181" y="260952"/>
                  <a:pt x="466103" y="260952"/>
                </a:cubicBezTo>
                <a:lnTo>
                  <a:pt x="335450" y="260952"/>
                </a:lnTo>
                <a:close/>
                <a:moveTo>
                  <a:pt x="111125" y="224465"/>
                </a:moveTo>
                <a:lnTo>
                  <a:pt x="223476" y="224465"/>
                </a:lnTo>
                <a:lnTo>
                  <a:pt x="223476" y="262199"/>
                </a:lnTo>
                <a:lnTo>
                  <a:pt x="111125" y="262199"/>
                </a:lnTo>
                <a:lnTo>
                  <a:pt x="111125" y="224465"/>
                </a:lnTo>
                <a:close/>
                <a:moveTo>
                  <a:pt x="335450" y="186352"/>
                </a:moveTo>
                <a:cubicBezTo>
                  <a:pt x="325013" y="186352"/>
                  <a:pt x="316734" y="194641"/>
                  <a:pt x="316734" y="205092"/>
                </a:cubicBezTo>
                <a:cubicBezTo>
                  <a:pt x="316734" y="215543"/>
                  <a:pt x="325013" y="223832"/>
                  <a:pt x="335450" y="223832"/>
                </a:cubicBezTo>
                <a:lnTo>
                  <a:pt x="466103" y="223832"/>
                </a:lnTo>
                <a:cubicBezTo>
                  <a:pt x="476181" y="223832"/>
                  <a:pt x="484459" y="215543"/>
                  <a:pt x="484459" y="205092"/>
                </a:cubicBezTo>
                <a:cubicBezTo>
                  <a:pt x="484459" y="194641"/>
                  <a:pt x="476181" y="186352"/>
                  <a:pt x="466103" y="186352"/>
                </a:cubicBezTo>
                <a:lnTo>
                  <a:pt x="335450" y="186352"/>
                </a:lnTo>
                <a:close/>
                <a:moveTo>
                  <a:pt x="93221" y="186352"/>
                </a:moveTo>
                <a:cubicBezTo>
                  <a:pt x="82783" y="186352"/>
                  <a:pt x="74504" y="194641"/>
                  <a:pt x="74504" y="205092"/>
                </a:cubicBezTo>
                <a:lnTo>
                  <a:pt x="74504" y="279692"/>
                </a:lnTo>
                <a:cubicBezTo>
                  <a:pt x="74504" y="289783"/>
                  <a:pt x="82783" y="298432"/>
                  <a:pt x="93221" y="298432"/>
                </a:cubicBezTo>
                <a:lnTo>
                  <a:pt x="242230" y="298432"/>
                </a:lnTo>
                <a:cubicBezTo>
                  <a:pt x="252668" y="298432"/>
                  <a:pt x="260946" y="289783"/>
                  <a:pt x="260946" y="279692"/>
                </a:cubicBezTo>
                <a:lnTo>
                  <a:pt x="260946" y="205092"/>
                </a:lnTo>
                <a:cubicBezTo>
                  <a:pt x="260946" y="194641"/>
                  <a:pt x="252668" y="186352"/>
                  <a:pt x="242230" y="186352"/>
                </a:cubicBezTo>
                <a:lnTo>
                  <a:pt x="93221" y="186352"/>
                </a:lnTo>
                <a:close/>
                <a:moveTo>
                  <a:pt x="18356" y="111752"/>
                </a:moveTo>
                <a:lnTo>
                  <a:pt x="540608" y="111752"/>
                </a:lnTo>
                <a:cubicBezTo>
                  <a:pt x="550686" y="111752"/>
                  <a:pt x="559324" y="120041"/>
                  <a:pt x="559324" y="130492"/>
                </a:cubicBezTo>
                <a:lnTo>
                  <a:pt x="559324" y="597192"/>
                </a:lnTo>
                <a:lnTo>
                  <a:pt x="578040" y="597192"/>
                </a:lnTo>
                <a:cubicBezTo>
                  <a:pt x="629149" y="597192"/>
                  <a:pt x="671261" y="555387"/>
                  <a:pt x="671261" y="503852"/>
                </a:cubicBezTo>
                <a:lnTo>
                  <a:pt x="671261" y="485112"/>
                </a:lnTo>
                <a:lnTo>
                  <a:pt x="652545" y="485112"/>
                </a:lnTo>
                <a:cubicBezTo>
                  <a:pt x="642107" y="485112"/>
                  <a:pt x="633828" y="476463"/>
                  <a:pt x="633828" y="466372"/>
                </a:cubicBezTo>
                <a:lnTo>
                  <a:pt x="633828" y="335912"/>
                </a:lnTo>
                <a:lnTo>
                  <a:pt x="745765" y="335912"/>
                </a:lnTo>
                <a:lnTo>
                  <a:pt x="745765" y="466372"/>
                </a:lnTo>
                <a:cubicBezTo>
                  <a:pt x="745765" y="476463"/>
                  <a:pt x="737487" y="485112"/>
                  <a:pt x="727049" y="485112"/>
                </a:cubicBezTo>
                <a:lnTo>
                  <a:pt x="708333" y="485112"/>
                </a:lnTo>
                <a:lnTo>
                  <a:pt x="708333" y="503852"/>
                </a:lnTo>
                <a:cubicBezTo>
                  <a:pt x="708333" y="575569"/>
                  <a:pt x="649665" y="634312"/>
                  <a:pt x="578040" y="634312"/>
                </a:cubicBezTo>
                <a:lnTo>
                  <a:pt x="559324" y="634312"/>
                </a:lnTo>
                <a:lnTo>
                  <a:pt x="559324" y="727652"/>
                </a:lnTo>
                <a:cubicBezTo>
                  <a:pt x="559324" y="738103"/>
                  <a:pt x="550686" y="746392"/>
                  <a:pt x="540608" y="746392"/>
                </a:cubicBezTo>
                <a:lnTo>
                  <a:pt x="18356" y="746392"/>
                </a:lnTo>
                <a:cubicBezTo>
                  <a:pt x="8278" y="746392"/>
                  <a:pt x="0" y="738103"/>
                  <a:pt x="0" y="727652"/>
                </a:cubicBezTo>
                <a:lnTo>
                  <a:pt x="0" y="130492"/>
                </a:lnTo>
                <a:cubicBezTo>
                  <a:pt x="0" y="120041"/>
                  <a:pt x="8278" y="111752"/>
                  <a:pt x="18356" y="111752"/>
                </a:cubicBezTo>
                <a:close/>
                <a:moveTo>
                  <a:pt x="573383" y="335"/>
                </a:moveTo>
                <a:cubicBezTo>
                  <a:pt x="578127" y="-566"/>
                  <a:pt x="583278" y="335"/>
                  <a:pt x="587797" y="3218"/>
                </a:cubicBezTo>
                <a:lnTo>
                  <a:pt x="699856" y="77813"/>
                </a:lnTo>
                <a:cubicBezTo>
                  <a:pt x="704916" y="81417"/>
                  <a:pt x="708170" y="87183"/>
                  <a:pt x="708170" y="93309"/>
                </a:cubicBezTo>
                <a:lnTo>
                  <a:pt x="708170" y="224121"/>
                </a:lnTo>
                <a:lnTo>
                  <a:pt x="726967" y="224121"/>
                </a:lnTo>
                <a:cubicBezTo>
                  <a:pt x="737450" y="224121"/>
                  <a:pt x="745764" y="232409"/>
                  <a:pt x="745764" y="242500"/>
                </a:cubicBezTo>
                <a:lnTo>
                  <a:pt x="745764" y="298716"/>
                </a:lnTo>
                <a:lnTo>
                  <a:pt x="633343" y="298716"/>
                </a:lnTo>
                <a:lnTo>
                  <a:pt x="633343" y="242500"/>
                </a:lnTo>
                <a:cubicBezTo>
                  <a:pt x="633343" y="232409"/>
                  <a:pt x="641657" y="224121"/>
                  <a:pt x="652140" y="224121"/>
                </a:cubicBezTo>
                <a:lnTo>
                  <a:pt x="670937" y="224121"/>
                </a:lnTo>
                <a:lnTo>
                  <a:pt x="670937" y="103399"/>
                </a:lnTo>
                <a:lnTo>
                  <a:pt x="566831" y="34209"/>
                </a:lnTo>
                <a:cubicBezTo>
                  <a:pt x="558155" y="28443"/>
                  <a:pt x="555625" y="16912"/>
                  <a:pt x="561409" y="8263"/>
                </a:cubicBezTo>
                <a:cubicBezTo>
                  <a:pt x="564301" y="3939"/>
                  <a:pt x="568638" y="1236"/>
                  <a:pt x="573383" y="335"/>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6" name="Freeform 100">
            <a:extLst>
              <a:ext uri="{FF2B5EF4-FFF2-40B4-BE49-F238E27FC236}">
                <a16:creationId xmlns:a16="http://schemas.microsoft.com/office/drawing/2014/main" id="{DA226325-9375-8346-B349-F39CFCBE58D0}"/>
              </a:ext>
            </a:extLst>
          </p:cNvPr>
          <p:cNvSpPr>
            <a:spLocks noChangeArrowheads="1"/>
          </p:cNvSpPr>
          <p:nvPr/>
        </p:nvSpPr>
        <p:spPr bwMode="auto">
          <a:xfrm>
            <a:off x="14262290" y="3729070"/>
            <a:ext cx="1120174" cy="896615"/>
          </a:xfrm>
          <a:custGeom>
            <a:avLst/>
            <a:gdLst>
              <a:gd name="T0" fmla="*/ 676256 w 746960"/>
              <a:gd name="T1" fmla="*/ 449205 h 598127"/>
              <a:gd name="T2" fmla="*/ 654712 w 746960"/>
              <a:gd name="T3" fmla="*/ 467594 h 598127"/>
              <a:gd name="T4" fmla="*/ 654712 w 746960"/>
              <a:gd name="T5" fmla="*/ 505096 h 598127"/>
              <a:gd name="T6" fmla="*/ 676256 w 746960"/>
              <a:gd name="T7" fmla="*/ 523485 h 598127"/>
              <a:gd name="T8" fmla="*/ 691697 w 746960"/>
              <a:gd name="T9" fmla="*/ 504014 h 598127"/>
              <a:gd name="T10" fmla="*/ 691697 w 746960"/>
              <a:gd name="T11" fmla="*/ 468677 h 598127"/>
              <a:gd name="T12" fmla="*/ 676256 w 746960"/>
              <a:gd name="T13" fmla="*/ 449205 h 598127"/>
              <a:gd name="T14" fmla="*/ 37745 w 746960"/>
              <a:gd name="T15" fmla="*/ 373287 h 598127"/>
              <a:gd name="T16" fmla="*/ 560197 w 746960"/>
              <a:gd name="T17" fmla="*/ 373287 h 598127"/>
              <a:gd name="T18" fmla="*/ 560197 w 746960"/>
              <a:gd name="T19" fmla="*/ 596900 h 598127"/>
              <a:gd name="T20" fmla="*/ 56469 w 746960"/>
              <a:gd name="T21" fmla="*/ 596900 h 598127"/>
              <a:gd name="T22" fmla="*/ 37745 w 746960"/>
              <a:gd name="T23" fmla="*/ 578206 h 598127"/>
              <a:gd name="T24" fmla="*/ 676256 w 746960"/>
              <a:gd name="T25" fmla="*/ 337063 h 598127"/>
              <a:gd name="T26" fmla="*/ 654712 w 746960"/>
              <a:gd name="T27" fmla="*/ 355453 h 598127"/>
              <a:gd name="T28" fmla="*/ 654712 w 746960"/>
              <a:gd name="T29" fmla="*/ 392953 h 598127"/>
              <a:gd name="T30" fmla="*/ 676256 w 746960"/>
              <a:gd name="T31" fmla="*/ 411343 h 598127"/>
              <a:gd name="T32" fmla="*/ 691697 w 746960"/>
              <a:gd name="T33" fmla="*/ 391872 h 598127"/>
              <a:gd name="T34" fmla="*/ 691697 w 746960"/>
              <a:gd name="T35" fmla="*/ 356534 h 598127"/>
              <a:gd name="T36" fmla="*/ 676256 w 746960"/>
              <a:gd name="T37" fmla="*/ 337063 h 598127"/>
              <a:gd name="T38" fmla="*/ 93516 w 746960"/>
              <a:gd name="T39" fmla="*/ 187438 h 598127"/>
              <a:gd name="T40" fmla="*/ 167753 w 746960"/>
              <a:gd name="T41" fmla="*/ 187438 h 598127"/>
              <a:gd name="T42" fmla="*/ 186852 w 746960"/>
              <a:gd name="T43" fmla="*/ 206102 h 598127"/>
              <a:gd name="T44" fmla="*/ 186852 w 746960"/>
              <a:gd name="T45" fmla="*/ 261736 h 598127"/>
              <a:gd name="T46" fmla="*/ 223970 w 746960"/>
              <a:gd name="T47" fmla="*/ 261736 h 598127"/>
              <a:gd name="T48" fmla="*/ 223970 w 746960"/>
              <a:gd name="T49" fmla="*/ 206102 h 598127"/>
              <a:gd name="T50" fmla="*/ 242710 w 746960"/>
              <a:gd name="T51" fmla="*/ 187438 h 598127"/>
              <a:gd name="T52" fmla="*/ 317307 w 746960"/>
              <a:gd name="T53" fmla="*/ 187438 h 598127"/>
              <a:gd name="T54" fmla="*/ 336046 w 746960"/>
              <a:gd name="T55" fmla="*/ 206102 h 598127"/>
              <a:gd name="T56" fmla="*/ 336046 w 746960"/>
              <a:gd name="T57" fmla="*/ 261736 h 598127"/>
              <a:gd name="T58" fmla="*/ 373525 w 746960"/>
              <a:gd name="T59" fmla="*/ 261736 h 598127"/>
              <a:gd name="T60" fmla="*/ 373525 w 746960"/>
              <a:gd name="T61" fmla="*/ 206102 h 598127"/>
              <a:gd name="T62" fmla="*/ 392265 w 746960"/>
              <a:gd name="T63" fmla="*/ 187438 h 598127"/>
              <a:gd name="T64" fmla="*/ 466862 w 746960"/>
              <a:gd name="T65" fmla="*/ 187438 h 598127"/>
              <a:gd name="T66" fmla="*/ 485240 w 746960"/>
              <a:gd name="T67" fmla="*/ 206102 h 598127"/>
              <a:gd name="T68" fmla="*/ 485240 w 746960"/>
              <a:gd name="T69" fmla="*/ 261736 h 598127"/>
              <a:gd name="T70" fmla="*/ 560197 w 746960"/>
              <a:gd name="T71" fmla="*/ 261736 h 598127"/>
              <a:gd name="T72" fmla="*/ 560197 w 746960"/>
              <a:gd name="T73" fmla="*/ 336393 h 598127"/>
              <a:gd name="T74" fmla="*/ 37298 w 746960"/>
              <a:gd name="T75" fmla="*/ 336393 h 598127"/>
              <a:gd name="T76" fmla="*/ 179 w 746960"/>
              <a:gd name="T77" fmla="*/ 295476 h 598127"/>
              <a:gd name="T78" fmla="*/ 39099 w 746960"/>
              <a:gd name="T79" fmla="*/ 261736 h 598127"/>
              <a:gd name="T80" fmla="*/ 74776 w 746960"/>
              <a:gd name="T81" fmla="*/ 261736 h 598127"/>
              <a:gd name="T82" fmla="*/ 74776 w 746960"/>
              <a:gd name="T83" fmla="*/ 206102 h 598127"/>
              <a:gd name="T84" fmla="*/ 93516 w 746960"/>
              <a:gd name="T85" fmla="*/ 187438 h 598127"/>
              <a:gd name="T86" fmla="*/ 598696 w 746960"/>
              <a:gd name="T87" fmla="*/ 112780 h 598127"/>
              <a:gd name="T88" fmla="*/ 747712 w 746960"/>
              <a:gd name="T89" fmla="*/ 112780 h 598127"/>
              <a:gd name="T90" fmla="*/ 747712 w 746960"/>
              <a:gd name="T91" fmla="*/ 579737 h 598127"/>
              <a:gd name="T92" fmla="*/ 729040 w 746960"/>
              <a:gd name="T93" fmla="*/ 598487 h 598127"/>
              <a:gd name="T94" fmla="*/ 598696 w 746960"/>
              <a:gd name="T95" fmla="*/ 598487 h 598127"/>
              <a:gd name="T96" fmla="*/ 603906 w 746960"/>
              <a:gd name="T97" fmla="*/ 0 h 598127"/>
              <a:gd name="T98" fmla="*/ 728969 w 746960"/>
              <a:gd name="T99" fmla="*/ 0 h 598127"/>
              <a:gd name="T100" fmla="*/ 747711 w 746960"/>
              <a:gd name="T101" fmla="*/ 18664 h 598127"/>
              <a:gd name="T102" fmla="*/ 747711 w 746960"/>
              <a:gd name="T103" fmla="*/ 74299 h 598127"/>
              <a:gd name="T104" fmla="*/ 598140 w 746960"/>
              <a:gd name="T105" fmla="*/ 74299 h 598127"/>
              <a:gd name="T106" fmla="*/ 598140 w 746960"/>
              <a:gd name="T107" fmla="*/ 73939 h 598127"/>
              <a:gd name="T108" fmla="*/ 491456 w 746960"/>
              <a:gd name="T109" fmla="*/ 148956 h 598127"/>
              <a:gd name="T110" fmla="*/ 475238 w 746960"/>
              <a:gd name="T111" fmla="*/ 120601 h 598127"/>
              <a:gd name="T112" fmla="*/ 492178 w 746960"/>
              <a:gd name="T113" fmla="*/ 111627 h 598127"/>
              <a:gd name="T114" fmla="*/ 584804 w 746960"/>
              <a:gd name="T115" fmla="*/ 18664 h 598127"/>
              <a:gd name="T116" fmla="*/ 603906 w 746960"/>
              <a:gd name="T117" fmla="*/ 0 h 5981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46960" h="598127">
                <a:moveTo>
                  <a:pt x="675576" y="448935"/>
                </a:moveTo>
                <a:cubicBezTo>
                  <a:pt x="663739" y="446773"/>
                  <a:pt x="654054" y="456142"/>
                  <a:pt x="654054" y="467313"/>
                </a:cubicBezTo>
                <a:lnTo>
                  <a:pt x="654054" y="504792"/>
                </a:lnTo>
                <a:cubicBezTo>
                  <a:pt x="654054" y="515963"/>
                  <a:pt x="663739" y="524972"/>
                  <a:pt x="675576" y="523170"/>
                </a:cubicBezTo>
                <a:cubicBezTo>
                  <a:pt x="684903" y="521729"/>
                  <a:pt x="691001" y="513080"/>
                  <a:pt x="691001" y="503711"/>
                </a:cubicBezTo>
                <a:lnTo>
                  <a:pt x="691001" y="468395"/>
                </a:lnTo>
                <a:cubicBezTo>
                  <a:pt x="691001" y="459025"/>
                  <a:pt x="684903" y="450376"/>
                  <a:pt x="675576" y="448935"/>
                </a:cubicBezTo>
                <a:close/>
                <a:moveTo>
                  <a:pt x="37707" y="373062"/>
                </a:moveTo>
                <a:lnTo>
                  <a:pt x="559634" y="373062"/>
                </a:lnTo>
                <a:lnTo>
                  <a:pt x="559634" y="596541"/>
                </a:lnTo>
                <a:lnTo>
                  <a:pt x="56412" y="596541"/>
                </a:lnTo>
                <a:cubicBezTo>
                  <a:pt x="45980" y="596541"/>
                  <a:pt x="37707" y="587918"/>
                  <a:pt x="37707" y="577858"/>
                </a:cubicBezTo>
                <a:lnTo>
                  <a:pt x="37707" y="373062"/>
                </a:lnTo>
                <a:close/>
                <a:moveTo>
                  <a:pt x="675576" y="336860"/>
                </a:moveTo>
                <a:cubicBezTo>
                  <a:pt x="663739" y="335058"/>
                  <a:pt x="654054" y="344068"/>
                  <a:pt x="654054" y="355239"/>
                </a:cubicBezTo>
                <a:lnTo>
                  <a:pt x="654054" y="392717"/>
                </a:lnTo>
                <a:cubicBezTo>
                  <a:pt x="654054" y="403889"/>
                  <a:pt x="663739" y="412898"/>
                  <a:pt x="675576" y="411096"/>
                </a:cubicBezTo>
                <a:cubicBezTo>
                  <a:pt x="684903" y="409655"/>
                  <a:pt x="691001" y="401006"/>
                  <a:pt x="691001" y="391636"/>
                </a:cubicBezTo>
                <a:lnTo>
                  <a:pt x="691001" y="356320"/>
                </a:lnTo>
                <a:cubicBezTo>
                  <a:pt x="691001" y="346951"/>
                  <a:pt x="684903" y="338302"/>
                  <a:pt x="675576" y="336860"/>
                </a:cubicBezTo>
                <a:close/>
                <a:moveTo>
                  <a:pt x="93422" y="187325"/>
                </a:moveTo>
                <a:lnTo>
                  <a:pt x="167584" y="187325"/>
                </a:lnTo>
                <a:cubicBezTo>
                  <a:pt x="178024" y="187325"/>
                  <a:pt x="186664" y="195575"/>
                  <a:pt x="186664" y="205978"/>
                </a:cubicBezTo>
                <a:lnTo>
                  <a:pt x="186664" y="261579"/>
                </a:lnTo>
                <a:lnTo>
                  <a:pt x="223745" y="261579"/>
                </a:lnTo>
                <a:lnTo>
                  <a:pt x="223745" y="205978"/>
                </a:lnTo>
                <a:cubicBezTo>
                  <a:pt x="223745" y="195575"/>
                  <a:pt x="232025" y="187325"/>
                  <a:pt x="242466" y="187325"/>
                </a:cubicBezTo>
                <a:lnTo>
                  <a:pt x="316988" y="187325"/>
                </a:lnTo>
                <a:cubicBezTo>
                  <a:pt x="327428" y="187325"/>
                  <a:pt x="335708" y="195575"/>
                  <a:pt x="335708" y="205978"/>
                </a:cubicBezTo>
                <a:lnTo>
                  <a:pt x="335708" y="261579"/>
                </a:lnTo>
                <a:lnTo>
                  <a:pt x="373149" y="261579"/>
                </a:lnTo>
                <a:lnTo>
                  <a:pt x="373149" y="205978"/>
                </a:lnTo>
                <a:cubicBezTo>
                  <a:pt x="373149" y="195575"/>
                  <a:pt x="381429" y="187325"/>
                  <a:pt x="391870" y="187325"/>
                </a:cubicBezTo>
                <a:lnTo>
                  <a:pt x="466392" y="187325"/>
                </a:lnTo>
                <a:cubicBezTo>
                  <a:pt x="476472" y="187325"/>
                  <a:pt x="484752" y="195575"/>
                  <a:pt x="484752" y="205978"/>
                </a:cubicBezTo>
                <a:lnTo>
                  <a:pt x="484752" y="261579"/>
                </a:lnTo>
                <a:lnTo>
                  <a:pt x="559634" y="261579"/>
                </a:lnTo>
                <a:lnTo>
                  <a:pt x="559634" y="336191"/>
                </a:lnTo>
                <a:lnTo>
                  <a:pt x="37260" y="336191"/>
                </a:lnTo>
                <a:cubicBezTo>
                  <a:pt x="15659" y="336191"/>
                  <a:pt x="-1981" y="317179"/>
                  <a:pt x="179" y="295298"/>
                </a:cubicBezTo>
                <a:cubicBezTo>
                  <a:pt x="1979" y="275927"/>
                  <a:pt x="19260" y="261579"/>
                  <a:pt x="39060" y="261579"/>
                </a:cubicBezTo>
                <a:lnTo>
                  <a:pt x="74701" y="261579"/>
                </a:lnTo>
                <a:lnTo>
                  <a:pt x="74701" y="205978"/>
                </a:lnTo>
                <a:cubicBezTo>
                  <a:pt x="74701" y="195575"/>
                  <a:pt x="82981" y="187325"/>
                  <a:pt x="93422" y="187325"/>
                </a:cubicBezTo>
                <a:close/>
                <a:moveTo>
                  <a:pt x="598094" y="112712"/>
                </a:moveTo>
                <a:lnTo>
                  <a:pt x="746960" y="112712"/>
                </a:lnTo>
                <a:lnTo>
                  <a:pt x="746960" y="579388"/>
                </a:lnTo>
                <a:cubicBezTo>
                  <a:pt x="746960" y="589478"/>
                  <a:pt x="738710" y="598127"/>
                  <a:pt x="728307" y="598127"/>
                </a:cubicBezTo>
                <a:lnTo>
                  <a:pt x="598094" y="598127"/>
                </a:lnTo>
                <a:lnTo>
                  <a:pt x="598094" y="112712"/>
                </a:lnTo>
                <a:close/>
                <a:moveTo>
                  <a:pt x="603299" y="0"/>
                </a:moveTo>
                <a:lnTo>
                  <a:pt x="728236" y="0"/>
                </a:lnTo>
                <a:cubicBezTo>
                  <a:pt x="738678" y="0"/>
                  <a:pt x="746959" y="8250"/>
                  <a:pt x="746959" y="18653"/>
                </a:cubicBezTo>
                <a:lnTo>
                  <a:pt x="746959" y="74254"/>
                </a:lnTo>
                <a:lnTo>
                  <a:pt x="597538" y="74254"/>
                </a:lnTo>
                <a:lnTo>
                  <a:pt x="597538" y="73895"/>
                </a:lnTo>
                <a:cubicBezTo>
                  <a:pt x="569454" y="112277"/>
                  <a:pt x="522647" y="148866"/>
                  <a:pt x="490962" y="148866"/>
                </a:cubicBezTo>
                <a:cubicBezTo>
                  <a:pt x="477641" y="148866"/>
                  <a:pt x="467919" y="134876"/>
                  <a:pt x="474760" y="120528"/>
                </a:cubicBezTo>
                <a:cubicBezTo>
                  <a:pt x="478001" y="114430"/>
                  <a:pt x="484842" y="111919"/>
                  <a:pt x="491683" y="111560"/>
                </a:cubicBezTo>
                <a:cubicBezTo>
                  <a:pt x="519046" y="110842"/>
                  <a:pt x="584216" y="45557"/>
                  <a:pt x="584216" y="18653"/>
                </a:cubicBezTo>
                <a:cubicBezTo>
                  <a:pt x="584216" y="8250"/>
                  <a:pt x="592857" y="0"/>
                  <a:pt x="60329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Freeform 96">
            <a:extLst>
              <a:ext uri="{FF2B5EF4-FFF2-40B4-BE49-F238E27FC236}">
                <a16:creationId xmlns:a16="http://schemas.microsoft.com/office/drawing/2014/main" id="{CCD70951-3BA0-DA4C-B19B-70DBF824010B}"/>
              </a:ext>
            </a:extLst>
          </p:cNvPr>
          <p:cNvSpPr>
            <a:spLocks noChangeArrowheads="1"/>
          </p:cNvSpPr>
          <p:nvPr/>
        </p:nvSpPr>
        <p:spPr bwMode="auto">
          <a:xfrm>
            <a:off x="14262290" y="8979724"/>
            <a:ext cx="1117796" cy="1117796"/>
          </a:xfrm>
          <a:custGeom>
            <a:avLst/>
            <a:gdLst>
              <a:gd name="T0" fmla="*/ 392375 w 745765"/>
              <a:gd name="T1" fmla="*/ 485775 h 745765"/>
              <a:gd name="T2" fmla="*/ 373317 w 745765"/>
              <a:gd name="T3" fmla="*/ 560029 h 745765"/>
              <a:gd name="T4" fmla="*/ 354977 w 745765"/>
              <a:gd name="T5" fmla="*/ 485775 h 745765"/>
              <a:gd name="T6" fmla="*/ 448903 w 745765"/>
              <a:gd name="T7" fmla="*/ 373063 h 745765"/>
              <a:gd name="T8" fmla="*/ 300037 w 745765"/>
              <a:gd name="T9" fmla="*/ 373063 h 745765"/>
              <a:gd name="T10" fmla="*/ 373496 w 745765"/>
              <a:gd name="T11" fmla="*/ 187325 h 745765"/>
              <a:gd name="T12" fmla="*/ 501691 w 745765"/>
              <a:gd name="T13" fmla="*/ 509227 h 745765"/>
              <a:gd name="T14" fmla="*/ 485847 w 745765"/>
              <a:gd name="T15" fmla="*/ 374259 h 745765"/>
              <a:gd name="T16" fmla="*/ 261866 w 745765"/>
              <a:gd name="T17" fmla="*/ 374259 h 745765"/>
              <a:gd name="T18" fmla="*/ 245661 w 745765"/>
              <a:gd name="T19" fmla="*/ 509227 h 745765"/>
              <a:gd name="T20" fmla="*/ 373496 w 745765"/>
              <a:gd name="T21" fmla="*/ 187325 h 745765"/>
              <a:gd name="T22" fmla="*/ 149369 w 745765"/>
              <a:gd name="T23" fmla="*/ 372883 h 745765"/>
              <a:gd name="T24" fmla="*/ 596756 w 745765"/>
              <a:gd name="T25" fmla="*/ 372883 h 745765"/>
              <a:gd name="T26" fmla="*/ 317094 w 745765"/>
              <a:gd name="T27" fmla="*/ 0 h 745765"/>
              <a:gd name="T28" fmla="*/ 447747 w 745765"/>
              <a:gd name="T29" fmla="*/ 18716 h 745765"/>
              <a:gd name="T30" fmla="*/ 538088 w 745765"/>
              <a:gd name="T31" fmla="*/ 102219 h 745765"/>
              <a:gd name="T32" fmla="*/ 597476 w 745765"/>
              <a:gd name="T33" fmla="*/ 69466 h 745765"/>
              <a:gd name="T34" fmla="*/ 682058 w 745765"/>
              <a:gd name="T35" fmla="*/ 161966 h 745765"/>
              <a:gd name="T36" fmla="*/ 643546 w 745765"/>
              <a:gd name="T37" fmla="*/ 207677 h 745765"/>
              <a:gd name="T38" fmla="*/ 727409 w 745765"/>
              <a:gd name="T39" fmla="*/ 298018 h 745765"/>
              <a:gd name="T40" fmla="*/ 745765 w 745765"/>
              <a:gd name="T41" fmla="*/ 428671 h 745765"/>
              <a:gd name="T42" fmla="*/ 680979 w 745765"/>
              <a:gd name="T43" fmla="*/ 447387 h 745765"/>
              <a:gd name="T44" fmla="*/ 676300 w 745765"/>
              <a:gd name="T45" fmla="*/ 570482 h 745765"/>
              <a:gd name="T46" fmla="*/ 676300 w 745765"/>
              <a:gd name="T47" fmla="*/ 596756 h 745765"/>
              <a:gd name="T48" fmla="*/ 584159 w 745765"/>
              <a:gd name="T49" fmla="*/ 681339 h 745765"/>
              <a:gd name="T50" fmla="*/ 538088 w 745765"/>
              <a:gd name="T51" fmla="*/ 643546 h 745765"/>
              <a:gd name="T52" fmla="*/ 447747 w 745765"/>
              <a:gd name="T53" fmla="*/ 727049 h 745765"/>
              <a:gd name="T54" fmla="*/ 317094 w 745765"/>
              <a:gd name="T55" fmla="*/ 745765 h 745765"/>
              <a:gd name="T56" fmla="*/ 298738 w 745765"/>
              <a:gd name="T57" fmla="*/ 680619 h 745765"/>
              <a:gd name="T58" fmla="*/ 175284 w 745765"/>
              <a:gd name="T59" fmla="*/ 675940 h 745765"/>
              <a:gd name="T60" fmla="*/ 69826 w 745765"/>
              <a:gd name="T61" fmla="*/ 596756 h 745765"/>
              <a:gd name="T62" fmla="*/ 69826 w 745765"/>
              <a:gd name="T63" fmla="*/ 570482 h 745765"/>
              <a:gd name="T64" fmla="*/ 65147 w 745765"/>
              <a:gd name="T65" fmla="*/ 447387 h 745765"/>
              <a:gd name="T66" fmla="*/ 0 w 745765"/>
              <a:gd name="T67" fmla="*/ 428671 h 745765"/>
              <a:gd name="T68" fmla="*/ 19076 w 745765"/>
              <a:gd name="T69" fmla="*/ 298018 h 745765"/>
              <a:gd name="T70" fmla="*/ 102579 w 745765"/>
              <a:gd name="T71" fmla="*/ 207677 h 745765"/>
              <a:gd name="T72" fmla="*/ 64427 w 745765"/>
              <a:gd name="T73" fmla="*/ 161966 h 745765"/>
              <a:gd name="T74" fmla="*/ 149009 w 745765"/>
              <a:gd name="T75" fmla="*/ 69466 h 745765"/>
              <a:gd name="T76" fmla="*/ 175284 w 745765"/>
              <a:gd name="T77" fmla="*/ 69466 h 745765"/>
              <a:gd name="T78" fmla="*/ 298738 w 745765"/>
              <a:gd name="T79" fmla="*/ 64787 h 745765"/>
              <a:gd name="T80" fmla="*/ 317094 w 745765"/>
              <a:gd name="T81" fmla="*/ 0 h 745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5765" h="745765">
                <a:moveTo>
                  <a:pt x="354977" y="485775"/>
                </a:moveTo>
                <a:lnTo>
                  <a:pt x="392375" y="485775"/>
                </a:lnTo>
                <a:cubicBezTo>
                  <a:pt x="425099" y="485775"/>
                  <a:pt x="454226" y="503711"/>
                  <a:pt x="471128" y="531691"/>
                </a:cubicBezTo>
                <a:cubicBezTo>
                  <a:pt x="442360" y="549268"/>
                  <a:pt x="409277" y="560029"/>
                  <a:pt x="373317" y="560029"/>
                </a:cubicBezTo>
                <a:cubicBezTo>
                  <a:pt x="337716" y="560029"/>
                  <a:pt x="304274" y="549268"/>
                  <a:pt x="276225" y="531691"/>
                </a:cubicBezTo>
                <a:cubicBezTo>
                  <a:pt x="292767" y="503711"/>
                  <a:pt x="322254" y="485775"/>
                  <a:pt x="354977" y="485775"/>
                </a:cubicBezTo>
                <a:close/>
                <a:moveTo>
                  <a:pt x="374110" y="298450"/>
                </a:moveTo>
                <a:cubicBezTo>
                  <a:pt x="415462" y="298450"/>
                  <a:pt x="448903" y="331810"/>
                  <a:pt x="448903" y="373063"/>
                </a:cubicBezTo>
                <a:cubicBezTo>
                  <a:pt x="448903" y="413956"/>
                  <a:pt x="415462" y="447316"/>
                  <a:pt x="374110" y="447316"/>
                </a:cubicBezTo>
                <a:cubicBezTo>
                  <a:pt x="333478" y="447316"/>
                  <a:pt x="300037" y="413956"/>
                  <a:pt x="300037" y="373063"/>
                </a:cubicBezTo>
                <a:cubicBezTo>
                  <a:pt x="300037" y="331810"/>
                  <a:pt x="333478" y="298450"/>
                  <a:pt x="374110" y="298450"/>
                </a:cubicBezTo>
                <a:close/>
                <a:moveTo>
                  <a:pt x="373496" y="187325"/>
                </a:moveTo>
                <a:cubicBezTo>
                  <a:pt x="476484" y="187325"/>
                  <a:pt x="560027" y="271048"/>
                  <a:pt x="560027" y="374259"/>
                </a:cubicBezTo>
                <a:cubicBezTo>
                  <a:pt x="560027" y="427308"/>
                  <a:pt x="537701" y="475305"/>
                  <a:pt x="501691" y="509227"/>
                </a:cubicBezTo>
                <a:cubicBezTo>
                  <a:pt x="487647" y="487575"/>
                  <a:pt x="467842" y="470613"/>
                  <a:pt x="444796" y="460148"/>
                </a:cubicBezTo>
                <a:cubicBezTo>
                  <a:pt x="469282" y="439578"/>
                  <a:pt x="485847" y="408903"/>
                  <a:pt x="485847" y="374259"/>
                </a:cubicBezTo>
                <a:cubicBezTo>
                  <a:pt x="485847" y="312549"/>
                  <a:pt x="435433" y="262027"/>
                  <a:pt x="373496" y="262027"/>
                </a:cubicBezTo>
                <a:cubicBezTo>
                  <a:pt x="311919" y="262027"/>
                  <a:pt x="261866" y="312549"/>
                  <a:pt x="261866" y="374259"/>
                </a:cubicBezTo>
                <a:cubicBezTo>
                  <a:pt x="261866" y="408903"/>
                  <a:pt x="278070" y="439578"/>
                  <a:pt x="302917" y="460148"/>
                </a:cubicBezTo>
                <a:cubicBezTo>
                  <a:pt x="279510" y="470613"/>
                  <a:pt x="259705" y="487575"/>
                  <a:pt x="245661" y="509227"/>
                </a:cubicBezTo>
                <a:cubicBezTo>
                  <a:pt x="209651" y="475305"/>
                  <a:pt x="187325" y="427308"/>
                  <a:pt x="187325" y="374259"/>
                </a:cubicBezTo>
                <a:cubicBezTo>
                  <a:pt x="187325" y="271048"/>
                  <a:pt x="270868" y="187325"/>
                  <a:pt x="373496" y="187325"/>
                </a:cubicBezTo>
                <a:close/>
                <a:moveTo>
                  <a:pt x="372883" y="149009"/>
                </a:moveTo>
                <a:cubicBezTo>
                  <a:pt x="249788" y="149009"/>
                  <a:pt x="149369" y="249428"/>
                  <a:pt x="149369" y="372883"/>
                </a:cubicBezTo>
                <a:cubicBezTo>
                  <a:pt x="149369" y="495977"/>
                  <a:pt x="249788" y="596396"/>
                  <a:pt x="372883" y="596396"/>
                </a:cubicBezTo>
                <a:cubicBezTo>
                  <a:pt x="496337" y="596396"/>
                  <a:pt x="596756" y="495977"/>
                  <a:pt x="596756" y="372883"/>
                </a:cubicBezTo>
                <a:cubicBezTo>
                  <a:pt x="596756" y="249428"/>
                  <a:pt x="496337" y="149009"/>
                  <a:pt x="372883" y="149009"/>
                </a:cubicBezTo>
                <a:close/>
                <a:moveTo>
                  <a:pt x="317094" y="0"/>
                </a:moveTo>
                <a:lnTo>
                  <a:pt x="429031" y="0"/>
                </a:lnTo>
                <a:cubicBezTo>
                  <a:pt x="439469" y="0"/>
                  <a:pt x="447747" y="8278"/>
                  <a:pt x="447747" y="18716"/>
                </a:cubicBezTo>
                <a:lnTo>
                  <a:pt x="447747" y="64787"/>
                </a:lnTo>
                <a:cubicBezTo>
                  <a:pt x="479780" y="72345"/>
                  <a:pt x="510374" y="85302"/>
                  <a:pt x="538088" y="102219"/>
                </a:cubicBezTo>
                <a:lnTo>
                  <a:pt x="570842" y="69466"/>
                </a:lnTo>
                <a:cubicBezTo>
                  <a:pt x="577680" y="62627"/>
                  <a:pt x="590278" y="62627"/>
                  <a:pt x="597476" y="69466"/>
                </a:cubicBezTo>
                <a:lnTo>
                  <a:pt x="676300" y="148649"/>
                </a:lnTo>
                <a:cubicBezTo>
                  <a:pt x="679899" y="152248"/>
                  <a:pt x="682058" y="156927"/>
                  <a:pt x="682058" y="161966"/>
                </a:cubicBezTo>
                <a:cubicBezTo>
                  <a:pt x="682058" y="166645"/>
                  <a:pt x="679899" y="171684"/>
                  <a:pt x="676300" y="174924"/>
                </a:cubicBezTo>
                <a:lnTo>
                  <a:pt x="643546" y="207677"/>
                </a:lnTo>
                <a:cubicBezTo>
                  <a:pt x="660823" y="235751"/>
                  <a:pt x="673420" y="265985"/>
                  <a:pt x="680979" y="298018"/>
                </a:cubicBezTo>
                <a:lnTo>
                  <a:pt x="727409" y="298018"/>
                </a:lnTo>
                <a:cubicBezTo>
                  <a:pt x="737847" y="298018"/>
                  <a:pt x="745765" y="306296"/>
                  <a:pt x="745765" y="316734"/>
                </a:cubicBezTo>
                <a:lnTo>
                  <a:pt x="745765" y="428671"/>
                </a:lnTo>
                <a:cubicBezTo>
                  <a:pt x="745765" y="439109"/>
                  <a:pt x="737847" y="447387"/>
                  <a:pt x="727409" y="447387"/>
                </a:cubicBezTo>
                <a:lnTo>
                  <a:pt x="680979" y="447387"/>
                </a:lnTo>
                <a:cubicBezTo>
                  <a:pt x="673420" y="479420"/>
                  <a:pt x="660823" y="509654"/>
                  <a:pt x="643546" y="538088"/>
                </a:cubicBezTo>
                <a:lnTo>
                  <a:pt x="676300" y="570482"/>
                </a:lnTo>
                <a:cubicBezTo>
                  <a:pt x="679899" y="574081"/>
                  <a:pt x="682058" y="578760"/>
                  <a:pt x="682058" y="583439"/>
                </a:cubicBezTo>
                <a:cubicBezTo>
                  <a:pt x="682058" y="588838"/>
                  <a:pt x="679899" y="593157"/>
                  <a:pt x="676300" y="596756"/>
                </a:cubicBezTo>
                <a:lnTo>
                  <a:pt x="597476" y="675940"/>
                </a:lnTo>
                <a:cubicBezTo>
                  <a:pt x="593877" y="679539"/>
                  <a:pt x="589198" y="681339"/>
                  <a:pt x="584159" y="681339"/>
                </a:cubicBezTo>
                <a:cubicBezTo>
                  <a:pt x="579120" y="681339"/>
                  <a:pt x="574441" y="679539"/>
                  <a:pt x="570842" y="675940"/>
                </a:cubicBezTo>
                <a:lnTo>
                  <a:pt x="538088" y="643546"/>
                </a:lnTo>
                <a:cubicBezTo>
                  <a:pt x="510374" y="660463"/>
                  <a:pt x="479780" y="673060"/>
                  <a:pt x="447747" y="680619"/>
                </a:cubicBezTo>
                <a:lnTo>
                  <a:pt x="447747" y="727049"/>
                </a:lnTo>
                <a:cubicBezTo>
                  <a:pt x="447747" y="737487"/>
                  <a:pt x="439469" y="745765"/>
                  <a:pt x="429031" y="745765"/>
                </a:cubicBezTo>
                <a:lnTo>
                  <a:pt x="317094" y="745765"/>
                </a:lnTo>
                <a:cubicBezTo>
                  <a:pt x="307016" y="745765"/>
                  <a:pt x="298738" y="737487"/>
                  <a:pt x="298738" y="727049"/>
                </a:cubicBezTo>
                <a:lnTo>
                  <a:pt x="298738" y="680619"/>
                </a:lnTo>
                <a:cubicBezTo>
                  <a:pt x="266705" y="673060"/>
                  <a:pt x="236111" y="660463"/>
                  <a:pt x="208037" y="643546"/>
                </a:cubicBezTo>
                <a:lnTo>
                  <a:pt x="175284" y="675940"/>
                </a:lnTo>
                <a:cubicBezTo>
                  <a:pt x="168445" y="683138"/>
                  <a:pt x="155848" y="683138"/>
                  <a:pt x="149009" y="675940"/>
                </a:cubicBezTo>
                <a:lnTo>
                  <a:pt x="69826" y="596756"/>
                </a:lnTo>
                <a:cubicBezTo>
                  <a:pt x="66586" y="593157"/>
                  <a:pt x="64427" y="588838"/>
                  <a:pt x="64427" y="583439"/>
                </a:cubicBezTo>
                <a:cubicBezTo>
                  <a:pt x="64427" y="578760"/>
                  <a:pt x="66586" y="574081"/>
                  <a:pt x="69826" y="570482"/>
                </a:cubicBezTo>
                <a:lnTo>
                  <a:pt x="102579" y="538088"/>
                </a:lnTo>
                <a:cubicBezTo>
                  <a:pt x="85662" y="509654"/>
                  <a:pt x="72705" y="479420"/>
                  <a:pt x="65147" y="447387"/>
                </a:cubicBezTo>
                <a:lnTo>
                  <a:pt x="19076" y="447387"/>
                </a:lnTo>
                <a:cubicBezTo>
                  <a:pt x="8638" y="447387"/>
                  <a:pt x="0" y="439109"/>
                  <a:pt x="0" y="428671"/>
                </a:cubicBezTo>
                <a:lnTo>
                  <a:pt x="0" y="316734"/>
                </a:lnTo>
                <a:cubicBezTo>
                  <a:pt x="0" y="306296"/>
                  <a:pt x="8638" y="298018"/>
                  <a:pt x="19076" y="298018"/>
                </a:cubicBezTo>
                <a:lnTo>
                  <a:pt x="65147" y="298018"/>
                </a:lnTo>
                <a:cubicBezTo>
                  <a:pt x="72705" y="265985"/>
                  <a:pt x="85662" y="235751"/>
                  <a:pt x="102579" y="207677"/>
                </a:cubicBezTo>
                <a:lnTo>
                  <a:pt x="69826" y="174924"/>
                </a:lnTo>
                <a:cubicBezTo>
                  <a:pt x="66586" y="171684"/>
                  <a:pt x="64427" y="166645"/>
                  <a:pt x="64427" y="161966"/>
                </a:cubicBezTo>
                <a:cubicBezTo>
                  <a:pt x="64427" y="156927"/>
                  <a:pt x="66586" y="152248"/>
                  <a:pt x="69826" y="148649"/>
                </a:cubicBezTo>
                <a:lnTo>
                  <a:pt x="149009" y="69466"/>
                </a:lnTo>
                <a:cubicBezTo>
                  <a:pt x="152608" y="66226"/>
                  <a:pt x="157287" y="64067"/>
                  <a:pt x="162326" y="64067"/>
                </a:cubicBezTo>
                <a:cubicBezTo>
                  <a:pt x="167005" y="64067"/>
                  <a:pt x="171684" y="66226"/>
                  <a:pt x="175284" y="69466"/>
                </a:cubicBezTo>
                <a:lnTo>
                  <a:pt x="208037" y="102219"/>
                </a:lnTo>
                <a:cubicBezTo>
                  <a:pt x="236111" y="85302"/>
                  <a:pt x="266705" y="72345"/>
                  <a:pt x="298738" y="64787"/>
                </a:cubicBezTo>
                <a:lnTo>
                  <a:pt x="298738" y="18716"/>
                </a:lnTo>
                <a:cubicBezTo>
                  <a:pt x="298738" y="8278"/>
                  <a:pt x="307016" y="0"/>
                  <a:pt x="31709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70">
            <a:extLst>
              <a:ext uri="{FF2B5EF4-FFF2-40B4-BE49-F238E27FC236}">
                <a16:creationId xmlns:a16="http://schemas.microsoft.com/office/drawing/2014/main" id="{A14FE742-700E-AD4E-AE63-B19FEC6BC3BF}"/>
              </a:ext>
            </a:extLst>
          </p:cNvPr>
          <p:cNvSpPr>
            <a:spLocks noChangeArrowheads="1"/>
          </p:cNvSpPr>
          <p:nvPr/>
        </p:nvSpPr>
        <p:spPr bwMode="auto">
          <a:xfrm>
            <a:off x="9024913" y="3668238"/>
            <a:ext cx="1063095" cy="1006018"/>
          </a:xfrm>
          <a:custGeom>
            <a:avLst/>
            <a:gdLst>
              <a:gd name="T0" fmla="*/ 181521271 w 1970"/>
              <a:gd name="T1" fmla="*/ 120828076 h 1866"/>
              <a:gd name="T2" fmla="*/ 181521271 w 1970"/>
              <a:gd name="T3" fmla="*/ 107359310 h 1866"/>
              <a:gd name="T4" fmla="*/ 215126622 w 1970"/>
              <a:gd name="T5" fmla="*/ 114093513 h 1866"/>
              <a:gd name="T6" fmla="*/ 208379545 w 1970"/>
              <a:gd name="T7" fmla="*/ 161103742 h 1866"/>
              <a:gd name="T8" fmla="*/ 174774194 w 1970"/>
              <a:gd name="T9" fmla="*/ 154369539 h 1866"/>
              <a:gd name="T10" fmla="*/ 208379545 w 1970"/>
              <a:gd name="T11" fmla="*/ 147635336 h 1866"/>
              <a:gd name="T12" fmla="*/ 215126622 w 1970"/>
              <a:gd name="T13" fmla="*/ 154369539 h 1866"/>
              <a:gd name="T14" fmla="*/ 181521271 w 1970"/>
              <a:gd name="T15" fmla="*/ 201250215 h 1866"/>
              <a:gd name="T16" fmla="*/ 174774194 w 1970"/>
              <a:gd name="T17" fmla="*/ 194645564 h 1866"/>
              <a:gd name="T18" fmla="*/ 208379545 w 1970"/>
              <a:gd name="T19" fmla="*/ 187911361 h 1866"/>
              <a:gd name="T20" fmla="*/ 208379545 w 1970"/>
              <a:gd name="T21" fmla="*/ 201250215 h 1866"/>
              <a:gd name="T22" fmla="*/ 114310208 w 1970"/>
              <a:gd name="T23" fmla="*/ 120828076 h 1866"/>
              <a:gd name="T24" fmla="*/ 114310208 w 1970"/>
              <a:gd name="T25" fmla="*/ 107359310 h 1866"/>
              <a:gd name="T26" fmla="*/ 147915560 w 1970"/>
              <a:gd name="T27" fmla="*/ 114093513 h 1866"/>
              <a:gd name="T28" fmla="*/ 141168842 w 1970"/>
              <a:gd name="T29" fmla="*/ 161103742 h 1866"/>
              <a:gd name="T30" fmla="*/ 107563131 w 1970"/>
              <a:gd name="T31" fmla="*/ 154369539 h 1866"/>
              <a:gd name="T32" fmla="*/ 141168842 w 1970"/>
              <a:gd name="T33" fmla="*/ 147635336 h 1866"/>
              <a:gd name="T34" fmla="*/ 147915560 w 1970"/>
              <a:gd name="T35" fmla="*/ 154369539 h 1866"/>
              <a:gd name="T36" fmla="*/ 114310208 w 1970"/>
              <a:gd name="T37" fmla="*/ 201250215 h 1866"/>
              <a:gd name="T38" fmla="*/ 107563131 w 1970"/>
              <a:gd name="T39" fmla="*/ 194645564 h 1866"/>
              <a:gd name="T40" fmla="*/ 141168842 w 1970"/>
              <a:gd name="T41" fmla="*/ 187911361 h 1866"/>
              <a:gd name="T42" fmla="*/ 141168842 w 1970"/>
              <a:gd name="T43" fmla="*/ 201250215 h 1866"/>
              <a:gd name="T44" fmla="*/ 47099506 w 1970"/>
              <a:gd name="T45" fmla="*/ 120828076 h 1866"/>
              <a:gd name="T46" fmla="*/ 47099506 w 1970"/>
              <a:gd name="T47" fmla="*/ 107359310 h 1866"/>
              <a:gd name="T48" fmla="*/ 80704857 w 1970"/>
              <a:gd name="T49" fmla="*/ 114093513 h 1866"/>
              <a:gd name="T50" fmla="*/ 73957780 w 1970"/>
              <a:gd name="T51" fmla="*/ 161103742 h 1866"/>
              <a:gd name="T52" fmla="*/ 40352429 w 1970"/>
              <a:gd name="T53" fmla="*/ 154369539 h 1866"/>
              <a:gd name="T54" fmla="*/ 73957780 w 1970"/>
              <a:gd name="T55" fmla="*/ 147635336 h 1866"/>
              <a:gd name="T56" fmla="*/ 80704857 w 1970"/>
              <a:gd name="T57" fmla="*/ 154369539 h 1866"/>
              <a:gd name="T58" fmla="*/ 47099506 w 1970"/>
              <a:gd name="T59" fmla="*/ 201250215 h 1866"/>
              <a:gd name="T60" fmla="*/ 40352429 w 1970"/>
              <a:gd name="T61" fmla="*/ 194645564 h 1866"/>
              <a:gd name="T62" fmla="*/ 73957780 w 1970"/>
              <a:gd name="T63" fmla="*/ 187911361 h 1866"/>
              <a:gd name="T64" fmla="*/ 73957780 w 1970"/>
              <a:gd name="T65" fmla="*/ 201250215 h 1866"/>
              <a:gd name="T66" fmla="*/ 208379545 w 1970"/>
              <a:gd name="T67" fmla="*/ 0 h 1866"/>
              <a:gd name="T68" fmla="*/ 174774194 w 1970"/>
              <a:gd name="T69" fmla="*/ 67083285 h 1866"/>
              <a:gd name="T70" fmla="*/ 171141124 w 1970"/>
              <a:gd name="T71" fmla="*/ 27584574 h 1866"/>
              <a:gd name="T72" fmla="*/ 121057286 w 1970"/>
              <a:gd name="T73" fmla="*/ 60478634 h 1866"/>
              <a:gd name="T74" fmla="*/ 117424216 w 1970"/>
              <a:gd name="T75" fmla="*/ 27584574 h 1866"/>
              <a:gd name="T76" fmla="*/ 67340738 w 1970"/>
              <a:gd name="T77" fmla="*/ 60478634 h 1866"/>
              <a:gd name="T78" fmla="*/ 63577633 w 1970"/>
              <a:gd name="T79" fmla="*/ 27584574 h 1866"/>
              <a:gd name="T80" fmla="*/ 2724622 w 1970"/>
              <a:gd name="T81" fmla="*/ 68508001 h 1866"/>
              <a:gd name="T82" fmla="*/ 0 w 1970"/>
              <a:gd name="T83" fmla="*/ 234792037 h 1866"/>
              <a:gd name="T84" fmla="*/ 248731974 w 1970"/>
              <a:gd name="T85" fmla="*/ 241526240 h 1866"/>
              <a:gd name="T86" fmla="*/ 255479051 w 1970"/>
              <a:gd name="T87" fmla="*/ 6734203 h 18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70" h="1866">
                <a:moveTo>
                  <a:pt x="1606" y="933"/>
                </a:moveTo>
                <a:lnTo>
                  <a:pt x="1399" y="933"/>
                </a:lnTo>
                <a:cubicBezTo>
                  <a:pt x="1370" y="933"/>
                  <a:pt x="1347" y="909"/>
                  <a:pt x="1347" y="881"/>
                </a:cubicBezTo>
                <a:cubicBezTo>
                  <a:pt x="1347" y="853"/>
                  <a:pt x="1370" y="829"/>
                  <a:pt x="1399" y="829"/>
                </a:cubicBezTo>
                <a:lnTo>
                  <a:pt x="1606" y="829"/>
                </a:lnTo>
                <a:cubicBezTo>
                  <a:pt x="1635" y="829"/>
                  <a:pt x="1658" y="853"/>
                  <a:pt x="1658" y="881"/>
                </a:cubicBezTo>
                <a:cubicBezTo>
                  <a:pt x="1658" y="909"/>
                  <a:pt x="1635" y="933"/>
                  <a:pt x="1606" y="933"/>
                </a:cubicBezTo>
                <a:close/>
                <a:moveTo>
                  <a:pt x="1606" y="1244"/>
                </a:moveTo>
                <a:lnTo>
                  <a:pt x="1399" y="1244"/>
                </a:lnTo>
                <a:cubicBezTo>
                  <a:pt x="1370" y="1244"/>
                  <a:pt x="1347" y="1220"/>
                  <a:pt x="1347" y="1192"/>
                </a:cubicBezTo>
                <a:cubicBezTo>
                  <a:pt x="1347" y="1163"/>
                  <a:pt x="1370" y="1140"/>
                  <a:pt x="1399" y="1140"/>
                </a:cubicBezTo>
                <a:lnTo>
                  <a:pt x="1606" y="1140"/>
                </a:lnTo>
                <a:cubicBezTo>
                  <a:pt x="1635" y="1140"/>
                  <a:pt x="1658" y="1163"/>
                  <a:pt x="1658" y="1192"/>
                </a:cubicBezTo>
                <a:cubicBezTo>
                  <a:pt x="1658" y="1220"/>
                  <a:pt x="1635" y="1244"/>
                  <a:pt x="1606" y="1244"/>
                </a:cubicBezTo>
                <a:close/>
                <a:moveTo>
                  <a:pt x="1606" y="1554"/>
                </a:moveTo>
                <a:lnTo>
                  <a:pt x="1399" y="1554"/>
                </a:lnTo>
                <a:cubicBezTo>
                  <a:pt x="1370" y="1554"/>
                  <a:pt x="1347" y="1532"/>
                  <a:pt x="1347" y="1503"/>
                </a:cubicBezTo>
                <a:cubicBezTo>
                  <a:pt x="1347" y="1474"/>
                  <a:pt x="1370" y="1451"/>
                  <a:pt x="1399" y="1451"/>
                </a:cubicBezTo>
                <a:lnTo>
                  <a:pt x="1606" y="1451"/>
                </a:lnTo>
                <a:cubicBezTo>
                  <a:pt x="1635" y="1451"/>
                  <a:pt x="1658" y="1474"/>
                  <a:pt x="1658" y="1503"/>
                </a:cubicBezTo>
                <a:cubicBezTo>
                  <a:pt x="1658" y="1532"/>
                  <a:pt x="1635" y="1554"/>
                  <a:pt x="1606" y="1554"/>
                </a:cubicBezTo>
                <a:close/>
                <a:moveTo>
                  <a:pt x="1088" y="933"/>
                </a:moveTo>
                <a:lnTo>
                  <a:pt x="881" y="933"/>
                </a:lnTo>
                <a:cubicBezTo>
                  <a:pt x="852" y="933"/>
                  <a:pt x="829" y="909"/>
                  <a:pt x="829" y="881"/>
                </a:cubicBezTo>
                <a:cubicBezTo>
                  <a:pt x="829" y="853"/>
                  <a:pt x="852" y="829"/>
                  <a:pt x="881" y="829"/>
                </a:cubicBezTo>
                <a:lnTo>
                  <a:pt x="1088" y="829"/>
                </a:lnTo>
                <a:cubicBezTo>
                  <a:pt x="1117" y="829"/>
                  <a:pt x="1140" y="853"/>
                  <a:pt x="1140" y="881"/>
                </a:cubicBezTo>
                <a:cubicBezTo>
                  <a:pt x="1140" y="909"/>
                  <a:pt x="1117" y="933"/>
                  <a:pt x="1088" y="933"/>
                </a:cubicBezTo>
                <a:close/>
                <a:moveTo>
                  <a:pt x="1088" y="1244"/>
                </a:moveTo>
                <a:lnTo>
                  <a:pt x="881" y="1244"/>
                </a:lnTo>
                <a:cubicBezTo>
                  <a:pt x="852" y="1244"/>
                  <a:pt x="829" y="1220"/>
                  <a:pt x="829" y="1192"/>
                </a:cubicBezTo>
                <a:cubicBezTo>
                  <a:pt x="829" y="1163"/>
                  <a:pt x="852" y="1140"/>
                  <a:pt x="881" y="1140"/>
                </a:cubicBezTo>
                <a:lnTo>
                  <a:pt x="1088" y="1140"/>
                </a:lnTo>
                <a:cubicBezTo>
                  <a:pt x="1117" y="1140"/>
                  <a:pt x="1140" y="1163"/>
                  <a:pt x="1140" y="1192"/>
                </a:cubicBezTo>
                <a:cubicBezTo>
                  <a:pt x="1140" y="1220"/>
                  <a:pt x="1117" y="1244"/>
                  <a:pt x="1088" y="1244"/>
                </a:cubicBezTo>
                <a:close/>
                <a:moveTo>
                  <a:pt x="1088" y="1554"/>
                </a:moveTo>
                <a:lnTo>
                  <a:pt x="881" y="1554"/>
                </a:lnTo>
                <a:cubicBezTo>
                  <a:pt x="852" y="1554"/>
                  <a:pt x="829" y="1532"/>
                  <a:pt x="829" y="1503"/>
                </a:cubicBezTo>
                <a:cubicBezTo>
                  <a:pt x="829" y="1474"/>
                  <a:pt x="852" y="1451"/>
                  <a:pt x="881" y="1451"/>
                </a:cubicBezTo>
                <a:lnTo>
                  <a:pt x="1088" y="1451"/>
                </a:lnTo>
                <a:cubicBezTo>
                  <a:pt x="1117" y="1451"/>
                  <a:pt x="1140" y="1474"/>
                  <a:pt x="1140" y="1503"/>
                </a:cubicBezTo>
                <a:cubicBezTo>
                  <a:pt x="1140" y="1532"/>
                  <a:pt x="1117" y="1554"/>
                  <a:pt x="1088" y="1554"/>
                </a:cubicBezTo>
                <a:close/>
                <a:moveTo>
                  <a:pt x="570" y="933"/>
                </a:moveTo>
                <a:lnTo>
                  <a:pt x="363" y="933"/>
                </a:lnTo>
                <a:cubicBezTo>
                  <a:pt x="334" y="933"/>
                  <a:pt x="311" y="909"/>
                  <a:pt x="311" y="881"/>
                </a:cubicBezTo>
                <a:cubicBezTo>
                  <a:pt x="311" y="853"/>
                  <a:pt x="334" y="829"/>
                  <a:pt x="363" y="829"/>
                </a:cubicBezTo>
                <a:lnTo>
                  <a:pt x="570" y="829"/>
                </a:lnTo>
                <a:cubicBezTo>
                  <a:pt x="599" y="829"/>
                  <a:pt x="622" y="853"/>
                  <a:pt x="622" y="881"/>
                </a:cubicBezTo>
                <a:cubicBezTo>
                  <a:pt x="622" y="909"/>
                  <a:pt x="599" y="933"/>
                  <a:pt x="570" y="933"/>
                </a:cubicBezTo>
                <a:close/>
                <a:moveTo>
                  <a:pt x="570" y="1244"/>
                </a:moveTo>
                <a:lnTo>
                  <a:pt x="363" y="1244"/>
                </a:lnTo>
                <a:cubicBezTo>
                  <a:pt x="334" y="1244"/>
                  <a:pt x="311" y="1220"/>
                  <a:pt x="311" y="1192"/>
                </a:cubicBezTo>
                <a:cubicBezTo>
                  <a:pt x="311" y="1163"/>
                  <a:pt x="334" y="1140"/>
                  <a:pt x="363" y="1140"/>
                </a:cubicBezTo>
                <a:lnTo>
                  <a:pt x="570" y="1140"/>
                </a:lnTo>
                <a:cubicBezTo>
                  <a:pt x="599" y="1140"/>
                  <a:pt x="622" y="1163"/>
                  <a:pt x="622" y="1192"/>
                </a:cubicBezTo>
                <a:cubicBezTo>
                  <a:pt x="622" y="1220"/>
                  <a:pt x="599" y="1244"/>
                  <a:pt x="570" y="1244"/>
                </a:cubicBezTo>
                <a:close/>
                <a:moveTo>
                  <a:pt x="570" y="1554"/>
                </a:moveTo>
                <a:lnTo>
                  <a:pt x="363" y="1554"/>
                </a:lnTo>
                <a:cubicBezTo>
                  <a:pt x="334" y="1554"/>
                  <a:pt x="311" y="1532"/>
                  <a:pt x="311" y="1503"/>
                </a:cubicBezTo>
                <a:cubicBezTo>
                  <a:pt x="311" y="1474"/>
                  <a:pt x="334" y="1451"/>
                  <a:pt x="363" y="1451"/>
                </a:cubicBezTo>
                <a:lnTo>
                  <a:pt x="570" y="1451"/>
                </a:lnTo>
                <a:cubicBezTo>
                  <a:pt x="599" y="1451"/>
                  <a:pt x="622" y="1474"/>
                  <a:pt x="622" y="1503"/>
                </a:cubicBezTo>
                <a:cubicBezTo>
                  <a:pt x="622" y="1532"/>
                  <a:pt x="599" y="1554"/>
                  <a:pt x="570" y="1554"/>
                </a:cubicBezTo>
                <a:close/>
                <a:moveTo>
                  <a:pt x="1917" y="0"/>
                </a:moveTo>
                <a:lnTo>
                  <a:pt x="1606" y="0"/>
                </a:lnTo>
                <a:cubicBezTo>
                  <a:pt x="1577" y="0"/>
                  <a:pt x="1555" y="23"/>
                  <a:pt x="1555" y="52"/>
                </a:cubicBezTo>
                <a:lnTo>
                  <a:pt x="1555" y="518"/>
                </a:lnTo>
                <a:lnTo>
                  <a:pt x="1347" y="518"/>
                </a:lnTo>
                <a:lnTo>
                  <a:pt x="1347" y="259"/>
                </a:lnTo>
                <a:cubicBezTo>
                  <a:pt x="1347" y="240"/>
                  <a:pt x="1336" y="222"/>
                  <a:pt x="1319" y="213"/>
                </a:cubicBezTo>
                <a:cubicBezTo>
                  <a:pt x="1301" y="204"/>
                  <a:pt x="1280" y="206"/>
                  <a:pt x="1264" y="218"/>
                </a:cubicBezTo>
                <a:lnTo>
                  <a:pt x="933" y="467"/>
                </a:lnTo>
                <a:lnTo>
                  <a:pt x="933" y="259"/>
                </a:lnTo>
                <a:cubicBezTo>
                  <a:pt x="933" y="240"/>
                  <a:pt x="921" y="222"/>
                  <a:pt x="905" y="213"/>
                </a:cubicBezTo>
                <a:cubicBezTo>
                  <a:pt x="887" y="204"/>
                  <a:pt x="866" y="206"/>
                  <a:pt x="850" y="218"/>
                </a:cubicBezTo>
                <a:lnTo>
                  <a:pt x="519" y="467"/>
                </a:lnTo>
                <a:lnTo>
                  <a:pt x="519" y="259"/>
                </a:lnTo>
                <a:cubicBezTo>
                  <a:pt x="519" y="240"/>
                  <a:pt x="507" y="222"/>
                  <a:pt x="490" y="213"/>
                </a:cubicBezTo>
                <a:cubicBezTo>
                  <a:pt x="472" y="204"/>
                  <a:pt x="451" y="206"/>
                  <a:pt x="436" y="218"/>
                </a:cubicBezTo>
                <a:lnTo>
                  <a:pt x="21" y="529"/>
                </a:lnTo>
                <a:cubicBezTo>
                  <a:pt x="8" y="538"/>
                  <a:pt x="0" y="553"/>
                  <a:pt x="0" y="570"/>
                </a:cubicBezTo>
                <a:lnTo>
                  <a:pt x="0" y="1813"/>
                </a:lnTo>
                <a:cubicBezTo>
                  <a:pt x="0" y="1842"/>
                  <a:pt x="24" y="1865"/>
                  <a:pt x="52" y="1865"/>
                </a:cubicBezTo>
                <a:lnTo>
                  <a:pt x="1917" y="1865"/>
                </a:lnTo>
                <a:cubicBezTo>
                  <a:pt x="1946" y="1865"/>
                  <a:pt x="1969" y="1842"/>
                  <a:pt x="1969" y="1813"/>
                </a:cubicBezTo>
                <a:lnTo>
                  <a:pt x="1969" y="52"/>
                </a:lnTo>
                <a:cubicBezTo>
                  <a:pt x="1969" y="23"/>
                  <a:pt x="1946" y="0"/>
                  <a:pt x="1917"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9" name="Freeform 110">
            <a:extLst>
              <a:ext uri="{FF2B5EF4-FFF2-40B4-BE49-F238E27FC236}">
                <a16:creationId xmlns:a16="http://schemas.microsoft.com/office/drawing/2014/main" id="{B2AC0449-124B-174C-AE4B-2A82797F2385}"/>
              </a:ext>
            </a:extLst>
          </p:cNvPr>
          <p:cNvSpPr>
            <a:spLocks noChangeArrowheads="1"/>
          </p:cNvSpPr>
          <p:nvPr/>
        </p:nvSpPr>
        <p:spPr bwMode="auto">
          <a:xfrm>
            <a:off x="9053453" y="9035614"/>
            <a:ext cx="1006016" cy="1006016"/>
          </a:xfrm>
          <a:custGeom>
            <a:avLst/>
            <a:gdLst>
              <a:gd name="T0" fmla="*/ 120335 w 671152"/>
              <a:gd name="T1" fmla="*/ 578160 h 671152"/>
              <a:gd name="T2" fmla="*/ 552765 w 671152"/>
              <a:gd name="T3" fmla="*/ 578160 h 671152"/>
              <a:gd name="T4" fmla="*/ 646098 w 671152"/>
              <a:gd name="T5" fmla="*/ 671512 h 671152"/>
              <a:gd name="T6" fmla="*/ 27001 w 671152"/>
              <a:gd name="T7" fmla="*/ 671512 h 671152"/>
              <a:gd name="T8" fmla="*/ 317311 w 671152"/>
              <a:gd name="T9" fmla="*/ 455856 h 671152"/>
              <a:gd name="T10" fmla="*/ 317311 w 671152"/>
              <a:gd name="T11" fmla="*/ 541267 h 671152"/>
              <a:gd name="T12" fmla="*/ 231899 w 671152"/>
              <a:gd name="T13" fmla="*/ 541267 h 671152"/>
              <a:gd name="T14" fmla="*/ 391956 w 671152"/>
              <a:gd name="T15" fmla="*/ 381204 h 671152"/>
              <a:gd name="T16" fmla="*/ 391956 w 671152"/>
              <a:gd name="T17" fmla="*/ 541268 h 671152"/>
              <a:gd name="T18" fmla="*/ 354202 w 671152"/>
              <a:gd name="T19" fmla="*/ 541268 h 671152"/>
              <a:gd name="T20" fmla="*/ 354202 w 671152"/>
              <a:gd name="T21" fmla="*/ 418612 h 671152"/>
              <a:gd name="T22" fmla="*/ 466612 w 671152"/>
              <a:gd name="T23" fmla="*/ 306551 h 671152"/>
              <a:gd name="T24" fmla="*/ 466612 w 671152"/>
              <a:gd name="T25" fmla="*/ 541267 h 671152"/>
              <a:gd name="T26" fmla="*/ 428855 w 671152"/>
              <a:gd name="T27" fmla="*/ 541267 h 671152"/>
              <a:gd name="T28" fmla="*/ 428855 w 671152"/>
              <a:gd name="T29" fmla="*/ 343991 h 671152"/>
              <a:gd name="T30" fmla="*/ 541264 w 671152"/>
              <a:gd name="T31" fmla="*/ 231899 h 671152"/>
              <a:gd name="T32" fmla="*/ 541264 w 671152"/>
              <a:gd name="T33" fmla="*/ 541267 h 671152"/>
              <a:gd name="T34" fmla="*/ 503507 w 671152"/>
              <a:gd name="T35" fmla="*/ 541267 h 671152"/>
              <a:gd name="T36" fmla="*/ 503507 w 671152"/>
              <a:gd name="T37" fmla="*/ 269355 h 671152"/>
              <a:gd name="T38" fmla="*/ 492954 w 671152"/>
              <a:gd name="T39" fmla="*/ 130245 h 671152"/>
              <a:gd name="T40" fmla="*/ 541267 w 671152"/>
              <a:gd name="T41" fmla="*/ 130245 h 671152"/>
              <a:gd name="T42" fmla="*/ 541267 w 671152"/>
              <a:gd name="T43" fmla="*/ 178558 h 671152"/>
              <a:gd name="T44" fmla="*/ 178558 w 671152"/>
              <a:gd name="T45" fmla="*/ 541267 h 671152"/>
              <a:gd name="T46" fmla="*/ 130245 w 671152"/>
              <a:gd name="T47" fmla="*/ 541267 h 671152"/>
              <a:gd name="T48" fmla="*/ 130245 w 671152"/>
              <a:gd name="T49" fmla="*/ 492954 h 671152"/>
              <a:gd name="T50" fmla="*/ 354202 w 671152"/>
              <a:gd name="T51" fmla="*/ 130245 h 671152"/>
              <a:gd name="T52" fmla="*/ 439613 w 671152"/>
              <a:gd name="T53" fmla="*/ 130245 h 671152"/>
              <a:gd name="T54" fmla="*/ 354202 w 671152"/>
              <a:gd name="T55" fmla="*/ 215658 h 671152"/>
              <a:gd name="T56" fmla="*/ 279550 w 671152"/>
              <a:gd name="T57" fmla="*/ 130245 h 671152"/>
              <a:gd name="T58" fmla="*/ 317307 w 671152"/>
              <a:gd name="T59" fmla="*/ 130245 h 671152"/>
              <a:gd name="T60" fmla="*/ 317307 w 671152"/>
              <a:gd name="T61" fmla="*/ 252985 h 671152"/>
              <a:gd name="T62" fmla="*/ 279550 w 671152"/>
              <a:gd name="T63" fmla="*/ 290310 h 671152"/>
              <a:gd name="T64" fmla="*/ 204897 w 671152"/>
              <a:gd name="T65" fmla="*/ 130245 h 671152"/>
              <a:gd name="T66" fmla="*/ 242651 w 671152"/>
              <a:gd name="T67" fmla="*/ 130245 h 671152"/>
              <a:gd name="T68" fmla="*/ 242651 w 671152"/>
              <a:gd name="T69" fmla="*/ 327882 h 671152"/>
              <a:gd name="T70" fmla="*/ 204897 w 671152"/>
              <a:gd name="T71" fmla="*/ 364961 h 671152"/>
              <a:gd name="T72" fmla="*/ 130245 w 671152"/>
              <a:gd name="T73" fmla="*/ 130245 h 671152"/>
              <a:gd name="T74" fmla="*/ 168002 w 671152"/>
              <a:gd name="T75" fmla="*/ 130245 h 671152"/>
              <a:gd name="T76" fmla="*/ 168002 w 671152"/>
              <a:gd name="T77" fmla="*/ 402202 h 671152"/>
              <a:gd name="T78" fmla="*/ 130245 w 671152"/>
              <a:gd name="T79" fmla="*/ 439614 h 671152"/>
              <a:gd name="T80" fmla="*/ 671512 w 671152"/>
              <a:gd name="T81" fmla="*/ 27001 h 671152"/>
              <a:gd name="T82" fmla="*/ 671512 w 671152"/>
              <a:gd name="T83" fmla="*/ 646098 h 671152"/>
              <a:gd name="T84" fmla="*/ 578160 w 671152"/>
              <a:gd name="T85" fmla="*/ 552765 h 671152"/>
              <a:gd name="T86" fmla="*/ 578160 w 671152"/>
              <a:gd name="T87" fmla="*/ 120335 h 671152"/>
              <a:gd name="T88" fmla="*/ 0 w 671152"/>
              <a:gd name="T89" fmla="*/ 27001 h 671152"/>
              <a:gd name="T90" fmla="*/ 93352 w 671152"/>
              <a:gd name="T91" fmla="*/ 120335 h 671152"/>
              <a:gd name="T92" fmla="*/ 93352 w 671152"/>
              <a:gd name="T93" fmla="*/ 552765 h 671152"/>
              <a:gd name="T94" fmla="*/ 0 w 671152"/>
              <a:gd name="T95" fmla="*/ 646098 h 671152"/>
              <a:gd name="T96" fmla="*/ 27001 w 671152"/>
              <a:gd name="T97" fmla="*/ 0 h 671152"/>
              <a:gd name="T98" fmla="*/ 646098 w 671152"/>
              <a:gd name="T99" fmla="*/ 0 h 671152"/>
              <a:gd name="T100" fmla="*/ 552765 w 671152"/>
              <a:gd name="T101" fmla="*/ 93352 h 671152"/>
              <a:gd name="T102" fmla="*/ 120335 w 671152"/>
              <a:gd name="T103" fmla="*/ 93352 h 671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1152" h="671152">
                <a:moveTo>
                  <a:pt x="120270" y="577850"/>
                </a:moveTo>
                <a:lnTo>
                  <a:pt x="552469" y="577850"/>
                </a:lnTo>
                <a:lnTo>
                  <a:pt x="645752" y="671152"/>
                </a:lnTo>
                <a:lnTo>
                  <a:pt x="26987" y="671152"/>
                </a:lnTo>
                <a:lnTo>
                  <a:pt x="120270" y="577850"/>
                </a:lnTo>
                <a:close/>
                <a:moveTo>
                  <a:pt x="317141" y="455612"/>
                </a:moveTo>
                <a:lnTo>
                  <a:pt x="317141" y="540977"/>
                </a:lnTo>
                <a:lnTo>
                  <a:pt x="231775" y="540977"/>
                </a:lnTo>
                <a:lnTo>
                  <a:pt x="317141" y="455612"/>
                </a:lnTo>
                <a:close/>
                <a:moveTo>
                  <a:pt x="391746" y="381000"/>
                </a:moveTo>
                <a:lnTo>
                  <a:pt x="391746" y="540978"/>
                </a:lnTo>
                <a:lnTo>
                  <a:pt x="354012" y="540978"/>
                </a:lnTo>
                <a:lnTo>
                  <a:pt x="354012" y="418388"/>
                </a:lnTo>
                <a:lnTo>
                  <a:pt x="391746" y="381000"/>
                </a:lnTo>
                <a:close/>
                <a:moveTo>
                  <a:pt x="466362" y="306387"/>
                </a:moveTo>
                <a:lnTo>
                  <a:pt x="466362" y="540977"/>
                </a:lnTo>
                <a:lnTo>
                  <a:pt x="428625" y="540977"/>
                </a:lnTo>
                <a:lnTo>
                  <a:pt x="428625" y="343807"/>
                </a:lnTo>
                <a:lnTo>
                  <a:pt x="466362" y="306387"/>
                </a:lnTo>
                <a:close/>
                <a:moveTo>
                  <a:pt x="540974" y="231775"/>
                </a:moveTo>
                <a:lnTo>
                  <a:pt x="540974" y="540977"/>
                </a:lnTo>
                <a:lnTo>
                  <a:pt x="503237" y="540977"/>
                </a:lnTo>
                <a:lnTo>
                  <a:pt x="503237" y="269211"/>
                </a:lnTo>
                <a:lnTo>
                  <a:pt x="540974" y="231775"/>
                </a:lnTo>
                <a:close/>
                <a:moveTo>
                  <a:pt x="492690" y="130175"/>
                </a:moveTo>
                <a:lnTo>
                  <a:pt x="540977" y="130175"/>
                </a:lnTo>
                <a:lnTo>
                  <a:pt x="540977" y="178462"/>
                </a:lnTo>
                <a:lnTo>
                  <a:pt x="178462" y="540977"/>
                </a:lnTo>
                <a:lnTo>
                  <a:pt x="130175" y="540977"/>
                </a:lnTo>
                <a:lnTo>
                  <a:pt x="130175" y="492690"/>
                </a:lnTo>
                <a:lnTo>
                  <a:pt x="492690" y="130175"/>
                </a:lnTo>
                <a:close/>
                <a:moveTo>
                  <a:pt x="354012" y="130175"/>
                </a:moveTo>
                <a:lnTo>
                  <a:pt x="439377" y="130175"/>
                </a:lnTo>
                <a:lnTo>
                  <a:pt x="354012" y="215542"/>
                </a:lnTo>
                <a:lnTo>
                  <a:pt x="354012" y="130175"/>
                </a:lnTo>
                <a:close/>
                <a:moveTo>
                  <a:pt x="279400" y="130175"/>
                </a:moveTo>
                <a:lnTo>
                  <a:pt x="317137" y="130175"/>
                </a:lnTo>
                <a:lnTo>
                  <a:pt x="317137" y="252849"/>
                </a:lnTo>
                <a:lnTo>
                  <a:pt x="279400" y="290154"/>
                </a:lnTo>
                <a:lnTo>
                  <a:pt x="279400" y="130175"/>
                </a:lnTo>
                <a:close/>
                <a:moveTo>
                  <a:pt x="204787" y="130175"/>
                </a:moveTo>
                <a:lnTo>
                  <a:pt x="242521" y="130175"/>
                </a:lnTo>
                <a:lnTo>
                  <a:pt x="242521" y="327706"/>
                </a:lnTo>
                <a:lnTo>
                  <a:pt x="204787" y="364765"/>
                </a:lnTo>
                <a:lnTo>
                  <a:pt x="204787" y="130175"/>
                </a:lnTo>
                <a:close/>
                <a:moveTo>
                  <a:pt x="130175" y="130175"/>
                </a:moveTo>
                <a:lnTo>
                  <a:pt x="167912" y="130175"/>
                </a:lnTo>
                <a:lnTo>
                  <a:pt x="167912" y="401986"/>
                </a:lnTo>
                <a:lnTo>
                  <a:pt x="130175" y="439378"/>
                </a:lnTo>
                <a:lnTo>
                  <a:pt x="130175" y="130175"/>
                </a:lnTo>
                <a:close/>
                <a:moveTo>
                  <a:pt x="671152" y="26987"/>
                </a:moveTo>
                <a:lnTo>
                  <a:pt x="671152" y="645752"/>
                </a:lnTo>
                <a:lnTo>
                  <a:pt x="577850" y="552469"/>
                </a:lnTo>
                <a:lnTo>
                  <a:pt x="577850" y="120270"/>
                </a:lnTo>
                <a:lnTo>
                  <a:pt x="671152" y="26987"/>
                </a:lnTo>
                <a:close/>
                <a:moveTo>
                  <a:pt x="0" y="26987"/>
                </a:moveTo>
                <a:lnTo>
                  <a:pt x="93302" y="120270"/>
                </a:lnTo>
                <a:lnTo>
                  <a:pt x="93302" y="552469"/>
                </a:lnTo>
                <a:lnTo>
                  <a:pt x="0" y="645752"/>
                </a:lnTo>
                <a:lnTo>
                  <a:pt x="0" y="26987"/>
                </a:lnTo>
                <a:close/>
                <a:moveTo>
                  <a:pt x="26987" y="0"/>
                </a:moveTo>
                <a:lnTo>
                  <a:pt x="645752" y="0"/>
                </a:lnTo>
                <a:lnTo>
                  <a:pt x="552469" y="93302"/>
                </a:lnTo>
                <a:lnTo>
                  <a:pt x="120270" y="93302"/>
                </a:lnTo>
                <a:lnTo>
                  <a:pt x="2698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94806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F6BBA67-D8A8-CC44-BA45-6D503D00C674}"/>
              </a:ext>
            </a:extLst>
          </p:cNvPr>
          <p:cNvSpPr txBox="1"/>
          <p:nvPr/>
        </p:nvSpPr>
        <p:spPr>
          <a:xfrm>
            <a:off x="7561613" y="612372"/>
            <a:ext cx="925445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SLIDE</a:t>
            </a:r>
          </a:p>
        </p:txBody>
      </p:sp>
      <p:sp>
        <p:nvSpPr>
          <p:cNvPr id="13" name="TextBox 12">
            <a:extLst>
              <a:ext uri="{FF2B5EF4-FFF2-40B4-BE49-F238E27FC236}">
                <a16:creationId xmlns:a16="http://schemas.microsoft.com/office/drawing/2014/main" id="{6FFD8AA1-511C-794A-8720-04CF9D2D0B5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Freeform 3">
            <a:extLst>
              <a:ext uri="{FF2B5EF4-FFF2-40B4-BE49-F238E27FC236}">
                <a16:creationId xmlns:a16="http://schemas.microsoft.com/office/drawing/2014/main" id="{C40BE5F6-1988-424B-95D8-7817748B53D4}"/>
              </a:ext>
            </a:extLst>
          </p:cNvPr>
          <p:cNvSpPr>
            <a:spLocks noChangeAspect="1" noChangeArrowheads="1"/>
          </p:cNvSpPr>
          <p:nvPr/>
        </p:nvSpPr>
        <p:spPr bwMode="auto">
          <a:xfrm rot="10800000">
            <a:off x="8512809" y="6343368"/>
            <a:ext cx="3376299" cy="1533273"/>
          </a:xfrm>
          <a:custGeom>
            <a:avLst/>
            <a:gdLst>
              <a:gd name="T0" fmla="*/ 7689 w 7690"/>
              <a:gd name="T1" fmla="*/ 1349 h 3492"/>
              <a:gd name="T2" fmla="*/ 5642 w 7690"/>
              <a:gd name="T3" fmla="*/ 0 h 3492"/>
              <a:gd name="T4" fmla="*/ 5642 w 7690"/>
              <a:gd name="T5" fmla="*/ 752 h 3492"/>
              <a:gd name="T6" fmla="*/ 5642 w 7690"/>
              <a:gd name="T7" fmla="*/ 752 h 3492"/>
              <a:gd name="T8" fmla="*/ 0 w 7690"/>
              <a:gd name="T9" fmla="*/ 3491 h 3492"/>
              <a:gd name="T10" fmla="*/ 0 w 7690"/>
              <a:gd name="T11" fmla="*/ 3491 h 3492"/>
              <a:gd name="T12" fmla="*/ 5642 w 7690"/>
              <a:gd name="T13" fmla="*/ 1873 h 3492"/>
              <a:gd name="T14" fmla="*/ 5642 w 7690"/>
              <a:gd name="T15" fmla="*/ 2698 h 3492"/>
              <a:gd name="T16" fmla="*/ 7689 w 7690"/>
              <a:gd name="T17" fmla="*/ 1349 h 3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0" h="3492">
                <a:moveTo>
                  <a:pt x="7689" y="1349"/>
                </a:moveTo>
                <a:lnTo>
                  <a:pt x="5642" y="0"/>
                </a:lnTo>
                <a:lnTo>
                  <a:pt x="5642" y="752"/>
                </a:lnTo>
                <a:lnTo>
                  <a:pt x="5642" y="752"/>
                </a:lnTo>
                <a:cubicBezTo>
                  <a:pt x="1790" y="1041"/>
                  <a:pt x="0" y="3491"/>
                  <a:pt x="0" y="3491"/>
                </a:cubicBezTo>
                <a:lnTo>
                  <a:pt x="0" y="3491"/>
                </a:lnTo>
                <a:cubicBezTo>
                  <a:pt x="2150" y="2018"/>
                  <a:pt x="4499" y="1851"/>
                  <a:pt x="5642" y="1873"/>
                </a:cubicBezTo>
                <a:lnTo>
                  <a:pt x="5642" y="2698"/>
                </a:lnTo>
                <a:lnTo>
                  <a:pt x="7689" y="1349"/>
                </a:lnTo>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19" name="Freeform 3">
            <a:extLst>
              <a:ext uri="{FF2B5EF4-FFF2-40B4-BE49-F238E27FC236}">
                <a16:creationId xmlns:a16="http://schemas.microsoft.com/office/drawing/2014/main" id="{EE5E455D-D263-5145-B6FF-EEFCEB01C75C}"/>
              </a:ext>
            </a:extLst>
          </p:cNvPr>
          <p:cNvSpPr>
            <a:spLocks noChangeAspect="1" noChangeArrowheads="1"/>
          </p:cNvSpPr>
          <p:nvPr/>
        </p:nvSpPr>
        <p:spPr bwMode="auto">
          <a:xfrm flipV="1">
            <a:off x="12528720" y="6343368"/>
            <a:ext cx="3376299" cy="1533274"/>
          </a:xfrm>
          <a:custGeom>
            <a:avLst/>
            <a:gdLst>
              <a:gd name="T0" fmla="*/ 7689 w 7690"/>
              <a:gd name="T1" fmla="*/ 1349 h 3492"/>
              <a:gd name="T2" fmla="*/ 5642 w 7690"/>
              <a:gd name="T3" fmla="*/ 0 h 3492"/>
              <a:gd name="T4" fmla="*/ 5642 w 7690"/>
              <a:gd name="T5" fmla="*/ 752 h 3492"/>
              <a:gd name="T6" fmla="*/ 5642 w 7690"/>
              <a:gd name="T7" fmla="*/ 752 h 3492"/>
              <a:gd name="T8" fmla="*/ 0 w 7690"/>
              <a:gd name="T9" fmla="*/ 3491 h 3492"/>
              <a:gd name="T10" fmla="*/ 0 w 7690"/>
              <a:gd name="T11" fmla="*/ 3491 h 3492"/>
              <a:gd name="T12" fmla="*/ 5642 w 7690"/>
              <a:gd name="T13" fmla="*/ 1873 h 3492"/>
              <a:gd name="T14" fmla="*/ 5642 w 7690"/>
              <a:gd name="T15" fmla="*/ 2698 h 3492"/>
              <a:gd name="T16" fmla="*/ 7689 w 7690"/>
              <a:gd name="T17" fmla="*/ 1349 h 3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0" h="3492">
                <a:moveTo>
                  <a:pt x="7689" y="1349"/>
                </a:moveTo>
                <a:lnTo>
                  <a:pt x="5642" y="0"/>
                </a:lnTo>
                <a:lnTo>
                  <a:pt x="5642" y="752"/>
                </a:lnTo>
                <a:lnTo>
                  <a:pt x="5642" y="752"/>
                </a:lnTo>
                <a:cubicBezTo>
                  <a:pt x="1790" y="1041"/>
                  <a:pt x="0" y="3491"/>
                  <a:pt x="0" y="3491"/>
                </a:cubicBezTo>
                <a:lnTo>
                  <a:pt x="0" y="3491"/>
                </a:lnTo>
                <a:cubicBezTo>
                  <a:pt x="2150" y="2018"/>
                  <a:pt x="4499" y="1851"/>
                  <a:pt x="5642" y="1873"/>
                </a:cubicBezTo>
                <a:lnTo>
                  <a:pt x="5642" y="2698"/>
                </a:lnTo>
                <a:lnTo>
                  <a:pt x="7689" y="1349"/>
                </a:lnTo>
              </a:path>
            </a:pathLst>
          </a:custGeom>
          <a:solidFill>
            <a:schemeClr val="accent5"/>
          </a:solidFill>
          <a:ln>
            <a:noFill/>
          </a:ln>
          <a:effectLst/>
        </p:spPr>
        <p:txBody>
          <a:bodyPr wrap="none" anchor="ctr"/>
          <a:lstStyle/>
          <a:p>
            <a:endParaRPr lang="en-US" dirty="0">
              <a:latin typeface="Lato Light" panose="020F0502020204030203" pitchFamily="34" charset="0"/>
            </a:endParaRPr>
          </a:p>
        </p:txBody>
      </p:sp>
      <p:sp>
        <p:nvSpPr>
          <p:cNvPr id="20" name="Down Arrow 19">
            <a:extLst>
              <a:ext uri="{FF2B5EF4-FFF2-40B4-BE49-F238E27FC236}">
                <a16:creationId xmlns:a16="http://schemas.microsoft.com/office/drawing/2014/main" id="{9CDC8AE9-3B3D-FE45-BD11-3342DF5B2688}"/>
              </a:ext>
            </a:extLst>
          </p:cNvPr>
          <p:cNvSpPr/>
          <p:nvPr/>
        </p:nvSpPr>
        <p:spPr>
          <a:xfrm>
            <a:off x="11722446" y="6700736"/>
            <a:ext cx="936900" cy="2813580"/>
          </a:xfrm>
          <a:prstGeom prst="downArrow">
            <a:avLst>
              <a:gd name="adj1" fmla="val 37736"/>
              <a:gd name="adj2" fmla="val 841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Freeform 3">
            <a:extLst>
              <a:ext uri="{FF2B5EF4-FFF2-40B4-BE49-F238E27FC236}">
                <a16:creationId xmlns:a16="http://schemas.microsoft.com/office/drawing/2014/main" id="{55E72424-FE43-EB41-BB76-C30E0FD15677}"/>
              </a:ext>
            </a:extLst>
          </p:cNvPr>
          <p:cNvSpPr>
            <a:spLocks noChangeAspect="1" noChangeArrowheads="1"/>
          </p:cNvSpPr>
          <p:nvPr/>
        </p:nvSpPr>
        <p:spPr bwMode="auto">
          <a:xfrm rot="8100000">
            <a:off x="9589383" y="7417542"/>
            <a:ext cx="3376299" cy="1533273"/>
          </a:xfrm>
          <a:custGeom>
            <a:avLst/>
            <a:gdLst>
              <a:gd name="T0" fmla="*/ 7689 w 7690"/>
              <a:gd name="T1" fmla="*/ 1349 h 3492"/>
              <a:gd name="T2" fmla="*/ 5642 w 7690"/>
              <a:gd name="T3" fmla="*/ 0 h 3492"/>
              <a:gd name="T4" fmla="*/ 5642 w 7690"/>
              <a:gd name="T5" fmla="*/ 752 h 3492"/>
              <a:gd name="T6" fmla="*/ 5642 w 7690"/>
              <a:gd name="T7" fmla="*/ 752 h 3492"/>
              <a:gd name="T8" fmla="*/ 0 w 7690"/>
              <a:gd name="T9" fmla="*/ 3491 h 3492"/>
              <a:gd name="T10" fmla="*/ 0 w 7690"/>
              <a:gd name="T11" fmla="*/ 3491 h 3492"/>
              <a:gd name="T12" fmla="*/ 5642 w 7690"/>
              <a:gd name="T13" fmla="*/ 1873 h 3492"/>
              <a:gd name="T14" fmla="*/ 5642 w 7690"/>
              <a:gd name="T15" fmla="*/ 2698 h 3492"/>
              <a:gd name="T16" fmla="*/ 7689 w 7690"/>
              <a:gd name="T17" fmla="*/ 1349 h 3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0" h="3492">
                <a:moveTo>
                  <a:pt x="7689" y="1349"/>
                </a:moveTo>
                <a:lnTo>
                  <a:pt x="5642" y="0"/>
                </a:lnTo>
                <a:lnTo>
                  <a:pt x="5642" y="752"/>
                </a:lnTo>
                <a:lnTo>
                  <a:pt x="5642" y="752"/>
                </a:lnTo>
                <a:cubicBezTo>
                  <a:pt x="1790" y="1041"/>
                  <a:pt x="0" y="3491"/>
                  <a:pt x="0" y="3491"/>
                </a:cubicBezTo>
                <a:lnTo>
                  <a:pt x="0" y="3491"/>
                </a:lnTo>
                <a:cubicBezTo>
                  <a:pt x="2150" y="2018"/>
                  <a:pt x="4499" y="1851"/>
                  <a:pt x="5642" y="1873"/>
                </a:cubicBezTo>
                <a:lnTo>
                  <a:pt x="5642" y="2698"/>
                </a:lnTo>
                <a:lnTo>
                  <a:pt x="7689" y="1349"/>
                </a:lnTo>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22" name="Freeform 3">
            <a:extLst>
              <a:ext uri="{FF2B5EF4-FFF2-40B4-BE49-F238E27FC236}">
                <a16:creationId xmlns:a16="http://schemas.microsoft.com/office/drawing/2014/main" id="{7808C1CA-30B4-0B46-81FC-EDA014984394}"/>
              </a:ext>
            </a:extLst>
          </p:cNvPr>
          <p:cNvSpPr>
            <a:spLocks noChangeAspect="1" noChangeArrowheads="1"/>
          </p:cNvSpPr>
          <p:nvPr/>
        </p:nvSpPr>
        <p:spPr bwMode="auto">
          <a:xfrm rot="2700000" flipV="1">
            <a:off x="11471570" y="7406870"/>
            <a:ext cx="3376299" cy="1590160"/>
          </a:xfrm>
          <a:custGeom>
            <a:avLst/>
            <a:gdLst>
              <a:gd name="T0" fmla="*/ 7689 w 7690"/>
              <a:gd name="T1" fmla="*/ 1349 h 3492"/>
              <a:gd name="T2" fmla="*/ 5642 w 7690"/>
              <a:gd name="T3" fmla="*/ 0 h 3492"/>
              <a:gd name="T4" fmla="*/ 5642 w 7690"/>
              <a:gd name="T5" fmla="*/ 752 h 3492"/>
              <a:gd name="T6" fmla="*/ 5642 w 7690"/>
              <a:gd name="T7" fmla="*/ 752 h 3492"/>
              <a:gd name="T8" fmla="*/ 0 w 7690"/>
              <a:gd name="T9" fmla="*/ 3491 h 3492"/>
              <a:gd name="T10" fmla="*/ 0 w 7690"/>
              <a:gd name="T11" fmla="*/ 3491 h 3492"/>
              <a:gd name="T12" fmla="*/ 5642 w 7690"/>
              <a:gd name="T13" fmla="*/ 1873 h 3492"/>
              <a:gd name="T14" fmla="*/ 5642 w 7690"/>
              <a:gd name="T15" fmla="*/ 2698 h 3492"/>
              <a:gd name="T16" fmla="*/ 7689 w 7690"/>
              <a:gd name="T17" fmla="*/ 1349 h 3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0" h="3492">
                <a:moveTo>
                  <a:pt x="7689" y="1349"/>
                </a:moveTo>
                <a:lnTo>
                  <a:pt x="5642" y="0"/>
                </a:lnTo>
                <a:lnTo>
                  <a:pt x="5642" y="752"/>
                </a:lnTo>
                <a:lnTo>
                  <a:pt x="5642" y="752"/>
                </a:lnTo>
                <a:cubicBezTo>
                  <a:pt x="1790" y="1041"/>
                  <a:pt x="0" y="3491"/>
                  <a:pt x="0" y="3491"/>
                </a:cubicBezTo>
                <a:lnTo>
                  <a:pt x="0" y="3491"/>
                </a:lnTo>
                <a:cubicBezTo>
                  <a:pt x="2150" y="2018"/>
                  <a:pt x="4499" y="1851"/>
                  <a:pt x="5642" y="1873"/>
                </a:cubicBezTo>
                <a:lnTo>
                  <a:pt x="5642" y="2698"/>
                </a:lnTo>
                <a:lnTo>
                  <a:pt x="7689" y="1349"/>
                </a:lnTo>
              </a:path>
            </a:pathLst>
          </a:custGeom>
          <a:solidFill>
            <a:schemeClr val="accent4"/>
          </a:solidFill>
          <a:ln>
            <a:noFill/>
          </a:ln>
          <a:effectLst/>
        </p:spPr>
        <p:txBody>
          <a:bodyPr wrap="none" anchor="ctr"/>
          <a:lstStyle/>
          <a:p>
            <a:endParaRPr lang="en-US" dirty="0">
              <a:latin typeface="Lato Light" panose="020F0502020204030203" pitchFamily="34" charset="0"/>
            </a:endParaRPr>
          </a:p>
        </p:txBody>
      </p:sp>
      <p:sp>
        <p:nvSpPr>
          <p:cNvPr id="25" name="Freeform 109">
            <a:extLst>
              <a:ext uri="{FF2B5EF4-FFF2-40B4-BE49-F238E27FC236}">
                <a16:creationId xmlns:a16="http://schemas.microsoft.com/office/drawing/2014/main" id="{20936CCA-C91D-F541-B7EF-E230774EF390}"/>
              </a:ext>
            </a:extLst>
          </p:cNvPr>
          <p:cNvSpPr>
            <a:spLocks noChangeArrowheads="1"/>
          </p:cNvSpPr>
          <p:nvPr/>
        </p:nvSpPr>
        <p:spPr bwMode="auto">
          <a:xfrm>
            <a:off x="16345286" y="6916972"/>
            <a:ext cx="864834" cy="778350"/>
          </a:xfrm>
          <a:custGeom>
            <a:avLst/>
            <a:gdLst>
              <a:gd name="T0" fmla="*/ 0 w 745765"/>
              <a:gd name="T1" fmla="*/ 298450 h 671152"/>
              <a:gd name="T2" fmla="*/ 260946 w 745765"/>
              <a:gd name="T3" fmla="*/ 298450 h 671152"/>
              <a:gd name="T4" fmla="*/ 260946 w 745765"/>
              <a:gd name="T5" fmla="*/ 354212 h 671152"/>
              <a:gd name="T6" fmla="*/ 279662 w 745765"/>
              <a:gd name="T7" fmla="*/ 372919 h 671152"/>
              <a:gd name="T8" fmla="*/ 466103 w 745765"/>
              <a:gd name="T9" fmla="*/ 372919 h 671152"/>
              <a:gd name="T10" fmla="*/ 484459 w 745765"/>
              <a:gd name="T11" fmla="*/ 354212 h 671152"/>
              <a:gd name="T12" fmla="*/ 484459 w 745765"/>
              <a:gd name="T13" fmla="*/ 298450 h 671152"/>
              <a:gd name="T14" fmla="*/ 745765 w 745765"/>
              <a:gd name="T15" fmla="*/ 298450 h 671152"/>
              <a:gd name="T16" fmla="*/ 745765 w 745765"/>
              <a:gd name="T17" fmla="*/ 652445 h 671152"/>
              <a:gd name="T18" fmla="*/ 727049 w 745765"/>
              <a:gd name="T19" fmla="*/ 671152 h 671152"/>
              <a:gd name="T20" fmla="*/ 18356 w 745765"/>
              <a:gd name="T21" fmla="*/ 671152 h 671152"/>
              <a:gd name="T22" fmla="*/ 0 w 745765"/>
              <a:gd name="T23" fmla="*/ 652445 h 671152"/>
              <a:gd name="T24" fmla="*/ 372883 w 745765"/>
              <a:gd name="T25" fmla="*/ 223577 h 671152"/>
              <a:gd name="T26" fmla="*/ 354185 w 745765"/>
              <a:gd name="T27" fmla="*/ 242707 h 671152"/>
              <a:gd name="T28" fmla="*/ 354185 w 745765"/>
              <a:gd name="T29" fmla="*/ 279883 h 671152"/>
              <a:gd name="T30" fmla="*/ 372883 w 745765"/>
              <a:gd name="T31" fmla="*/ 298652 h 671152"/>
              <a:gd name="T32" fmla="*/ 391581 w 745765"/>
              <a:gd name="T33" fmla="*/ 279883 h 671152"/>
              <a:gd name="T34" fmla="*/ 391581 w 745765"/>
              <a:gd name="T35" fmla="*/ 242707 h 671152"/>
              <a:gd name="T36" fmla="*/ 372883 w 745765"/>
              <a:gd name="T37" fmla="*/ 223577 h 671152"/>
              <a:gd name="T38" fmla="*/ 298450 w 745765"/>
              <a:gd name="T39" fmla="*/ 149225 h 671152"/>
              <a:gd name="T40" fmla="*/ 447316 w 745765"/>
              <a:gd name="T41" fmla="*/ 149225 h 671152"/>
              <a:gd name="T42" fmla="*/ 447316 w 745765"/>
              <a:gd name="T43" fmla="*/ 336189 h 671152"/>
              <a:gd name="T44" fmla="*/ 298450 w 745765"/>
              <a:gd name="T45" fmla="*/ 336189 h 671152"/>
              <a:gd name="T46" fmla="*/ 279662 w 745765"/>
              <a:gd name="T47" fmla="*/ 0 h 671152"/>
              <a:gd name="T48" fmla="*/ 466103 w 745765"/>
              <a:gd name="T49" fmla="*/ 0 h 671152"/>
              <a:gd name="T50" fmla="*/ 559324 w 745765"/>
              <a:gd name="T51" fmla="*/ 93446 h 671152"/>
              <a:gd name="T52" fmla="*/ 559324 w 745765"/>
              <a:gd name="T53" fmla="*/ 149730 h 671152"/>
              <a:gd name="T54" fmla="*/ 727049 w 745765"/>
              <a:gd name="T55" fmla="*/ 149730 h 671152"/>
              <a:gd name="T56" fmla="*/ 745765 w 745765"/>
              <a:gd name="T57" fmla="*/ 168130 h 671152"/>
              <a:gd name="T58" fmla="*/ 745765 w 745765"/>
              <a:gd name="T59" fmla="*/ 261576 h 671152"/>
              <a:gd name="T60" fmla="*/ 484459 w 745765"/>
              <a:gd name="T61" fmla="*/ 261576 h 671152"/>
              <a:gd name="T62" fmla="*/ 484459 w 745765"/>
              <a:gd name="T63" fmla="*/ 186891 h 671152"/>
              <a:gd name="T64" fmla="*/ 484459 w 745765"/>
              <a:gd name="T65" fmla="*/ 149730 h 671152"/>
              <a:gd name="T66" fmla="*/ 521892 w 745765"/>
              <a:gd name="T67" fmla="*/ 149730 h 671152"/>
              <a:gd name="T68" fmla="*/ 521892 w 745765"/>
              <a:gd name="T69" fmla="*/ 93446 h 671152"/>
              <a:gd name="T70" fmla="*/ 466103 w 745765"/>
              <a:gd name="T71" fmla="*/ 37162 h 671152"/>
              <a:gd name="T72" fmla="*/ 279662 w 745765"/>
              <a:gd name="T73" fmla="*/ 37162 h 671152"/>
              <a:gd name="T74" fmla="*/ 223514 w 745765"/>
              <a:gd name="T75" fmla="*/ 93446 h 671152"/>
              <a:gd name="T76" fmla="*/ 223514 w 745765"/>
              <a:gd name="T77" fmla="*/ 149730 h 671152"/>
              <a:gd name="T78" fmla="*/ 260946 w 745765"/>
              <a:gd name="T79" fmla="*/ 149730 h 671152"/>
              <a:gd name="T80" fmla="*/ 260946 w 745765"/>
              <a:gd name="T81" fmla="*/ 186891 h 671152"/>
              <a:gd name="T82" fmla="*/ 260946 w 745765"/>
              <a:gd name="T83" fmla="*/ 261576 h 671152"/>
              <a:gd name="T84" fmla="*/ 0 w 745765"/>
              <a:gd name="T85" fmla="*/ 261576 h 671152"/>
              <a:gd name="T86" fmla="*/ 0 w 745765"/>
              <a:gd name="T87" fmla="*/ 168130 h 671152"/>
              <a:gd name="T88" fmla="*/ 18356 w 745765"/>
              <a:gd name="T89" fmla="*/ 149730 h 671152"/>
              <a:gd name="T90" fmla="*/ 186441 w 745765"/>
              <a:gd name="T91" fmla="*/ 149730 h 671152"/>
              <a:gd name="T92" fmla="*/ 186441 w 745765"/>
              <a:gd name="T93" fmla="*/ 93446 h 671152"/>
              <a:gd name="T94" fmla="*/ 279662 w 745765"/>
              <a:gd name="T95" fmla="*/ 0 h 671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745765" h="671152">
                <a:moveTo>
                  <a:pt x="0" y="298450"/>
                </a:moveTo>
                <a:lnTo>
                  <a:pt x="260946" y="298450"/>
                </a:lnTo>
                <a:lnTo>
                  <a:pt x="260946" y="354212"/>
                </a:lnTo>
                <a:cubicBezTo>
                  <a:pt x="260946" y="364285"/>
                  <a:pt x="269224" y="372919"/>
                  <a:pt x="279662" y="372919"/>
                </a:cubicBezTo>
                <a:lnTo>
                  <a:pt x="466103" y="372919"/>
                </a:lnTo>
                <a:cubicBezTo>
                  <a:pt x="476181" y="372919"/>
                  <a:pt x="484459" y="364285"/>
                  <a:pt x="484459" y="354212"/>
                </a:cubicBezTo>
                <a:lnTo>
                  <a:pt x="484459" y="298450"/>
                </a:lnTo>
                <a:lnTo>
                  <a:pt x="745765" y="298450"/>
                </a:lnTo>
                <a:lnTo>
                  <a:pt x="745765" y="652445"/>
                </a:lnTo>
                <a:cubicBezTo>
                  <a:pt x="745765" y="662878"/>
                  <a:pt x="737487" y="671152"/>
                  <a:pt x="727049" y="671152"/>
                </a:cubicBezTo>
                <a:lnTo>
                  <a:pt x="18356" y="671152"/>
                </a:lnTo>
                <a:cubicBezTo>
                  <a:pt x="8278" y="671152"/>
                  <a:pt x="0" y="662878"/>
                  <a:pt x="0" y="652445"/>
                </a:cubicBezTo>
                <a:lnTo>
                  <a:pt x="0" y="298450"/>
                </a:lnTo>
                <a:close/>
                <a:moveTo>
                  <a:pt x="372883" y="223577"/>
                </a:moveTo>
                <a:cubicBezTo>
                  <a:pt x="362455" y="223577"/>
                  <a:pt x="354185" y="232240"/>
                  <a:pt x="354185" y="242707"/>
                </a:cubicBezTo>
                <a:lnTo>
                  <a:pt x="354185" y="279883"/>
                </a:lnTo>
                <a:cubicBezTo>
                  <a:pt x="354185" y="290350"/>
                  <a:pt x="362455" y="298652"/>
                  <a:pt x="372883" y="298652"/>
                </a:cubicBezTo>
                <a:cubicBezTo>
                  <a:pt x="382951" y="298652"/>
                  <a:pt x="391581" y="290350"/>
                  <a:pt x="391581" y="279883"/>
                </a:cubicBezTo>
                <a:lnTo>
                  <a:pt x="391581" y="242707"/>
                </a:lnTo>
                <a:cubicBezTo>
                  <a:pt x="391581" y="232240"/>
                  <a:pt x="382951" y="223577"/>
                  <a:pt x="372883" y="223577"/>
                </a:cubicBezTo>
                <a:close/>
                <a:moveTo>
                  <a:pt x="298450" y="149225"/>
                </a:moveTo>
                <a:lnTo>
                  <a:pt x="447316" y="149225"/>
                </a:lnTo>
                <a:lnTo>
                  <a:pt x="447316" y="336189"/>
                </a:lnTo>
                <a:lnTo>
                  <a:pt x="298450" y="336189"/>
                </a:lnTo>
                <a:lnTo>
                  <a:pt x="298450" y="149225"/>
                </a:lnTo>
                <a:close/>
                <a:moveTo>
                  <a:pt x="279662" y="0"/>
                </a:moveTo>
                <a:lnTo>
                  <a:pt x="466103" y="0"/>
                </a:lnTo>
                <a:cubicBezTo>
                  <a:pt x="517573" y="0"/>
                  <a:pt x="559324" y="41852"/>
                  <a:pt x="559324" y="93446"/>
                </a:cubicBezTo>
                <a:lnTo>
                  <a:pt x="559324" y="149730"/>
                </a:lnTo>
                <a:lnTo>
                  <a:pt x="727049" y="149730"/>
                </a:lnTo>
                <a:cubicBezTo>
                  <a:pt x="737487" y="149730"/>
                  <a:pt x="745765" y="157667"/>
                  <a:pt x="745765" y="168130"/>
                </a:cubicBezTo>
                <a:lnTo>
                  <a:pt x="745765" y="261576"/>
                </a:lnTo>
                <a:lnTo>
                  <a:pt x="484459" y="261576"/>
                </a:lnTo>
                <a:lnTo>
                  <a:pt x="484459" y="186891"/>
                </a:lnTo>
                <a:lnTo>
                  <a:pt x="484459" y="149730"/>
                </a:lnTo>
                <a:lnTo>
                  <a:pt x="521892" y="149730"/>
                </a:lnTo>
                <a:lnTo>
                  <a:pt x="521892" y="93446"/>
                </a:lnTo>
                <a:cubicBezTo>
                  <a:pt x="521892" y="62417"/>
                  <a:pt x="496697" y="37162"/>
                  <a:pt x="466103" y="37162"/>
                </a:cubicBezTo>
                <a:lnTo>
                  <a:pt x="279662" y="37162"/>
                </a:lnTo>
                <a:cubicBezTo>
                  <a:pt x="248708" y="37162"/>
                  <a:pt x="223514" y="62417"/>
                  <a:pt x="223514" y="93446"/>
                </a:cubicBezTo>
                <a:lnTo>
                  <a:pt x="223514" y="149730"/>
                </a:lnTo>
                <a:lnTo>
                  <a:pt x="260946" y="149730"/>
                </a:lnTo>
                <a:lnTo>
                  <a:pt x="260946" y="186891"/>
                </a:lnTo>
                <a:lnTo>
                  <a:pt x="260946" y="261576"/>
                </a:lnTo>
                <a:lnTo>
                  <a:pt x="0" y="261576"/>
                </a:lnTo>
                <a:lnTo>
                  <a:pt x="0" y="168130"/>
                </a:lnTo>
                <a:cubicBezTo>
                  <a:pt x="0" y="157667"/>
                  <a:pt x="8278" y="149730"/>
                  <a:pt x="18356" y="149730"/>
                </a:cubicBezTo>
                <a:lnTo>
                  <a:pt x="186441" y="149730"/>
                </a:lnTo>
                <a:lnTo>
                  <a:pt x="186441" y="93446"/>
                </a:lnTo>
                <a:cubicBezTo>
                  <a:pt x="186441" y="41852"/>
                  <a:pt x="228193" y="0"/>
                  <a:pt x="279662" y="0"/>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26" name="Freeform 107">
            <a:extLst>
              <a:ext uri="{FF2B5EF4-FFF2-40B4-BE49-F238E27FC236}">
                <a16:creationId xmlns:a16="http://schemas.microsoft.com/office/drawing/2014/main" id="{D12592E6-2AA1-C040-B137-CD60359D5A94}"/>
              </a:ext>
            </a:extLst>
          </p:cNvPr>
          <p:cNvSpPr>
            <a:spLocks noChangeArrowheads="1"/>
          </p:cNvSpPr>
          <p:nvPr/>
        </p:nvSpPr>
        <p:spPr bwMode="auto">
          <a:xfrm>
            <a:off x="14279307" y="9760485"/>
            <a:ext cx="864834" cy="778350"/>
          </a:xfrm>
          <a:custGeom>
            <a:avLst/>
            <a:gdLst>
              <a:gd name="T0" fmla="*/ 586600 w 745766"/>
              <a:gd name="T1" fmla="*/ 20704 h 671152"/>
              <a:gd name="T2" fmla="*/ 596660 w 745766"/>
              <a:gd name="T3" fmla="*/ 37271 h 671152"/>
              <a:gd name="T4" fmla="*/ 596660 w 745766"/>
              <a:gd name="T5" fmla="*/ 111464 h 671152"/>
              <a:gd name="T6" fmla="*/ 671393 w 745766"/>
              <a:gd name="T7" fmla="*/ 111464 h 671152"/>
              <a:gd name="T8" fmla="*/ 671393 w 745766"/>
              <a:gd name="T9" fmla="*/ 37271 h 671152"/>
              <a:gd name="T10" fmla="*/ 681453 w 745766"/>
              <a:gd name="T11" fmla="*/ 20704 h 671152"/>
              <a:gd name="T12" fmla="*/ 701214 w 745766"/>
              <a:gd name="T13" fmla="*/ 22504 h 671152"/>
              <a:gd name="T14" fmla="*/ 745766 w 745766"/>
              <a:gd name="T15" fmla="*/ 111464 h 671152"/>
              <a:gd name="T16" fmla="*/ 690076 w 745766"/>
              <a:gd name="T17" fmla="*/ 208347 h 671152"/>
              <a:gd name="T18" fmla="*/ 690076 w 745766"/>
              <a:gd name="T19" fmla="*/ 615687 h 671152"/>
              <a:gd name="T20" fmla="*/ 634027 w 745766"/>
              <a:gd name="T21" fmla="*/ 671152 h 671152"/>
              <a:gd name="T22" fmla="*/ 578337 w 745766"/>
              <a:gd name="T23" fmla="*/ 615687 h 671152"/>
              <a:gd name="T24" fmla="*/ 578337 w 745766"/>
              <a:gd name="T25" fmla="*/ 208347 h 671152"/>
              <a:gd name="T26" fmla="*/ 522287 w 745766"/>
              <a:gd name="T27" fmla="*/ 111464 h 671152"/>
              <a:gd name="T28" fmla="*/ 567199 w 745766"/>
              <a:gd name="T29" fmla="*/ 22504 h 671152"/>
              <a:gd name="T30" fmla="*/ 586600 w 745766"/>
              <a:gd name="T31" fmla="*/ 20704 h 671152"/>
              <a:gd name="T32" fmla="*/ 373303 w 745766"/>
              <a:gd name="T33" fmla="*/ 0 h 671152"/>
              <a:gd name="T34" fmla="*/ 410921 w 745766"/>
              <a:gd name="T35" fmla="*/ 0 h 671152"/>
              <a:gd name="T36" fmla="*/ 429368 w 745766"/>
              <a:gd name="T37" fmla="*/ 15482 h 671152"/>
              <a:gd name="T38" fmla="*/ 447815 w 745766"/>
              <a:gd name="T39" fmla="*/ 127461 h 671152"/>
              <a:gd name="T40" fmla="*/ 443836 w 745766"/>
              <a:gd name="T41" fmla="*/ 142584 h 671152"/>
              <a:gd name="T42" fmla="*/ 429368 w 745766"/>
              <a:gd name="T43" fmla="*/ 149065 h 671152"/>
              <a:gd name="T44" fmla="*/ 410921 w 745766"/>
              <a:gd name="T45" fmla="*/ 149065 h 671152"/>
              <a:gd name="T46" fmla="*/ 410921 w 745766"/>
              <a:gd name="T47" fmla="*/ 335576 h 671152"/>
              <a:gd name="T48" fmla="*/ 429368 w 745766"/>
              <a:gd name="T49" fmla="*/ 335576 h 671152"/>
              <a:gd name="T50" fmla="*/ 448177 w 745766"/>
              <a:gd name="T51" fmla="*/ 354299 h 671152"/>
              <a:gd name="T52" fmla="*/ 448177 w 745766"/>
              <a:gd name="T53" fmla="*/ 615703 h 671152"/>
              <a:gd name="T54" fmla="*/ 392112 w 745766"/>
              <a:gd name="T55" fmla="*/ 671152 h 671152"/>
              <a:gd name="T56" fmla="*/ 335685 w 745766"/>
              <a:gd name="T57" fmla="*/ 615703 h 671152"/>
              <a:gd name="T58" fmla="*/ 335685 w 745766"/>
              <a:gd name="T59" fmla="*/ 354299 h 671152"/>
              <a:gd name="T60" fmla="*/ 354494 w 745766"/>
              <a:gd name="T61" fmla="*/ 335576 h 671152"/>
              <a:gd name="T62" fmla="*/ 373303 w 745766"/>
              <a:gd name="T63" fmla="*/ 335576 h 671152"/>
              <a:gd name="T64" fmla="*/ 373303 w 745766"/>
              <a:gd name="T65" fmla="*/ 149065 h 671152"/>
              <a:gd name="T66" fmla="*/ 354494 w 745766"/>
              <a:gd name="T67" fmla="*/ 149065 h 671152"/>
              <a:gd name="T68" fmla="*/ 340387 w 745766"/>
              <a:gd name="T69" fmla="*/ 142584 h 671152"/>
              <a:gd name="T70" fmla="*/ 336047 w 745766"/>
              <a:gd name="T71" fmla="*/ 127461 h 671152"/>
              <a:gd name="T72" fmla="*/ 354856 w 745766"/>
              <a:gd name="T73" fmla="*/ 15482 h 671152"/>
              <a:gd name="T74" fmla="*/ 373303 w 745766"/>
              <a:gd name="T75" fmla="*/ 0 h 671152"/>
              <a:gd name="T76" fmla="*/ 19096 w 745766"/>
              <a:gd name="T77" fmla="*/ 0 h 671152"/>
              <a:gd name="T78" fmla="*/ 130788 w 745766"/>
              <a:gd name="T79" fmla="*/ 0 h 671152"/>
              <a:gd name="T80" fmla="*/ 261576 w 745766"/>
              <a:gd name="T81" fmla="*/ 93256 h 671152"/>
              <a:gd name="T82" fmla="*/ 242841 w 745766"/>
              <a:gd name="T83" fmla="*/ 111619 h 671152"/>
              <a:gd name="T84" fmla="*/ 168259 w 745766"/>
              <a:gd name="T85" fmla="*/ 111619 h 671152"/>
              <a:gd name="T86" fmla="*/ 168259 w 745766"/>
              <a:gd name="T87" fmla="*/ 634066 h 671152"/>
              <a:gd name="T88" fmla="*/ 130788 w 745766"/>
              <a:gd name="T89" fmla="*/ 671152 h 671152"/>
              <a:gd name="T90" fmla="*/ 93677 w 745766"/>
              <a:gd name="T91" fmla="*/ 634066 h 671152"/>
              <a:gd name="T92" fmla="*/ 93677 w 745766"/>
              <a:gd name="T93" fmla="*/ 111619 h 671152"/>
              <a:gd name="T94" fmla="*/ 19096 w 745766"/>
              <a:gd name="T95" fmla="*/ 111619 h 671152"/>
              <a:gd name="T96" fmla="*/ 0 w 745766"/>
              <a:gd name="T97" fmla="*/ 93256 h 671152"/>
              <a:gd name="T98" fmla="*/ 0 w 745766"/>
              <a:gd name="T99" fmla="*/ 18363 h 671152"/>
              <a:gd name="T100" fmla="*/ 19096 w 745766"/>
              <a:gd name="T101" fmla="*/ 0 h 67115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45766" h="671152">
                <a:moveTo>
                  <a:pt x="586600" y="20704"/>
                </a:moveTo>
                <a:cubicBezTo>
                  <a:pt x="592708" y="23945"/>
                  <a:pt x="596660" y="30428"/>
                  <a:pt x="596660" y="37271"/>
                </a:cubicBezTo>
                <a:lnTo>
                  <a:pt x="596660" y="111464"/>
                </a:lnTo>
                <a:lnTo>
                  <a:pt x="671393" y="111464"/>
                </a:lnTo>
                <a:lnTo>
                  <a:pt x="671393" y="37271"/>
                </a:lnTo>
                <a:cubicBezTo>
                  <a:pt x="671393" y="30428"/>
                  <a:pt x="675345" y="23945"/>
                  <a:pt x="681453" y="20704"/>
                </a:cubicBezTo>
                <a:cubicBezTo>
                  <a:pt x="687920" y="17462"/>
                  <a:pt x="695465" y="18182"/>
                  <a:pt x="701214" y="22504"/>
                </a:cubicBezTo>
                <a:cubicBezTo>
                  <a:pt x="729239" y="43754"/>
                  <a:pt x="745766" y="76528"/>
                  <a:pt x="745766" y="111464"/>
                </a:cubicBezTo>
                <a:cubicBezTo>
                  <a:pt x="745766" y="151802"/>
                  <a:pt x="724209" y="188538"/>
                  <a:pt x="690076" y="208347"/>
                </a:cubicBezTo>
                <a:lnTo>
                  <a:pt x="690076" y="615687"/>
                </a:lnTo>
                <a:cubicBezTo>
                  <a:pt x="690076" y="646301"/>
                  <a:pt x="664926" y="671152"/>
                  <a:pt x="634027" y="671152"/>
                </a:cubicBezTo>
                <a:cubicBezTo>
                  <a:pt x="603128" y="671152"/>
                  <a:pt x="578337" y="646301"/>
                  <a:pt x="578337" y="615687"/>
                </a:cubicBezTo>
                <a:lnTo>
                  <a:pt x="578337" y="208347"/>
                </a:lnTo>
                <a:cubicBezTo>
                  <a:pt x="543845" y="188538"/>
                  <a:pt x="522287" y="151802"/>
                  <a:pt x="522287" y="111464"/>
                </a:cubicBezTo>
                <a:cubicBezTo>
                  <a:pt x="522287" y="76528"/>
                  <a:pt x="538455" y="43754"/>
                  <a:pt x="567199" y="22504"/>
                </a:cubicBezTo>
                <a:cubicBezTo>
                  <a:pt x="572588" y="18182"/>
                  <a:pt x="580133" y="17462"/>
                  <a:pt x="586600" y="20704"/>
                </a:cubicBezTo>
                <a:close/>
                <a:moveTo>
                  <a:pt x="373303" y="0"/>
                </a:moveTo>
                <a:lnTo>
                  <a:pt x="410921" y="0"/>
                </a:lnTo>
                <a:cubicBezTo>
                  <a:pt x="419963" y="0"/>
                  <a:pt x="427921" y="6481"/>
                  <a:pt x="429368" y="15482"/>
                </a:cubicBezTo>
                <a:lnTo>
                  <a:pt x="447815" y="127461"/>
                </a:lnTo>
                <a:cubicBezTo>
                  <a:pt x="448900" y="132502"/>
                  <a:pt x="447453" y="138263"/>
                  <a:pt x="443836" y="142584"/>
                </a:cubicBezTo>
                <a:cubicBezTo>
                  <a:pt x="440219" y="146545"/>
                  <a:pt x="435155" y="149065"/>
                  <a:pt x="429368" y="149065"/>
                </a:cubicBezTo>
                <a:lnTo>
                  <a:pt x="410921" y="149065"/>
                </a:lnTo>
                <a:lnTo>
                  <a:pt x="410921" y="335576"/>
                </a:lnTo>
                <a:lnTo>
                  <a:pt x="429368" y="335576"/>
                </a:lnTo>
                <a:cubicBezTo>
                  <a:pt x="439857" y="335576"/>
                  <a:pt x="448177" y="343857"/>
                  <a:pt x="448177" y="354299"/>
                </a:cubicBezTo>
                <a:lnTo>
                  <a:pt x="448177" y="615703"/>
                </a:lnTo>
                <a:cubicBezTo>
                  <a:pt x="448177" y="646308"/>
                  <a:pt x="423219" y="671152"/>
                  <a:pt x="392112" y="671152"/>
                </a:cubicBezTo>
                <a:cubicBezTo>
                  <a:pt x="361005" y="671152"/>
                  <a:pt x="335685" y="646308"/>
                  <a:pt x="335685" y="615703"/>
                </a:cubicBezTo>
                <a:lnTo>
                  <a:pt x="335685" y="354299"/>
                </a:lnTo>
                <a:cubicBezTo>
                  <a:pt x="335685" y="343857"/>
                  <a:pt x="344004" y="335576"/>
                  <a:pt x="354494" y="335576"/>
                </a:cubicBezTo>
                <a:lnTo>
                  <a:pt x="373303" y="335576"/>
                </a:lnTo>
                <a:lnTo>
                  <a:pt x="373303" y="149065"/>
                </a:lnTo>
                <a:lnTo>
                  <a:pt x="354494" y="149065"/>
                </a:lnTo>
                <a:cubicBezTo>
                  <a:pt x="349068" y="149065"/>
                  <a:pt x="344004" y="146545"/>
                  <a:pt x="340387" y="142584"/>
                </a:cubicBezTo>
                <a:cubicBezTo>
                  <a:pt x="336770" y="138263"/>
                  <a:pt x="334962" y="132502"/>
                  <a:pt x="336047" y="127461"/>
                </a:cubicBezTo>
                <a:lnTo>
                  <a:pt x="354856" y="15482"/>
                </a:lnTo>
                <a:cubicBezTo>
                  <a:pt x="356303" y="6481"/>
                  <a:pt x="363898" y="0"/>
                  <a:pt x="373303" y="0"/>
                </a:cubicBezTo>
                <a:close/>
                <a:moveTo>
                  <a:pt x="19096" y="0"/>
                </a:moveTo>
                <a:lnTo>
                  <a:pt x="130788" y="0"/>
                </a:lnTo>
                <a:cubicBezTo>
                  <a:pt x="224466" y="0"/>
                  <a:pt x="261576" y="37086"/>
                  <a:pt x="261576" y="93256"/>
                </a:cubicBezTo>
                <a:cubicBezTo>
                  <a:pt x="261576" y="103337"/>
                  <a:pt x="253290" y="111619"/>
                  <a:pt x="242841" y="111619"/>
                </a:cubicBezTo>
                <a:lnTo>
                  <a:pt x="168259" y="111619"/>
                </a:lnTo>
                <a:lnTo>
                  <a:pt x="168259" y="634066"/>
                </a:lnTo>
                <a:cubicBezTo>
                  <a:pt x="168259" y="654589"/>
                  <a:pt x="151685" y="671152"/>
                  <a:pt x="130788" y="671152"/>
                </a:cubicBezTo>
                <a:cubicBezTo>
                  <a:pt x="110251" y="671152"/>
                  <a:pt x="93677" y="654589"/>
                  <a:pt x="93677" y="634066"/>
                </a:cubicBezTo>
                <a:lnTo>
                  <a:pt x="93677" y="111619"/>
                </a:lnTo>
                <a:lnTo>
                  <a:pt x="19096" y="111619"/>
                </a:lnTo>
                <a:cubicBezTo>
                  <a:pt x="8647" y="111619"/>
                  <a:pt x="0" y="103337"/>
                  <a:pt x="0" y="93256"/>
                </a:cubicBezTo>
                <a:lnTo>
                  <a:pt x="0" y="18363"/>
                </a:lnTo>
                <a:cubicBezTo>
                  <a:pt x="0" y="8281"/>
                  <a:pt x="8647" y="0"/>
                  <a:pt x="19096"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27" name="Freeform 105">
            <a:extLst>
              <a:ext uri="{FF2B5EF4-FFF2-40B4-BE49-F238E27FC236}">
                <a16:creationId xmlns:a16="http://schemas.microsoft.com/office/drawing/2014/main" id="{A11446A8-0734-6941-AE4E-93E66E46ADA4}"/>
              </a:ext>
            </a:extLst>
          </p:cNvPr>
          <p:cNvSpPr>
            <a:spLocks noChangeArrowheads="1"/>
          </p:cNvSpPr>
          <p:nvPr/>
        </p:nvSpPr>
        <p:spPr bwMode="auto">
          <a:xfrm>
            <a:off x="11750593" y="9886609"/>
            <a:ext cx="864834" cy="864834"/>
          </a:xfrm>
          <a:custGeom>
            <a:avLst/>
            <a:gdLst/>
            <a:ahLst/>
            <a:cxnLst/>
            <a:rect l="0" t="0" r="r" b="b"/>
            <a:pathLst>
              <a:path w="745766" h="745765">
                <a:moveTo>
                  <a:pt x="652994" y="558913"/>
                </a:moveTo>
                <a:cubicBezTo>
                  <a:pt x="642567" y="558913"/>
                  <a:pt x="634296" y="567209"/>
                  <a:pt x="634296" y="577670"/>
                </a:cubicBezTo>
                <a:cubicBezTo>
                  <a:pt x="634296" y="587770"/>
                  <a:pt x="642567" y="596427"/>
                  <a:pt x="652994" y="596427"/>
                </a:cubicBezTo>
                <a:lnTo>
                  <a:pt x="690031" y="596427"/>
                </a:lnTo>
                <a:cubicBezTo>
                  <a:pt x="700459" y="596427"/>
                  <a:pt x="708729" y="587770"/>
                  <a:pt x="708729" y="577670"/>
                </a:cubicBezTo>
                <a:cubicBezTo>
                  <a:pt x="708729" y="567209"/>
                  <a:pt x="700459" y="558913"/>
                  <a:pt x="690031" y="558913"/>
                </a:cubicBezTo>
                <a:lnTo>
                  <a:pt x="652994" y="558913"/>
                </a:lnTo>
                <a:close/>
                <a:moveTo>
                  <a:pt x="187325" y="522288"/>
                </a:moveTo>
                <a:lnTo>
                  <a:pt x="372704" y="522288"/>
                </a:lnTo>
                <a:lnTo>
                  <a:pt x="372704" y="745765"/>
                </a:lnTo>
                <a:lnTo>
                  <a:pt x="187325" y="745765"/>
                </a:lnTo>
                <a:lnTo>
                  <a:pt x="187325" y="522288"/>
                </a:lnTo>
                <a:close/>
                <a:moveTo>
                  <a:pt x="652994" y="484244"/>
                </a:moveTo>
                <a:cubicBezTo>
                  <a:pt x="642567" y="484244"/>
                  <a:pt x="634296" y="492540"/>
                  <a:pt x="634296" y="503001"/>
                </a:cubicBezTo>
                <a:cubicBezTo>
                  <a:pt x="634296" y="513462"/>
                  <a:pt x="642567" y="521759"/>
                  <a:pt x="652994" y="521759"/>
                </a:cubicBezTo>
                <a:lnTo>
                  <a:pt x="690031" y="521759"/>
                </a:lnTo>
                <a:cubicBezTo>
                  <a:pt x="700459" y="521759"/>
                  <a:pt x="708729" y="513462"/>
                  <a:pt x="708729" y="503001"/>
                </a:cubicBezTo>
                <a:cubicBezTo>
                  <a:pt x="708729" y="492540"/>
                  <a:pt x="700459" y="484244"/>
                  <a:pt x="690031" y="484244"/>
                </a:cubicBezTo>
                <a:lnTo>
                  <a:pt x="652994" y="484244"/>
                </a:lnTo>
                <a:close/>
                <a:moveTo>
                  <a:pt x="596900" y="409575"/>
                </a:moveTo>
                <a:lnTo>
                  <a:pt x="727427" y="409575"/>
                </a:lnTo>
                <a:cubicBezTo>
                  <a:pt x="737855" y="409575"/>
                  <a:pt x="745766" y="417872"/>
                  <a:pt x="745766" y="427972"/>
                </a:cubicBezTo>
                <a:lnTo>
                  <a:pt x="745766" y="727007"/>
                </a:lnTo>
                <a:cubicBezTo>
                  <a:pt x="745766" y="737468"/>
                  <a:pt x="737855" y="745765"/>
                  <a:pt x="727427" y="745765"/>
                </a:cubicBezTo>
                <a:lnTo>
                  <a:pt x="596900" y="745765"/>
                </a:lnTo>
                <a:lnTo>
                  <a:pt x="596900" y="409575"/>
                </a:lnTo>
                <a:close/>
                <a:moveTo>
                  <a:pt x="19100" y="298450"/>
                </a:moveTo>
                <a:lnTo>
                  <a:pt x="541648" y="298450"/>
                </a:lnTo>
                <a:cubicBezTo>
                  <a:pt x="552098" y="298450"/>
                  <a:pt x="560027" y="306727"/>
                  <a:pt x="560027" y="317163"/>
                </a:cubicBezTo>
                <a:lnTo>
                  <a:pt x="560027" y="745765"/>
                </a:lnTo>
                <a:lnTo>
                  <a:pt x="410830" y="745765"/>
                </a:lnTo>
                <a:lnTo>
                  <a:pt x="410830" y="503575"/>
                </a:lnTo>
                <a:cubicBezTo>
                  <a:pt x="410830" y="493138"/>
                  <a:pt x="402542" y="484862"/>
                  <a:pt x="392451" y="484862"/>
                </a:cubicBezTo>
                <a:lnTo>
                  <a:pt x="168296" y="484862"/>
                </a:lnTo>
                <a:cubicBezTo>
                  <a:pt x="158206" y="484862"/>
                  <a:pt x="149557" y="493138"/>
                  <a:pt x="149557" y="503575"/>
                </a:cubicBezTo>
                <a:lnTo>
                  <a:pt x="149557" y="745765"/>
                </a:lnTo>
                <a:lnTo>
                  <a:pt x="19100" y="745765"/>
                </a:lnTo>
                <a:cubicBezTo>
                  <a:pt x="8649" y="745765"/>
                  <a:pt x="0" y="737488"/>
                  <a:pt x="0" y="727052"/>
                </a:cubicBezTo>
                <a:lnTo>
                  <a:pt x="0" y="317163"/>
                </a:lnTo>
                <a:cubicBezTo>
                  <a:pt x="0" y="306727"/>
                  <a:pt x="8649" y="298450"/>
                  <a:pt x="19100" y="298450"/>
                </a:cubicBezTo>
                <a:close/>
                <a:moveTo>
                  <a:pt x="475328" y="114372"/>
                </a:moveTo>
                <a:cubicBezTo>
                  <a:pt x="481452" y="117619"/>
                  <a:pt x="485415" y="123753"/>
                  <a:pt x="485415" y="130969"/>
                </a:cubicBezTo>
                <a:lnTo>
                  <a:pt x="485415" y="261577"/>
                </a:lnTo>
                <a:lnTo>
                  <a:pt x="392112" y="261577"/>
                </a:lnTo>
                <a:lnTo>
                  <a:pt x="392112" y="168131"/>
                </a:lnTo>
                <a:cubicBezTo>
                  <a:pt x="392112" y="161997"/>
                  <a:pt x="394994" y="156225"/>
                  <a:pt x="400398" y="152617"/>
                </a:cubicBezTo>
                <a:lnTo>
                  <a:pt x="456235" y="115455"/>
                </a:lnTo>
                <a:cubicBezTo>
                  <a:pt x="461999" y="111486"/>
                  <a:pt x="469204" y="111125"/>
                  <a:pt x="475328" y="114372"/>
                </a:cubicBezTo>
                <a:close/>
                <a:moveTo>
                  <a:pt x="316938" y="114372"/>
                </a:moveTo>
                <a:cubicBezTo>
                  <a:pt x="323062" y="117619"/>
                  <a:pt x="326665" y="123753"/>
                  <a:pt x="326665" y="130969"/>
                </a:cubicBezTo>
                <a:lnTo>
                  <a:pt x="326665" y="261577"/>
                </a:lnTo>
                <a:lnTo>
                  <a:pt x="233362" y="261577"/>
                </a:lnTo>
                <a:lnTo>
                  <a:pt x="233362" y="168131"/>
                </a:lnTo>
                <a:cubicBezTo>
                  <a:pt x="233362" y="161997"/>
                  <a:pt x="236604" y="156225"/>
                  <a:pt x="241648" y="152617"/>
                </a:cubicBezTo>
                <a:lnTo>
                  <a:pt x="297846" y="115455"/>
                </a:lnTo>
                <a:cubicBezTo>
                  <a:pt x="303609" y="111486"/>
                  <a:pt x="310814" y="111125"/>
                  <a:pt x="316938" y="114372"/>
                </a:cubicBezTo>
                <a:close/>
                <a:moveTo>
                  <a:pt x="158188" y="114372"/>
                </a:moveTo>
                <a:cubicBezTo>
                  <a:pt x="163952" y="117619"/>
                  <a:pt x="167915" y="123753"/>
                  <a:pt x="167915" y="130969"/>
                </a:cubicBezTo>
                <a:lnTo>
                  <a:pt x="167915" y="261577"/>
                </a:lnTo>
                <a:lnTo>
                  <a:pt x="74612" y="261577"/>
                </a:lnTo>
                <a:lnTo>
                  <a:pt x="74612" y="168131"/>
                </a:lnTo>
                <a:cubicBezTo>
                  <a:pt x="74612" y="161997"/>
                  <a:pt x="77854" y="156225"/>
                  <a:pt x="82898" y="152617"/>
                </a:cubicBezTo>
                <a:lnTo>
                  <a:pt x="138735" y="115455"/>
                </a:lnTo>
                <a:cubicBezTo>
                  <a:pt x="144499" y="111486"/>
                  <a:pt x="152064" y="111125"/>
                  <a:pt x="158188" y="114372"/>
                </a:cubicBezTo>
                <a:close/>
                <a:moveTo>
                  <a:pt x="466322" y="0"/>
                </a:moveTo>
                <a:cubicBezTo>
                  <a:pt x="476769" y="0"/>
                  <a:pt x="485415" y="8285"/>
                  <a:pt x="485415" y="18732"/>
                </a:cubicBezTo>
                <a:cubicBezTo>
                  <a:pt x="485415" y="50794"/>
                  <a:pt x="458757" y="59440"/>
                  <a:pt x="444347" y="64483"/>
                </a:cubicBezTo>
                <a:cubicBezTo>
                  <a:pt x="429217" y="69527"/>
                  <a:pt x="429217" y="70607"/>
                  <a:pt x="429217" y="74570"/>
                </a:cubicBezTo>
                <a:cubicBezTo>
                  <a:pt x="429217" y="85017"/>
                  <a:pt x="420932" y="93303"/>
                  <a:pt x="410484" y="93303"/>
                </a:cubicBezTo>
                <a:cubicBezTo>
                  <a:pt x="400398" y="93303"/>
                  <a:pt x="392112" y="85017"/>
                  <a:pt x="392112" y="74570"/>
                </a:cubicBezTo>
                <a:cubicBezTo>
                  <a:pt x="392112" y="42508"/>
                  <a:pt x="418410" y="33863"/>
                  <a:pt x="432459" y="28819"/>
                </a:cubicBezTo>
                <a:cubicBezTo>
                  <a:pt x="447950" y="23776"/>
                  <a:pt x="447950" y="22695"/>
                  <a:pt x="447950" y="18732"/>
                </a:cubicBezTo>
                <a:cubicBezTo>
                  <a:pt x="447950" y="8285"/>
                  <a:pt x="456235" y="0"/>
                  <a:pt x="466322" y="0"/>
                </a:cubicBezTo>
                <a:close/>
                <a:moveTo>
                  <a:pt x="307932" y="0"/>
                </a:moveTo>
                <a:cubicBezTo>
                  <a:pt x="318379" y="0"/>
                  <a:pt x="326665" y="8285"/>
                  <a:pt x="326665" y="18732"/>
                </a:cubicBezTo>
                <a:cubicBezTo>
                  <a:pt x="326665" y="50794"/>
                  <a:pt x="300367" y="59440"/>
                  <a:pt x="285958" y="64483"/>
                </a:cubicBezTo>
                <a:cubicBezTo>
                  <a:pt x="270827" y="69527"/>
                  <a:pt x="270827" y="70607"/>
                  <a:pt x="270827" y="74570"/>
                </a:cubicBezTo>
                <a:cubicBezTo>
                  <a:pt x="270827" y="85017"/>
                  <a:pt x="262542" y="93303"/>
                  <a:pt x="252095" y="93303"/>
                </a:cubicBezTo>
                <a:cubicBezTo>
                  <a:pt x="241648" y="93303"/>
                  <a:pt x="233362" y="85017"/>
                  <a:pt x="233362" y="74570"/>
                </a:cubicBezTo>
                <a:cubicBezTo>
                  <a:pt x="233362" y="42508"/>
                  <a:pt x="260020" y="33863"/>
                  <a:pt x="274430" y="28819"/>
                </a:cubicBezTo>
                <a:cubicBezTo>
                  <a:pt x="289560" y="23776"/>
                  <a:pt x="289560" y="22695"/>
                  <a:pt x="289560" y="18732"/>
                </a:cubicBezTo>
                <a:cubicBezTo>
                  <a:pt x="289560" y="8285"/>
                  <a:pt x="297846" y="0"/>
                  <a:pt x="307932" y="0"/>
                </a:cubicBezTo>
                <a:close/>
                <a:moveTo>
                  <a:pt x="149182" y="0"/>
                </a:moveTo>
                <a:cubicBezTo>
                  <a:pt x="159629" y="0"/>
                  <a:pt x="167915" y="8285"/>
                  <a:pt x="167915" y="18732"/>
                </a:cubicBezTo>
                <a:cubicBezTo>
                  <a:pt x="167915" y="50794"/>
                  <a:pt x="141257" y="59440"/>
                  <a:pt x="127208" y="64483"/>
                </a:cubicBezTo>
                <a:cubicBezTo>
                  <a:pt x="112077" y="69527"/>
                  <a:pt x="112077" y="70607"/>
                  <a:pt x="112077" y="74570"/>
                </a:cubicBezTo>
                <a:cubicBezTo>
                  <a:pt x="112077" y="85017"/>
                  <a:pt x="103432" y="93303"/>
                  <a:pt x="92984" y="93303"/>
                </a:cubicBezTo>
                <a:cubicBezTo>
                  <a:pt x="82898" y="93303"/>
                  <a:pt x="74612" y="85017"/>
                  <a:pt x="74612" y="74570"/>
                </a:cubicBezTo>
                <a:cubicBezTo>
                  <a:pt x="74612" y="42508"/>
                  <a:pt x="101270" y="33863"/>
                  <a:pt x="115320" y="28819"/>
                </a:cubicBezTo>
                <a:cubicBezTo>
                  <a:pt x="130450" y="23776"/>
                  <a:pt x="130450" y="22695"/>
                  <a:pt x="130450" y="18732"/>
                </a:cubicBezTo>
                <a:cubicBezTo>
                  <a:pt x="130450" y="8285"/>
                  <a:pt x="138735" y="0"/>
                  <a:pt x="149182"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8" name="Freeform 97">
            <a:extLst>
              <a:ext uri="{FF2B5EF4-FFF2-40B4-BE49-F238E27FC236}">
                <a16:creationId xmlns:a16="http://schemas.microsoft.com/office/drawing/2014/main" id="{5729776F-D23E-5F45-BD1E-C8B4E46ABDF9}"/>
              </a:ext>
            </a:extLst>
          </p:cNvPr>
          <p:cNvSpPr>
            <a:spLocks noChangeArrowheads="1"/>
          </p:cNvSpPr>
          <p:nvPr/>
        </p:nvSpPr>
        <p:spPr bwMode="auto">
          <a:xfrm>
            <a:off x="9272999" y="9592572"/>
            <a:ext cx="864834" cy="864834"/>
          </a:xfrm>
          <a:custGeom>
            <a:avLst/>
            <a:gdLst/>
            <a:ahLst/>
            <a:cxnLst/>
            <a:rect l="0" t="0" r="r" b="b"/>
            <a:pathLst>
              <a:path w="745765" h="745765">
                <a:moveTo>
                  <a:pt x="316333" y="300038"/>
                </a:moveTo>
                <a:lnTo>
                  <a:pt x="316333" y="374013"/>
                </a:lnTo>
                <a:cubicBezTo>
                  <a:pt x="316333" y="384068"/>
                  <a:pt x="324580" y="392687"/>
                  <a:pt x="334978" y="392687"/>
                </a:cubicBezTo>
                <a:lnTo>
                  <a:pt x="409201" y="392687"/>
                </a:lnTo>
                <a:cubicBezTo>
                  <a:pt x="419241" y="392687"/>
                  <a:pt x="427488" y="384068"/>
                  <a:pt x="427488" y="374013"/>
                </a:cubicBezTo>
                <a:lnTo>
                  <a:pt x="427488" y="300038"/>
                </a:lnTo>
                <a:cubicBezTo>
                  <a:pt x="450436" y="317275"/>
                  <a:pt x="464779" y="344567"/>
                  <a:pt x="464779" y="374013"/>
                </a:cubicBezTo>
                <a:cubicBezTo>
                  <a:pt x="464779" y="407051"/>
                  <a:pt x="447209" y="437216"/>
                  <a:pt x="418165" y="454093"/>
                </a:cubicBezTo>
                <a:cubicBezTo>
                  <a:pt x="412428" y="457325"/>
                  <a:pt x="409201" y="463430"/>
                  <a:pt x="409201" y="469894"/>
                </a:cubicBezTo>
                <a:lnTo>
                  <a:pt x="409201" y="556079"/>
                </a:lnTo>
                <a:cubicBezTo>
                  <a:pt x="397010" y="558593"/>
                  <a:pt x="384819" y="560029"/>
                  <a:pt x="371910" y="560029"/>
                </a:cubicBezTo>
                <a:cubicBezTo>
                  <a:pt x="359360" y="560029"/>
                  <a:pt x="347169" y="558593"/>
                  <a:pt x="334978" y="556079"/>
                </a:cubicBezTo>
                <a:lnTo>
                  <a:pt x="334978" y="469894"/>
                </a:lnTo>
                <a:cubicBezTo>
                  <a:pt x="334978" y="463430"/>
                  <a:pt x="331392" y="457325"/>
                  <a:pt x="325655" y="454093"/>
                </a:cubicBezTo>
                <a:cubicBezTo>
                  <a:pt x="296611" y="437216"/>
                  <a:pt x="279400" y="407051"/>
                  <a:pt x="279400" y="374013"/>
                </a:cubicBezTo>
                <a:cubicBezTo>
                  <a:pt x="279400" y="344567"/>
                  <a:pt x="293743" y="317275"/>
                  <a:pt x="316333" y="300038"/>
                </a:cubicBezTo>
                <a:close/>
                <a:moveTo>
                  <a:pt x="373676" y="187325"/>
                </a:moveTo>
                <a:cubicBezTo>
                  <a:pt x="476565" y="187325"/>
                  <a:pt x="560027" y="270777"/>
                  <a:pt x="560027" y="373653"/>
                </a:cubicBezTo>
                <a:cubicBezTo>
                  <a:pt x="560027" y="449551"/>
                  <a:pt x="513979" y="515017"/>
                  <a:pt x="448145" y="544153"/>
                </a:cubicBezTo>
                <a:lnTo>
                  <a:pt x="448145" y="480126"/>
                </a:lnTo>
                <a:cubicBezTo>
                  <a:pt x="483041" y="455666"/>
                  <a:pt x="503906" y="415738"/>
                  <a:pt x="503906" y="373653"/>
                </a:cubicBezTo>
                <a:cubicBezTo>
                  <a:pt x="503906" y="318618"/>
                  <a:pt x="469010" y="269338"/>
                  <a:pt x="416847" y="250993"/>
                </a:cubicBezTo>
                <a:cubicBezTo>
                  <a:pt x="411450" y="248835"/>
                  <a:pt x="405334" y="249914"/>
                  <a:pt x="400298" y="253511"/>
                </a:cubicBezTo>
                <a:cubicBezTo>
                  <a:pt x="395261" y="256748"/>
                  <a:pt x="392743" y="262504"/>
                  <a:pt x="392743" y="268619"/>
                </a:cubicBezTo>
                <a:lnTo>
                  <a:pt x="392743" y="354948"/>
                </a:lnTo>
                <a:lnTo>
                  <a:pt x="355329" y="354948"/>
                </a:lnTo>
                <a:lnTo>
                  <a:pt x="355329" y="268619"/>
                </a:lnTo>
                <a:cubicBezTo>
                  <a:pt x="355329" y="262504"/>
                  <a:pt x="352451" y="256748"/>
                  <a:pt x="347415" y="253511"/>
                </a:cubicBezTo>
                <a:cubicBezTo>
                  <a:pt x="342378" y="249914"/>
                  <a:pt x="335902" y="248835"/>
                  <a:pt x="330506" y="250993"/>
                </a:cubicBezTo>
                <a:cubicBezTo>
                  <a:pt x="278342" y="269338"/>
                  <a:pt x="243446" y="318618"/>
                  <a:pt x="243446" y="373653"/>
                </a:cubicBezTo>
                <a:cubicBezTo>
                  <a:pt x="243446" y="415738"/>
                  <a:pt x="264672" y="455666"/>
                  <a:pt x="299568" y="480126"/>
                </a:cubicBezTo>
                <a:lnTo>
                  <a:pt x="299568" y="544153"/>
                </a:lnTo>
                <a:cubicBezTo>
                  <a:pt x="233733" y="515017"/>
                  <a:pt x="187325" y="449551"/>
                  <a:pt x="187325" y="373653"/>
                </a:cubicBezTo>
                <a:cubicBezTo>
                  <a:pt x="187325" y="270777"/>
                  <a:pt x="271147" y="187325"/>
                  <a:pt x="373676" y="187325"/>
                </a:cubicBezTo>
                <a:close/>
                <a:moveTo>
                  <a:pt x="372883" y="149009"/>
                </a:moveTo>
                <a:cubicBezTo>
                  <a:pt x="249788" y="149009"/>
                  <a:pt x="149369" y="249428"/>
                  <a:pt x="149369" y="372883"/>
                </a:cubicBezTo>
                <a:cubicBezTo>
                  <a:pt x="149369" y="495977"/>
                  <a:pt x="249788" y="596396"/>
                  <a:pt x="372883" y="596396"/>
                </a:cubicBezTo>
                <a:cubicBezTo>
                  <a:pt x="495977" y="596396"/>
                  <a:pt x="596756" y="495977"/>
                  <a:pt x="596756" y="372883"/>
                </a:cubicBezTo>
                <a:cubicBezTo>
                  <a:pt x="596756" y="249428"/>
                  <a:pt x="495977" y="149009"/>
                  <a:pt x="372883" y="149009"/>
                </a:cubicBezTo>
                <a:close/>
                <a:moveTo>
                  <a:pt x="317094" y="0"/>
                </a:moveTo>
                <a:lnTo>
                  <a:pt x="428671" y="0"/>
                </a:lnTo>
                <a:cubicBezTo>
                  <a:pt x="439109" y="0"/>
                  <a:pt x="447387" y="8278"/>
                  <a:pt x="447387" y="18716"/>
                </a:cubicBezTo>
                <a:lnTo>
                  <a:pt x="447387" y="64787"/>
                </a:lnTo>
                <a:cubicBezTo>
                  <a:pt x="479421" y="72345"/>
                  <a:pt x="510014" y="85302"/>
                  <a:pt x="537729" y="102219"/>
                </a:cubicBezTo>
                <a:lnTo>
                  <a:pt x="570482" y="69466"/>
                </a:lnTo>
                <a:cubicBezTo>
                  <a:pt x="577680" y="62627"/>
                  <a:pt x="589918" y="62627"/>
                  <a:pt x="597116" y="69466"/>
                </a:cubicBezTo>
                <a:lnTo>
                  <a:pt x="675940" y="148649"/>
                </a:lnTo>
                <a:cubicBezTo>
                  <a:pt x="679539" y="152248"/>
                  <a:pt x="681699" y="156927"/>
                  <a:pt x="681699" y="161966"/>
                </a:cubicBezTo>
                <a:cubicBezTo>
                  <a:pt x="681699" y="166645"/>
                  <a:pt x="679539" y="171684"/>
                  <a:pt x="675940" y="174924"/>
                </a:cubicBezTo>
                <a:lnTo>
                  <a:pt x="643187" y="207677"/>
                </a:lnTo>
                <a:cubicBezTo>
                  <a:pt x="660463" y="235751"/>
                  <a:pt x="673060" y="265985"/>
                  <a:pt x="680619" y="298018"/>
                </a:cubicBezTo>
                <a:lnTo>
                  <a:pt x="727049" y="298018"/>
                </a:lnTo>
                <a:cubicBezTo>
                  <a:pt x="737487" y="298018"/>
                  <a:pt x="745765" y="306296"/>
                  <a:pt x="745765" y="316734"/>
                </a:cubicBezTo>
                <a:lnTo>
                  <a:pt x="745765" y="428671"/>
                </a:lnTo>
                <a:cubicBezTo>
                  <a:pt x="745765" y="439109"/>
                  <a:pt x="737487" y="447387"/>
                  <a:pt x="727049" y="447387"/>
                </a:cubicBezTo>
                <a:lnTo>
                  <a:pt x="680619" y="447387"/>
                </a:lnTo>
                <a:cubicBezTo>
                  <a:pt x="673060" y="479420"/>
                  <a:pt x="660463" y="509654"/>
                  <a:pt x="643187" y="538088"/>
                </a:cubicBezTo>
                <a:lnTo>
                  <a:pt x="675940" y="570482"/>
                </a:lnTo>
                <a:cubicBezTo>
                  <a:pt x="679539" y="574081"/>
                  <a:pt x="681699" y="578760"/>
                  <a:pt x="681699" y="583439"/>
                </a:cubicBezTo>
                <a:cubicBezTo>
                  <a:pt x="681699" y="588838"/>
                  <a:pt x="679539" y="593157"/>
                  <a:pt x="675940" y="596756"/>
                </a:cubicBezTo>
                <a:lnTo>
                  <a:pt x="597116" y="675940"/>
                </a:lnTo>
                <a:cubicBezTo>
                  <a:pt x="593517" y="679539"/>
                  <a:pt x="588838" y="681339"/>
                  <a:pt x="583799" y="681339"/>
                </a:cubicBezTo>
                <a:cubicBezTo>
                  <a:pt x="578760" y="681339"/>
                  <a:pt x="574081" y="679539"/>
                  <a:pt x="570482" y="675940"/>
                </a:cubicBezTo>
                <a:lnTo>
                  <a:pt x="537729" y="643546"/>
                </a:lnTo>
                <a:cubicBezTo>
                  <a:pt x="510014" y="660463"/>
                  <a:pt x="479421" y="673060"/>
                  <a:pt x="447387" y="680619"/>
                </a:cubicBezTo>
                <a:lnTo>
                  <a:pt x="447387" y="727049"/>
                </a:lnTo>
                <a:cubicBezTo>
                  <a:pt x="447387" y="737487"/>
                  <a:pt x="439109" y="745765"/>
                  <a:pt x="428671" y="745765"/>
                </a:cubicBezTo>
                <a:lnTo>
                  <a:pt x="317094" y="745765"/>
                </a:lnTo>
                <a:cubicBezTo>
                  <a:pt x="307016" y="745765"/>
                  <a:pt x="298738" y="737487"/>
                  <a:pt x="298738" y="727049"/>
                </a:cubicBezTo>
                <a:lnTo>
                  <a:pt x="298738" y="680619"/>
                </a:lnTo>
                <a:cubicBezTo>
                  <a:pt x="266345" y="673060"/>
                  <a:pt x="236111" y="660463"/>
                  <a:pt x="208037" y="643546"/>
                </a:cubicBezTo>
                <a:lnTo>
                  <a:pt x="175284" y="675940"/>
                </a:lnTo>
                <a:cubicBezTo>
                  <a:pt x="168445" y="683138"/>
                  <a:pt x="155848" y="683138"/>
                  <a:pt x="149009" y="675940"/>
                </a:cubicBezTo>
                <a:lnTo>
                  <a:pt x="69826" y="596756"/>
                </a:lnTo>
                <a:cubicBezTo>
                  <a:pt x="66226" y="593157"/>
                  <a:pt x="64427" y="588838"/>
                  <a:pt x="64427" y="583439"/>
                </a:cubicBezTo>
                <a:cubicBezTo>
                  <a:pt x="64427" y="578760"/>
                  <a:pt x="66226" y="574081"/>
                  <a:pt x="69826" y="570482"/>
                </a:cubicBezTo>
                <a:lnTo>
                  <a:pt x="102579" y="538088"/>
                </a:lnTo>
                <a:cubicBezTo>
                  <a:pt x="85303" y="509654"/>
                  <a:pt x="73065" y="479420"/>
                  <a:pt x="65147" y="447387"/>
                </a:cubicBezTo>
                <a:lnTo>
                  <a:pt x="19076" y="447387"/>
                </a:lnTo>
                <a:cubicBezTo>
                  <a:pt x="8638" y="447387"/>
                  <a:pt x="0" y="439109"/>
                  <a:pt x="0" y="428671"/>
                </a:cubicBezTo>
                <a:lnTo>
                  <a:pt x="0" y="316734"/>
                </a:lnTo>
                <a:cubicBezTo>
                  <a:pt x="0" y="306296"/>
                  <a:pt x="8638" y="298018"/>
                  <a:pt x="19076" y="298018"/>
                </a:cubicBezTo>
                <a:lnTo>
                  <a:pt x="65147" y="298018"/>
                </a:lnTo>
                <a:cubicBezTo>
                  <a:pt x="73065" y="265985"/>
                  <a:pt x="85303" y="235751"/>
                  <a:pt x="102579" y="207677"/>
                </a:cubicBezTo>
                <a:lnTo>
                  <a:pt x="69826" y="174924"/>
                </a:lnTo>
                <a:cubicBezTo>
                  <a:pt x="66226" y="171684"/>
                  <a:pt x="64427" y="166645"/>
                  <a:pt x="64427" y="161966"/>
                </a:cubicBezTo>
                <a:cubicBezTo>
                  <a:pt x="64427" y="156927"/>
                  <a:pt x="66226" y="152248"/>
                  <a:pt x="69826" y="148649"/>
                </a:cubicBezTo>
                <a:lnTo>
                  <a:pt x="149009" y="69466"/>
                </a:lnTo>
                <a:cubicBezTo>
                  <a:pt x="152609" y="66226"/>
                  <a:pt x="157288" y="64067"/>
                  <a:pt x="162327" y="64067"/>
                </a:cubicBezTo>
                <a:cubicBezTo>
                  <a:pt x="167365" y="64067"/>
                  <a:pt x="171685" y="66226"/>
                  <a:pt x="175284" y="69466"/>
                </a:cubicBezTo>
                <a:lnTo>
                  <a:pt x="208037" y="102219"/>
                </a:lnTo>
                <a:cubicBezTo>
                  <a:pt x="236111" y="85302"/>
                  <a:pt x="266345" y="72345"/>
                  <a:pt x="298738" y="64787"/>
                </a:cubicBezTo>
                <a:lnTo>
                  <a:pt x="298738" y="18716"/>
                </a:lnTo>
                <a:cubicBezTo>
                  <a:pt x="298738" y="8278"/>
                  <a:pt x="307016" y="0"/>
                  <a:pt x="317094"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29" name="Freeform 70">
            <a:extLst>
              <a:ext uri="{FF2B5EF4-FFF2-40B4-BE49-F238E27FC236}">
                <a16:creationId xmlns:a16="http://schemas.microsoft.com/office/drawing/2014/main" id="{495808B2-1C26-6D43-9631-080E65A4FE09}"/>
              </a:ext>
            </a:extLst>
          </p:cNvPr>
          <p:cNvSpPr>
            <a:spLocks noChangeArrowheads="1"/>
          </p:cNvSpPr>
          <p:nvPr/>
        </p:nvSpPr>
        <p:spPr bwMode="auto">
          <a:xfrm>
            <a:off x="7336313" y="6916972"/>
            <a:ext cx="822512" cy="778351"/>
          </a:xfrm>
          <a:custGeom>
            <a:avLst/>
            <a:gdLst>
              <a:gd name="T0" fmla="*/ 503933 w 1970"/>
              <a:gd name="T1" fmla="*/ 335757 h 1866"/>
              <a:gd name="T2" fmla="*/ 503933 w 1970"/>
              <a:gd name="T3" fmla="*/ 298330 h 1866"/>
              <a:gd name="T4" fmla="*/ 597227 w 1970"/>
              <a:gd name="T5" fmla="*/ 317043 h 1866"/>
              <a:gd name="T6" fmla="*/ 578496 w 1970"/>
              <a:gd name="T7" fmla="*/ 447675 h 1866"/>
              <a:gd name="T8" fmla="*/ 485202 w 1970"/>
              <a:gd name="T9" fmla="*/ 428962 h 1866"/>
              <a:gd name="T10" fmla="*/ 578496 w 1970"/>
              <a:gd name="T11" fmla="*/ 410249 h 1866"/>
              <a:gd name="T12" fmla="*/ 597227 w 1970"/>
              <a:gd name="T13" fmla="*/ 428962 h 1866"/>
              <a:gd name="T14" fmla="*/ 503933 w 1970"/>
              <a:gd name="T15" fmla="*/ 559234 h 1866"/>
              <a:gd name="T16" fmla="*/ 485202 w 1970"/>
              <a:gd name="T17" fmla="*/ 540881 h 1866"/>
              <a:gd name="T18" fmla="*/ 578496 w 1970"/>
              <a:gd name="T19" fmla="*/ 522168 h 1866"/>
              <a:gd name="T20" fmla="*/ 578496 w 1970"/>
              <a:gd name="T21" fmla="*/ 559234 h 1866"/>
              <a:gd name="T22" fmla="*/ 317344 w 1970"/>
              <a:gd name="T23" fmla="*/ 335757 h 1866"/>
              <a:gd name="T24" fmla="*/ 317344 w 1970"/>
              <a:gd name="T25" fmla="*/ 298330 h 1866"/>
              <a:gd name="T26" fmla="*/ 410638 w 1970"/>
              <a:gd name="T27" fmla="*/ 317043 h 1866"/>
              <a:gd name="T28" fmla="*/ 391908 w 1970"/>
              <a:gd name="T29" fmla="*/ 447675 h 1866"/>
              <a:gd name="T30" fmla="*/ 298613 w 1970"/>
              <a:gd name="T31" fmla="*/ 428962 h 1866"/>
              <a:gd name="T32" fmla="*/ 391908 w 1970"/>
              <a:gd name="T33" fmla="*/ 410249 h 1866"/>
              <a:gd name="T34" fmla="*/ 410638 w 1970"/>
              <a:gd name="T35" fmla="*/ 428962 h 1866"/>
              <a:gd name="T36" fmla="*/ 317344 w 1970"/>
              <a:gd name="T37" fmla="*/ 559234 h 1866"/>
              <a:gd name="T38" fmla="*/ 298613 w 1970"/>
              <a:gd name="T39" fmla="*/ 540881 h 1866"/>
              <a:gd name="T40" fmla="*/ 391908 w 1970"/>
              <a:gd name="T41" fmla="*/ 522168 h 1866"/>
              <a:gd name="T42" fmla="*/ 391908 w 1970"/>
              <a:gd name="T43" fmla="*/ 559234 h 1866"/>
              <a:gd name="T44" fmla="*/ 130756 w 1970"/>
              <a:gd name="T45" fmla="*/ 335757 h 1866"/>
              <a:gd name="T46" fmla="*/ 130756 w 1970"/>
              <a:gd name="T47" fmla="*/ 298330 h 1866"/>
              <a:gd name="T48" fmla="*/ 224050 w 1970"/>
              <a:gd name="T49" fmla="*/ 317043 h 1866"/>
              <a:gd name="T50" fmla="*/ 205319 w 1970"/>
              <a:gd name="T51" fmla="*/ 447675 h 1866"/>
              <a:gd name="T52" fmla="*/ 112025 w 1970"/>
              <a:gd name="T53" fmla="*/ 428962 h 1866"/>
              <a:gd name="T54" fmla="*/ 205319 w 1970"/>
              <a:gd name="T55" fmla="*/ 410249 h 1866"/>
              <a:gd name="T56" fmla="*/ 224050 w 1970"/>
              <a:gd name="T57" fmla="*/ 428962 h 1866"/>
              <a:gd name="T58" fmla="*/ 130756 w 1970"/>
              <a:gd name="T59" fmla="*/ 559234 h 1866"/>
              <a:gd name="T60" fmla="*/ 112025 w 1970"/>
              <a:gd name="T61" fmla="*/ 540881 h 1866"/>
              <a:gd name="T62" fmla="*/ 205319 w 1970"/>
              <a:gd name="T63" fmla="*/ 522168 h 1866"/>
              <a:gd name="T64" fmla="*/ 205319 w 1970"/>
              <a:gd name="T65" fmla="*/ 559234 h 1866"/>
              <a:gd name="T66" fmla="*/ 578496 w 1970"/>
              <a:gd name="T67" fmla="*/ 0 h 1866"/>
              <a:gd name="T68" fmla="*/ 485202 w 1970"/>
              <a:gd name="T69" fmla="*/ 186411 h 1866"/>
              <a:gd name="T70" fmla="*/ 475116 w 1970"/>
              <a:gd name="T71" fmla="*/ 76652 h 1866"/>
              <a:gd name="T72" fmla="*/ 336075 w 1970"/>
              <a:gd name="T73" fmla="*/ 168058 h 1866"/>
              <a:gd name="T74" fmla="*/ 325989 w 1970"/>
              <a:gd name="T75" fmla="*/ 76652 h 1866"/>
              <a:gd name="T76" fmla="*/ 186949 w 1970"/>
              <a:gd name="T77" fmla="*/ 168058 h 1866"/>
              <a:gd name="T78" fmla="*/ 176502 w 1970"/>
              <a:gd name="T79" fmla="*/ 76652 h 1866"/>
              <a:gd name="T80" fmla="*/ 7564 w 1970"/>
              <a:gd name="T81" fmla="*/ 190370 h 1866"/>
              <a:gd name="T82" fmla="*/ 0 w 1970"/>
              <a:gd name="T83" fmla="*/ 652440 h 1866"/>
              <a:gd name="T84" fmla="*/ 690521 w 1970"/>
              <a:gd name="T85" fmla="*/ 671153 h 1866"/>
              <a:gd name="T86" fmla="*/ 709252 w 1970"/>
              <a:gd name="T87" fmla="*/ 18713 h 186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970" h="1866">
                <a:moveTo>
                  <a:pt x="1606" y="933"/>
                </a:moveTo>
                <a:lnTo>
                  <a:pt x="1399" y="933"/>
                </a:lnTo>
                <a:cubicBezTo>
                  <a:pt x="1370" y="933"/>
                  <a:pt x="1347" y="909"/>
                  <a:pt x="1347" y="881"/>
                </a:cubicBezTo>
                <a:cubicBezTo>
                  <a:pt x="1347" y="853"/>
                  <a:pt x="1370" y="829"/>
                  <a:pt x="1399" y="829"/>
                </a:cubicBezTo>
                <a:lnTo>
                  <a:pt x="1606" y="829"/>
                </a:lnTo>
                <a:cubicBezTo>
                  <a:pt x="1635" y="829"/>
                  <a:pt x="1658" y="853"/>
                  <a:pt x="1658" y="881"/>
                </a:cubicBezTo>
                <a:cubicBezTo>
                  <a:pt x="1658" y="909"/>
                  <a:pt x="1635" y="933"/>
                  <a:pt x="1606" y="933"/>
                </a:cubicBezTo>
                <a:close/>
                <a:moveTo>
                  <a:pt x="1606" y="1244"/>
                </a:moveTo>
                <a:lnTo>
                  <a:pt x="1399" y="1244"/>
                </a:lnTo>
                <a:cubicBezTo>
                  <a:pt x="1370" y="1244"/>
                  <a:pt x="1347" y="1220"/>
                  <a:pt x="1347" y="1192"/>
                </a:cubicBezTo>
                <a:cubicBezTo>
                  <a:pt x="1347" y="1163"/>
                  <a:pt x="1370" y="1140"/>
                  <a:pt x="1399" y="1140"/>
                </a:cubicBezTo>
                <a:lnTo>
                  <a:pt x="1606" y="1140"/>
                </a:lnTo>
                <a:cubicBezTo>
                  <a:pt x="1635" y="1140"/>
                  <a:pt x="1658" y="1163"/>
                  <a:pt x="1658" y="1192"/>
                </a:cubicBezTo>
                <a:cubicBezTo>
                  <a:pt x="1658" y="1220"/>
                  <a:pt x="1635" y="1244"/>
                  <a:pt x="1606" y="1244"/>
                </a:cubicBezTo>
                <a:close/>
                <a:moveTo>
                  <a:pt x="1606" y="1554"/>
                </a:moveTo>
                <a:lnTo>
                  <a:pt x="1399" y="1554"/>
                </a:lnTo>
                <a:cubicBezTo>
                  <a:pt x="1370" y="1554"/>
                  <a:pt x="1347" y="1532"/>
                  <a:pt x="1347" y="1503"/>
                </a:cubicBezTo>
                <a:cubicBezTo>
                  <a:pt x="1347" y="1474"/>
                  <a:pt x="1370" y="1451"/>
                  <a:pt x="1399" y="1451"/>
                </a:cubicBezTo>
                <a:lnTo>
                  <a:pt x="1606" y="1451"/>
                </a:lnTo>
                <a:cubicBezTo>
                  <a:pt x="1635" y="1451"/>
                  <a:pt x="1658" y="1474"/>
                  <a:pt x="1658" y="1503"/>
                </a:cubicBezTo>
                <a:cubicBezTo>
                  <a:pt x="1658" y="1532"/>
                  <a:pt x="1635" y="1554"/>
                  <a:pt x="1606" y="1554"/>
                </a:cubicBezTo>
                <a:close/>
                <a:moveTo>
                  <a:pt x="1088" y="933"/>
                </a:moveTo>
                <a:lnTo>
                  <a:pt x="881" y="933"/>
                </a:lnTo>
                <a:cubicBezTo>
                  <a:pt x="852" y="933"/>
                  <a:pt x="829" y="909"/>
                  <a:pt x="829" y="881"/>
                </a:cubicBezTo>
                <a:cubicBezTo>
                  <a:pt x="829" y="853"/>
                  <a:pt x="852" y="829"/>
                  <a:pt x="881" y="829"/>
                </a:cubicBezTo>
                <a:lnTo>
                  <a:pt x="1088" y="829"/>
                </a:lnTo>
                <a:cubicBezTo>
                  <a:pt x="1117" y="829"/>
                  <a:pt x="1140" y="853"/>
                  <a:pt x="1140" y="881"/>
                </a:cubicBezTo>
                <a:cubicBezTo>
                  <a:pt x="1140" y="909"/>
                  <a:pt x="1117" y="933"/>
                  <a:pt x="1088" y="933"/>
                </a:cubicBezTo>
                <a:close/>
                <a:moveTo>
                  <a:pt x="1088" y="1244"/>
                </a:moveTo>
                <a:lnTo>
                  <a:pt x="881" y="1244"/>
                </a:lnTo>
                <a:cubicBezTo>
                  <a:pt x="852" y="1244"/>
                  <a:pt x="829" y="1220"/>
                  <a:pt x="829" y="1192"/>
                </a:cubicBezTo>
                <a:cubicBezTo>
                  <a:pt x="829" y="1163"/>
                  <a:pt x="852" y="1140"/>
                  <a:pt x="881" y="1140"/>
                </a:cubicBezTo>
                <a:lnTo>
                  <a:pt x="1088" y="1140"/>
                </a:lnTo>
                <a:cubicBezTo>
                  <a:pt x="1117" y="1140"/>
                  <a:pt x="1140" y="1163"/>
                  <a:pt x="1140" y="1192"/>
                </a:cubicBezTo>
                <a:cubicBezTo>
                  <a:pt x="1140" y="1220"/>
                  <a:pt x="1117" y="1244"/>
                  <a:pt x="1088" y="1244"/>
                </a:cubicBezTo>
                <a:close/>
                <a:moveTo>
                  <a:pt x="1088" y="1554"/>
                </a:moveTo>
                <a:lnTo>
                  <a:pt x="881" y="1554"/>
                </a:lnTo>
                <a:cubicBezTo>
                  <a:pt x="852" y="1554"/>
                  <a:pt x="829" y="1532"/>
                  <a:pt x="829" y="1503"/>
                </a:cubicBezTo>
                <a:cubicBezTo>
                  <a:pt x="829" y="1474"/>
                  <a:pt x="852" y="1451"/>
                  <a:pt x="881" y="1451"/>
                </a:cubicBezTo>
                <a:lnTo>
                  <a:pt x="1088" y="1451"/>
                </a:lnTo>
                <a:cubicBezTo>
                  <a:pt x="1117" y="1451"/>
                  <a:pt x="1140" y="1474"/>
                  <a:pt x="1140" y="1503"/>
                </a:cubicBezTo>
                <a:cubicBezTo>
                  <a:pt x="1140" y="1532"/>
                  <a:pt x="1117" y="1554"/>
                  <a:pt x="1088" y="1554"/>
                </a:cubicBezTo>
                <a:close/>
                <a:moveTo>
                  <a:pt x="570" y="933"/>
                </a:moveTo>
                <a:lnTo>
                  <a:pt x="363" y="933"/>
                </a:lnTo>
                <a:cubicBezTo>
                  <a:pt x="334" y="933"/>
                  <a:pt x="311" y="909"/>
                  <a:pt x="311" y="881"/>
                </a:cubicBezTo>
                <a:cubicBezTo>
                  <a:pt x="311" y="853"/>
                  <a:pt x="334" y="829"/>
                  <a:pt x="363" y="829"/>
                </a:cubicBezTo>
                <a:lnTo>
                  <a:pt x="570" y="829"/>
                </a:lnTo>
                <a:cubicBezTo>
                  <a:pt x="599" y="829"/>
                  <a:pt x="622" y="853"/>
                  <a:pt x="622" y="881"/>
                </a:cubicBezTo>
                <a:cubicBezTo>
                  <a:pt x="622" y="909"/>
                  <a:pt x="599" y="933"/>
                  <a:pt x="570" y="933"/>
                </a:cubicBezTo>
                <a:close/>
                <a:moveTo>
                  <a:pt x="570" y="1244"/>
                </a:moveTo>
                <a:lnTo>
                  <a:pt x="363" y="1244"/>
                </a:lnTo>
                <a:cubicBezTo>
                  <a:pt x="334" y="1244"/>
                  <a:pt x="311" y="1220"/>
                  <a:pt x="311" y="1192"/>
                </a:cubicBezTo>
                <a:cubicBezTo>
                  <a:pt x="311" y="1163"/>
                  <a:pt x="334" y="1140"/>
                  <a:pt x="363" y="1140"/>
                </a:cubicBezTo>
                <a:lnTo>
                  <a:pt x="570" y="1140"/>
                </a:lnTo>
                <a:cubicBezTo>
                  <a:pt x="599" y="1140"/>
                  <a:pt x="622" y="1163"/>
                  <a:pt x="622" y="1192"/>
                </a:cubicBezTo>
                <a:cubicBezTo>
                  <a:pt x="622" y="1220"/>
                  <a:pt x="599" y="1244"/>
                  <a:pt x="570" y="1244"/>
                </a:cubicBezTo>
                <a:close/>
                <a:moveTo>
                  <a:pt x="570" y="1554"/>
                </a:moveTo>
                <a:lnTo>
                  <a:pt x="363" y="1554"/>
                </a:lnTo>
                <a:cubicBezTo>
                  <a:pt x="334" y="1554"/>
                  <a:pt x="311" y="1532"/>
                  <a:pt x="311" y="1503"/>
                </a:cubicBezTo>
                <a:cubicBezTo>
                  <a:pt x="311" y="1474"/>
                  <a:pt x="334" y="1451"/>
                  <a:pt x="363" y="1451"/>
                </a:cubicBezTo>
                <a:lnTo>
                  <a:pt x="570" y="1451"/>
                </a:lnTo>
                <a:cubicBezTo>
                  <a:pt x="599" y="1451"/>
                  <a:pt x="622" y="1474"/>
                  <a:pt x="622" y="1503"/>
                </a:cubicBezTo>
                <a:cubicBezTo>
                  <a:pt x="622" y="1532"/>
                  <a:pt x="599" y="1554"/>
                  <a:pt x="570" y="1554"/>
                </a:cubicBezTo>
                <a:close/>
                <a:moveTo>
                  <a:pt x="1917" y="0"/>
                </a:moveTo>
                <a:lnTo>
                  <a:pt x="1606" y="0"/>
                </a:lnTo>
                <a:cubicBezTo>
                  <a:pt x="1577" y="0"/>
                  <a:pt x="1555" y="23"/>
                  <a:pt x="1555" y="52"/>
                </a:cubicBezTo>
                <a:lnTo>
                  <a:pt x="1555" y="518"/>
                </a:lnTo>
                <a:lnTo>
                  <a:pt x="1347" y="518"/>
                </a:lnTo>
                <a:lnTo>
                  <a:pt x="1347" y="259"/>
                </a:lnTo>
                <a:cubicBezTo>
                  <a:pt x="1347" y="240"/>
                  <a:pt x="1336" y="222"/>
                  <a:pt x="1319" y="213"/>
                </a:cubicBezTo>
                <a:cubicBezTo>
                  <a:pt x="1301" y="204"/>
                  <a:pt x="1280" y="206"/>
                  <a:pt x="1264" y="218"/>
                </a:cubicBezTo>
                <a:lnTo>
                  <a:pt x="933" y="467"/>
                </a:lnTo>
                <a:lnTo>
                  <a:pt x="933" y="259"/>
                </a:lnTo>
                <a:cubicBezTo>
                  <a:pt x="933" y="240"/>
                  <a:pt x="921" y="222"/>
                  <a:pt x="905" y="213"/>
                </a:cubicBezTo>
                <a:cubicBezTo>
                  <a:pt x="887" y="204"/>
                  <a:pt x="866" y="206"/>
                  <a:pt x="850" y="218"/>
                </a:cubicBezTo>
                <a:lnTo>
                  <a:pt x="519" y="467"/>
                </a:lnTo>
                <a:lnTo>
                  <a:pt x="519" y="259"/>
                </a:lnTo>
                <a:cubicBezTo>
                  <a:pt x="519" y="240"/>
                  <a:pt x="507" y="222"/>
                  <a:pt x="490" y="213"/>
                </a:cubicBezTo>
                <a:cubicBezTo>
                  <a:pt x="472" y="204"/>
                  <a:pt x="451" y="206"/>
                  <a:pt x="436" y="218"/>
                </a:cubicBezTo>
                <a:lnTo>
                  <a:pt x="21" y="529"/>
                </a:lnTo>
                <a:cubicBezTo>
                  <a:pt x="8" y="538"/>
                  <a:pt x="0" y="553"/>
                  <a:pt x="0" y="570"/>
                </a:cubicBezTo>
                <a:lnTo>
                  <a:pt x="0" y="1813"/>
                </a:lnTo>
                <a:cubicBezTo>
                  <a:pt x="0" y="1842"/>
                  <a:pt x="24" y="1865"/>
                  <a:pt x="52" y="1865"/>
                </a:cubicBezTo>
                <a:lnTo>
                  <a:pt x="1917" y="1865"/>
                </a:lnTo>
                <a:cubicBezTo>
                  <a:pt x="1946" y="1865"/>
                  <a:pt x="1969" y="1842"/>
                  <a:pt x="1969" y="1813"/>
                </a:cubicBezTo>
                <a:lnTo>
                  <a:pt x="1969" y="52"/>
                </a:lnTo>
                <a:cubicBezTo>
                  <a:pt x="1969" y="23"/>
                  <a:pt x="1946" y="0"/>
                  <a:pt x="1917" y="0"/>
                </a:cubicBez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9898D765-CB4D-414C-9254-0C9CCFE78FBD}"/>
              </a:ext>
            </a:extLst>
          </p:cNvPr>
          <p:cNvSpPr txBox="1"/>
          <p:nvPr/>
        </p:nvSpPr>
        <p:spPr>
          <a:xfrm>
            <a:off x="2968091" y="6343368"/>
            <a:ext cx="401423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PROJECT PROCESS</a:t>
            </a:r>
          </a:p>
        </p:txBody>
      </p:sp>
      <p:sp>
        <p:nvSpPr>
          <p:cNvPr id="31" name="Subtitle 2">
            <a:extLst>
              <a:ext uri="{FF2B5EF4-FFF2-40B4-BE49-F238E27FC236}">
                <a16:creationId xmlns:a16="http://schemas.microsoft.com/office/drawing/2014/main" id="{12E1BF81-FDD8-304E-8476-CFFA71A397F9}"/>
              </a:ext>
            </a:extLst>
          </p:cNvPr>
          <p:cNvSpPr txBox="1">
            <a:spLocks/>
          </p:cNvSpPr>
          <p:nvPr/>
        </p:nvSpPr>
        <p:spPr>
          <a:xfrm>
            <a:off x="2703163" y="6889984"/>
            <a:ext cx="427916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4" name="TextBox 33">
            <a:extLst>
              <a:ext uri="{FF2B5EF4-FFF2-40B4-BE49-F238E27FC236}">
                <a16:creationId xmlns:a16="http://schemas.microsoft.com/office/drawing/2014/main" id="{B27F001F-A94B-3843-892C-3A087AA978F3}"/>
              </a:ext>
            </a:extLst>
          </p:cNvPr>
          <p:cNvSpPr txBox="1"/>
          <p:nvPr/>
        </p:nvSpPr>
        <p:spPr>
          <a:xfrm>
            <a:off x="5146191" y="9055593"/>
            <a:ext cx="37289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JOBING PROCESS</a:t>
            </a:r>
          </a:p>
        </p:txBody>
      </p:sp>
      <p:sp>
        <p:nvSpPr>
          <p:cNvPr id="35" name="Subtitle 2">
            <a:extLst>
              <a:ext uri="{FF2B5EF4-FFF2-40B4-BE49-F238E27FC236}">
                <a16:creationId xmlns:a16="http://schemas.microsoft.com/office/drawing/2014/main" id="{6BB93A78-DFB6-DD41-BDDA-4BFA7CD08A11}"/>
              </a:ext>
            </a:extLst>
          </p:cNvPr>
          <p:cNvSpPr txBox="1">
            <a:spLocks/>
          </p:cNvSpPr>
          <p:nvPr/>
        </p:nvSpPr>
        <p:spPr>
          <a:xfrm>
            <a:off x="4595930" y="9602209"/>
            <a:ext cx="427916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7" name="TextBox 36">
            <a:extLst>
              <a:ext uri="{FF2B5EF4-FFF2-40B4-BE49-F238E27FC236}">
                <a16:creationId xmlns:a16="http://schemas.microsoft.com/office/drawing/2014/main" id="{5DE4CFA0-1B0E-C241-83AA-CC2A28E5ED12}"/>
              </a:ext>
            </a:extLst>
          </p:cNvPr>
          <p:cNvSpPr txBox="1"/>
          <p:nvPr/>
        </p:nvSpPr>
        <p:spPr>
          <a:xfrm>
            <a:off x="15490923" y="9055593"/>
            <a:ext cx="499688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QUALITY MANAGEMENT</a:t>
            </a:r>
          </a:p>
        </p:txBody>
      </p:sp>
      <p:sp>
        <p:nvSpPr>
          <p:cNvPr id="38" name="Subtitle 2">
            <a:extLst>
              <a:ext uri="{FF2B5EF4-FFF2-40B4-BE49-F238E27FC236}">
                <a16:creationId xmlns:a16="http://schemas.microsoft.com/office/drawing/2014/main" id="{23450E7D-00F4-0C4A-BF7B-EF22240D4E3C}"/>
              </a:ext>
            </a:extLst>
          </p:cNvPr>
          <p:cNvSpPr txBox="1">
            <a:spLocks/>
          </p:cNvSpPr>
          <p:nvPr/>
        </p:nvSpPr>
        <p:spPr>
          <a:xfrm>
            <a:off x="15490923" y="9602209"/>
            <a:ext cx="427916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0" name="TextBox 39">
            <a:extLst>
              <a:ext uri="{FF2B5EF4-FFF2-40B4-BE49-F238E27FC236}">
                <a16:creationId xmlns:a16="http://schemas.microsoft.com/office/drawing/2014/main" id="{D637496B-6EC5-9B42-AD89-85ED4E231263}"/>
              </a:ext>
            </a:extLst>
          </p:cNvPr>
          <p:cNvSpPr txBox="1"/>
          <p:nvPr/>
        </p:nvSpPr>
        <p:spPr>
          <a:xfrm>
            <a:off x="17650387" y="6343368"/>
            <a:ext cx="412805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PRODUCT TRACING</a:t>
            </a:r>
          </a:p>
        </p:txBody>
      </p:sp>
      <p:sp>
        <p:nvSpPr>
          <p:cNvPr id="41" name="Subtitle 2">
            <a:extLst>
              <a:ext uri="{FF2B5EF4-FFF2-40B4-BE49-F238E27FC236}">
                <a16:creationId xmlns:a16="http://schemas.microsoft.com/office/drawing/2014/main" id="{00F0377B-6E59-0642-AFAF-9F2EDFD52439}"/>
              </a:ext>
            </a:extLst>
          </p:cNvPr>
          <p:cNvSpPr txBox="1">
            <a:spLocks/>
          </p:cNvSpPr>
          <p:nvPr/>
        </p:nvSpPr>
        <p:spPr>
          <a:xfrm>
            <a:off x="17650387" y="6889984"/>
            <a:ext cx="427916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3" name="TextBox 42">
            <a:extLst>
              <a:ext uri="{FF2B5EF4-FFF2-40B4-BE49-F238E27FC236}">
                <a16:creationId xmlns:a16="http://schemas.microsoft.com/office/drawing/2014/main" id="{7A78090E-EB25-884D-BEBA-857180DBB8F4}"/>
              </a:ext>
            </a:extLst>
          </p:cNvPr>
          <p:cNvSpPr txBox="1"/>
          <p:nvPr/>
        </p:nvSpPr>
        <p:spPr>
          <a:xfrm>
            <a:off x="9888024" y="10966899"/>
            <a:ext cx="460574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LABOR MANAGEMENT</a:t>
            </a:r>
          </a:p>
        </p:txBody>
      </p:sp>
      <p:sp>
        <p:nvSpPr>
          <p:cNvPr id="44" name="Subtitle 2">
            <a:extLst>
              <a:ext uri="{FF2B5EF4-FFF2-40B4-BE49-F238E27FC236}">
                <a16:creationId xmlns:a16="http://schemas.microsoft.com/office/drawing/2014/main" id="{C924E1CB-5935-F54C-AE71-2CE7D8F86379}"/>
              </a:ext>
            </a:extLst>
          </p:cNvPr>
          <p:cNvSpPr txBox="1">
            <a:spLocks/>
          </p:cNvSpPr>
          <p:nvPr/>
        </p:nvSpPr>
        <p:spPr>
          <a:xfrm>
            <a:off x="10051311" y="11513515"/>
            <a:ext cx="427916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6" name="Freeform 35">
            <a:extLst>
              <a:ext uri="{FF2B5EF4-FFF2-40B4-BE49-F238E27FC236}">
                <a16:creationId xmlns:a16="http://schemas.microsoft.com/office/drawing/2014/main" id="{0B891EF5-8F98-3D43-8EE6-502609DCDB7A}"/>
              </a:ext>
            </a:extLst>
          </p:cNvPr>
          <p:cNvSpPr>
            <a:spLocks noChangeArrowheads="1"/>
          </p:cNvSpPr>
          <p:nvPr/>
        </p:nvSpPr>
        <p:spPr bwMode="auto">
          <a:xfrm>
            <a:off x="10825617" y="4150535"/>
            <a:ext cx="2714786" cy="1642318"/>
          </a:xfrm>
          <a:custGeom>
            <a:avLst/>
            <a:gdLst>
              <a:gd name="connsiteX0" fmla="*/ 642757 w 868003"/>
              <a:gd name="connsiteY0" fmla="*/ 407432 h 525101"/>
              <a:gd name="connsiteX1" fmla="*/ 620017 w 868003"/>
              <a:gd name="connsiteY1" fmla="*/ 416817 h 525101"/>
              <a:gd name="connsiteX2" fmla="*/ 610632 w 868003"/>
              <a:gd name="connsiteY2" fmla="*/ 439557 h 525101"/>
              <a:gd name="connsiteX3" fmla="*/ 620017 w 868003"/>
              <a:gd name="connsiteY3" fmla="*/ 461935 h 525101"/>
              <a:gd name="connsiteX4" fmla="*/ 642757 w 868003"/>
              <a:gd name="connsiteY4" fmla="*/ 471681 h 525101"/>
              <a:gd name="connsiteX5" fmla="*/ 665496 w 868003"/>
              <a:gd name="connsiteY5" fmla="*/ 461935 h 525101"/>
              <a:gd name="connsiteX6" fmla="*/ 674881 w 868003"/>
              <a:gd name="connsiteY6" fmla="*/ 439557 h 525101"/>
              <a:gd name="connsiteX7" fmla="*/ 665496 w 868003"/>
              <a:gd name="connsiteY7" fmla="*/ 416817 h 525101"/>
              <a:gd name="connsiteX8" fmla="*/ 642757 w 868003"/>
              <a:gd name="connsiteY8" fmla="*/ 407432 h 525101"/>
              <a:gd name="connsiteX9" fmla="*/ 190319 w 868003"/>
              <a:gd name="connsiteY9" fmla="*/ 407432 h 525101"/>
              <a:gd name="connsiteX10" fmla="*/ 167580 w 868003"/>
              <a:gd name="connsiteY10" fmla="*/ 416817 h 525101"/>
              <a:gd name="connsiteX11" fmla="*/ 158195 w 868003"/>
              <a:gd name="connsiteY11" fmla="*/ 439557 h 525101"/>
              <a:gd name="connsiteX12" fmla="*/ 167580 w 868003"/>
              <a:gd name="connsiteY12" fmla="*/ 461935 h 525101"/>
              <a:gd name="connsiteX13" fmla="*/ 190319 w 868003"/>
              <a:gd name="connsiteY13" fmla="*/ 471681 h 525101"/>
              <a:gd name="connsiteX14" fmla="*/ 213059 w 868003"/>
              <a:gd name="connsiteY14" fmla="*/ 461935 h 525101"/>
              <a:gd name="connsiteX15" fmla="*/ 222444 w 868003"/>
              <a:gd name="connsiteY15" fmla="*/ 439557 h 525101"/>
              <a:gd name="connsiteX16" fmla="*/ 213059 w 868003"/>
              <a:gd name="connsiteY16" fmla="*/ 416817 h 525101"/>
              <a:gd name="connsiteX17" fmla="*/ 190319 w 868003"/>
              <a:gd name="connsiteY17" fmla="*/ 407432 h 525101"/>
              <a:gd name="connsiteX18" fmla="*/ 642757 w 868003"/>
              <a:gd name="connsiteY18" fmla="*/ 354012 h 525101"/>
              <a:gd name="connsiteX19" fmla="*/ 703396 w 868003"/>
              <a:gd name="connsiteY19" fmla="*/ 378917 h 525101"/>
              <a:gd name="connsiteX20" fmla="*/ 728301 w 868003"/>
              <a:gd name="connsiteY20" fmla="*/ 439557 h 525101"/>
              <a:gd name="connsiteX21" fmla="*/ 703396 w 868003"/>
              <a:gd name="connsiteY21" fmla="*/ 499835 h 525101"/>
              <a:gd name="connsiteX22" fmla="*/ 642757 w 868003"/>
              <a:gd name="connsiteY22" fmla="*/ 525101 h 525101"/>
              <a:gd name="connsiteX23" fmla="*/ 582117 w 868003"/>
              <a:gd name="connsiteY23" fmla="*/ 499835 h 525101"/>
              <a:gd name="connsiteX24" fmla="*/ 557212 w 868003"/>
              <a:gd name="connsiteY24" fmla="*/ 439557 h 525101"/>
              <a:gd name="connsiteX25" fmla="*/ 582117 w 868003"/>
              <a:gd name="connsiteY25" fmla="*/ 378917 h 525101"/>
              <a:gd name="connsiteX26" fmla="*/ 642757 w 868003"/>
              <a:gd name="connsiteY26" fmla="*/ 354012 h 525101"/>
              <a:gd name="connsiteX27" fmla="*/ 190319 w 868003"/>
              <a:gd name="connsiteY27" fmla="*/ 354012 h 525101"/>
              <a:gd name="connsiteX28" fmla="*/ 250598 w 868003"/>
              <a:gd name="connsiteY28" fmla="*/ 378917 h 525101"/>
              <a:gd name="connsiteX29" fmla="*/ 275864 w 868003"/>
              <a:gd name="connsiteY29" fmla="*/ 439557 h 525101"/>
              <a:gd name="connsiteX30" fmla="*/ 250598 w 868003"/>
              <a:gd name="connsiteY30" fmla="*/ 499835 h 525101"/>
              <a:gd name="connsiteX31" fmla="*/ 190319 w 868003"/>
              <a:gd name="connsiteY31" fmla="*/ 525101 h 525101"/>
              <a:gd name="connsiteX32" fmla="*/ 129680 w 868003"/>
              <a:gd name="connsiteY32" fmla="*/ 499835 h 525101"/>
              <a:gd name="connsiteX33" fmla="*/ 104775 w 868003"/>
              <a:gd name="connsiteY33" fmla="*/ 439557 h 525101"/>
              <a:gd name="connsiteX34" fmla="*/ 129680 w 868003"/>
              <a:gd name="connsiteY34" fmla="*/ 378917 h 525101"/>
              <a:gd name="connsiteX35" fmla="*/ 190319 w 868003"/>
              <a:gd name="connsiteY35" fmla="*/ 354012 h 525101"/>
              <a:gd name="connsiteX36" fmla="*/ 227000 w 868003"/>
              <a:gd name="connsiteY36" fmla="*/ 186497 h 525101"/>
              <a:gd name="connsiteX37" fmla="*/ 202132 w 868003"/>
              <a:gd name="connsiteY37" fmla="*/ 188660 h 525101"/>
              <a:gd name="connsiteX38" fmla="*/ 121759 w 868003"/>
              <a:gd name="connsiteY38" fmla="*/ 227950 h 525101"/>
              <a:gd name="connsiteX39" fmla="*/ 87520 w 868003"/>
              <a:gd name="connsiteY39" fmla="*/ 269042 h 525101"/>
              <a:gd name="connsiteX40" fmla="*/ 202132 w 868003"/>
              <a:gd name="connsiteY40" fmla="*/ 269042 h 525101"/>
              <a:gd name="connsiteX41" fmla="*/ 315912 w 868003"/>
              <a:gd name="connsiteY41" fmla="*/ 269042 h 525101"/>
              <a:gd name="connsiteX42" fmla="*/ 315912 w 868003"/>
              <a:gd name="connsiteY42" fmla="*/ 186497 h 525101"/>
              <a:gd name="connsiteX43" fmla="*/ 333565 w 868003"/>
              <a:gd name="connsiteY43" fmla="*/ 0 h 525101"/>
              <a:gd name="connsiteX44" fmla="*/ 840464 w 868003"/>
              <a:gd name="connsiteY44" fmla="*/ 0 h 525101"/>
              <a:gd name="connsiteX45" fmla="*/ 858477 w 868003"/>
              <a:gd name="connsiteY45" fmla="*/ 17612 h 525101"/>
              <a:gd name="connsiteX46" fmla="*/ 858477 w 868003"/>
              <a:gd name="connsiteY46" fmla="*/ 422275 h 525101"/>
              <a:gd name="connsiteX47" fmla="*/ 868003 w 868003"/>
              <a:gd name="connsiteY47" fmla="*/ 422275 h 525101"/>
              <a:gd name="connsiteX48" fmla="*/ 868003 w 868003"/>
              <a:gd name="connsiteY48" fmla="*/ 456847 h 525101"/>
              <a:gd name="connsiteX49" fmla="*/ 839974 w 868003"/>
              <a:gd name="connsiteY49" fmla="*/ 456847 h 525101"/>
              <a:gd name="connsiteX50" fmla="*/ 742950 w 868003"/>
              <a:gd name="connsiteY50" fmla="*/ 456847 h 525101"/>
              <a:gd name="connsiteX51" fmla="*/ 743078 w 868003"/>
              <a:gd name="connsiteY51" fmla="*/ 455311 h 525101"/>
              <a:gd name="connsiteX52" fmla="*/ 739588 w 868003"/>
              <a:gd name="connsiteY52" fmla="*/ 408092 h 525101"/>
              <a:gd name="connsiteX53" fmla="*/ 714369 w 868003"/>
              <a:gd name="connsiteY53" fmla="*/ 366623 h 525101"/>
              <a:gd name="connsiteX54" fmla="*/ 641595 w 868003"/>
              <a:gd name="connsiteY54" fmla="*/ 336071 h 525101"/>
              <a:gd name="connsiteX55" fmla="*/ 568821 w 868003"/>
              <a:gd name="connsiteY55" fmla="*/ 366623 h 525101"/>
              <a:gd name="connsiteX56" fmla="*/ 538558 w 868003"/>
              <a:gd name="connsiteY56" fmla="*/ 439228 h 525101"/>
              <a:gd name="connsiteX57" fmla="*/ 539999 w 868003"/>
              <a:gd name="connsiteY57" fmla="*/ 456841 h 525101"/>
              <a:gd name="connsiteX58" fmla="*/ 335006 w 868003"/>
              <a:gd name="connsiteY58" fmla="*/ 456841 h 525101"/>
              <a:gd name="connsiteX59" fmla="*/ 333565 w 868003"/>
              <a:gd name="connsiteY59" fmla="*/ 456841 h 525101"/>
              <a:gd name="connsiteX60" fmla="*/ 333563 w 868003"/>
              <a:gd name="connsiteY60" fmla="*/ 456840 h 525101"/>
              <a:gd name="connsiteX61" fmla="*/ 295119 w 868003"/>
              <a:gd name="connsiteY61" fmla="*/ 456840 h 525101"/>
              <a:gd name="connsiteX62" fmla="*/ 296561 w 868003"/>
              <a:gd name="connsiteY62" fmla="*/ 439177 h 525101"/>
              <a:gd name="connsiteX63" fmla="*/ 295119 w 868003"/>
              <a:gd name="connsiteY63" fmla="*/ 421515 h 525101"/>
              <a:gd name="connsiteX64" fmla="*/ 294759 w 868003"/>
              <a:gd name="connsiteY64" fmla="*/ 420073 h 525101"/>
              <a:gd name="connsiteX65" fmla="*/ 294759 w 868003"/>
              <a:gd name="connsiteY65" fmla="*/ 419713 h 525101"/>
              <a:gd name="connsiteX66" fmla="*/ 294759 w 868003"/>
              <a:gd name="connsiteY66" fmla="*/ 418992 h 525101"/>
              <a:gd name="connsiteX67" fmla="*/ 294759 w 868003"/>
              <a:gd name="connsiteY67" fmla="*/ 418631 h 525101"/>
              <a:gd name="connsiteX68" fmla="*/ 294398 w 868003"/>
              <a:gd name="connsiteY68" fmla="*/ 417910 h 525101"/>
              <a:gd name="connsiteX69" fmla="*/ 294398 w 868003"/>
              <a:gd name="connsiteY69" fmla="*/ 417550 h 525101"/>
              <a:gd name="connsiteX70" fmla="*/ 294398 w 868003"/>
              <a:gd name="connsiteY70" fmla="*/ 416469 h 525101"/>
              <a:gd name="connsiteX71" fmla="*/ 294038 w 868003"/>
              <a:gd name="connsiteY71" fmla="*/ 415748 h 525101"/>
              <a:gd name="connsiteX72" fmla="*/ 293677 w 868003"/>
              <a:gd name="connsiteY72" fmla="*/ 415387 h 525101"/>
              <a:gd name="connsiteX73" fmla="*/ 293677 w 868003"/>
              <a:gd name="connsiteY73" fmla="*/ 415027 h 525101"/>
              <a:gd name="connsiteX74" fmla="*/ 293677 w 868003"/>
              <a:gd name="connsiteY74" fmla="*/ 414306 h 525101"/>
              <a:gd name="connsiteX75" fmla="*/ 293677 w 868003"/>
              <a:gd name="connsiteY75" fmla="*/ 413945 h 525101"/>
              <a:gd name="connsiteX76" fmla="*/ 293317 w 868003"/>
              <a:gd name="connsiteY76" fmla="*/ 412864 h 525101"/>
              <a:gd name="connsiteX77" fmla="*/ 292957 w 868003"/>
              <a:gd name="connsiteY77" fmla="*/ 411783 h 525101"/>
              <a:gd name="connsiteX78" fmla="*/ 292957 w 868003"/>
              <a:gd name="connsiteY78" fmla="*/ 411422 h 525101"/>
              <a:gd name="connsiteX79" fmla="*/ 292957 w 868003"/>
              <a:gd name="connsiteY79" fmla="*/ 410701 h 525101"/>
              <a:gd name="connsiteX80" fmla="*/ 292596 w 868003"/>
              <a:gd name="connsiteY80" fmla="*/ 409980 h 525101"/>
              <a:gd name="connsiteX81" fmla="*/ 292236 w 868003"/>
              <a:gd name="connsiteY81" fmla="*/ 409259 h 525101"/>
              <a:gd name="connsiteX82" fmla="*/ 292236 w 868003"/>
              <a:gd name="connsiteY82" fmla="*/ 408899 h 525101"/>
              <a:gd name="connsiteX83" fmla="*/ 291875 w 868003"/>
              <a:gd name="connsiteY83" fmla="*/ 407818 h 525101"/>
              <a:gd name="connsiteX84" fmla="*/ 291515 w 868003"/>
              <a:gd name="connsiteY84" fmla="*/ 406736 h 525101"/>
              <a:gd name="connsiteX85" fmla="*/ 291155 w 868003"/>
              <a:gd name="connsiteY85" fmla="*/ 406376 h 525101"/>
              <a:gd name="connsiteX86" fmla="*/ 291155 w 868003"/>
              <a:gd name="connsiteY86" fmla="*/ 405655 h 525101"/>
              <a:gd name="connsiteX87" fmla="*/ 291155 w 868003"/>
              <a:gd name="connsiteY87" fmla="*/ 405294 h 525101"/>
              <a:gd name="connsiteX88" fmla="*/ 290794 w 868003"/>
              <a:gd name="connsiteY88" fmla="*/ 404573 h 525101"/>
              <a:gd name="connsiteX89" fmla="*/ 290794 w 868003"/>
              <a:gd name="connsiteY89" fmla="*/ 404213 h 525101"/>
              <a:gd name="connsiteX90" fmla="*/ 290073 w 868003"/>
              <a:gd name="connsiteY90" fmla="*/ 403132 h 525101"/>
              <a:gd name="connsiteX91" fmla="*/ 290073 w 868003"/>
              <a:gd name="connsiteY91" fmla="*/ 402771 h 525101"/>
              <a:gd name="connsiteX92" fmla="*/ 289713 w 868003"/>
              <a:gd name="connsiteY92" fmla="*/ 402050 h 525101"/>
              <a:gd name="connsiteX93" fmla="*/ 289713 w 868003"/>
              <a:gd name="connsiteY93" fmla="*/ 401690 h 525101"/>
              <a:gd name="connsiteX94" fmla="*/ 289353 w 868003"/>
              <a:gd name="connsiteY94" fmla="*/ 400969 h 525101"/>
              <a:gd name="connsiteX95" fmla="*/ 289353 w 868003"/>
              <a:gd name="connsiteY95" fmla="*/ 400608 h 525101"/>
              <a:gd name="connsiteX96" fmla="*/ 288992 w 868003"/>
              <a:gd name="connsiteY96" fmla="*/ 399527 h 525101"/>
              <a:gd name="connsiteX97" fmla="*/ 288632 w 868003"/>
              <a:gd name="connsiteY97" fmla="*/ 399527 h 525101"/>
              <a:gd name="connsiteX98" fmla="*/ 288271 w 868003"/>
              <a:gd name="connsiteY98" fmla="*/ 398446 h 525101"/>
              <a:gd name="connsiteX99" fmla="*/ 288271 w 868003"/>
              <a:gd name="connsiteY99" fmla="*/ 398085 h 525101"/>
              <a:gd name="connsiteX100" fmla="*/ 287911 w 868003"/>
              <a:gd name="connsiteY100" fmla="*/ 397364 h 525101"/>
              <a:gd name="connsiteX101" fmla="*/ 287550 w 868003"/>
              <a:gd name="connsiteY101" fmla="*/ 397004 h 525101"/>
              <a:gd name="connsiteX102" fmla="*/ 287550 w 868003"/>
              <a:gd name="connsiteY102" fmla="*/ 396283 h 525101"/>
              <a:gd name="connsiteX103" fmla="*/ 287190 w 868003"/>
              <a:gd name="connsiteY103" fmla="*/ 395923 h 525101"/>
              <a:gd name="connsiteX104" fmla="*/ 286830 w 868003"/>
              <a:gd name="connsiteY104" fmla="*/ 395202 h 525101"/>
              <a:gd name="connsiteX105" fmla="*/ 286469 w 868003"/>
              <a:gd name="connsiteY105" fmla="*/ 394841 h 525101"/>
              <a:gd name="connsiteX106" fmla="*/ 286469 w 868003"/>
              <a:gd name="connsiteY106" fmla="*/ 394120 h 525101"/>
              <a:gd name="connsiteX107" fmla="*/ 286109 w 868003"/>
              <a:gd name="connsiteY107" fmla="*/ 393760 h 525101"/>
              <a:gd name="connsiteX108" fmla="*/ 285748 w 868003"/>
              <a:gd name="connsiteY108" fmla="*/ 393039 h 525101"/>
              <a:gd name="connsiteX109" fmla="*/ 285748 w 868003"/>
              <a:gd name="connsiteY109" fmla="*/ 392678 h 525101"/>
              <a:gd name="connsiteX110" fmla="*/ 285028 w 868003"/>
              <a:gd name="connsiteY110" fmla="*/ 391958 h 525101"/>
              <a:gd name="connsiteX111" fmla="*/ 285028 w 868003"/>
              <a:gd name="connsiteY111" fmla="*/ 391597 h 525101"/>
              <a:gd name="connsiteX112" fmla="*/ 284667 w 868003"/>
              <a:gd name="connsiteY112" fmla="*/ 390876 h 525101"/>
              <a:gd name="connsiteX113" fmla="*/ 284667 w 868003"/>
              <a:gd name="connsiteY113" fmla="*/ 390155 h 525101"/>
              <a:gd name="connsiteX114" fmla="*/ 283946 w 868003"/>
              <a:gd name="connsiteY114" fmla="*/ 389795 h 525101"/>
              <a:gd name="connsiteX115" fmla="*/ 283946 w 868003"/>
              <a:gd name="connsiteY115" fmla="*/ 389074 h 525101"/>
              <a:gd name="connsiteX116" fmla="*/ 283586 w 868003"/>
              <a:gd name="connsiteY116" fmla="*/ 388713 h 525101"/>
              <a:gd name="connsiteX117" fmla="*/ 283225 w 868003"/>
              <a:gd name="connsiteY117" fmla="*/ 388353 h 525101"/>
              <a:gd name="connsiteX118" fmla="*/ 282865 w 868003"/>
              <a:gd name="connsiteY118" fmla="*/ 387272 h 525101"/>
              <a:gd name="connsiteX119" fmla="*/ 282505 w 868003"/>
              <a:gd name="connsiteY119" fmla="*/ 386911 h 525101"/>
              <a:gd name="connsiteX120" fmla="*/ 282144 w 868003"/>
              <a:gd name="connsiteY120" fmla="*/ 386190 h 525101"/>
              <a:gd name="connsiteX121" fmla="*/ 282144 w 868003"/>
              <a:gd name="connsiteY121" fmla="*/ 385830 h 525101"/>
              <a:gd name="connsiteX122" fmla="*/ 281423 w 868003"/>
              <a:gd name="connsiteY122" fmla="*/ 385109 h 525101"/>
              <a:gd name="connsiteX123" fmla="*/ 281063 w 868003"/>
              <a:gd name="connsiteY123" fmla="*/ 384388 h 525101"/>
              <a:gd name="connsiteX124" fmla="*/ 280703 w 868003"/>
              <a:gd name="connsiteY124" fmla="*/ 384027 h 525101"/>
              <a:gd name="connsiteX125" fmla="*/ 279982 w 868003"/>
              <a:gd name="connsiteY125" fmla="*/ 382946 h 525101"/>
              <a:gd name="connsiteX126" fmla="*/ 279982 w 868003"/>
              <a:gd name="connsiteY126" fmla="*/ 382586 h 525101"/>
              <a:gd name="connsiteX127" fmla="*/ 279261 w 868003"/>
              <a:gd name="connsiteY127" fmla="*/ 381865 h 525101"/>
              <a:gd name="connsiteX128" fmla="*/ 279261 w 868003"/>
              <a:gd name="connsiteY128" fmla="*/ 381504 h 525101"/>
              <a:gd name="connsiteX129" fmla="*/ 278900 w 868003"/>
              <a:gd name="connsiteY129" fmla="*/ 381144 h 525101"/>
              <a:gd name="connsiteX130" fmla="*/ 278540 w 868003"/>
              <a:gd name="connsiteY130" fmla="*/ 380783 h 525101"/>
              <a:gd name="connsiteX131" fmla="*/ 277819 w 868003"/>
              <a:gd name="connsiteY131" fmla="*/ 380062 h 525101"/>
              <a:gd name="connsiteX132" fmla="*/ 277819 w 868003"/>
              <a:gd name="connsiteY132" fmla="*/ 379702 h 525101"/>
              <a:gd name="connsiteX133" fmla="*/ 277819 w 868003"/>
              <a:gd name="connsiteY133" fmla="*/ 379342 h 525101"/>
              <a:gd name="connsiteX134" fmla="*/ 277459 w 868003"/>
              <a:gd name="connsiteY134" fmla="*/ 378981 h 525101"/>
              <a:gd name="connsiteX135" fmla="*/ 277098 w 868003"/>
              <a:gd name="connsiteY135" fmla="*/ 378260 h 525101"/>
              <a:gd name="connsiteX136" fmla="*/ 276738 w 868003"/>
              <a:gd name="connsiteY136" fmla="*/ 377900 h 525101"/>
              <a:gd name="connsiteX137" fmla="*/ 276378 w 868003"/>
              <a:gd name="connsiteY137" fmla="*/ 377539 h 525101"/>
              <a:gd name="connsiteX138" fmla="*/ 275657 w 868003"/>
              <a:gd name="connsiteY138" fmla="*/ 377179 h 525101"/>
              <a:gd name="connsiteX139" fmla="*/ 275657 w 868003"/>
              <a:gd name="connsiteY139" fmla="*/ 376818 h 525101"/>
              <a:gd name="connsiteX140" fmla="*/ 274936 w 868003"/>
              <a:gd name="connsiteY140" fmla="*/ 375737 h 525101"/>
              <a:gd name="connsiteX141" fmla="*/ 274936 w 868003"/>
              <a:gd name="connsiteY141" fmla="*/ 375377 h 525101"/>
              <a:gd name="connsiteX142" fmla="*/ 274215 w 868003"/>
              <a:gd name="connsiteY142" fmla="*/ 375016 h 525101"/>
              <a:gd name="connsiteX143" fmla="*/ 273855 w 868003"/>
              <a:gd name="connsiteY143" fmla="*/ 374656 h 525101"/>
              <a:gd name="connsiteX144" fmla="*/ 273494 w 868003"/>
              <a:gd name="connsiteY144" fmla="*/ 373935 h 525101"/>
              <a:gd name="connsiteX145" fmla="*/ 272413 w 868003"/>
              <a:gd name="connsiteY145" fmla="*/ 372853 h 525101"/>
              <a:gd name="connsiteX146" fmla="*/ 271692 w 868003"/>
              <a:gd name="connsiteY146" fmla="*/ 371772 h 525101"/>
              <a:gd name="connsiteX147" fmla="*/ 270971 w 868003"/>
              <a:gd name="connsiteY147" fmla="*/ 371051 h 525101"/>
              <a:gd name="connsiteX148" fmla="*/ 270611 w 868003"/>
              <a:gd name="connsiteY148" fmla="*/ 370691 h 525101"/>
              <a:gd name="connsiteX149" fmla="*/ 270251 w 868003"/>
              <a:gd name="connsiteY149" fmla="*/ 369970 h 525101"/>
              <a:gd name="connsiteX150" fmla="*/ 269890 w 868003"/>
              <a:gd name="connsiteY150" fmla="*/ 369970 h 525101"/>
              <a:gd name="connsiteX151" fmla="*/ 269169 w 868003"/>
              <a:gd name="connsiteY151" fmla="*/ 368888 h 525101"/>
              <a:gd name="connsiteX152" fmla="*/ 269169 w 868003"/>
              <a:gd name="connsiteY152" fmla="*/ 368528 h 525101"/>
              <a:gd name="connsiteX153" fmla="*/ 268448 w 868003"/>
              <a:gd name="connsiteY153" fmla="*/ 368167 h 525101"/>
              <a:gd name="connsiteX154" fmla="*/ 268088 w 868003"/>
              <a:gd name="connsiteY154" fmla="*/ 367807 h 525101"/>
              <a:gd name="connsiteX155" fmla="*/ 267728 w 868003"/>
              <a:gd name="connsiteY155" fmla="*/ 367086 h 525101"/>
              <a:gd name="connsiteX156" fmla="*/ 267367 w 868003"/>
              <a:gd name="connsiteY156" fmla="*/ 367086 h 525101"/>
              <a:gd name="connsiteX157" fmla="*/ 266646 w 868003"/>
              <a:gd name="connsiteY157" fmla="*/ 366365 h 525101"/>
              <a:gd name="connsiteX158" fmla="*/ 202132 w 868003"/>
              <a:gd name="connsiteY158" fmla="*/ 336447 h 525101"/>
              <a:gd name="connsiteX159" fmla="*/ 193482 w 868003"/>
              <a:gd name="connsiteY159" fmla="*/ 335726 h 525101"/>
              <a:gd name="connsiteX160" fmla="*/ 120678 w 868003"/>
              <a:gd name="connsiteY160" fmla="*/ 366365 h 525101"/>
              <a:gd name="connsiteX161" fmla="*/ 119957 w 868003"/>
              <a:gd name="connsiteY161" fmla="*/ 367086 h 525101"/>
              <a:gd name="connsiteX162" fmla="*/ 119597 w 868003"/>
              <a:gd name="connsiteY162" fmla="*/ 367086 h 525101"/>
              <a:gd name="connsiteX163" fmla="*/ 118876 w 868003"/>
              <a:gd name="connsiteY163" fmla="*/ 367807 h 525101"/>
              <a:gd name="connsiteX164" fmla="*/ 118876 w 868003"/>
              <a:gd name="connsiteY164" fmla="*/ 368167 h 525101"/>
              <a:gd name="connsiteX165" fmla="*/ 118155 w 868003"/>
              <a:gd name="connsiteY165" fmla="*/ 368528 h 525101"/>
              <a:gd name="connsiteX166" fmla="*/ 117795 w 868003"/>
              <a:gd name="connsiteY166" fmla="*/ 368888 h 525101"/>
              <a:gd name="connsiteX167" fmla="*/ 117074 w 868003"/>
              <a:gd name="connsiteY167" fmla="*/ 369970 h 525101"/>
              <a:gd name="connsiteX168" fmla="*/ 116353 w 868003"/>
              <a:gd name="connsiteY168" fmla="*/ 370691 h 525101"/>
              <a:gd name="connsiteX169" fmla="*/ 115993 w 868003"/>
              <a:gd name="connsiteY169" fmla="*/ 371051 h 525101"/>
              <a:gd name="connsiteX170" fmla="*/ 115632 w 868003"/>
              <a:gd name="connsiteY170" fmla="*/ 371772 h 525101"/>
              <a:gd name="connsiteX171" fmla="*/ 115272 w 868003"/>
              <a:gd name="connsiteY171" fmla="*/ 371772 h 525101"/>
              <a:gd name="connsiteX172" fmla="*/ 114551 w 868003"/>
              <a:gd name="connsiteY172" fmla="*/ 372853 h 525101"/>
              <a:gd name="connsiteX173" fmla="*/ 113830 w 868003"/>
              <a:gd name="connsiteY173" fmla="*/ 373935 h 525101"/>
              <a:gd name="connsiteX174" fmla="*/ 113109 w 868003"/>
              <a:gd name="connsiteY174" fmla="*/ 374656 h 525101"/>
              <a:gd name="connsiteX175" fmla="*/ 112749 w 868003"/>
              <a:gd name="connsiteY175" fmla="*/ 375016 h 525101"/>
              <a:gd name="connsiteX176" fmla="*/ 112028 w 868003"/>
              <a:gd name="connsiteY176" fmla="*/ 375377 h 525101"/>
              <a:gd name="connsiteX177" fmla="*/ 112028 w 868003"/>
              <a:gd name="connsiteY177" fmla="*/ 375737 h 525101"/>
              <a:gd name="connsiteX178" fmla="*/ 111307 w 868003"/>
              <a:gd name="connsiteY178" fmla="*/ 376818 h 525101"/>
              <a:gd name="connsiteX179" fmla="*/ 110947 w 868003"/>
              <a:gd name="connsiteY179" fmla="*/ 377179 h 525101"/>
              <a:gd name="connsiteX180" fmla="*/ 110586 w 868003"/>
              <a:gd name="connsiteY180" fmla="*/ 377539 h 525101"/>
              <a:gd name="connsiteX181" fmla="*/ 110586 w 868003"/>
              <a:gd name="connsiteY181" fmla="*/ 377900 h 525101"/>
              <a:gd name="connsiteX182" fmla="*/ 110226 w 868003"/>
              <a:gd name="connsiteY182" fmla="*/ 378260 h 525101"/>
              <a:gd name="connsiteX183" fmla="*/ 109866 w 868003"/>
              <a:gd name="connsiteY183" fmla="*/ 378981 h 525101"/>
              <a:gd name="connsiteX184" fmla="*/ 109145 w 868003"/>
              <a:gd name="connsiteY184" fmla="*/ 379342 h 525101"/>
              <a:gd name="connsiteX185" fmla="*/ 109145 w 868003"/>
              <a:gd name="connsiteY185" fmla="*/ 379702 h 525101"/>
              <a:gd name="connsiteX186" fmla="*/ 109145 w 868003"/>
              <a:gd name="connsiteY186" fmla="*/ 380062 h 525101"/>
              <a:gd name="connsiteX187" fmla="*/ 108424 w 868003"/>
              <a:gd name="connsiteY187" fmla="*/ 380783 h 525101"/>
              <a:gd name="connsiteX188" fmla="*/ 108424 w 868003"/>
              <a:gd name="connsiteY188" fmla="*/ 381144 h 525101"/>
              <a:gd name="connsiteX189" fmla="*/ 107703 w 868003"/>
              <a:gd name="connsiteY189" fmla="*/ 381504 h 525101"/>
              <a:gd name="connsiteX190" fmla="*/ 107343 w 868003"/>
              <a:gd name="connsiteY190" fmla="*/ 381865 h 525101"/>
              <a:gd name="connsiteX191" fmla="*/ 106982 w 868003"/>
              <a:gd name="connsiteY191" fmla="*/ 382586 h 525101"/>
              <a:gd name="connsiteX192" fmla="*/ 106982 w 868003"/>
              <a:gd name="connsiteY192" fmla="*/ 382946 h 525101"/>
              <a:gd name="connsiteX193" fmla="*/ 106261 w 868003"/>
              <a:gd name="connsiteY193" fmla="*/ 384027 h 525101"/>
              <a:gd name="connsiteX194" fmla="*/ 106261 w 868003"/>
              <a:gd name="connsiteY194" fmla="*/ 384388 h 525101"/>
              <a:gd name="connsiteX195" fmla="*/ 105541 w 868003"/>
              <a:gd name="connsiteY195" fmla="*/ 385109 h 525101"/>
              <a:gd name="connsiteX196" fmla="*/ 105180 w 868003"/>
              <a:gd name="connsiteY196" fmla="*/ 385830 h 525101"/>
              <a:gd name="connsiteX197" fmla="*/ 104820 w 868003"/>
              <a:gd name="connsiteY197" fmla="*/ 386190 h 525101"/>
              <a:gd name="connsiteX198" fmla="*/ 104459 w 868003"/>
              <a:gd name="connsiteY198" fmla="*/ 386911 h 525101"/>
              <a:gd name="connsiteX199" fmla="*/ 104459 w 868003"/>
              <a:gd name="connsiteY199" fmla="*/ 387272 h 525101"/>
              <a:gd name="connsiteX200" fmla="*/ 103739 w 868003"/>
              <a:gd name="connsiteY200" fmla="*/ 388353 h 525101"/>
              <a:gd name="connsiteX201" fmla="*/ 103378 w 868003"/>
              <a:gd name="connsiteY201" fmla="*/ 388713 h 525101"/>
              <a:gd name="connsiteX202" fmla="*/ 103018 w 868003"/>
              <a:gd name="connsiteY202" fmla="*/ 389074 h 525101"/>
              <a:gd name="connsiteX203" fmla="*/ 103018 w 868003"/>
              <a:gd name="connsiteY203" fmla="*/ 389795 h 525101"/>
              <a:gd name="connsiteX204" fmla="*/ 102657 w 868003"/>
              <a:gd name="connsiteY204" fmla="*/ 390155 h 525101"/>
              <a:gd name="connsiteX205" fmla="*/ 102657 w 868003"/>
              <a:gd name="connsiteY205" fmla="*/ 390876 h 525101"/>
              <a:gd name="connsiteX206" fmla="*/ 101936 w 868003"/>
              <a:gd name="connsiteY206" fmla="*/ 391597 h 525101"/>
              <a:gd name="connsiteX207" fmla="*/ 101576 w 868003"/>
              <a:gd name="connsiteY207" fmla="*/ 392678 h 525101"/>
              <a:gd name="connsiteX208" fmla="*/ 101216 w 868003"/>
              <a:gd name="connsiteY208" fmla="*/ 393039 h 525101"/>
              <a:gd name="connsiteX209" fmla="*/ 100855 w 868003"/>
              <a:gd name="connsiteY209" fmla="*/ 393760 h 525101"/>
              <a:gd name="connsiteX210" fmla="*/ 100855 w 868003"/>
              <a:gd name="connsiteY210" fmla="*/ 394120 h 525101"/>
              <a:gd name="connsiteX211" fmla="*/ 100495 w 868003"/>
              <a:gd name="connsiteY211" fmla="*/ 394841 h 525101"/>
              <a:gd name="connsiteX212" fmla="*/ 100134 w 868003"/>
              <a:gd name="connsiteY212" fmla="*/ 394841 h 525101"/>
              <a:gd name="connsiteX213" fmla="*/ 99774 w 868003"/>
              <a:gd name="connsiteY213" fmla="*/ 395923 h 525101"/>
              <a:gd name="connsiteX214" fmla="*/ 99774 w 868003"/>
              <a:gd name="connsiteY214" fmla="*/ 396283 h 525101"/>
              <a:gd name="connsiteX215" fmla="*/ 99414 w 868003"/>
              <a:gd name="connsiteY215" fmla="*/ 397364 h 525101"/>
              <a:gd name="connsiteX216" fmla="*/ 99053 w 868003"/>
              <a:gd name="connsiteY216" fmla="*/ 397364 h 525101"/>
              <a:gd name="connsiteX217" fmla="*/ 99053 w 868003"/>
              <a:gd name="connsiteY217" fmla="*/ 398085 h 525101"/>
              <a:gd name="connsiteX218" fmla="*/ 98693 w 868003"/>
              <a:gd name="connsiteY218" fmla="*/ 398446 h 525101"/>
              <a:gd name="connsiteX219" fmla="*/ 98332 w 868003"/>
              <a:gd name="connsiteY219" fmla="*/ 399527 h 525101"/>
              <a:gd name="connsiteX220" fmla="*/ 97972 w 868003"/>
              <a:gd name="connsiteY220" fmla="*/ 400608 h 525101"/>
              <a:gd name="connsiteX221" fmla="*/ 97611 w 868003"/>
              <a:gd name="connsiteY221" fmla="*/ 400969 h 525101"/>
              <a:gd name="connsiteX222" fmla="*/ 97251 w 868003"/>
              <a:gd name="connsiteY222" fmla="*/ 401690 h 525101"/>
              <a:gd name="connsiteX223" fmla="*/ 97251 w 868003"/>
              <a:gd name="connsiteY223" fmla="*/ 402050 h 525101"/>
              <a:gd name="connsiteX224" fmla="*/ 96891 w 868003"/>
              <a:gd name="connsiteY224" fmla="*/ 402771 h 525101"/>
              <a:gd name="connsiteX225" fmla="*/ 96891 w 868003"/>
              <a:gd name="connsiteY225" fmla="*/ 403132 h 525101"/>
              <a:gd name="connsiteX226" fmla="*/ 96170 w 868003"/>
              <a:gd name="connsiteY226" fmla="*/ 404213 h 525101"/>
              <a:gd name="connsiteX227" fmla="*/ 96170 w 868003"/>
              <a:gd name="connsiteY227" fmla="*/ 405294 h 525101"/>
              <a:gd name="connsiteX228" fmla="*/ 95809 w 868003"/>
              <a:gd name="connsiteY228" fmla="*/ 405655 h 525101"/>
              <a:gd name="connsiteX229" fmla="*/ 95809 w 868003"/>
              <a:gd name="connsiteY229" fmla="*/ 406376 h 525101"/>
              <a:gd name="connsiteX230" fmla="*/ 95449 w 868003"/>
              <a:gd name="connsiteY230" fmla="*/ 406736 h 525101"/>
              <a:gd name="connsiteX231" fmla="*/ 95449 w 868003"/>
              <a:gd name="connsiteY231" fmla="*/ 407818 h 525101"/>
              <a:gd name="connsiteX232" fmla="*/ 95089 w 868003"/>
              <a:gd name="connsiteY232" fmla="*/ 407818 h 525101"/>
              <a:gd name="connsiteX233" fmla="*/ 94728 w 868003"/>
              <a:gd name="connsiteY233" fmla="*/ 408899 h 525101"/>
              <a:gd name="connsiteX234" fmla="*/ 94728 w 868003"/>
              <a:gd name="connsiteY234" fmla="*/ 409259 h 525101"/>
              <a:gd name="connsiteX235" fmla="*/ 94368 w 868003"/>
              <a:gd name="connsiteY235" fmla="*/ 410341 h 525101"/>
              <a:gd name="connsiteX236" fmla="*/ 94368 w 868003"/>
              <a:gd name="connsiteY236" fmla="*/ 411422 h 525101"/>
              <a:gd name="connsiteX237" fmla="*/ 94007 w 868003"/>
              <a:gd name="connsiteY237" fmla="*/ 411783 h 525101"/>
              <a:gd name="connsiteX238" fmla="*/ 93647 w 868003"/>
              <a:gd name="connsiteY238" fmla="*/ 412864 h 525101"/>
              <a:gd name="connsiteX239" fmla="*/ 93647 w 868003"/>
              <a:gd name="connsiteY239" fmla="*/ 413945 h 525101"/>
              <a:gd name="connsiteX240" fmla="*/ 93286 w 868003"/>
              <a:gd name="connsiteY240" fmla="*/ 414306 h 525101"/>
              <a:gd name="connsiteX241" fmla="*/ 93286 w 868003"/>
              <a:gd name="connsiteY241" fmla="*/ 415027 h 525101"/>
              <a:gd name="connsiteX242" fmla="*/ 93286 w 868003"/>
              <a:gd name="connsiteY242" fmla="*/ 415387 h 525101"/>
              <a:gd name="connsiteX243" fmla="*/ 92926 w 868003"/>
              <a:gd name="connsiteY243" fmla="*/ 416108 h 525101"/>
              <a:gd name="connsiteX244" fmla="*/ 92926 w 868003"/>
              <a:gd name="connsiteY244" fmla="*/ 416469 h 525101"/>
              <a:gd name="connsiteX245" fmla="*/ 92566 w 868003"/>
              <a:gd name="connsiteY245" fmla="*/ 417550 h 525101"/>
              <a:gd name="connsiteX246" fmla="*/ 92566 w 868003"/>
              <a:gd name="connsiteY246" fmla="*/ 417910 h 525101"/>
              <a:gd name="connsiteX247" fmla="*/ 92205 w 868003"/>
              <a:gd name="connsiteY247" fmla="*/ 418631 h 525101"/>
              <a:gd name="connsiteX248" fmla="*/ 92205 w 868003"/>
              <a:gd name="connsiteY248" fmla="*/ 418992 h 525101"/>
              <a:gd name="connsiteX249" fmla="*/ 92205 w 868003"/>
              <a:gd name="connsiteY249" fmla="*/ 420073 h 525101"/>
              <a:gd name="connsiteX250" fmla="*/ 91845 w 868003"/>
              <a:gd name="connsiteY250" fmla="*/ 421515 h 525101"/>
              <a:gd name="connsiteX251" fmla="*/ 91783 w 868003"/>
              <a:gd name="connsiteY251" fmla="*/ 422275 h 525101"/>
              <a:gd name="connsiteX252" fmla="*/ 93299 w 868003"/>
              <a:gd name="connsiteY252" fmla="*/ 422275 h 525101"/>
              <a:gd name="connsiteX253" fmla="*/ 91847 w 868003"/>
              <a:gd name="connsiteY253" fmla="*/ 439561 h 525101"/>
              <a:gd name="connsiteX254" fmla="*/ 93299 w 868003"/>
              <a:gd name="connsiteY254" fmla="*/ 456847 h 525101"/>
              <a:gd name="connsiteX255" fmla="*/ 17788 w 868003"/>
              <a:gd name="connsiteY255" fmla="*/ 456847 h 525101"/>
              <a:gd name="connsiteX256" fmla="*/ 0 w 868003"/>
              <a:gd name="connsiteY256" fmla="*/ 439561 h 525101"/>
              <a:gd name="connsiteX257" fmla="*/ 17788 w 868003"/>
              <a:gd name="connsiteY257" fmla="*/ 422275 h 525101"/>
              <a:gd name="connsiteX258" fmla="*/ 18529 w 868003"/>
              <a:gd name="connsiteY258" fmla="*/ 422275 h 525101"/>
              <a:gd name="connsiteX259" fmla="*/ 18681 w 868003"/>
              <a:gd name="connsiteY259" fmla="*/ 420073 h 525101"/>
              <a:gd name="connsiteX260" fmla="*/ 31656 w 868003"/>
              <a:gd name="connsiteY260" fmla="*/ 322750 h 525101"/>
              <a:gd name="connsiteX261" fmla="*/ 70220 w 868003"/>
              <a:gd name="connsiteY261" fmla="*/ 231554 h 525101"/>
              <a:gd name="connsiteX262" fmla="*/ 98332 w 868003"/>
              <a:gd name="connsiteY262" fmla="*/ 201276 h 525101"/>
              <a:gd name="connsiteX263" fmla="*/ 202132 w 868003"/>
              <a:gd name="connsiteY263" fmla="*/ 151893 h 525101"/>
              <a:gd name="connsiteX264" fmla="*/ 224478 w 868003"/>
              <a:gd name="connsiteY264" fmla="*/ 151173 h 525101"/>
              <a:gd name="connsiteX265" fmla="*/ 234209 w 868003"/>
              <a:gd name="connsiteY265" fmla="*/ 151173 h 525101"/>
              <a:gd name="connsiteX266" fmla="*/ 315912 w 868003"/>
              <a:gd name="connsiteY266" fmla="*/ 150879 h 525101"/>
              <a:gd name="connsiteX267" fmla="*/ 315912 w 868003"/>
              <a:gd name="connsiteY267" fmla="*/ 132990 h 525101"/>
              <a:gd name="connsiteX268" fmla="*/ 246062 w 868003"/>
              <a:gd name="connsiteY268" fmla="*/ 132990 h 525101"/>
              <a:gd name="connsiteX269" fmla="*/ 246062 w 868003"/>
              <a:gd name="connsiteY269" fmla="*/ 42862 h 525101"/>
              <a:gd name="connsiteX270" fmla="*/ 315912 w 868003"/>
              <a:gd name="connsiteY270" fmla="*/ 42862 h 525101"/>
              <a:gd name="connsiteX271" fmla="*/ 315912 w 868003"/>
              <a:gd name="connsiteY271" fmla="*/ 17612 h 525101"/>
              <a:gd name="connsiteX272" fmla="*/ 333565 w 868003"/>
              <a:gd name="connsiteY272" fmla="*/ 0 h 525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Lst>
            <a:rect l="l" t="t" r="r" b="b"/>
            <a:pathLst>
              <a:path w="868003" h="525101">
                <a:moveTo>
                  <a:pt x="642757" y="407432"/>
                </a:moveTo>
                <a:cubicBezTo>
                  <a:pt x="634094" y="407432"/>
                  <a:pt x="625792" y="411042"/>
                  <a:pt x="620017" y="416817"/>
                </a:cubicBezTo>
                <a:cubicBezTo>
                  <a:pt x="614242" y="422592"/>
                  <a:pt x="610632" y="430533"/>
                  <a:pt x="610632" y="439557"/>
                </a:cubicBezTo>
                <a:cubicBezTo>
                  <a:pt x="610632" y="448219"/>
                  <a:pt x="614242" y="456160"/>
                  <a:pt x="620017" y="461935"/>
                </a:cubicBezTo>
                <a:cubicBezTo>
                  <a:pt x="625792" y="468071"/>
                  <a:pt x="634094" y="471681"/>
                  <a:pt x="642757" y="471681"/>
                </a:cubicBezTo>
                <a:cubicBezTo>
                  <a:pt x="651419" y="471681"/>
                  <a:pt x="659721" y="468071"/>
                  <a:pt x="665496" y="461935"/>
                </a:cubicBezTo>
                <a:cubicBezTo>
                  <a:pt x="671271" y="456160"/>
                  <a:pt x="674881" y="448219"/>
                  <a:pt x="674881" y="439557"/>
                </a:cubicBezTo>
                <a:cubicBezTo>
                  <a:pt x="674881" y="430533"/>
                  <a:pt x="671271" y="422592"/>
                  <a:pt x="665496" y="416817"/>
                </a:cubicBezTo>
                <a:cubicBezTo>
                  <a:pt x="659721" y="411042"/>
                  <a:pt x="651419" y="407432"/>
                  <a:pt x="642757" y="407432"/>
                </a:cubicBezTo>
                <a:close/>
                <a:moveTo>
                  <a:pt x="190319" y="407432"/>
                </a:moveTo>
                <a:cubicBezTo>
                  <a:pt x="181296" y="407432"/>
                  <a:pt x="173355" y="411042"/>
                  <a:pt x="167580" y="416817"/>
                </a:cubicBezTo>
                <a:cubicBezTo>
                  <a:pt x="161805" y="422592"/>
                  <a:pt x="158195" y="430533"/>
                  <a:pt x="158195" y="439557"/>
                </a:cubicBezTo>
                <a:cubicBezTo>
                  <a:pt x="158195" y="448219"/>
                  <a:pt x="161805" y="456160"/>
                  <a:pt x="167580" y="461935"/>
                </a:cubicBezTo>
                <a:cubicBezTo>
                  <a:pt x="173355" y="468071"/>
                  <a:pt x="181296" y="471681"/>
                  <a:pt x="190319" y="471681"/>
                </a:cubicBezTo>
                <a:cubicBezTo>
                  <a:pt x="198982" y="471681"/>
                  <a:pt x="207284" y="468071"/>
                  <a:pt x="213059" y="461935"/>
                </a:cubicBezTo>
                <a:cubicBezTo>
                  <a:pt x="218834" y="456160"/>
                  <a:pt x="222444" y="448219"/>
                  <a:pt x="222444" y="439557"/>
                </a:cubicBezTo>
                <a:cubicBezTo>
                  <a:pt x="222444" y="430533"/>
                  <a:pt x="218834" y="422592"/>
                  <a:pt x="213059" y="416817"/>
                </a:cubicBezTo>
                <a:cubicBezTo>
                  <a:pt x="207284" y="411042"/>
                  <a:pt x="198982" y="407432"/>
                  <a:pt x="190319" y="407432"/>
                </a:cubicBezTo>
                <a:close/>
                <a:moveTo>
                  <a:pt x="642757" y="354012"/>
                </a:moveTo>
                <a:cubicBezTo>
                  <a:pt x="666218" y="354012"/>
                  <a:pt x="687875" y="363397"/>
                  <a:pt x="703396" y="378917"/>
                </a:cubicBezTo>
                <a:cubicBezTo>
                  <a:pt x="718917" y="394438"/>
                  <a:pt x="728301" y="415734"/>
                  <a:pt x="728301" y="439557"/>
                </a:cubicBezTo>
                <a:cubicBezTo>
                  <a:pt x="728301" y="463018"/>
                  <a:pt x="718917" y="484675"/>
                  <a:pt x="703396" y="499835"/>
                </a:cubicBezTo>
                <a:cubicBezTo>
                  <a:pt x="687875" y="515356"/>
                  <a:pt x="666218" y="525101"/>
                  <a:pt x="642757" y="525101"/>
                </a:cubicBezTo>
                <a:cubicBezTo>
                  <a:pt x="618934" y="525101"/>
                  <a:pt x="597638" y="515356"/>
                  <a:pt x="582117" y="499835"/>
                </a:cubicBezTo>
                <a:cubicBezTo>
                  <a:pt x="566597" y="484675"/>
                  <a:pt x="557212" y="463018"/>
                  <a:pt x="557212" y="439557"/>
                </a:cubicBezTo>
                <a:cubicBezTo>
                  <a:pt x="557212" y="415734"/>
                  <a:pt x="566597" y="394438"/>
                  <a:pt x="582117" y="378917"/>
                </a:cubicBezTo>
                <a:cubicBezTo>
                  <a:pt x="597638" y="363397"/>
                  <a:pt x="618934" y="354012"/>
                  <a:pt x="642757" y="354012"/>
                </a:cubicBezTo>
                <a:close/>
                <a:moveTo>
                  <a:pt x="190319" y="354012"/>
                </a:moveTo>
                <a:cubicBezTo>
                  <a:pt x="214142" y="354012"/>
                  <a:pt x="235077" y="363397"/>
                  <a:pt x="250598" y="378917"/>
                </a:cubicBezTo>
                <a:cubicBezTo>
                  <a:pt x="266119" y="394438"/>
                  <a:pt x="275864" y="415734"/>
                  <a:pt x="275864" y="439557"/>
                </a:cubicBezTo>
                <a:cubicBezTo>
                  <a:pt x="275864" y="463018"/>
                  <a:pt x="266119" y="484675"/>
                  <a:pt x="250598" y="499835"/>
                </a:cubicBezTo>
                <a:cubicBezTo>
                  <a:pt x="235077" y="515356"/>
                  <a:pt x="214142" y="525101"/>
                  <a:pt x="190319" y="525101"/>
                </a:cubicBezTo>
                <a:cubicBezTo>
                  <a:pt x="166858" y="525101"/>
                  <a:pt x="145201" y="515356"/>
                  <a:pt x="129680" y="499835"/>
                </a:cubicBezTo>
                <a:cubicBezTo>
                  <a:pt x="114160" y="484675"/>
                  <a:pt x="104775" y="463018"/>
                  <a:pt x="104775" y="439557"/>
                </a:cubicBezTo>
                <a:cubicBezTo>
                  <a:pt x="104775" y="415734"/>
                  <a:pt x="114160" y="394438"/>
                  <a:pt x="129680" y="378917"/>
                </a:cubicBezTo>
                <a:cubicBezTo>
                  <a:pt x="145201" y="363397"/>
                  <a:pt x="166858" y="354012"/>
                  <a:pt x="190319" y="354012"/>
                </a:cubicBezTo>
                <a:close/>
                <a:moveTo>
                  <a:pt x="227000" y="186497"/>
                </a:moveTo>
                <a:cubicBezTo>
                  <a:pt x="218350" y="186497"/>
                  <a:pt x="210061" y="187218"/>
                  <a:pt x="202132" y="188660"/>
                </a:cubicBezTo>
                <a:cubicBezTo>
                  <a:pt x="172578" y="193706"/>
                  <a:pt x="144826" y="207764"/>
                  <a:pt x="121759" y="227950"/>
                </a:cubicBezTo>
                <a:cubicBezTo>
                  <a:pt x="108424" y="239845"/>
                  <a:pt x="96891" y="253903"/>
                  <a:pt x="87520" y="269042"/>
                </a:cubicBezTo>
                <a:lnTo>
                  <a:pt x="202132" y="269042"/>
                </a:lnTo>
                <a:lnTo>
                  <a:pt x="315912" y="269042"/>
                </a:lnTo>
                <a:lnTo>
                  <a:pt x="315912" y="186497"/>
                </a:lnTo>
                <a:close/>
                <a:moveTo>
                  <a:pt x="333565" y="0"/>
                </a:moveTo>
                <a:lnTo>
                  <a:pt x="840464" y="0"/>
                </a:lnTo>
                <a:cubicBezTo>
                  <a:pt x="850191" y="0"/>
                  <a:pt x="858477" y="7548"/>
                  <a:pt x="858477" y="17612"/>
                </a:cubicBezTo>
                <a:lnTo>
                  <a:pt x="858477" y="422275"/>
                </a:lnTo>
                <a:lnTo>
                  <a:pt x="868003" y="422275"/>
                </a:lnTo>
                <a:lnTo>
                  <a:pt x="868003" y="456847"/>
                </a:lnTo>
                <a:lnTo>
                  <a:pt x="839974" y="456847"/>
                </a:lnTo>
                <a:lnTo>
                  <a:pt x="742950" y="456847"/>
                </a:lnTo>
                <a:lnTo>
                  <a:pt x="743078" y="455311"/>
                </a:lnTo>
                <a:lnTo>
                  <a:pt x="739588" y="408092"/>
                </a:lnTo>
                <a:cubicBezTo>
                  <a:pt x="734634" y="392502"/>
                  <a:pt x="726078" y="378125"/>
                  <a:pt x="714369" y="366623"/>
                </a:cubicBezTo>
                <a:cubicBezTo>
                  <a:pt x="694915" y="346854"/>
                  <a:pt x="668976" y="336071"/>
                  <a:pt x="641595" y="336071"/>
                </a:cubicBezTo>
                <a:cubicBezTo>
                  <a:pt x="614215" y="336071"/>
                  <a:pt x="587915" y="346854"/>
                  <a:pt x="568821" y="366623"/>
                </a:cubicBezTo>
                <a:cubicBezTo>
                  <a:pt x="549366" y="385673"/>
                  <a:pt x="538558" y="411911"/>
                  <a:pt x="538558" y="439228"/>
                </a:cubicBezTo>
                <a:cubicBezTo>
                  <a:pt x="538558" y="444979"/>
                  <a:pt x="538918" y="451090"/>
                  <a:pt x="539999" y="456841"/>
                </a:cubicBezTo>
                <a:lnTo>
                  <a:pt x="335006" y="456841"/>
                </a:lnTo>
                <a:cubicBezTo>
                  <a:pt x="334646" y="456841"/>
                  <a:pt x="333926" y="456841"/>
                  <a:pt x="333565" y="456841"/>
                </a:cubicBezTo>
                <a:lnTo>
                  <a:pt x="333563" y="456840"/>
                </a:lnTo>
                <a:lnTo>
                  <a:pt x="295119" y="456840"/>
                </a:lnTo>
                <a:cubicBezTo>
                  <a:pt x="296200" y="451072"/>
                  <a:pt x="296561" y="444945"/>
                  <a:pt x="296561" y="439177"/>
                </a:cubicBezTo>
                <a:cubicBezTo>
                  <a:pt x="296561" y="433050"/>
                  <a:pt x="296200" y="427282"/>
                  <a:pt x="295119" y="421515"/>
                </a:cubicBezTo>
                <a:cubicBezTo>
                  <a:pt x="295119" y="421154"/>
                  <a:pt x="295119" y="420794"/>
                  <a:pt x="294759" y="420073"/>
                </a:cubicBezTo>
                <a:lnTo>
                  <a:pt x="294759" y="419713"/>
                </a:lnTo>
                <a:lnTo>
                  <a:pt x="294759" y="418992"/>
                </a:lnTo>
                <a:lnTo>
                  <a:pt x="294759" y="418631"/>
                </a:lnTo>
                <a:lnTo>
                  <a:pt x="294398" y="417910"/>
                </a:lnTo>
                <a:lnTo>
                  <a:pt x="294398" y="417550"/>
                </a:lnTo>
                <a:lnTo>
                  <a:pt x="294398" y="416469"/>
                </a:lnTo>
                <a:lnTo>
                  <a:pt x="294038" y="415748"/>
                </a:lnTo>
                <a:lnTo>
                  <a:pt x="293677" y="415387"/>
                </a:lnTo>
                <a:lnTo>
                  <a:pt x="293677" y="415027"/>
                </a:lnTo>
                <a:lnTo>
                  <a:pt x="293677" y="414306"/>
                </a:lnTo>
                <a:lnTo>
                  <a:pt x="293677" y="413945"/>
                </a:lnTo>
                <a:lnTo>
                  <a:pt x="293317" y="412864"/>
                </a:lnTo>
                <a:cubicBezTo>
                  <a:pt x="293317" y="412143"/>
                  <a:pt x="292957" y="411783"/>
                  <a:pt x="292957" y="411783"/>
                </a:cubicBezTo>
                <a:lnTo>
                  <a:pt x="292957" y="411422"/>
                </a:lnTo>
                <a:lnTo>
                  <a:pt x="292957" y="410701"/>
                </a:lnTo>
                <a:lnTo>
                  <a:pt x="292596" y="409980"/>
                </a:lnTo>
                <a:lnTo>
                  <a:pt x="292236" y="409259"/>
                </a:lnTo>
                <a:lnTo>
                  <a:pt x="292236" y="408899"/>
                </a:lnTo>
                <a:cubicBezTo>
                  <a:pt x="292236" y="408539"/>
                  <a:pt x="291875" y="408178"/>
                  <a:pt x="291875" y="407818"/>
                </a:cubicBezTo>
                <a:lnTo>
                  <a:pt x="291515" y="406736"/>
                </a:lnTo>
                <a:lnTo>
                  <a:pt x="291155" y="406376"/>
                </a:lnTo>
                <a:lnTo>
                  <a:pt x="291155" y="405655"/>
                </a:lnTo>
                <a:lnTo>
                  <a:pt x="291155" y="405294"/>
                </a:lnTo>
                <a:lnTo>
                  <a:pt x="290794" y="404573"/>
                </a:lnTo>
                <a:lnTo>
                  <a:pt x="290794" y="404213"/>
                </a:lnTo>
                <a:lnTo>
                  <a:pt x="290073" y="403132"/>
                </a:lnTo>
                <a:lnTo>
                  <a:pt x="290073" y="402771"/>
                </a:lnTo>
                <a:lnTo>
                  <a:pt x="289713" y="402050"/>
                </a:lnTo>
                <a:lnTo>
                  <a:pt x="289713" y="401690"/>
                </a:lnTo>
                <a:lnTo>
                  <a:pt x="289353" y="400969"/>
                </a:lnTo>
                <a:lnTo>
                  <a:pt x="289353" y="400608"/>
                </a:lnTo>
                <a:lnTo>
                  <a:pt x="288992" y="399527"/>
                </a:lnTo>
                <a:lnTo>
                  <a:pt x="288632" y="399527"/>
                </a:lnTo>
                <a:cubicBezTo>
                  <a:pt x="288632" y="399167"/>
                  <a:pt x="288632" y="399167"/>
                  <a:pt x="288271" y="398446"/>
                </a:cubicBezTo>
                <a:lnTo>
                  <a:pt x="288271" y="398085"/>
                </a:lnTo>
                <a:lnTo>
                  <a:pt x="287911" y="397364"/>
                </a:lnTo>
                <a:lnTo>
                  <a:pt x="287550" y="397004"/>
                </a:lnTo>
                <a:lnTo>
                  <a:pt x="287550" y="396283"/>
                </a:lnTo>
                <a:lnTo>
                  <a:pt x="287190" y="395923"/>
                </a:lnTo>
                <a:cubicBezTo>
                  <a:pt x="287190" y="395923"/>
                  <a:pt x="287190" y="395562"/>
                  <a:pt x="286830" y="395202"/>
                </a:cubicBezTo>
                <a:lnTo>
                  <a:pt x="286469" y="394841"/>
                </a:lnTo>
                <a:lnTo>
                  <a:pt x="286469" y="394120"/>
                </a:lnTo>
                <a:lnTo>
                  <a:pt x="286109" y="393760"/>
                </a:lnTo>
                <a:lnTo>
                  <a:pt x="285748" y="393039"/>
                </a:lnTo>
                <a:lnTo>
                  <a:pt x="285748" y="392678"/>
                </a:lnTo>
                <a:cubicBezTo>
                  <a:pt x="285748" y="392318"/>
                  <a:pt x="285388" y="391958"/>
                  <a:pt x="285028" y="391958"/>
                </a:cubicBezTo>
                <a:lnTo>
                  <a:pt x="285028" y="391597"/>
                </a:lnTo>
                <a:lnTo>
                  <a:pt x="284667" y="390876"/>
                </a:lnTo>
                <a:lnTo>
                  <a:pt x="284667" y="390155"/>
                </a:lnTo>
                <a:lnTo>
                  <a:pt x="283946" y="389795"/>
                </a:lnTo>
                <a:lnTo>
                  <a:pt x="283946" y="389074"/>
                </a:lnTo>
                <a:lnTo>
                  <a:pt x="283586" y="388713"/>
                </a:lnTo>
                <a:lnTo>
                  <a:pt x="283225" y="388353"/>
                </a:lnTo>
                <a:cubicBezTo>
                  <a:pt x="282865" y="387992"/>
                  <a:pt x="282865" y="387632"/>
                  <a:pt x="282865" y="387272"/>
                </a:cubicBezTo>
                <a:lnTo>
                  <a:pt x="282505" y="386911"/>
                </a:lnTo>
                <a:lnTo>
                  <a:pt x="282144" y="386190"/>
                </a:lnTo>
                <a:lnTo>
                  <a:pt x="282144" y="385830"/>
                </a:lnTo>
                <a:lnTo>
                  <a:pt x="281423" y="385109"/>
                </a:lnTo>
                <a:cubicBezTo>
                  <a:pt x="281063" y="384748"/>
                  <a:pt x="281063" y="384388"/>
                  <a:pt x="281063" y="384388"/>
                </a:cubicBezTo>
                <a:lnTo>
                  <a:pt x="280703" y="384027"/>
                </a:lnTo>
                <a:cubicBezTo>
                  <a:pt x="280342" y="383667"/>
                  <a:pt x="280342" y="383307"/>
                  <a:pt x="279982" y="382946"/>
                </a:cubicBezTo>
                <a:lnTo>
                  <a:pt x="279982" y="382586"/>
                </a:lnTo>
                <a:lnTo>
                  <a:pt x="279261" y="381865"/>
                </a:lnTo>
                <a:lnTo>
                  <a:pt x="279261" y="381504"/>
                </a:lnTo>
                <a:lnTo>
                  <a:pt x="278900" y="381144"/>
                </a:lnTo>
                <a:lnTo>
                  <a:pt x="278540" y="380783"/>
                </a:lnTo>
                <a:cubicBezTo>
                  <a:pt x="278540" y="380783"/>
                  <a:pt x="278180" y="380062"/>
                  <a:pt x="277819" y="380062"/>
                </a:cubicBezTo>
                <a:lnTo>
                  <a:pt x="277819" y="379702"/>
                </a:lnTo>
                <a:lnTo>
                  <a:pt x="277819" y="379342"/>
                </a:lnTo>
                <a:lnTo>
                  <a:pt x="277459" y="378981"/>
                </a:lnTo>
                <a:lnTo>
                  <a:pt x="277098" y="378260"/>
                </a:lnTo>
                <a:lnTo>
                  <a:pt x="276738" y="377900"/>
                </a:lnTo>
                <a:lnTo>
                  <a:pt x="276378" y="377539"/>
                </a:lnTo>
                <a:lnTo>
                  <a:pt x="275657" y="377179"/>
                </a:lnTo>
                <a:lnTo>
                  <a:pt x="275657" y="376818"/>
                </a:lnTo>
                <a:cubicBezTo>
                  <a:pt x="275296" y="376458"/>
                  <a:pt x="275296" y="376097"/>
                  <a:pt x="274936" y="375737"/>
                </a:cubicBezTo>
                <a:lnTo>
                  <a:pt x="274936" y="375377"/>
                </a:lnTo>
                <a:lnTo>
                  <a:pt x="274215" y="375016"/>
                </a:lnTo>
                <a:lnTo>
                  <a:pt x="273855" y="374656"/>
                </a:lnTo>
                <a:lnTo>
                  <a:pt x="273494" y="373935"/>
                </a:lnTo>
                <a:cubicBezTo>
                  <a:pt x="273134" y="373574"/>
                  <a:pt x="272773" y="373214"/>
                  <a:pt x="272413" y="372853"/>
                </a:cubicBezTo>
                <a:cubicBezTo>
                  <a:pt x="272053" y="372493"/>
                  <a:pt x="272053" y="372132"/>
                  <a:pt x="271692" y="371772"/>
                </a:cubicBezTo>
                <a:lnTo>
                  <a:pt x="270971" y="371051"/>
                </a:lnTo>
                <a:lnTo>
                  <a:pt x="270611" y="370691"/>
                </a:lnTo>
                <a:lnTo>
                  <a:pt x="270251" y="369970"/>
                </a:lnTo>
                <a:lnTo>
                  <a:pt x="269890" y="369970"/>
                </a:lnTo>
                <a:cubicBezTo>
                  <a:pt x="269890" y="369609"/>
                  <a:pt x="269530" y="369249"/>
                  <a:pt x="269169" y="368888"/>
                </a:cubicBezTo>
                <a:lnTo>
                  <a:pt x="269169" y="368528"/>
                </a:lnTo>
                <a:lnTo>
                  <a:pt x="268448" y="368167"/>
                </a:lnTo>
                <a:lnTo>
                  <a:pt x="268088" y="367807"/>
                </a:lnTo>
                <a:lnTo>
                  <a:pt x="267728" y="367086"/>
                </a:lnTo>
                <a:lnTo>
                  <a:pt x="267367" y="367086"/>
                </a:lnTo>
                <a:cubicBezTo>
                  <a:pt x="267007" y="366726"/>
                  <a:pt x="266646" y="366365"/>
                  <a:pt x="266646" y="366365"/>
                </a:cubicBezTo>
                <a:cubicBezTo>
                  <a:pt x="249346" y="348703"/>
                  <a:pt x="226280" y="338249"/>
                  <a:pt x="202132" y="336447"/>
                </a:cubicBezTo>
                <a:cubicBezTo>
                  <a:pt x="199248" y="336087"/>
                  <a:pt x="196365" y="335726"/>
                  <a:pt x="193482" y="335726"/>
                </a:cubicBezTo>
                <a:cubicBezTo>
                  <a:pt x="166090" y="335726"/>
                  <a:pt x="139780" y="346540"/>
                  <a:pt x="120678" y="366365"/>
                </a:cubicBezTo>
                <a:cubicBezTo>
                  <a:pt x="120318" y="366365"/>
                  <a:pt x="119957" y="366726"/>
                  <a:pt x="119957" y="367086"/>
                </a:cubicBezTo>
                <a:lnTo>
                  <a:pt x="119597" y="367086"/>
                </a:lnTo>
                <a:lnTo>
                  <a:pt x="118876" y="367807"/>
                </a:lnTo>
                <a:lnTo>
                  <a:pt x="118876" y="368167"/>
                </a:lnTo>
                <a:lnTo>
                  <a:pt x="118155" y="368528"/>
                </a:lnTo>
                <a:lnTo>
                  <a:pt x="117795" y="368888"/>
                </a:lnTo>
                <a:cubicBezTo>
                  <a:pt x="117434" y="369249"/>
                  <a:pt x="117434" y="369609"/>
                  <a:pt x="117074" y="369970"/>
                </a:cubicBezTo>
                <a:lnTo>
                  <a:pt x="116353" y="370691"/>
                </a:lnTo>
                <a:lnTo>
                  <a:pt x="115993" y="371051"/>
                </a:lnTo>
                <a:lnTo>
                  <a:pt x="115632" y="371772"/>
                </a:lnTo>
                <a:lnTo>
                  <a:pt x="115272" y="371772"/>
                </a:lnTo>
                <a:cubicBezTo>
                  <a:pt x="114911" y="372132"/>
                  <a:pt x="114551" y="372493"/>
                  <a:pt x="114551" y="372853"/>
                </a:cubicBezTo>
                <a:cubicBezTo>
                  <a:pt x="114191" y="373214"/>
                  <a:pt x="113830" y="373574"/>
                  <a:pt x="113830" y="373935"/>
                </a:cubicBezTo>
                <a:lnTo>
                  <a:pt x="113109" y="374656"/>
                </a:lnTo>
                <a:lnTo>
                  <a:pt x="112749" y="375016"/>
                </a:lnTo>
                <a:lnTo>
                  <a:pt x="112028" y="375377"/>
                </a:lnTo>
                <a:lnTo>
                  <a:pt x="112028" y="375737"/>
                </a:lnTo>
                <a:cubicBezTo>
                  <a:pt x="111668" y="376097"/>
                  <a:pt x="111668" y="376458"/>
                  <a:pt x="111307" y="376818"/>
                </a:cubicBezTo>
                <a:lnTo>
                  <a:pt x="110947" y="377179"/>
                </a:lnTo>
                <a:cubicBezTo>
                  <a:pt x="110947" y="377179"/>
                  <a:pt x="110947" y="377539"/>
                  <a:pt x="110586" y="377539"/>
                </a:cubicBezTo>
                <a:lnTo>
                  <a:pt x="110586" y="377900"/>
                </a:lnTo>
                <a:lnTo>
                  <a:pt x="110226" y="378260"/>
                </a:lnTo>
                <a:lnTo>
                  <a:pt x="109866" y="378981"/>
                </a:lnTo>
                <a:lnTo>
                  <a:pt x="109145" y="379342"/>
                </a:lnTo>
                <a:lnTo>
                  <a:pt x="109145" y="379702"/>
                </a:lnTo>
                <a:lnTo>
                  <a:pt x="109145" y="380062"/>
                </a:lnTo>
                <a:cubicBezTo>
                  <a:pt x="108784" y="380062"/>
                  <a:pt x="108784" y="380783"/>
                  <a:pt x="108424" y="380783"/>
                </a:cubicBezTo>
                <a:lnTo>
                  <a:pt x="108424" y="381144"/>
                </a:lnTo>
                <a:lnTo>
                  <a:pt x="107703" y="381504"/>
                </a:lnTo>
                <a:lnTo>
                  <a:pt x="107343" y="381865"/>
                </a:lnTo>
                <a:lnTo>
                  <a:pt x="106982" y="382586"/>
                </a:lnTo>
                <a:lnTo>
                  <a:pt x="106982" y="382946"/>
                </a:lnTo>
                <a:cubicBezTo>
                  <a:pt x="106622" y="383307"/>
                  <a:pt x="106622" y="383667"/>
                  <a:pt x="106261" y="384027"/>
                </a:cubicBezTo>
                <a:lnTo>
                  <a:pt x="106261" y="384388"/>
                </a:lnTo>
                <a:cubicBezTo>
                  <a:pt x="106261" y="384388"/>
                  <a:pt x="105901" y="384748"/>
                  <a:pt x="105541" y="385109"/>
                </a:cubicBezTo>
                <a:lnTo>
                  <a:pt x="105180" y="385830"/>
                </a:lnTo>
                <a:lnTo>
                  <a:pt x="104820" y="386190"/>
                </a:lnTo>
                <a:lnTo>
                  <a:pt x="104459" y="386911"/>
                </a:lnTo>
                <a:lnTo>
                  <a:pt x="104459" y="387272"/>
                </a:lnTo>
                <a:cubicBezTo>
                  <a:pt x="104099" y="387632"/>
                  <a:pt x="104099" y="387992"/>
                  <a:pt x="103739" y="388353"/>
                </a:cubicBezTo>
                <a:lnTo>
                  <a:pt x="103378" y="388713"/>
                </a:lnTo>
                <a:lnTo>
                  <a:pt x="103018" y="389074"/>
                </a:lnTo>
                <a:lnTo>
                  <a:pt x="103018" y="389795"/>
                </a:lnTo>
                <a:lnTo>
                  <a:pt x="102657" y="390155"/>
                </a:lnTo>
                <a:lnTo>
                  <a:pt x="102657" y="390876"/>
                </a:lnTo>
                <a:lnTo>
                  <a:pt x="101936" y="391597"/>
                </a:lnTo>
                <a:cubicBezTo>
                  <a:pt x="101936" y="391958"/>
                  <a:pt x="101576" y="392318"/>
                  <a:pt x="101576" y="392678"/>
                </a:cubicBezTo>
                <a:lnTo>
                  <a:pt x="101216" y="393039"/>
                </a:lnTo>
                <a:lnTo>
                  <a:pt x="100855" y="393760"/>
                </a:lnTo>
                <a:lnTo>
                  <a:pt x="100855" y="394120"/>
                </a:lnTo>
                <a:lnTo>
                  <a:pt x="100495" y="394841"/>
                </a:lnTo>
                <a:lnTo>
                  <a:pt x="100134" y="394841"/>
                </a:lnTo>
                <a:cubicBezTo>
                  <a:pt x="100134" y="395562"/>
                  <a:pt x="99774" y="395923"/>
                  <a:pt x="99774" y="395923"/>
                </a:cubicBezTo>
                <a:lnTo>
                  <a:pt x="99774" y="396283"/>
                </a:lnTo>
                <a:cubicBezTo>
                  <a:pt x="99414" y="396643"/>
                  <a:pt x="99414" y="397004"/>
                  <a:pt x="99414" y="397364"/>
                </a:cubicBezTo>
                <a:lnTo>
                  <a:pt x="99053" y="397364"/>
                </a:lnTo>
                <a:lnTo>
                  <a:pt x="99053" y="398085"/>
                </a:lnTo>
                <a:lnTo>
                  <a:pt x="98693" y="398446"/>
                </a:lnTo>
                <a:cubicBezTo>
                  <a:pt x="98332" y="399167"/>
                  <a:pt x="98332" y="399167"/>
                  <a:pt x="98332" y="399527"/>
                </a:cubicBezTo>
                <a:cubicBezTo>
                  <a:pt x="97972" y="399888"/>
                  <a:pt x="97972" y="400248"/>
                  <a:pt x="97972" y="400608"/>
                </a:cubicBezTo>
                <a:lnTo>
                  <a:pt x="97611" y="400969"/>
                </a:lnTo>
                <a:lnTo>
                  <a:pt x="97251" y="401690"/>
                </a:lnTo>
                <a:lnTo>
                  <a:pt x="97251" y="402050"/>
                </a:lnTo>
                <a:lnTo>
                  <a:pt x="96891" y="402771"/>
                </a:lnTo>
                <a:lnTo>
                  <a:pt x="96891" y="403132"/>
                </a:lnTo>
                <a:cubicBezTo>
                  <a:pt x="96891" y="403492"/>
                  <a:pt x="96530" y="403853"/>
                  <a:pt x="96170" y="404213"/>
                </a:cubicBezTo>
                <a:cubicBezTo>
                  <a:pt x="96170" y="404573"/>
                  <a:pt x="96170" y="404934"/>
                  <a:pt x="96170" y="405294"/>
                </a:cubicBezTo>
                <a:lnTo>
                  <a:pt x="95809" y="405655"/>
                </a:lnTo>
                <a:lnTo>
                  <a:pt x="95809" y="406376"/>
                </a:lnTo>
                <a:lnTo>
                  <a:pt x="95449" y="406736"/>
                </a:lnTo>
                <a:lnTo>
                  <a:pt x="95449" y="407818"/>
                </a:lnTo>
                <a:lnTo>
                  <a:pt x="95089" y="407818"/>
                </a:lnTo>
                <a:cubicBezTo>
                  <a:pt x="95089" y="408178"/>
                  <a:pt x="94728" y="408539"/>
                  <a:pt x="94728" y="408899"/>
                </a:cubicBezTo>
                <a:lnTo>
                  <a:pt x="94728" y="409259"/>
                </a:lnTo>
                <a:lnTo>
                  <a:pt x="94368" y="410341"/>
                </a:lnTo>
                <a:lnTo>
                  <a:pt x="94368" y="411422"/>
                </a:lnTo>
                <a:lnTo>
                  <a:pt x="94007" y="411783"/>
                </a:lnTo>
                <a:cubicBezTo>
                  <a:pt x="94007" y="411783"/>
                  <a:pt x="93647" y="412143"/>
                  <a:pt x="93647" y="412864"/>
                </a:cubicBezTo>
                <a:lnTo>
                  <a:pt x="93647" y="413945"/>
                </a:lnTo>
                <a:lnTo>
                  <a:pt x="93286" y="414306"/>
                </a:lnTo>
                <a:lnTo>
                  <a:pt x="93286" y="415027"/>
                </a:lnTo>
                <a:lnTo>
                  <a:pt x="93286" y="415387"/>
                </a:lnTo>
                <a:lnTo>
                  <a:pt x="92926" y="416108"/>
                </a:lnTo>
                <a:lnTo>
                  <a:pt x="92926" y="416469"/>
                </a:lnTo>
                <a:cubicBezTo>
                  <a:pt x="92566" y="416829"/>
                  <a:pt x="92566" y="417189"/>
                  <a:pt x="92566" y="417550"/>
                </a:cubicBezTo>
                <a:lnTo>
                  <a:pt x="92566" y="417910"/>
                </a:lnTo>
                <a:lnTo>
                  <a:pt x="92205" y="418631"/>
                </a:lnTo>
                <a:lnTo>
                  <a:pt x="92205" y="418992"/>
                </a:lnTo>
                <a:lnTo>
                  <a:pt x="92205" y="420073"/>
                </a:lnTo>
                <a:cubicBezTo>
                  <a:pt x="92205" y="420794"/>
                  <a:pt x="91845" y="421154"/>
                  <a:pt x="91845" y="421515"/>
                </a:cubicBezTo>
                <a:lnTo>
                  <a:pt x="91783" y="422275"/>
                </a:lnTo>
                <a:lnTo>
                  <a:pt x="93299" y="422275"/>
                </a:lnTo>
                <a:cubicBezTo>
                  <a:pt x="92210" y="427920"/>
                  <a:pt x="91847" y="433564"/>
                  <a:pt x="91847" y="439561"/>
                </a:cubicBezTo>
                <a:cubicBezTo>
                  <a:pt x="91847" y="445206"/>
                  <a:pt x="92210" y="451203"/>
                  <a:pt x="93299" y="456847"/>
                </a:cubicBezTo>
                <a:lnTo>
                  <a:pt x="17788" y="456847"/>
                </a:lnTo>
                <a:cubicBezTo>
                  <a:pt x="7987" y="456847"/>
                  <a:pt x="0" y="449086"/>
                  <a:pt x="0" y="439561"/>
                </a:cubicBezTo>
                <a:cubicBezTo>
                  <a:pt x="0" y="429683"/>
                  <a:pt x="7987" y="422275"/>
                  <a:pt x="17788" y="422275"/>
                </a:cubicBezTo>
                <a:lnTo>
                  <a:pt x="18529" y="422275"/>
                </a:lnTo>
                <a:lnTo>
                  <a:pt x="18681" y="420073"/>
                </a:lnTo>
                <a:lnTo>
                  <a:pt x="31656" y="322750"/>
                </a:lnTo>
                <a:cubicBezTo>
                  <a:pt x="36341" y="289227"/>
                  <a:pt x="50037" y="257868"/>
                  <a:pt x="70220" y="231554"/>
                </a:cubicBezTo>
                <a:cubicBezTo>
                  <a:pt x="78509" y="220380"/>
                  <a:pt x="88241" y="210287"/>
                  <a:pt x="98332" y="201276"/>
                </a:cubicBezTo>
                <a:cubicBezTo>
                  <a:pt x="127886" y="175323"/>
                  <a:pt x="162126" y="155859"/>
                  <a:pt x="202132" y="151893"/>
                </a:cubicBezTo>
                <a:cubicBezTo>
                  <a:pt x="209340" y="151173"/>
                  <a:pt x="216909" y="150812"/>
                  <a:pt x="224478" y="151173"/>
                </a:cubicBezTo>
                <a:cubicBezTo>
                  <a:pt x="227721" y="151533"/>
                  <a:pt x="231325" y="151173"/>
                  <a:pt x="234209" y="151173"/>
                </a:cubicBezTo>
                <a:lnTo>
                  <a:pt x="315912" y="150879"/>
                </a:lnTo>
                <a:lnTo>
                  <a:pt x="315912" y="132990"/>
                </a:lnTo>
                <a:lnTo>
                  <a:pt x="246062" y="132990"/>
                </a:lnTo>
                <a:lnTo>
                  <a:pt x="246062" y="42862"/>
                </a:lnTo>
                <a:lnTo>
                  <a:pt x="315912" y="42862"/>
                </a:lnTo>
                <a:lnTo>
                  <a:pt x="315912" y="17612"/>
                </a:lnTo>
                <a:cubicBezTo>
                  <a:pt x="315912" y="7548"/>
                  <a:pt x="323838" y="0"/>
                  <a:pt x="333565"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658360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33D61-97CD-E542-9137-90D2926060A2}"/>
              </a:ext>
            </a:extLst>
          </p:cNvPr>
          <p:cNvSpPr txBox="1"/>
          <p:nvPr/>
        </p:nvSpPr>
        <p:spPr>
          <a:xfrm>
            <a:off x="6796197" y="612372"/>
            <a:ext cx="107853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ADDITIVE MANUFACTURING</a:t>
            </a:r>
          </a:p>
        </p:txBody>
      </p:sp>
      <p:sp>
        <p:nvSpPr>
          <p:cNvPr id="3" name="TextBox 2">
            <a:extLst>
              <a:ext uri="{FF2B5EF4-FFF2-40B4-BE49-F238E27FC236}">
                <a16:creationId xmlns:a16="http://schemas.microsoft.com/office/drawing/2014/main" id="{62ACE0E3-BA28-8344-8831-E7B98DD8FD0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Right Arrow 3">
            <a:extLst>
              <a:ext uri="{FF2B5EF4-FFF2-40B4-BE49-F238E27FC236}">
                <a16:creationId xmlns:a16="http://schemas.microsoft.com/office/drawing/2014/main" id="{173B9736-A018-2648-AEE7-325D0163F5D2}"/>
              </a:ext>
            </a:extLst>
          </p:cNvPr>
          <p:cNvSpPr/>
          <p:nvPr/>
        </p:nvSpPr>
        <p:spPr>
          <a:xfrm>
            <a:off x="1520825" y="3677746"/>
            <a:ext cx="21336000" cy="8319929"/>
          </a:xfrm>
          <a:prstGeom prst="rightArrow">
            <a:avLst>
              <a:gd name="adj1" fmla="val 43587"/>
              <a:gd name="adj2" fmla="val 69626"/>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rPr>
              <a:t>T</a:t>
            </a:r>
          </a:p>
        </p:txBody>
      </p:sp>
      <p:sp>
        <p:nvSpPr>
          <p:cNvPr id="5" name="Rectangle 4">
            <a:extLst>
              <a:ext uri="{FF2B5EF4-FFF2-40B4-BE49-F238E27FC236}">
                <a16:creationId xmlns:a16="http://schemas.microsoft.com/office/drawing/2014/main" id="{38DF985F-FF2C-804B-A884-C76440210B0C}"/>
              </a:ext>
            </a:extLst>
          </p:cNvPr>
          <p:cNvSpPr/>
          <p:nvPr/>
        </p:nvSpPr>
        <p:spPr>
          <a:xfrm>
            <a:off x="1740640" y="6219568"/>
            <a:ext cx="3913938" cy="32362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Rectangle 5">
            <a:extLst>
              <a:ext uri="{FF2B5EF4-FFF2-40B4-BE49-F238E27FC236}">
                <a16:creationId xmlns:a16="http://schemas.microsoft.com/office/drawing/2014/main" id="{BC5C4A34-7116-EB41-BBD1-79EF969662FA}"/>
              </a:ext>
            </a:extLst>
          </p:cNvPr>
          <p:cNvSpPr/>
          <p:nvPr/>
        </p:nvSpPr>
        <p:spPr>
          <a:xfrm>
            <a:off x="5986247" y="6219568"/>
            <a:ext cx="3913938" cy="32362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D53F6A09-F27D-6949-BAAD-D76DEABCB615}"/>
              </a:ext>
            </a:extLst>
          </p:cNvPr>
          <p:cNvSpPr/>
          <p:nvPr/>
        </p:nvSpPr>
        <p:spPr>
          <a:xfrm>
            <a:off x="10231855" y="6219568"/>
            <a:ext cx="3913938" cy="32362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ectangle 7">
            <a:extLst>
              <a:ext uri="{FF2B5EF4-FFF2-40B4-BE49-F238E27FC236}">
                <a16:creationId xmlns:a16="http://schemas.microsoft.com/office/drawing/2014/main" id="{2871B24D-AB0B-8A40-A872-AB0338D94E99}"/>
              </a:ext>
            </a:extLst>
          </p:cNvPr>
          <p:cNvSpPr/>
          <p:nvPr/>
        </p:nvSpPr>
        <p:spPr>
          <a:xfrm>
            <a:off x="14477465" y="6219568"/>
            <a:ext cx="3913938" cy="32362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D19798C5-997F-AE44-A1DF-FAD83B000E14}"/>
              </a:ext>
            </a:extLst>
          </p:cNvPr>
          <p:cNvSpPr/>
          <p:nvPr/>
        </p:nvSpPr>
        <p:spPr>
          <a:xfrm>
            <a:off x="18723072" y="6219568"/>
            <a:ext cx="3913938" cy="3236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E08AEDD8-6AE2-384C-9E97-BE38A432658E}"/>
              </a:ext>
            </a:extLst>
          </p:cNvPr>
          <p:cNvSpPr txBox="1"/>
          <p:nvPr/>
        </p:nvSpPr>
        <p:spPr>
          <a:xfrm>
            <a:off x="2065593" y="7299101"/>
            <a:ext cx="3264034"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NEW MATERIAL</a:t>
            </a:r>
          </a:p>
          <a:p>
            <a:pPr algn="ctr"/>
            <a:r>
              <a:rPr lang="en-US" sz="3200" b="1" dirty="0">
                <a:solidFill>
                  <a:schemeClr val="bg1"/>
                </a:solidFill>
                <a:latin typeface="Poppins" pitchFamily="2" charset="77"/>
                <a:cs typeface="Poppins" pitchFamily="2" charset="77"/>
              </a:rPr>
              <a:t>DEVELOPMENT</a:t>
            </a:r>
          </a:p>
        </p:txBody>
      </p:sp>
      <p:sp>
        <p:nvSpPr>
          <p:cNvPr id="12" name="TextBox 11">
            <a:extLst>
              <a:ext uri="{FF2B5EF4-FFF2-40B4-BE49-F238E27FC236}">
                <a16:creationId xmlns:a16="http://schemas.microsoft.com/office/drawing/2014/main" id="{396E4D54-8945-7E44-8DE3-6539DD168519}"/>
              </a:ext>
            </a:extLst>
          </p:cNvPr>
          <p:cNvSpPr txBox="1"/>
          <p:nvPr/>
        </p:nvSpPr>
        <p:spPr>
          <a:xfrm>
            <a:off x="6521994" y="7299101"/>
            <a:ext cx="2842445"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FUNCTIONAL</a:t>
            </a:r>
          </a:p>
          <a:p>
            <a:pPr algn="ctr"/>
            <a:r>
              <a:rPr lang="en-US" sz="3200" b="1" dirty="0">
                <a:solidFill>
                  <a:schemeClr val="bg1"/>
                </a:solidFill>
                <a:latin typeface="Poppins" pitchFamily="2" charset="77"/>
                <a:cs typeface="Poppins" pitchFamily="2" charset="77"/>
              </a:rPr>
              <a:t>PROTOTYPES</a:t>
            </a:r>
          </a:p>
        </p:txBody>
      </p:sp>
      <p:sp>
        <p:nvSpPr>
          <p:cNvPr id="13" name="TextBox 12">
            <a:extLst>
              <a:ext uri="{FF2B5EF4-FFF2-40B4-BE49-F238E27FC236}">
                <a16:creationId xmlns:a16="http://schemas.microsoft.com/office/drawing/2014/main" id="{751D255C-8C15-EE4F-9666-00B4F58EB5B1}"/>
              </a:ext>
            </a:extLst>
          </p:cNvPr>
          <p:cNvSpPr txBox="1"/>
          <p:nvPr/>
        </p:nvSpPr>
        <p:spPr>
          <a:xfrm>
            <a:off x="10266663" y="7052880"/>
            <a:ext cx="3844321" cy="1569660"/>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MANUFACTURING</a:t>
            </a:r>
          </a:p>
          <a:p>
            <a:pPr algn="ctr"/>
            <a:r>
              <a:rPr lang="en-US" sz="3200" b="1" dirty="0">
                <a:solidFill>
                  <a:schemeClr val="bg1"/>
                </a:solidFill>
                <a:latin typeface="Poppins" pitchFamily="2" charset="77"/>
                <a:cs typeface="Poppins" pitchFamily="2" charset="77"/>
              </a:rPr>
              <a:t>&amp; HYBRID</a:t>
            </a:r>
          </a:p>
          <a:p>
            <a:pPr algn="ctr"/>
            <a:r>
              <a:rPr lang="en-US" sz="3200" b="1" dirty="0">
                <a:solidFill>
                  <a:schemeClr val="bg1"/>
                </a:solidFill>
                <a:latin typeface="Poppins" pitchFamily="2" charset="77"/>
                <a:cs typeface="Poppins" pitchFamily="2" charset="77"/>
              </a:rPr>
              <a:t>MANUFACTURING</a:t>
            </a:r>
          </a:p>
        </p:txBody>
      </p:sp>
      <p:sp>
        <p:nvSpPr>
          <p:cNvPr id="14" name="TextBox 13">
            <a:extLst>
              <a:ext uri="{FF2B5EF4-FFF2-40B4-BE49-F238E27FC236}">
                <a16:creationId xmlns:a16="http://schemas.microsoft.com/office/drawing/2014/main" id="{E3F474A0-50FA-0D42-9AA0-433C6B5F737D}"/>
              </a:ext>
            </a:extLst>
          </p:cNvPr>
          <p:cNvSpPr txBox="1"/>
          <p:nvPr/>
        </p:nvSpPr>
        <p:spPr>
          <a:xfrm>
            <a:off x="14525099" y="7299101"/>
            <a:ext cx="3818673"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MANUFACTUTING</a:t>
            </a:r>
          </a:p>
          <a:p>
            <a:pPr algn="ctr"/>
            <a:r>
              <a:rPr lang="en-US" sz="3200" b="1" dirty="0">
                <a:solidFill>
                  <a:schemeClr val="bg1"/>
                </a:solidFill>
                <a:latin typeface="Poppins" pitchFamily="2" charset="77"/>
                <a:cs typeface="Poppins" pitchFamily="2" charset="77"/>
              </a:rPr>
              <a:t>&amp; REWORK</a:t>
            </a:r>
          </a:p>
        </p:txBody>
      </p:sp>
      <p:sp>
        <p:nvSpPr>
          <p:cNvPr id="15" name="TextBox 14">
            <a:extLst>
              <a:ext uri="{FF2B5EF4-FFF2-40B4-BE49-F238E27FC236}">
                <a16:creationId xmlns:a16="http://schemas.microsoft.com/office/drawing/2014/main" id="{EB6C4FA8-6A25-8F47-A857-32C9F32FCB77}"/>
              </a:ext>
            </a:extLst>
          </p:cNvPr>
          <p:cNvSpPr txBox="1"/>
          <p:nvPr/>
        </p:nvSpPr>
        <p:spPr>
          <a:xfrm>
            <a:off x="19030393" y="7299101"/>
            <a:ext cx="3299301"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MAINT, REPAIR,</a:t>
            </a:r>
          </a:p>
          <a:p>
            <a:pPr algn="ctr"/>
            <a:r>
              <a:rPr lang="en-US" sz="3200" b="1" dirty="0">
                <a:solidFill>
                  <a:schemeClr val="bg1"/>
                </a:solidFill>
                <a:latin typeface="Poppins" pitchFamily="2" charset="77"/>
                <a:cs typeface="Poppins" pitchFamily="2" charset="77"/>
              </a:rPr>
              <a:t>OVERHAUL</a:t>
            </a:r>
          </a:p>
        </p:txBody>
      </p:sp>
    </p:spTree>
    <p:extLst>
      <p:ext uri="{BB962C8B-B14F-4D97-AF65-F5344CB8AC3E}">
        <p14:creationId xmlns:p14="http://schemas.microsoft.com/office/powerpoint/2010/main" val="234289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E647B34-6890-2F49-BC2D-19A6C2B0C623}"/>
              </a:ext>
            </a:extLst>
          </p:cNvPr>
          <p:cNvSpPr txBox="1"/>
          <p:nvPr/>
        </p:nvSpPr>
        <p:spPr>
          <a:xfrm>
            <a:off x="7561613" y="612372"/>
            <a:ext cx="925445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SLIDE</a:t>
            </a:r>
          </a:p>
        </p:txBody>
      </p:sp>
      <p:sp>
        <p:nvSpPr>
          <p:cNvPr id="25" name="TextBox 24">
            <a:extLst>
              <a:ext uri="{FF2B5EF4-FFF2-40B4-BE49-F238E27FC236}">
                <a16:creationId xmlns:a16="http://schemas.microsoft.com/office/drawing/2014/main" id="{985810A6-6169-DF43-A8B6-0E57FE1DD71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23" name="Group 22">
            <a:extLst>
              <a:ext uri="{FF2B5EF4-FFF2-40B4-BE49-F238E27FC236}">
                <a16:creationId xmlns:a16="http://schemas.microsoft.com/office/drawing/2014/main" id="{A46D45A6-CAB8-F346-8D42-D15F23B98E73}"/>
              </a:ext>
            </a:extLst>
          </p:cNvPr>
          <p:cNvGrpSpPr/>
          <p:nvPr/>
        </p:nvGrpSpPr>
        <p:grpSpPr>
          <a:xfrm>
            <a:off x="7561613" y="2999665"/>
            <a:ext cx="9254458" cy="9843921"/>
            <a:chOff x="7574128" y="3136737"/>
            <a:chExt cx="9229396" cy="9817262"/>
          </a:xfrm>
        </p:grpSpPr>
        <p:sp>
          <p:nvSpPr>
            <p:cNvPr id="4" name="Фигура">
              <a:extLst>
                <a:ext uri="{FF2B5EF4-FFF2-40B4-BE49-F238E27FC236}">
                  <a16:creationId xmlns:a16="http://schemas.microsoft.com/office/drawing/2014/main" id="{C487143D-FAE0-F34B-9448-0C7EF00C16B8}"/>
                </a:ext>
              </a:extLst>
            </p:cNvPr>
            <p:cNvSpPr>
              <a:spLocks/>
            </p:cNvSpPr>
            <p:nvPr/>
          </p:nvSpPr>
          <p:spPr bwMode="auto">
            <a:xfrm>
              <a:off x="12324472" y="3388842"/>
              <a:ext cx="4039799" cy="4023252"/>
            </a:xfrm>
            <a:custGeom>
              <a:avLst/>
              <a:gdLst>
                <a:gd name="T0" fmla="*/ 2019942 w 21600"/>
                <a:gd name="T1" fmla="*/ 2011680 h 21600"/>
                <a:gd name="T2" fmla="*/ 2019942 w 21600"/>
                <a:gd name="T3" fmla="*/ 2011680 h 21600"/>
                <a:gd name="T4" fmla="*/ 2019942 w 21600"/>
                <a:gd name="T5" fmla="*/ 2011680 h 21600"/>
                <a:gd name="T6" fmla="*/ 2019942 w 21600"/>
                <a:gd name="T7" fmla="*/ 20116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462" y="12097"/>
                  </a:moveTo>
                  <a:cubicBezTo>
                    <a:pt x="18401" y="8813"/>
                    <a:pt x="15633" y="6034"/>
                    <a:pt x="12361" y="3965"/>
                  </a:cubicBezTo>
                  <a:cubicBezTo>
                    <a:pt x="8642" y="1613"/>
                    <a:pt x="4388" y="249"/>
                    <a:pt x="0" y="0"/>
                  </a:cubicBezTo>
                  <a:lnTo>
                    <a:pt x="5880" y="6183"/>
                  </a:lnTo>
                  <a:lnTo>
                    <a:pt x="75" y="12387"/>
                  </a:lnTo>
                  <a:cubicBezTo>
                    <a:pt x="2241" y="12559"/>
                    <a:pt x="4327" y="13281"/>
                    <a:pt x="6137" y="14486"/>
                  </a:cubicBezTo>
                  <a:cubicBezTo>
                    <a:pt x="7626" y="15476"/>
                    <a:pt x="8892" y="16769"/>
                    <a:pt x="9851" y="18282"/>
                  </a:cubicBezTo>
                  <a:lnTo>
                    <a:pt x="8583" y="19014"/>
                  </a:lnTo>
                  <a:lnTo>
                    <a:pt x="18874" y="21600"/>
                  </a:lnTo>
                  <a:lnTo>
                    <a:pt x="21600" y="11462"/>
                  </a:lnTo>
                  <a:lnTo>
                    <a:pt x="20462" y="12097"/>
                  </a:ln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50800" tIns="50800" rIns="50800" bIns="50800" anchor="ctr"/>
            <a:lstStyle/>
            <a:p>
              <a:endParaRPr lang="en-US" dirty="0">
                <a:latin typeface="Lato Light" panose="020F0502020204030203" pitchFamily="34" charset="0"/>
              </a:endParaRPr>
            </a:p>
          </p:txBody>
        </p:sp>
        <p:sp>
          <p:nvSpPr>
            <p:cNvPr id="5" name="Фигура">
              <a:extLst>
                <a:ext uri="{FF2B5EF4-FFF2-40B4-BE49-F238E27FC236}">
                  <a16:creationId xmlns:a16="http://schemas.microsoft.com/office/drawing/2014/main" id="{B3AE2AE4-2766-1849-B165-DB08EB6A5F32}"/>
                </a:ext>
              </a:extLst>
            </p:cNvPr>
            <p:cNvSpPr>
              <a:spLocks/>
            </p:cNvSpPr>
            <p:nvPr/>
          </p:nvSpPr>
          <p:spPr bwMode="auto">
            <a:xfrm>
              <a:off x="14001921" y="5862422"/>
              <a:ext cx="2801603" cy="5021785"/>
            </a:xfrm>
            <a:custGeom>
              <a:avLst/>
              <a:gdLst>
                <a:gd name="T0" fmla="*/ 1400831 w 21556"/>
                <a:gd name="T1" fmla="*/ 2510959 h 21600"/>
                <a:gd name="T2" fmla="*/ 1400831 w 21556"/>
                <a:gd name="T3" fmla="*/ 2510959 h 21600"/>
                <a:gd name="T4" fmla="*/ 1400831 w 21556"/>
                <a:gd name="T5" fmla="*/ 2510959 h 21600"/>
                <a:gd name="T6" fmla="*/ 1400831 w 21556"/>
                <a:gd name="T7" fmla="*/ 251095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56" h="21600" extrusionOk="0">
                  <a:moveTo>
                    <a:pt x="2058" y="4932"/>
                  </a:moveTo>
                  <a:cubicBezTo>
                    <a:pt x="3391" y="6439"/>
                    <a:pt x="4017" y="8110"/>
                    <a:pt x="3877" y="9789"/>
                  </a:cubicBezTo>
                  <a:cubicBezTo>
                    <a:pt x="3753" y="11277"/>
                    <a:pt x="3029" y="12730"/>
                    <a:pt x="1759" y="14040"/>
                  </a:cubicBezTo>
                  <a:lnTo>
                    <a:pt x="0" y="13416"/>
                  </a:lnTo>
                  <a:lnTo>
                    <a:pt x="4269" y="21600"/>
                  </a:lnTo>
                  <a:lnTo>
                    <a:pt x="19051" y="19499"/>
                  </a:lnTo>
                  <a:lnTo>
                    <a:pt x="17011" y="18968"/>
                  </a:lnTo>
                  <a:cubicBezTo>
                    <a:pt x="19946" y="16046"/>
                    <a:pt x="21509" y="12756"/>
                    <a:pt x="21555" y="9405"/>
                  </a:cubicBezTo>
                  <a:cubicBezTo>
                    <a:pt x="21600" y="6129"/>
                    <a:pt x="20193" y="2898"/>
                    <a:pt x="17459" y="0"/>
                  </a:cubicBezTo>
                  <a:lnTo>
                    <a:pt x="14003" y="6483"/>
                  </a:lnTo>
                  <a:lnTo>
                    <a:pt x="2058" y="4932"/>
                  </a:lnTo>
                  <a:close/>
                </a:path>
              </a:pathLst>
            </a:custGeom>
            <a:solidFill>
              <a:schemeClr val="accent2"/>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50800" tIns="50800" rIns="50800" bIns="50800" anchor="ctr"/>
            <a:lstStyle/>
            <a:p>
              <a:endParaRPr lang="en-US" dirty="0">
                <a:latin typeface="Lato Light" panose="020F0502020204030203" pitchFamily="34" charset="0"/>
              </a:endParaRPr>
            </a:p>
          </p:txBody>
        </p:sp>
        <p:sp>
          <p:nvSpPr>
            <p:cNvPr id="6" name="Фигура">
              <a:extLst>
                <a:ext uri="{FF2B5EF4-FFF2-40B4-BE49-F238E27FC236}">
                  <a16:creationId xmlns:a16="http://schemas.microsoft.com/office/drawing/2014/main" id="{B5453825-6530-8E4C-A678-DD49E47D4BC5}"/>
                </a:ext>
              </a:extLst>
            </p:cNvPr>
            <p:cNvSpPr/>
            <p:nvPr/>
          </p:nvSpPr>
          <p:spPr bwMode="auto">
            <a:xfrm>
              <a:off x="10934865" y="9329737"/>
              <a:ext cx="5157788" cy="3624262"/>
            </a:xfrm>
            <a:custGeom>
              <a:avLst/>
              <a:gdLst/>
              <a:ahLst/>
              <a:cxnLst>
                <a:cxn ang="0">
                  <a:pos x="wd2" y="hd2"/>
                </a:cxn>
                <a:cxn ang="5400000">
                  <a:pos x="wd2" y="hd2"/>
                </a:cxn>
                <a:cxn ang="10800000">
                  <a:pos x="wd2" y="hd2"/>
                </a:cxn>
                <a:cxn ang="16200000">
                  <a:pos x="wd2" y="hd2"/>
                </a:cxn>
              </a:cxnLst>
              <a:rect l="0" t="0" r="r" b="b"/>
              <a:pathLst>
                <a:path w="21600" h="21600" extrusionOk="0">
                  <a:moveTo>
                    <a:pt x="13285" y="0"/>
                  </a:moveTo>
                  <a:cubicBezTo>
                    <a:pt x="12377" y="1810"/>
                    <a:pt x="11185" y="3295"/>
                    <a:pt x="9805" y="4339"/>
                  </a:cubicBezTo>
                  <a:cubicBezTo>
                    <a:pt x="8473" y="5345"/>
                    <a:pt x="7000" y="5915"/>
                    <a:pt x="5493" y="6005"/>
                  </a:cubicBezTo>
                  <a:lnTo>
                    <a:pt x="5493" y="4697"/>
                  </a:lnTo>
                  <a:lnTo>
                    <a:pt x="0" y="13133"/>
                  </a:lnTo>
                  <a:lnTo>
                    <a:pt x="5543" y="21600"/>
                  </a:lnTo>
                  <a:lnTo>
                    <a:pt x="5543" y="19645"/>
                  </a:lnTo>
                  <a:cubicBezTo>
                    <a:pt x="8959" y="19584"/>
                    <a:pt x="12303" y="18234"/>
                    <a:pt x="15232" y="15733"/>
                  </a:cubicBezTo>
                  <a:cubicBezTo>
                    <a:pt x="17812" y="13530"/>
                    <a:pt x="19993" y="10498"/>
                    <a:pt x="21600" y="6879"/>
                  </a:cubicBezTo>
                  <a:lnTo>
                    <a:pt x="15264" y="9018"/>
                  </a:lnTo>
                  <a:lnTo>
                    <a:pt x="13285" y="0"/>
                  </a:lnTo>
                  <a:close/>
                </a:path>
              </a:pathLst>
            </a:custGeom>
            <a:solidFill>
              <a:schemeClr val="accent3"/>
            </a:solidFill>
            <a:ln w="12700" cap="flat">
              <a:noFill/>
              <a:miter lim="400000"/>
            </a:ln>
            <a:effectLst/>
          </p:spPr>
          <p:txBody>
            <a:bodyPr lIns="50800" tIns="50800" rIns="50800" bIns="50800" anchor="ctr"/>
            <a:lstStyle/>
            <a:p>
              <a:pPr algn="ctr" eaLnBrk="1" fontAlgn="auto">
                <a:spcBef>
                  <a:spcPts val="0"/>
                </a:spcBef>
                <a:spcAft>
                  <a:spcPts val="0"/>
                </a:spcAft>
                <a:defRPr sz="3200">
                  <a:solidFill>
                    <a:srgbClr val="000000"/>
                  </a:solidFill>
                  <a:latin typeface="Helvetica Light"/>
                  <a:ea typeface="Helvetica Light"/>
                  <a:cs typeface="Helvetica Light"/>
                  <a:sym typeface="Helvetica Light"/>
                </a:defRPr>
              </a:pPr>
              <a:endParaRPr sz="3200" kern="0" dirty="0">
                <a:solidFill>
                  <a:srgbClr val="000000"/>
                </a:solidFill>
                <a:latin typeface="Lato Light" panose="020F0502020204030203" pitchFamily="34" charset="0"/>
                <a:ea typeface="Lato Light" panose="020F0502020204030203" pitchFamily="34" charset="0"/>
                <a:cs typeface="Lato Light" panose="020F0502020204030203" pitchFamily="34" charset="0"/>
                <a:sym typeface="Helvetica Light"/>
              </a:endParaRPr>
            </a:p>
          </p:txBody>
        </p:sp>
        <p:sp>
          <p:nvSpPr>
            <p:cNvPr id="7" name="Фигура">
              <a:extLst>
                <a:ext uri="{FF2B5EF4-FFF2-40B4-BE49-F238E27FC236}">
                  <a16:creationId xmlns:a16="http://schemas.microsoft.com/office/drawing/2014/main" id="{89371B70-CDA4-1E46-AB45-235965DF0733}"/>
                </a:ext>
              </a:extLst>
            </p:cNvPr>
            <p:cNvSpPr/>
            <p:nvPr/>
          </p:nvSpPr>
          <p:spPr bwMode="auto">
            <a:xfrm>
              <a:off x="7996403" y="8686799"/>
              <a:ext cx="4064000" cy="3951288"/>
            </a:xfrm>
            <a:custGeom>
              <a:avLst/>
              <a:gdLst/>
              <a:ahLst/>
              <a:cxnLst>
                <a:cxn ang="0">
                  <a:pos x="wd2" y="hd2"/>
                </a:cxn>
                <a:cxn ang="5400000">
                  <a:pos x="wd2" y="hd2"/>
                </a:cxn>
                <a:cxn ang="10800000">
                  <a:pos x="wd2" y="hd2"/>
                </a:cxn>
                <a:cxn ang="16200000">
                  <a:pos x="wd2" y="hd2"/>
                </a:cxn>
              </a:cxnLst>
              <a:rect l="0" t="0" r="r" b="b"/>
              <a:pathLst>
                <a:path w="21600" h="21600" extrusionOk="0">
                  <a:moveTo>
                    <a:pt x="21600" y="8944"/>
                  </a:moveTo>
                  <a:cubicBezTo>
                    <a:pt x="19485" y="8837"/>
                    <a:pt x="17431" y="8179"/>
                    <a:pt x="15631" y="7032"/>
                  </a:cubicBezTo>
                  <a:cubicBezTo>
                    <a:pt x="14097" y="6054"/>
                    <a:pt x="12788" y="4744"/>
                    <a:pt x="11795" y="3194"/>
                  </a:cubicBezTo>
                  <a:lnTo>
                    <a:pt x="12857" y="2618"/>
                  </a:lnTo>
                  <a:lnTo>
                    <a:pt x="2863" y="0"/>
                  </a:lnTo>
                  <a:lnTo>
                    <a:pt x="0" y="10047"/>
                  </a:lnTo>
                  <a:lnTo>
                    <a:pt x="1281" y="9298"/>
                  </a:lnTo>
                  <a:cubicBezTo>
                    <a:pt x="3214" y="12589"/>
                    <a:pt x="5845" y="15389"/>
                    <a:pt x="8977" y="17489"/>
                  </a:cubicBezTo>
                  <a:cubicBezTo>
                    <a:pt x="12620" y="19930"/>
                    <a:pt x="16822" y="21347"/>
                    <a:pt x="21163" y="21600"/>
                  </a:cubicBezTo>
                  <a:lnTo>
                    <a:pt x="15726" y="15550"/>
                  </a:lnTo>
                  <a:lnTo>
                    <a:pt x="21600" y="8944"/>
                  </a:lnTo>
                  <a:close/>
                </a:path>
              </a:pathLst>
            </a:custGeom>
            <a:solidFill>
              <a:schemeClr val="accent4"/>
            </a:solidFill>
            <a:ln w="12700" cap="flat">
              <a:noFill/>
              <a:miter lim="400000"/>
            </a:ln>
            <a:effectLst/>
          </p:spPr>
          <p:txBody>
            <a:bodyPr lIns="50800" tIns="50800" rIns="50800" bIns="50800" anchor="ctr"/>
            <a:lstStyle/>
            <a:p>
              <a:pPr algn="ctr" eaLnBrk="1" fontAlgn="auto">
                <a:spcBef>
                  <a:spcPts val="0"/>
                </a:spcBef>
                <a:spcAft>
                  <a:spcPts val="0"/>
                </a:spcAft>
                <a:defRPr sz="3200">
                  <a:solidFill>
                    <a:srgbClr val="000000"/>
                  </a:solidFill>
                  <a:latin typeface="Helvetica Light"/>
                  <a:ea typeface="Helvetica Light"/>
                  <a:cs typeface="Helvetica Light"/>
                  <a:sym typeface="Helvetica Light"/>
                </a:defRPr>
              </a:pPr>
              <a:endParaRPr sz="3200" kern="0" dirty="0">
                <a:solidFill>
                  <a:srgbClr val="000000"/>
                </a:solidFill>
                <a:latin typeface="Lato Light" panose="020F0502020204030203" pitchFamily="34" charset="0"/>
                <a:ea typeface="Lato Light" panose="020F0502020204030203" pitchFamily="34" charset="0"/>
                <a:cs typeface="Lato Light" panose="020F0502020204030203" pitchFamily="34" charset="0"/>
                <a:sym typeface="Helvetica Light"/>
              </a:endParaRPr>
            </a:p>
          </p:txBody>
        </p:sp>
        <p:sp>
          <p:nvSpPr>
            <p:cNvPr id="8" name="Фигура">
              <a:extLst>
                <a:ext uri="{FF2B5EF4-FFF2-40B4-BE49-F238E27FC236}">
                  <a16:creationId xmlns:a16="http://schemas.microsoft.com/office/drawing/2014/main" id="{80FE6A7D-3B17-BE45-84A4-E35EAB5CC3A1}"/>
                </a:ext>
              </a:extLst>
            </p:cNvPr>
            <p:cNvSpPr/>
            <p:nvPr/>
          </p:nvSpPr>
          <p:spPr bwMode="auto">
            <a:xfrm>
              <a:off x="7574128" y="5232399"/>
              <a:ext cx="2743200" cy="4926013"/>
            </a:xfrm>
            <a:custGeom>
              <a:avLst/>
              <a:gdLst/>
              <a:ahLst/>
              <a:cxnLst>
                <a:cxn ang="0">
                  <a:pos x="wd2" y="hd2"/>
                </a:cxn>
                <a:cxn ang="5400000">
                  <a:pos x="wd2" y="hd2"/>
                </a:cxn>
                <a:cxn ang="10800000">
                  <a:pos x="wd2" y="hd2"/>
                </a:cxn>
                <a:cxn ang="16200000">
                  <a:pos x="wd2" y="hd2"/>
                </a:cxn>
              </a:cxnLst>
              <a:rect l="0" t="0" r="r" b="b"/>
              <a:pathLst>
                <a:path w="21324" h="21600" extrusionOk="0">
                  <a:moveTo>
                    <a:pt x="19735" y="7642"/>
                  </a:moveTo>
                  <a:lnTo>
                    <a:pt x="21324" y="8072"/>
                  </a:lnTo>
                  <a:lnTo>
                    <a:pt x="17377" y="0"/>
                  </a:lnTo>
                  <a:lnTo>
                    <a:pt x="2441" y="1860"/>
                  </a:lnTo>
                  <a:lnTo>
                    <a:pt x="4491" y="2513"/>
                  </a:lnTo>
                  <a:cubicBezTo>
                    <a:pt x="1838" y="5185"/>
                    <a:pt x="316" y="8167"/>
                    <a:pt x="44" y="11226"/>
                  </a:cubicBezTo>
                  <a:cubicBezTo>
                    <a:pt x="-276" y="14830"/>
                    <a:pt x="1145" y="18415"/>
                    <a:pt x="4155" y="21600"/>
                  </a:cubicBezTo>
                  <a:lnTo>
                    <a:pt x="7564" y="15223"/>
                  </a:lnTo>
                  <a:lnTo>
                    <a:pt x="20036" y="16970"/>
                  </a:lnTo>
                  <a:cubicBezTo>
                    <a:pt x="18575" y="15480"/>
                    <a:pt x="17814" y="13804"/>
                    <a:pt x="17827" y="12101"/>
                  </a:cubicBezTo>
                  <a:cubicBezTo>
                    <a:pt x="17839" y="10552"/>
                    <a:pt x="18492" y="9025"/>
                    <a:pt x="19735" y="7642"/>
                  </a:cubicBezTo>
                  <a:close/>
                </a:path>
              </a:pathLst>
            </a:custGeom>
            <a:solidFill>
              <a:schemeClr val="accent5"/>
            </a:solidFill>
            <a:ln w="12700" cap="flat">
              <a:noFill/>
              <a:miter lim="400000"/>
            </a:ln>
            <a:effectLst/>
          </p:spPr>
          <p:txBody>
            <a:bodyPr lIns="50800" tIns="50800" rIns="50800" bIns="50800" anchor="ctr"/>
            <a:lstStyle/>
            <a:p>
              <a:pPr algn="ctr" eaLnBrk="1" fontAlgn="auto">
                <a:spcBef>
                  <a:spcPts val="0"/>
                </a:spcBef>
                <a:spcAft>
                  <a:spcPts val="0"/>
                </a:spcAft>
                <a:defRPr sz="3200">
                  <a:solidFill>
                    <a:srgbClr val="000000"/>
                  </a:solidFill>
                  <a:latin typeface="Helvetica Light"/>
                  <a:ea typeface="Helvetica Light"/>
                  <a:cs typeface="Helvetica Light"/>
                  <a:sym typeface="Helvetica Light"/>
                </a:defRPr>
              </a:pPr>
              <a:endParaRPr sz="3200" kern="0" dirty="0">
                <a:solidFill>
                  <a:srgbClr val="000000"/>
                </a:solidFill>
                <a:latin typeface="Lato Light" panose="020F0502020204030203" pitchFamily="34" charset="0"/>
                <a:ea typeface="Lato Light" panose="020F0502020204030203" pitchFamily="34" charset="0"/>
                <a:cs typeface="Lato Light" panose="020F0502020204030203" pitchFamily="34" charset="0"/>
                <a:sym typeface="Helvetica Light"/>
              </a:endParaRPr>
            </a:p>
          </p:txBody>
        </p:sp>
        <p:sp>
          <p:nvSpPr>
            <p:cNvPr id="9" name="Фигура">
              <a:extLst>
                <a:ext uri="{FF2B5EF4-FFF2-40B4-BE49-F238E27FC236}">
                  <a16:creationId xmlns:a16="http://schemas.microsoft.com/office/drawing/2014/main" id="{A04CCCB0-7D10-4F49-A87D-A3BB46F6DBA3}"/>
                </a:ext>
              </a:extLst>
            </p:cNvPr>
            <p:cNvSpPr>
              <a:spLocks/>
            </p:cNvSpPr>
            <p:nvPr/>
          </p:nvSpPr>
          <p:spPr bwMode="auto">
            <a:xfrm>
              <a:off x="8266138" y="3136737"/>
              <a:ext cx="5182099" cy="3632831"/>
            </a:xfrm>
            <a:custGeom>
              <a:avLst/>
              <a:gdLst>
                <a:gd name="T0" fmla="*/ 2591103 w 21600"/>
                <a:gd name="T1" fmla="*/ 1816464 h 21600"/>
                <a:gd name="T2" fmla="*/ 2591103 w 21600"/>
                <a:gd name="T3" fmla="*/ 1816464 h 21600"/>
                <a:gd name="T4" fmla="*/ 2591103 w 21600"/>
                <a:gd name="T5" fmla="*/ 1816464 h 21600"/>
                <a:gd name="T6" fmla="*/ 2591103 w 21600"/>
                <a:gd name="T7" fmla="*/ 181646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5947" y="0"/>
                  </a:moveTo>
                  <a:lnTo>
                    <a:pt x="15947" y="1590"/>
                  </a:lnTo>
                  <a:cubicBezTo>
                    <a:pt x="13010" y="1680"/>
                    <a:pt x="10125" y="2725"/>
                    <a:pt x="7514" y="4645"/>
                  </a:cubicBezTo>
                  <a:cubicBezTo>
                    <a:pt x="4438" y="6907"/>
                    <a:pt x="1844" y="10304"/>
                    <a:pt x="0" y="14481"/>
                  </a:cubicBezTo>
                  <a:lnTo>
                    <a:pt x="6341" y="12572"/>
                  </a:lnTo>
                  <a:lnTo>
                    <a:pt x="8180" y="21600"/>
                  </a:lnTo>
                  <a:cubicBezTo>
                    <a:pt x="9090" y="19571"/>
                    <a:pt x="10353" y="17914"/>
                    <a:pt x="11847" y="16791"/>
                  </a:cubicBezTo>
                  <a:cubicBezTo>
                    <a:pt x="13117" y="15837"/>
                    <a:pt x="14519" y="15297"/>
                    <a:pt x="15953" y="15209"/>
                  </a:cubicBezTo>
                  <a:lnTo>
                    <a:pt x="15953" y="16802"/>
                  </a:lnTo>
                  <a:lnTo>
                    <a:pt x="21600" y="8376"/>
                  </a:lnTo>
                  <a:lnTo>
                    <a:pt x="15947" y="0"/>
                  </a:lnTo>
                  <a:close/>
                </a:path>
              </a:pathLst>
            </a:custGeom>
            <a:solidFill>
              <a:schemeClr val="accent6"/>
            </a:solidFill>
            <a:ln>
              <a:noFill/>
            </a:ln>
          </p:spPr>
          <p:txBody>
            <a:bodyPr lIns="50800" tIns="50800" rIns="50800" bIns="50800" anchor="ctr"/>
            <a:lstStyle/>
            <a:p>
              <a:endParaRPr lang="en-US" dirty="0">
                <a:latin typeface="Lato Light" panose="020F0502020204030203" pitchFamily="34" charset="0"/>
              </a:endParaRPr>
            </a:p>
          </p:txBody>
        </p:sp>
      </p:grpSp>
      <p:sp>
        <p:nvSpPr>
          <p:cNvPr id="26" name="TextBox 25">
            <a:extLst>
              <a:ext uri="{FF2B5EF4-FFF2-40B4-BE49-F238E27FC236}">
                <a16:creationId xmlns:a16="http://schemas.microsoft.com/office/drawing/2014/main" id="{CEC443B8-D1E4-1147-9EAA-1C55552CDE38}"/>
              </a:ext>
            </a:extLst>
          </p:cNvPr>
          <p:cNvSpPr txBox="1"/>
          <p:nvPr/>
        </p:nvSpPr>
        <p:spPr>
          <a:xfrm>
            <a:off x="10668945" y="4076152"/>
            <a:ext cx="1176925" cy="1015663"/>
          </a:xfrm>
          <a:prstGeom prst="rect">
            <a:avLst/>
          </a:prstGeom>
          <a:noFill/>
        </p:spPr>
        <p:txBody>
          <a:bodyPr wrap="none" rtlCol="0">
            <a:spAutoFit/>
          </a:bodyPr>
          <a:lstStyle/>
          <a:p>
            <a:pPr algn="ctr"/>
            <a:r>
              <a:rPr lang="en-US" sz="6000" b="1" dirty="0">
                <a:solidFill>
                  <a:schemeClr val="bg1"/>
                </a:solidFill>
                <a:latin typeface="Poppins" pitchFamily="2" charset="77"/>
                <a:cs typeface="Poppins" pitchFamily="2" charset="77"/>
              </a:rPr>
              <a:t>06</a:t>
            </a:r>
          </a:p>
        </p:txBody>
      </p:sp>
      <p:sp>
        <p:nvSpPr>
          <p:cNvPr id="27" name="TextBox 26">
            <a:extLst>
              <a:ext uri="{FF2B5EF4-FFF2-40B4-BE49-F238E27FC236}">
                <a16:creationId xmlns:a16="http://schemas.microsoft.com/office/drawing/2014/main" id="{FC4706B3-5373-BF43-95C4-006F8FAA2C93}"/>
              </a:ext>
            </a:extLst>
          </p:cNvPr>
          <p:cNvSpPr txBox="1"/>
          <p:nvPr/>
        </p:nvSpPr>
        <p:spPr>
          <a:xfrm>
            <a:off x="14055917" y="4852313"/>
            <a:ext cx="974947" cy="1015663"/>
          </a:xfrm>
          <a:prstGeom prst="rect">
            <a:avLst/>
          </a:prstGeom>
          <a:noFill/>
        </p:spPr>
        <p:txBody>
          <a:bodyPr wrap="none" rtlCol="0">
            <a:spAutoFit/>
          </a:bodyPr>
          <a:lstStyle/>
          <a:p>
            <a:pPr algn="ctr"/>
            <a:r>
              <a:rPr lang="en-US" sz="6000" b="1" dirty="0">
                <a:solidFill>
                  <a:schemeClr val="bg1"/>
                </a:solidFill>
                <a:latin typeface="Poppins" pitchFamily="2" charset="77"/>
                <a:cs typeface="Poppins" pitchFamily="2" charset="77"/>
              </a:rPr>
              <a:t>01</a:t>
            </a:r>
          </a:p>
        </p:txBody>
      </p:sp>
      <p:sp>
        <p:nvSpPr>
          <p:cNvPr id="28" name="TextBox 27">
            <a:extLst>
              <a:ext uri="{FF2B5EF4-FFF2-40B4-BE49-F238E27FC236}">
                <a16:creationId xmlns:a16="http://schemas.microsoft.com/office/drawing/2014/main" id="{BB6092AB-5C6B-E946-93E8-62540DA0615D}"/>
              </a:ext>
            </a:extLst>
          </p:cNvPr>
          <p:cNvSpPr txBox="1"/>
          <p:nvPr/>
        </p:nvSpPr>
        <p:spPr>
          <a:xfrm>
            <a:off x="15006512" y="8250463"/>
            <a:ext cx="1125629" cy="1015663"/>
          </a:xfrm>
          <a:prstGeom prst="rect">
            <a:avLst/>
          </a:prstGeom>
          <a:noFill/>
        </p:spPr>
        <p:txBody>
          <a:bodyPr wrap="none" rtlCol="0">
            <a:spAutoFit/>
          </a:bodyPr>
          <a:lstStyle/>
          <a:p>
            <a:pPr algn="ctr"/>
            <a:r>
              <a:rPr lang="en-US" sz="6000" b="1" dirty="0">
                <a:solidFill>
                  <a:schemeClr val="bg1"/>
                </a:solidFill>
                <a:latin typeface="Poppins" pitchFamily="2" charset="77"/>
                <a:cs typeface="Poppins" pitchFamily="2" charset="77"/>
              </a:rPr>
              <a:t>02</a:t>
            </a:r>
          </a:p>
        </p:txBody>
      </p:sp>
      <p:sp>
        <p:nvSpPr>
          <p:cNvPr id="29" name="TextBox 28">
            <a:extLst>
              <a:ext uri="{FF2B5EF4-FFF2-40B4-BE49-F238E27FC236}">
                <a16:creationId xmlns:a16="http://schemas.microsoft.com/office/drawing/2014/main" id="{6E785C84-E307-3844-9A24-632DB0C3C69E}"/>
              </a:ext>
            </a:extLst>
          </p:cNvPr>
          <p:cNvSpPr txBox="1"/>
          <p:nvPr/>
        </p:nvSpPr>
        <p:spPr>
          <a:xfrm>
            <a:off x="12411854" y="10768174"/>
            <a:ext cx="1151277" cy="1015663"/>
          </a:xfrm>
          <a:prstGeom prst="rect">
            <a:avLst/>
          </a:prstGeom>
          <a:noFill/>
        </p:spPr>
        <p:txBody>
          <a:bodyPr wrap="none" rtlCol="0">
            <a:spAutoFit/>
          </a:bodyPr>
          <a:lstStyle/>
          <a:p>
            <a:pPr algn="ctr"/>
            <a:r>
              <a:rPr lang="en-US" sz="6000" b="1" dirty="0">
                <a:solidFill>
                  <a:schemeClr val="bg1"/>
                </a:solidFill>
                <a:latin typeface="Poppins" pitchFamily="2" charset="77"/>
                <a:cs typeface="Poppins" pitchFamily="2" charset="77"/>
              </a:rPr>
              <a:t>03</a:t>
            </a:r>
          </a:p>
        </p:txBody>
      </p:sp>
      <p:sp>
        <p:nvSpPr>
          <p:cNvPr id="30" name="TextBox 29">
            <a:extLst>
              <a:ext uri="{FF2B5EF4-FFF2-40B4-BE49-F238E27FC236}">
                <a16:creationId xmlns:a16="http://schemas.microsoft.com/office/drawing/2014/main" id="{14EC7427-1C28-8345-A153-88965404D389}"/>
              </a:ext>
            </a:extLst>
          </p:cNvPr>
          <p:cNvSpPr txBox="1"/>
          <p:nvPr/>
        </p:nvSpPr>
        <p:spPr>
          <a:xfrm>
            <a:off x="9102722" y="9874460"/>
            <a:ext cx="1207382" cy="1015663"/>
          </a:xfrm>
          <a:prstGeom prst="rect">
            <a:avLst/>
          </a:prstGeom>
          <a:noFill/>
        </p:spPr>
        <p:txBody>
          <a:bodyPr wrap="none" rtlCol="0">
            <a:spAutoFit/>
          </a:bodyPr>
          <a:lstStyle/>
          <a:p>
            <a:pPr algn="ctr"/>
            <a:r>
              <a:rPr lang="en-US" sz="6000" b="1" dirty="0">
                <a:solidFill>
                  <a:schemeClr val="bg1"/>
                </a:solidFill>
                <a:latin typeface="Poppins" pitchFamily="2" charset="77"/>
                <a:cs typeface="Poppins" pitchFamily="2" charset="77"/>
              </a:rPr>
              <a:t>04</a:t>
            </a:r>
          </a:p>
        </p:txBody>
      </p:sp>
      <p:sp>
        <p:nvSpPr>
          <p:cNvPr id="31" name="TextBox 30">
            <a:extLst>
              <a:ext uri="{FF2B5EF4-FFF2-40B4-BE49-F238E27FC236}">
                <a16:creationId xmlns:a16="http://schemas.microsoft.com/office/drawing/2014/main" id="{4A4CA532-BC80-E049-9B5B-C344C4E75D9F}"/>
              </a:ext>
            </a:extLst>
          </p:cNvPr>
          <p:cNvSpPr txBox="1"/>
          <p:nvPr/>
        </p:nvSpPr>
        <p:spPr>
          <a:xfrm>
            <a:off x="8218162" y="6672040"/>
            <a:ext cx="1186543" cy="1015663"/>
          </a:xfrm>
          <a:prstGeom prst="rect">
            <a:avLst/>
          </a:prstGeom>
          <a:noFill/>
        </p:spPr>
        <p:txBody>
          <a:bodyPr wrap="none" rtlCol="0">
            <a:spAutoFit/>
          </a:bodyPr>
          <a:lstStyle/>
          <a:p>
            <a:pPr algn="ctr"/>
            <a:r>
              <a:rPr lang="en-US" sz="6000" b="1" dirty="0">
                <a:solidFill>
                  <a:schemeClr val="bg1"/>
                </a:solidFill>
                <a:latin typeface="Poppins" pitchFamily="2" charset="77"/>
                <a:cs typeface="Poppins" pitchFamily="2" charset="77"/>
              </a:rPr>
              <a:t>05</a:t>
            </a:r>
          </a:p>
        </p:txBody>
      </p:sp>
      <p:grpSp>
        <p:nvGrpSpPr>
          <p:cNvPr id="36" name="Group 35">
            <a:extLst>
              <a:ext uri="{FF2B5EF4-FFF2-40B4-BE49-F238E27FC236}">
                <a16:creationId xmlns:a16="http://schemas.microsoft.com/office/drawing/2014/main" id="{89D0E2A3-61D1-084A-8DD8-77683EC32E8E}"/>
              </a:ext>
            </a:extLst>
          </p:cNvPr>
          <p:cNvGrpSpPr/>
          <p:nvPr/>
        </p:nvGrpSpPr>
        <p:grpSpPr>
          <a:xfrm>
            <a:off x="16132140" y="2714634"/>
            <a:ext cx="5654095" cy="1987199"/>
            <a:chOff x="15772523" y="2714634"/>
            <a:chExt cx="5654095" cy="1987199"/>
          </a:xfrm>
        </p:grpSpPr>
        <p:sp>
          <p:nvSpPr>
            <p:cNvPr id="33" name="TextBox 32">
              <a:extLst>
                <a:ext uri="{FF2B5EF4-FFF2-40B4-BE49-F238E27FC236}">
                  <a16:creationId xmlns:a16="http://schemas.microsoft.com/office/drawing/2014/main" id="{3CF6EFE3-AD7B-DD40-8987-85109D6F09BA}"/>
                </a:ext>
              </a:extLst>
            </p:cNvPr>
            <p:cNvSpPr txBox="1"/>
            <p:nvPr/>
          </p:nvSpPr>
          <p:spPr>
            <a:xfrm>
              <a:off x="15772523" y="2714634"/>
              <a:ext cx="419537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MASS PRODUCTION</a:t>
              </a:r>
            </a:p>
          </p:txBody>
        </p:sp>
        <p:sp>
          <p:nvSpPr>
            <p:cNvPr id="34" name="Subtitle 2">
              <a:extLst>
                <a:ext uri="{FF2B5EF4-FFF2-40B4-BE49-F238E27FC236}">
                  <a16:creationId xmlns:a16="http://schemas.microsoft.com/office/drawing/2014/main" id="{4FB9DF20-6C35-5D46-9B69-A2EEB0FAD902}"/>
                </a:ext>
              </a:extLst>
            </p:cNvPr>
            <p:cNvSpPr txBox="1">
              <a:spLocks/>
            </p:cNvSpPr>
            <p:nvPr/>
          </p:nvSpPr>
          <p:spPr>
            <a:xfrm>
              <a:off x="15772523"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grpSp>
        <p:nvGrpSpPr>
          <p:cNvPr id="37" name="Group 36">
            <a:extLst>
              <a:ext uri="{FF2B5EF4-FFF2-40B4-BE49-F238E27FC236}">
                <a16:creationId xmlns:a16="http://schemas.microsoft.com/office/drawing/2014/main" id="{139646DB-6672-9E4F-8751-D955372FEB63}"/>
              </a:ext>
            </a:extLst>
          </p:cNvPr>
          <p:cNvGrpSpPr/>
          <p:nvPr/>
        </p:nvGrpSpPr>
        <p:grpSpPr>
          <a:xfrm>
            <a:off x="17205935" y="7165192"/>
            <a:ext cx="5654095" cy="1987199"/>
            <a:chOff x="15772523" y="2714634"/>
            <a:chExt cx="5654095" cy="1987199"/>
          </a:xfrm>
        </p:grpSpPr>
        <p:sp>
          <p:nvSpPr>
            <p:cNvPr id="38" name="TextBox 37">
              <a:extLst>
                <a:ext uri="{FF2B5EF4-FFF2-40B4-BE49-F238E27FC236}">
                  <a16:creationId xmlns:a16="http://schemas.microsoft.com/office/drawing/2014/main" id="{DB8D1ECA-5A5F-474A-BCDF-FBD33D79C5C8}"/>
                </a:ext>
              </a:extLst>
            </p:cNvPr>
            <p:cNvSpPr txBox="1"/>
            <p:nvPr/>
          </p:nvSpPr>
          <p:spPr>
            <a:xfrm>
              <a:off x="15772523" y="2714634"/>
              <a:ext cx="277031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JUST IN TIME</a:t>
              </a:r>
            </a:p>
          </p:txBody>
        </p:sp>
        <p:sp>
          <p:nvSpPr>
            <p:cNvPr id="39" name="Subtitle 2">
              <a:extLst>
                <a:ext uri="{FF2B5EF4-FFF2-40B4-BE49-F238E27FC236}">
                  <a16:creationId xmlns:a16="http://schemas.microsoft.com/office/drawing/2014/main" id="{6E4F6673-47B5-5843-9C9F-46E4A539F1CE}"/>
                </a:ext>
              </a:extLst>
            </p:cNvPr>
            <p:cNvSpPr txBox="1">
              <a:spLocks/>
            </p:cNvSpPr>
            <p:nvPr/>
          </p:nvSpPr>
          <p:spPr>
            <a:xfrm>
              <a:off x="15772523"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grpSp>
        <p:nvGrpSpPr>
          <p:cNvPr id="40" name="Group 39">
            <a:extLst>
              <a:ext uri="{FF2B5EF4-FFF2-40B4-BE49-F238E27FC236}">
                <a16:creationId xmlns:a16="http://schemas.microsoft.com/office/drawing/2014/main" id="{0A8B5875-5092-454D-9485-18FAB58D3E93}"/>
              </a:ext>
            </a:extLst>
          </p:cNvPr>
          <p:cNvGrpSpPr/>
          <p:nvPr/>
        </p:nvGrpSpPr>
        <p:grpSpPr>
          <a:xfrm>
            <a:off x="16132141" y="10856387"/>
            <a:ext cx="5654095" cy="1987199"/>
            <a:chOff x="15772523" y="2714634"/>
            <a:chExt cx="5654095" cy="1987199"/>
          </a:xfrm>
        </p:grpSpPr>
        <p:sp>
          <p:nvSpPr>
            <p:cNvPr id="41" name="TextBox 40">
              <a:extLst>
                <a:ext uri="{FF2B5EF4-FFF2-40B4-BE49-F238E27FC236}">
                  <a16:creationId xmlns:a16="http://schemas.microsoft.com/office/drawing/2014/main" id="{CE2B314D-3E44-0E44-8023-D50855D7485F}"/>
                </a:ext>
              </a:extLst>
            </p:cNvPr>
            <p:cNvSpPr txBox="1"/>
            <p:nvPr/>
          </p:nvSpPr>
          <p:spPr>
            <a:xfrm>
              <a:off x="15772523" y="2714634"/>
              <a:ext cx="192873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FLEXIBLE</a:t>
              </a:r>
            </a:p>
          </p:txBody>
        </p:sp>
        <p:sp>
          <p:nvSpPr>
            <p:cNvPr id="42" name="Subtitle 2">
              <a:extLst>
                <a:ext uri="{FF2B5EF4-FFF2-40B4-BE49-F238E27FC236}">
                  <a16:creationId xmlns:a16="http://schemas.microsoft.com/office/drawing/2014/main" id="{19813C91-AD4F-264C-9DDB-9450FFDBF82E}"/>
                </a:ext>
              </a:extLst>
            </p:cNvPr>
            <p:cNvSpPr txBox="1">
              <a:spLocks/>
            </p:cNvSpPr>
            <p:nvPr/>
          </p:nvSpPr>
          <p:spPr>
            <a:xfrm>
              <a:off x="15772523"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grpSp>
        <p:nvGrpSpPr>
          <p:cNvPr id="43" name="Group 42">
            <a:extLst>
              <a:ext uri="{FF2B5EF4-FFF2-40B4-BE49-F238E27FC236}">
                <a16:creationId xmlns:a16="http://schemas.microsoft.com/office/drawing/2014/main" id="{8668BE72-C32E-B34F-87AF-3A97C78D241A}"/>
              </a:ext>
            </a:extLst>
          </p:cNvPr>
          <p:cNvGrpSpPr/>
          <p:nvPr/>
        </p:nvGrpSpPr>
        <p:grpSpPr>
          <a:xfrm>
            <a:off x="2718867" y="2714634"/>
            <a:ext cx="5654095" cy="1987199"/>
            <a:chOff x="15772523" y="2714634"/>
            <a:chExt cx="5654095" cy="1987199"/>
          </a:xfrm>
        </p:grpSpPr>
        <p:sp>
          <p:nvSpPr>
            <p:cNvPr id="44" name="TextBox 43">
              <a:extLst>
                <a:ext uri="{FF2B5EF4-FFF2-40B4-BE49-F238E27FC236}">
                  <a16:creationId xmlns:a16="http://schemas.microsoft.com/office/drawing/2014/main" id="{70BBE593-C0F6-CD41-8668-84B9D37E62AF}"/>
                </a:ext>
              </a:extLst>
            </p:cNvPr>
            <p:cNvSpPr txBox="1"/>
            <p:nvPr/>
          </p:nvSpPr>
          <p:spPr>
            <a:xfrm>
              <a:off x="19994816" y="2714634"/>
              <a:ext cx="1431802"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RAPID</a:t>
              </a:r>
            </a:p>
          </p:txBody>
        </p:sp>
        <p:sp>
          <p:nvSpPr>
            <p:cNvPr id="45" name="Subtitle 2">
              <a:extLst>
                <a:ext uri="{FF2B5EF4-FFF2-40B4-BE49-F238E27FC236}">
                  <a16:creationId xmlns:a16="http://schemas.microsoft.com/office/drawing/2014/main" id="{6F6A1EEC-E7F5-034C-9C99-11D9AFE6E00B}"/>
                </a:ext>
              </a:extLst>
            </p:cNvPr>
            <p:cNvSpPr txBox="1">
              <a:spLocks/>
            </p:cNvSpPr>
            <p:nvPr/>
          </p:nvSpPr>
          <p:spPr>
            <a:xfrm>
              <a:off x="15772523"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grpSp>
        <p:nvGrpSpPr>
          <p:cNvPr id="46" name="Group 45">
            <a:extLst>
              <a:ext uri="{FF2B5EF4-FFF2-40B4-BE49-F238E27FC236}">
                <a16:creationId xmlns:a16="http://schemas.microsoft.com/office/drawing/2014/main" id="{469DA2BE-EDF7-D147-9ED5-79FC905A03ED}"/>
              </a:ext>
            </a:extLst>
          </p:cNvPr>
          <p:cNvGrpSpPr/>
          <p:nvPr/>
        </p:nvGrpSpPr>
        <p:grpSpPr>
          <a:xfrm>
            <a:off x="1515522" y="7165192"/>
            <a:ext cx="5654095" cy="1987199"/>
            <a:chOff x="15772523" y="2714634"/>
            <a:chExt cx="5654095" cy="1987199"/>
          </a:xfrm>
        </p:grpSpPr>
        <p:sp>
          <p:nvSpPr>
            <p:cNvPr id="47" name="TextBox 46">
              <a:extLst>
                <a:ext uri="{FF2B5EF4-FFF2-40B4-BE49-F238E27FC236}">
                  <a16:creationId xmlns:a16="http://schemas.microsoft.com/office/drawing/2014/main" id="{47A7372F-A856-2649-A762-B0761E468CC2}"/>
                </a:ext>
              </a:extLst>
            </p:cNvPr>
            <p:cNvSpPr txBox="1"/>
            <p:nvPr/>
          </p:nvSpPr>
          <p:spPr>
            <a:xfrm>
              <a:off x="20087790" y="2714634"/>
              <a:ext cx="1338828"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AGILE</a:t>
              </a:r>
            </a:p>
          </p:txBody>
        </p:sp>
        <p:sp>
          <p:nvSpPr>
            <p:cNvPr id="48" name="Subtitle 2">
              <a:extLst>
                <a:ext uri="{FF2B5EF4-FFF2-40B4-BE49-F238E27FC236}">
                  <a16:creationId xmlns:a16="http://schemas.microsoft.com/office/drawing/2014/main" id="{D4479C6F-E34B-2C44-8362-17E9BCEC1B81}"/>
                </a:ext>
              </a:extLst>
            </p:cNvPr>
            <p:cNvSpPr txBox="1">
              <a:spLocks/>
            </p:cNvSpPr>
            <p:nvPr/>
          </p:nvSpPr>
          <p:spPr>
            <a:xfrm>
              <a:off x="15772523"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grpSp>
        <p:nvGrpSpPr>
          <p:cNvPr id="49" name="Group 48">
            <a:extLst>
              <a:ext uri="{FF2B5EF4-FFF2-40B4-BE49-F238E27FC236}">
                <a16:creationId xmlns:a16="http://schemas.microsoft.com/office/drawing/2014/main" id="{AFC0012D-96B7-AF46-9B12-50CC56AE4218}"/>
              </a:ext>
            </a:extLst>
          </p:cNvPr>
          <p:cNvGrpSpPr/>
          <p:nvPr/>
        </p:nvGrpSpPr>
        <p:grpSpPr>
          <a:xfrm>
            <a:off x="2735826" y="10856387"/>
            <a:ext cx="5654095" cy="1987199"/>
            <a:chOff x="15772523" y="2714634"/>
            <a:chExt cx="5654095" cy="1987199"/>
          </a:xfrm>
        </p:grpSpPr>
        <p:sp>
          <p:nvSpPr>
            <p:cNvPr id="50" name="TextBox 49">
              <a:extLst>
                <a:ext uri="{FF2B5EF4-FFF2-40B4-BE49-F238E27FC236}">
                  <a16:creationId xmlns:a16="http://schemas.microsoft.com/office/drawing/2014/main" id="{56A44A20-C8BB-6043-A5A8-759AE8ACAA23}"/>
                </a:ext>
              </a:extLst>
            </p:cNvPr>
            <p:cNvSpPr txBox="1"/>
            <p:nvPr/>
          </p:nvSpPr>
          <p:spPr>
            <a:xfrm>
              <a:off x="16513092" y="2714634"/>
              <a:ext cx="491352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MASS CUSTOMIZATION</a:t>
              </a:r>
            </a:p>
          </p:txBody>
        </p:sp>
        <p:sp>
          <p:nvSpPr>
            <p:cNvPr id="51" name="Subtitle 2">
              <a:extLst>
                <a:ext uri="{FF2B5EF4-FFF2-40B4-BE49-F238E27FC236}">
                  <a16:creationId xmlns:a16="http://schemas.microsoft.com/office/drawing/2014/main" id="{1490303E-08EE-A149-8463-F4513031E0AC}"/>
                </a:ext>
              </a:extLst>
            </p:cNvPr>
            <p:cNvSpPr txBox="1">
              <a:spLocks/>
            </p:cNvSpPr>
            <p:nvPr/>
          </p:nvSpPr>
          <p:spPr>
            <a:xfrm>
              <a:off x="15772523"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grpSp>
    </p:spTree>
    <p:extLst>
      <p:ext uri="{BB962C8B-B14F-4D97-AF65-F5344CB8AC3E}">
        <p14:creationId xmlns:p14="http://schemas.microsoft.com/office/powerpoint/2010/main" val="373430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5767BC6-7297-4844-9C40-5A15369BF26E}"/>
              </a:ext>
            </a:extLst>
          </p:cNvPr>
          <p:cNvSpPr/>
          <p:nvPr/>
        </p:nvSpPr>
        <p:spPr>
          <a:xfrm>
            <a:off x="8494157" y="3163332"/>
            <a:ext cx="7389336" cy="7389336"/>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99B66A9D-E458-5342-9285-492ACCFDE775}"/>
              </a:ext>
            </a:extLst>
          </p:cNvPr>
          <p:cNvSpPr txBox="1"/>
          <p:nvPr/>
        </p:nvSpPr>
        <p:spPr>
          <a:xfrm>
            <a:off x="9351349" y="5751890"/>
            <a:ext cx="5674951" cy="1569660"/>
          </a:xfrm>
          <a:prstGeom prst="rect">
            <a:avLst/>
          </a:prstGeom>
          <a:noFill/>
        </p:spPr>
        <p:txBody>
          <a:bodyPr wrap="none" rtlCol="0" anchor="ctr">
            <a:spAutoFit/>
          </a:bodyPr>
          <a:lstStyle/>
          <a:p>
            <a:pPr algn="ctr"/>
            <a:r>
              <a:rPr lang="en-US" sz="4800" b="1" dirty="0">
                <a:solidFill>
                  <a:schemeClr val="bg1"/>
                </a:solidFill>
                <a:latin typeface="Poppins" pitchFamily="2" charset="77"/>
                <a:cs typeface="Poppins" pitchFamily="2" charset="77"/>
              </a:rPr>
              <a:t>LEAN</a:t>
            </a:r>
          </a:p>
          <a:p>
            <a:pPr algn="ctr"/>
            <a:r>
              <a:rPr lang="en-US" sz="4800" b="1" dirty="0">
                <a:solidFill>
                  <a:schemeClr val="bg1"/>
                </a:solidFill>
                <a:latin typeface="Poppins" pitchFamily="2" charset="77"/>
                <a:cs typeface="Poppins" pitchFamily="2" charset="77"/>
              </a:rPr>
              <a:t>MANUFACTURING</a:t>
            </a:r>
          </a:p>
        </p:txBody>
      </p:sp>
      <p:sp>
        <p:nvSpPr>
          <p:cNvPr id="4" name="Oval 3">
            <a:extLst>
              <a:ext uri="{FF2B5EF4-FFF2-40B4-BE49-F238E27FC236}">
                <a16:creationId xmlns:a16="http://schemas.microsoft.com/office/drawing/2014/main" id="{BB111F70-6770-6F40-96F5-E0A826084485}"/>
              </a:ext>
            </a:extLst>
          </p:cNvPr>
          <p:cNvSpPr/>
          <p:nvPr/>
        </p:nvSpPr>
        <p:spPr>
          <a:xfrm>
            <a:off x="10471236" y="1186249"/>
            <a:ext cx="3435176" cy="34351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C45CD9A1-42E9-4C4C-9C30-FC633E3E75EC}"/>
              </a:ext>
            </a:extLst>
          </p:cNvPr>
          <p:cNvSpPr/>
          <p:nvPr/>
        </p:nvSpPr>
        <p:spPr>
          <a:xfrm>
            <a:off x="10471236" y="9094575"/>
            <a:ext cx="3435176" cy="34351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160EC402-868B-8247-9418-71AC1E67B7D9}"/>
              </a:ext>
            </a:extLst>
          </p:cNvPr>
          <p:cNvSpPr/>
          <p:nvPr/>
        </p:nvSpPr>
        <p:spPr>
          <a:xfrm>
            <a:off x="13980551" y="7117491"/>
            <a:ext cx="3435176" cy="34351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Oval 6">
            <a:extLst>
              <a:ext uri="{FF2B5EF4-FFF2-40B4-BE49-F238E27FC236}">
                <a16:creationId xmlns:a16="http://schemas.microsoft.com/office/drawing/2014/main" id="{7AED54AA-B746-CC44-B312-E54392E44FDD}"/>
              </a:ext>
            </a:extLst>
          </p:cNvPr>
          <p:cNvSpPr/>
          <p:nvPr/>
        </p:nvSpPr>
        <p:spPr>
          <a:xfrm>
            <a:off x="13980551" y="3163332"/>
            <a:ext cx="3435176" cy="34351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BA90886B-7933-2E48-A6D1-9858C66F4726}"/>
              </a:ext>
            </a:extLst>
          </p:cNvPr>
          <p:cNvSpPr/>
          <p:nvPr/>
        </p:nvSpPr>
        <p:spPr>
          <a:xfrm>
            <a:off x="6961922" y="7117491"/>
            <a:ext cx="3435176" cy="34351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2F0A550F-EB5A-A645-AAF2-CD66FEC20373}"/>
              </a:ext>
            </a:extLst>
          </p:cNvPr>
          <p:cNvSpPr/>
          <p:nvPr/>
        </p:nvSpPr>
        <p:spPr>
          <a:xfrm>
            <a:off x="6961922" y="3163332"/>
            <a:ext cx="3435176" cy="34351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TextBox 9">
            <a:extLst>
              <a:ext uri="{FF2B5EF4-FFF2-40B4-BE49-F238E27FC236}">
                <a16:creationId xmlns:a16="http://schemas.microsoft.com/office/drawing/2014/main" id="{D636B44C-0F58-B949-9EB2-680EE75F47D5}"/>
              </a:ext>
            </a:extLst>
          </p:cNvPr>
          <p:cNvSpPr txBox="1"/>
          <p:nvPr/>
        </p:nvSpPr>
        <p:spPr>
          <a:xfrm>
            <a:off x="10897446" y="2426783"/>
            <a:ext cx="2582758" cy="954107"/>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MASS</a:t>
            </a:r>
          </a:p>
          <a:p>
            <a:pPr algn="ctr"/>
            <a:r>
              <a:rPr lang="en-US" sz="2800" b="1" dirty="0">
                <a:solidFill>
                  <a:schemeClr val="bg1"/>
                </a:solidFill>
                <a:latin typeface="Poppins" pitchFamily="2" charset="77"/>
                <a:cs typeface="Poppins" pitchFamily="2" charset="77"/>
              </a:rPr>
              <a:t>PRODUCTION</a:t>
            </a:r>
          </a:p>
        </p:txBody>
      </p:sp>
      <p:sp>
        <p:nvSpPr>
          <p:cNvPr id="11" name="TextBox 10">
            <a:extLst>
              <a:ext uri="{FF2B5EF4-FFF2-40B4-BE49-F238E27FC236}">
                <a16:creationId xmlns:a16="http://schemas.microsoft.com/office/drawing/2014/main" id="{D79E4F52-A346-2C4B-B389-531F37231985}"/>
              </a:ext>
            </a:extLst>
          </p:cNvPr>
          <p:cNvSpPr txBox="1"/>
          <p:nvPr/>
        </p:nvSpPr>
        <p:spPr>
          <a:xfrm>
            <a:off x="10583259" y="10330248"/>
            <a:ext cx="3211136" cy="954107"/>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MASS</a:t>
            </a:r>
          </a:p>
          <a:p>
            <a:pPr algn="ctr"/>
            <a:r>
              <a:rPr lang="en-US" sz="2800" b="1" dirty="0">
                <a:solidFill>
                  <a:schemeClr val="bg1"/>
                </a:solidFill>
                <a:latin typeface="Poppins" pitchFamily="2" charset="77"/>
                <a:cs typeface="Poppins" pitchFamily="2" charset="77"/>
              </a:rPr>
              <a:t>CUSTOMIZATION</a:t>
            </a:r>
          </a:p>
        </p:txBody>
      </p:sp>
      <p:sp>
        <p:nvSpPr>
          <p:cNvPr id="12" name="TextBox 11">
            <a:extLst>
              <a:ext uri="{FF2B5EF4-FFF2-40B4-BE49-F238E27FC236}">
                <a16:creationId xmlns:a16="http://schemas.microsoft.com/office/drawing/2014/main" id="{456ACFEF-D6FE-1340-A522-F08F20C72611}"/>
              </a:ext>
            </a:extLst>
          </p:cNvPr>
          <p:cNvSpPr txBox="1"/>
          <p:nvPr/>
        </p:nvSpPr>
        <p:spPr>
          <a:xfrm>
            <a:off x="14475692" y="4619309"/>
            <a:ext cx="2444900"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JUST IN TIME</a:t>
            </a:r>
          </a:p>
        </p:txBody>
      </p:sp>
      <p:sp>
        <p:nvSpPr>
          <p:cNvPr id="13" name="TextBox 12">
            <a:extLst>
              <a:ext uri="{FF2B5EF4-FFF2-40B4-BE49-F238E27FC236}">
                <a16:creationId xmlns:a16="http://schemas.microsoft.com/office/drawing/2014/main" id="{6E2A9780-F9B4-864A-836A-21C9C4CE44C1}"/>
              </a:ext>
            </a:extLst>
          </p:cNvPr>
          <p:cNvSpPr txBox="1"/>
          <p:nvPr/>
        </p:nvSpPr>
        <p:spPr>
          <a:xfrm>
            <a:off x="14841978" y="8573468"/>
            <a:ext cx="1712328"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FLEXIBLE</a:t>
            </a:r>
          </a:p>
        </p:txBody>
      </p:sp>
      <p:sp>
        <p:nvSpPr>
          <p:cNvPr id="14" name="TextBox 13">
            <a:extLst>
              <a:ext uri="{FF2B5EF4-FFF2-40B4-BE49-F238E27FC236}">
                <a16:creationId xmlns:a16="http://schemas.microsoft.com/office/drawing/2014/main" id="{5CD04F1D-6256-AD43-8C2F-011609121E25}"/>
              </a:ext>
            </a:extLst>
          </p:cNvPr>
          <p:cNvSpPr txBox="1"/>
          <p:nvPr/>
        </p:nvSpPr>
        <p:spPr>
          <a:xfrm>
            <a:off x="8042156" y="4619309"/>
            <a:ext cx="1274708"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RAPID</a:t>
            </a:r>
          </a:p>
        </p:txBody>
      </p:sp>
      <p:sp>
        <p:nvSpPr>
          <p:cNvPr id="15" name="TextBox 14">
            <a:extLst>
              <a:ext uri="{FF2B5EF4-FFF2-40B4-BE49-F238E27FC236}">
                <a16:creationId xmlns:a16="http://schemas.microsoft.com/office/drawing/2014/main" id="{1EF2A755-8131-A346-8650-DC15073FF598}"/>
              </a:ext>
            </a:extLst>
          </p:cNvPr>
          <p:cNvSpPr txBox="1"/>
          <p:nvPr/>
        </p:nvSpPr>
        <p:spPr>
          <a:xfrm>
            <a:off x="8082231" y="8573468"/>
            <a:ext cx="1194559"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AGILE</a:t>
            </a:r>
          </a:p>
        </p:txBody>
      </p:sp>
    </p:spTree>
    <p:extLst>
      <p:ext uri="{BB962C8B-B14F-4D97-AF65-F5344CB8AC3E}">
        <p14:creationId xmlns:p14="http://schemas.microsoft.com/office/powerpoint/2010/main" val="266110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109">
            <a:extLst>
              <a:ext uri="{FF2B5EF4-FFF2-40B4-BE49-F238E27FC236}">
                <a16:creationId xmlns:a16="http://schemas.microsoft.com/office/drawing/2014/main" id="{F3C602E9-8E01-394B-AC69-DE78E1F1F62A}"/>
              </a:ext>
            </a:extLst>
          </p:cNvPr>
          <p:cNvSpPr txBox="1"/>
          <p:nvPr/>
        </p:nvSpPr>
        <p:spPr>
          <a:xfrm>
            <a:off x="7346813" y="612372"/>
            <a:ext cx="9684061"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MANUFACTURING CYCLE</a:t>
            </a:r>
          </a:p>
        </p:txBody>
      </p:sp>
      <p:sp>
        <p:nvSpPr>
          <p:cNvPr id="111" name="TextBox 110">
            <a:extLst>
              <a:ext uri="{FF2B5EF4-FFF2-40B4-BE49-F238E27FC236}">
                <a16:creationId xmlns:a16="http://schemas.microsoft.com/office/drawing/2014/main" id="{F90A8071-DBA7-6549-A9C3-477098FB5CC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3" name="Freeform 62">
            <a:extLst>
              <a:ext uri="{FF2B5EF4-FFF2-40B4-BE49-F238E27FC236}">
                <a16:creationId xmlns:a16="http://schemas.microsoft.com/office/drawing/2014/main" id="{51BD2550-FD12-7C4D-A84F-EB58657AC78F}"/>
              </a:ext>
            </a:extLst>
          </p:cNvPr>
          <p:cNvSpPr/>
          <p:nvPr/>
        </p:nvSpPr>
        <p:spPr>
          <a:xfrm>
            <a:off x="7267459" y="3111268"/>
            <a:ext cx="4875646" cy="4875648"/>
          </a:xfrm>
          <a:custGeom>
            <a:avLst/>
            <a:gdLst>
              <a:gd name="connsiteX0" fmla="*/ 4875646 w 4875646"/>
              <a:gd name="connsiteY0" fmla="*/ 0 h 4875648"/>
              <a:gd name="connsiteX1" fmla="*/ 4875646 w 4875646"/>
              <a:gd name="connsiteY1" fmla="*/ 910076 h 4875648"/>
              <a:gd name="connsiteX2" fmla="*/ 4714886 w 4875646"/>
              <a:gd name="connsiteY2" fmla="*/ 914141 h 4875648"/>
              <a:gd name="connsiteX3" fmla="*/ 914141 w 4875646"/>
              <a:gd name="connsiteY3" fmla="*/ 4714886 h 4875648"/>
              <a:gd name="connsiteX4" fmla="*/ 910076 w 4875646"/>
              <a:gd name="connsiteY4" fmla="*/ 4875648 h 4875648"/>
              <a:gd name="connsiteX5" fmla="*/ 0 w 4875646"/>
              <a:gd name="connsiteY5" fmla="*/ 4875648 h 4875648"/>
              <a:gd name="connsiteX6" fmla="*/ 5249 w 4875646"/>
              <a:gd name="connsiteY6" fmla="*/ 4668054 h 4875648"/>
              <a:gd name="connsiteX7" fmla="*/ 4668054 w 4875646"/>
              <a:gd name="connsiteY7" fmla="*/ 5249 h 4875648"/>
              <a:gd name="connsiteX8" fmla="*/ 4875646 w 4875646"/>
              <a:gd name="connsiteY8" fmla="*/ 0 h 487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5646" h="4875648">
                <a:moveTo>
                  <a:pt x="4875646" y="0"/>
                </a:moveTo>
                <a:lnTo>
                  <a:pt x="4875646" y="910076"/>
                </a:lnTo>
                <a:lnTo>
                  <a:pt x="4714886" y="914141"/>
                </a:lnTo>
                <a:cubicBezTo>
                  <a:pt x="2663219" y="1018140"/>
                  <a:pt x="1018140" y="2663219"/>
                  <a:pt x="914141" y="4714886"/>
                </a:cubicBezTo>
                <a:lnTo>
                  <a:pt x="910076" y="4875648"/>
                </a:lnTo>
                <a:lnTo>
                  <a:pt x="0" y="4875648"/>
                </a:lnTo>
                <a:lnTo>
                  <a:pt x="5249" y="4668054"/>
                </a:lnTo>
                <a:cubicBezTo>
                  <a:pt x="132837" y="2151042"/>
                  <a:pt x="2151042" y="132837"/>
                  <a:pt x="4668054" y="5249"/>
                </a:cubicBezTo>
                <a:lnTo>
                  <a:pt x="4875646"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62" name="Freeform 61">
            <a:extLst>
              <a:ext uri="{FF2B5EF4-FFF2-40B4-BE49-F238E27FC236}">
                <a16:creationId xmlns:a16="http://schemas.microsoft.com/office/drawing/2014/main" id="{5C3AF78B-F837-5949-8D74-F47CB935EC37}"/>
              </a:ext>
            </a:extLst>
          </p:cNvPr>
          <p:cNvSpPr/>
          <p:nvPr/>
        </p:nvSpPr>
        <p:spPr>
          <a:xfrm>
            <a:off x="12234546" y="3111268"/>
            <a:ext cx="4875647" cy="4875648"/>
          </a:xfrm>
          <a:custGeom>
            <a:avLst/>
            <a:gdLst>
              <a:gd name="connsiteX0" fmla="*/ 0 w 4875647"/>
              <a:gd name="connsiteY0" fmla="*/ 0 h 4875648"/>
              <a:gd name="connsiteX1" fmla="*/ 207592 w 4875647"/>
              <a:gd name="connsiteY1" fmla="*/ 5249 h 4875648"/>
              <a:gd name="connsiteX2" fmla="*/ 4870399 w 4875647"/>
              <a:gd name="connsiteY2" fmla="*/ 4668054 h 4875648"/>
              <a:gd name="connsiteX3" fmla="*/ 4875647 w 4875647"/>
              <a:gd name="connsiteY3" fmla="*/ 4875648 h 4875648"/>
              <a:gd name="connsiteX4" fmla="*/ 3965570 w 4875647"/>
              <a:gd name="connsiteY4" fmla="*/ 4875648 h 4875648"/>
              <a:gd name="connsiteX5" fmla="*/ 3961505 w 4875647"/>
              <a:gd name="connsiteY5" fmla="*/ 4714886 h 4875648"/>
              <a:gd name="connsiteX6" fmla="*/ 160760 w 4875647"/>
              <a:gd name="connsiteY6" fmla="*/ 914141 h 4875648"/>
              <a:gd name="connsiteX7" fmla="*/ 0 w 4875647"/>
              <a:gd name="connsiteY7" fmla="*/ 910076 h 4875648"/>
              <a:gd name="connsiteX8" fmla="*/ 0 w 4875647"/>
              <a:gd name="connsiteY8" fmla="*/ 0 h 487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5647" h="4875648">
                <a:moveTo>
                  <a:pt x="0" y="0"/>
                </a:moveTo>
                <a:lnTo>
                  <a:pt x="207592" y="5249"/>
                </a:lnTo>
                <a:cubicBezTo>
                  <a:pt x="2724604" y="132837"/>
                  <a:pt x="4742811" y="2151042"/>
                  <a:pt x="4870399" y="4668054"/>
                </a:cubicBezTo>
                <a:lnTo>
                  <a:pt x="4875647" y="4875648"/>
                </a:lnTo>
                <a:lnTo>
                  <a:pt x="3965570" y="4875648"/>
                </a:lnTo>
                <a:lnTo>
                  <a:pt x="3961505" y="4714886"/>
                </a:lnTo>
                <a:cubicBezTo>
                  <a:pt x="3857506" y="2663219"/>
                  <a:pt x="2212427" y="1018140"/>
                  <a:pt x="160760" y="914141"/>
                </a:cubicBezTo>
                <a:lnTo>
                  <a:pt x="0" y="910076"/>
                </a:lnTo>
                <a:lnTo>
                  <a:pt x="0"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8" name="Freeform 57">
            <a:extLst>
              <a:ext uri="{FF2B5EF4-FFF2-40B4-BE49-F238E27FC236}">
                <a16:creationId xmlns:a16="http://schemas.microsoft.com/office/drawing/2014/main" id="{0A9E2542-A9A9-2240-B72A-8F54582805B3}"/>
              </a:ext>
            </a:extLst>
          </p:cNvPr>
          <p:cNvSpPr/>
          <p:nvPr/>
        </p:nvSpPr>
        <p:spPr>
          <a:xfrm>
            <a:off x="7267459" y="8078356"/>
            <a:ext cx="4875646" cy="4875644"/>
          </a:xfrm>
          <a:custGeom>
            <a:avLst/>
            <a:gdLst>
              <a:gd name="connsiteX0" fmla="*/ 0 w 4875646"/>
              <a:gd name="connsiteY0" fmla="*/ 0 h 4875644"/>
              <a:gd name="connsiteX1" fmla="*/ 910076 w 4875646"/>
              <a:gd name="connsiteY1" fmla="*/ 0 h 4875644"/>
              <a:gd name="connsiteX2" fmla="*/ 914141 w 4875646"/>
              <a:gd name="connsiteY2" fmla="*/ 160758 h 4875644"/>
              <a:gd name="connsiteX3" fmla="*/ 4714886 w 4875646"/>
              <a:gd name="connsiteY3" fmla="*/ 3961503 h 4875644"/>
              <a:gd name="connsiteX4" fmla="*/ 4875646 w 4875646"/>
              <a:gd name="connsiteY4" fmla="*/ 3965568 h 4875644"/>
              <a:gd name="connsiteX5" fmla="*/ 4875646 w 4875646"/>
              <a:gd name="connsiteY5" fmla="*/ 4875644 h 4875644"/>
              <a:gd name="connsiteX6" fmla="*/ 4668054 w 4875646"/>
              <a:gd name="connsiteY6" fmla="*/ 4870395 h 4875644"/>
              <a:gd name="connsiteX7" fmla="*/ 5249 w 4875646"/>
              <a:gd name="connsiteY7" fmla="*/ 207590 h 4875644"/>
              <a:gd name="connsiteX8" fmla="*/ 0 w 4875646"/>
              <a:gd name="connsiteY8" fmla="*/ 0 h 487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5646" h="4875644">
                <a:moveTo>
                  <a:pt x="0" y="0"/>
                </a:moveTo>
                <a:lnTo>
                  <a:pt x="910076" y="0"/>
                </a:lnTo>
                <a:lnTo>
                  <a:pt x="914141" y="160758"/>
                </a:lnTo>
                <a:cubicBezTo>
                  <a:pt x="1018140" y="2212425"/>
                  <a:pt x="2663219" y="3857504"/>
                  <a:pt x="4714886" y="3961503"/>
                </a:cubicBezTo>
                <a:lnTo>
                  <a:pt x="4875646" y="3965568"/>
                </a:lnTo>
                <a:lnTo>
                  <a:pt x="4875646" y="4875644"/>
                </a:lnTo>
                <a:lnTo>
                  <a:pt x="4668054" y="4870395"/>
                </a:lnTo>
                <a:cubicBezTo>
                  <a:pt x="2151042" y="4742807"/>
                  <a:pt x="132837" y="2724602"/>
                  <a:pt x="5249" y="207590"/>
                </a:cubicBezTo>
                <a:lnTo>
                  <a:pt x="0"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7" name="Freeform 56">
            <a:extLst>
              <a:ext uri="{FF2B5EF4-FFF2-40B4-BE49-F238E27FC236}">
                <a16:creationId xmlns:a16="http://schemas.microsoft.com/office/drawing/2014/main" id="{6ECB9E97-3CB5-DA45-9C93-63F2239EAE7D}"/>
              </a:ext>
            </a:extLst>
          </p:cNvPr>
          <p:cNvSpPr/>
          <p:nvPr/>
        </p:nvSpPr>
        <p:spPr>
          <a:xfrm>
            <a:off x="12234546" y="8078356"/>
            <a:ext cx="4875647" cy="4875644"/>
          </a:xfrm>
          <a:custGeom>
            <a:avLst/>
            <a:gdLst>
              <a:gd name="connsiteX0" fmla="*/ 3965570 w 4875647"/>
              <a:gd name="connsiteY0" fmla="*/ 0 h 4875644"/>
              <a:gd name="connsiteX1" fmla="*/ 4875647 w 4875647"/>
              <a:gd name="connsiteY1" fmla="*/ 0 h 4875644"/>
              <a:gd name="connsiteX2" fmla="*/ 4870399 w 4875647"/>
              <a:gd name="connsiteY2" fmla="*/ 207590 h 4875644"/>
              <a:gd name="connsiteX3" fmla="*/ 207592 w 4875647"/>
              <a:gd name="connsiteY3" fmla="*/ 4870395 h 4875644"/>
              <a:gd name="connsiteX4" fmla="*/ 0 w 4875647"/>
              <a:gd name="connsiteY4" fmla="*/ 4875644 h 4875644"/>
              <a:gd name="connsiteX5" fmla="*/ 0 w 4875647"/>
              <a:gd name="connsiteY5" fmla="*/ 3965568 h 4875644"/>
              <a:gd name="connsiteX6" fmla="*/ 160760 w 4875647"/>
              <a:gd name="connsiteY6" fmla="*/ 3961503 h 4875644"/>
              <a:gd name="connsiteX7" fmla="*/ 3961505 w 4875647"/>
              <a:gd name="connsiteY7" fmla="*/ 160758 h 4875644"/>
              <a:gd name="connsiteX8" fmla="*/ 3965570 w 4875647"/>
              <a:gd name="connsiteY8" fmla="*/ 0 h 4875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5647" h="4875644">
                <a:moveTo>
                  <a:pt x="3965570" y="0"/>
                </a:moveTo>
                <a:lnTo>
                  <a:pt x="4875647" y="0"/>
                </a:lnTo>
                <a:lnTo>
                  <a:pt x="4870399" y="207590"/>
                </a:lnTo>
                <a:cubicBezTo>
                  <a:pt x="4742811" y="2724602"/>
                  <a:pt x="2724604" y="4742807"/>
                  <a:pt x="207592" y="4870395"/>
                </a:cubicBezTo>
                <a:lnTo>
                  <a:pt x="0" y="4875644"/>
                </a:lnTo>
                <a:lnTo>
                  <a:pt x="0" y="3965568"/>
                </a:lnTo>
                <a:lnTo>
                  <a:pt x="160760" y="3961503"/>
                </a:lnTo>
                <a:cubicBezTo>
                  <a:pt x="2212427" y="3857504"/>
                  <a:pt x="3857506" y="2212425"/>
                  <a:pt x="3961505" y="160758"/>
                </a:cubicBezTo>
                <a:lnTo>
                  <a:pt x="396557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89" name="Freeform 88">
            <a:extLst>
              <a:ext uri="{FF2B5EF4-FFF2-40B4-BE49-F238E27FC236}">
                <a16:creationId xmlns:a16="http://schemas.microsoft.com/office/drawing/2014/main" id="{6385F0DF-6635-8F4C-A0EE-8F58F40CCAF2}"/>
              </a:ext>
            </a:extLst>
          </p:cNvPr>
          <p:cNvSpPr/>
          <p:nvPr/>
        </p:nvSpPr>
        <p:spPr>
          <a:xfrm>
            <a:off x="9468993" y="4139464"/>
            <a:ext cx="2674112" cy="2311113"/>
          </a:xfrm>
          <a:custGeom>
            <a:avLst/>
            <a:gdLst>
              <a:gd name="connsiteX0" fmla="*/ 2674112 w 2674112"/>
              <a:gd name="connsiteY0" fmla="*/ 0 h 2311113"/>
              <a:gd name="connsiteX1" fmla="*/ 2674112 w 2674112"/>
              <a:gd name="connsiteY1" fmla="*/ 1701649 h 2311113"/>
              <a:gd name="connsiteX2" fmla="*/ 2495526 w 2674112"/>
              <a:gd name="connsiteY2" fmla="*/ 1710666 h 2311113"/>
              <a:gd name="connsiteX3" fmla="*/ 1324352 w 2674112"/>
              <a:gd name="connsiteY3" fmla="*/ 2200304 h 2311113"/>
              <a:gd name="connsiteX4" fmla="*/ 1202432 w 2674112"/>
              <a:gd name="connsiteY4" fmla="*/ 2311113 h 2311113"/>
              <a:gd name="connsiteX5" fmla="*/ 0 w 2674112"/>
              <a:gd name="connsiteY5" fmla="*/ 1108681 h 2311113"/>
              <a:gd name="connsiteX6" fmla="*/ 242679 w 2674112"/>
              <a:gd name="connsiteY6" fmla="*/ 888119 h 2311113"/>
              <a:gd name="connsiteX7" fmla="*/ 2519430 w 2674112"/>
              <a:gd name="connsiteY7" fmla="*/ 3911 h 2311113"/>
              <a:gd name="connsiteX8" fmla="*/ 2674112 w 2674112"/>
              <a:gd name="connsiteY8" fmla="*/ 0 h 231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4112" h="2311113">
                <a:moveTo>
                  <a:pt x="2674112" y="0"/>
                </a:moveTo>
                <a:lnTo>
                  <a:pt x="2674112" y="1701649"/>
                </a:lnTo>
                <a:lnTo>
                  <a:pt x="2495526" y="1710666"/>
                </a:lnTo>
                <a:cubicBezTo>
                  <a:pt x="2053025" y="1755605"/>
                  <a:pt x="1649401" y="1932051"/>
                  <a:pt x="1324352" y="2200304"/>
                </a:cubicBezTo>
                <a:lnTo>
                  <a:pt x="1202432" y="2311113"/>
                </a:lnTo>
                <a:lnTo>
                  <a:pt x="0" y="1108681"/>
                </a:lnTo>
                <a:lnTo>
                  <a:pt x="242679" y="888119"/>
                </a:lnTo>
                <a:cubicBezTo>
                  <a:pt x="867765" y="372252"/>
                  <a:pt x="1656547" y="47651"/>
                  <a:pt x="2519430" y="3911"/>
                </a:cubicBezTo>
                <a:lnTo>
                  <a:pt x="2674112"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8" name="Freeform 87">
            <a:extLst>
              <a:ext uri="{FF2B5EF4-FFF2-40B4-BE49-F238E27FC236}">
                <a16:creationId xmlns:a16="http://schemas.microsoft.com/office/drawing/2014/main" id="{DB647294-E084-F14A-8328-80FEA506DE66}"/>
              </a:ext>
            </a:extLst>
          </p:cNvPr>
          <p:cNvSpPr/>
          <p:nvPr/>
        </p:nvSpPr>
        <p:spPr>
          <a:xfrm>
            <a:off x="12234545" y="4139464"/>
            <a:ext cx="2674112" cy="2311114"/>
          </a:xfrm>
          <a:custGeom>
            <a:avLst/>
            <a:gdLst>
              <a:gd name="connsiteX0" fmla="*/ 0 w 2674112"/>
              <a:gd name="connsiteY0" fmla="*/ 0 h 2311114"/>
              <a:gd name="connsiteX1" fmla="*/ 154682 w 2674112"/>
              <a:gd name="connsiteY1" fmla="*/ 3911 h 2311114"/>
              <a:gd name="connsiteX2" fmla="*/ 2431433 w 2674112"/>
              <a:gd name="connsiteY2" fmla="*/ 888119 h 2311114"/>
              <a:gd name="connsiteX3" fmla="*/ 2674112 w 2674112"/>
              <a:gd name="connsiteY3" fmla="*/ 1108681 h 2311114"/>
              <a:gd name="connsiteX4" fmla="*/ 1471681 w 2674112"/>
              <a:gd name="connsiteY4" fmla="*/ 2311114 h 2311114"/>
              <a:gd name="connsiteX5" fmla="*/ 1349760 w 2674112"/>
              <a:gd name="connsiteY5" fmla="*/ 2200304 h 2311114"/>
              <a:gd name="connsiteX6" fmla="*/ 178586 w 2674112"/>
              <a:gd name="connsiteY6" fmla="*/ 1710666 h 2311114"/>
              <a:gd name="connsiteX7" fmla="*/ 0 w 2674112"/>
              <a:gd name="connsiteY7" fmla="*/ 1701649 h 2311114"/>
              <a:gd name="connsiteX8" fmla="*/ 0 w 2674112"/>
              <a:gd name="connsiteY8" fmla="*/ 0 h 2311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4112" h="2311114">
                <a:moveTo>
                  <a:pt x="0" y="0"/>
                </a:moveTo>
                <a:lnTo>
                  <a:pt x="154682" y="3911"/>
                </a:lnTo>
                <a:cubicBezTo>
                  <a:pt x="1017565" y="47651"/>
                  <a:pt x="1806347" y="372252"/>
                  <a:pt x="2431433" y="888119"/>
                </a:cubicBezTo>
                <a:lnTo>
                  <a:pt x="2674112" y="1108681"/>
                </a:lnTo>
                <a:lnTo>
                  <a:pt x="1471681" y="2311114"/>
                </a:lnTo>
                <a:lnTo>
                  <a:pt x="1349760" y="2200304"/>
                </a:lnTo>
                <a:cubicBezTo>
                  <a:pt x="1024711" y="1932051"/>
                  <a:pt x="621087" y="1755605"/>
                  <a:pt x="178586" y="1710666"/>
                </a:cubicBezTo>
                <a:lnTo>
                  <a:pt x="0" y="1701649"/>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7" name="Freeform 86">
            <a:extLst>
              <a:ext uri="{FF2B5EF4-FFF2-40B4-BE49-F238E27FC236}">
                <a16:creationId xmlns:a16="http://schemas.microsoft.com/office/drawing/2014/main" id="{606A861F-7F5F-D44B-9E59-0A5509F157B4}"/>
              </a:ext>
            </a:extLst>
          </p:cNvPr>
          <p:cNvSpPr/>
          <p:nvPr/>
        </p:nvSpPr>
        <p:spPr>
          <a:xfrm>
            <a:off x="13770883" y="5312803"/>
            <a:ext cx="2311112" cy="2674113"/>
          </a:xfrm>
          <a:custGeom>
            <a:avLst/>
            <a:gdLst>
              <a:gd name="connsiteX0" fmla="*/ 1202432 w 2311112"/>
              <a:gd name="connsiteY0" fmla="*/ 0 h 2674113"/>
              <a:gd name="connsiteX1" fmla="*/ 1422993 w 2311112"/>
              <a:gd name="connsiteY1" fmla="*/ 242678 h 2674113"/>
              <a:gd name="connsiteX2" fmla="*/ 2307201 w 2311112"/>
              <a:gd name="connsiteY2" fmla="*/ 2519429 h 2674113"/>
              <a:gd name="connsiteX3" fmla="*/ 2311112 w 2311112"/>
              <a:gd name="connsiteY3" fmla="*/ 2674113 h 2674113"/>
              <a:gd name="connsiteX4" fmla="*/ 609464 w 2311112"/>
              <a:gd name="connsiteY4" fmla="*/ 2674113 h 2674113"/>
              <a:gd name="connsiteX5" fmla="*/ 600446 w 2311112"/>
              <a:gd name="connsiteY5" fmla="*/ 2495525 h 2674113"/>
              <a:gd name="connsiteX6" fmla="*/ 110808 w 2311112"/>
              <a:gd name="connsiteY6" fmla="*/ 1324351 h 2674113"/>
              <a:gd name="connsiteX7" fmla="*/ 0 w 2311112"/>
              <a:gd name="connsiteY7" fmla="*/ 1202432 h 2674113"/>
              <a:gd name="connsiteX8" fmla="*/ 1202432 w 2311112"/>
              <a:gd name="connsiteY8" fmla="*/ 0 h 267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1112" h="2674113">
                <a:moveTo>
                  <a:pt x="1202432" y="0"/>
                </a:moveTo>
                <a:lnTo>
                  <a:pt x="1422993" y="242678"/>
                </a:lnTo>
                <a:cubicBezTo>
                  <a:pt x="1938860" y="867764"/>
                  <a:pt x="2263461" y="1656547"/>
                  <a:pt x="2307201" y="2519429"/>
                </a:cubicBezTo>
                <a:lnTo>
                  <a:pt x="2311112" y="2674113"/>
                </a:lnTo>
                <a:lnTo>
                  <a:pt x="609464" y="2674113"/>
                </a:lnTo>
                <a:lnTo>
                  <a:pt x="600446" y="2495525"/>
                </a:lnTo>
                <a:cubicBezTo>
                  <a:pt x="555507" y="2053024"/>
                  <a:pt x="379062" y="1649400"/>
                  <a:pt x="110808" y="1324351"/>
                </a:cubicBezTo>
                <a:lnTo>
                  <a:pt x="0" y="1202432"/>
                </a:lnTo>
                <a:lnTo>
                  <a:pt x="1202432"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6" name="Freeform 85">
            <a:extLst>
              <a:ext uri="{FF2B5EF4-FFF2-40B4-BE49-F238E27FC236}">
                <a16:creationId xmlns:a16="http://schemas.microsoft.com/office/drawing/2014/main" id="{951D202D-A3A6-4D4E-BC01-F2E1849E4B43}"/>
              </a:ext>
            </a:extLst>
          </p:cNvPr>
          <p:cNvSpPr/>
          <p:nvPr/>
        </p:nvSpPr>
        <p:spPr>
          <a:xfrm>
            <a:off x="8295655" y="5312803"/>
            <a:ext cx="2311112" cy="2674113"/>
          </a:xfrm>
          <a:custGeom>
            <a:avLst/>
            <a:gdLst>
              <a:gd name="connsiteX0" fmla="*/ 1108680 w 2311112"/>
              <a:gd name="connsiteY0" fmla="*/ 0 h 2674113"/>
              <a:gd name="connsiteX1" fmla="*/ 2311112 w 2311112"/>
              <a:gd name="connsiteY1" fmla="*/ 1202432 h 2674113"/>
              <a:gd name="connsiteX2" fmla="*/ 2200304 w 2311112"/>
              <a:gd name="connsiteY2" fmla="*/ 1324351 h 2674113"/>
              <a:gd name="connsiteX3" fmla="*/ 1710666 w 2311112"/>
              <a:gd name="connsiteY3" fmla="*/ 2495525 h 2674113"/>
              <a:gd name="connsiteX4" fmla="*/ 1701648 w 2311112"/>
              <a:gd name="connsiteY4" fmla="*/ 2674113 h 2674113"/>
              <a:gd name="connsiteX5" fmla="*/ 0 w 2311112"/>
              <a:gd name="connsiteY5" fmla="*/ 2674113 h 2674113"/>
              <a:gd name="connsiteX6" fmla="*/ 3911 w 2311112"/>
              <a:gd name="connsiteY6" fmla="*/ 2519429 h 2674113"/>
              <a:gd name="connsiteX7" fmla="*/ 888119 w 2311112"/>
              <a:gd name="connsiteY7" fmla="*/ 242678 h 2674113"/>
              <a:gd name="connsiteX8" fmla="*/ 1108680 w 2311112"/>
              <a:gd name="connsiteY8" fmla="*/ 0 h 267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1112" h="2674113">
                <a:moveTo>
                  <a:pt x="1108680" y="0"/>
                </a:moveTo>
                <a:lnTo>
                  <a:pt x="2311112" y="1202432"/>
                </a:lnTo>
                <a:lnTo>
                  <a:pt x="2200304" y="1324351"/>
                </a:lnTo>
                <a:cubicBezTo>
                  <a:pt x="1932050" y="1649400"/>
                  <a:pt x="1755605" y="2053024"/>
                  <a:pt x="1710666" y="2495525"/>
                </a:cubicBezTo>
                <a:lnTo>
                  <a:pt x="1701648" y="2674113"/>
                </a:lnTo>
                <a:lnTo>
                  <a:pt x="0" y="2674113"/>
                </a:lnTo>
                <a:lnTo>
                  <a:pt x="3911" y="2519429"/>
                </a:lnTo>
                <a:cubicBezTo>
                  <a:pt x="47651" y="1656547"/>
                  <a:pt x="372252" y="867764"/>
                  <a:pt x="888119" y="242678"/>
                </a:cubicBezTo>
                <a:lnTo>
                  <a:pt x="110868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2" name="Freeform 81">
            <a:extLst>
              <a:ext uri="{FF2B5EF4-FFF2-40B4-BE49-F238E27FC236}">
                <a16:creationId xmlns:a16="http://schemas.microsoft.com/office/drawing/2014/main" id="{64BF4113-B108-4246-9B66-8C76CCCA3543}"/>
              </a:ext>
            </a:extLst>
          </p:cNvPr>
          <p:cNvSpPr/>
          <p:nvPr/>
        </p:nvSpPr>
        <p:spPr>
          <a:xfrm>
            <a:off x="8295655" y="8078356"/>
            <a:ext cx="2311113" cy="2674110"/>
          </a:xfrm>
          <a:custGeom>
            <a:avLst/>
            <a:gdLst>
              <a:gd name="connsiteX0" fmla="*/ 0 w 2311113"/>
              <a:gd name="connsiteY0" fmla="*/ 0 h 2674110"/>
              <a:gd name="connsiteX1" fmla="*/ 1701649 w 2311113"/>
              <a:gd name="connsiteY1" fmla="*/ 0 h 2674110"/>
              <a:gd name="connsiteX2" fmla="*/ 1710666 w 2311113"/>
              <a:gd name="connsiteY2" fmla="*/ 178584 h 2674110"/>
              <a:gd name="connsiteX3" fmla="*/ 2200304 w 2311113"/>
              <a:gd name="connsiteY3" fmla="*/ 1349758 h 2674110"/>
              <a:gd name="connsiteX4" fmla="*/ 2311113 w 2311113"/>
              <a:gd name="connsiteY4" fmla="*/ 1471678 h 2674110"/>
              <a:gd name="connsiteX5" fmla="*/ 1108681 w 2311113"/>
              <a:gd name="connsiteY5" fmla="*/ 2674110 h 2674110"/>
              <a:gd name="connsiteX6" fmla="*/ 888119 w 2311113"/>
              <a:gd name="connsiteY6" fmla="*/ 2431431 h 2674110"/>
              <a:gd name="connsiteX7" fmla="*/ 3911 w 2311113"/>
              <a:gd name="connsiteY7" fmla="*/ 154680 h 2674110"/>
              <a:gd name="connsiteX8" fmla="*/ 0 w 2311113"/>
              <a:gd name="connsiteY8" fmla="*/ 0 h 267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1113" h="2674110">
                <a:moveTo>
                  <a:pt x="0" y="0"/>
                </a:moveTo>
                <a:lnTo>
                  <a:pt x="1701649" y="0"/>
                </a:lnTo>
                <a:lnTo>
                  <a:pt x="1710666" y="178584"/>
                </a:lnTo>
                <a:cubicBezTo>
                  <a:pt x="1755605" y="621086"/>
                  <a:pt x="1932050" y="1024709"/>
                  <a:pt x="2200304" y="1349758"/>
                </a:cubicBezTo>
                <a:lnTo>
                  <a:pt x="2311113" y="1471678"/>
                </a:lnTo>
                <a:lnTo>
                  <a:pt x="1108681" y="2674110"/>
                </a:lnTo>
                <a:lnTo>
                  <a:pt x="888119" y="2431431"/>
                </a:lnTo>
                <a:cubicBezTo>
                  <a:pt x="372252" y="1806345"/>
                  <a:pt x="47651" y="1017563"/>
                  <a:pt x="3911" y="154680"/>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Freeform 80">
            <a:extLst>
              <a:ext uri="{FF2B5EF4-FFF2-40B4-BE49-F238E27FC236}">
                <a16:creationId xmlns:a16="http://schemas.microsoft.com/office/drawing/2014/main" id="{38B7D56B-58FE-2C4C-885D-685AB0048FB6}"/>
              </a:ext>
            </a:extLst>
          </p:cNvPr>
          <p:cNvSpPr/>
          <p:nvPr/>
        </p:nvSpPr>
        <p:spPr>
          <a:xfrm>
            <a:off x="13770882" y="8078356"/>
            <a:ext cx="2311113" cy="2674110"/>
          </a:xfrm>
          <a:custGeom>
            <a:avLst/>
            <a:gdLst>
              <a:gd name="connsiteX0" fmla="*/ 609464 w 2311113"/>
              <a:gd name="connsiteY0" fmla="*/ 0 h 2674110"/>
              <a:gd name="connsiteX1" fmla="*/ 2311113 w 2311113"/>
              <a:gd name="connsiteY1" fmla="*/ 0 h 2674110"/>
              <a:gd name="connsiteX2" fmla="*/ 2307202 w 2311113"/>
              <a:gd name="connsiteY2" fmla="*/ 154680 h 2674110"/>
              <a:gd name="connsiteX3" fmla="*/ 1422994 w 2311113"/>
              <a:gd name="connsiteY3" fmla="*/ 2431431 h 2674110"/>
              <a:gd name="connsiteX4" fmla="*/ 1202432 w 2311113"/>
              <a:gd name="connsiteY4" fmla="*/ 2674110 h 2674110"/>
              <a:gd name="connsiteX5" fmla="*/ 0 w 2311113"/>
              <a:gd name="connsiteY5" fmla="*/ 1471678 h 2674110"/>
              <a:gd name="connsiteX6" fmla="*/ 110809 w 2311113"/>
              <a:gd name="connsiteY6" fmla="*/ 1349758 h 2674110"/>
              <a:gd name="connsiteX7" fmla="*/ 600447 w 2311113"/>
              <a:gd name="connsiteY7" fmla="*/ 178584 h 2674110"/>
              <a:gd name="connsiteX8" fmla="*/ 609464 w 2311113"/>
              <a:gd name="connsiteY8" fmla="*/ 0 h 267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1113" h="2674110">
                <a:moveTo>
                  <a:pt x="609464" y="0"/>
                </a:moveTo>
                <a:lnTo>
                  <a:pt x="2311113" y="0"/>
                </a:lnTo>
                <a:lnTo>
                  <a:pt x="2307202" y="154680"/>
                </a:lnTo>
                <a:cubicBezTo>
                  <a:pt x="2263462" y="1017563"/>
                  <a:pt x="1938861" y="1806345"/>
                  <a:pt x="1422994" y="2431431"/>
                </a:cubicBezTo>
                <a:lnTo>
                  <a:pt x="1202432" y="2674110"/>
                </a:lnTo>
                <a:lnTo>
                  <a:pt x="0" y="1471678"/>
                </a:lnTo>
                <a:lnTo>
                  <a:pt x="110809" y="1349758"/>
                </a:lnTo>
                <a:cubicBezTo>
                  <a:pt x="379063" y="1024709"/>
                  <a:pt x="555508" y="621086"/>
                  <a:pt x="600447" y="178584"/>
                </a:cubicBezTo>
                <a:lnTo>
                  <a:pt x="60946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0" name="Freeform 79">
            <a:extLst>
              <a:ext uri="{FF2B5EF4-FFF2-40B4-BE49-F238E27FC236}">
                <a16:creationId xmlns:a16="http://schemas.microsoft.com/office/drawing/2014/main" id="{EAA9A0D4-610B-D441-968E-FB770EF6800A}"/>
              </a:ext>
            </a:extLst>
          </p:cNvPr>
          <p:cNvSpPr/>
          <p:nvPr/>
        </p:nvSpPr>
        <p:spPr>
          <a:xfrm>
            <a:off x="12234545" y="9614692"/>
            <a:ext cx="2674111" cy="2311112"/>
          </a:xfrm>
          <a:custGeom>
            <a:avLst/>
            <a:gdLst>
              <a:gd name="connsiteX0" fmla="*/ 1471679 w 2674111"/>
              <a:gd name="connsiteY0" fmla="*/ 0 h 2311112"/>
              <a:gd name="connsiteX1" fmla="*/ 2674111 w 2674111"/>
              <a:gd name="connsiteY1" fmla="*/ 1202432 h 2311112"/>
              <a:gd name="connsiteX2" fmla="*/ 2431433 w 2674111"/>
              <a:gd name="connsiteY2" fmla="*/ 1422993 h 2311112"/>
              <a:gd name="connsiteX3" fmla="*/ 154682 w 2674111"/>
              <a:gd name="connsiteY3" fmla="*/ 2307201 h 2311112"/>
              <a:gd name="connsiteX4" fmla="*/ 0 w 2674111"/>
              <a:gd name="connsiteY4" fmla="*/ 2311112 h 2311112"/>
              <a:gd name="connsiteX5" fmla="*/ 0 w 2674111"/>
              <a:gd name="connsiteY5" fmla="*/ 609463 h 2311112"/>
              <a:gd name="connsiteX6" fmla="*/ 178586 w 2674111"/>
              <a:gd name="connsiteY6" fmla="*/ 600446 h 2311112"/>
              <a:gd name="connsiteX7" fmla="*/ 1349760 w 2674111"/>
              <a:gd name="connsiteY7" fmla="*/ 110808 h 2311112"/>
              <a:gd name="connsiteX8" fmla="*/ 1471679 w 2674111"/>
              <a:gd name="connsiteY8" fmla="*/ 0 h 23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4111" h="2311112">
                <a:moveTo>
                  <a:pt x="1471679" y="0"/>
                </a:moveTo>
                <a:lnTo>
                  <a:pt x="2674111" y="1202432"/>
                </a:lnTo>
                <a:lnTo>
                  <a:pt x="2431433" y="1422993"/>
                </a:lnTo>
                <a:cubicBezTo>
                  <a:pt x="1806347" y="1938860"/>
                  <a:pt x="1017565" y="2263461"/>
                  <a:pt x="154682" y="2307201"/>
                </a:cubicBezTo>
                <a:lnTo>
                  <a:pt x="0" y="2311112"/>
                </a:lnTo>
                <a:lnTo>
                  <a:pt x="0" y="609463"/>
                </a:lnTo>
                <a:lnTo>
                  <a:pt x="178586" y="600446"/>
                </a:lnTo>
                <a:cubicBezTo>
                  <a:pt x="621087" y="555507"/>
                  <a:pt x="1024711" y="379062"/>
                  <a:pt x="1349760" y="110808"/>
                </a:cubicBezTo>
                <a:lnTo>
                  <a:pt x="1471679"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9" name="Freeform 78">
            <a:extLst>
              <a:ext uri="{FF2B5EF4-FFF2-40B4-BE49-F238E27FC236}">
                <a16:creationId xmlns:a16="http://schemas.microsoft.com/office/drawing/2014/main" id="{2A6A49E5-491F-B649-B1B0-1724813BCADF}"/>
              </a:ext>
            </a:extLst>
          </p:cNvPr>
          <p:cNvSpPr/>
          <p:nvPr/>
        </p:nvSpPr>
        <p:spPr>
          <a:xfrm>
            <a:off x="9468994" y="9614692"/>
            <a:ext cx="2674111" cy="2311112"/>
          </a:xfrm>
          <a:custGeom>
            <a:avLst/>
            <a:gdLst>
              <a:gd name="connsiteX0" fmla="*/ 1202432 w 2674111"/>
              <a:gd name="connsiteY0" fmla="*/ 0 h 2311112"/>
              <a:gd name="connsiteX1" fmla="*/ 1324351 w 2674111"/>
              <a:gd name="connsiteY1" fmla="*/ 110808 h 2311112"/>
              <a:gd name="connsiteX2" fmla="*/ 2495525 w 2674111"/>
              <a:gd name="connsiteY2" fmla="*/ 600446 h 2311112"/>
              <a:gd name="connsiteX3" fmla="*/ 2674111 w 2674111"/>
              <a:gd name="connsiteY3" fmla="*/ 609463 h 2311112"/>
              <a:gd name="connsiteX4" fmla="*/ 2674111 w 2674111"/>
              <a:gd name="connsiteY4" fmla="*/ 2311112 h 2311112"/>
              <a:gd name="connsiteX5" fmla="*/ 2519429 w 2674111"/>
              <a:gd name="connsiteY5" fmla="*/ 2307201 h 2311112"/>
              <a:gd name="connsiteX6" fmla="*/ 242678 w 2674111"/>
              <a:gd name="connsiteY6" fmla="*/ 1422993 h 2311112"/>
              <a:gd name="connsiteX7" fmla="*/ 0 w 2674111"/>
              <a:gd name="connsiteY7" fmla="*/ 1202432 h 2311112"/>
              <a:gd name="connsiteX8" fmla="*/ 1202432 w 2674111"/>
              <a:gd name="connsiteY8" fmla="*/ 0 h 231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4111" h="2311112">
                <a:moveTo>
                  <a:pt x="1202432" y="0"/>
                </a:moveTo>
                <a:lnTo>
                  <a:pt x="1324351" y="110808"/>
                </a:lnTo>
                <a:cubicBezTo>
                  <a:pt x="1649400" y="379062"/>
                  <a:pt x="2053024" y="555507"/>
                  <a:pt x="2495525" y="600446"/>
                </a:cubicBezTo>
                <a:lnTo>
                  <a:pt x="2674111" y="609463"/>
                </a:lnTo>
                <a:lnTo>
                  <a:pt x="2674111" y="2311112"/>
                </a:lnTo>
                <a:lnTo>
                  <a:pt x="2519429" y="2307201"/>
                </a:lnTo>
                <a:cubicBezTo>
                  <a:pt x="1656546" y="2263461"/>
                  <a:pt x="867764" y="1938860"/>
                  <a:pt x="242678" y="1422993"/>
                </a:cubicBezTo>
                <a:lnTo>
                  <a:pt x="0" y="1202432"/>
                </a:lnTo>
                <a:lnTo>
                  <a:pt x="1202432"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2" name="TextBox 111">
            <a:extLst>
              <a:ext uri="{FF2B5EF4-FFF2-40B4-BE49-F238E27FC236}">
                <a16:creationId xmlns:a16="http://schemas.microsoft.com/office/drawing/2014/main" id="{217CB314-9CB7-6540-8AAA-D5374F391857}"/>
              </a:ext>
            </a:extLst>
          </p:cNvPr>
          <p:cNvSpPr txBox="1"/>
          <p:nvPr/>
        </p:nvSpPr>
        <p:spPr>
          <a:xfrm rot="18900000">
            <a:off x="8034349" y="4600588"/>
            <a:ext cx="20649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LOGISTIC</a:t>
            </a:r>
          </a:p>
        </p:txBody>
      </p:sp>
      <p:sp>
        <p:nvSpPr>
          <p:cNvPr id="113" name="TextBox 112">
            <a:extLst>
              <a:ext uri="{FF2B5EF4-FFF2-40B4-BE49-F238E27FC236}">
                <a16:creationId xmlns:a16="http://schemas.microsoft.com/office/drawing/2014/main" id="{7D21EE81-EAAE-B541-B322-9DBD7B98BD37}"/>
              </a:ext>
            </a:extLst>
          </p:cNvPr>
          <p:cNvSpPr txBox="1"/>
          <p:nvPr/>
        </p:nvSpPr>
        <p:spPr>
          <a:xfrm rot="2700000">
            <a:off x="13550730" y="4600753"/>
            <a:ext cx="314861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DEVELOPMENT</a:t>
            </a:r>
          </a:p>
        </p:txBody>
      </p:sp>
      <p:sp>
        <p:nvSpPr>
          <p:cNvPr id="114" name="TextBox 113">
            <a:extLst>
              <a:ext uri="{FF2B5EF4-FFF2-40B4-BE49-F238E27FC236}">
                <a16:creationId xmlns:a16="http://schemas.microsoft.com/office/drawing/2014/main" id="{74B6AF1F-0D6F-0348-823C-775D403C8CC2}"/>
              </a:ext>
            </a:extLst>
          </p:cNvPr>
          <p:cNvSpPr txBox="1"/>
          <p:nvPr/>
        </p:nvSpPr>
        <p:spPr>
          <a:xfrm rot="2700000">
            <a:off x="7653854" y="10906338"/>
            <a:ext cx="292580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PRODUCTION</a:t>
            </a:r>
          </a:p>
        </p:txBody>
      </p:sp>
      <p:sp>
        <p:nvSpPr>
          <p:cNvPr id="115" name="TextBox 114">
            <a:extLst>
              <a:ext uri="{FF2B5EF4-FFF2-40B4-BE49-F238E27FC236}">
                <a16:creationId xmlns:a16="http://schemas.microsoft.com/office/drawing/2014/main" id="{7FB77EA7-7216-A744-874F-735C19877540}"/>
              </a:ext>
            </a:extLst>
          </p:cNvPr>
          <p:cNvSpPr txBox="1"/>
          <p:nvPr/>
        </p:nvSpPr>
        <p:spPr>
          <a:xfrm rot="18900000">
            <a:off x="13419979" y="10906339"/>
            <a:ext cx="378501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BASELINE SYSTEM</a:t>
            </a:r>
          </a:p>
        </p:txBody>
      </p:sp>
      <p:sp>
        <p:nvSpPr>
          <p:cNvPr id="116" name="TextBox 115">
            <a:extLst>
              <a:ext uri="{FF2B5EF4-FFF2-40B4-BE49-F238E27FC236}">
                <a16:creationId xmlns:a16="http://schemas.microsoft.com/office/drawing/2014/main" id="{F9DFA6A7-8899-9745-8128-CF17B725E025}"/>
              </a:ext>
            </a:extLst>
          </p:cNvPr>
          <p:cNvSpPr txBox="1"/>
          <p:nvPr/>
        </p:nvSpPr>
        <p:spPr>
          <a:xfrm rot="17590570">
            <a:off x="14794373" y="9124552"/>
            <a:ext cx="1321195"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DESIGN</a:t>
            </a:r>
          </a:p>
        </p:txBody>
      </p:sp>
      <p:sp>
        <p:nvSpPr>
          <p:cNvPr id="117" name="TextBox 116">
            <a:extLst>
              <a:ext uri="{FF2B5EF4-FFF2-40B4-BE49-F238E27FC236}">
                <a16:creationId xmlns:a16="http://schemas.microsoft.com/office/drawing/2014/main" id="{1EACCAB3-A24F-3241-AB9A-F5A2D9D79806}"/>
              </a:ext>
            </a:extLst>
          </p:cNvPr>
          <p:cNvSpPr txBox="1"/>
          <p:nvPr/>
        </p:nvSpPr>
        <p:spPr>
          <a:xfrm rot="17590570">
            <a:off x="8171326" y="6435326"/>
            <a:ext cx="1612941"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DELIVERY</a:t>
            </a:r>
          </a:p>
        </p:txBody>
      </p:sp>
      <p:sp>
        <p:nvSpPr>
          <p:cNvPr id="120" name="TextBox 119">
            <a:extLst>
              <a:ext uri="{FF2B5EF4-FFF2-40B4-BE49-F238E27FC236}">
                <a16:creationId xmlns:a16="http://schemas.microsoft.com/office/drawing/2014/main" id="{E4EE8E0D-884F-B342-B086-4FE2C4CBEF3C}"/>
              </a:ext>
            </a:extLst>
          </p:cNvPr>
          <p:cNvSpPr txBox="1"/>
          <p:nvPr/>
        </p:nvSpPr>
        <p:spPr>
          <a:xfrm rot="20290570">
            <a:off x="12514421" y="11013289"/>
            <a:ext cx="1989647"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PROTOTYPE</a:t>
            </a:r>
          </a:p>
        </p:txBody>
      </p:sp>
      <p:sp>
        <p:nvSpPr>
          <p:cNvPr id="121" name="TextBox 120">
            <a:extLst>
              <a:ext uri="{FF2B5EF4-FFF2-40B4-BE49-F238E27FC236}">
                <a16:creationId xmlns:a16="http://schemas.microsoft.com/office/drawing/2014/main" id="{81A134D4-C7B4-BB4A-89AE-51762F6D45E7}"/>
              </a:ext>
            </a:extLst>
          </p:cNvPr>
          <p:cNvSpPr txBox="1"/>
          <p:nvPr/>
        </p:nvSpPr>
        <p:spPr>
          <a:xfrm rot="20290570">
            <a:off x="10037447" y="4575874"/>
            <a:ext cx="1598515"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SUPPORT</a:t>
            </a:r>
          </a:p>
        </p:txBody>
      </p:sp>
      <p:sp>
        <p:nvSpPr>
          <p:cNvPr id="123" name="TextBox 122">
            <a:extLst>
              <a:ext uri="{FF2B5EF4-FFF2-40B4-BE49-F238E27FC236}">
                <a16:creationId xmlns:a16="http://schemas.microsoft.com/office/drawing/2014/main" id="{C9A772A2-19C3-6647-AAEE-527B68B34834}"/>
              </a:ext>
            </a:extLst>
          </p:cNvPr>
          <p:cNvSpPr txBox="1"/>
          <p:nvPr/>
        </p:nvSpPr>
        <p:spPr>
          <a:xfrm rot="1390570">
            <a:off x="9931183" y="11035732"/>
            <a:ext cx="1770036"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PLANNING</a:t>
            </a:r>
          </a:p>
        </p:txBody>
      </p:sp>
      <p:sp>
        <p:nvSpPr>
          <p:cNvPr id="124" name="TextBox 123">
            <a:extLst>
              <a:ext uri="{FF2B5EF4-FFF2-40B4-BE49-F238E27FC236}">
                <a16:creationId xmlns:a16="http://schemas.microsoft.com/office/drawing/2014/main" id="{07793953-ADFC-0549-B635-4F688DCF95BE}"/>
              </a:ext>
            </a:extLst>
          </p:cNvPr>
          <p:cNvSpPr txBox="1"/>
          <p:nvPr/>
        </p:nvSpPr>
        <p:spPr>
          <a:xfrm rot="1390570">
            <a:off x="12624403" y="4609593"/>
            <a:ext cx="1794082"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RESEARCH</a:t>
            </a:r>
          </a:p>
        </p:txBody>
      </p:sp>
      <p:sp>
        <p:nvSpPr>
          <p:cNvPr id="126" name="TextBox 125">
            <a:extLst>
              <a:ext uri="{FF2B5EF4-FFF2-40B4-BE49-F238E27FC236}">
                <a16:creationId xmlns:a16="http://schemas.microsoft.com/office/drawing/2014/main" id="{7CA3B6B3-4846-2B47-9E1F-AE13A11B66BE}"/>
              </a:ext>
            </a:extLst>
          </p:cNvPr>
          <p:cNvSpPr txBox="1"/>
          <p:nvPr/>
        </p:nvSpPr>
        <p:spPr>
          <a:xfrm rot="4090570">
            <a:off x="8193824" y="9163669"/>
            <a:ext cx="1459054"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TESTING</a:t>
            </a:r>
          </a:p>
        </p:txBody>
      </p:sp>
      <p:sp>
        <p:nvSpPr>
          <p:cNvPr id="127" name="TextBox 126">
            <a:extLst>
              <a:ext uri="{FF2B5EF4-FFF2-40B4-BE49-F238E27FC236}">
                <a16:creationId xmlns:a16="http://schemas.microsoft.com/office/drawing/2014/main" id="{3A1E84A5-869F-434E-AE43-30EB57C37503}"/>
              </a:ext>
            </a:extLst>
          </p:cNvPr>
          <p:cNvSpPr txBox="1"/>
          <p:nvPr/>
        </p:nvSpPr>
        <p:spPr>
          <a:xfrm rot="4090570">
            <a:off x="14562409" y="6458471"/>
            <a:ext cx="1694695"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ANALYSIS</a:t>
            </a:r>
          </a:p>
        </p:txBody>
      </p:sp>
      <p:sp>
        <p:nvSpPr>
          <p:cNvPr id="128" name="Freeform 127">
            <a:extLst>
              <a:ext uri="{FF2B5EF4-FFF2-40B4-BE49-F238E27FC236}">
                <a16:creationId xmlns:a16="http://schemas.microsoft.com/office/drawing/2014/main" id="{984AF850-A4F0-5F4F-B571-E981582A318D}"/>
              </a:ext>
            </a:extLst>
          </p:cNvPr>
          <p:cNvSpPr>
            <a:spLocks noChangeArrowheads="1"/>
          </p:cNvSpPr>
          <p:nvPr/>
        </p:nvSpPr>
        <p:spPr bwMode="auto">
          <a:xfrm>
            <a:off x="9110383" y="6607499"/>
            <a:ext cx="885464" cy="671151"/>
          </a:xfrm>
          <a:custGeom>
            <a:avLst/>
            <a:gdLst>
              <a:gd name="connsiteX0" fmla="*/ 726898 w 885464"/>
              <a:gd name="connsiteY0" fmla="*/ 571500 h 671151"/>
              <a:gd name="connsiteX1" fmla="*/ 741009 w 885464"/>
              <a:gd name="connsiteY1" fmla="*/ 585431 h 671151"/>
              <a:gd name="connsiteX2" fmla="*/ 726898 w 885464"/>
              <a:gd name="connsiteY2" fmla="*/ 599718 h 671151"/>
              <a:gd name="connsiteX3" fmla="*/ 712787 w 885464"/>
              <a:gd name="connsiteY3" fmla="*/ 585431 h 671151"/>
              <a:gd name="connsiteX4" fmla="*/ 726898 w 885464"/>
              <a:gd name="connsiteY4" fmla="*/ 571500 h 671151"/>
              <a:gd name="connsiteX5" fmla="*/ 499705 w 885464"/>
              <a:gd name="connsiteY5" fmla="*/ 571500 h 671151"/>
              <a:gd name="connsiteX6" fmla="*/ 513993 w 885464"/>
              <a:gd name="connsiteY6" fmla="*/ 585431 h 671151"/>
              <a:gd name="connsiteX7" fmla="*/ 499705 w 885464"/>
              <a:gd name="connsiteY7" fmla="*/ 599718 h 671151"/>
              <a:gd name="connsiteX8" fmla="*/ 485775 w 885464"/>
              <a:gd name="connsiteY8" fmla="*/ 585431 h 671151"/>
              <a:gd name="connsiteX9" fmla="*/ 499705 w 885464"/>
              <a:gd name="connsiteY9" fmla="*/ 571500 h 671151"/>
              <a:gd name="connsiteX10" fmla="*/ 185737 w 885464"/>
              <a:gd name="connsiteY10" fmla="*/ 571500 h 671151"/>
              <a:gd name="connsiteX11" fmla="*/ 199668 w 885464"/>
              <a:gd name="connsiteY11" fmla="*/ 585431 h 671151"/>
              <a:gd name="connsiteX12" fmla="*/ 185737 w 885464"/>
              <a:gd name="connsiteY12" fmla="*/ 599718 h 671151"/>
              <a:gd name="connsiteX13" fmla="*/ 171450 w 885464"/>
              <a:gd name="connsiteY13" fmla="*/ 585431 h 671151"/>
              <a:gd name="connsiteX14" fmla="*/ 185737 w 885464"/>
              <a:gd name="connsiteY14" fmla="*/ 571500 h 671151"/>
              <a:gd name="connsiteX15" fmla="*/ 726895 w 885464"/>
              <a:gd name="connsiteY15" fmla="*/ 553482 h 671151"/>
              <a:gd name="connsiteX16" fmla="*/ 704155 w 885464"/>
              <a:gd name="connsiteY16" fmla="*/ 562867 h 671151"/>
              <a:gd name="connsiteX17" fmla="*/ 695131 w 885464"/>
              <a:gd name="connsiteY17" fmla="*/ 585607 h 671151"/>
              <a:gd name="connsiteX18" fmla="*/ 704155 w 885464"/>
              <a:gd name="connsiteY18" fmla="*/ 608346 h 671151"/>
              <a:gd name="connsiteX19" fmla="*/ 726895 w 885464"/>
              <a:gd name="connsiteY19" fmla="*/ 617731 h 671151"/>
              <a:gd name="connsiteX20" fmla="*/ 749634 w 885464"/>
              <a:gd name="connsiteY20" fmla="*/ 608346 h 671151"/>
              <a:gd name="connsiteX21" fmla="*/ 759019 w 885464"/>
              <a:gd name="connsiteY21" fmla="*/ 585607 h 671151"/>
              <a:gd name="connsiteX22" fmla="*/ 749634 w 885464"/>
              <a:gd name="connsiteY22" fmla="*/ 562867 h 671151"/>
              <a:gd name="connsiteX23" fmla="*/ 726895 w 885464"/>
              <a:gd name="connsiteY23" fmla="*/ 553482 h 671151"/>
              <a:gd name="connsiteX24" fmla="*/ 501469 w 885464"/>
              <a:gd name="connsiteY24" fmla="*/ 553482 h 671151"/>
              <a:gd name="connsiteX25" fmla="*/ 478730 w 885464"/>
              <a:gd name="connsiteY25" fmla="*/ 562867 h 671151"/>
              <a:gd name="connsiteX26" fmla="*/ 469345 w 885464"/>
              <a:gd name="connsiteY26" fmla="*/ 585607 h 671151"/>
              <a:gd name="connsiteX27" fmla="*/ 478730 w 885464"/>
              <a:gd name="connsiteY27" fmla="*/ 608346 h 671151"/>
              <a:gd name="connsiteX28" fmla="*/ 501469 w 885464"/>
              <a:gd name="connsiteY28" fmla="*/ 617731 h 671151"/>
              <a:gd name="connsiteX29" fmla="*/ 524209 w 885464"/>
              <a:gd name="connsiteY29" fmla="*/ 608346 h 671151"/>
              <a:gd name="connsiteX30" fmla="*/ 533594 w 885464"/>
              <a:gd name="connsiteY30" fmla="*/ 585607 h 671151"/>
              <a:gd name="connsiteX31" fmla="*/ 524209 w 885464"/>
              <a:gd name="connsiteY31" fmla="*/ 562867 h 671151"/>
              <a:gd name="connsiteX32" fmla="*/ 501469 w 885464"/>
              <a:gd name="connsiteY32" fmla="*/ 553482 h 671151"/>
              <a:gd name="connsiteX33" fmla="*/ 185917 w 885464"/>
              <a:gd name="connsiteY33" fmla="*/ 553482 h 671151"/>
              <a:gd name="connsiteX34" fmla="*/ 163178 w 885464"/>
              <a:gd name="connsiteY34" fmla="*/ 562867 h 671151"/>
              <a:gd name="connsiteX35" fmla="*/ 153793 w 885464"/>
              <a:gd name="connsiteY35" fmla="*/ 585607 h 671151"/>
              <a:gd name="connsiteX36" fmla="*/ 163178 w 885464"/>
              <a:gd name="connsiteY36" fmla="*/ 608346 h 671151"/>
              <a:gd name="connsiteX37" fmla="*/ 185917 w 885464"/>
              <a:gd name="connsiteY37" fmla="*/ 617731 h 671151"/>
              <a:gd name="connsiteX38" fmla="*/ 208657 w 885464"/>
              <a:gd name="connsiteY38" fmla="*/ 608346 h 671151"/>
              <a:gd name="connsiteX39" fmla="*/ 218042 w 885464"/>
              <a:gd name="connsiteY39" fmla="*/ 585607 h 671151"/>
              <a:gd name="connsiteX40" fmla="*/ 208657 w 885464"/>
              <a:gd name="connsiteY40" fmla="*/ 562867 h 671151"/>
              <a:gd name="connsiteX41" fmla="*/ 185917 w 885464"/>
              <a:gd name="connsiteY41" fmla="*/ 553482 h 671151"/>
              <a:gd name="connsiteX42" fmla="*/ 726895 w 885464"/>
              <a:gd name="connsiteY42" fmla="*/ 500062 h 671151"/>
              <a:gd name="connsiteX43" fmla="*/ 787173 w 885464"/>
              <a:gd name="connsiteY43" fmla="*/ 525328 h 671151"/>
              <a:gd name="connsiteX44" fmla="*/ 812439 w 885464"/>
              <a:gd name="connsiteY44" fmla="*/ 585607 h 671151"/>
              <a:gd name="connsiteX45" fmla="*/ 787173 w 885464"/>
              <a:gd name="connsiteY45" fmla="*/ 645885 h 671151"/>
              <a:gd name="connsiteX46" fmla="*/ 726895 w 885464"/>
              <a:gd name="connsiteY46" fmla="*/ 671151 h 671151"/>
              <a:gd name="connsiteX47" fmla="*/ 666616 w 885464"/>
              <a:gd name="connsiteY47" fmla="*/ 645885 h 671151"/>
              <a:gd name="connsiteX48" fmla="*/ 641350 w 885464"/>
              <a:gd name="connsiteY48" fmla="*/ 585607 h 671151"/>
              <a:gd name="connsiteX49" fmla="*/ 666616 w 885464"/>
              <a:gd name="connsiteY49" fmla="*/ 525328 h 671151"/>
              <a:gd name="connsiteX50" fmla="*/ 726895 w 885464"/>
              <a:gd name="connsiteY50" fmla="*/ 500062 h 671151"/>
              <a:gd name="connsiteX51" fmla="*/ 501469 w 885464"/>
              <a:gd name="connsiteY51" fmla="*/ 500062 h 671151"/>
              <a:gd name="connsiteX52" fmla="*/ 562109 w 885464"/>
              <a:gd name="connsiteY52" fmla="*/ 525328 h 671151"/>
              <a:gd name="connsiteX53" fmla="*/ 587014 w 885464"/>
              <a:gd name="connsiteY53" fmla="*/ 585607 h 671151"/>
              <a:gd name="connsiteX54" fmla="*/ 562109 w 885464"/>
              <a:gd name="connsiteY54" fmla="*/ 645885 h 671151"/>
              <a:gd name="connsiteX55" fmla="*/ 501469 w 885464"/>
              <a:gd name="connsiteY55" fmla="*/ 671151 h 671151"/>
              <a:gd name="connsiteX56" fmla="*/ 441191 w 885464"/>
              <a:gd name="connsiteY56" fmla="*/ 645885 h 671151"/>
              <a:gd name="connsiteX57" fmla="*/ 415925 w 885464"/>
              <a:gd name="connsiteY57" fmla="*/ 585607 h 671151"/>
              <a:gd name="connsiteX58" fmla="*/ 441191 w 885464"/>
              <a:gd name="connsiteY58" fmla="*/ 525328 h 671151"/>
              <a:gd name="connsiteX59" fmla="*/ 501469 w 885464"/>
              <a:gd name="connsiteY59" fmla="*/ 500062 h 671151"/>
              <a:gd name="connsiteX60" fmla="*/ 185917 w 885464"/>
              <a:gd name="connsiteY60" fmla="*/ 500062 h 671151"/>
              <a:gd name="connsiteX61" fmla="*/ 246196 w 885464"/>
              <a:gd name="connsiteY61" fmla="*/ 525328 h 671151"/>
              <a:gd name="connsiteX62" fmla="*/ 271101 w 885464"/>
              <a:gd name="connsiteY62" fmla="*/ 585607 h 671151"/>
              <a:gd name="connsiteX63" fmla="*/ 246196 w 885464"/>
              <a:gd name="connsiteY63" fmla="*/ 645885 h 671151"/>
              <a:gd name="connsiteX64" fmla="*/ 185917 w 885464"/>
              <a:gd name="connsiteY64" fmla="*/ 671151 h 671151"/>
              <a:gd name="connsiteX65" fmla="*/ 125278 w 885464"/>
              <a:gd name="connsiteY65" fmla="*/ 645885 h 671151"/>
              <a:gd name="connsiteX66" fmla="*/ 100012 w 885464"/>
              <a:gd name="connsiteY66" fmla="*/ 585607 h 671151"/>
              <a:gd name="connsiteX67" fmla="*/ 125278 w 885464"/>
              <a:gd name="connsiteY67" fmla="*/ 525328 h 671151"/>
              <a:gd name="connsiteX68" fmla="*/ 185917 w 885464"/>
              <a:gd name="connsiteY68" fmla="*/ 500062 h 671151"/>
              <a:gd name="connsiteX69" fmla="*/ 700790 w 885464"/>
              <a:gd name="connsiteY69" fmla="*/ 369608 h 671151"/>
              <a:gd name="connsiteX70" fmla="*/ 700790 w 885464"/>
              <a:gd name="connsiteY70" fmla="*/ 387215 h 671151"/>
              <a:gd name="connsiteX71" fmla="*/ 727121 w 885464"/>
              <a:gd name="connsiteY71" fmla="*/ 387215 h 671151"/>
              <a:gd name="connsiteX72" fmla="*/ 795292 w 885464"/>
              <a:gd name="connsiteY72" fmla="*/ 387215 h 671151"/>
              <a:gd name="connsiteX73" fmla="*/ 821261 w 885464"/>
              <a:gd name="connsiteY73" fmla="*/ 387215 h 671151"/>
              <a:gd name="connsiteX74" fmla="*/ 821261 w 885464"/>
              <a:gd name="connsiteY74" fmla="*/ 369608 h 671151"/>
              <a:gd name="connsiteX75" fmla="*/ 795292 w 885464"/>
              <a:gd name="connsiteY75" fmla="*/ 369608 h 671151"/>
              <a:gd name="connsiteX76" fmla="*/ 727121 w 885464"/>
              <a:gd name="connsiteY76" fmla="*/ 369608 h 671151"/>
              <a:gd name="connsiteX77" fmla="*/ 434451 w 885464"/>
              <a:gd name="connsiteY77" fmla="*/ 369608 h 671151"/>
              <a:gd name="connsiteX78" fmla="*/ 434451 w 885464"/>
              <a:gd name="connsiteY78" fmla="*/ 387215 h 671151"/>
              <a:gd name="connsiteX79" fmla="*/ 460060 w 885464"/>
              <a:gd name="connsiteY79" fmla="*/ 387215 h 671151"/>
              <a:gd name="connsiteX80" fmla="*/ 528231 w 885464"/>
              <a:gd name="connsiteY80" fmla="*/ 387215 h 671151"/>
              <a:gd name="connsiteX81" fmla="*/ 554200 w 885464"/>
              <a:gd name="connsiteY81" fmla="*/ 387215 h 671151"/>
              <a:gd name="connsiteX82" fmla="*/ 554200 w 885464"/>
              <a:gd name="connsiteY82" fmla="*/ 369608 h 671151"/>
              <a:gd name="connsiteX83" fmla="*/ 528231 w 885464"/>
              <a:gd name="connsiteY83" fmla="*/ 369608 h 671151"/>
              <a:gd name="connsiteX84" fmla="*/ 460060 w 885464"/>
              <a:gd name="connsiteY84" fmla="*/ 369608 h 671151"/>
              <a:gd name="connsiteX85" fmla="*/ 224172 w 885464"/>
              <a:gd name="connsiteY85" fmla="*/ 332547 h 671151"/>
              <a:gd name="connsiteX86" fmla="*/ 122504 w 885464"/>
              <a:gd name="connsiteY86" fmla="*/ 373999 h 671151"/>
              <a:gd name="connsiteX87" fmla="*/ 88016 w 885464"/>
              <a:gd name="connsiteY87" fmla="*/ 415091 h 671151"/>
              <a:gd name="connsiteX88" fmla="*/ 225609 w 885464"/>
              <a:gd name="connsiteY88" fmla="*/ 415091 h 671151"/>
              <a:gd name="connsiteX89" fmla="*/ 316500 w 885464"/>
              <a:gd name="connsiteY89" fmla="*/ 415091 h 671151"/>
              <a:gd name="connsiteX90" fmla="*/ 316500 w 885464"/>
              <a:gd name="connsiteY90" fmla="*/ 332547 h 671151"/>
              <a:gd name="connsiteX91" fmla="*/ 230280 w 885464"/>
              <a:gd name="connsiteY91" fmla="*/ 332547 h 671151"/>
              <a:gd name="connsiteX92" fmla="*/ 227046 w 885464"/>
              <a:gd name="connsiteY92" fmla="*/ 332547 h 671151"/>
              <a:gd name="connsiteX93" fmla="*/ 225609 w 885464"/>
              <a:gd name="connsiteY93" fmla="*/ 332547 h 671151"/>
              <a:gd name="connsiteX94" fmla="*/ 224172 w 885464"/>
              <a:gd name="connsiteY94" fmla="*/ 332547 h 671151"/>
              <a:gd name="connsiteX95" fmla="*/ 225609 w 885464"/>
              <a:gd name="connsiteY95" fmla="*/ 296862 h 671151"/>
              <a:gd name="connsiteX96" fmla="*/ 224532 w 885464"/>
              <a:gd name="connsiteY96" fmla="*/ 297222 h 671151"/>
              <a:gd name="connsiteX97" fmla="*/ 225609 w 885464"/>
              <a:gd name="connsiteY97" fmla="*/ 297222 h 671151"/>
              <a:gd name="connsiteX98" fmla="*/ 227046 w 885464"/>
              <a:gd name="connsiteY98" fmla="*/ 297222 h 671151"/>
              <a:gd name="connsiteX99" fmla="*/ 229920 w 885464"/>
              <a:gd name="connsiteY99" fmla="*/ 297222 h 671151"/>
              <a:gd name="connsiteX100" fmla="*/ 227046 w 885464"/>
              <a:gd name="connsiteY100" fmla="*/ 296862 h 671151"/>
              <a:gd name="connsiteX101" fmla="*/ 334462 w 885464"/>
              <a:gd name="connsiteY101" fmla="*/ 296862 h 671151"/>
              <a:gd name="connsiteX102" fmla="*/ 352066 w 885464"/>
              <a:gd name="connsiteY102" fmla="*/ 314524 h 671151"/>
              <a:gd name="connsiteX103" fmla="*/ 352066 w 885464"/>
              <a:gd name="connsiteY103" fmla="*/ 460375 h 671151"/>
              <a:gd name="connsiteX104" fmla="*/ 841536 w 885464"/>
              <a:gd name="connsiteY104" fmla="*/ 460375 h 671151"/>
              <a:gd name="connsiteX105" fmla="*/ 859160 w 885464"/>
              <a:gd name="connsiteY105" fmla="*/ 478460 h 671151"/>
              <a:gd name="connsiteX106" fmla="*/ 859160 w 885464"/>
              <a:gd name="connsiteY106" fmla="*/ 567441 h 671151"/>
              <a:gd name="connsiteX107" fmla="*/ 869590 w 885464"/>
              <a:gd name="connsiteY107" fmla="*/ 567441 h 671151"/>
              <a:gd name="connsiteX108" fmla="*/ 869590 w 885464"/>
              <a:gd name="connsiteY108" fmla="*/ 602889 h 671151"/>
              <a:gd name="connsiteX109" fmla="*/ 841536 w 885464"/>
              <a:gd name="connsiteY109" fmla="*/ 602889 h 671151"/>
              <a:gd name="connsiteX110" fmla="*/ 828229 w 885464"/>
              <a:gd name="connsiteY110" fmla="*/ 602889 h 671151"/>
              <a:gd name="connsiteX111" fmla="*/ 829667 w 885464"/>
              <a:gd name="connsiteY111" fmla="*/ 585165 h 671151"/>
              <a:gd name="connsiteX112" fmla="*/ 799815 w 885464"/>
              <a:gd name="connsiteY112" fmla="*/ 512099 h 671151"/>
              <a:gd name="connsiteX113" fmla="*/ 726802 w 885464"/>
              <a:gd name="connsiteY113" fmla="*/ 481716 h 671151"/>
              <a:gd name="connsiteX114" fmla="*/ 653789 w 885464"/>
              <a:gd name="connsiteY114" fmla="*/ 512099 h 671151"/>
              <a:gd name="connsiteX115" fmla="*/ 623937 w 885464"/>
              <a:gd name="connsiteY115" fmla="*/ 585165 h 671151"/>
              <a:gd name="connsiteX116" fmla="*/ 625376 w 885464"/>
              <a:gd name="connsiteY116" fmla="*/ 602889 h 671151"/>
              <a:gd name="connsiteX117" fmla="*/ 601997 w 885464"/>
              <a:gd name="connsiteY117" fmla="*/ 602889 h 671151"/>
              <a:gd name="connsiteX118" fmla="*/ 603796 w 885464"/>
              <a:gd name="connsiteY118" fmla="*/ 585165 h 671151"/>
              <a:gd name="connsiteX119" fmla="*/ 573583 w 885464"/>
              <a:gd name="connsiteY119" fmla="*/ 512099 h 671151"/>
              <a:gd name="connsiteX120" fmla="*/ 500571 w 885464"/>
              <a:gd name="connsiteY120" fmla="*/ 481716 h 671151"/>
              <a:gd name="connsiteX121" fmla="*/ 427918 w 885464"/>
              <a:gd name="connsiteY121" fmla="*/ 512099 h 671151"/>
              <a:gd name="connsiteX122" fmla="*/ 399144 w 885464"/>
              <a:gd name="connsiteY122" fmla="*/ 567441 h 671151"/>
              <a:gd name="connsiteX123" fmla="*/ 397706 w 885464"/>
              <a:gd name="connsiteY123" fmla="*/ 585165 h 671151"/>
              <a:gd name="connsiteX124" fmla="*/ 399144 w 885464"/>
              <a:gd name="connsiteY124" fmla="*/ 602889 h 671151"/>
              <a:gd name="connsiteX125" fmla="*/ 336922 w 885464"/>
              <a:gd name="connsiteY125" fmla="*/ 602889 h 671151"/>
              <a:gd name="connsiteX126" fmla="*/ 335483 w 885464"/>
              <a:gd name="connsiteY126" fmla="*/ 602889 h 671151"/>
              <a:gd name="connsiteX127" fmla="*/ 334968 w 885464"/>
              <a:gd name="connsiteY127" fmla="*/ 602679 h 671151"/>
              <a:gd name="connsiteX128" fmla="*/ 334462 w 885464"/>
              <a:gd name="connsiteY128" fmla="*/ 602890 h 671151"/>
              <a:gd name="connsiteX129" fmla="*/ 285963 w 885464"/>
              <a:gd name="connsiteY129" fmla="*/ 602890 h 671151"/>
              <a:gd name="connsiteX130" fmla="*/ 287400 w 885464"/>
              <a:gd name="connsiteY130" fmla="*/ 585227 h 671151"/>
              <a:gd name="connsiteX131" fmla="*/ 257223 w 885464"/>
              <a:gd name="connsiteY131" fmla="*/ 512054 h 671151"/>
              <a:gd name="connsiteX132" fmla="*/ 225609 w 885464"/>
              <a:gd name="connsiteY132" fmla="*/ 490787 h 671151"/>
              <a:gd name="connsiteX133" fmla="*/ 184655 w 885464"/>
              <a:gd name="connsiteY133" fmla="*/ 482136 h 671151"/>
              <a:gd name="connsiteX134" fmla="*/ 111727 w 885464"/>
              <a:gd name="connsiteY134" fmla="*/ 512054 h 671151"/>
              <a:gd name="connsiteX135" fmla="*/ 81550 w 885464"/>
              <a:gd name="connsiteY135" fmla="*/ 585227 h 671151"/>
              <a:gd name="connsiteX136" fmla="*/ 82987 w 885464"/>
              <a:gd name="connsiteY136" fmla="*/ 602890 h 671151"/>
              <a:gd name="connsiteX137" fmla="*/ 34847 w 885464"/>
              <a:gd name="connsiteY137" fmla="*/ 602890 h 671151"/>
              <a:gd name="connsiteX138" fmla="*/ 34488 w 885464"/>
              <a:gd name="connsiteY138" fmla="*/ 602890 h 671151"/>
              <a:gd name="connsiteX139" fmla="*/ 17962 w 885464"/>
              <a:gd name="connsiteY139" fmla="*/ 602890 h 671151"/>
              <a:gd name="connsiteX140" fmla="*/ 0 w 885464"/>
              <a:gd name="connsiteY140" fmla="*/ 585227 h 671151"/>
              <a:gd name="connsiteX141" fmla="*/ 17962 w 885464"/>
              <a:gd name="connsiteY141" fmla="*/ 567565 h 671151"/>
              <a:gd name="connsiteX142" fmla="*/ 19399 w 885464"/>
              <a:gd name="connsiteY142" fmla="*/ 567565 h 671151"/>
              <a:gd name="connsiteX143" fmla="*/ 32692 w 885464"/>
              <a:gd name="connsiteY143" fmla="*/ 468799 h 671151"/>
              <a:gd name="connsiteX144" fmla="*/ 99153 w 885464"/>
              <a:gd name="connsiteY144" fmla="*/ 347326 h 671151"/>
              <a:gd name="connsiteX145" fmla="*/ 225609 w 885464"/>
              <a:gd name="connsiteY145" fmla="*/ 296862 h 671151"/>
              <a:gd name="connsiteX146" fmla="*/ 795292 w 885464"/>
              <a:gd name="connsiteY146" fmla="*/ 288758 h 671151"/>
              <a:gd name="connsiteX147" fmla="*/ 788799 w 885464"/>
              <a:gd name="connsiteY147" fmla="*/ 291273 h 671151"/>
              <a:gd name="connsiteX148" fmla="*/ 767518 w 885464"/>
              <a:gd name="connsiteY148" fmla="*/ 312474 h 671151"/>
              <a:gd name="connsiteX149" fmla="*/ 767518 w 885464"/>
              <a:gd name="connsiteY149" fmla="*/ 325051 h 671151"/>
              <a:gd name="connsiteX150" fmla="*/ 780142 w 885464"/>
              <a:gd name="connsiteY150" fmla="*/ 325051 h 671151"/>
              <a:gd name="connsiteX151" fmla="*/ 786274 w 885464"/>
              <a:gd name="connsiteY151" fmla="*/ 318942 h 671151"/>
              <a:gd name="connsiteX152" fmla="*/ 786274 w 885464"/>
              <a:gd name="connsiteY152" fmla="*/ 353797 h 671151"/>
              <a:gd name="connsiteX153" fmla="*/ 795292 w 885464"/>
              <a:gd name="connsiteY153" fmla="*/ 353797 h 671151"/>
              <a:gd name="connsiteX154" fmla="*/ 803948 w 885464"/>
              <a:gd name="connsiteY154" fmla="*/ 353797 h 671151"/>
              <a:gd name="connsiteX155" fmla="*/ 803948 w 885464"/>
              <a:gd name="connsiteY155" fmla="*/ 318942 h 671151"/>
              <a:gd name="connsiteX156" fmla="*/ 810441 w 885464"/>
              <a:gd name="connsiteY156" fmla="*/ 325051 h 671151"/>
              <a:gd name="connsiteX157" fmla="*/ 823065 w 885464"/>
              <a:gd name="connsiteY157" fmla="*/ 325051 h 671151"/>
              <a:gd name="connsiteX158" fmla="*/ 823065 w 885464"/>
              <a:gd name="connsiteY158" fmla="*/ 312474 h 671151"/>
              <a:gd name="connsiteX159" fmla="*/ 801784 w 885464"/>
              <a:gd name="connsiteY159" fmla="*/ 291273 h 671151"/>
              <a:gd name="connsiteX160" fmla="*/ 795292 w 885464"/>
              <a:gd name="connsiteY160" fmla="*/ 288758 h 671151"/>
              <a:gd name="connsiteX161" fmla="*/ 727121 w 885464"/>
              <a:gd name="connsiteY161" fmla="*/ 288758 h 671151"/>
              <a:gd name="connsiteX162" fmla="*/ 720628 w 885464"/>
              <a:gd name="connsiteY162" fmla="*/ 291273 h 671151"/>
              <a:gd name="connsiteX163" fmla="*/ 699347 w 885464"/>
              <a:gd name="connsiteY163" fmla="*/ 312474 h 671151"/>
              <a:gd name="connsiteX164" fmla="*/ 699347 w 885464"/>
              <a:gd name="connsiteY164" fmla="*/ 325051 h 671151"/>
              <a:gd name="connsiteX165" fmla="*/ 711971 w 885464"/>
              <a:gd name="connsiteY165" fmla="*/ 325051 h 671151"/>
              <a:gd name="connsiteX166" fmla="*/ 718103 w 885464"/>
              <a:gd name="connsiteY166" fmla="*/ 318942 h 671151"/>
              <a:gd name="connsiteX167" fmla="*/ 718103 w 885464"/>
              <a:gd name="connsiteY167" fmla="*/ 353797 h 671151"/>
              <a:gd name="connsiteX168" fmla="*/ 727121 w 885464"/>
              <a:gd name="connsiteY168" fmla="*/ 353797 h 671151"/>
              <a:gd name="connsiteX169" fmla="*/ 736138 w 885464"/>
              <a:gd name="connsiteY169" fmla="*/ 353797 h 671151"/>
              <a:gd name="connsiteX170" fmla="*/ 736138 w 885464"/>
              <a:gd name="connsiteY170" fmla="*/ 318942 h 671151"/>
              <a:gd name="connsiteX171" fmla="*/ 741909 w 885464"/>
              <a:gd name="connsiteY171" fmla="*/ 325051 h 671151"/>
              <a:gd name="connsiteX172" fmla="*/ 754533 w 885464"/>
              <a:gd name="connsiteY172" fmla="*/ 325051 h 671151"/>
              <a:gd name="connsiteX173" fmla="*/ 754533 w 885464"/>
              <a:gd name="connsiteY173" fmla="*/ 312474 h 671151"/>
              <a:gd name="connsiteX174" fmla="*/ 733253 w 885464"/>
              <a:gd name="connsiteY174" fmla="*/ 291273 h 671151"/>
              <a:gd name="connsiteX175" fmla="*/ 727121 w 885464"/>
              <a:gd name="connsiteY175" fmla="*/ 288758 h 671151"/>
              <a:gd name="connsiteX176" fmla="*/ 528231 w 885464"/>
              <a:gd name="connsiteY176" fmla="*/ 288758 h 671151"/>
              <a:gd name="connsiteX177" fmla="*/ 522099 w 885464"/>
              <a:gd name="connsiteY177" fmla="*/ 291273 h 671151"/>
              <a:gd name="connsiteX178" fmla="*/ 500818 w 885464"/>
              <a:gd name="connsiteY178" fmla="*/ 312474 h 671151"/>
              <a:gd name="connsiteX179" fmla="*/ 500818 w 885464"/>
              <a:gd name="connsiteY179" fmla="*/ 325051 h 671151"/>
              <a:gd name="connsiteX180" fmla="*/ 513442 w 885464"/>
              <a:gd name="connsiteY180" fmla="*/ 325051 h 671151"/>
              <a:gd name="connsiteX181" fmla="*/ 519574 w 885464"/>
              <a:gd name="connsiteY181" fmla="*/ 318942 h 671151"/>
              <a:gd name="connsiteX182" fmla="*/ 519574 w 885464"/>
              <a:gd name="connsiteY182" fmla="*/ 353797 h 671151"/>
              <a:gd name="connsiteX183" fmla="*/ 528231 w 885464"/>
              <a:gd name="connsiteY183" fmla="*/ 353797 h 671151"/>
              <a:gd name="connsiteX184" fmla="*/ 537248 w 885464"/>
              <a:gd name="connsiteY184" fmla="*/ 353797 h 671151"/>
              <a:gd name="connsiteX185" fmla="*/ 537248 w 885464"/>
              <a:gd name="connsiteY185" fmla="*/ 318942 h 671151"/>
              <a:gd name="connsiteX186" fmla="*/ 543380 w 885464"/>
              <a:gd name="connsiteY186" fmla="*/ 325051 h 671151"/>
              <a:gd name="connsiteX187" fmla="*/ 556004 w 885464"/>
              <a:gd name="connsiteY187" fmla="*/ 325051 h 671151"/>
              <a:gd name="connsiteX188" fmla="*/ 556004 w 885464"/>
              <a:gd name="connsiteY188" fmla="*/ 312474 h 671151"/>
              <a:gd name="connsiteX189" fmla="*/ 534723 w 885464"/>
              <a:gd name="connsiteY189" fmla="*/ 291273 h 671151"/>
              <a:gd name="connsiteX190" fmla="*/ 528231 w 885464"/>
              <a:gd name="connsiteY190" fmla="*/ 288758 h 671151"/>
              <a:gd name="connsiteX191" fmla="*/ 460060 w 885464"/>
              <a:gd name="connsiteY191" fmla="*/ 288758 h 671151"/>
              <a:gd name="connsiteX192" fmla="*/ 453928 w 885464"/>
              <a:gd name="connsiteY192" fmla="*/ 291273 h 671151"/>
              <a:gd name="connsiteX193" fmla="*/ 432287 w 885464"/>
              <a:gd name="connsiteY193" fmla="*/ 312474 h 671151"/>
              <a:gd name="connsiteX194" fmla="*/ 432287 w 885464"/>
              <a:gd name="connsiteY194" fmla="*/ 325051 h 671151"/>
              <a:gd name="connsiteX195" fmla="*/ 445271 w 885464"/>
              <a:gd name="connsiteY195" fmla="*/ 325051 h 671151"/>
              <a:gd name="connsiteX196" fmla="*/ 451403 w 885464"/>
              <a:gd name="connsiteY196" fmla="*/ 318942 h 671151"/>
              <a:gd name="connsiteX197" fmla="*/ 451403 w 885464"/>
              <a:gd name="connsiteY197" fmla="*/ 353797 h 671151"/>
              <a:gd name="connsiteX198" fmla="*/ 460060 w 885464"/>
              <a:gd name="connsiteY198" fmla="*/ 353797 h 671151"/>
              <a:gd name="connsiteX199" fmla="*/ 469077 w 885464"/>
              <a:gd name="connsiteY199" fmla="*/ 353797 h 671151"/>
              <a:gd name="connsiteX200" fmla="*/ 469077 w 885464"/>
              <a:gd name="connsiteY200" fmla="*/ 318942 h 671151"/>
              <a:gd name="connsiteX201" fmla="*/ 475209 w 885464"/>
              <a:gd name="connsiteY201" fmla="*/ 325051 h 671151"/>
              <a:gd name="connsiteX202" fmla="*/ 487833 w 885464"/>
              <a:gd name="connsiteY202" fmla="*/ 325051 h 671151"/>
              <a:gd name="connsiteX203" fmla="*/ 487833 w 885464"/>
              <a:gd name="connsiteY203" fmla="*/ 312474 h 671151"/>
              <a:gd name="connsiteX204" fmla="*/ 466552 w 885464"/>
              <a:gd name="connsiteY204" fmla="*/ 291273 h 671151"/>
              <a:gd name="connsiteX205" fmla="*/ 460060 w 885464"/>
              <a:gd name="connsiteY205" fmla="*/ 288758 h 671151"/>
              <a:gd name="connsiteX206" fmla="*/ 636587 w 885464"/>
              <a:gd name="connsiteY206" fmla="*/ 230187 h 671151"/>
              <a:gd name="connsiteX207" fmla="*/ 654261 w 885464"/>
              <a:gd name="connsiteY207" fmla="*/ 230187 h 671151"/>
              <a:gd name="connsiteX208" fmla="*/ 727121 w 885464"/>
              <a:gd name="connsiteY208" fmla="*/ 230187 h 671151"/>
              <a:gd name="connsiteX209" fmla="*/ 795292 w 885464"/>
              <a:gd name="connsiteY209" fmla="*/ 230187 h 671151"/>
              <a:gd name="connsiteX210" fmla="*/ 867791 w 885464"/>
              <a:gd name="connsiteY210" fmla="*/ 230187 h 671151"/>
              <a:gd name="connsiteX211" fmla="*/ 885464 w 885464"/>
              <a:gd name="connsiteY211" fmla="*/ 230187 h 671151"/>
              <a:gd name="connsiteX212" fmla="*/ 885464 w 885464"/>
              <a:gd name="connsiteY212" fmla="*/ 247794 h 671151"/>
              <a:gd name="connsiteX213" fmla="*/ 885464 w 885464"/>
              <a:gd name="connsiteY213" fmla="*/ 424945 h 671151"/>
              <a:gd name="connsiteX214" fmla="*/ 885464 w 885464"/>
              <a:gd name="connsiteY214" fmla="*/ 442552 h 671151"/>
              <a:gd name="connsiteX215" fmla="*/ 867791 w 885464"/>
              <a:gd name="connsiteY215" fmla="*/ 442552 h 671151"/>
              <a:gd name="connsiteX216" fmla="*/ 795292 w 885464"/>
              <a:gd name="connsiteY216" fmla="*/ 442552 h 671151"/>
              <a:gd name="connsiteX217" fmla="*/ 727121 w 885464"/>
              <a:gd name="connsiteY217" fmla="*/ 442552 h 671151"/>
              <a:gd name="connsiteX218" fmla="*/ 654261 w 885464"/>
              <a:gd name="connsiteY218" fmla="*/ 442552 h 671151"/>
              <a:gd name="connsiteX219" fmla="*/ 636587 w 885464"/>
              <a:gd name="connsiteY219" fmla="*/ 442552 h 671151"/>
              <a:gd name="connsiteX220" fmla="*/ 636587 w 885464"/>
              <a:gd name="connsiteY220" fmla="*/ 424945 h 671151"/>
              <a:gd name="connsiteX221" fmla="*/ 636587 w 885464"/>
              <a:gd name="connsiteY221" fmla="*/ 247794 h 671151"/>
              <a:gd name="connsiteX222" fmla="*/ 369887 w 885464"/>
              <a:gd name="connsiteY222" fmla="*/ 230187 h 671151"/>
              <a:gd name="connsiteX223" fmla="*/ 387561 w 885464"/>
              <a:gd name="connsiteY223" fmla="*/ 230187 h 671151"/>
              <a:gd name="connsiteX224" fmla="*/ 460060 w 885464"/>
              <a:gd name="connsiteY224" fmla="*/ 230187 h 671151"/>
              <a:gd name="connsiteX225" fmla="*/ 528231 w 885464"/>
              <a:gd name="connsiteY225" fmla="*/ 230187 h 671151"/>
              <a:gd name="connsiteX226" fmla="*/ 601090 w 885464"/>
              <a:gd name="connsiteY226" fmla="*/ 230187 h 671151"/>
              <a:gd name="connsiteX227" fmla="*/ 618764 w 885464"/>
              <a:gd name="connsiteY227" fmla="*/ 230187 h 671151"/>
              <a:gd name="connsiteX228" fmla="*/ 618764 w 885464"/>
              <a:gd name="connsiteY228" fmla="*/ 247794 h 671151"/>
              <a:gd name="connsiteX229" fmla="*/ 618764 w 885464"/>
              <a:gd name="connsiteY229" fmla="*/ 424945 h 671151"/>
              <a:gd name="connsiteX230" fmla="*/ 618764 w 885464"/>
              <a:gd name="connsiteY230" fmla="*/ 442552 h 671151"/>
              <a:gd name="connsiteX231" fmla="*/ 601090 w 885464"/>
              <a:gd name="connsiteY231" fmla="*/ 442552 h 671151"/>
              <a:gd name="connsiteX232" fmla="*/ 528231 w 885464"/>
              <a:gd name="connsiteY232" fmla="*/ 442552 h 671151"/>
              <a:gd name="connsiteX233" fmla="*/ 460060 w 885464"/>
              <a:gd name="connsiteY233" fmla="*/ 442552 h 671151"/>
              <a:gd name="connsiteX234" fmla="*/ 387561 w 885464"/>
              <a:gd name="connsiteY234" fmla="*/ 442552 h 671151"/>
              <a:gd name="connsiteX235" fmla="*/ 369887 w 885464"/>
              <a:gd name="connsiteY235" fmla="*/ 442552 h 671151"/>
              <a:gd name="connsiteX236" fmla="*/ 369887 w 885464"/>
              <a:gd name="connsiteY236" fmla="*/ 424945 h 671151"/>
              <a:gd name="connsiteX237" fmla="*/ 369887 w 885464"/>
              <a:gd name="connsiteY237" fmla="*/ 247794 h 671151"/>
              <a:gd name="connsiteX238" fmla="*/ 700790 w 885464"/>
              <a:gd name="connsiteY238" fmla="*/ 139421 h 671151"/>
              <a:gd name="connsiteX239" fmla="*/ 700790 w 885464"/>
              <a:gd name="connsiteY239" fmla="*/ 157028 h 671151"/>
              <a:gd name="connsiteX240" fmla="*/ 727121 w 885464"/>
              <a:gd name="connsiteY240" fmla="*/ 157028 h 671151"/>
              <a:gd name="connsiteX241" fmla="*/ 795292 w 885464"/>
              <a:gd name="connsiteY241" fmla="*/ 157028 h 671151"/>
              <a:gd name="connsiteX242" fmla="*/ 821261 w 885464"/>
              <a:gd name="connsiteY242" fmla="*/ 157028 h 671151"/>
              <a:gd name="connsiteX243" fmla="*/ 821261 w 885464"/>
              <a:gd name="connsiteY243" fmla="*/ 139421 h 671151"/>
              <a:gd name="connsiteX244" fmla="*/ 795292 w 885464"/>
              <a:gd name="connsiteY244" fmla="*/ 139421 h 671151"/>
              <a:gd name="connsiteX245" fmla="*/ 727121 w 885464"/>
              <a:gd name="connsiteY245" fmla="*/ 139421 h 671151"/>
              <a:gd name="connsiteX246" fmla="*/ 434451 w 885464"/>
              <a:gd name="connsiteY246" fmla="*/ 139421 h 671151"/>
              <a:gd name="connsiteX247" fmla="*/ 434451 w 885464"/>
              <a:gd name="connsiteY247" fmla="*/ 157028 h 671151"/>
              <a:gd name="connsiteX248" fmla="*/ 460060 w 885464"/>
              <a:gd name="connsiteY248" fmla="*/ 157028 h 671151"/>
              <a:gd name="connsiteX249" fmla="*/ 528231 w 885464"/>
              <a:gd name="connsiteY249" fmla="*/ 157028 h 671151"/>
              <a:gd name="connsiteX250" fmla="*/ 554200 w 885464"/>
              <a:gd name="connsiteY250" fmla="*/ 157028 h 671151"/>
              <a:gd name="connsiteX251" fmla="*/ 554200 w 885464"/>
              <a:gd name="connsiteY251" fmla="*/ 139421 h 671151"/>
              <a:gd name="connsiteX252" fmla="*/ 528231 w 885464"/>
              <a:gd name="connsiteY252" fmla="*/ 139421 h 671151"/>
              <a:gd name="connsiteX253" fmla="*/ 460060 w 885464"/>
              <a:gd name="connsiteY253" fmla="*/ 139421 h 671151"/>
              <a:gd name="connsiteX254" fmla="*/ 795292 w 885464"/>
              <a:gd name="connsiteY254" fmla="*/ 58212 h 671151"/>
              <a:gd name="connsiteX255" fmla="*/ 788799 w 885464"/>
              <a:gd name="connsiteY255" fmla="*/ 61086 h 671151"/>
              <a:gd name="connsiteX256" fmla="*/ 767518 w 885464"/>
              <a:gd name="connsiteY256" fmla="*/ 82287 h 671151"/>
              <a:gd name="connsiteX257" fmla="*/ 767518 w 885464"/>
              <a:gd name="connsiteY257" fmla="*/ 94864 h 671151"/>
              <a:gd name="connsiteX258" fmla="*/ 780142 w 885464"/>
              <a:gd name="connsiteY258" fmla="*/ 94864 h 671151"/>
              <a:gd name="connsiteX259" fmla="*/ 786274 w 885464"/>
              <a:gd name="connsiteY259" fmla="*/ 88396 h 671151"/>
              <a:gd name="connsiteX260" fmla="*/ 786274 w 885464"/>
              <a:gd name="connsiteY260" fmla="*/ 123610 h 671151"/>
              <a:gd name="connsiteX261" fmla="*/ 795292 w 885464"/>
              <a:gd name="connsiteY261" fmla="*/ 123610 h 671151"/>
              <a:gd name="connsiteX262" fmla="*/ 803948 w 885464"/>
              <a:gd name="connsiteY262" fmla="*/ 123610 h 671151"/>
              <a:gd name="connsiteX263" fmla="*/ 803948 w 885464"/>
              <a:gd name="connsiteY263" fmla="*/ 88396 h 671151"/>
              <a:gd name="connsiteX264" fmla="*/ 810441 w 885464"/>
              <a:gd name="connsiteY264" fmla="*/ 94864 h 671151"/>
              <a:gd name="connsiteX265" fmla="*/ 823065 w 885464"/>
              <a:gd name="connsiteY265" fmla="*/ 94864 h 671151"/>
              <a:gd name="connsiteX266" fmla="*/ 823065 w 885464"/>
              <a:gd name="connsiteY266" fmla="*/ 82287 h 671151"/>
              <a:gd name="connsiteX267" fmla="*/ 801784 w 885464"/>
              <a:gd name="connsiteY267" fmla="*/ 61086 h 671151"/>
              <a:gd name="connsiteX268" fmla="*/ 795292 w 885464"/>
              <a:gd name="connsiteY268" fmla="*/ 58212 h 671151"/>
              <a:gd name="connsiteX269" fmla="*/ 727121 w 885464"/>
              <a:gd name="connsiteY269" fmla="*/ 58212 h 671151"/>
              <a:gd name="connsiteX270" fmla="*/ 720628 w 885464"/>
              <a:gd name="connsiteY270" fmla="*/ 61086 h 671151"/>
              <a:gd name="connsiteX271" fmla="*/ 699347 w 885464"/>
              <a:gd name="connsiteY271" fmla="*/ 82287 h 671151"/>
              <a:gd name="connsiteX272" fmla="*/ 699347 w 885464"/>
              <a:gd name="connsiteY272" fmla="*/ 94864 h 671151"/>
              <a:gd name="connsiteX273" fmla="*/ 711971 w 885464"/>
              <a:gd name="connsiteY273" fmla="*/ 94864 h 671151"/>
              <a:gd name="connsiteX274" fmla="*/ 718103 w 885464"/>
              <a:gd name="connsiteY274" fmla="*/ 88396 h 671151"/>
              <a:gd name="connsiteX275" fmla="*/ 718103 w 885464"/>
              <a:gd name="connsiteY275" fmla="*/ 123610 h 671151"/>
              <a:gd name="connsiteX276" fmla="*/ 727121 w 885464"/>
              <a:gd name="connsiteY276" fmla="*/ 123610 h 671151"/>
              <a:gd name="connsiteX277" fmla="*/ 736138 w 885464"/>
              <a:gd name="connsiteY277" fmla="*/ 123610 h 671151"/>
              <a:gd name="connsiteX278" fmla="*/ 736138 w 885464"/>
              <a:gd name="connsiteY278" fmla="*/ 88396 h 671151"/>
              <a:gd name="connsiteX279" fmla="*/ 741909 w 885464"/>
              <a:gd name="connsiteY279" fmla="*/ 94864 h 671151"/>
              <a:gd name="connsiteX280" fmla="*/ 754533 w 885464"/>
              <a:gd name="connsiteY280" fmla="*/ 94864 h 671151"/>
              <a:gd name="connsiteX281" fmla="*/ 754533 w 885464"/>
              <a:gd name="connsiteY281" fmla="*/ 82287 h 671151"/>
              <a:gd name="connsiteX282" fmla="*/ 733253 w 885464"/>
              <a:gd name="connsiteY282" fmla="*/ 61086 h 671151"/>
              <a:gd name="connsiteX283" fmla="*/ 727121 w 885464"/>
              <a:gd name="connsiteY283" fmla="*/ 58212 h 671151"/>
              <a:gd name="connsiteX284" fmla="*/ 528231 w 885464"/>
              <a:gd name="connsiteY284" fmla="*/ 58212 h 671151"/>
              <a:gd name="connsiteX285" fmla="*/ 522099 w 885464"/>
              <a:gd name="connsiteY285" fmla="*/ 61086 h 671151"/>
              <a:gd name="connsiteX286" fmla="*/ 500818 w 885464"/>
              <a:gd name="connsiteY286" fmla="*/ 82287 h 671151"/>
              <a:gd name="connsiteX287" fmla="*/ 500818 w 885464"/>
              <a:gd name="connsiteY287" fmla="*/ 94864 h 671151"/>
              <a:gd name="connsiteX288" fmla="*/ 513442 w 885464"/>
              <a:gd name="connsiteY288" fmla="*/ 94864 h 671151"/>
              <a:gd name="connsiteX289" fmla="*/ 519574 w 885464"/>
              <a:gd name="connsiteY289" fmla="*/ 88396 h 671151"/>
              <a:gd name="connsiteX290" fmla="*/ 519574 w 885464"/>
              <a:gd name="connsiteY290" fmla="*/ 123610 h 671151"/>
              <a:gd name="connsiteX291" fmla="*/ 528231 w 885464"/>
              <a:gd name="connsiteY291" fmla="*/ 123610 h 671151"/>
              <a:gd name="connsiteX292" fmla="*/ 537248 w 885464"/>
              <a:gd name="connsiteY292" fmla="*/ 123610 h 671151"/>
              <a:gd name="connsiteX293" fmla="*/ 537248 w 885464"/>
              <a:gd name="connsiteY293" fmla="*/ 88396 h 671151"/>
              <a:gd name="connsiteX294" fmla="*/ 543380 w 885464"/>
              <a:gd name="connsiteY294" fmla="*/ 94864 h 671151"/>
              <a:gd name="connsiteX295" fmla="*/ 556004 w 885464"/>
              <a:gd name="connsiteY295" fmla="*/ 94864 h 671151"/>
              <a:gd name="connsiteX296" fmla="*/ 556004 w 885464"/>
              <a:gd name="connsiteY296" fmla="*/ 82287 h 671151"/>
              <a:gd name="connsiteX297" fmla="*/ 534723 w 885464"/>
              <a:gd name="connsiteY297" fmla="*/ 61086 h 671151"/>
              <a:gd name="connsiteX298" fmla="*/ 528231 w 885464"/>
              <a:gd name="connsiteY298" fmla="*/ 58212 h 671151"/>
              <a:gd name="connsiteX299" fmla="*/ 460060 w 885464"/>
              <a:gd name="connsiteY299" fmla="*/ 58212 h 671151"/>
              <a:gd name="connsiteX300" fmla="*/ 453928 w 885464"/>
              <a:gd name="connsiteY300" fmla="*/ 61086 h 671151"/>
              <a:gd name="connsiteX301" fmla="*/ 432287 w 885464"/>
              <a:gd name="connsiteY301" fmla="*/ 82287 h 671151"/>
              <a:gd name="connsiteX302" fmla="*/ 432287 w 885464"/>
              <a:gd name="connsiteY302" fmla="*/ 94864 h 671151"/>
              <a:gd name="connsiteX303" fmla="*/ 445271 w 885464"/>
              <a:gd name="connsiteY303" fmla="*/ 94864 h 671151"/>
              <a:gd name="connsiteX304" fmla="*/ 451403 w 885464"/>
              <a:gd name="connsiteY304" fmla="*/ 88396 h 671151"/>
              <a:gd name="connsiteX305" fmla="*/ 451403 w 885464"/>
              <a:gd name="connsiteY305" fmla="*/ 123610 h 671151"/>
              <a:gd name="connsiteX306" fmla="*/ 460060 w 885464"/>
              <a:gd name="connsiteY306" fmla="*/ 123610 h 671151"/>
              <a:gd name="connsiteX307" fmla="*/ 469077 w 885464"/>
              <a:gd name="connsiteY307" fmla="*/ 123610 h 671151"/>
              <a:gd name="connsiteX308" fmla="*/ 469077 w 885464"/>
              <a:gd name="connsiteY308" fmla="*/ 88396 h 671151"/>
              <a:gd name="connsiteX309" fmla="*/ 475209 w 885464"/>
              <a:gd name="connsiteY309" fmla="*/ 94864 h 671151"/>
              <a:gd name="connsiteX310" fmla="*/ 487833 w 885464"/>
              <a:gd name="connsiteY310" fmla="*/ 94864 h 671151"/>
              <a:gd name="connsiteX311" fmla="*/ 487833 w 885464"/>
              <a:gd name="connsiteY311" fmla="*/ 82287 h 671151"/>
              <a:gd name="connsiteX312" fmla="*/ 466552 w 885464"/>
              <a:gd name="connsiteY312" fmla="*/ 61086 h 671151"/>
              <a:gd name="connsiteX313" fmla="*/ 460060 w 885464"/>
              <a:gd name="connsiteY313" fmla="*/ 58212 h 671151"/>
              <a:gd name="connsiteX314" fmla="*/ 636587 w 885464"/>
              <a:gd name="connsiteY314" fmla="*/ 0 h 671151"/>
              <a:gd name="connsiteX315" fmla="*/ 654261 w 885464"/>
              <a:gd name="connsiteY315" fmla="*/ 0 h 671151"/>
              <a:gd name="connsiteX316" fmla="*/ 727121 w 885464"/>
              <a:gd name="connsiteY316" fmla="*/ 0 h 671151"/>
              <a:gd name="connsiteX317" fmla="*/ 795292 w 885464"/>
              <a:gd name="connsiteY317" fmla="*/ 0 h 671151"/>
              <a:gd name="connsiteX318" fmla="*/ 867791 w 885464"/>
              <a:gd name="connsiteY318" fmla="*/ 0 h 671151"/>
              <a:gd name="connsiteX319" fmla="*/ 885464 w 885464"/>
              <a:gd name="connsiteY319" fmla="*/ 0 h 671151"/>
              <a:gd name="connsiteX320" fmla="*/ 885464 w 885464"/>
              <a:gd name="connsiteY320" fmla="*/ 17607 h 671151"/>
              <a:gd name="connsiteX321" fmla="*/ 885464 w 885464"/>
              <a:gd name="connsiteY321" fmla="*/ 194758 h 671151"/>
              <a:gd name="connsiteX322" fmla="*/ 885464 w 885464"/>
              <a:gd name="connsiteY322" fmla="*/ 212365 h 671151"/>
              <a:gd name="connsiteX323" fmla="*/ 867791 w 885464"/>
              <a:gd name="connsiteY323" fmla="*/ 212365 h 671151"/>
              <a:gd name="connsiteX324" fmla="*/ 795292 w 885464"/>
              <a:gd name="connsiteY324" fmla="*/ 212365 h 671151"/>
              <a:gd name="connsiteX325" fmla="*/ 727121 w 885464"/>
              <a:gd name="connsiteY325" fmla="*/ 212365 h 671151"/>
              <a:gd name="connsiteX326" fmla="*/ 654261 w 885464"/>
              <a:gd name="connsiteY326" fmla="*/ 212365 h 671151"/>
              <a:gd name="connsiteX327" fmla="*/ 636587 w 885464"/>
              <a:gd name="connsiteY327" fmla="*/ 212365 h 671151"/>
              <a:gd name="connsiteX328" fmla="*/ 636587 w 885464"/>
              <a:gd name="connsiteY328" fmla="*/ 194758 h 671151"/>
              <a:gd name="connsiteX329" fmla="*/ 636587 w 885464"/>
              <a:gd name="connsiteY329" fmla="*/ 17607 h 671151"/>
              <a:gd name="connsiteX330" fmla="*/ 369887 w 885464"/>
              <a:gd name="connsiteY330" fmla="*/ 0 h 671151"/>
              <a:gd name="connsiteX331" fmla="*/ 387561 w 885464"/>
              <a:gd name="connsiteY331" fmla="*/ 0 h 671151"/>
              <a:gd name="connsiteX332" fmla="*/ 460060 w 885464"/>
              <a:gd name="connsiteY332" fmla="*/ 0 h 671151"/>
              <a:gd name="connsiteX333" fmla="*/ 528231 w 885464"/>
              <a:gd name="connsiteY333" fmla="*/ 0 h 671151"/>
              <a:gd name="connsiteX334" fmla="*/ 601090 w 885464"/>
              <a:gd name="connsiteY334" fmla="*/ 0 h 671151"/>
              <a:gd name="connsiteX335" fmla="*/ 618764 w 885464"/>
              <a:gd name="connsiteY335" fmla="*/ 0 h 671151"/>
              <a:gd name="connsiteX336" fmla="*/ 618764 w 885464"/>
              <a:gd name="connsiteY336" fmla="*/ 17607 h 671151"/>
              <a:gd name="connsiteX337" fmla="*/ 618764 w 885464"/>
              <a:gd name="connsiteY337" fmla="*/ 194758 h 671151"/>
              <a:gd name="connsiteX338" fmla="*/ 618764 w 885464"/>
              <a:gd name="connsiteY338" fmla="*/ 212365 h 671151"/>
              <a:gd name="connsiteX339" fmla="*/ 601090 w 885464"/>
              <a:gd name="connsiteY339" fmla="*/ 212365 h 671151"/>
              <a:gd name="connsiteX340" fmla="*/ 528231 w 885464"/>
              <a:gd name="connsiteY340" fmla="*/ 212365 h 671151"/>
              <a:gd name="connsiteX341" fmla="*/ 460060 w 885464"/>
              <a:gd name="connsiteY341" fmla="*/ 212365 h 671151"/>
              <a:gd name="connsiteX342" fmla="*/ 387561 w 885464"/>
              <a:gd name="connsiteY342" fmla="*/ 212365 h 671151"/>
              <a:gd name="connsiteX343" fmla="*/ 369887 w 885464"/>
              <a:gd name="connsiteY343" fmla="*/ 212365 h 671151"/>
              <a:gd name="connsiteX344" fmla="*/ 369887 w 885464"/>
              <a:gd name="connsiteY344" fmla="*/ 194758 h 671151"/>
              <a:gd name="connsiteX345" fmla="*/ 369887 w 885464"/>
              <a:gd name="connsiteY345" fmla="*/ 17607 h 67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Lst>
            <a:rect l="l" t="t" r="r" b="b"/>
            <a:pathLst>
              <a:path w="885464" h="671151">
                <a:moveTo>
                  <a:pt x="726898" y="571500"/>
                </a:moveTo>
                <a:cubicBezTo>
                  <a:pt x="734659" y="571500"/>
                  <a:pt x="741009" y="577572"/>
                  <a:pt x="741009" y="585431"/>
                </a:cubicBezTo>
                <a:cubicBezTo>
                  <a:pt x="741009" y="593289"/>
                  <a:pt x="734659" y="599718"/>
                  <a:pt x="726898" y="599718"/>
                </a:cubicBezTo>
                <a:cubicBezTo>
                  <a:pt x="719137" y="599718"/>
                  <a:pt x="712787" y="593289"/>
                  <a:pt x="712787" y="585431"/>
                </a:cubicBezTo>
                <a:cubicBezTo>
                  <a:pt x="712787" y="577572"/>
                  <a:pt x="719137" y="571500"/>
                  <a:pt x="726898" y="571500"/>
                </a:cubicBezTo>
                <a:close/>
                <a:moveTo>
                  <a:pt x="499705" y="571500"/>
                </a:moveTo>
                <a:cubicBezTo>
                  <a:pt x="507563" y="571500"/>
                  <a:pt x="513993" y="577572"/>
                  <a:pt x="513993" y="585431"/>
                </a:cubicBezTo>
                <a:cubicBezTo>
                  <a:pt x="513993" y="593289"/>
                  <a:pt x="507563" y="599718"/>
                  <a:pt x="499705" y="599718"/>
                </a:cubicBezTo>
                <a:cubicBezTo>
                  <a:pt x="491847" y="599718"/>
                  <a:pt x="485775" y="593289"/>
                  <a:pt x="485775" y="585431"/>
                </a:cubicBezTo>
                <a:cubicBezTo>
                  <a:pt x="485775" y="577572"/>
                  <a:pt x="491847" y="571500"/>
                  <a:pt x="499705" y="571500"/>
                </a:cubicBezTo>
                <a:close/>
                <a:moveTo>
                  <a:pt x="185737" y="571500"/>
                </a:moveTo>
                <a:cubicBezTo>
                  <a:pt x="193595" y="571500"/>
                  <a:pt x="199668" y="577572"/>
                  <a:pt x="199668" y="585431"/>
                </a:cubicBezTo>
                <a:cubicBezTo>
                  <a:pt x="199668" y="593289"/>
                  <a:pt x="193595" y="599718"/>
                  <a:pt x="185737" y="599718"/>
                </a:cubicBezTo>
                <a:cubicBezTo>
                  <a:pt x="177879" y="599718"/>
                  <a:pt x="171450" y="593289"/>
                  <a:pt x="171450" y="585431"/>
                </a:cubicBezTo>
                <a:cubicBezTo>
                  <a:pt x="171450" y="577572"/>
                  <a:pt x="177879" y="571500"/>
                  <a:pt x="185737" y="571500"/>
                </a:cubicBezTo>
                <a:close/>
                <a:moveTo>
                  <a:pt x="726895" y="553482"/>
                </a:moveTo>
                <a:cubicBezTo>
                  <a:pt x="717871" y="553482"/>
                  <a:pt x="709930" y="557091"/>
                  <a:pt x="704155" y="562867"/>
                </a:cubicBezTo>
                <a:cubicBezTo>
                  <a:pt x="698741" y="569003"/>
                  <a:pt x="695131" y="576583"/>
                  <a:pt x="695131" y="585607"/>
                </a:cubicBezTo>
                <a:cubicBezTo>
                  <a:pt x="695131" y="594630"/>
                  <a:pt x="698741" y="602571"/>
                  <a:pt x="704155" y="608346"/>
                </a:cubicBezTo>
                <a:cubicBezTo>
                  <a:pt x="709930" y="614122"/>
                  <a:pt x="717871" y="617731"/>
                  <a:pt x="726895" y="617731"/>
                </a:cubicBezTo>
                <a:cubicBezTo>
                  <a:pt x="735918" y="617731"/>
                  <a:pt x="743859" y="614122"/>
                  <a:pt x="749634" y="608346"/>
                </a:cubicBezTo>
                <a:cubicBezTo>
                  <a:pt x="755409" y="602571"/>
                  <a:pt x="759019" y="594630"/>
                  <a:pt x="759019" y="585607"/>
                </a:cubicBezTo>
                <a:cubicBezTo>
                  <a:pt x="759019" y="576583"/>
                  <a:pt x="755409" y="569003"/>
                  <a:pt x="749634" y="562867"/>
                </a:cubicBezTo>
                <a:cubicBezTo>
                  <a:pt x="743859" y="557091"/>
                  <a:pt x="735918" y="553482"/>
                  <a:pt x="726895" y="553482"/>
                </a:cubicBezTo>
                <a:close/>
                <a:moveTo>
                  <a:pt x="501469" y="553482"/>
                </a:moveTo>
                <a:cubicBezTo>
                  <a:pt x="492807" y="553482"/>
                  <a:pt x="484866" y="557091"/>
                  <a:pt x="478730" y="562867"/>
                </a:cubicBezTo>
                <a:cubicBezTo>
                  <a:pt x="472955" y="569003"/>
                  <a:pt x="469345" y="576583"/>
                  <a:pt x="469345" y="585607"/>
                </a:cubicBezTo>
                <a:cubicBezTo>
                  <a:pt x="469345" y="594630"/>
                  <a:pt x="472955" y="602571"/>
                  <a:pt x="478730" y="608346"/>
                </a:cubicBezTo>
                <a:cubicBezTo>
                  <a:pt x="484866" y="614122"/>
                  <a:pt x="492807" y="617731"/>
                  <a:pt x="501469" y="617731"/>
                </a:cubicBezTo>
                <a:cubicBezTo>
                  <a:pt x="510493" y="617731"/>
                  <a:pt x="518434" y="614122"/>
                  <a:pt x="524209" y="608346"/>
                </a:cubicBezTo>
                <a:cubicBezTo>
                  <a:pt x="529984" y="602571"/>
                  <a:pt x="533594" y="594630"/>
                  <a:pt x="533594" y="585607"/>
                </a:cubicBezTo>
                <a:cubicBezTo>
                  <a:pt x="533594" y="576583"/>
                  <a:pt x="529984" y="569003"/>
                  <a:pt x="524209" y="562867"/>
                </a:cubicBezTo>
                <a:cubicBezTo>
                  <a:pt x="518434" y="557091"/>
                  <a:pt x="510493" y="553482"/>
                  <a:pt x="501469" y="553482"/>
                </a:cubicBezTo>
                <a:close/>
                <a:moveTo>
                  <a:pt x="185917" y="553482"/>
                </a:moveTo>
                <a:cubicBezTo>
                  <a:pt x="176894" y="553482"/>
                  <a:pt x="168953" y="557091"/>
                  <a:pt x="163178" y="562867"/>
                </a:cubicBezTo>
                <a:cubicBezTo>
                  <a:pt x="157403" y="569003"/>
                  <a:pt x="153793" y="576583"/>
                  <a:pt x="153793" y="585607"/>
                </a:cubicBezTo>
                <a:cubicBezTo>
                  <a:pt x="153793" y="594630"/>
                  <a:pt x="157403" y="602571"/>
                  <a:pt x="163178" y="608346"/>
                </a:cubicBezTo>
                <a:cubicBezTo>
                  <a:pt x="168953" y="614122"/>
                  <a:pt x="176894" y="617731"/>
                  <a:pt x="185917" y="617731"/>
                </a:cubicBezTo>
                <a:cubicBezTo>
                  <a:pt x="194580" y="617731"/>
                  <a:pt x="202521" y="614122"/>
                  <a:pt x="208657" y="608346"/>
                </a:cubicBezTo>
                <a:cubicBezTo>
                  <a:pt x="214432" y="602571"/>
                  <a:pt x="218042" y="594630"/>
                  <a:pt x="218042" y="585607"/>
                </a:cubicBezTo>
                <a:cubicBezTo>
                  <a:pt x="218042" y="576583"/>
                  <a:pt x="214432" y="569003"/>
                  <a:pt x="208657" y="562867"/>
                </a:cubicBezTo>
                <a:cubicBezTo>
                  <a:pt x="202521" y="557091"/>
                  <a:pt x="194580" y="553482"/>
                  <a:pt x="185917" y="553482"/>
                </a:cubicBezTo>
                <a:close/>
                <a:moveTo>
                  <a:pt x="726895" y="500062"/>
                </a:moveTo>
                <a:cubicBezTo>
                  <a:pt x="750356" y="500062"/>
                  <a:pt x="772013" y="509807"/>
                  <a:pt x="787173" y="525328"/>
                </a:cubicBezTo>
                <a:cubicBezTo>
                  <a:pt x="802694" y="540488"/>
                  <a:pt x="812439" y="562145"/>
                  <a:pt x="812439" y="585607"/>
                </a:cubicBezTo>
                <a:cubicBezTo>
                  <a:pt x="812439" y="609068"/>
                  <a:pt x="802694" y="630725"/>
                  <a:pt x="787173" y="645885"/>
                </a:cubicBezTo>
                <a:cubicBezTo>
                  <a:pt x="772013" y="661406"/>
                  <a:pt x="750356" y="671151"/>
                  <a:pt x="726895" y="671151"/>
                </a:cubicBezTo>
                <a:cubicBezTo>
                  <a:pt x="703433" y="671151"/>
                  <a:pt x="681776" y="661406"/>
                  <a:pt x="666616" y="645885"/>
                </a:cubicBezTo>
                <a:cubicBezTo>
                  <a:pt x="651095" y="630725"/>
                  <a:pt x="641350" y="609068"/>
                  <a:pt x="641350" y="585607"/>
                </a:cubicBezTo>
                <a:cubicBezTo>
                  <a:pt x="641350" y="562145"/>
                  <a:pt x="651095" y="540488"/>
                  <a:pt x="666616" y="525328"/>
                </a:cubicBezTo>
                <a:cubicBezTo>
                  <a:pt x="681776" y="509807"/>
                  <a:pt x="703433" y="500062"/>
                  <a:pt x="726895" y="500062"/>
                </a:cubicBezTo>
                <a:close/>
                <a:moveTo>
                  <a:pt x="501469" y="500062"/>
                </a:moveTo>
                <a:cubicBezTo>
                  <a:pt x="525292" y="500062"/>
                  <a:pt x="546588" y="509807"/>
                  <a:pt x="562109" y="525328"/>
                </a:cubicBezTo>
                <a:cubicBezTo>
                  <a:pt x="577629" y="540488"/>
                  <a:pt x="587014" y="562145"/>
                  <a:pt x="587014" y="585607"/>
                </a:cubicBezTo>
                <a:cubicBezTo>
                  <a:pt x="587014" y="609068"/>
                  <a:pt x="577629" y="630725"/>
                  <a:pt x="562109" y="645885"/>
                </a:cubicBezTo>
                <a:cubicBezTo>
                  <a:pt x="546588" y="661406"/>
                  <a:pt x="525292" y="671151"/>
                  <a:pt x="501469" y="671151"/>
                </a:cubicBezTo>
                <a:cubicBezTo>
                  <a:pt x="478008" y="671151"/>
                  <a:pt x="456712" y="661406"/>
                  <a:pt x="441191" y="645885"/>
                </a:cubicBezTo>
                <a:cubicBezTo>
                  <a:pt x="425670" y="630725"/>
                  <a:pt x="415925" y="609068"/>
                  <a:pt x="415925" y="585607"/>
                </a:cubicBezTo>
                <a:cubicBezTo>
                  <a:pt x="415925" y="562145"/>
                  <a:pt x="425670" y="540488"/>
                  <a:pt x="441191" y="525328"/>
                </a:cubicBezTo>
                <a:cubicBezTo>
                  <a:pt x="456712" y="509807"/>
                  <a:pt x="478008" y="500062"/>
                  <a:pt x="501469" y="500062"/>
                </a:cubicBezTo>
                <a:close/>
                <a:moveTo>
                  <a:pt x="185917" y="500062"/>
                </a:moveTo>
                <a:cubicBezTo>
                  <a:pt x="209379" y="500062"/>
                  <a:pt x="230675" y="509807"/>
                  <a:pt x="246196" y="525328"/>
                </a:cubicBezTo>
                <a:cubicBezTo>
                  <a:pt x="261716" y="540488"/>
                  <a:pt x="271101" y="562145"/>
                  <a:pt x="271101" y="585607"/>
                </a:cubicBezTo>
                <a:cubicBezTo>
                  <a:pt x="271101" y="609068"/>
                  <a:pt x="261716" y="630725"/>
                  <a:pt x="246196" y="645885"/>
                </a:cubicBezTo>
                <a:cubicBezTo>
                  <a:pt x="230675" y="661406"/>
                  <a:pt x="209379" y="671151"/>
                  <a:pt x="185917" y="671151"/>
                </a:cubicBezTo>
                <a:cubicBezTo>
                  <a:pt x="162095" y="671151"/>
                  <a:pt x="140799" y="661406"/>
                  <a:pt x="125278" y="645885"/>
                </a:cubicBezTo>
                <a:cubicBezTo>
                  <a:pt x="109757" y="630725"/>
                  <a:pt x="100012" y="609068"/>
                  <a:pt x="100012" y="585607"/>
                </a:cubicBezTo>
                <a:cubicBezTo>
                  <a:pt x="100012" y="562145"/>
                  <a:pt x="109757" y="540488"/>
                  <a:pt x="125278" y="525328"/>
                </a:cubicBezTo>
                <a:cubicBezTo>
                  <a:pt x="140799" y="509807"/>
                  <a:pt x="162095" y="500062"/>
                  <a:pt x="185917" y="500062"/>
                </a:cubicBezTo>
                <a:close/>
                <a:moveTo>
                  <a:pt x="700790" y="369608"/>
                </a:moveTo>
                <a:lnTo>
                  <a:pt x="700790" y="387215"/>
                </a:lnTo>
                <a:lnTo>
                  <a:pt x="727121" y="387215"/>
                </a:lnTo>
                <a:lnTo>
                  <a:pt x="795292" y="387215"/>
                </a:lnTo>
                <a:lnTo>
                  <a:pt x="821261" y="387215"/>
                </a:lnTo>
                <a:lnTo>
                  <a:pt x="821261" y="369608"/>
                </a:lnTo>
                <a:lnTo>
                  <a:pt x="795292" y="369608"/>
                </a:lnTo>
                <a:lnTo>
                  <a:pt x="727121" y="369608"/>
                </a:lnTo>
                <a:close/>
                <a:moveTo>
                  <a:pt x="434451" y="369608"/>
                </a:moveTo>
                <a:lnTo>
                  <a:pt x="434451" y="387215"/>
                </a:lnTo>
                <a:lnTo>
                  <a:pt x="460060" y="387215"/>
                </a:lnTo>
                <a:lnTo>
                  <a:pt x="528231" y="387215"/>
                </a:lnTo>
                <a:lnTo>
                  <a:pt x="554200" y="387215"/>
                </a:lnTo>
                <a:lnTo>
                  <a:pt x="554200" y="369608"/>
                </a:lnTo>
                <a:lnTo>
                  <a:pt x="528231" y="369608"/>
                </a:lnTo>
                <a:lnTo>
                  <a:pt x="460060" y="369608"/>
                </a:lnTo>
                <a:close/>
                <a:moveTo>
                  <a:pt x="224172" y="332547"/>
                </a:moveTo>
                <a:cubicBezTo>
                  <a:pt x="186810" y="333268"/>
                  <a:pt x="150885" y="349128"/>
                  <a:pt x="122504" y="373999"/>
                </a:cubicBezTo>
                <a:cubicBezTo>
                  <a:pt x="109212" y="385895"/>
                  <a:pt x="97357" y="399952"/>
                  <a:pt x="88016" y="415091"/>
                </a:cubicBezTo>
                <a:lnTo>
                  <a:pt x="225609" y="415091"/>
                </a:lnTo>
                <a:lnTo>
                  <a:pt x="316500" y="415091"/>
                </a:lnTo>
                <a:lnTo>
                  <a:pt x="316500" y="332547"/>
                </a:lnTo>
                <a:lnTo>
                  <a:pt x="230280" y="332547"/>
                </a:lnTo>
                <a:cubicBezTo>
                  <a:pt x="229202" y="332547"/>
                  <a:pt x="228124" y="332547"/>
                  <a:pt x="227046" y="332547"/>
                </a:cubicBezTo>
                <a:cubicBezTo>
                  <a:pt x="226687" y="332547"/>
                  <a:pt x="225969" y="332547"/>
                  <a:pt x="225609" y="332547"/>
                </a:cubicBezTo>
                <a:cubicBezTo>
                  <a:pt x="225250" y="332547"/>
                  <a:pt x="224532" y="332547"/>
                  <a:pt x="224172" y="332547"/>
                </a:cubicBezTo>
                <a:close/>
                <a:moveTo>
                  <a:pt x="225609" y="296862"/>
                </a:moveTo>
                <a:cubicBezTo>
                  <a:pt x="225250" y="297222"/>
                  <a:pt x="224891" y="297222"/>
                  <a:pt x="224532" y="297222"/>
                </a:cubicBezTo>
                <a:cubicBezTo>
                  <a:pt x="224891" y="297222"/>
                  <a:pt x="225250" y="297222"/>
                  <a:pt x="225609" y="297222"/>
                </a:cubicBezTo>
                <a:cubicBezTo>
                  <a:pt x="225969" y="297222"/>
                  <a:pt x="226687" y="297222"/>
                  <a:pt x="227046" y="297222"/>
                </a:cubicBezTo>
                <a:cubicBezTo>
                  <a:pt x="228124" y="297222"/>
                  <a:pt x="228843" y="297222"/>
                  <a:pt x="229920" y="297222"/>
                </a:cubicBezTo>
                <a:cubicBezTo>
                  <a:pt x="228843" y="297222"/>
                  <a:pt x="228124" y="296862"/>
                  <a:pt x="227046" y="296862"/>
                </a:cubicBezTo>
                <a:lnTo>
                  <a:pt x="334462" y="296862"/>
                </a:lnTo>
                <a:cubicBezTo>
                  <a:pt x="344162" y="296862"/>
                  <a:pt x="352066" y="304792"/>
                  <a:pt x="352066" y="314524"/>
                </a:cubicBezTo>
                <a:lnTo>
                  <a:pt x="352066" y="460375"/>
                </a:lnTo>
                <a:lnTo>
                  <a:pt x="841536" y="460375"/>
                </a:lnTo>
                <a:cubicBezTo>
                  <a:pt x="851247" y="460375"/>
                  <a:pt x="859160" y="468694"/>
                  <a:pt x="859160" y="478460"/>
                </a:cubicBezTo>
                <a:lnTo>
                  <a:pt x="859160" y="567441"/>
                </a:lnTo>
                <a:lnTo>
                  <a:pt x="869590" y="567441"/>
                </a:lnTo>
                <a:lnTo>
                  <a:pt x="869590" y="602889"/>
                </a:lnTo>
                <a:lnTo>
                  <a:pt x="841536" y="602889"/>
                </a:lnTo>
                <a:lnTo>
                  <a:pt x="828229" y="602889"/>
                </a:lnTo>
                <a:cubicBezTo>
                  <a:pt x="829308" y="597463"/>
                  <a:pt x="829667" y="590952"/>
                  <a:pt x="829667" y="585165"/>
                </a:cubicBezTo>
                <a:cubicBezTo>
                  <a:pt x="829667" y="557674"/>
                  <a:pt x="818877" y="531270"/>
                  <a:pt x="799815" y="512099"/>
                </a:cubicBezTo>
                <a:cubicBezTo>
                  <a:pt x="780393" y="492567"/>
                  <a:pt x="754137" y="481716"/>
                  <a:pt x="726802" y="481716"/>
                </a:cubicBezTo>
                <a:cubicBezTo>
                  <a:pt x="699467" y="481716"/>
                  <a:pt x="673571" y="492567"/>
                  <a:pt x="653789" y="512099"/>
                </a:cubicBezTo>
                <a:cubicBezTo>
                  <a:pt x="634727" y="531270"/>
                  <a:pt x="623937" y="557674"/>
                  <a:pt x="623937" y="585165"/>
                </a:cubicBezTo>
                <a:cubicBezTo>
                  <a:pt x="623937" y="590952"/>
                  <a:pt x="624297" y="597463"/>
                  <a:pt x="625376" y="602889"/>
                </a:cubicBezTo>
                <a:lnTo>
                  <a:pt x="601997" y="602889"/>
                </a:lnTo>
                <a:cubicBezTo>
                  <a:pt x="603076" y="597463"/>
                  <a:pt x="603796" y="590952"/>
                  <a:pt x="603796" y="585165"/>
                </a:cubicBezTo>
                <a:cubicBezTo>
                  <a:pt x="603796" y="557674"/>
                  <a:pt x="593006" y="531270"/>
                  <a:pt x="573583" y="512099"/>
                </a:cubicBezTo>
                <a:cubicBezTo>
                  <a:pt x="554161" y="492567"/>
                  <a:pt x="527906" y="481716"/>
                  <a:pt x="500571" y="481716"/>
                </a:cubicBezTo>
                <a:cubicBezTo>
                  <a:pt x="473236" y="481716"/>
                  <a:pt x="447340" y="492567"/>
                  <a:pt x="427918" y="512099"/>
                </a:cubicBezTo>
                <a:cubicBezTo>
                  <a:pt x="412812" y="527291"/>
                  <a:pt x="402741" y="546461"/>
                  <a:pt x="399144" y="567441"/>
                </a:cubicBezTo>
                <a:cubicBezTo>
                  <a:pt x="398065" y="573228"/>
                  <a:pt x="397706" y="579377"/>
                  <a:pt x="397706" y="585165"/>
                </a:cubicBezTo>
                <a:cubicBezTo>
                  <a:pt x="397706" y="590952"/>
                  <a:pt x="398065" y="597101"/>
                  <a:pt x="399144" y="602889"/>
                </a:cubicBezTo>
                <a:lnTo>
                  <a:pt x="336922" y="602889"/>
                </a:lnTo>
                <a:cubicBezTo>
                  <a:pt x="336562" y="602889"/>
                  <a:pt x="335843" y="602889"/>
                  <a:pt x="335483" y="602889"/>
                </a:cubicBezTo>
                <a:lnTo>
                  <a:pt x="334968" y="602679"/>
                </a:lnTo>
                <a:lnTo>
                  <a:pt x="334462" y="602890"/>
                </a:lnTo>
                <a:lnTo>
                  <a:pt x="285963" y="602890"/>
                </a:lnTo>
                <a:cubicBezTo>
                  <a:pt x="286682" y="597483"/>
                  <a:pt x="287400" y="590995"/>
                  <a:pt x="287400" y="585227"/>
                </a:cubicBezTo>
                <a:cubicBezTo>
                  <a:pt x="287400" y="557832"/>
                  <a:pt x="276623" y="531519"/>
                  <a:pt x="257223" y="512054"/>
                </a:cubicBezTo>
                <a:cubicBezTo>
                  <a:pt x="247883" y="503043"/>
                  <a:pt x="237105" y="495834"/>
                  <a:pt x="225609" y="490787"/>
                </a:cubicBezTo>
                <a:cubicBezTo>
                  <a:pt x="213036" y="485020"/>
                  <a:pt x="199025" y="482136"/>
                  <a:pt x="184655" y="482136"/>
                </a:cubicBezTo>
                <a:cubicBezTo>
                  <a:pt x="156992" y="482136"/>
                  <a:pt x="131126" y="492950"/>
                  <a:pt x="111727" y="512054"/>
                </a:cubicBezTo>
                <a:cubicBezTo>
                  <a:pt x="92327" y="531519"/>
                  <a:pt x="81550" y="557832"/>
                  <a:pt x="81550" y="585227"/>
                </a:cubicBezTo>
                <a:cubicBezTo>
                  <a:pt x="81550" y="590995"/>
                  <a:pt x="82268" y="597483"/>
                  <a:pt x="82987" y="602890"/>
                </a:cubicBezTo>
                <a:lnTo>
                  <a:pt x="34847" y="602890"/>
                </a:lnTo>
                <a:lnTo>
                  <a:pt x="34488" y="602890"/>
                </a:lnTo>
                <a:lnTo>
                  <a:pt x="17962" y="602890"/>
                </a:lnTo>
                <a:cubicBezTo>
                  <a:pt x="7903" y="602890"/>
                  <a:pt x="0" y="594960"/>
                  <a:pt x="0" y="585227"/>
                </a:cubicBezTo>
                <a:cubicBezTo>
                  <a:pt x="0" y="575495"/>
                  <a:pt x="7903" y="567565"/>
                  <a:pt x="17962" y="567565"/>
                </a:cubicBezTo>
                <a:lnTo>
                  <a:pt x="19399" y="567565"/>
                </a:lnTo>
                <a:lnTo>
                  <a:pt x="32692" y="468799"/>
                </a:lnTo>
                <a:cubicBezTo>
                  <a:pt x="39158" y="421580"/>
                  <a:pt x="64306" y="378325"/>
                  <a:pt x="99153" y="347326"/>
                </a:cubicBezTo>
                <a:cubicBezTo>
                  <a:pt x="134000" y="316687"/>
                  <a:pt x="178907" y="297222"/>
                  <a:pt x="225609" y="296862"/>
                </a:cubicBezTo>
                <a:close/>
                <a:moveTo>
                  <a:pt x="795292" y="288758"/>
                </a:moveTo>
                <a:cubicBezTo>
                  <a:pt x="792767" y="288758"/>
                  <a:pt x="790963" y="289477"/>
                  <a:pt x="788799" y="291273"/>
                </a:cubicBezTo>
                <a:lnTo>
                  <a:pt x="767518" y="312474"/>
                </a:lnTo>
                <a:cubicBezTo>
                  <a:pt x="763911" y="315708"/>
                  <a:pt x="763911" y="321457"/>
                  <a:pt x="767518" y="325051"/>
                </a:cubicBezTo>
                <a:cubicBezTo>
                  <a:pt x="771125" y="328285"/>
                  <a:pt x="776896" y="328285"/>
                  <a:pt x="780142" y="325051"/>
                </a:cubicBezTo>
                <a:lnTo>
                  <a:pt x="786274" y="318942"/>
                </a:lnTo>
                <a:lnTo>
                  <a:pt x="786274" y="353797"/>
                </a:lnTo>
                <a:lnTo>
                  <a:pt x="795292" y="353797"/>
                </a:lnTo>
                <a:lnTo>
                  <a:pt x="803948" y="353797"/>
                </a:lnTo>
                <a:lnTo>
                  <a:pt x="803948" y="318942"/>
                </a:lnTo>
                <a:lnTo>
                  <a:pt x="810441" y="325051"/>
                </a:lnTo>
                <a:cubicBezTo>
                  <a:pt x="814047" y="328285"/>
                  <a:pt x="819458" y="328285"/>
                  <a:pt x="823065" y="325051"/>
                </a:cubicBezTo>
                <a:cubicBezTo>
                  <a:pt x="826311" y="321457"/>
                  <a:pt x="826311" y="315708"/>
                  <a:pt x="823065" y="312474"/>
                </a:cubicBezTo>
                <a:lnTo>
                  <a:pt x="801784" y="291273"/>
                </a:lnTo>
                <a:cubicBezTo>
                  <a:pt x="799980" y="289477"/>
                  <a:pt x="797456" y="288758"/>
                  <a:pt x="795292" y="288758"/>
                </a:cubicBezTo>
                <a:close/>
                <a:moveTo>
                  <a:pt x="727121" y="288758"/>
                </a:moveTo>
                <a:cubicBezTo>
                  <a:pt x="724596" y="288758"/>
                  <a:pt x="722432" y="289477"/>
                  <a:pt x="720628" y="291273"/>
                </a:cubicBezTo>
                <a:lnTo>
                  <a:pt x="699347" y="312474"/>
                </a:lnTo>
                <a:cubicBezTo>
                  <a:pt x="696101" y="315708"/>
                  <a:pt x="696101" y="321457"/>
                  <a:pt x="699347" y="325051"/>
                </a:cubicBezTo>
                <a:cubicBezTo>
                  <a:pt x="702954" y="328285"/>
                  <a:pt x="708365" y="328285"/>
                  <a:pt x="711971" y="325051"/>
                </a:cubicBezTo>
                <a:lnTo>
                  <a:pt x="718103" y="318942"/>
                </a:lnTo>
                <a:lnTo>
                  <a:pt x="718103" y="353797"/>
                </a:lnTo>
                <a:lnTo>
                  <a:pt x="727121" y="353797"/>
                </a:lnTo>
                <a:lnTo>
                  <a:pt x="736138" y="353797"/>
                </a:lnTo>
                <a:lnTo>
                  <a:pt x="736138" y="318942"/>
                </a:lnTo>
                <a:lnTo>
                  <a:pt x="741909" y="325051"/>
                </a:lnTo>
                <a:cubicBezTo>
                  <a:pt x="745516" y="328285"/>
                  <a:pt x="751287" y="328285"/>
                  <a:pt x="754533" y="325051"/>
                </a:cubicBezTo>
                <a:cubicBezTo>
                  <a:pt x="758140" y="321457"/>
                  <a:pt x="758140" y="315708"/>
                  <a:pt x="754533" y="312474"/>
                </a:cubicBezTo>
                <a:lnTo>
                  <a:pt x="733253" y="291273"/>
                </a:lnTo>
                <a:cubicBezTo>
                  <a:pt x="731449" y="289477"/>
                  <a:pt x="729285" y="288758"/>
                  <a:pt x="727121" y="288758"/>
                </a:cubicBezTo>
                <a:close/>
                <a:moveTo>
                  <a:pt x="528231" y="288758"/>
                </a:moveTo>
                <a:cubicBezTo>
                  <a:pt x="526066" y="288758"/>
                  <a:pt x="523902" y="289477"/>
                  <a:pt x="522099" y="291273"/>
                </a:cubicBezTo>
                <a:lnTo>
                  <a:pt x="500818" y="312474"/>
                </a:lnTo>
                <a:cubicBezTo>
                  <a:pt x="497211" y="315708"/>
                  <a:pt x="497211" y="321457"/>
                  <a:pt x="500818" y="325051"/>
                </a:cubicBezTo>
                <a:cubicBezTo>
                  <a:pt x="504064" y="328285"/>
                  <a:pt x="509835" y="328285"/>
                  <a:pt x="513442" y="325051"/>
                </a:cubicBezTo>
                <a:lnTo>
                  <a:pt x="519574" y="318942"/>
                </a:lnTo>
                <a:lnTo>
                  <a:pt x="519574" y="353797"/>
                </a:lnTo>
                <a:lnTo>
                  <a:pt x="528231" y="353797"/>
                </a:lnTo>
                <a:lnTo>
                  <a:pt x="537248" y="353797"/>
                </a:lnTo>
                <a:lnTo>
                  <a:pt x="537248" y="318942"/>
                </a:lnTo>
                <a:lnTo>
                  <a:pt x="543380" y="325051"/>
                </a:lnTo>
                <a:cubicBezTo>
                  <a:pt x="546987" y="328285"/>
                  <a:pt x="552397" y="328285"/>
                  <a:pt x="556004" y="325051"/>
                </a:cubicBezTo>
                <a:cubicBezTo>
                  <a:pt x="559611" y="321457"/>
                  <a:pt x="559611" y="315708"/>
                  <a:pt x="556004" y="312474"/>
                </a:cubicBezTo>
                <a:lnTo>
                  <a:pt x="534723" y="291273"/>
                </a:lnTo>
                <a:cubicBezTo>
                  <a:pt x="532920" y="289477"/>
                  <a:pt x="530755" y="288758"/>
                  <a:pt x="528231" y="288758"/>
                </a:cubicBezTo>
                <a:close/>
                <a:moveTo>
                  <a:pt x="460060" y="288758"/>
                </a:moveTo>
                <a:cubicBezTo>
                  <a:pt x="457896" y="288758"/>
                  <a:pt x="455371" y="289477"/>
                  <a:pt x="453928" y="291273"/>
                </a:cubicBezTo>
                <a:lnTo>
                  <a:pt x="432287" y="312474"/>
                </a:lnTo>
                <a:cubicBezTo>
                  <a:pt x="429040" y="315708"/>
                  <a:pt x="429040" y="321457"/>
                  <a:pt x="432287" y="325051"/>
                </a:cubicBezTo>
                <a:cubicBezTo>
                  <a:pt x="435893" y="328285"/>
                  <a:pt x="441665" y="328285"/>
                  <a:pt x="445271" y="325051"/>
                </a:cubicBezTo>
                <a:lnTo>
                  <a:pt x="451403" y="318942"/>
                </a:lnTo>
                <a:lnTo>
                  <a:pt x="451403" y="353797"/>
                </a:lnTo>
                <a:lnTo>
                  <a:pt x="460060" y="353797"/>
                </a:lnTo>
                <a:lnTo>
                  <a:pt x="469077" y="353797"/>
                </a:lnTo>
                <a:lnTo>
                  <a:pt x="469077" y="318942"/>
                </a:lnTo>
                <a:lnTo>
                  <a:pt x="475209" y="325051"/>
                </a:lnTo>
                <a:cubicBezTo>
                  <a:pt x="478455" y="328285"/>
                  <a:pt x="484226" y="328285"/>
                  <a:pt x="487833" y="325051"/>
                </a:cubicBezTo>
                <a:cubicBezTo>
                  <a:pt x="491440" y="321457"/>
                  <a:pt x="491440" y="315708"/>
                  <a:pt x="487833" y="312474"/>
                </a:cubicBezTo>
                <a:lnTo>
                  <a:pt x="466552" y="291273"/>
                </a:lnTo>
                <a:cubicBezTo>
                  <a:pt x="464749" y="289477"/>
                  <a:pt x="462585" y="288758"/>
                  <a:pt x="460060" y="288758"/>
                </a:cubicBezTo>
                <a:close/>
                <a:moveTo>
                  <a:pt x="636587" y="230187"/>
                </a:moveTo>
                <a:lnTo>
                  <a:pt x="654261" y="230187"/>
                </a:lnTo>
                <a:lnTo>
                  <a:pt x="727121" y="230187"/>
                </a:lnTo>
                <a:lnTo>
                  <a:pt x="795292" y="230187"/>
                </a:lnTo>
                <a:lnTo>
                  <a:pt x="867791" y="230187"/>
                </a:lnTo>
                <a:lnTo>
                  <a:pt x="885464" y="230187"/>
                </a:lnTo>
                <a:lnTo>
                  <a:pt x="885464" y="247794"/>
                </a:lnTo>
                <a:lnTo>
                  <a:pt x="885464" y="424945"/>
                </a:lnTo>
                <a:lnTo>
                  <a:pt x="885464" y="442552"/>
                </a:lnTo>
                <a:lnTo>
                  <a:pt x="867791" y="442552"/>
                </a:lnTo>
                <a:lnTo>
                  <a:pt x="795292" y="442552"/>
                </a:lnTo>
                <a:lnTo>
                  <a:pt x="727121" y="442552"/>
                </a:lnTo>
                <a:lnTo>
                  <a:pt x="654261" y="442552"/>
                </a:lnTo>
                <a:lnTo>
                  <a:pt x="636587" y="442552"/>
                </a:lnTo>
                <a:lnTo>
                  <a:pt x="636587" y="424945"/>
                </a:lnTo>
                <a:lnTo>
                  <a:pt x="636587" y="247794"/>
                </a:lnTo>
                <a:close/>
                <a:moveTo>
                  <a:pt x="369887" y="230187"/>
                </a:moveTo>
                <a:lnTo>
                  <a:pt x="387561" y="230187"/>
                </a:lnTo>
                <a:lnTo>
                  <a:pt x="460060" y="230187"/>
                </a:lnTo>
                <a:lnTo>
                  <a:pt x="528231" y="230187"/>
                </a:lnTo>
                <a:lnTo>
                  <a:pt x="601090" y="230187"/>
                </a:lnTo>
                <a:lnTo>
                  <a:pt x="618764" y="230187"/>
                </a:lnTo>
                <a:lnTo>
                  <a:pt x="618764" y="247794"/>
                </a:lnTo>
                <a:lnTo>
                  <a:pt x="618764" y="424945"/>
                </a:lnTo>
                <a:lnTo>
                  <a:pt x="618764" y="442552"/>
                </a:lnTo>
                <a:lnTo>
                  <a:pt x="601090" y="442552"/>
                </a:lnTo>
                <a:lnTo>
                  <a:pt x="528231" y="442552"/>
                </a:lnTo>
                <a:lnTo>
                  <a:pt x="460060" y="442552"/>
                </a:lnTo>
                <a:lnTo>
                  <a:pt x="387561" y="442552"/>
                </a:lnTo>
                <a:lnTo>
                  <a:pt x="369887" y="442552"/>
                </a:lnTo>
                <a:lnTo>
                  <a:pt x="369887" y="424945"/>
                </a:lnTo>
                <a:lnTo>
                  <a:pt x="369887" y="247794"/>
                </a:lnTo>
                <a:close/>
                <a:moveTo>
                  <a:pt x="700790" y="139421"/>
                </a:moveTo>
                <a:lnTo>
                  <a:pt x="700790" y="157028"/>
                </a:lnTo>
                <a:lnTo>
                  <a:pt x="727121" y="157028"/>
                </a:lnTo>
                <a:lnTo>
                  <a:pt x="795292" y="157028"/>
                </a:lnTo>
                <a:lnTo>
                  <a:pt x="821261" y="157028"/>
                </a:lnTo>
                <a:lnTo>
                  <a:pt x="821261" y="139421"/>
                </a:lnTo>
                <a:lnTo>
                  <a:pt x="795292" y="139421"/>
                </a:lnTo>
                <a:lnTo>
                  <a:pt x="727121" y="139421"/>
                </a:lnTo>
                <a:close/>
                <a:moveTo>
                  <a:pt x="434451" y="139421"/>
                </a:moveTo>
                <a:lnTo>
                  <a:pt x="434451" y="157028"/>
                </a:lnTo>
                <a:lnTo>
                  <a:pt x="460060" y="157028"/>
                </a:lnTo>
                <a:lnTo>
                  <a:pt x="528231" y="157028"/>
                </a:lnTo>
                <a:lnTo>
                  <a:pt x="554200" y="157028"/>
                </a:lnTo>
                <a:lnTo>
                  <a:pt x="554200" y="139421"/>
                </a:lnTo>
                <a:lnTo>
                  <a:pt x="528231" y="139421"/>
                </a:lnTo>
                <a:lnTo>
                  <a:pt x="460060" y="139421"/>
                </a:lnTo>
                <a:close/>
                <a:moveTo>
                  <a:pt x="795292" y="58212"/>
                </a:moveTo>
                <a:cubicBezTo>
                  <a:pt x="792767" y="58212"/>
                  <a:pt x="790963" y="59290"/>
                  <a:pt x="788799" y="61086"/>
                </a:cubicBezTo>
                <a:lnTo>
                  <a:pt x="767518" y="82287"/>
                </a:lnTo>
                <a:cubicBezTo>
                  <a:pt x="763911" y="85880"/>
                  <a:pt x="763911" y="91270"/>
                  <a:pt x="767518" y="94864"/>
                </a:cubicBezTo>
                <a:cubicBezTo>
                  <a:pt x="771125" y="98098"/>
                  <a:pt x="776896" y="98098"/>
                  <a:pt x="780142" y="94864"/>
                </a:cubicBezTo>
                <a:lnTo>
                  <a:pt x="786274" y="88396"/>
                </a:lnTo>
                <a:lnTo>
                  <a:pt x="786274" y="123610"/>
                </a:lnTo>
                <a:lnTo>
                  <a:pt x="795292" y="123610"/>
                </a:lnTo>
                <a:lnTo>
                  <a:pt x="803948" y="123610"/>
                </a:lnTo>
                <a:lnTo>
                  <a:pt x="803948" y="88396"/>
                </a:lnTo>
                <a:lnTo>
                  <a:pt x="810441" y="94864"/>
                </a:lnTo>
                <a:cubicBezTo>
                  <a:pt x="814047" y="98098"/>
                  <a:pt x="819458" y="98098"/>
                  <a:pt x="823065" y="94864"/>
                </a:cubicBezTo>
                <a:cubicBezTo>
                  <a:pt x="826311" y="91270"/>
                  <a:pt x="826311" y="85880"/>
                  <a:pt x="823065" y="82287"/>
                </a:cubicBezTo>
                <a:lnTo>
                  <a:pt x="801784" y="61086"/>
                </a:lnTo>
                <a:cubicBezTo>
                  <a:pt x="799980" y="59290"/>
                  <a:pt x="797456" y="58212"/>
                  <a:pt x="795292" y="58212"/>
                </a:cubicBezTo>
                <a:close/>
                <a:moveTo>
                  <a:pt x="727121" y="58212"/>
                </a:moveTo>
                <a:cubicBezTo>
                  <a:pt x="724596" y="58212"/>
                  <a:pt x="722432" y="59290"/>
                  <a:pt x="720628" y="61086"/>
                </a:cubicBezTo>
                <a:lnTo>
                  <a:pt x="699347" y="82287"/>
                </a:lnTo>
                <a:cubicBezTo>
                  <a:pt x="696101" y="85880"/>
                  <a:pt x="696101" y="91270"/>
                  <a:pt x="699347" y="94864"/>
                </a:cubicBezTo>
                <a:cubicBezTo>
                  <a:pt x="702954" y="98098"/>
                  <a:pt x="708365" y="98098"/>
                  <a:pt x="711971" y="94864"/>
                </a:cubicBezTo>
                <a:lnTo>
                  <a:pt x="718103" y="88396"/>
                </a:lnTo>
                <a:lnTo>
                  <a:pt x="718103" y="123610"/>
                </a:lnTo>
                <a:lnTo>
                  <a:pt x="727121" y="123610"/>
                </a:lnTo>
                <a:lnTo>
                  <a:pt x="736138" y="123610"/>
                </a:lnTo>
                <a:lnTo>
                  <a:pt x="736138" y="88396"/>
                </a:lnTo>
                <a:lnTo>
                  <a:pt x="741909" y="94864"/>
                </a:lnTo>
                <a:cubicBezTo>
                  <a:pt x="745516" y="98098"/>
                  <a:pt x="751287" y="98098"/>
                  <a:pt x="754533" y="94864"/>
                </a:cubicBezTo>
                <a:cubicBezTo>
                  <a:pt x="758140" y="91270"/>
                  <a:pt x="758140" y="85880"/>
                  <a:pt x="754533" y="82287"/>
                </a:cubicBezTo>
                <a:lnTo>
                  <a:pt x="733253" y="61086"/>
                </a:lnTo>
                <a:cubicBezTo>
                  <a:pt x="731449" y="59290"/>
                  <a:pt x="729285" y="58212"/>
                  <a:pt x="727121" y="58212"/>
                </a:cubicBezTo>
                <a:close/>
                <a:moveTo>
                  <a:pt x="528231" y="58212"/>
                </a:moveTo>
                <a:cubicBezTo>
                  <a:pt x="526066" y="58212"/>
                  <a:pt x="523902" y="59290"/>
                  <a:pt x="522099" y="61086"/>
                </a:cubicBezTo>
                <a:lnTo>
                  <a:pt x="500818" y="82287"/>
                </a:lnTo>
                <a:cubicBezTo>
                  <a:pt x="497211" y="85880"/>
                  <a:pt x="497211" y="91270"/>
                  <a:pt x="500818" y="94864"/>
                </a:cubicBezTo>
                <a:cubicBezTo>
                  <a:pt x="504064" y="98098"/>
                  <a:pt x="509835" y="98098"/>
                  <a:pt x="513442" y="94864"/>
                </a:cubicBezTo>
                <a:lnTo>
                  <a:pt x="519574" y="88396"/>
                </a:lnTo>
                <a:lnTo>
                  <a:pt x="519574" y="123610"/>
                </a:lnTo>
                <a:lnTo>
                  <a:pt x="528231" y="123610"/>
                </a:lnTo>
                <a:lnTo>
                  <a:pt x="537248" y="123610"/>
                </a:lnTo>
                <a:lnTo>
                  <a:pt x="537248" y="88396"/>
                </a:lnTo>
                <a:lnTo>
                  <a:pt x="543380" y="94864"/>
                </a:lnTo>
                <a:cubicBezTo>
                  <a:pt x="546987" y="98098"/>
                  <a:pt x="552397" y="98098"/>
                  <a:pt x="556004" y="94864"/>
                </a:cubicBezTo>
                <a:cubicBezTo>
                  <a:pt x="559611" y="91270"/>
                  <a:pt x="559611" y="85880"/>
                  <a:pt x="556004" y="82287"/>
                </a:cubicBezTo>
                <a:lnTo>
                  <a:pt x="534723" y="61086"/>
                </a:lnTo>
                <a:cubicBezTo>
                  <a:pt x="532920" y="59290"/>
                  <a:pt x="530755" y="58212"/>
                  <a:pt x="528231" y="58212"/>
                </a:cubicBezTo>
                <a:close/>
                <a:moveTo>
                  <a:pt x="460060" y="58212"/>
                </a:moveTo>
                <a:cubicBezTo>
                  <a:pt x="457896" y="58212"/>
                  <a:pt x="455371" y="59290"/>
                  <a:pt x="453928" y="61086"/>
                </a:cubicBezTo>
                <a:lnTo>
                  <a:pt x="432287" y="82287"/>
                </a:lnTo>
                <a:cubicBezTo>
                  <a:pt x="429040" y="85880"/>
                  <a:pt x="429040" y="91270"/>
                  <a:pt x="432287" y="94864"/>
                </a:cubicBezTo>
                <a:cubicBezTo>
                  <a:pt x="435893" y="98098"/>
                  <a:pt x="441665" y="98098"/>
                  <a:pt x="445271" y="94864"/>
                </a:cubicBezTo>
                <a:lnTo>
                  <a:pt x="451403" y="88396"/>
                </a:lnTo>
                <a:lnTo>
                  <a:pt x="451403" y="123610"/>
                </a:lnTo>
                <a:lnTo>
                  <a:pt x="460060" y="123610"/>
                </a:lnTo>
                <a:lnTo>
                  <a:pt x="469077" y="123610"/>
                </a:lnTo>
                <a:lnTo>
                  <a:pt x="469077" y="88396"/>
                </a:lnTo>
                <a:lnTo>
                  <a:pt x="475209" y="94864"/>
                </a:lnTo>
                <a:cubicBezTo>
                  <a:pt x="478455" y="98098"/>
                  <a:pt x="484226" y="98098"/>
                  <a:pt x="487833" y="94864"/>
                </a:cubicBezTo>
                <a:cubicBezTo>
                  <a:pt x="491440" y="91270"/>
                  <a:pt x="491440" y="85880"/>
                  <a:pt x="487833" y="82287"/>
                </a:cubicBezTo>
                <a:lnTo>
                  <a:pt x="466552" y="61086"/>
                </a:lnTo>
                <a:cubicBezTo>
                  <a:pt x="464749" y="59290"/>
                  <a:pt x="462585" y="58212"/>
                  <a:pt x="460060" y="58212"/>
                </a:cubicBezTo>
                <a:close/>
                <a:moveTo>
                  <a:pt x="636587" y="0"/>
                </a:moveTo>
                <a:lnTo>
                  <a:pt x="654261" y="0"/>
                </a:lnTo>
                <a:lnTo>
                  <a:pt x="727121" y="0"/>
                </a:lnTo>
                <a:lnTo>
                  <a:pt x="795292" y="0"/>
                </a:lnTo>
                <a:lnTo>
                  <a:pt x="867791" y="0"/>
                </a:lnTo>
                <a:lnTo>
                  <a:pt x="885464" y="0"/>
                </a:lnTo>
                <a:lnTo>
                  <a:pt x="885464" y="17607"/>
                </a:lnTo>
                <a:lnTo>
                  <a:pt x="885464" y="194758"/>
                </a:lnTo>
                <a:lnTo>
                  <a:pt x="885464" y="212365"/>
                </a:lnTo>
                <a:lnTo>
                  <a:pt x="867791" y="212365"/>
                </a:lnTo>
                <a:lnTo>
                  <a:pt x="795292" y="212365"/>
                </a:lnTo>
                <a:lnTo>
                  <a:pt x="727121" y="212365"/>
                </a:lnTo>
                <a:lnTo>
                  <a:pt x="654261" y="212365"/>
                </a:lnTo>
                <a:lnTo>
                  <a:pt x="636587" y="212365"/>
                </a:lnTo>
                <a:lnTo>
                  <a:pt x="636587" y="194758"/>
                </a:lnTo>
                <a:lnTo>
                  <a:pt x="636587" y="17607"/>
                </a:lnTo>
                <a:close/>
                <a:moveTo>
                  <a:pt x="369887" y="0"/>
                </a:moveTo>
                <a:lnTo>
                  <a:pt x="387561" y="0"/>
                </a:lnTo>
                <a:lnTo>
                  <a:pt x="460060" y="0"/>
                </a:lnTo>
                <a:lnTo>
                  <a:pt x="528231" y="0"/>
                </a:lnTo>
                <a:lnTo>
                  <a:pt x="601090" y="0"/>
                </a:lnTo>
                <a:lnTo>
                  <a:pt x="618764" y="0"/>
                </a:lnTo>
                <a:lnTo>
                  <a:pt x="618764" y="17607"/>
                </a:lnTo>
                <a:lnTo>
                  <a:pt x="618764" y="194758"/>
                </a:lnTo>
                <a:lnTo>
                  <a:pt x="618764" y="212365"/>
                </a:lnTo>
                <a:lnTo>
                  <a:pt x="601090" y="212365"/>
                </a:lnTo>
                <a:lnTo>
                  <a:pt x="528231" y="212365"/>
                </a:lnTo>
                <a:lnTo>
                  <a:pt x="460060" y="212365"/>
                </a:lnTo>
                <a:lnTo>
                  <a:pt x="387561" y="212365"/>
                </a:lnTo>
                <a:lnTo>
                  <a:pt x="369887" y="212365"/>
                </a:lnTo>
                <a:lnTo>
                  <a:pt x="369887" y="194758"/>
                </a:lnTo>
                <a:lnTo>
                  <a:pt x="369887" y="17607"/>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29" name="Freeform 128">
            <a:extLst>
              <a:ext uri="{FF2B5EF4-FFF2-40B4-BE49-F238E27FC236}">
                <a16:creationId xmlns:a16="http://schemas.microsoft.com/office/drawing/2014/main" id="{2124C889-1BBC-B848-9D37-F7E429E4C242}"/>
              </a:ext>
            </a:extLst>
          </p:cNvPr>
          <p:cNvSpPr>
            <a:spLocks noChangeArrowheads="1"/>
          </p:cNvSpPr>
          <p:nvPr/>
        </p:nvSpPr>
        <p:spPr bwMode="auto">
          <a:xfrm>
            <a:off x="10742092" y="5011258"/>
            <a:ext cx="757548" cy="860066"/>
          </a:xfrm>
          <a:custGeom>
            <a:avLst/>
            <a:gdLst>
              <a:gd name="connsiteX0" fmla="*/ 377702 w 757548"/>
              <a:gd name="connsiteY0" fmla="*/ 0 h 860066"/>
              <a:gd name="connsiteX1" fmla="*/ 394815 w 757548"/>
              <a:gd name="connsiteY1" fmla="*/ 57179 h 860066"/>
              <a:gd name="connsiteX2" fmla="*/ 454883 w 757548"/>
              <a:gd name="connsiteY2" fmla="*/ 63268 h 860066"/>
              <a:gd name="connsiteX3" fmla="*/ 646210 w 757548"/>
              <a:gd name="connsiteY3" fmla="*/ 166166 h 860066"/>
              <a:gd name="connsiteX4" fmla="*/ 757548 w 757548"/>
              <a:gd name="connsiteY4" fmla="*/ 433489 h 860066"/>
              <a:gd name="connsiteX5" fmla="*/ 739892 w 757548"/>
              <a:gd name="connsiteY5" fmla="*/ 451503 h 860066"/>
              <a:gd name="connsiteX6" fmla="*/ 722958 w 757548"/>
              <a:gd name="connsiteY6" fmla="*/ 439614 h 860066"/>
              <a:gd name="connsiteX7" fmla="*/ 685485 w 757548"/>
              <a:gd name="connsiteY7" fmla="*/ 397101 h 860066"/>
              <a:gd name="connsiteX8" fmla="*/ 626753 w 757548"/>
              <a:gd name="connsiteY8" fmla="*/ 380529 h 860066"/>
              <a:gd name="connsiteX9" fmla="*/ 588199 w 757548"/>
              <a:gd name="connsiteY9" fmla="*/ 387374 h 860066"/>
              <a:gd name="connsiteX10" fmla="*/ 555411 w 757548"/>
              <a:gd name="connsiteY10" fmla="*/ 406108 h 860066"/>
              <a:gd name="connsiteX11" fmla="*/ 531630 w 757548"/>
              <a:gd name="connsiteY11" fmla="*/ 405388 h 860066"/>
              <a:gd name="connsiteX12" fmla="*/ 499562 w 757548"/>
              <a:gd name="connsiteY12" fmla="*/ 387374 h 860066"/>
              <a:gd name="connsiteX13" fmla="*/ 461368 w 757548"/>
              <a:gd name="connsiteY13" fmla="*/ 380529 h 860066"/>
              <a:gd name="connsiteX14" fmla="*/ 423175 w 757548"/>
              <a:gd name="connsiteY14" fmla="*/ 387374 h 860066"/>
              <a:gd name="connsiteX15" fmla="*/ 395593 w 757548"/>
              <a:gd name="connsiteY15" fmla="*/ 403133 h 860066"/>
              <a:gd name="connsiteX16" fmla="*/ 395593 w 757548"/>
              <a:gd name="connsiteY16" fmla="*/ 679450 h 860066"/>
              <a:gd name="connsiteX17" fmla="*/ 403537 w 757548"/>
              <a:gd name="connsiteY17" fmla="*/ 679450 h 860066"/>
              <a:gd name="connsiteX18" fmla="*/ 403537 w 757548"/>
              <a:gd name="connsiteY18" fmla="*/ 754497 h 860066"/>
              <a:gd name="connsiteX19" fmla="*/ 373015 w 757548"/>
              <a:gd name="connsiteY19" fmla="*/ 829186 h 860066"/>
              <a:gd name="connsiteX20" fmla="*/ 298327 w 757548"/>
              <a:gd name="connsiteY20" fmla="*/ 860066 h 860066"/>
              <a:gd name="connsiteX21" fmla="*/ 223639 w 757548"/>
              <a:gd name="connsiteY21" fmla="*/ 829186 h 860066"/>
              <a:gd name="connsiteX22" fmla="*/ 192758 w 757548"/>
              <a:gd name="connsiteY22" fmla="*/ 754497 h 860066"/>
              <a:gd name="connsiteX23" fmla="*/ 218971 w 757548"/>
              <a:gd name="connsiteY23" fmla="*/ 727926 h 860066"/>
              <a:gd name="connsiteX24" fmla="*/ 245902 w 757548"/>
              <a:gd name="connsiteY24" fmla="*/ 754497 h 860066"/>
              <a:gd name="connsiteX25" fmla="*/ 260983 w 757548"/>
              <a:gd name="connsiteY25" fmla="*/ 791482 h 860066"/>
              <a:gd name="connsiteX26" fmla="*/ 298327 w 757548"/>
              <a:gd name="connsiteY26" fmla="*/ 806923 h 860066"/>
              <a:gd name="connsiteX27" fmla="*/ 335312 w 757548"/>
              <a:gd name="connsiteY27" fmla="*/ 791482 h 860066"/>
              <a:gd name="connsiteX28" fmla="*/ 350393 w 757548"/>
              <a:gd name="connsiteY28" fmla="*/ 754497 h 860066"/>
              <a:gd name="connsiteX29" fmla="*/ 350034 w 757548"/>
              <a:gd name="connsiteY29" fmla="*/ 679450 h 860066"/>
              <a:gd name="connsiteX30" fmla="*/ 359446 w 757548"/>
              <a:gd name="connsiteY30" fmla="*/ 679450 h 860066"/>
              <a:gd name="connsiteX31" fmla="*/ 359446 w 757548"/>
              <a:gd name="connsiteY31" fmla="*/ 401525 h 860066"/>
              <a:gd name="connsiteX32" fmla="*/ 334537 w 757548"/>
              <a:gd name="connsiteY32" fmla="*/ 387374 h 860066"/>
              <a:gd name="connsiteX33" fmla="*/ 295983 w 757548"/>
              <a:gd name="connsiteY33" fmla="*/ 380529 h 860066"/>
              <a:gd name="connsiteX34" fmla="*/ 257790 w 757548"/>
              <a:gd name="connsiteY34" fmla="*/ 387374 h 860066"/>
              <a:gd name="connsiteX35" fmla="*/ 225001 w 757548"/>
              <a:gd name="connsiteY35" fmla="*/ 406108 h 860066"/>
              <a:gd name="connsiteX36" fmla="*/ 201220 w 757548"/>
              <a:gd name="connsiteY36" fmla="*/ 405388 h 860066"/>
              <a:gd name="connsiteX37" fmla="*/ 169152 w 757548"/>
              <a:gd name="connsiteY37" fmla="*/ 387374 h 860066"/>
              <a:gd name="connsiteX38" fmla="*/ 130958 w 757548"/>
              <a:gd name="connsiteY38" fmla="*/ 380529 h 860066"/>
              <a:gd name="connsiteX39" fmla="*/ 72227 w 757548"/>
              <a:gd name="connsiteY39" fmla="*/ 397101 h 860066"/>
              <a:gd name="connsiteX40" fmla="*/ 34034 w 757548"/>
              <a:gd name="connsiteY40" fmla="*/ 440695 h 860066"/>
              <a:gd name="connsiteX41" fmla="*/ 10613 w 757548"/>
              <a:gd name="connsiteY41" fmla="*/ 449701 h 860066"/>
              <a:gd name="connsiteX42" fmla="*/ 164 w 757548"/>
              <a:gd name="connsiteY42" fmla="*/ 431688 h 860066"/>
              <a:gd name="connsiteX43" fmla="*/ 111141 w 757548"/>
              <a:gd name="connsiteY43" fmla="*/ 166166 h 860066"/>
              <a:gd name="connsiteX44" fmla="*/ 302570 w 757548"/>
              <a:gd name="connsiteY44" fmla="*/ 63268 h 860066"/>
              <a:gd name="connsiteX45" fmla="*/ 360158 w 757548"/>
              <a:gd name="connsiteY45" fmla="*/ 57451 h 860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57548" h="860066">
                <a:moveTo>
                  <a:pt x="377702" y="0"/>
                </a:moveTo>
                <a:lnTo>
                  <a:pt x="394815" y="57179"/>
                </a:lnTo>
                <a:lnTo>
                  <a:pt x="454883" y="63268"/>
                </a:lnTo>
                <a:cubicBezTo>
                  <a:pt x="528590" y="78417"/>
                  <a:pt x="594595" y="115097"/>
                  <a:pt x="646210" y="166166"/>
                </a:cubicBezTo>
                <a:cubicBezTo>
                  <a:pt x="714670" y="234618"/>
                  <a:pt x="757188" y="329010"/>
                  <a:pt x="757548" y="433489"/>
                </a:cubicBezTo>
                <a:cubicBezTo>
                  <a:pt x="757548" y="443217"/>
                  <a:pt x="749621" y="451503"/>
                  <a:pt x="739892" y="451503"/>
                </a:cubicBezTo>
                <a:cubicBezTo>
                  <a:pt x="731965" y="451503"/>
                  <a:pt x="725480" y="446459"/>
                  <a:pt x="722958" y="439614"/>
                </a:cubicBezTo>
                <a:cubicBezTo>
                  <a:pt x="715391" y="422321"/>
                  <a:pt x="702059" y="407549"/>
                  <a:pt x="685485" y="397101"/>
                </a:cubicBezTo>
                <a:cubicBezTo>
                  <a:pt x="668550" y="387014"/>
                  <a:pt x="648372" y="380529"/>
                  <a:pt x="626753" y="380529"/>
                </a:cubicBezTo>
                <a:cubicBezTo>
                  <a:pt x="613061" y="380529"/>
                  <a:pt x="600090" y="383051"/>
                  <a:pt x="588199" y="387374"/>
                </a:cubicBezTo>
                <a:cubicBezTo>
                  <a:pt x="575949" y="391697"/>
                  <a:pt x="565139" y="398182"/>
                  <a:pt x="555411" y="406108"/>
                </a:cubicBezTo>
                <a:cubicBezTo>
                  <a:pt x="548565" y="412233"/>
                  <a:pt x="538116" y="411873"/>
                  <a:pt x="531630" y="405388"/>
                </a:cubicBezTo>
                <a:cubicBezTo>
                  <a:pt x="522262" y="397822"/>
                  <a:pt x="511452" y="391337"/>
                  <a:pt x="499562" y="387374"/>
                </a:cubicBezTo>
                <a:cubicBezTo>
                  <a:pt x="488032" y="383051"/>
                  <a:pt x="475060" y="380529"/>
                  <a:pt x="461368" y="380529"/>
                </a:cubicBezTo>
                <a:cubicBezTo>
                  <a:pt x="447676" y="380529"/>
                  <a:pt x="434705" y="383051"/>
                  <a:pt x="423175" y="387374"/>
                </a:cubicBezTo>
                <a:lnTo>
                  <a:pt x="395593" y="403133"/>
                </a:lnTo>
                <a:lnTo>
                  <a:pt x="395593" y="679450"/>
                </a:lnTo>
                <a:lnTo>
                  <a:pt x="403537" y="679450"/>
                </a:lnTo>
                <a:cubicBezTo>
                  <a:pt x="403537" y="704586"/>
                  <a:pt x="403537" y="729362"/>
                  <a:pt x="403537" y="754497"/>
                </a:cubicBezTo>
                <a:cubicBezTo>
                  <a:pt x="403537" y="782505"/>
                  <a:pt x="392765" y="809077"/>
                  <a:pt x="373015" y="829186"/>
                </a:cubicBezTo>
                <a:cubicBezTo>
                  <a:pt x="352907" y="848935"/>
                  <a:pt x="326335" y="860066"/>
                  <a:pt x="298327" y="860066"/>
                </a:cubicBezTo>
                <a:cubicBezTo>
                  <a:pt x="270319" y="860066"/>
                  <a:pt x="243388" y="848935"/>
                  <a:pt x="223639" y="829186"/>
                </a:cubicBezTo>
                <a:cubicBezTo>
                  <a:pt x="203890" y="809077"/>
                  <a:pt x="192758" y="782505"/>
                  <a:pt x="192758" y="754497"/>
                </a:cubicBezTo>
                <a:cubicBezTo>
                  <a:pt x="192758" y="739775"/>
                  <a:pt x="204608" y="727926"/>
                  <a:pt x="218971" y="727926"/>
                </a:cubicBezTo>
                <a:cubicBezTo>
                  <a:pt x="234052" y="727926"/>
                  <a:pt x="245902" y="739775"/>
                  <a:pt x="245902" y="754497"/>
                </a:cubicBezTo>
                <a:cubicBezTo>
                  <a:pt x="245902" y="768501"/>
                  <a:pt x="251288" y="781787"/>
                  <a:pt x="260983" y="791482"/>
                </a:cubicBezTo>
                <a:cubicBezTo>
                  <a:pt x="271037" y="801537"/>
                  <a:pt x="284323" y="806923"/>
                  <a:pt x="298327" y="806923"/>
                </a:cubicBezTo>
                <a:cubicBezTo>
                  <a:pt x="312331" y="806923"/>
                  <a:pt x="325617" y="801537"/>
                  <a:pt x="335312" y="791482"/>
                </a:cubicBezTo>
                <a:cubicBezTo>
                  <a:pt x="345007" y="781787"/>
                  <a:pt x="350393" y="768501"/>
                  <a:pt x="350393" y="754497"/>
                </a:cubicBezTo>
                <a:cubicBezTo>
                  <a:pt x="350393" y="729362"/>
                  <a:pt x="350393" y="704586"/>
                  <a:pt x="350034" y="679450"/>
                </a:cubicBezTo>
                <a:lnTo>
                  <a:pt x="359446" y="679450"/>
                </a:lnTo>
                <a:lnTo>
                  <a:pt x="359446" y="401525"/>
                </a:lnTo>
                <a:lnTo>
                  <a:pt x="334537" y="387374"/>
                </a:lnTo>
                <a:cubicBezTo>
                  <a:pt x="322647" y="383051"/>
                  <a:pt x="309675" y="380529"/>
                  <a:pt x="295983" y="380529"/>
                </a:cubicBezTo>
                <a:cubicBezTo>
                  <a:pt x="282291" y="380529"/>
                  <a:pt x="269320" y="383051"/>
                  <a:pt x="257790" y="387374"/>
                </a:cubicBezTo>
                <a:cubicBezTo>
                  <a:pt x="245539" y="391697"/>
                  <a:pt x="234369" y="398182"/>
                  <a:pt x="225001" y="406108"/>
                </a:cubicBezTo>
                <a:cubicBezTo>
                  <a:pt x="217795" y="412233"/>
                  <a:pt x="207346" y="411873"/>
                  <a:pt x="201220" y="405388"/>
                </a:cubicBezTo>
                <a:cubicBezTo>
                  <a:pt x="191852" y="397822"/>
                  <a:pt x="181042" y="391337"/>
                  <a:pt x="169152" y="387374"/>
                </a:cubicBezTo>
                <a:cubicBezTo>
                  <a:pt x="157261" y="383051"/>
                  <a:pt x="144290" y="380529"/>
                  <a:pt x="130958" y="380529"/>
                </a:cubicBezTo>
                <a:cubicBezTo>
                  <a:pt x="108979" y="380529"/>
                  <a:pt x="88801" y="387014"/>
                  <a:pt x="72227" y="397101"/>
                </a:cubicBezTo>
                <a:cubicBezTo>
                  <a:pt x="54932" y="407910"/>
                  <a:pt x="41600" y="423041"/>
                  <a:pt x="34034" y="440695"/>
                </a:cubicBezTo>
                <a:cubicBezTo>
                  <a:pt x="30070" y="449701"/>
                  <a:pt x="19621" y="453664"/>
                  <a:pt x="10613" y="449701"/>
                </a:cubicBezTo>
                <a:cubicBezTo>
                  <a:pt x="3407" y="446819"/>
                  <a:pt x="-917" y="439254"/>
                  <a:pt x="164" y="431688"/>
                </a:cubicBezTo>
                <a:cubicBezTo>
                  <a:pt x="524" y="327929"/>
                  <a:pt x="43041" y="234258"/>
                  <a:pt x="111141" y="166166"/>
                </a:cubicBezTo>
                <a:cubicBezTo>
                  <a:pt x="162486" y="115097"/>
                  <a:pt x="228627" y="78417"/>
                  <a:pt x="302570" y="63268"/>
                </a:cubicBezTo>
                <a:lnTo>
                  <a:pt x="360158" y="5745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30" name="Freeform 129">
            <a:extLst>
              <a:ext uri="{FF2B5EF4-FFF2-40B4-BE49-F238E27FC236}">
                <a16:creationId xmlns:a16="http://schemas.microsoft.com/office/drawing/2014/main" id="{1452CA9F-DDA7-2648-A66C-EFCD939C57AC}"/>
              </a:ext>
            </a:extLst>
          </p:cNvPr>
          <p:cNvSpPr>
            <a:spLocks noChangeArrowheads="1"/>
          </p:cNvSpPr>
          <p:nvPr/>
        </p:nvSpPr>
        <p:spPr bwMode="auto">
          <a:xfrm>
            <a:off x="9207528" y="8733554"/>
            <a:ext cx="691174" cy="760531"/>
          </a:xfrm>
          <a:custGeom>
            <a:avLst/>
            <a:gdLst>
              <a:gd name="connsiteX0" fmla="*/ 408596 w 774418"/>
              <a:gd name="connsiteY0" fmla="*/ 420105 h 852128"/>
              <a:gd name="connsiteX1" fmla="*/ 390581 w 774418"/>
              <a:gd name="connsiteY1" fmla="*/ 462546 h 852128"/>
              <a:gd name="connsiteX2" fmla="*/ 372205 w 774418"/>
              <a:gd name="connsiteY2" fmla="*/ 505346 h 852128"/>
              <a:gd name="connsiteX3" fmla="*/ 390581 w 774418"/>
              <a:gd name="connsiteY3" fmla="*/ 505346 h 852128"/>
              <a:gd name="connsiteX4" fmla="*/ 408596 w 774418"/>
              <a:gd name="connsiteY4" fmla="*/ 505346 h 852128"/>
              <a:gd name="connsiteX5" fmla="*/ 476694 w 774418"/>
              <a:gd name="connsiteY5" fmla="*/ 351768 h 852128"/>
              <a:gd name="connsiteX6" fmla="*/ 512724 w 774418"/>
              <a:gd name="connsiteY6" fmla="*/ 351768 h 852128"/>
              <a:gd name="connsiteX7" fmla="*/ 512724 w 774418"/>
              <a:gd name="connsiteY7" fmla="*/ 448878 h 852128"/>
              <a:gd name="connsiteX8" fmla="*/ 553439 w 774418"/>
              <a:gd name="connsiteY8" fmla="*/ 448878 h 852128"/>
              <a:gd name="connsiteX9" fmla="*/ 553439 w 774418"/>
              <a:gd name="connsiteY9" fmla="*/ 351768 h 852128"/>
              <a:gd name="connsiteX10" fmla="*/ 590190 w 774418"/>
              <a:gd name="connsiteY10" fmla="*/ 351768 h 852128"/>
              <a:gd name="connsiteX11" fmla="*/ 590190 w 774418"/>
              <a:gd name="connsiteY11" fmla="*/ 579078 h 852128"/>
              <a:gd name="connsiteX12" fmla="*/ 553439 w 774418"/>
              <a:gd name="connsiteY12" fmla="*/ 579078 h 852128"/>
              <a:gd name="connsiteX13" fmla="*/ 553439 w 774418"/>
              <a:gd name="connsiteY13" fmla="*/ 481608 h 852128"/>
              <a:gd name="connsiteX14" fmla="*/ 512724 w 774418"/>
              <a:gd name="connsiteY14" fmla="*/ 481608 h 852128"/>
              <a:gd name="connsiteX15" fmla="*/ 512724 w 774418"/>
              <a:gd name="connsiteY15" fmla="*/ 579078 h 852128"/>
              <a:gd name="connsiteX16" fmla="*/ 476694 w 774418"/>
              <a:gd name="connsiteY16" fmla="*/ 579078 h 852128"/>
              <a:gd name="connsiteX17" fmla="*/ 404632 w 774418"/>
              <a:gd name="connsiteY17" fmla="*/ 351768 h 852128"/>
              <a:gd name="connsiteX18" fmla="*/ 443545 w 774418"/>
              <a:gd name="connsiteY18" fmla="*/ 351768 h 852128"/>
              <a:gd name="connsiteX19" fmla="*/ 443545 w 774418"/>
              <a:gd name="connsiteY19" fmla="*/ 505346 h 852128"/>
              <a:gd name="connsiteX20" fmla="*/ 460480 w 774418"/>
              <a:gd name="connsiteY20" fmla="*/ 505346 h 852128"/>
              <a:gd name="connsiteX21" fmla="*/ 460480 w 774418"/>
              <a:gd name="connsiteY21" fmla="*/ 538076 h 852128"/>
              <a:gd name="connsiteX22" fmla="*/ 443545 w 774418"/>
              <a:gd name="connsiteY22" fmla="*/ 538076 h 852128"/>
              <a:gd name="connsiteX23" fmla="*/ 443545 w 774418"/>
              <a:gd name="connsiteY23" fmla="*/ 579078 h 852128"/>
              <a:gd name="connsiteX24" fmla="*/ 408596 w 774418"/>
              <a:gd name="connsiteY24" fmla="*/ 579078 h 852128"/>
              <a:gd name="connsiteX25" fmla="*/ 408596 w 774418"/>
              <a:gd name="connsiteY25" fmla="*/ 538076 h 852128"/>
              <a:gd name="connsiteX26" fmla="*/ 390581 w 774418"/>
              <a:gd name="connsiteY26" fmla="*/ 538076 h 852128"/>
              <a:gd name="connsiteX27" fmla="*/ 339417 w 774418"/>
              <a:gd name="connsiteY27" fmla="*/ 538076 h 852128"/>
              <a:gd name="connsiteX28" fmla="*/ 339417 w 774418"/>
              <a:gd name="connsiteY28" fmla="*/ 505346 h 852128"/>
              <a:gd name="connsiteX29" fmla="*/ 390581 w 774418"/>
              <a:gd name="connsiteY29" fmla="*/ 385577 h 852128"/>
              <a:gd name="connsiteX30" fmla="*/ 272040 w 774418"/>
              <a:gd name="connsiteY30" fmla="*/ 349250 h 852128"/>
              <a:gd name="connsiteX31" fmla="*/ 301945 w 774418"/>
              <a:gd name="connsiteY31" fmla="*/ 356084 h 852128"/>
              <a:gd name="connsiteX32" fmla="*/ 319600 w 774418"/>
              <a:gd name="connsiteY32" fmla="*/ 375506 h 852128"/>
              <a:gd name="connsiteX33" fmla="*/ 325726 w 774418"/>
              <a:gd name="connsiteY33" fmla="*/ 406437 h 852128"/>
              <a:gd name="connsiteX34" fmla="*/ 321762 w 774418"/>
              <a:gd name="connsiteY34" fmla="*/ 434132 h 852128"/>
              <a:gd name="connsiteX35" fmla="*/ 311674 w 774418"/>
              <a:gd name="connsiteY35" fmla="*/ 457870 h 852128"/>
              <a:gd name="connsiteX36" fmla="*/ 297622 w 774418"/>
              <a:gd name="connsiteY36" fmla="*/ 477652 h 852128"/>
              <a:gd name="connsiteX37" fmla="*/ 282489 w 774418"/>
              <a:gd name="connsiteY37" fmla="*/ 495276 h 852128"/>
              <a:gd name="connsiteX38" fmla="*/ 268437 w 774418"/>
              <a:gd name="connsiteY38" fmla="*/ 511101 h 852128"/>
              <a:gd name="connsiteX39" fmla="*/ 258348 w 774418"/>
              <a:gd name="connsiteY39" fmla="*/ 526207 h 852128"/>
              <a:gd name="connsiteX40" fmla="*/ 254385 w 774418"/>
              <a:gd name="connsiteY40" fmla="*/ 541673 h 852128"/>
              <a:gd name="connsiteX41" fmla="*/ 254385 w 774418"/>
              <a:gd name="connsiteY41" fmla="*/ 544191 h 852128"/>
              <a:gd name="connsiteX42" fmla="*/ 254745 w 774418"/>
              <a:gd name="connsiteY42" fmla="*/ 546708 h 852128"/>
              <a:gd name="connsiteX43" fmla="*/ 322483 w 774418"/>
              <a:gd name="connsiteY43" fmla="*/ 546708 h 852128"/>
              <a:gd name="connsiteX44" fmla="*/ 322483 w 774418"/>
              <a:gd name="connsiteY44" fmla="*/ 579078 h 852128"/>
              <a:gd name="connsiteX45" fmla="*/ 219075 w 774418"/>
              <a:gd name="connsiteY45" fmla="*/ 579078 h 852128"/>
              <a:gd name="connsiteX46" fmla="*/ 219075 w 774418"/>
              <a:gd name="connsiteY46" fmla="*/ 551384 h 852128"/>
              <a:gd name="connsiteX47" fmla="*/ 223038 w 774418"/>
              <a:gd name="connsiteY47" fmla="*/ 525847 h 852128"/>
              <a:gd name="connsiteX48" fmla="*/ 232767 w 774418"/>
              <a:gd name="connsiteY48" fmla="*/ 504987 h 852128"/>
              <a:gd name="connsiteX49" fmla="*/ 246819 w 774418"/>
              <a:gd name="connsiteY49" fmla="*/ 487363 h 852128"/>
              <a:gd name="connsiteX50" fmla="*/ 261951 w 774418"/>
              <a:gd name="connsiteY50" fmla="*/ 470458 h 852128"/>
              <a:gd name="connsiteX51" fmla="*/ 275643 w 774418"/>
              <a:gd name="connsiteY51" fmla="*/ 453194 h 852128"/>
              <a:gd name="connsiteX52" fmla="*/ 286092 w 774418"/>
              <a:gd name="connsiteY52" fmla="*/ 432693 h 852128"/>
              <a:gd name="connsiteX53" fmla="*/ 290055 w 774418"/>
              <a:gd name="connsiteY53" fmla="*/ 407876 h 852128"/>
              <a:gd name="connsiteX54" fmla="*/ 287533 w 774418"/>
              <a:gd name="connsiteY54" fmla="*/ 392051 h 852128"/>
              <a:gd name="connsiteX55" fmla="*/ 281408 w 774418"/>
              <a:gd name="connsiteY55" fmla="*/ 383778 h 852128"/>
              <a:gd name="connsiteX56" fmla="*/ 271319 w 774418"/>
              <a:gd name="connsiteY56" fmla="*/ 381980 h 852128"/>
              <a:gd name="connsiteX57" fmla="*/ 257628 w 774418"/>
              <a:gd name="connsiteY57" fmla="*/ 387015 h 852128"/>
              <a:gd name="connsiteX58" fmla="*/ 252584 w 774418"/>
              <a:gd name="connsiteY58" fmla="*/ 404279 h 852128"/>
              <a:gd name="connsiteX59" fmla="*/ 252584 w 774418"/>
              <a:gd name="connsiteY59" fmla="*/ 428377 h 852128"/>
              <a:gd name="connsiteX60" fmla="*/ 219075 w 774418"/>
              <a:gd name="connsiteY60" fmla="*/ 428377 h 852128"/>
              <a:gd name="connsiteX61" fmla="*/ 219075 w 774418"/>
              <a:gd name="connsiteY61" fmla="*/ 406437 h 852128"/>
              <a:gd name="connsiteX62" fmla="*/ 224840 w 774418"/>
              <a:gd name="connsiteY62" fmla="*/ 375506 h 852128"/>
              <a:gd name="connsiteX63" fmla="*/ 242855 w 774418"/>
              <a:gd name="connsiteY63" fmla="*/ 356084 h 852128"/>
              <a:gd name="connsiteX64" fmla="*/ 272040 w 774418"/>
              <a:gd name="connsiteY64" fmla="*/ 349250 h 852128"/>
              <a:gd name="connsiteX65" fmla="*/ 720629 w 774418"/>
              <a:gd name="connsiteY65" fmla="*/ 274606 h 852128"/>
              <a:gd name="connsiteX66" fmla="*/ 731797 w 774418"/>
              <a:gd name="connsiteY66" fmla="*/ 282956 h 852128"/>
              <a:gd name="connsiteX67" fmla="*/ 732159 w 774418"/>
              <a:gd name="connsiteY67" fmla="*/ 283674 h 852128"/>
              <a:gd name="connsiteX68" fmla="*/ 732159 w 774418"/>
              <a:gd name="connsiteY68" fmla="*/ 284034 h 852128"/>
              <a:gd name="connsiteX69" fmla="*/ 732882 w 774418"/>
              <a:gd name="connsiteY69" fmla="*/ 285111 h 852128"/>
              <a:gd name="connsiteX70" fmla="*/ 757478 w 774418"/>
              <a:gd name="connsiteY70" fmla="*/ 341859 h 852128"/>
              <a:gd name="connsiteX71" fmla="*/ 774117 w 774418"/>
              <a:gd name="connsiteY71" fmla="*/ 402558 h 852128"/>
              <a:gd name="connsiteX72" fmla="*/ 759287 w 774418"/>
              <a:gd name="connsiteY72" fmla="*/ 424107 h 852128"/>
              <a:gd name="connsiteX73" fmla="*/ 758202 w 774418"/>
              <a:gd name="connsiteY73" fmla="*/ 424107 h 852128"/>
              <a:gd name="connsiteX74" fmla="*/ 681881 w 774418"/>
              <a:gd name="connsiteY74" fmla="*/ 427340 h 852128"/>
              <a:gd name="connsiteX75" fmla="*/ 681881 w 774418"/>
              <a:gd name="connsiteY75" fmla="*/ 427699 h 852128"/>
              <a:gd name="connsiteX76" fmla="*/ 659817 w 774418"/>
              <a:gd name="connsiteY76" fmla="*/ 413692 h 852128"/>
              <a:gd name="connsiteX77" fmla="*/ 659817 w 774418"/>
              <a:gd name="connsiteY77" fmla="*/ 411537 h 852128"/>
              <a:gd name="connsiteX78" fmla="*/ 651498 w 774418"/>
              <a:gd name="connsiteY78" fmla="*/ 379930 h 852128"/>
              <a:gd name="connsiteX79" fmla="*/ 638114 w 774418"/>
              <a:gd name="connsiteY79" fmla="*/ 348683 h 852128"/>
              <a:gd name="connsiteX80" fmla="*/ 638114 w 774418"/>
              <a:gd name="connsiteY80" fmla="*/ 347965 h 852128"/>
              <a:gd name="connsiteX81" fmla="*/ 646434 w 774418"/>
              <a:gd name="connsiteY81" fmla="*/ 323541 h 852128"/>
              <a:gd name="connsiteX82" fmla="*/ 646795 w 774418"/>
              <a:gd name="connsiteY82" fmla="*/ 323182 h 852128"/>
              <a:gd name="connsiteX83" fmla="*/ 706477 w 774418"/>
              <a:gd name="connsiteY83" fmla="*/ 276491 h 852128"/>
              <a:gd name="connsiteX84" fmla="*/ 720629 w 774418"/>
              <a:gd name="connsiteY84" fmla="*/ 274606 h 852128"/>
              <a:gd name="connsiteX85" fmla="*/ 575159 w 774418"/>
              <a:gd name="connsiteY85" fmla="*/ 127027 h 852128"/>
              <a:gd name="connsiteX86" fmla="*/ 589174 w 774418"/>
              <a:gd name="connsiteY86" fmla="*/ 128876 h 852128"/>
              <a:gd name="connsiteX87" fmla="*/ 590248 w 774418"/>
              <a:gd name="connsiteY87" fmla="*/ 129598 h 852128"/>
              <a:gd name="connsiteX88" fmla="*/ 591323 w 774418"/>
              <a:gd name="connsiteY88" fmla="*/ 130319 h 852128"/>
              <a:gd name="connsiteX89" fmla="*/ 626785 w 774418"/>
              <a:gd name="connsiteY89" fmla="*/ 156297 h 852128"/>
              <a:gd name="connsiteX90" fmla="*/ 660815 w 774418"/>
              <a:gd name="connsiteY90" fmla="*/ 186603 h 852128"/>
              <a:gd name="connsiteX91" fmla="*/ 660815 w 774418"/>
              <a:gd name="connsiteY91" fmla="*/ 212581 h 852128"/>
              <a:gd name="connsiteX92" fmla="*/ 606009 w 774418"/>
              <a:gd name="connsiteY92" fmla="*/ 265979 h 852128"/>
              <a:gd name="connsiteX93" fmla="*/ 606368 w 774418"/>
              <a:gd name="connsiteY93" fmla="*/ 265979 h 852128"/>
              <a:gd name="connsiteX94" fmla="*/ 580219 w 774418"/>
              <a:gd name="connsiteY94" fmla="*/ 267783 h 852128"/>
              <a:gd name="connsiteX95" fmla="*/ 578428 w 774418"/>
              <a:gd name="connsiteY95" fmla="*/ 265618 h 852128"/>
              <a:gd name="connsiteX96" fmla="*/ 576995 w 774418"/>
              <a:gd name="connsiteY96" fmla="*/ 264175 h 852128"/>
              <a:gd name="connsiteX97" fmla="*/ 574846 w 774418"/>
              <a:gd name="connsiteY97" fmla="*/ 261649 h 852128"/>
              <a:gd name="connsiteX98" fmla="*/ 557652 w 774418"/>
              <a:gd name="connsiteY98" fmla="*/ 246135 h 852128"/>
              <a:gd name="connsiteX99" fmla="*/ 539741 w 774418"/>
              <a:gd name="connsiteY99" fmla="*/ 232425 h 852128"/>
              <a:gd name="connsiteX100" fmla="*/ 539383 w 774418"/>
              <a:gd name="connsiteY100" fmla="*/ 232425 h 852128"/>
              <a:gd name="connsiteX101" fmla="*/ 534368 w 774418"/>
              <a:gd name="connsiteY101" fmla="*/ 206808 h 852128"/>
              <a:gd name="connsiteX102" fmla="*/ 564099 w 774418"/>
              <a:gd name="connsiteY102" fmla="*/ 135731 h 852128"/>
              <a:gd name="connsiteX103" fmla="*/ 575159 w 774418"/>
              <a:gd name="connsiteY103" fmla="*/ 127027 h 852128"/>
              <a:gd name="connsiteX104" fmla="*/ 313646 w 774418"/>
              <a:gd name="connsiteY104" fmla="*/ 0 h 852128"/>
              <a:gd name="connsiteX105" fmla="*/ 326594 w 774418"/>
              <a:gd name="connsiteY105" fmla="*/ 5765 h 852128"/>
              <a:gd name="connsiteX106" fmla="*/ 456081 w 774418"/>
              <a:gd name="connsiteY106" fmla="*/ 135115 h 852128"/>
              <a:gd name="connsiteX107" fmla="*/ 456081 w 774418"/>
              <a:gd name="connsiteY107" fmla="*/ 161057 h 852128"/>
              <a:gd name="connsiteX108" fmla="*/ 455721 w 774418"/>
              <a:gd name="connsiteY108" fmla="*/ 161418 h 852128"/>
              <a:gd name="connsiteX109" fmla="*/ 326594 w 774418"/>
              <a:gd name="connsiteY109" fmla="*/ 290768 h 852128"/>
              <a:gd name="connsiteX110" fmla="*/ 300337 w 774418"/>
              <a:gd name="connsiteY110" fmla="*/ 290768 h 852128"/>
              <a:gd name="connsiteX111" fmla="*/ 295302 w 774418"/>
              <a:gd name="connsiteY111" fmla="*/ 277437 h 852128"/>
              <a:gd name="connsiteX112" fmla="*/ 295302 w 774418"/>
              <a:gd name="connsiteY112" fmla="*/ 202493 h 852128"/>
              <a:gd name="connsiteX113" fmla="*/ 264009 w 774418"/>
              <a:gd name="connsiteY113" fmla="*/ 215824 h 852128"/>
              <a:gd name="connsiteX114" fmla="*/ 191712 w 774418"/>
              <a:gd name="connsiteY114" fmla="*/ 267708 h 852128"/>
              <a:gd name="connsiteX115" fmla="*/ 131645 w 774418"/>
              <a:gd name="connsiteY115" fmla="*/ 357786 h 852128"/>
              <a:gd name="connsiteX116" fmla="*/ 110783 w 774418"/>
              <a:gd name="connsiteY116" fmla="*/ 463716 h 852128"/>
              <a:gd name="connsiteX117" fmla="*/ 131645 w 774418"/>
              <a:gd name="connsiteY117" fmla="*/ 569647 h 852128"/>
              <a:gd name="connsiteX118" fmla="*/ 191712 w 774418"/>
              <a:gd name="connsiteY118" fmla="*/ 660084 h 852128"/>
              <a:gd name="connsiteX119" fmla="*/ 281993 w 774418"/>
              <a:gd name="connsiteY119" fmla="*/ 720255 h 852128"/>
              <a:gd name="connsiteX120" fmla="*/ 387741 w 774418"/>
              <a:gd name="connsiteY120" fmla="*/ 741153 h 852128"/>
              <a:gd name="connsiteX121" fmla="*/ 493848 w 774418"/>
              <a:gd name="connsiteY121" fmla="*/ 720255 h 852128"/>
              <a:gd name="connsiteX122" fmla="*/ 583769 w 774418"/>
              <a:gd name="connsiteY122" fmla="*/ 660084 h 852128"/>
              <a:gd name="connsiteX123" fmla="*/ 638082 w 774418"/>
              <a:gd name="connsiteY123" fmla="*/ 583338 h 852128"/>
              <a:gd name="connsiteX124" fmla="*/ 660742 w 774418"/>
              <a:gd name="connsiteY124" fmla="*/ 511277 h 852128"/>
              <a:gd name="connsiteX125" fmla="*/ 771166 w 774418"/>
              <a:gd name="connsiteY125" fmla="*/ 523888 h 852128"/>
              <a:gd name="connsiteX126" fmla="*/ 737715 w 774418"/>
              <a:gd name="connsiteY126" fmla="*/ 631620 h 852128"/>
              <a:gd name="connsiteX127" fmla="*/ 662181 w 774418"/>
              <a:gd name="connsiteY127" fmla="*/ 738631 h 852128"/>
              <a:gd name="connsiteX128" fmla="*/ 536291 w 774418"/>
              <a:gd name="connsiteY128" fmla="*/ 822943 h 852128"/>
              <a:gd name="connsiteX129" fmla="*/ 387741 w 774418"/>
              <a:gd name="connsiteY129" fmla="*/ 852128 h 852128"/>
              <a:gd name="connsiteX130" fmla="*/ 239551 w 774418"/>
              <a:gd name="connsiteY130" fmla="*/ 822943 h 852128"/>
              <a:gd name="connsiteX131" fmla="*/ 113660 w 774418"/>
              <a:gd name="connsiteY131" fmla="*/ 738631 h 852128"/>
              <a:gd name="connsiteX132" fmla="*/ 29134 w 774418"/>
              <a:gd name="connsiteY132" fmla="*/ 612523 h 852128"/>
              <a:gd name="connsiteX133" fmla="*/ 0 w 774418"/>
              <a:gd name="connsiteY133" fmla="*/ 463716 h 852128"/>
              <a:gd name="connsiteX134" fmla="*/ 29134 w 774418"/>
              <a:gd name="connsiteY134" fmla="*/ 315629 h 852128"/>
              <a:gd name="connsiteX135" fmla="*/ 113660 w 774418"/>
              <a:gd name="connsiteY135" fmla="*/ 189161 h 852128"/>
              <a:gd name="connsiteX136" fmla="*/ 223365 w 774418"/>
              <a:gd name="connsiteY136" fmla="*/ 112056 h 852128"/>
              <a:gd name="connsiteX137" fmla="*/ 295302 w 774418"/>
              <a:gd name="connsiteY137" fmla="*/ 86834 h 852128"/>
              <a:gd name="connsiteX138" fmla="*/ 295302 w 774418"/>
              <a:gd name="connsiteY138" fmla="*/ 18376 h 852128"/>
              <a:gd name="connsiteX139" fmla="*/ 313646 w 774418"/>
              <a:gd name="connsiteY139" fmla="*/ 0 h 8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74418" h="852128">
                <a:moveTo>
                  <a:pt x="408596" y="420105"/>
                </a:moveTo>
                <a:lnTo>
                  <a:pt x="390581" y="462546"/>
                </a:lnTo>
                <a:lnTo>
                  <a:pt x="372205" y="505346"/>
                </a:lnTo>
                <a:lnTo>
                  <a:pt x="390581" y="505346"/>
                </a:lnTo>
                <a:lnTo>
                  <a:pt x="408596" y="505346"/>
                </a:lnTo>
                <a:close/>
                <a:moveTo>
                  <a:pt x="476694" y="351768"/>
                </a:moveTo>
                <a:lnTo>
                  <a:pt x="512724" y="351768"/>
                </a:lnTo>
                <a:lnTo>
                  <a:pt x="512724" y="448878"/>
                </a:lnTo>
                <a:lnTo>
                  <a:pt x="553439" y="448878"/>
                </a:lnTo>
                <a:lnTo>
                  <a:pt x="553439" y="351768"/>
                </a:lnTo>
                <a:lnTo>
                  <a:pt x="590190" y="351768"/>
                </a:lnTo>
                <a:lnTo>
                  <a:pt x="590190" y="579078"/>
                </a:lnTo>
                <a:lnTo>
                  <a:pt x="553439" y="579078"/>
                </a:lnTo>
                <a:lnTo>
                  <a:pt x="553439" y="481608"/>
                </a:lnTo>
                <a:lnTo>
                  <a:pt x="512724" y="481608"/>
                </a:lnTo>
                <a:lnTo>
                  <a:pt x="512724" y="579078"/>
                </a:lnTo>
                <a:lnTo>
                  <a:pt x="476694" y="579078"/>
                </a:lnTo>
                <a:close/>
                <a:moveTo>
                  <a:pt x="404632" y="351768"/>
                </a:moveTo>
                <a:lnTo>
                  <a:pt x="443545" y="351768"/>
                </a:lnTo>
                <a:lnTo>
                  <a:pt x="443545" y="505346"/>
                </a:lnTo>
                <a:lnTo>
                  <a:pt x="460480" y="505346"/>
                </a:lnTo>
                <a:lnTo>
                  <a:pt x="460480" y="538076"/>
                </a:lnTo>
                <a:lnTo>
                  <a:pt x="443545" y="538076"/>
                </a:lnTo>
                <a:lnTo>
                  <a:pt x="443545" y="579078"/>
                </a:lnTo>
                <a:lnTo>
                  <a:pt x="408596" y="579078"/>
                </a:lnTo>
                <a:lnTo>
                  <a:pt x="408596" y="538076"/>
                </a:lnTo>
                <a:lnTo>
                  <a:pt x="390581" y="538076"/>
                </a:lnTo>
                <a:lnTo>
                  <a:pt x="339417" y="538076"/>
                </a:lnTo>
                <a:lnTo>
                  <a:pt x="339417" y="505346"/>
                </a:lnTo>
                <a:lnTo>
                  <a:pt x="390581" y="385577"/>
                </a:lnTo>
                <a:close/>
                <a:moveTo>
                  <a:pt x="272040" y="349250"/>
                </a:moveTo>
                <a:cubicBezTo>
                  <a:pt x="283930" y="349250"/>
                  <a:pt x="293658" y="351768"/>
                  <a:pt x="301945" y="356084"/>
                </a:cubicBezTo>
                <a:cubicBezTo>
                  <a:pt x="309512" y="360400"/>
                  <a:pt x="315637" y="366874"/>
                  <a:pt x="319600" y="375506"/>
                </a:cubicBezTo>
                <a:cubicBezTo>
                  <a:pt x="323564" y="383778"/>
                  <a:pt x="325726" y="394209"/>
                  <a:pt x="325726" y="406437"/>
                </a:cubicBezTo>
                <a:cubicBezTo>
                  <a:pt x="325726" y="416508"/>
                  <a:pt x="324284" y="426219"/>
                  <a:pt x="321762" y="434132"/>
                </a:cubicBezTo>
                <a:cubicBezTo>
                  <a:pt x="319240" y="442764"/>
                  <a:pt x="315637" y="450677"/>
                  <a:pt x="311674" y="457870"/>
                </a:cubicBezTo>
                <a:cubicBezTo>
                  <a:pt x="307350" y="465063"/>
                  <a:pt x="302666" y="471538"/>
                  <a:pt x="297622" y="477652"/>
                </a:cubicBezTo>
                <a:cubicBezTo>
                  <a:pt x="292577" y="483766"/>
                  <a:pt x="287533" y="489881"/>
                  <a:pt x="282489" y="495276"/>
                </a:cubicBezTo>
                <a:cubicBezTo>
                  <a:pt x="277445" y="501030"/>
                  <a:pt x="272761" y="505706"/>
                  <a:pt x="268437" y="511101"/>
                </a:cubicBezTo>
                <a:cubicBezTo>
                  <a:pt x="264474" y="516136"/>
                  <a:pt x="260871" y="521172"/>
                  <a:pt x="258348" y="526207"/>
                </a:cubicBezTo>
                <a:cubicBezTo>
                  <a:pt x="255826" y="531243"/>
                  <a:pt x="254385" y="536638"/>
                  <a:pt x="254385" y="541673"/>
                </a:cubicBezTo>
                <a:cubicBezTo>
                  <a:pt x="254385" y="542752"/>
                  <a:pt x="254385" y="543471"/>
                  <a:pt x="254385" y="544191"/>
                </a:cubicBezTo>
                <a:cubicBezTo>
                  <a:pt x="254385" y="545270"/>
                  <a:pt x="254745" y="545629"/>
                  <a:pt x="254745" y="546708"/>
                </a:cubicBezTo>
                <a:lnTo>
                  <a:pt x="322483" y="546708"/>
                </a:lnTo>
                <a:lnTo>
                  <a:pt x="322483" y="579078"/>
                </a:lnTo>
                <a:lnTo>
                  <a:pt x="219075" y="579078"/>
                </a:lnTo>
                <a:lnTo>
                  <a:pt x="219075" y="551384"/>
                </a:lnTo>
                <a:cubicBezTo>
                  <a:pt x="219075" y="541673"/>
                  <a:pt x="220156" y="533041"/>
                  <a:pt x="223038" y="525847"/>
                </a:cubicBezTo>
                <a:cubicBezTo>
                  <a:pt x="225561" y="518294"/>
                  <a:pt x="228803" y="511101"/>
                  <a:pt x="232767" y="504987"/>
                </a:cubicBezTo>
                <a:cubicBezTo>
                  <a:pt x="237090" y="498513"/>
                  <a:pt x="241774" y="492758"/>
                  <a:pt x="246819" y="487363"/>
                </a:cubicBezTo>
                <a:cubicBezTo>
                  <a:pt x="251863" y="481608"/>
                  <a:pt x="256907" y="476213"/>
                  <a:pt x="261951" y="470458"/>
                </a:cubicBezTo>
                <a:cubicBezTo>
                  <a:pt x="266996" y="465063"/>
                  <a:pt x="271680" y="459309"/>
                  <a:pt x="275643" y="453194"/>
                </a:cubicBezTo>
                <a:cubicBezTo>
                  <a:pt x="279967" y="447080"/>
                  <a:pt x="283570" y="439887"/>
                  <a:pt x="286092" y="432693"/>
                </a:cubicBezTo>
                <a:cubicBezTo>
                  <a:pt x="288614" y="425500"/>
                  <a:pt x="289695" y="417228"/>
                  <a:pt x="290055" y="407876"/>
                </a:cubicBezTo>
                <a:cubicBezTo>
                  <a:pt x="290055" y="401042"/>
                  <a:pt x="289335" y="395647"/>
                  <a:pt x="287533" y="392051"/>
                </a:cubicBezTo>
                <a:cubicBezTo>
                  <a:pt x="286092" y="388094"/>
                  <a:pt x="283930" y="385577"/>
                  <a:pt x="281408" y="383778"/>
                </a:cubicBezTo>
                <a:cubicBezTo>
                  <a:pt x="278526" y="382340"/>
                  <a:pt x="275283" y="381980"/>
                  <a:pt x="271319" y="381980"/>
                </a:cubicBezTo>
                <a:cubicBezTo>
                  <a:pt x="265555" y="381980"/>
                  <a:pt x="260871" y="383419"/>
                  <a:pt x="257628" y="387015"/>
                </a:cubicBezTo>
                <a:cubicBezTo>
                  <a:pt x="254385" y="390612"/>
                  <a:pt x="252584" y="396367"/>
                  <a:pt x="252584" y="404279"/>
                </a:cubicBezTo>
                <a:lnTo>
                  <a:pt x="252584" y="428377"/>
                </a:lnTo>
                <a:lnTo>
                  <a:pt x="219075" y="428377"/>
                </a:lnTo>
                <a:lnTo>
                  <a:pt x="219075" y="406437"/>
                </a:lnTo>
                <a:cubicBezTo>
                  <a:pt x="219075" y="394209"/>
                  <a:pt x="220877" y="383778"/>
                  <a:pt x="224840" y="375506"/>
                </a:cubicBezTo>
                <a:cubicBezTo>
                  <a:pt x="228803" y="366874"/>
                  <a:pt x="234929" y="360400"/>
                  <a:pt x="242855" y="356084"/>
                </a:cubicBezTo>
                <a:cubicBezTo>
                  <a:pt x="250782" y="351768"/>
                  <a:pt x="260510" y="349250"/>
                  <a:pt x="272040" y="349250"/>
                </a:cubicBezTo>
                <a:close/>
                <a:moveTo>
                  <a:pt x="720629" y="274606"/>
                </a:moveTo>
                <a:cubicBezTo>
                  <a:pt x="725196" y="275773"/>
                  <a:pt x="729265" y="278646"/>
                  <a:pt x="731797" y="282956"/>
                </a:cubicBezTo>
                <a:cubicBezTo>
                  <a:pt x="731797" y="283315"/>
                  <a:pt x="731797" y="283674"/>
                  <a:pt x="732159" y="283674"/>
                </a:cubicBezTo>
                <a:lnTo>
                  <a:pt x="732159" y="284034"/>
                </a:lnTo>
                <a:cubicBezTo>
                  <a:pt x="732159" y="284393"/>
                  <a:pt x="732520" y="284393"/>
                  <a:pt x="732882" y="285111"/>
                </a:cubicBezTo>
                <a:cubicBezTo>
                  <a:pt x="742287" y="303069"/>
                  <a:pt x="750606" y="322105"/>
                  <a:pt x="757478" y="341859"/>
                </a:cubicBezTo>
                <a:cubicBezTo>
                  <a:pt x="764351" y="361254"/>
                  <a:pt x="770138" y="381726"/>
                  <a:pt x="774117" y="402558"/>
                </a:cubicBezTo>
                <a:cubicBezTo>
                  <a:pt x="775926" y="412614"/>
                  <a:pt x="769415" y="422312"/>
                  <a:pt x="759287" y="424107"/>
                </a:cubicBezTo>
                <a:cubicBezTo>
                  <a:pt x="758564" y="424107"/>
                  <a:pt x="758202" y="424107"/>
                  <a:pt x="758202" y="424107"/>
                </a:cubicBezTo>
                <a:lnTo>
                  <a:pt x="681881" y="427340"/>
                </a:lnTo>
                <a:lnTo>
                  <a:pt x="681881" y="427699"/>
                </a:lnTo>
                <a:cubicBezTo>
                  <a:pt x="671753" y="429854"/>
                  <a:pt x="661987" y="423748"/>
                  <a:pt x="659817" y="413692"/>
                </a:cubicBezTo>
                <a:cubicBezTo>
                  <a:pt x="659817" y="412973"/>
                  <a:pt x="659817" y="412255"/>
                  <a:pt x="659817" y="411537"/>
                </a:cubicBezTo>
                <a:cubicBezTo>
                  <a:pt x="657647" y="400762"/>
                  <a:pt x="654753" y="390346"/>
                  <a:pt x="651498" y="379930"/>
                </a:cubicBezTo>
                <a:cubicBezTo>
                  <a:pt x="647880" y="369155"/>
                  <a:pt x="643178" y="358740"/>
                  <a:pt x="638114" y="348683"/>
                </a:cubicBezTo>
                <a:lnTo>
                  <a:pt x="638114" y="347965"/>
                </a:lnTo>
                <a:cubicBezTo>
                  <a:pt x="633412" y="338985"/>
                  <a:pt x="637029" y="327851"/>
                  <a:pt x="646434" y="323541"/>
                </a:cubicBezTo>
                <a:lnTo>
                  <a:pt x="646795" y="323182"/>
                </a:lnTo>
                <a:lnTo>
                  <a:pt x="706477" y="276491"/>
                </a:lnTo>
                <a:cubicBezTo>
                  <a:pt x="710999" y="273977"/>
                  <a:pt x="716063" y="273438"/>
                  <a:pt x="720629" y="274606"/>
                </a:cubicBezTo>
                <a:close/>
                <a:moveTo>
                  <a:pt x="575159" y="127027"/>
                </a:moveTo>
                <a:cubicBezTo>
                  <a:pt x="579681" y="125809"/>
                  <a:pt x="584696" y="126351"/>
                  <a:pt x="589174" y="128876"/>
                </a:cubicBezTo>
                <a:cubicBezTo>
                  <a:pt x="589532" y="129237"/>
                  <a:pt x="589890" y="129237"/>
                  <a:pt x="590248" y="129598"/>
                </a:cubicBezTo>
                <a:cubicBezTo>
                  <a:pt x="590607" y="129598"/>
                  <a:pt x="590965" y="129958"/>
                  <a:pt x="591323" y="130319"/>
                </a:cubicBezTo>
                <a:cubicBezTo>
                  <a:pt x="603502" y="138257"/>
                  <a:pt x="615323" y="146916"/>
                  <a:pt x="626785" y="156297"/>
                </a:cubicBezTo>
                <a:cubicBezTo>
                  <a:pt x="638606" y="165677"/>
                  <a:pt x="650069" y="175780"/>
                  <a:pt x="660815" y="186603"/>
                </a:cubicBezTo>
                <a:cubicBezTo>
                  <a:pt x="667979" y="193819"/>
                  <a:pt x="667979" y="205365"/>
                  <a:pt x="660815" y="212581"/>
                </a:cubicBezTo>
                <a:lnTo>
                  <a:pt x="606009" y="265979"/>
                </a:lnTo>
                <a:lnTo>
                  <a:pt x="606368" y="265979"/>
                </a:lnTo>
                <a:cubicBezTo>
                  <a:pt x="599562" y="273916"/>
                  <a:pt x="587741" y="274277"/>
                  <a:pt x="580219" y="267783"/>
                </a:cubicBezTo>
                <a:cubicBezTo>
                  <a:pt x="579860" y="267061"/>
                  <a:pt x="579144" y="265979"/>
                  <a:pt x="578428" y="265618"/>
                </a:cubicBezTo>
                <a:cubicBezTo>
                  <a:pt x="577711" y="264896"/>
                  <a:pt x="577353" y="264536"/>
                  <a:pt x="576995" y="264175"/>
                </a:cubicBezTo>
                <a:cubicBezTo>
                  <a:pt x="576278" y="263453"/>
                  <a:pt x="576995" y="264175"/>
                  <a:pt x="574846" y="261649"/>
                </a:cubicBezTo>
                <a:cubicBezTo>
                  <a:pt x="569114" y="256237"/>
                  <a:pt x="563383" y="250825"/>
                  <a:pt x="557652" y="246135"/>
                </a:cubicBezTo>
                <a:cubicBezTo>
                  <a:pt x="551562" y="241084"/>
                  <a:pt x="545473" y="236393"/>
                  <a:pt x="539741" y="232425"/>
                </a:cubicBezTo>
                <a:lnTo>
                  <a:pt x="539383" y="232425"/>
                </a:lnTo>
                <a:cubicBezTo>
                  <a:pt x="531145" y="226652"/>
                  <a:pt x="528637" y="215106"/>
                  <a:pt x="534368" y="206808"/>
                </a:cubicBezTo>
                <a:lnTo>
                  <a:pt x="564099" y="135731"/>
                </a:lnTo>
                <a:cubicBezTo>
                  <a:pt x="566607" y="131221"/>
                  <a:pt x="570637" y="128245"/>
                  <a:pt x="575159" y="127027"/>
                </a:cubicBezTo>
                <a:close/>
                <a:moveTo>
                  <a:pt x="313646" y="0"/>
                </a:moveTo>
                <a:cubicBezTo>
                  <a:pt x="318681" y="0"/>
                  <a:pt x="323357" y="2162"/>
                  <a:pt x="326594" y="5765"/>
                </a:cubicBezTo>
                <a:lnTo>
                  <a:pt x="456081" y="135115"/>
                </a:lnTo>
                <a:cubicBezTo>
                  <a:pt x="463275" y="142321"/>
                  <a:pt x="463275" y="153851"/>
                  <a:pt x="456081" y="161057"/>
                </a:cubicBezTo>
                <a:lnTo>
                  <a:pt x="455721" y="161418"/>
                </a:lnTo>
                <a:lnTo>
                  <a:pt x="326594" y="290768"/>
                </a:lnTo>
                <a:cubicBezTo>
                  <a:pt x="319401" y="297974"/>
                  <a:pt x="307531" y="297974"/>
                  <a:pt x="300337" y="290768"/>
                </a:cubicBezTo>
                <a:cubicBezTo>
                  <a:pt x="296741" y="287165"/>
                  <a:pt x="295302" y="282481"/>
                  <a:pt x="295302" y="277437"/>
                </a:cubicBezTo>
                <a:lnTo>
                  <a:pt x="295302" y="202493"/>
                </a:lnTo>
                <a:cubicBezTo>
                  <a:pt x="284511" y="206456"/>
                  <a:pt x="273721" y="210780"/>
                  <a:pt x="264009" y="215824"/>
                </a:cubicBezTo>
                <a:cubicBezTo>
                  <a:pt x="237033" y="229156"/>
                  <a:pt x="212934" y="246811"/>
                  <a:pt x="191712" y="267708"/>
                </a:cubicBezTo>
                <a:cubicBezTo>
                  <a:pt x="166174" y="293290"/>
                  <a:pt x="146032" y="323916"/>
                  <a:pt x="131645" y="357786"/>
                </a:cubicBezTo>
                <a:cubicBezTo>
                  <a:pt x="117977" y="390934"/>
                  <a:pt x="110783" y="426604"/>
                  <a:pt x="110783" y="463716"/>
                </a:cubicBezTo>
                <a:cubicBezTo>
                  <a:pt x="110783" y="501188"/>
                  <a:pt x="117977" y="537219"/>
                  <a:pt x="131645" y="569647"/>
                </a:cubicBezTo>
                <a:cubicBezTo>
                  <a:pt x="146032" y="603876"/>
                  <a:pt x="166174" y="634502"/>
                  <a:pt x="191712" y="660084"/>
                </a:cubicBezTo>
                <a:cubicBezTo>
                  <a:pt x="217250" y="685305"/>
                  <a:pt x="247823" y="705843"/>
                  <a:pt x="281993" y="720255"/>
                </a:cubicBezTo>
                <a:cubicBezTo>
                  <a:pt x="314725" y="733587"/>
                  <a:pt x="350334" y="741153"/>
                  <a:pt x="387741" y="741153"/>
                </a:cubicBezTo>
                <a:cubicBezTo>
                  <a:pt x="425148" y="741153"/>
                  <a:pt x="461117" y="733587"/>
                  <a:pt x="493848" y="720255"/>
                </a:cubicBezTo>
                <a:cubicBezTo>
                  <a:pt x="527659" y="705843"/>
                  <a:pt x="558232" y="685305"/>
                  <a:pt x="583769" y="660084"/>
                </a:cubicBezTo>
                <a:cubicBezTo>
                  <a:pt x="606070" y="637745"/>
                  <a:pt x="624414" y="611803"/>
                  <a:pt x="638082" y="583338"/>
                </a:cubicBezTo>
                <a:cubicBezTo>
                  <a:pt x="648513" y="560639"/>
                  <a:pt x="656426" y="536498"/>
                  <a:pt x="660742" y="511277"/>
                </a:cubicBezTo>
                <a:lnTo>
                  <a:pt x="771166" y="523888"/>
                </a:lnTo>
                <a:cubicBezTo>
                  <a:pt x="765411" y="562080"/>
                  <a:pt x="753901" y="598111"/>
                  <a:pt x="737715" y="631620"/>
                </a:cubicBezTo>
                <a:cubicBezTo>
                  <a:pt x="718651" y="671253"/>
                  <a:pt x="693114" y="707284"/>
                  <a:pt x="662181" y="738631"/>
                </a:cubicBezTo>
                <a:cubicBezTo>
                  <a:pt x="626212" y="774301"/>
                  <a:pt x="583410" y="803126"/>
                  <a:pt x="536291" y="822943"/>
                </a:cubicBezTo>
                <a:cubicBezTo>
                  <a:pt x="490611" y="841679"/>
                  <a:pt x="440615" y="852128"/>
                  <a:pt x="387741" y="852128"/>
                </a:cubicBezTo>
                <a:cubicBezTo>
                  <a:pt x="335227" y="852128"/>
                  <a:pt x="285231" y="841679"/>
                  <a:pt x="239551" y="822943"/>
                </a:cubicBezTo>
                <a:cubicBezTo>
                  <a:pt x="192072" y="803126"/>
                  <a:pt x="149629" y="774301"/>
                  <a:pt x="113660" y="738631"/>
                </a:cubicBezTo>
                <a:cubicBezTo>
                  <a:pt x="77692" y="702600"/>
                  <a:pt x="48917" y="659724"/>
                  <a:pt x="29134" y="612523"/>
                </a:cubicBezTo>
                <a:cubicBezTo>
                  <a:pt x="10431" y="566764"/>
                  <a:pt x="0" y="516321"/>
                  <a:pt x="0" y="463716"/>
                </a:cubicBezTo>
                <a:cubicBezTo>
                  <a:pt x="0" y="411472"/>
                  <a:pt x="10431" y="361028"/>
                  <a:pt x="29134" y="315629"/>
                </a:cubicBezTo>
                <a:cubicBezTo>
                  <a:pt x="48917" y="268069"/>
                  <a:pt x="77692" y="225192"/>
                  <a:pt x="113660" y="189161"/>
                </a:cubicBezTo>
                <a:cubicBezTo>
                  <a:pt x="145313" y="157454"/>
                  <a:pt x="182360" y="131152"/>
                  <a:pt x="223365" y="112056"/>
                </a:cubicBezTo>
                <a:cubicBezTo>
                  <a:pt x="246025" y="101246"/>
                  <a:pt x="270124" y="92599"/>
                  <a:pt x="295302" y="86834"/>
                </a:cubicBezTo>
                <a:lnTo>
                  <a:pt x="295302" y="18376"/>
                </a:lnTo>
                <a:cubicBezTo>
                  <a:pt x="295302" y="8287"/>
                  <a:pt x="303575" y="0"/>
                  <a:pt x="31364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31" name="Freeform 130">
            <a:extLst>
              <a:ext uri="{FF2B5EF4-FFF2-40B4-BE49-F238E27FC236}">
                <a16:creationId xmlns:a16="http://schemas.microsoft.com/office/drawing/2014/main" id="{2AEABAD9-7E29-5B4B-9B02-AE92286B69A1}"/>
              </a:ext>
            </a:extLst>
          </p:cNvPr>
          <p:cNvSpPr>
            <a:spLocks noChangeArrowheads="1"/>
          </p:cNvSpPr>
          <p:nvPr/>
        </p:nvSpPr>
        <p:spPr bwMode="auto">
          <a:xfrm>
            <a:off x="12790752" y="10268175"/>
            <a:ext cx="761097" cy="724873"/>
          </a:xfrm>
          <a:custGeom>
            <a:avLst/>
            <a:gdLst>
              <a:gd name="connsiteX0" fmla="*/ 221354 w 852763"/>
              <a:gd name="connsiteY0" fmla="*/ 361287 h 812176"/>
              <a:gd name="connsiteX1" fmla="*/ 212356 w 852763"/>
              <a:gd name="connsiteY1" fmla="*/ 370290 h 812176"/>
              <a:gd name="connsiteX2" fmla="*/ 212356 w 852763"/>
              <a:gd name="connsiteY2" fmla="*/ 376052 h 812176"/>
              <a:gd name="connsiteX3" fmla="*/ 182842 w 852763"/>
              <a:gd name="connsiteY3" fmla="*/ 372091 h 812176"/>
              <a:gd name="connsiteX4" fmla="*/ 133532 w 852763"/>
              <a:gd name="connsiteY4" fmla="*/ 386136 h 812176"/>
              <a:gd name="connsiteX5" fmla="*/ 102938 w 852763"/>
              <a:gd name="connsiteY5" fmla="*/ 426471 h 812176"/>
              <a:gd name="connsiteX6" fmla="*/ 97180 w 852763"/>
              <a:gd name="connsiteY6" fmla="*/ 461044 h 812176"/>
              <a:gd name="connsiteX7" fmla="*/ 101859 w 852763"/>
              <a:gd name="connsiteY7" fmla="*/ 469687 h 812176"/>
              <a:gd name="connsiteX8" fmla="*/ 113736 w 852763"/>
              <a:gd name="connsiteY8" fmla="*/ 466086 h 812176"/>
              <a:gd name="connsiteX9" fmla="*/ 122374 w 852763"/>
              <a:gd name="connsiteY9" fmla="*/ 459243 h 812176"/>
              <a:gd name="connsiteX10" fmla="*/ 138931 w 852763"/>
              <a:gd name="connsiteY10" fmla="*/ 460684 h 812176"/>
              <a:gd name="connsiteX11" fmla="*/ 151168 w 852763"/>
              <a:gd name="connsiteY11" fmla="*/ 466806 h 812176"/>
              <a:gd name="connsiteX12" fmla="*/ 161246 w 852763"/>
              <a:gd name="connsiteY12" fmla="*/ 476530 h 812176"/>
              <a:gd name="connsiteX13" fmla="*/ 172404 w 852763"/>
              <a:gd name="connsiteY13" fmla="*/ 479051 h 812176"/>
              <a:gd name="connsiteX14" fmla="*/ 180682 w 852763"/>
              <a:gd name="connsiteY14" fmla="*/ 477250 h 812176"/>
              <a:gd name="connsiteX15" fmla="*/ 191840 w 852763"/>
              <a:gd name="connsiteY15" fmla="*/ 479411 h 812176"/>
              <a:gd name="connsiteX16" fmla="*/ 203717 w 852763"/>
              <a:gd name="connsiteY16" fmla="*/ 485893 h 812176"/>
              <a:gd name="connsiteX17" fmla="*/ 212356 w 852763"/>
              <a:gd name="connsiteY17" fmla="*/ 493456 h 812176"/>
              <a:gd name="connsiteX18" fmla="*/ 212356 w 852763"/>
              <a:gd name="connsiteY18" fmla="*/ 606179 h 812176"/>
              <a:gd name="connsiteX19" fmla="*/ 211636 w 852763"/>
              <a:gd name="connsiteY19" fmla="*/ 610140 h 812176"/>
              <a:gd name="connsiteX20" fmla="*/ 209116 w 852763"/>
              <a:gd name="connsiteY20" fmla="*/ 613741 h 812176"/>
              <a:gd name="connsiteX21" fmla="*/ 204077 w 852763"/>
              <a:gd name="connsiteY21" fmla="*/ 615182 h 812176"/>
              <a:gd name="connsiteX22" fmla="*/ 198678 w 852763"/>
              <a:gd name="connsiteY22" fmla="*/ 614102 h 812176"/>
              <a:gd name="connsiteX23" fmla="*/ 185001 w 852763"/>
              <a:gd name="connsiteY23" fmla="*/ 603298 h 812176"/>
              <a:gd name="connsiteX24" fmla="*/ 179242 w 852763"/>
              <a:gd name="connsiteY24" fmla="*/ 588172 h 812176"/>
              <a:gd name="connsiteX25" fmla="*/ 170604 w 852763"/>
              <a:gd name="connsiteY25" fmla="*/ 579168 h 812176"/>
              <a:gd name="connsiteX26" fmla="*/ 161966 w 852763"/>
              <a:gd name="connsiteY26" fmla="*/ 588172 h 812176"/>
              <a:gd name="connsiteX27" fmla="*/ 170964 w 852763"/>
              <a:gd name="connsiteY27" fmla="*/ 613741 h 812176"/>
              <a:gd name="connsiteX28" fmla="*/ 192920 w 852763"/>
              <a:gd name="connsiteY28" fmla="*/ 630668 h 812176"/>
              <a:gd name="connsiteX29" fmla="*/ 204077 w 852763"/>
              <a:gd name="connsiteY29" fmla="*/ 632829 h 812176"/>
              <a:gd name="connsiteX30" fmla="*/ 219194 w 852763"/>
              <a:gd name="connsiteY30" fmla="*/ 628507 h 812176"/>
              <a:gd name="connsiteX31" fmla="*/ 221354 w 852763"/>
              <a:gd name="connsiteY31" fmla="*/ 626706 h 812176"/>
              <a:gd name="connsiteX32" fmla="*/ 228552 w 852763"/>
              <a:gd name="connsiteY32" fmla="*/ 616262 h 812176"/>
              <a:gd name="connsiteX33" fmla="*/ 229992 w 852763"/>
              <a:gd name="connsiteY33" fmla="*/ 608339 h 812176"/>
              <a:gd name="connsiteX34" fmla="*/ 229992 w 852763"/>
              <a:gd name="connsiteY34" fmla="*/ 607259 h 812176"/>
              <a:gd name="connsiteX35" fmla="*/ 229992 w 852763"/>
              <a:gd name="connsiteY35" fmla="*/ 606179 h 812176"/>
              <a:gd name="connsiteX36" fmla="*/ 229992 w 852763"/>
              <a:gd name="connsiteY36" fmla="*/ 496697 h 812176"/>
              <a:gd name="connsiteX37" fmla="*/ 233591 w 852763"/>
              <a:gd name="connsiteY37" fmla="*/ 495977 h 812176"/>
              <a:gd name="connsiteX38" fmla="*/ 244749 w 852763"/>
              <a:gd name="connsiteY38" fmla="*/ 498138 h 812176"/>
              <a:gd name="connsiteX39" fmla="*/ 256626 w 852763"/>
              <a:gd name="connsiteY39" fmla="*/ 504620 h 812176"/>
              <a:gd name="connsiteX40" fmla="*/ 266704 w 852763"/>
              <a:gd name="connsiteY40" fmla="*/ 514344 h 812176"/>
              <a:gd name="connsiteX41" fmla="*/ 278222 w 852763"/>
              <a:gd name="connsiteY41" fmla="*/ 516865 h 812176"/>
              <a:gd name="connsiteX42" fmla="*/ 286500 w 852763"/>
              <a:gd name="connsiteY42" fmla="*/ 515064 h 812176"/>
              <a:gd name="connsiteX43" fmla="*/ 297658 w 852763"/>
              <a:gd name="connsiteY43" fmla="*/ 516865 h 812176"/>
              <a:gd name="connsiteX44" fmla="*/ 316014 w 852763"/>
              <a:gd name="connsiteY44" fmla="*/ 528750 h 812176"/>
              <a:gd name="connsiteX45" fmla="*/ 328251 w 852763"/>
              <a:gd name="connsiteY45" fmla="*/ 546756 h 812176"/>
              <a:gd name="connsiteX46" fmla="*/ 336530 w 852763"/>
              <a:gd name="connsiteY46" fmla="*/ 552879 h 812176"/>
              <a:gd name="connsiteX47" fmla="*/ 345528 w 852763"/>
              <a:gd name="connsiteY47" fmla="*/ 544235 h 812176"/>
              <a:gd name="connsiteX48" fmla="*/ 345168 w 852763"/>
              <a:gd name="connsiteY48" fmla="*/ 544235 h 812176"/>
              <a:gd name="connsiteX49" fmla="*/ 309895 w 852763"/>
              <a:gd name="connsiteY49" fmla="*/ 445198 h 812176"/>
              <a:gd name="connsiteX50" fmla="*/ 229992 w 852763"/>
              <a:gd name="connsiteY50" fmla="*/ 381814 h 812176"/>
              <a:gd name="connsiteX51" fmla="*/ 229992 w 852763"/>
              <a:gd name="connsiteY51" fmla="*/ 370290 h 812176"/>
              <a:gd name="connsiteX52" fmla="*/ 221354 w 852763"/>
              <a:gd name="connsiteY52" fmla="*/ 361287 h 812176"/>
              <a:gd name="connsiteX53" fmla="*/ 852129 w 852763"/>
              <a:gd name="connsiteY53" fmla="*/ 182299 h 812176"/>
              <a:gd name="connsiteX54" fmla="*/ 852129 w 852763"/>
              <a:gd name="connsiteY54" fmla="*/ 656148 h 812176"/>
              <a:gd name="connsiteX55" fmla="*/ 846377 w 852763"/>
              <a:gd name="connsiteY55" fmla="*/ 664796 h 812176"/>
              <a:gd name="connsiteX56" fmla="*/ 435487 w 852763"/>
              <a:gd name="connsiteY56" fmla="*/ 812176 h 812176"/>
              <a:gd name="connsiteX57" fmla="*/ 435487 w 852763"/>
              <a:gd name="connsiteY57" fmla="*/ 332201 h 812176"/>
              <a:gd name="connsiteX58" fmla="*/ 608039 w 852763"/>
              <a:gd name="connsiteY58" fmla="*/ 269862 h 812176"/>
              <a:gd name="connsiteX59" fmla="*/ 610196 w 852763"/>
              <a:gd name="connsiteY59" fmla="*/ 382649 h 812176"/>
              <a:gd name="connsiteX60" fmla="*/ 628171 w 852763"/>
              <a:gd name="connsiteY60" fmla="*/ 394180 h 812176"/>
              <a:gd name="connsiteX61" fmla="*/ 691080 w 852763"/>
              <a:gd name="connsiteY61" fmla="*/ 373640 h 812176"/>
              <a:gd name="connsiteX62" fmla="*/ 699708 w 852763"/>
              <a:gd name="connsiteY62" fmla="*/ 360308 h 812176"/>
              <a:gd name="connsiteX63" fmla="*/ 697551 w 852763"/>
              <a:gd name="connsiteY63" fmla="*/ 237792 h 812176"/>
              <a:gd name="connsiteX64" fmla="*/ 848893 w 852763"/>
              <a:gd name="connsiteY64" fmla="*/ 183380 h 812176"/>
              <a:gd name="connsiteX65" fmla="*/ 852129 w 852763"/>
              <a:gd name="connsiteY65" fmla="*/ 182299 h 812176"/>
              <a:gd name="connsiteX66" fmla="*/ 0 w 852763"/>
              <a:gd name="connsiteY66" fmla="*/ 182299 h 812176"/>
              <a:gd name="connsiteX67" fmla="*/ 4679 w 852763"/>
              <a:gd name="connsiteY67" fmla="*/ 183740 h 812176"/>
              <a:gd name="connsiteX68" fmla="*/ 221354 w 852763"/>
              <a:gd name="connsiteY68" fmla="*/ 261889 h 812176"/>
              <a:gd name="connsiteX69" fmla="*/ 416793 w 852763"/>
              <a:gd name="connsiteY69" fmla="*/ 332116 h 812176"/>
              <a:gd name="connsiteX70" fmla="*/ 416793 w 852763"/>
              <a:gd name="connsiteY70" fmla="*/ 808935 h 812176"/>
              <a:gd name="connsiteX71" fmla="*/ 417153 w 852763"/>
              <a:gd name="connsiteY71" fmla="*/ 812176 h 812176"/>
              <a:gd name="connsiteX72" fmla="*/ 221354 w 852763"/>
              <a:gd name="connsiteY72" fmla="*/ 741950 h 812176"/>
              <a:gd name="connsiteX73" fmla="*/ 5759 w 852763"/>
              <a:gd name="connsiteY73" fmla="*/ 664521 h 812176"/>
              <a:gd name="connsiteX74" fmla="*/ 0 w 852763"/>
              <a:gd name="connsiteY74" fmla="*/ 655877 h 812176"/>
              <a:gd name="connsiteX75" fmla="*/ 195073 w 852763"/>
              <a:gd name="connsiteY75" fmla="*/ 82437 h 812176"/>
              <a:gd name="connsiteX76" fmla="*/ 438015 w 852763"/>
              <a:gd name="connsiteY76" fmla="*/ 184555 h 812176"/>
              <a:gd name="connsiteX77" fmla="*/ 603215 w 852763"/>
              <a:gd name="connsiteY77" fmla="*/ 253952 h 812176"/>
              <a:gd name="connsiteX78" fmla="*/ 438015 w 852763"/>
              <a:gd name="connsiteY78" fmla="*/ 313281 h 812176"/>
              <a:gd name="connsiteX79" fmla="*/ 431537 w 852763"/>
              <a:gd name="connsiteY79" fmla="*/ 315798 h 812176"/>
              <a:gd name="connsiteX80" fmla="*/ 425058 w 852763"/>
              <a:gd name="connsiteY80" fmla="*/ 316517 h 812176"/>
              <a:gd name="connsiteX81" fmla="*/ 8638 w 852763"/>
              <a:gd name="connsiteY81" fmla="*/ 167655 h 812176"/>
              <a:gd name="connsiteX82" fmla="*/ 1799 w 852763"/>
              <a:gd name="connsiteY82" fmla="*/ 161183 h 812176"/>
              <a:gd name="connsiteX83" fmla="*/ 6118 w 852763"/>
              <a:gd name="connsiteY83" fmla="*/ 150395 h 812176"/>
              <a:gd name="connsiteX84" fmla="*/ 429017 w 852763"/>
              <a:gd name="connsiteY84" fmla="*/ 95 h 812176"/>
              <a:gd name="connsiteX85" fmla="*/ 438015 w 852763"/>
              <a:gd name="connsiteY85" fmla="*/ 3331 h 812176"/>
              <a:gd name="connsiteX86" fmla="*/ 845077 w 852763"/>
              <a:gd name="connsiteY86" fmla="*/ 149317 h 812176"/>
              <a:gd name="connsiteX87" fmla="*/ 852276 w 852763"/>
              <a:gd name="connsiteY87" fmla="*/ 155070 h 812176"/>
              <a:gd name="connsiteX88" fmla="*/ 847597 w 852763"/>
              <a:gd name="connsiteY88" fmla="*/ 166576 h 812176"/>
              <a:gd name="connsiteX89" fmla="*/ 693194 w 852763"/>
              <a:gd name="connsiteY89" fmla="*/ 221950 h 812176"/>
              <a:gd name="connsiteX90" fmla="*/ 438015 w 852763"/>
              <a:gd name="connsiteY90" fmla="*/ 120551 h 812176"/>
              <a:gd name="connsiteX91" fmla="*/ 272814 w 852763"/>
              <a:gd name="connsiteY91" fmla="*/ 54750 h 812176"/>
              <a:gd name="connsiteX92" fmla="*/ 422539 w 852763"/>
              <a:gd name="connsiteY92" fmla="*/ 1174 h 812176"/>
              <a:gd name="connsiteX93" fmla="*/ 429017 w 852763"/>
              <a:gd name="connsiteY93" fmla="*/ 95 h 81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52763" h="812176">
                <a:moveTo>
                  <a:pt x="221354" y="361287"/>
                </a:moveTo>
                <a:cubicBezTo>
                  <a:pt x="216315" y="361287"/>
                  <a:pt x="212356" y="365248"/>
                  <a:pt x="212356" y="370290"/>
                </a:cubicBezTo>
                <a:lnTo>
                  <a:pt x="212356" y="376052"/>
                </a:lnTo>
                <a:cubicBezTo>
                  <a:pt x="202278" y="373171"/>
                  <a:pt x="192200" y="372091"/>
                  <a:pt x="182842" y="372091"/>
                </a:cubicBezTo>
                <a:cubicBezTo>
                  <a:pt x="163766" y="372091"/>
                  <a:pt x="147209" y="377133"/>
                  <a:pt x="133532" y="386136"/>
                </a:cubicBezTo>
                <a:cubicBezTo>
                  <a:pt x="119495" y="395499"/>
                  <a:pt x="109057" y="409545"/>
                  <a:pt x="102938" y="426471"/>
                </a:cubicBezTo>
                <a:cubicBezTo>
                  <a:pt x="99339" y="436555"/>
                  <a:pt x="97180" y="448439"/>
                  <a:pt x="97180" y="461044"/>
                </a:cubicBezTo>
                <a:cubicBezTo>
                  <a:pt x="96820" y="464645"/>
                  <a:pt x="98259" y="468247"/>
                  <a:pt x="101859" y="469687"/>
                </a:cubicBezTo>
                <a:cubicBezTo>
                  <a:pt x="106178" y="472208"/>
                  <a:pt x="111577" y="470408"/>
                  <a:pt x="113736" y="466086"/>
                </a:cubicBezTo>
                <a:cubicBezTo>
                  <a:pt x="115536" y="462485"/>
                  <a:pt x="118775" y="460324"/>
                  <a:pt x="122374" y="459243"/>
                </a:cubicBezTo>
                <a:cubicBezTo>
                  <a:pt x="127053" y="457803"/>
                  <a:pt x="132812" y="458523"/>
                  <a:pt x="138931" y="460684"/>
                </a:cubicBezTo>
                <a:cubicBezTo>
                  <a:pt x="143250" y="462124"/>
                  <a:pt x="147209" y="464285"/>
                  <a:pt x="151168" y="466806"/>
                </a:cubicBezTo>
                <a:cubicBezTo>
                  <a:pt x="154768" y="469687"/>
                  <a:pt x="158367" y="472929"/>
                  <a:pt x="161246" y="476530"/>
                </a:cubicBezTo>
                <a:cubicBezTo>
                  <a:pt x="163766" y="480131"/>
                  <a:pt x="168445" y="481212"/>
                  <a:pt x="172404" y="479051"/>
                </a:cubicBezTo>
                <a:cubicBezTo>
                  <a:pt x="174563" y="477970"/>
                  <a:pt x="177443" y="477250"/>
                  <a:pt x="180682" y="477250"/>
                </a:cubicBezTo>
                <a:cubicBezTo>
                  <a:pt x="183921" y="477250"/>
                  <a:pt x="187881" y="477970"/>
                  <a:pt x="191840" y="479411"/>
                </a:cubicBezTo>
                <a:cubicBezTo>
                  <a:pt x="196159" y="480852"/>
                  <a:pt x="200118" y="483012"/>
                  <a:pt x="203717" y="485893"/>
                </a:cubicBezTo>
                <a:cubicBezTo>
                  <a:pt x="206957" y="488054"/>
                  <a:pt x="209836" y="490575"/>
                  <a:pt x="212356" y="493456"/>
                </a:cubicBezTo>
                <a:lnTo>
                  <a:pt x="212356" y="606179"/>
                </a:lnTo>
                <a:cubicBezTo>
                  <a:pt x="212356" y="607619"/>
                  <a:pt x="211996" y="609420"/>
                  <a:pt x="211636" y="610140"/>
                </a:cubicBezTo>
                <a:cubicBezTo>
                  <a:pt x="210916" y="611941"/>
                  <a:pt x="210196" y="613021"/>
                  <a:pt x="209116" y="613741"/>
                </a:cubicBezTo>
                <a:cubicBezTo>
                  <a:pt x="207676" y="614822"/>
                  <a:pt x="206597" y="615182"/>
                  <a:pt x="204077" y="615182"/>
                </a:cubicBezTo>
                <a:cubicBezTo>
                  <a:pt x="202638" y="615182"/>
                  <a:pt x="200838" y="614822"/>
                  <a:pt x="198678" y="614102"/>
                </a:cubicBezTo>
                <a:cubicBezTo>
                  <a:pt x="193639" y="612301"/>
                  <a:pt x="188600" y="607979"/>
                  <a:pt x="185001" y="603298"/>
                </a:cubicBezTo>
                <a:cubicBezTo>
                  <a:pt x="181762" y="598616"/>
                  <a:pt x="179242" y="593214"/>
                  <a:pt x="179242" y="588172"/>
                </a:cubicBezTo>
                <a:cubicBezTo>
                  <a:pt x="179242" y="583130"/>
                  <a:pt x="175643" y="579168"/>
                  <a:pt x="170604" y="579168"/>
                </a:cubicBezTo>
                <a:cubicBezTo>
                  <a:pt x="165565" y="579168"/>
                  <a:pt x="161966" y="583130"/>
                  <a:pt x="161966" y="588172"/>
                </a:cubicBezTo>
                <a:cubicBezTo>
                  <a:pt x="161966" y="596815"/>
                  <a:pt x="165205" y="606179"/>
                  <a:pt x="170964" y="613741"/>
                </a:cubicBezTo>
                <a:cubicBezTo>
                  <a:pt x="176363" y="621664"/>
                  <a:pt x="184281" y="627787"/>
                  <a:pt x="192920" y="630668"/>
                </a:cubicBezTo>
                <a:cubicBezTo>
                  <a:pt x="196879" y="632469"/>
                  <a:pt x="200478" y="632829"/>
                  <a:pt x="204077" y="632829"/>
                </a:cubicBezTo>
                <a:cubicBezTo>
                  <a:pt x="209836" y="632829"/>
                  <a:pt x="214875" y="631388"/>
                  <a:pt x="219194" y="628507"/>
                </a:cubicBezTo>
                <a:cubicBezTo>
                  <a:pt x="219554" y="628147"/>
                  <a:pt x="220634" y="627427"/>
                  <a:pt x="221354" y="626706"/>
                </a:cubicBezTo>
                <a:cubicBezTo>
                  <a:pt x="224593" y="624185"/>
                  <a:pt x="226753" y="620584"/>
                  <a:pt x="228552" y="616262"/>
                </a:cubicBezTo>
                <a:cubicBezTo>
                  <a:pt x="229272" y="613741"/>
                  <a:pt x="229992" y="611221"/>
                  <a:pt x="229992" y="608339"/>
                </a:cubicBezTo>
                <a:cubicBezTo>
                  <a:pt x="229992" y="607979"/>
                  <a:pt x="229992" y="607619"/>
                  <a:pt x="229992" y="607259"/>
                </a:cubicBezTo>
                <a:lnTo>
                  <a:pt x="229992" y="606179"/>
                </a:lnTo>
                <a:lnTo>
                  <a:pt x="229992" y="496697"/>
                </a:lnTo>
                <a:cubicBezTo>
                  <a:pt x="231072" y="496337"/>
                  <a:pt x="232511" y="495977"/>
                  <a:pt x="233591" y="495977"/>
                </a:cubicBezTo>
                <a:cubicBezTo>
                  <a:pt x="236830" y="495977"/>
                  <a:pt x="240790" y="496697"/>
                  <a:pt x="244749" y="498138"/>
                </a:cubicBezTo>
                <a:cubicBezTo>
                  <a:pt x="248708" y="499579"/>
                  <a:pt x="253027" y="502099"/>
                  <a:pt x="256626" y="504620"/>
                </a:cubicBezTo>
                <a:cubicBezTo>
                  <a:pt x="260226" y="507502"/>
                  <a:pt x="263825" y="510743"/>
                  <a:pt x="266704" y="514344"/>
                </a:cubicBezTo>
                <a:cubicBezTo>
                  <a:pt x="269224" y="517585"/>
                  <a:pt x="273903" y="518666"/>
                  <a:pt x="278222" y="516865"/>
                </a:cubicBezTo>
                <a:cubicBezTo>
                  <a:pt x="280381" y="515425"/>
                  <a:pt x="283261" y="515064"/>
                  <a:pt x="286500" y="515064"/>
                </a:cubicBezTo>
                <a:cubicBezTo>
                  <a:pt x="289739" y="515064"/>
                  <a:pt x="293699" y="515425"/>
                  <a:pt x="297658" y="516865"/>
                </a:cubicBezTo>
                <a:cubicBezTo>
                  <a:pt x="304136" y="519386"/>
                  <a:pt x="310615" y="523708"/>
                  <a:pt x="316014" y="528750"/>
                </a:cubicBezTo>
                <a:cubicBezTo>
                  <a:pt x="321413" y="534152"/>
                  <a:pt x="325732" y="540634"/>
                  <a:pt x="328251" y="546756"/>
                </a:cubicBezTo>
                <a:cubicBezTo>
                  <a:pt x="329331" y="550358"/>
                  <a:pt x="332570" y="552879"/>
                  <a:pt x="336530" y="552879"/>
                </a:cubicBezTo>
                <a:cubicBezTo>
                  <a:pt x="341569" y="552879"/>
                  <a:pt x="345528" y="548917"/>
                  <a:pt x="345528" y="544235"/>
                </a:cubicBezTo>
                <a:lnTo>
                  <a:pt x="345168" y="544235"/>
                </a:lnTo>
                <a:cubicBezTo>
                  <a:pt x="345168" y="510383"/>
                  <a:pt x="331851" y="475089"/>
                  <a:pt x="309895" y="445198"/>
                </a:cubicBezTo>
                <a:cubicBezTo>
                  <a:pt x="289379" y="417468"/>
                  <a:pt x="261305" y="394419"/>
                  <a:pt x="229992" y="381814"/>
                </a:cubicBezTo>
                <a:lnTo>
                  <a:pt x="229992" y="370290"/>
                </a:lnTo>
                <a:cubicBezTo>
                  <a:pt x="229992" y="365248"/>
                  <a:pt x="226033" y="361287"/>
                  <a:pt x="221354" y="361287"/>
                </a:cubicBezTo>
                <a:close/>
                <a:moveTo>
                  <a:pt x="852129" y="182299"/>
                </a:moveTo>
                <a:lnTo>
                  <a:pt x="852129" y="656148"/>
                </a:lnTo>
                <a:cubicBezTo>
                  <a:pt x="852129" y="659752"/>
                  <a:pt x="849972" y="663355"/>
                  <a:pt x="846377" y="664796"/>
                </a:cubicBezTo>
                <a:lnTo>
                  <a:pt x="435487" y="812176"/>
                </a:lnTo>
                <a:lnTo>
                  <a:pt x="435487" y="332201"/>
                </a:lnTo>
                <a:lnTo>
                  <a:pt x="608039" y="269862"/>
                </a:lnTo>
                <a:lnTo>
                  <a:pt x="610196" y="382649"/>
                </a:lnTo>
                <a:cubicBezTo>
                  <a:pt x="610196" y="391658"/>
                  <a:pt x="620262" y="396702"/>
                  <a:pt x="628171" y="394180"/>
                </a:cubicBezTo>
                <a:lnTo>
                  <a:pt x="691080" y="373640"/>
                </a:lnTo>
                <a:cubicBezTo>
                  <a:pt x="696472" y="371478"/>
                  <a:pt x="699708" y="366434"/>
                  <a:pt x="699708" y="360308"/>
                </a:cubicBezTo>
                <a:lnTo>
                  <a:pt x="697551" y="237792"/>
                </a:lnTo>
                <a:lnTo>
                  <a:pt x="848893" y="183380"/>
                </a:lnTo>
                <a:cubicBezTo>
                  <a:pt x="849972" y="183020"/>
                  <a:pt x="851050" y="182660"/>
                  <a:pt x="852129" y="182299"/>
                </a:cubicBezTo>
                <a:close/>
                <a:moveTo>
                  <a:pt x="0" y="182299"/>
                </a:moveTo>
                <a:cubicBezTo>
                  <a:pt x="1439" y="183020"/>
                  <a:pt x="2879" y="183380"/>
                  <a:pt x="4679" y="183740"/>
                </a:cubicBezTo>
                <a:lnTo>
                  <a:pt x="221354" y="261889"/>
                </a:lnTo>
                <a:lnTo>
                  <a:pt x="416793" y="332116"/>
                </a:lnTo>
                <a:lnTo>
                  <a:pt x="416793" y="808935"/>
                </a:lnTo>
                <a:cubicBezTo>
                  <a:pt x="416793" y="810015"/>
                  <a:pt x="416793" y="811096"/>
                  <a:pt x="417153" y="812176"/>
                </a:cubicBezTo>
                <a:lnTo>
                  <a:pt x="221354" y="741950"/>
                </a:lnTo>
                <a:lnTo>
                  <a:pt x="5759" y="664521"/>
                </a:lnTo>
                <a:cubicBezTo>
                  <a:pt x="2159" y="663080"/>
                  <a:pt x="0" y="659479"/>
                  <a:pt x="0" y="655877"/>
                </a:cubicBezTo>
                <a:close/>
                <a:moveTo>
                  <a:pt x="195073" y="82437"/>
                </a:moveTo>
                <a:lnTo>
                  <a:pt x="438015" y="184555"/>
                </a:lnTo>
                <a:lnTo>
                  <a:pt x="603215" y="253952"/>
                </a:lnTo>
                <a:lnTo>
                  <a:pt x="438015" y="313281"/>
                </a:lnTo>
                <a:lnTo>
                  <a:pt x="431537" y="315798"/>
                </a:lnTo>
                <a:cubicBezTo>
                  <a:pt x="429377" y="316517"/>
                  <a:pt x="427218" y="316877"/>
                  <a:pt x="425058" y="316517"/>
                </a:cubicBezTo>
                <a:lnTo>
                  <a:pt x="8638" y="167655"/>
                </a:lnTo>
                <a:cubicBezTo>
                  <a:pt x="5758" y="166576"/>
                  <a:pt x="2879" y="164419"/>
                  <a:pt x="1799" y="161183"/>
                </a:cubicBezTo>
                <a:cubicBezTo>
                  <a:pt x="0" y="157227"/>
                  <a:pt x="2159" y="152193"/>
                  <a:pt x="6118" y="150395"/>
                </a:cubicBezTo>
                <a:close/>
                <a:moveTo>
                  <a:pt x="429017" y="95"/>
                </a:moveTo>
                <a:lnTo>
                  <a:pt x="438015" y="3331"/>
                </a:lnTo>
                <a:lnTo>
                  <a:pt x="845077" y="149317"/>
                </a:lnTo>
                <a:cubicBezTo>
                  <a:pt x="848317" y="150395"/>
                  <a:pt x="851196" y="152193"/>
                  <a:pt x="852276" y="155070"/>
                </a:cubicBezTo>
                <a:cubicBezTo>
                  <a:pt x="853715" y="159744"/>
                  <a:pt x="851916" y="164419"/>
                  <a:pt x="847597" y="166576"/>
                </a:cubicBezTo>
                <a:lnTo>
                  <a:pt x="693194" y="221950"/>
                </a:lnTo>
                <a:lnTo>
                  <a:pt x="438015" y="120551"/>
                </a:lnTo>
                <a:lnTo>
                  <a:pt x="272814" y="54750"/>
                </a:lnTo>
                <a:lnTo>
                  <a:pt x="422539" y="1174"/>
                </a:lnTo>
                <a:cubicBezTo>
                  <a:pt x="424698" y="455"/>
                  <a:pt x="426858" y="-264"/>
                  <a:pt x="429017" y="95"/>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32" name="Freeform 131">
            <a:extLst>
              <a:ext uri="{FF2B5EF4-FFF2-40B4-BE49-F238E27FC236}">
                <a16:creationId xmlns:a16="http://schemas.microsoft.com/office/drawing/2014/main" id="{E182BED3-27A8-8D45-817B-0D5E540D7B72}"/>
              </a:ext>
            </a:extLst>
          </p:cNvPr>
          <p:cNvSpPr>
            <a:spLocks noChangeArrowheads="1"/>
          </p:cNvSpPr>
          <p:nvPr/>
        </p:nvSpPr>
        <p:spPr bwMode="auto">
          <a:xfrm>
            <a:off x="14397213" y="6711611"/>
            <a:ext cx="870103" cy="529680"/>
          </a:xfrm>
          <a:custGeom>
            <a:avLst/>
            <a:gdLst>
              <a:gd name="connsiteX0" fmla="*/ 8549 w 870103"/>
              <a:gd name="connsiteY0" fmla="*/ 493533 h 529680"/>
              <a:gd name="connsiteX1" fmla="*/ 860676 w 870103"/>
              <a:gd name="connsiteY1" fmla="*/ 493533 h 529680"/>
              <a:gd name="connsiteX2" fmla="*/ 860676 w 870103"/>
              <a:gd name="connsiteY2" fmla="*/ 529680 h 529680"/>
              <a:gd name="connsiteX3" fmla="*/ 8549 w 870103"/>
              <a:gd name="connsiteY3" fmla="*/ 529680 h 529680"/>
              <a:gd name="connsiteX4" fmla="*/ 665774 w 870103"/>
              <a:gd name="connsiteY4" fmla="*/ 268108 h 529680"/>
              <a:gd name="connsiteX5" fmla="*/ 751282 w 870103"/>
              <a:gd name="connsiteY5" fmla="*/ 294029 h 529680"/>
              <a:gd name="connsiteX6" fmla="*/ 768600 w 870103"/>
              <a:gd name="connsiteY6" fmla="*/ 394110 h 529680"/>
              <a:gd name="connsiteX7" fmla="*/ 706905 w 870103"/>
              <a:gd name="connsiteY7" fmla="*/ 388350 h 529680"/>
              <a:gd name="connsiteX8" fmla="*/ 213336 w 870103"/>
              <a:gd name="connsiteY8" fmla="*/ 126820 h 529680"/>
              <a:gd name="connsiteX9" fmla="*/ 359940 w 870103"/>
              <a:gd name="connsiteY9" fmla="*/ 171059 h 529680"/>
              <a:gd name="connsiteX10" fmla="*/ 406652 w 870103"/>
              <a:gd name="connsiteY10" fmla="*/ 393694 h 529680"/>
              <a:gd name="connsiteX11" fmla="*/ 301011 w 870103"/>
              <a:gd name="connsiteY11" fmla="*/ 383623 h 529680"/>
              <a:gd name="connsiteX12" fmla="*/ 146400 w 870103"/>
              <a:gd name="connsiteY12" fmla="*/ 26806 h 529680"/>
              <a:gd name="connsiteX13" fmla="*/ 111498 w 870103"/>
              <a:gd name="connsiteY13" fmla="*/ 28245 h 529680"/>
              <a:gd name="connsiteX14" fmla="*/ 76595 w 870103"/>
              <a:gd name="connsiteY14" fmla="*/ 39759 h 529680"/>
              <a:gd name="connsiteX15" fmla="*/ 111498 w 870103"/>
              <a:gd name="connsiteY15" fmla="*/ 51633 h 529680"/>
              <a:gd name="connsiteX16" fmla="*/ 121213 w 870103"/>
              <a:gd name="connsiteY16" fmla="*/ 55231 h 529680"/>
              <a:gd name="connsiteX17" fmla="*/ 159128 w 870103"/>
              <a:gd name="connsiteY17" fmla="*/ 1889 h 529680"/>
              <a:gd name="connsiteX18" fmla="*/ 202171 w 870103"/>
              <a:gd name="connsiteY18" fmla="*/ 5937 h 529680"/>
              <a:gd name="connsiteX19" fmla="*/ 204690 w 870103"/>
              <a:gd name="connsiteY19" fmla="*/ 6656 h 529680"/>
              <a:gd name="connsiteX20" fmla="*/ 614880 w 870103"/>
              <a:gd name="connsiteY20" fmla="*/ 158497 h 529680"/>
              <a:gd name="connsiteX21" fmla="*/ 728942 w 870103"/>
              <a:gd name="connsiteY21" fmla="*/ 207071 h 529680"/>
              <a:gd name="connsiteX22" fmla="*/ 809901 w 870103"/>
              <a:gd name="connsiteY22" fmla="*/ 170011 h 529680"/>
              <a:gd name="connsiteX23" fmla="*/ 809901 w 870103"/>
              <a:gd name="connsiteY23" fmla="*/ 169651 h 529680"/>
              <a:gd name="connsiteX24" fmla="*/ 823214 w 870103"/>
              <a:gd name="connsiteY24" fmla="*/ 168931 h 529680"/>
              <a:gd name="connsiteX25" fmla="*/ 857037 w 870103"/>
              <a:gd name="connsiteY25" fmla="*/ 177926 h 529680"/>
              <a:gd name="connsiteX26" fmla="*/ 869630 w 870103"/>
              <a:gd name="connsiteY26" fmla="*/ 199875 h 529680"/>
              <a:gd name="connsiteX27" fmla="*/ 867472 w 870103"/>
              <a:gd name="connsiteY27" fmla="*/ 204552 h 529680"/>
              <a:gd name="connsiteX28" fmla="*/ 795868 w 870103"/>
              <a:gd name="connsiteY28" fmla="*/ 332286 h 529680"/>
              <a:gd name="connsiteX29" fmla="*/ 777158 w 870103"/>
              <a:gd name="connsiteY29" fmla="*/ 341281 h 529680"/>
              <a:gd name="connsiteX30" fmla="*/ 766723 w 870103"/>
              <a:gd name="connsiteY30" fmla="*/ 279753 h 529680"/>
              <a:gd name="connsiteX31" fmla="*/ 637909 w 870103"/>
              <a:gd name="connsiteY31" fmla="*/ 241253 h 529680"/>
              <a:gd name="connsiteX32" fmla="*/ 661656 w 870103"/>
              <a:gd name="connsiteY32" fmla="*/ 310337 h 529680"/>
              <a:gd name="connsiteX33" fmla="*/ 630712 w 870103"/>
              <a:gd name="connsiteY33" fmla="*/ 302061 h 529680"/>
              <a:gd name="connsiteX34" fmla="*/ 609843 w 870103"/>
              <a:gd name="connsiteY34" fmla="*/ 296664 h 529680"/>
              <a:gd name="connsiteX35" fmla="*/ 393234 w 870103"/>
              <a:gd name="connsiteY35" fmla="*/ 239814 h 529680"/>
              <a:gd name="connsiteX36" fmla="*/ 393234 w 870103"/>
              <a:gd name="connsiteY36" fmla="*/ 240174 h 529680"/>
              <a:gd name="connsiteX37" fmla="*/ 375603 w 870103"/>
              <a:gd name="connsiteY37" fmla="*/ 156698 h 529680"/>
              <a:gd name="connsiteX38" fmla="*/ 186339 w 870103"/>
              <a:gd name="connsiteY38" fmla="*/ 99847 h 529680"/>
              <a:gd name="connsiteX39" fmla="*/ 218723 w 870103"/>
              <a:gd name="connsiteY39" fmla="*/ 194478 h 529680"/>
              <a:gd name="connsiteX40" fmla="*/ 111498 w 870103"/>
              <a:gd name="connsiteY40" fmla="*/ 166053 h 529680"/>
              <a:gd name="connsiteX41" fmla="*/ 83432 w 870103"/>
              <a:gd name="connsiteY41" fmla="*/ 158856 h 529680"/>
              <a:gd name="connsiteX42" fmla="*/ 83072 w 870103"/>
              <a:gd name="connsiteY42" fmla="*/ 158856 h 529680"/>
              <a:gd name="connsiteX43" fmla="*/ 82352 w 870103"/>
              <a:gd name="connsiteY43" fmla="*/ 158497 h 529680"/>
              <a:gd name="connsiteX44" fmla="*/ 81993 w 870103"/>
              <a:gd name="connsiteY44" fmla="*/ 158137 h 529680"/>
              <a:gd name="connsiteX45" fmla="*/ 81633 w 870103"/>
              <a:gd name="connsiteY45" fmla="*/ 158137 h 529680"/>
              <a:gd name="connsiteX46" fmla="*/ 36296 w 870103"/>
              <a:gd name="connsiteY46" fmla="*/ 139427 h 529680"/>
              <a:gd name="connsiteX47" fmla="*/ 314 w 870103"/>
              <a:gd name="connsiteY47" fmla="*/ 94450 h 529680"/>
              <a:gd name="connsiteX48" fmla="*/ 1394 w 870103"/>
              <a:gd name="connsiteY48" fmla="*/ 90852 h 529680"/>
              <a:gd name="connsiteX49" fmla="*/ 86310 w 870103"/>
              <a:gd name="connsiteY49" fmla="*/ 15292 h 529680"/>
              <a:gd name="connsiteX50" fmla="*/ 111498 w 870103"/>
              <a:gd name="connsiteY50" fmla="*/ 8096 h 529680"/>
              <a:gd name="connsiteX51" fmla="*/ 159128 w 870103"/>
              <a:gd name="connsiteY51" fmla="*/ 1889 h 529680"/>
              <a:gd name="connsiteX52" fmla="*/ 491382 w 870103"/>
              <a:gd name="connsiteY52" fmla="*/ 539 h 529680"/>
              <a:gd name="connsiteX53" fmla="*/ 500018 w 870103"/>
              <a:gd name="connsiteY53" fmla="*/ 539 h 529680"/>
              <a:gd name="connsiteX54" fmla="*/ 582779 w 870103"/>
              <a:gd name="connsiteY54" fmla="*/ 24630 h 529680"/>
              <a:gd name="connsiteX55" fmla="*/ 588177 w 870103"/>
              <a:gd name="connsiteY55" fmla="*/ 46923 h 529680"/>
              <a:gd name="connsiteX56" fmla="*/ 478428 w 870103"/>
              <a:gd name="connsiteY56" fmla="*/ 83598 h 529680"/>
              <a:gd name="connsiteX57" fmla="*/ 335574 w 870103"/>
              <a:gd name="connsiteY57" fmla="*/ 30742 h 52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70103" h="529680">
                <a:moveTo>
                  <a:pt x="8549" y="493533"/>
                </a:moveTo>
                <a:lnTo>
                  <a:pt x="860676" y="493533"/>
                </a:lnTo>
                <a:lnTo>
                  <a:pt x="860676" y="529680"/>
                </a:lnTo>
                <a:lnTo>
                  <a:pt x="8549" y="529680"/>
                </a:lnTo>
                <a:close/>
                <a:moveTo>
                  <a:pt x="665774" y="268108"/>
                </a:moveTo>
                <a:lnTo>
                  <a:pt x="751282" y="294029"/>
                </a:lnTo>
                <a:lnTo>
                  <a:pt x="768600" y="394110"/>
                </a:lnTo>
                <a:cubicBezTo>
                  <a:pt x="768600" y="394110"/>
                  <a:pt x="729635" y="399510"/>
                  <a:pt x="706905" y="388350"/>
                </a:cubicBezTo>
                <a:close/>
                <a:moveTo>
                  <a:pt x="213336" y="126820"/>
                </a:moveTo>
                <a:lnTo>
                  <a:pt x="359940" y="171059"/>
                </a:lnTo>
                <a:lnTo>
                  <a:pt x="406652" y="393694"/>
                </a:lnTo>
                <a:cubicBezTo>
                  <a:pt x="406652" y="393694"/>
                  <a:pt x="339818" y="402685"/>
                  <a:pt x="301011" y="383623"/>
                </a:cubicBezTo>
                <a:close/>
                <a:moveTo>
                  <a:pt x="146400" y="26806"/>
                </a:moveTo>
                <a:cubicBezTo>
                  <a:pt x="134166" y="26446"/>
                  <a:pt x="122652" y="26806"/>
                  <a:pt x="111498" y="28245"/>
                </a:cubicBezTo>
                <a:cubicBezTo>
                  <a:pt x="99264" y="30044"/>
                  <a:pt x="87750" y="33282"/>
                  <a:pt x="76595" y="39759"/>
                </a:cubicBezTo>
                <a:lnTo>
                  <a:pt x="111498" y="51633"/>
                </a:lnTo>
                <a:lnTo>
                  <a:pt x="121213" y="55231"/>
                </a:lnTo>
                <a:close/>
                <a:moveTo>
                  <a:pt x="159128" y="1889"/>
                </a:moveTo>
                <a:cubicBezTo>
                  <a:pt x="174645" y="1529"/>
                  <a:pt x="189398" y="2878"/>
                  <a:pt x="202171" y="5937"/>
                </a:cubicBezTo>
                <a:cubicBezTo>
                  <a:pt x="202891" y="6297"/>
                  <a:pt x="203970" y="6297"/>
                  <a:pt x="204690" y="6656"/>
                </a:cubicBezTo>
                <a:cubicBezTo>
                  <a:pt x="346098" y="44077"/>
                  <a:pt x="480669" y="101287"/>
                  <a:pt x="614880" y="158497"/>
                </a:cubicBezTo>
                <a:cubicBezTo>
                  <a:pt x="653381" y="175048"/>
                  <a:pt x="691881" y="191599"/>
                  <a:pt x="728942" y="207071"/>
                </a:cubicBezTo>
                <a:lnTo>
                  <a:pt x="809901" y="170011"/>
                </a:lnTo>
                <a:lnTo>
                  <a:pt x="809901" y="169651"/>
                </a:lnTo>
                <a:cubicBezTo>
                  <a:pt x="814219" y="167852"/>
                  <a:pt x="818896" y="167852"/>
                  <a:pt x="823214" y="168931"/>
                </a:cubicBezTo>
                <a:lnTo>
                  <a:pt x="857037" y="177926"/>
                </a:lnTo>
                <a:cubicBezTo>
                  <a:pt x="866392" y="180445"/>
                  <a:pt x="871789" y="190160"/>
                  <a:pt x="869630" y="199875"/>
                </a:cubicBezTo>
                <a:cubicBezTo>
                  <a:pt x="868911" y="201314"/>
                  <a:pt x="868191" y="203113"/>
                  <a:pt x="867472" y="204552"/>
                </a:cubicBezTo>
                <a:lnTo>
                  <a:pt x="795868" y="332286"/>
                </a:lnTo>
                <a:cubicBezTo>
                  <a:pt x="791910" y="339122"/>
                  <a:pt x="784354" y="342360"/>
                  <a:pt x="777158" y="341281"/>
                </a:cubicBezTo>
                <a:lnTo>
                  <a:pt x="766723" y="279753"/>
                </a:lnTo>
                <a:lnTo>
                  <a:pt x="637909" y="241253"/>
                </a:lnTo>
                <a:lnTo>
                  <a:pt x="661656" y="310337"/>
                </a:lnTo>
                <a:cubicBezTo>
                  <a:pt x="650142" y="307459"/>
                  <a:pt x="641507" y="305300"/>
                  <a:pt x="630712" y="302061"/>
                </a:cubicBezTo>
                <a:lnTo>
                  <a:pt x="609843" y="296664"/>
                </a:lnTo>
                <a:lnTo>
                  <a:pt x="393234" y="239814"/>
                </a:lnTo>
                <a:lnTo>
                  <a:pt x="393234" y="240174"/>
                </a:lnTo>
                <a:lnTo>
                  <a:pt x="375603" y="156698"/>
                </a:lnTo>
                <a:lnTo>
                  <a:pt x="186339" y="99847"/>
                </a:lnTo>
                <a:lnTo>
                  <a:pt x="218723" y="194478"/>
                </a:lnTo>
                <a:lnTo>
                  <a:pt x="111498" y="166053"/>
                </a:lnTo>
                <a:lnTo>
                  <a:pt x="83432" y="158856"/>
                </a:lnTo>
                <a:lnTo>
                  <a:pt x="83072" y="158856"/>
                </a:lnTo>
                <a:lnTo>
                  <a:pt x="82352" y="158497"/>
                </a:lnTo>
                <a:lnTo>
                  <a:pt x="81993" y="158137"/>
                </a:lnTo>
                <a:lnTo>
                  <a:pt x="81633" y="158137"/>
                </a:lnTo>
                <a:cubicBezTo>
                  <a:pt x="71558" y="155258"/>
                  <a:pt x="52488" y="148062"/>
                  <a:pt x="36296" y="139427"/>
                </a:cubicBezTo>
                <a:cubicBezTo>
                  <a:pt x="14707" y="127913"/>
                  <a:pt x="-2564" y="112441"/>
                  <a:pt x="314" y="94450"/>
                </a:cubicBezTo>
                <a:cubicBezTo>
                  <a:pt x="314" y="93011"/>
                  <a:pt x="1034" y="91572"/>
                  <a:pt x="1394" y="90852"/>
                </a:cubicBezTo>
                <a:cubicBezTo>
                  <a:pt x="11109" y="55591"/>
                  <a:pt x="46011" y="30044"/>
                  <a:pt x="86310" y="15292"/>
                </a:cubicBezTo>
                <a:cubicBezTo>
                  <a:pt x="94586" y="12413"/>
                  <a:pt x="102862" y="10254"/>
                  <a:pt x="111498" y="8096"/>
                </a:cubicBezTo>
                <a:cubicBezTo>
                  <a:pt x="127330" y="4318"/>
                  <a:pt x="143611" y="2249"/>
                  <a:pt x="159128" y="1889"/>
                </a:cubicBezTo>
                <a:close/>
                <a:moveTo>
                  <a:pt x="491382" y="539"/>
                </a:moveTo>
                <a:cubicBezTo>
                  <a:pt x="494260" y="-180"/>
                  <a:pt x="497139" y="-180"/>
                  <a:pt x="500018" y="539"/>
                </a:cubicBezTo>
                <a:lnTo>
                  <a:pt x="582779" y="24630"/>
                </a:lnTo>
                <a:cubicBezTo>
                  <a:pt x="596093" y="27147"/>
                  <a:pt x="605089" y="40451"/>
                  <a:pt x="588177" y="46923"/>
                </a:cubicBezTo>
                <a:lnTo>
                  <a:pt x="478428" y="83598"/>
                </a:lnTo>
                <a:cubicBezTo>
                  <a:pt x="431290" y="64901"/>
                  <a:pt x="383432" y="47642"/>
                  <a:pt x="335574" y="3074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33" name="Freeform 132">
            <a:extLst>
              <a:ext uri="{FF2B5EF4-FFF2-40B4-BE49-F238E27FC236}">
                <a16:creationId xmlns:a16="http://schemas.microsoft.com/office/drawing/2014/main" id="{7AEFB94B-7119-D140-8FA0-1CCBC01CF6C7}"/>
              </a:ext>
            </a:extLst>
          </p:cNvPr>
          <p:cNvSpPr>
            <a:spLocks noChangeArrowheads="1"/>
          </p:cNvSpPr>
          <p:nvPr/>
        </p:nvSpPr>
        <p:spPr bwMode="auto">
          <a:xfrm>
            <a:off x="10751312" y="10329017"/>
            <a:ext cx="841016" cy="652102"/>
          </a:xfrm>
          <a:custGeom>
            <a:avLst/>
            <a:gdLst>
              <a:gd name="connsiteX0" fmla="*/ 152832 w 841016"/>
              <a:gd name="connsiteY0" fmla="*/ 555556 h 652102"/>
              <a:gd name="connsiteX1" fmla="*/ 137318 w 841016"/>
              <a:gd name="connsiteY1" fmla="*/ 562006 h 652102"/>
              <a:gd name="connsiteX2" fmla="*/ 130824 w 841016"/>
              <a:gd name="connsiteY2" fmla="*/ 577056 h 652102"/>
              <a:gd name="connsiteX3" fmla="*/ 137318 w 841016"/>
              <a:gd name="connsiteY3" fmla="*/ 591748 h 652102"/>
              <a:gd name="connsiteX4" fmla="*/ 152832 w 841016"/>
              <a:gd name="connsiteY4" fmla="*/ 597840 h 652102"/>
              <a:gd name="connsiteX5" fmla="*/ 168708 w 841016"/>
              <a:gd name="connsiteY5" fmla="*/ 591748 h 652102"/>
              <a:gd name="connsiteX6" fmla="*/ 174841 w 841016"/>
              <a:gd name="connsiteY6" fmla="*/ 577056 h 652102"/>
              <a:gd name="connsiteX7" fmla="*/ 168708 w 841016"/>
              <a:gd name="connsiteY7" fmla="*/ 562006 h 652102"/>
              <a:gd name="connsiteX8" fmla="*/ 152832 w 841016"/>
              <a:gd name="connsiteY8" fmla="*/ 555556 h 652102"/>
              <a:gd name="connsiteX9" fmla="*/ 503237 w 841016"/>
              <a:gd name="connsiteY9" fmla="*/ 531421 h 652102"/>
              <a:gd name="connsiteX10" fmla="*/ 483033 w 841016"/>
              <a:gd name="connsiteY10" fmla="*/ 539347 h 652102"/>
              <a:gd name="connsiteX11" fmla="*/ 475095 w 841016"/>
              <a:gd name="connsiteY11" fmla="*/ 558800 h 652102"/>
              <a:gd name="connsiteX12" fmla="*/ 483033 w 841016"/>
              <a:gd name="connsiteY12" fmla="*/ 577892 h 652102"/>
              <a:gd name="connsiteX13" fmla="*/ 503237 w 841016"/>
              <a:gd name="connsiteY13" fmla="*/ 585818 h 652102"/>
              <a:gd name="connsiteX14" fmla="*/ 522720 w 841016"/>
              <a:gd name="connsiteY14" fmla="*/ 577892 h 652102"/>
              <a:gd name="connsiteX15" fmla="*/ 531018 w 841016"/>
              <a:gd name="connsiteY15" fmla="*/ 558800 h 652102"/>
              <a:gd name="connsiteX16" fmla="*/ 522720 w 841016"/>
              <a:gd name="connsiteY16" fmla="*/ 539347 h 652102"/>
              <a:gd name="connsiteX17" fmla="*/ 503237 w 841016"/>
              <a:gd name="connsiteY17" fmla="*/ 531421 h 652102"/>
              <a:gd name="connsiteX18" fmla="*/ 152832 w 841016"/>
              <a:gd name="connsiteY18" fmla="*/ 503237 h 652102"/>
              <a:gd name="connsiteX19" fmla="*/ 206230 w 841016"/>
              <a:gd name="connsiteY19" fmla="*/ 524738 h 652102"/>
              <a:gd name="connsiteX20" fmla="*/ 228239 w 841016"/>
              <a:gd name="connsiteY20" fmla="*/ 577056 h 652102"/>
              <a:gd name="connsiteX21" fmla="*/ 206230 w 841016"/>
              <a:gd name="connsiteY21" fmla="*/ 629016 h 652102"/>
              <a:gd name="connsiteX22" fmla="*/ 152832 w 841016"/>
              <a:gd name="connsiteY22" fmla="*/ 650517 h 652102"/>
              <a:gd name="connsiteX23" fmla="*/ 99795 w 841016"/>
              <a:gd name="connsiteY23" fmla="*/ 629016 h 652102"/>
              <a:gd name="connsiteX24" fmla="*/ 77787 w 841016"/>
              <a:gd name="connsiteY24" fmla="*/ 577056 h 652102"/>
              <a:gd name="connsiteX25" fmla="*/ 99795 w 841016"/>
              <a:gd name="connsiteY25" fmla="*/ 524738 h 652102"/>
              <a:gd name="connsiteX26" fmla="*/ 152832 w 841016"/>
              <a:gd name="connsiteY26" fmla="*/ 503237 h 652102"/>
              <a:gd name="connsiteX27" fmla="*/ 503237 w 841016"/>
              <a:gd name="connsiteY27" fmla="*/ 465137 h 652102"/>
              <a:gd name="connsiteX28" fmla="*/ 570345 w 841016"/>
              <a:gd name="connsiteY28" fmla="*/ 492516 h 652102"/>
              <a:gd name="connsiteX29" fmla="*/ 598126 w 841016"/>
              <a:gd name="connsiteY29" fmla="*/ 558800 h 652102"/>
              <a:gd name="connsiteX30" fmla="*/ 570345 w 841016"/>
              <a:gd name="connsiteY30" fmla="*/ 624724 h 652102"/>
              <a:gd name="connsiteX31" fmla="*/ 503237 w 841016"/>
              <a:gd name="connsiteY31" fmla="*/ 652102 h 652102"/>
              <a:gd name="connsiteX32" fmla="*/ 435768 w 841016"/>
              <a:gd name="connsiteY32" fmla="*/ 624724 h 652102"/>
              <a:gd name="connsiteX33" fmla="*/ 407987 w 841016"/>
              <a:gd name="connsiteY33" fmla="*/ 558800 h 652102"/>
              <a:gd name="connsiteX34" fmla="*/ 435768 w 841016"/>
              <a:gd name="connsiteY34" fmla="*/ 492516 h 652102"/>
              <a:gd name="connsiteX35" fmla="*/ 503237 w 841016"/>
              <a:gd name="connsiteY35" fmla="*/ 465137 h 652102"/>
              <a:gd name="connsiteX36" fmla="*/ 257006 w 841016"/>
              <a:gd name="connsiteY36" fmla="*/ 60602 h 652102"/>
              <a:gd name="connsiteX37" fmla="*/ 247270 w 841016"/>
              <a:gd name="connsiteY37" fmla="*/ 64209 h 652102"/>
              <a:gd name="connsiteX38" fmla="*/ 243303 w 841016"/>
              <a:gd name="connsiteY38" fmla="*/ 73588 h 652102"/>
              <a:gd name="connsiteX39" fmla="*/ 243303 w 841016"/>
              <a:gd name="connsiteY39" fmla="*/ 331787 h 652102"/>
              <a:gd name="connsiteX40" fmla="*/ 291797 w 841016"/>
              <a:gd name="connsiteY40" fmla="*/ 331787 h 652102"/>
              <a:gd name="connsiteX41" fmla="*/ 308858 w 841016"/>
              <a:gd name="connsiteY41" fmla="*/ 319952 h 652102"/>
              <a:gd name="connsiteX42" fmla="*/ 307988 w 841016"/>
              <a:gd name="connsiteY42" fmla="*/ 319952 h 652102"/>
              <a:gd name="connsiteX43" fmla="*/ 290037 w 841016"/>
              <a:gd name="connsiteY43" fmla="*/ 305839 h 652102"/>
              <a:gd name="connsiteX44" fmla="*/ 268495 w 841016"/>
              <a:gd name="connsiteY44" fmla="*/ 195834 h 652102"/>
              <a:gd name="connsiteX45" fmla="*/ 282497 w 841016"/>
              <a:gd name="connsiteY45" fmla="*/ 174846 h 652102"/>
              <a:gd name="connsiteX46" fmla="*/ 303321 w 841016"/>
              <a:gd name="connsiteY46" fmla="*/ 188958 h 652102"/>
              <a:gd name="connsiteX47" fmla="*/ 321990 w 841016"/>
              <a:gd name="connsiteY47" fmla="*/ 284489 h 652102"/>
              <a:gd name="connsiteX48" fmla="*/ 357533 w 841016"/>
              <a:gd name="connsiteY48" fmla="*/ 288831 h 652102"/>
              <a:gd name="connsiteX49" fmla="*/ 398103 w 841016"/>
              <a:gd name="connsiteY49" fmla="*/ 302220 h 652102"/>
              <a:gd name="connsiteX50" fmla="*/ 380511 w 841016"/>
              <a:gd name="connsiteY50" fmla="*/ 319952 h 652102"/>
              <a:gd name="connsiteX51" fmla="*/ 340151 w 841016"/>
              <a:gd name="connsiteY51" fmla="*/ 319952 h 652102"/>
              <a:gd name="connsiteX52" fmla="*/ 322897 w 841016"/>
              <a:gd name="connsiteY52" fmla="*/ 331787 h 652102"/>
              <a:gd name="connsiteX53" fmla="*/ 326515 w 841016"/>
              <a:gd name="connsiteY53" fmla="*/ 331787 h 652102"/>
              <a:gd name="connsiteX54" fmla="*/ 344155 w 841016"/>
              <a:gd name="connsiteY54" fmla="*/ 349838 h 652102"/>
              <a:gd name="connsiteX55" fmla="*/ 344155 w 841016"/>
              <a:gd name="connsiteY55" fmla="*/ 384857 h 652102"/>
              <a:gd name="connsiteX56" fmla="*/ 469099 w 841016"/>
              <a:gd name="connsiteY56" fmla="*/ 384857 h 652102"/>
              <a:gd name="connsiteX57" fmla="*/ 411216 w 841016"/>
              <a:gd name="connsiteY57" fmla="*/ 257271 h 652102"/>
              <a:gd name="connsiteX58" fmla="*/ 397643 w 841016"/>
              <a:gd name="connsiteY58" fmla="*/ 266645 h 652102"/>
              <a:gd name="connsiteX59" fmla="*/ 385455 w 841016"/>
              <a:gd name="connsiteY59" fmla="*/ 264492 h 652102"/>
              <a:gd name="connsiteX60" fmla="*/ 387606 w 841016"/>
              <a:gd name="connsiteY60" fmla="*/ 252292 h 652102"/>
              <a:gd name="connsiteX61" fmla="*/ 433848 w 841016"/>
              <a:gd name="connsiteY61" fmla="*/ 220357 h 652102"/>
              <a:gd name="connsiteX62" fmla="*/ 446036 w 841016"/>
              <a:gd name="connsiteY62" fmla="*/ 222510 h 652102"/>
              <a:gd name="connsiteX63" fmla="*/ 443885 w 841016"/>
              <a:gd name="connsiteY63" fmla="*/ 234710 h 652102"/>
              <a:gd name="connsiteX64" fmla="*/ 426130 w 841016"/>
              <a:gd name="connsiteY64" fmla="*/ 246972 h 652102"/>
              <a:gd name="connsiteX65" fmla="*/ 479170 w 841016"/>
              <a:gd name="connsiteY65" fmla="*/ 384857 h 652102"/>
              <a:gd name="connsiteX66" fmla="*/ 507161 w 841016"/>
              <a:gd name="connsiteY66" fmla="*/ 384857 h 652102"/>
              <a:gd name="connsiteX67" fmla="*/ 443000 w 841016"/>
              <a:gd name="connsiteY67" fmla="*/ 60602 h 652102"/>
              <a:gd name="connsiteX68" fmla="*/ 652587 w 841016"/>
              <a:gd name="connsiteY68" fmla="*/ 12700 h 652102"/>
              <a:gd name="connsiteX69" fmla="*/ 670174 w 841016"/>
              <a:gd name="connsiteY69" fmla="*/ 30364 h 652102"/>
              <a:gd name="connsiteX70" fmla="*/ 670174 w 841016"/>
              <a:gd name="connsiteY70" fmla="*/ 480249 h 652102"/>
              <a:gd name="connsiteX71" fmla="*/ 840657 w 841016"/>
              <a:gd name="connsiteY71" fmla="*/ 480249 h 652102"/>
              <a:gd name="connsiteX72" fmla="*/ 841016 w 841016"/>
              <a:gd name="connsiteY72" fmla="*/ 480249 h 652102"/>
              <a:gd name="connsiteX73" fmla="*/ 841016 w 841016"/>
              <a:gd name="connsiteY73" fmla="*/ 515577 h 652102"/>
              <a:gd name="connsiteX74" fmla="*/ 840657 w 841016"/>
              <a:gd name="connsiteY74" fmla="*/ 515577 h 652102"/>
              <a:gd name="connsiteX75" fmla="*/ 652587 w 841016"/>
              <a:gd name="connsiteY75" fmla="*/ 515577 h 652102"/>
              <a:gd name="connsiteX76" fmla="*/ 635000 w 841016"/>
              <a:gd name="connsiteY76" fmla="*/ 497913 h 652102"/>
              <a:gd name="connsiteX77" fmla="*/ 635000 w 841016"/>
              <a:gd name="connsiteY77" fmla="*/ 30364 h 652102"/>
              <a:gd name="connsiteX78" fmla="*/ 652587 w 841016"/>
              <a:gd name="connsiteY78" fmla="*/ 12700 h 652102"/>
              <a:gd name="connsiteX79" fmla="*/ 257006 w 841016"/>
              <a:gd name="connsiteY79" fmla="*/ 0 h 652102"/>
              <a:gd name="connsiteX80" fmla="*/ 489969 w 841016"/>
              <a:gd name="connsiteY80" fmla="*/ 0 h 652102"/>
              <a:gd name="connsiteX81" fmla="*/ 507640 w 841016"/>
              <a:gd name="connsiteY81" fmla="*/ 18036 h 652102"/>
              <a:gd name="connsiteX82" fmla="*/ 489969 w 841016"/>
              <a:gd name="connsiteY82" fmla="*/ 60602 h 652102"/>
              <a:gd name="connsiteX83" fmla="*/ 478879 w 841016"/>
              <a:gd name="connsiteY83" fmla="*/ 60602 h 652102"/>
              <a:gd name="connsiteX84" fmla="*/ 542354 w 841016"/>
              <a:gd name="connsiteY84" fmla="*/ 381394 h 652102"/>
              <a:gd name="connsiteX85" fmla="*/ 541623 w 841016"/>
              <a:gd name="connsiteY85" fmla="*/ 384857 h 652102"/>
              <a:gd name="connsiteX86" fmla="*/ 596900 w 841016"/>
              <a:gd name="connsiteY86" fmla="*/ 384857 h 652102"/>
              <a:gd name="connsiteX87" fmla="*/ 596900 w 841016"/>
              <a:gd name="connsiteY87" fmla="*/ 29642 h 652102"/>
              <a:gd name="connsiteX88" fmla="*/ 606238 w 841016"/>
              <a:gd name="connsiteY88" fmla="*/ 20637 h 652102"/>
              <a:gd name="connsiteX89" fmla="*/ 615577 w 841016"/>
              <a:gd name="connsiteY89" fmla="*/ 29642 h 652102"/>
              <a:gd name="connsiteX90" fmla="*/ 615577 w 841016"/>
              <a:gd name="connsiteY90" fmla="*/ 402875 h 652102"/>
              <a:gd name="connsiteX91" fmla="*/ 615590 w 841016"/>
              <a:gd name="connsiteY91" fmla="*/ 402908 h 652102"/>
              <a:gd name="connsiteX92" fmla="*/ 615590 w 841016"/>
              <a:gd name="connsiteY92" fmla="*/ 404713 h 652102"/>
              <a:gd name="connsiteX93" fmla="*/ 615590 w 841016"/>
              <a:gd name="connsiteY93" fmla="*/ 545511 h 652102"/>
              <a:gd name="connsiteX94" fmla="*/ 614510 w 841016"/>
              <a:gd name="connsiteY94" fmla="*/ 550566 h 652102"/>
              <a:gd name="connsiteX95" fmla="*/ 581751 w 841016"/>
              <a:gd name="connsiteY95" fmla="*/ 479806 h 652102"/>
              <a:gd name="connsiteX96" fmla="*/ 502552 w 841016"/>
              <a:gd name="connsiteY96" fmla="*/ 447314 h 652102"/>
              <a:gd name="connsiteX97" fmla="*/ 423353 w 841016"/>
              <a:gd name="connsiteY97" fmla="*/ 479806 h 652102"/>
              <a:gd name="connsiteX98" fmla="*/ 389874 w 841016"/>
              <a:gd name="connsiteY98" fmla="*/ 558869 h 652102"/>
              <a:gd name="connsiteX99" fmla="*/ 389874 w 841016"/>
              <a:gd name="connsiteY99" fmla="*/ 563201 h 652102"/>
              <a:gd name="connsiteX100" fmla="*/ 244076 w 841016"/>
              <a:gd name="connsiteY100" fmla="*/ 563201 h 652102"/>
              <a:gd name="connsiteX101" fmla="*/ 217796 w 841016"/>
              <a:gd name="connsiteY101" fmla="*/ 513019 h 652102"/>
              <a:gd name="connsiteX102" fmla="*/ 152277 w 841016"/>
              <a:gd name="connsiteY102" fmla="*/ 486304 h 652102"/>
              <a:gd name="connsiteX103" fmla="*/ 87118 w 841016"/>
              <a:gd name="connsiteY103" fmla="*/ 513019 h 652102"/>
              <a:gd name="connsiteX104" fmla="*/ 60839 w 841016"/>
              <a:gd name="connsiteY104" fmla="*/ 563201 h 652102"/>
              <a:gd name="connsiteX105" fmla="*/ 45359 w 841016"/>
              <a:gd name="connsiteY105" fmla="*/ 563201 h 652102"/>
              <a:gd name="connsiteX106" fmla="*/ 17639 w 841016"/>
              <a:gd name="connsiteY106" fmla="*/ 563201 h 652102"/>
              <a:gd name="connsiteX107" fmla="*/ 0 w 841016"/>
              <a:gd name="connsiteY107" fmla="*/ 545511 h 652102"/>
              <a:gd name="connsiteX108" fmla="*/ 0 w 841016"/>
              <a:gd name="connsiteY108" fmla="*/ 493163 h 652102"/>
              <a:gd name="connsiteX109" fmla="*/ 5040 w 841016"/>
              <a:gd name="connsiteY109" fmla="*/ 467892 h 652102"/>
              <a:gd name="connsiteX110" fmla="*/ 27719 w 841016"/>
              <a:gd name="connsiteY110" fmla="*/ 452007 h 652102"/>
              <a:gd name="connsiteX111" fmla="*/ 27719 w 841016"/>
              <a:gd name="connsiteY111" fmla="*/ 411212 h 652102"/>
              <a:gd name="connsiteX112" fmla="*/ 51479 w 841016"/>
              <a:gd name="connsiteY112" fmla="*/ 354893 h 652102"/>
              <a:gd name="connsiteX113" fmla="*/ 108358 w 841016"/>
              <a:gd name="connsiteY113" fmla="*/ 331787 h 652102"/>
              <a:gd name="connsiteX114" fmla="*/ 207962 w 841016"/>
              <a:gd name="connsiteY114" fmla="*/ 331787 h 652102"/>
              <a:gd name="connsiteX115" fmla="*/ 207962 w 841016"/>
              <a:gd name="connsiteY115" fmla="*/ 48337 h 652102"/>
              <a:gd name="connsiteX116" fmla="*/ 222387 w 841016"/>
              <a:gd name="connsiteY116" fmla="*/ 14068 h 652102"/>
              <a:gd name="connsiteX117" fmla="*/ 257006 w 841016"/>
              <a:gd name="connsiteY117" fmla="*/ 0 h 652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841016" h="652102">
                <a:moveTo>
                  <a:pt x="152832" y="555556"/>
                </a:moveTo>
                <a:cubicBezTo>
                  <a:pt x="146699" y="555556"/>
                  <a:pt x="141287" y="558064"/>
                  <a:pt x="137318" y="562006"/>
                </a:cubicBezTo>
                <a:cubicBezTo>
                  <a:pt x="133349" y="565948"/>
                  <a:pt x="130824" y="570964"/>
                  <a:pt x="130824" y="577056"/>
                </a:cubicBezTo>
                <a:cubicBezTo>
                  <a:pt x="130824" y="582790"/>
                  <a:pt x="133349" y="587807"/>
                  <a:pt x="137318" y="591748"/>
                </a:cubicBezTo>
                <a:cubicBezTo>
                  <a:pt x="141287" y="595690"/>
                  <a:pt x="146699" y="597840"/>
                  <a:pt x="152832" y="597840"/>
                </a:cubicBezTo>
                <a:cubicBezTo>
                  <a:pt x="159327" y="597840"/>
                  <a:pt x="164739" y="595690"/>
                  <a:pt x="168708" y="591748"/>
                </a:cubicBezTo>
                <a:cubicBezTo>
                  <a:pt x="172315" y="587807"/>
                  <a:pt x="174841" y="582790"/>
                  <a:pt x="174841" y="577056"/>
                </a:cubicBezTo>
                <a:cubicBezTo>
                  <a:pt x="174841" y="570964"/>
                  <a:pt x="172315" y="565948"/>
                  <a:pt x="168708" y="562006"/>
                </a:cubicBezTo>
                <a:cubicBezTo>
                  <a:pt x="164739" y="558064"/>
                  <a:pt x="159327" y="555556"/>
                  <a:pt x="152832" y="555556"/>
                </a:cubicBezTo>
                <a:close/>
                <a:moveTo>
                  <a:pt x="503237" y="531421"/>
                </a:moveTo>
                <a:cubicBezTo>
                  <a:pt x="495300" y="531421"/>
                  <a:pt x="488084" y="534664"/>
                  <a:pt x="483033" y="539347"/>
                </a:cubicBezTo>
                <a:cubicBezTo>
                  <a:pt x="477982" y="544390"/>
                  <a:pt x="475095" y="551235"/>
                  <a:pt x="475095" y="558800"/>
                </a:cubicBezTo>
                <a:cubicBezTo>
                  <a:pt x="475095" y="566005"/>
                  <a:pt x="477982" y="572849"/>
                  <a:pt x="483033" y="577892"/>
                </a:cubicBezTo>
                <a:cubicBezTo>
                  <a:pt x="488084" y="582936"/>
                  <a:pt x="495300" y="585818"/>
                  <a:pt x="503237" y="585818"/>
                </a:cubicBezTo>
                <a:cubicBezTo>
                  <a:pt x="510814" y="585818"/>
                  <a:pt x="517669" y="582936"/>
                  <a:pt x="522720" y="577892"/>
                </a:cubicBezTo>
                <a:cubicBezTo>
                  <a:pt x="527771" y="572849"/>
                  <a:pt x="531018" y="566005"/>
                  <a:pt x="531018" y="558800"/>
                </a:cubicBezTo>
                <a:cubicBezTo>
                  <a:pt x="531018" y="551235"/>
                  <a:pt x="527771" y="544390"/>
                  <a:pt x="522720" y="539347"/>
                </a:cubicBezTo>
                <a:cubicBezTo>
                  <a:pt x="517669" y="534664"/>
                  <a:pt x="510814" y="531421"/>
                  <a:pt x="503237" y="531421"/>
                </a:cubicBezTo>
                <a:close/>
                <a:moveTo>
                  <a:pt x="152832" y="503237"/>
                </a:moveTo>
                <a:cubicBezTo>
                  <a:pt x="173759" y="503237"/>
                  <a:pt x="192520" y="511479"/>
                  <a:pt x="206230" y="524738"/>
                </a:cubicBezTo>
                <a:cubicBezTo>
                  <a:pt x="219580" y="537997"/>
                  <a:pt x="228239" y="556631"/>
                  <a:pt x="228239" y="577056"/>
                </a:cubicBezTo>
                <a:cubicBezTo>
                  <a:pt x="228239" y="597124"/>
                  <a:pt x="219580" y="615757"/>
                  <a:pt x="206230" y="629016"/>
                </a:cubicBezTo>
                <a:cubicBezTo>
                  <a:pt x="192520" y="642275"/>
                  <a:pt x="173759" y="650517"/>
                  <a:pt x="152832" y="650517"/>
                </a:cubicBezTo>
                <a:cubicBezTo>
                  <a:pt x="132267" y="650517"/>
                  <a:pt x="113506" y="642275"/>
                  <a:pt x="99795" y="629016"/>
                </a:cubicBezTo>
                <a:cubicBezTo>
                  <a:pt x="86085" y="615757"/>
                  <a:pt x="77787" y="597124"/>
                  <a:pt x="77787" y="577056"/>
                </a:cubicBezTo>
                <a:cubicBezTo>
                  <a:pt x="77787" y="556631"/>
                  <a:pt x="86085" y="537997"/>
                  <a:pt x="99795" y="524738"/>
                </a:cubicBezTo>
                <a:cubicBezTo>
                  <a:pt x="113506" y="511479"/>
                  <a:pt x="132267" y="503237"/>
                  <a:pt x="152832" y="503237"/>
                </a:cubicBezTo>
                <a:close/>
                <a:moveTo>
                  <a:pt x="503237" y="465137"/>
                </a:moveTo>
                <a:cubicBezTo>
                  <a:pt x="529215" y="465137"/>
                  <a:pt x="553027" y="475584"/>
                  <a:pt x="570345" y="492516"/>
                </a:cubicBezTo>
                <a:cubicBezTo>
                  <a:pt x="587663" y="509447"/>
                  <a:pt x="598126" y="532862"/>
                  <a:pt x="598126" y="558800"/>
                </a:cubicBezTo>
                <a:cubicBezTo>
                  <a:pt x="598126" y="584377"/>
                  <a:pt x="587663" y="607792"/>
                  <a:pt x="570345" y="624724"/>
                </a:cubicBezTo>
                <a:cubicBezTo>
                  <a:pt x="553027" y="641655"/>
                  <a:pt x="529215" y="652102"/>
                  <a:pt x="503237" y="652102"/>
                </a:cubicBezTo>
                <a:cubicBezTo>
                  <a:pt x="476899" y="652102"/>
                  <a:pt x="453087" y="641655"/>
                  <a:pt x="435768" y="624724"/>
                </a:cubicBezTo>
                <a:cubicBezTo>
                  <a:pt x="418811" y="607792"/>
                  <a:pt x="407987" y="584377"/>
                  <a:pt x="407987" y="558800"/>
                </a:cubicBezTo>
                <a:cubicBezTo>
                  <a:pt x="407987" y="532862"/>
                  <a:pt x="418811" y="509447"/>
                  <a:pt x="435768" y="492516"/>
                </a:cubicBezTo>
                <a:cubicBezTo>
                  <a:pt x="453087" y="475584"/>
                  <a:pt x="476899" y="465137"/>
                  <a:pt x="503237" y="465137"/>
                </a:cubicBezTo>
                <a:close/>
                <a:moveTo>
                  <a:pt x="257006" y="60602"/>
                </a:moveTo>
                <a:cubicBezTo>
                  <a:pt x="253040" y="60602"/>
                  <a:pt x="249794" y="62044"/>
                  <a:pt x="247270" y="64209"/>
                </a:cubicBezTo>
                <a:cubicBezTo>
                  <a:pt x="244745" y="66734"/>
                  <a:pt x="243303" y="69980"/>
                  <a:pt x="243303" y="73588"/>
                </a:cubicBezTo>
                <a:lnTo>
                  <a:pt x="243303" y="331787"/>
                </a:lnTo>
                <a:lnTo>
                  <a:pt x="291797" y="331787"/>
                </a:lnTo>
                <a:lnTo>
                  <a:pt x="308858" y="319952"/>
                </a:lnTo>
                <a:lnTo>
                  <a:pt x="307988" y="319952"/>
                </a:lnTo>
                <a:cubicBezTo>
                  <a:pt x="299371" y="320313"/>
                  <a:pt x="291832" y="314162"/>
                  <a:pt x="290037" y="305839"/>
                </a:cubicBezTo>
                <a:lnTo>
                  <a:pt x="268495" y="195834"/>
                </a:lnTo>
                <a:cubicBezTo>
                  <a:pt x="266700" y="186064"/>
                  <a:pt x="272803" y="176655"/>
                  <a:pt x="282497" y="174846"/>
                </a:cubicBezTo>
                <a:cubicBezTo>
                  <a:pt x="292191" y="173037"/>
                  <a:pt x="301167" y="179188"/>
                  <a:pt x="303321" y="188958"/>
                </a:cubicBezTo>
                <a:cubicBezTo>
                  <a:pt x="317682" y="226592"/>
                  <a:pt x="321990" y="256988"/>
                  <a:pt x="321990" y="284489"/>
                </a:cubicBezTo>
                <a:cubicBezTo>
                  <a:pt x="333479" y="288108"/>
                  <a:pt x="345327" y="289917"/>
                  <a:pt x="357533" y="288831"/>
                </a:cubicBezTo>
                <a:cubicBezTo>
                  <a:pt x="371176" y="287746"/>
                  <a:pt x="398103" y="276890"/>
                  <a:pt x="398103" y="302220"/>
                </a:cubicBezTo>
                <a:cubicBezTo>
                  <a:pt x="398103" y="311991"/>
                  <a:pt x="390205" y="319952"/>
                  <a:pt x="380511" y="319952"/>
                </a:cubicBezTo>
                <a:lnTo>
                  <a:pt x="340151" y="319952"/>
                </a:lnTo>
                <a:lnTo>
                  <a:pt x="322897" y="331787"/>
                </a:lnTo>
                <a:lnTo>
                  <a:pt x="326515" y="331787"/>
                </a:lnTo>
                <a:cubicBezTo>
                  <a:pt x="336235" y="331787"/>
                  <a:pt x="344155" y="339730"/>
                  <a:pt x="344155" y="349838"/>
                </a:cubicBezTo>
                <a:lnTo>
                  <a:pt x="344155" y="384857"/>
                </a:lnTo>
                <a:lnTo>
                  <a:pt x="469099" y="384857"/>
                </a:lnTo>
                <a:lnTo>
                  <a:pt x="411216" y="257271"/>
                </a:lnTo>
                <a:lnTo>
                  <a:pt x="397643" y="266645"/>
                </a:lnTo>
                <a:cubicBezTo>
                  <a:pt x="393700" y="269516"/>
                  <a:pt x="387964" y="268439"/>
                  <a:pt x="385455" y="264492"/>
                </a:cubicBezTo>
                <a:cubicBezTo>
                  <a:pt x="382587" y="260187"/>
                  <a:pt x="383663" y="254804"/>
                  <a:pt x="387606" y="252292"/>
                </a:cubicBezTo>
                <a:lnTo>
                  <a:pt x="433848" y="220357"/>
                </a:lnTo>
                <a:cubicBezTo>
                  <a:pt x="437791" y="217487"/>
                  <a:pt x="443168" y="218563"/>
                  <a:pt x="446036" y="222510"/>
                </a:cubicBezTo>
                <a:cubicBezTo>
                  <a:pt x="448904" y="226457"/>
                  <a:pt x="447828" y="232198"/>
                  <a:pt x="443885" y="234710"/>
                </a:cubicBezTo>
                <a:lnTo>
                  <a:pt x="426130" y="246972"/>
                </a:lnTo>
                <a:lnTo>
                  <a:pt x="479170" y="384857"/>
                </a:lnTo>
                <a:lnTo>
                  <a:pt x="507161" y="384857"/>
                </a:lnTo>
                <a:lnTo>
                  <a:pt x="443000" y="60602"/>
                </a:lnTo>
                <a:close/>
                <a:moveTo>
                  <a:pt x="652587" y="12700"/>
                </a:moveTo>
                <a:cubicBezTo>
                  <a:pt x="662278" y="12700"/>
                  <a:pt x="670174" y="20630"/>
                  <a:pt x="670174" y="30364"/>
                </a:cubicBezTo>
                <a:lnTo>
                  <a:pt x="670174" y="480249"/>
                </a:lnTo>
                <a:lnTo>
                  <a:pt x="840657" y="480249"/>
                </a:lnTo>
                <a:lnTo>
                  <a:pt x="841016" y="480249"/>
                </a:lnTo>
                <a:lnTo>
                  <a:pt x="841016" y="515577"/>
                </a:lnTo>
                <a:lnTo>
                  <a:pt x="840657" y="515577"/>
                </a:lnTo>
                <a:lnTo>
                  <a:pt x="652587" y="515577"/>
                </a:lnTo>
                <a:cubicBezTo>
                  <a:pt x="642896" y="515577"/>
                  <a:pt x="635000" y="508007"/>
                  <a:pt x="635000" y="497913"/>
                </a:cubicBezTo>
                <a:lnTo>
                  <a:pt x="635000" y="30364"/>
                </a:lnTo>
                <a:cubicBezTo>
                  <a:pt x="635000" y="20630"/>
                  <a:pt x="642896" y="12700"/>
                  <a:pt x="652587" y="12700"/>
                </a:cubicBezTo>
                <a:close/>
                <a:moveTo>
                  <a:pt x="257006" y="0"/>
                </a:moveTo>
                <a:lnTo>
                  <a:pt x="489969" y="0"/>
                </a:lnTo>
                <a:cubicBezTo>
                  <a:pt x="499706" y="0"/>
                  <a:pt x="507640" y="7936"/>
                  <a:pt x="507640" y="18036"/>
                </a:cubicBezTo>
                <a:cubicBezTo>
                  <a:pt x="507640" y="27776"/>
                  <a:pt x="499706" y="60602"/>
                  <a:pt x="489969" y="60602"/>
                </a:cubicBezTo>
                <a:lnTo>
                  <a:pt x="478879" y="60602"/>
                </a:lnTo>
                <a:lnTo>
                  <a:pt x="542354" y="381394"/>
                </a:lnTo>
                <a:lnTo>
                  <a:pt x="541623" y="384857"/>
                </a:lnTo>
                <a:lnTo>
                  <a:pt x="596900" y="384857"/>
                </a:lnTo>
                <a:lnTo>
                  <a:pt x="596900" y="29642"/>
                </a:lnTo>
                <a:cubicBezTo>
                  <a:pt x="596900" y="24959"/>
                  <a:pt x="601383" y="20637"/>
                  <a:pt x="606238" y="20637"/>
                </a:cubicBezTo>
                <a:cubicBezTo>
                  <a:pt x="611468" y="20637"/>
                  <a:pt x="615577" y="24959"/>
                  <a:pt x="615577" y="29642"/>
                </a:cubicBezTo>
                <a:lnTo>
                  <a:pt x="615577" y="402875"/>
                </a:lnTo>
                <a:lnTo>
                  <a:pt x="615590" y="402908"/>
                </a:lnTo>
                <a:cubicBezTo>
                  <a:pt x="615590" y="403630"/>
                  <a:pt x="615590" y="403991"/>
                  <a:pt x="615590" y="404713"/>
                </a:cubicBezTo>
                <a:lnTo>
                  <a:pt x="615590" y="545511"/>
                </a:lnTo>
                <a:cubicBezTo>
                  <a:pt x="615590" y="546955"/>
                  <a:pt x="615230" y="548760"/>
                  <a:pt x="614510" y="550566"/>
                </a:cubicBezTo>
                <a:cubicBezTo>
                  <a:pt x="612710" y="523850"/>
                  <a:pt x="600830" y="498579"/>
                  <a:pt x="581751" y="479806"/>
                </a:cubicBezTo>
                <a:cubicBezTo>
                  <a:pt x="560511" y="459227"/>
                  <a:pt x="532072" y="447314"/>
                  <a:pt x="502552" y="447314"/>
                </a:cubicBezTo>
                <a:cubicBezTo>
                  <a:pt x="472673" y="447314"/>
                  <a:pt x="443873" y="459227"/>
                  <a:pt x="423353" y="479806"/>
                </a:cubicBezTo>
                <a:cubicBezTo>
                  <a:pt x="402114" y="500745"/>
                  <a:pt x="389874" y="529265"/>
                  <a:pt x="389874" y="558869"/>
                </a:cubicBezTo>
                <a:cubicBezTo>
                  <a:pt x="389874" y="560313"/>
                  <a:pt x="389874" y="561757"/>
                  <a:pt x="389874" y="563201"/>
                </a:cubicBezTo>
                <a:lnTo>
                  <a:pt x="244076" y="563201"/>
                </a:lnTo>
                <a:cubicBezTo>
                  <a:pt x="241196" y="544067"/>
                  <a:pt x="231836" y="526377"/>
                  <a:pt x="217796" y="513019"/>
                </a:cubicBezTo>
                <a:cubicBezTo>
                  <a:pt x="200517" y="495690"/>
                  <a:pt x="177117" y="486304"/>
                  <a:pt x="152277" y="486304"/>
                </a:cubicBezTo>
                <a:cubicBezTo>
                  <a:pt x="127798" y="486304"/>
                  <a:pt x="104398" y="495690"/>
                  <a:pt x="87118" y="513019"/>
                </a:cubicBezTo>
                <a:cubicBezTo>
                  <a:pt x="73079" y="526377"/>
                  <a:pt x="63719" y="544067"/>
                  <a:pt x="60839" y="563201"/>
                </a:cubicBezTo>
                <a:lnTo>
                  <a:pt x="45359" y="563201"/>
                </a:lnTo>
                <a:lnTo>
                  <a:pt x="17639" y="563201"/>
                </a:lnTo>
                <a:cubicBezTo>
                  <a:pt x="7920" y="563201"/>
                  <a:pt x="0" y="555259"/>
                  <a:pt x="0" y="545511"/>
                </a:cubicBezTo>
                <a:lnTo>
                  <a:pt x="0" y="493163"/>
                </a:lnTo>
                <a:cubicBezTo>
                  <a:pt x="0" y="484138"/>
                  <a:pt x="1080" y="475473"/>
                  <a:pt x="5040" y="467892"/>
                </a:cubicBezTo>
                <a:cubicBezTo>
                  <a:pt x="9360" y="459227"/>
                  <a:pt x="16559" y="453451"/>
                  <a:pt x="27719" y="452007"/>
                </a:cubicBezTo>
                <a:lnTo>
                  <a:pt x="27719" y="411212"/>
                </a:lnTo>
                <a:cubicBezTo>
                  <a:pt x="27719" y="389189"/>
                  <a:pt x="36719" y="369333"/>
                  <a:pt x="51479" y="354893"/>
                </a:cubicBezTo>
                <a:cubicBezTo>
                  <a:pt x="66239" y="340813"/>
                  <a:pt x="86398" y="331787"/>
                  <a:pt x="108358" y="331787"/>
                </a:cubicBezTo>
                <a:lnTo>
                  <a:pt x="207962" y="331787"/>
                </a:lnTo>
                <a:lnTo>
                  <a:pt x="207962" y="48337"/>
                </a:lnTo>
                <a:cubicBezTo>
                  <a:pt x="207962" y="34990"/>
                  <a:pt x="213371" y="23086"/>
                  <a:pt x="222387" y="14068"/>
                </a:cubicBezTo>
                <a:cubicBezTo>
                  <a:pt x="231042" y="5411"/>
                  <a:pt x="243303" y="0"/>
                  <a:pt x="25700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34" name="Freeform 133">
            <a:extLst>
              <a:ext uri="{FF2B5EF4-FFF2-40B4-BE49-F238E27FC236}">
                <a16:creationId xmlns:a16="http://schemas.microsoft.com/office/drawing/2014/main" id="{F4DE2152-70B3-314B-ABB0-794A8A300CD2}"/>
              </a:ext>
            </a:extLst>
          </p:cNvPr>
          <p:cNvSpPr>
            <a:spLocks noChangeArrowheads="1"/>
          </p:cNvSpPr>
          <p:nvPr/>
        </p:nvSpPr>
        <p:spPr bwMode="auto">
          <a:xfrm>
            <a:off x="12801363" y="5075823"/>
            <a:ext cx="867339" cy="682265"/>
          </a:xfrm>
          <a:custGeom>
            <a:avLst/>
            <a:gdLst>
              <a:gd name="connsiteX0" fmla="*/ 140317 w 867339"/>
              <a:gd name="connsiteY0" fmla="*/ 570654 h 682265"/>
              <a:gd name="connsiteX1" fmla="*/ 140317 w 867339"/>
              <a:gd name="connsiteY1" fmla="*/ 587216 h 682265"/>
              <a:gd name="connsiteX2" fmla="*/ 273438 w 867339"/>
              <a:gd name="connsiteY2" fmla="*/ 587216 h 682265"/>
              <a:gd name="connsiteX3" fmla="*/ 406199 w 867339"/>
              <a:gd name="connsiteY3" fmla="*/ 587216 h 682265"/>
              <a:gd name="connsiteX4" fmla="*/ 406199 w 867339"/>
              <a:gd name="connsiteY4" fmla="*/ 570654 h 682265"/>
              <a:gd name="connsiteX5" fmla="*/ 273438 w 867339"/>
              <a:gd name="connsiteY5" fmla="*/ 570654 h 682265"/>
              <a:gd name="connsiteX6" fmla="*/ 92465 w 867339"/>
              <a:gd name="connsiteY6" fmla="*/ 554093 h 682265"/>
              <a:gd name="connsiteX7" fmla="*/ 100740 w 867339"/>
              <a:gd name="connsiteY7" fmla="*/ 554093 h 682265"/>
              <a:gd name="connsiteX8" fmla="*/ 109015 w 867339"/>
              <a:gd name="connsiteY8" fmla="*/ 554093 h 682265"/>
              <a:gd name="connsiteX9" fmla="*/ 109015 w 867339"/>
              <a:gd name="connsiteY9" fmla="*/ 570654 h 682265"/>
              <a:gd name="connsiteX10" fmla="*/ 100740 w 867339"/>
              <a:gd name="connsiteY10" fmla="*/ 570654 h 682265"/>
              <a:gd name="connsiteX11" fmla="*/ 92465 w 867339"/>
              <a:gd name="connsiteY11" fmla="*/ 570654 h 682265"/>
              <a:gd name="connsiteX12" fmla="*/ 75915 w 867339"/>
              <a:gd name="connsiteY12" fmla="*/ 537531 h 682265"/>
              <a:gd name="connsiteX13" fmla="*/ 75915 w 867339"/>
              <a:gd name="connsiteY13" fmla="*/ 545812 h 682265"/>
              <a:gd name="connsiteX14" fmla="*/ 75915 w 867339"/>
              <a:gd name="connsiteY14" fmla="*/ 578935 h 682265"/>
              <a:gd name="connsiteX15" fmla="*/ 75915 w 867339"/>
              <a:gd name="connsiteY15" fmla="*/ 587216 h 682265"/>
              <a:gd name="connsiteX16" fmla="*/ 84190 w 867339"/>
              <a:gd name="connsiteY16" fmla="*/ 587216 h 682265"/>
              <a:gd name="connsiteX17" fmla="*/ 100740 w 867339"/>
              <a:gd name="connsiteY17" fmla="*/ 587216 h 682265"/>
              <a:gd name="connsiteX18" fmla="*/ 117290 w 867339"/>
              <a:gd name="connsiteY18" fmla="*/ 587216 h 682265"/>
              <a:gd name="connsiteX19" fmla="*/ 125565 w 867339"/>
              <a:gd name="connsiteY19" fmla="*/ 587216 h 682265"/>
              <a:gd name="connsiteX20" fmla="*/ 125565 w 867339"/>
              <a:gd name="connsiteY20" fmla="*/ 578935 h 682265"/>
              <a:gd name="connsiteX21" fmla="*/ 125565 w 867339"/>
              <a:gd name="connsiteY21" fmla="*/ 545812 h 682265"/>
              <a:gd name="connsiteX22" fmla="*/ 125565 w 867339"/>
              <a:gd name="connsiteY22" fmla="*/ 537531 h 682265"/>
              <a:gd name="connsiteX23" fmla="*/ 117290 w 867339"/>
              <a:gd name="connsiteY23" fmla="*/ 537531 h 682265"/>
              <a:gd name="connsiteX24" fmla="*/ 100740 w 867339"/>
              <a:gd name="connsiteY24" fmla="*/ 537531 h 682265"/>
              <a:gd name="connsiteX25" fmla="*/ 84190 w 867339"/>
              <a:gd name="connsiteY25" fmla="*/ 537531 h 682265"/>
              <a:gd name="connsiteX26" fmla="*/ 140317 w 867339"/>
              <a:gd name="connsiteY26" fmla="*/ 463004 h 682265"/>
              <a:gd name="connsiteX27" fmla="*/ 140317 w 867339"/>
              <a:gd name="connsiteY27" fmla="*/ 479566 h 682265"/>
              <a:gd name="connsiteX28" fmla="*/ 273438 w 867339"/>
              <a:gd name="connsiteY28" fmla="*/ 479566 h 682265"/>
              <a:gd name="connsiteX29" fmla="*/ 406199 w 867339"/>
              <a:gd name="connsiteY29" fmla="*/ 479566 h 682265"/>
              <a:gd name="connsiteX30" fmla="*/ 406199 w 867339"/>
              <a:gd name="connsiteY30" fmla="*/ 463004 h 682265"/>
              <a:gd name="connsiteX31" fmla="*/ 273438 w 867339"/>
              <a:gd name="connsiteY31" fmla="*/ 463004 h 682265"/>
              <a:gd name="connsiteX32" fmla="*/ 92465 w 867339"/>
              <a:gd name="connsiteY32" fmla="*/ 446443 h 682265"/>
              <a:gd name="connsiteX33" fmla="*/ 100740 w 867339"/>
              <a:gd name="connsiteY33" fmla="*/ 446443 h 682265"/>
              <a:gd name="connsiteX34" fmla="*/ 109015 w 867339"/>
              <a:gd name="connsiteY34" fmla="*/ 446443 h 682265"/>
              <a:gd name="connsiteX35" fmla="*/ 109015 w 867339"/>
              <a:gd name="connsiteY35" fmla="*/ 463004 h 682265"/>
              <a:gd name="connsiteX36" fmla="*/ 100740 w 867339"/>
              <a:gd name="connsiteY36" fmla="*/ 463004 h 682265"/>
              <a:gd name="connsiteX37" fmla="*/ 92465 w 867339"/>
              <a:gd name="connsiteY37" fmla="*/ 463004 h 682265"/>
              <a:gd name="connsiteX38" fmla="*/ 75915 w 867339"/>
              <a:gd name="connsiteY38" fmla="*/ 430241 h 682265"/>
              <a:gd name="connsiteX39" fmla="*/ 75915 w 867339"/>
              <a:gd name="connsiteY39" fmla="*/ 438162 h 682265"/>
              <a:gd name="connsiteX40" fmla="*/ 75915 w 867339"/>
              <a:gd name="connsiteY40" fmla="*/ 471285 h 682265"/>
              <a:gd name="connsiteX41" fmla="*/ 75915 w 867339"/>
              <a:gd name="connsiteY41" fmla="*/ 479566 h 682265"/>
              <a:gd name="connsiteX42" fmla="*/ 84190 w 867339"/>
              <a:gd name="connsiteY42" fmla="*/ 479566 h 682265"/>
              <a:gd name="connsiteX43" fmla="*/ 100740 w 867339"/>
              <a:gd name="connsiteY43" fmla="*/ 479566 h 682265"/>
              <a:gd name="connsiteX44" fmla="*/ 117290 w 867339"/>
              <a:gd name="connsiteY44" fmla="*/ 479566 h 682265"/>
              <a:gd name="connsiteX45" fmla="*/ 125565 w 867339"/>
              <a:gd name="connsiteY45" fmla="*/ 479566 h 682265"/>
              <a:gd name="connsiteX46" fmla="*/ 125565 w 867339"/>
              <a:gd name="connsiteY46" fmla="*/ 471285 h 682265"/>
              <a:gd name="connsiteX47" fmla="*/ 125565 w 867339"/>
              <a:gd name="connsiteY47" fmla="*/ 438162 h 682265"/>
              <a:gd name="connsiteX48" fmla="*/ 125565 w 867339"/>
              <a:gd name="connsiteY48" fmla="*/ 430241 h 682265"/>
              <a:gd name="connsiteX49" fmla="*/ 117290 w 867339"/>
              <a:gd name="connsiteY49" fmla="*/ 430241 h 682265"/>
              <a:gd name="connsiteX50" fmla="*/ 100740 w 867339"/>
              <a:gd name="connsiteY50" fmla="*/ 430241 h 682265"/>
              <a:gd name="connsiteX51" fmla="*/ 84190 w 867339"/>
              <a:gd name="connsiteY51" fmla="*/ 430241 h 682265"/>
              <a:gd name="connsiteX52" fmla="*/ 140317 w 867339"/>
              <a:gd name="connsiteY52" fmla="*/ 355714 h 682265"/>
              <a:gd name="connsiteX53" fmla="*/ 140317 w 867339"/>
              <a:gd name="connsiteY53" fmla="*/ 372275 h 682265"/>
              <a:gd name="connsiteX54" fmla="*/ 273438 w 867339"/>
              <a:gd name="connsiteY54" fmla="*/ 372275 h 682265"/>
              <a:gd name="connsiteX55" fmla="*/ 406199 w 867339"/>
              <a:gd name="connsiteY55" fmla="*/ 372275 h 682265"/>
              <a:gd name="connsiteX56" fmla="*/ 406199 w 867339"/>
              <a:gd name="connsiteY56" fmla="*/ 355714 h 682265"/>
              <a:gd name="connsiteX57" fmla="*/ 273438 w 867339"/>
              <a:gd name="connsiteY57" fmla="*/ 355714 h 682265"/>
              <a:gd name="connsiteX58" fmla="*/ 92465 w 867339"/>
              <a:gd name="connsiteY58" fmla="*/ 338792 h 682265"/>
              <a:gd name="connsiteX59" fmla="*/ 100740 w 867339"/>
              <a:gd name="connsiteY59" fmla="*/ 338792 h 682265"/>
              <a:gd name="connsiteX60" fmla="*/ 109015 w 867339"/>
              <a:gd name="connsiteY60" fmla="*/ 338792 h 682265"/>
              <a:gd name="connsiteX61" fmla="*/ 109015 w 867339"/>
              <a:gd name="connsiteY61" fmla="*/ 355714 h 682265"/>
              <a:gd name="connsiteX62" fmla="*/ 100740 w 867339"/>
              <a:gd name="connsiteY62" fmla="*/ 355714 h 682265"/>
              <a:gd name="connsiteX63" fmla="*/ 92465 w 867339"/>
              <a:gd name="connsiteY63" fmla="*/ 355714 h 682265"/>
              <a:gd name="connsiteX64" fmla="*/ 75915 w 867339"/>
              <a:gd name="connsiteY64" fmla="*/ 322231 h 682265"/>
              <a:gd name="connsiteX65" fmla="*/ 75915 w 867339"/>
              <a:gd name="connsiteY65" fmla="*/ 330512 h 682265"/>
              <a:gd name="connsiteX66" fmla="*/ 75915 w 867339"/>
              <a:gd name="connsiteY66" fmla="*/ 363995 h 682265"/>
              <a:gd name="connsiteX67" fmla="*/ 75915 w 867339"/>
              <a:gd name="connsiteY67" fmla="*/ 372275 h 682265"/>
              <a:gd name="connsiteX68" fmla="*/ 84190 w 867339"/>
              <a:gd name="connsiteY68" fmla="*/ 372275 h 682265"/>
              <a:gd name="connsiteX69" fmla="*/ 100740 w 867339"/>
              <a:gd name="connsiteY69" fmla="*/ 372275 h 682265"/>
              <a:gd name="connsiteX70" fmla="*/ 117290 w 867339"/>
              <a:gd name="connsiteY70" fmla="*/ 372275 h 682265"/>
              <a:gd name="connsiteX71" fmla="*/ 125565 w 867339"/>
              <a:gd name="connsiteY71" fmla="*/ 372275 h 682265"/>
              <a:gd name="connsiteX72" fmla="*/ 125565 w 867339"/>
              <a:gd name="connsiteY72" fmla="*/ 363995 h 682265"/>
              <a:gd name="connsiteX73" fmla="*/ 125565 w 867339"/>
              <a:gd name="connsiteY73" fmla="*/ 330512 h 682265"/>
              <a:gd name="connsiteX74" fmla="*/ 125565 w 867339"/>
              <a:gd name="connsiteY74" fmla="*/ 322231 h 682265"/>
              <a:gd name="connsiteX75" fmla="*/ 117290 w 867339"/>
              <a:gd name="connsiteY75" fmla="*/ 322231 h 682265"/>
              <a:gd name="connsiteX76" fmla="*/ 100740 w 867339"/>
              <a:gd name="connsiteY76" fmla="*/ 322231 h 682265"/>
              <a:gd name="connsiteX77" fmla="*/ 84190 w 867339"/>
              <a:gd name="connsiteY77" fmla="*/ 322231 h 682265"/>
              <a:gd name="connsiteX78" fmla="*/ 506413 w 867339"/>
              <a:gd name="connsiteY78" fmla="*/ 303967 h 682265"/>
              <a:gd name="connsiteX79" fmla="*/ 596811 w 867339"/>
              <a:gd name="connsiteY79" fmla="*/ 336351 h 682265"/>
              <a:gd name="connsiteX80" fmla="*/ 596811 w 867339"/>
              <a:gd name="connsiteY80" fmla="*/ 630682 h 682265"/>
              <a:gd name="connsiteX81" fmla="*/ 596811 w 867339"/>
              <a:gd name="connsiteY81" fmla="*/ 632841 h 682265"/>
              <a:gd name="connsiteX82" fmla="*/ 596811 w 867339"/>
              <a:gd name="connsiteY82" fmla="*/ 633561 h 682265"/>
              <a:gd name="connsiteX83" fmla="*/ 596811 w 867339"/>
              <a:gd name="connsiteY83" fmla="*/ 634640 h 682265"/>
              <a:gd name="connsiteX84" fmla="*/ 506413 w 867339"/>
              <a:gd name="connsiteY84" fmla="*/ 602257 h 682265"/>
              <a:gd name="connsiteX85" fmla="*/ 140317 w 867339"/>
              <a:gd name="connsiteY85" fmla="*/ 248064 h 682265"/>
              <a:gd name="connsiteX86" fmla="*/ 140317 w 867339"/>
              <a:gd name="connsiteY86" fmla="*/ 264625 h 682265"/>
              <a:gd name="connsiteX87" fmla="*/ 273438 w 867339"/>
              <a:gd name="connsiteY87" fmla="*/ 264625 h 682265"/>
              <a:gd name="connsiteX88" fmla="*/ 406199 w 867339"/>
              <a:gd name="connsiteY88" fmla="*/ 264625 h 682265"/>
              <a:gd name="connsiteX89" fmla="*/ 406199 w 867339"/>
              <a:gd name="connsiteY89" fmla="*/ 248064 h 682265"/>
              <a:gd name="connsiteX90" fmla="*/ 273438 w 867339"/>
              <a:gd name="connsiteY90" fmla="*/ 248064 h 682265"/>
              <a:gd name="connsiteX91" fmla="*/ 867283 w 867339"/>
              <a:gd name="connsiteY91" fmla="*/ 243518 h 682265"/>
              <a:gd name="connsiteX92" fmla="*/ 867283 w 867339"/>
              <a:gd name="connsiteY92" fmla="*/ 537849 h 682265"/>
              <a:gd name="connsiteX93" fmla="*/ 863681 w 867339"/>
              <a:gd name="connsiteY93" fmla="*/ 542887 h 682265"/>
              <a:gd name="connsiteX94" fmla="*/ 737629 w 867339"/>
              <a:gd name="connsiteY94" fmla="*/ 588224 h 682265"/>
              <a:gd name="connsiteX95" fmla="*/ 660197 w 867339"/>
              <a:gd name="connsiteY95" fmla="*/ 615930 h 682265"/>
              <a:gd name="connsiteX96" fmla="*/ 607975 w 867339"/>
              <a:gd name="connsiteY96" fmla="*/ 634640 h 682265"/>
              <a:gd name="connsiteX97" fmla="*/ 607975 w 867339"/>
              <a:gd name="connsiteY97" fmla="*/ 336351 h 682265"/>
              <a:gd name="connsiteX98" fmla="*/ 660197 w 867339"/>
              <a:gd name="connsiteY98" fmla="*/ 317640 h 682265"/>
              <a:gd name="connsiteX99" fmla="*/ 715300 w 867339"/>
              <a:gd name="connsiteY99" fmla="*/ 297850 h 682265"/>
              <a:gd name="connsiteX100" fmla="*/ 716380 w 867339"/>
              <a:gd name="connsiteY100" fmla="*/ 367655 h 682265"/>
              <a:gd name="connsiteX101" fmla="*/ 727905 w 867339"/>
              <a:gd name="connsiteY101" fmla="*/ 374851 h 682265"/>
              <a:gd name="connsiteX102" fmla="*/ 737629 w 867339"/>
              <a:gd name="connsiteY102" fmla="*/ 371613 h 682265"/>
              <a:gd name="connsiteX103" fmla="*/ 766801 w 867339"/>
              <a:gd name="connsiteY103" fmla="*/ 361898 h 682265"/>
              <a:gd name="connsiteX104" fmla="*/ 772563 w 867339"/>
              <a:gd name="connsiteY104" fmla="*/ 353982 h 682265"/>
              <a:gd name="connsiteX105" fmla="*/ 771123 w 867339"/>
              <a:gd name="connsiteY105" fmla="*/ 278060 h 682265"/>
              <a:gd name="connsiteX106" fmla="*/ 865482 w 867339"/>
              <a:gd name="connsiteY106" fmla="*/ 243878 h 682265"/>
              <a:gd name="connsiteX107" fmla="*/ 865482 w 867339"/>
              <a:gd name="connsiteY107" fmla="*/ 244237 h 682265"/>
              <a:gd name="connsiteX108" fmla="*/ 867283 w 867339"/>
              <a:gd name="connsiteY108" fmla="*/ 243518 h 682265"/>
              <a:gd name="connsiteX109" fmla="*/ 92465 w 867339"/>
              <a:gd name="connsiteY109" fmla="*/ 231142 h 682265"/>
              <a:gd name="connsiteX110" fmla="*/ 100740 w 867339"/>
              <a:gd name="connsiteY110" fmla="*/ 231142 h 682265"/>
              <a:gd name="connsiteX111" fmla="*/ 109015 w 867339"/>
              <a:gd name="connsiteY111" fmla="*/ 231142 h 682265"/>
              <a:gd name="connsiteX112" fmla="*/ 109015 w 867339"/>
              <a:gd name="connsiteY112" fmla="*/ 248064 h 682265"/>
              <a:gd name="connsiteX113" fmla="*/ 100740 w 867339"/>
              <a:gd name="connsiteY113" fmla="*/ 248064 h 682265"/>
              <a:gd name="connsiteX114" fmla="*/ 92465 w 867339"/>
              <a:gd name="connsiteY114" fmla="*/ 248064 h 682265"/>
              <a:gd name="connsiteX115" fmla="*/ 75915 w 867339"/>
              <a:gd name="connsiteY115" fmla="*/ 214941 h 682265"/>
              <a:gd name="connsiteX116" fmla="*/ 75915 w 867339"/>
              <a:gd name="connsiteY116" fmla="*/ 222861 h 682265"/>
              <a:gd name="connsiteX117" fmla="*/ 75915 w 867339"/>
              <a:gd name="connsiteY117" fmla="*/ 256344 h 682265"/>
              <a:gd name="connsiteX118" fmla="*/ 75915 w 867339"/>
              <a:gd name="connsiteY118" fmla="*/ 264625 h 682265"/>
              <a:gd name="connsiteX119" fmla="*/ 84190 w 867339"/>
              <a:gd name="connsiteY119" fmla="*/ 264625 h 682265"/>
              <a:gd name="connsiteX120" fmla="*/ 100740 w 867339"/>
              <a:gd name="connsiteY120" fmla="*/ 264625 h 682265"/>
              <a:gd name="connsiteX121" fmla="*/ 117290 w 867339"/>
              <a:gd name="connsiteY121" fmla="*/ 264625 h 682265"/>
              <a:gd name="connsiteX122" fmla="*/ 125565 w 867339"/>
              <a:gd name="connsiteY122" fmla="*/ 264625 h 682265"/>
              <a:gd name="connsiteX123" fmla="*/ 125565 w 867339"/>
              <a:gd name="connsiteY123" fmla="*/ 256344 h 682265"/>
              <a:gd name="connsiteX124" fmla="*/ 125565 w 867339"/>
              <a:gd name="connsiteY124" fmla="*/ 222861 h 682265"/>
              <a:gd name="connsiteX125" fmla="*/ 125565 w 867339"/>
              <a:gd name="connsiteY125" fmla="*/ 214941 h 682265"/>
              <a:gd name="connsiteX126" fmla="*/ 117290 w 867339"/>
              <a:gd name="connsiteY126" fmla="*/ 214941 h 682265"/>
              <a:gd name="connsiteX127" fmla="*/ 100740 w 867339"/>
              <a:gd name="connsiteY127" fmla="*/ 214941 h 682265"/>
              <a:gd name="connsiteX128" fmla="*/ 84190 w 867339"/>
              <a:gd name="connsiteY128" fmla="*/ 214941 h 682265"/>
              <a:gd name="connsiteX129" fmla="*/ 506413 w 867339"/>
              <a:gd name="connsiteY129" fmla="*/ 202139 h 682265"/>
              <a:gd name="connsiteX130" fmla="*/ 596811 w 867339"/>
              <a:gd name="connsiteY130" fmla="*/ 240279 h 682265"/>
              <a:gd name="connsiteX131" fmla="*/ 660197 w 867339"/>
              <a:gd name="connsiteY131" fmla="*/ 266906 h 682265"/>
              <a:gd name="connsiteX132" fmla="*/ 712058 w 867339"/>
              <a:gd name="connsiteY132" fmla="*/ 288495 h 682265"/>
              <a:gd name="connsiteX133" fmla="*/ 660197 w 867339"/>
              <a:gd name="connsiteY133" fmla="*/ 307206 h 682265"/>
              <a:gd name="connsiteX134" fmla="*/ 605094 w 867339"/>
              <a:gd name="connsiteY134" fmla="*/ 326996 h 682265"/>
              <a:gd name="connsiteX135" fmla="*/ 601132 w 867339"/>
              <a:gd name="connsiteY135" fmla="*/ 327355 h 682265"/>
              <a:gd name="connsiteX136" fmla="*/ 596811 w 867339"/>
              <a:gd name="connsiteY136" fmla="*/ 325916 h 682265"/>
              <a:gd name="connsiteX137" fmla="*/ 506413 w 867339"/>
              <a:gd name="connsiteY137" fmla="*/ 293533 h 682265"/>
              <a:gd name="connsiteX138" fmla="*/ 603653 w 867339"/>
              <a:gd name="connsiteY138" fmla="*/ 130895 h 682265"/>
              <a:gd name="connsiteX139" fmla="*/ 660197 w 867339"/>
              <a:gd name="connsiteY139" fmla="*/ 150685 h 682265"/>
              <a:gd name="connsiteX140" fmla="*/ 737629 w 867339"/>
              <a:gd name="connsiteY140" fmla="*/ 178750 h 682265"/>
              <a:gd name="connsiteX141" fmla="*/ 862601 w 867339"/>
              <a:gd name="connsiteY141" fmla="*/ 223368 h 682265"/>
              <a:gd name="connsiteX142" fmla="*/ 866923 w 867339"/>
              <a:gd name="connsiteY142" fmla="*/ 227326 h 682265"/>
              <a:gd name="connsiteX143" fmla="*/ 864401 w 867339"/>
              <a:gd name="connsiteY143" fmla="*/ 234163 h 682265"/>
              <a:gd name="connsiteX144" fmla="*/ 767881 w 867339"/>
              <a:gd name="connsiteY144" fmla="*/ 268705 h 682265"/>
              <a:gd name="connsiteX145" fmla="*/ 737629 w 867339"/>
              <a:gd name="connsiteY145" fmla="*/ 256471 h 682265"/>
              <a:gd name="connsiteX146" fmla="*/ 660197 w 867339"/>
              <a:gd name="connsiteY146" fmla="*/ 225887 h 682265"/>
              <a:gd name="connsiteX147" fmla="*/ 596811 w 867339"/>
              <a:gd name="connsiteY147" fmla="*/ 200340 h 682265"/>
              <a:gd name="connsiteX148" fmla="*/ 506413 w 867339"/>
              <a:gd name="connsiteY148" fmla="*/ 164358 h 682265"/>
              <a:gd name="connsiteX149" fmla="*/ 596811 w 867339"/>
              <a:gd name="connsiteY149" fmla="*/ 131974 h 682265"/>
              <a:gd name="connsiteX150" fmla="*/ 599692 w 867339"/>
              <a:gd name="connsiteY150" fmla="*/ 131254 h 682265"/>
              <a:gd name="connsiteX151" fmla="*/ 603653 w 867339"/>
              <a:gd name="connsiteY151" fmla="*/ 130895 h 682265"/>
              <a:gd name="connsiteX152" fmla="*/ 127669 w 867339"/>
              <a:gd name="connsiteY152" fmla="*/ 40 h 682265"/>
              <a:gd name="connsiteX153" fmla="*/ 139407 w 867339"/>
              <a:gd name="connsiteY153" fmla="*/ 4920 h 682265"/>
              <a:gd name="connsiteX154" fmla="*/ 144102 w 867339"/>
              <a:gd name="connsiteY154" fmla="*/ 16488 h 682265"/>
              <a:gd name="connsiteX155" fmla="*/ 144102 w 867339"/>
              <a:gd name="connsiteY155" fmla="*/ 127834 h 682265"/>
              <a:gd name="connsiteX156" fmla="*/ 127488 w 867339"/>
              <a:gd name="connsiteY156" fmla="*/ 144102 h 682265"/>
              <a:gd name="connsiteX157" fmla="*/ 16613 w 867339"/>
              <a:gd name="connsiteY157" fmla="*/ 144102 h 682265"/>
              <a:gd name="connsiteX158" fmla="*/ 0 w 867339"/>
              <a:gd name="connsiteY158" fmla="*/ 127834 h 682265"/>
              <a:gd name="connsiteX159" fmla="*/ 5056 w 867339"/>
              <a:gd name="connsiteY159" fmla="*/ 115904 h 682265"/>
              <a:gd name="connsiteX160" fmla="*/ 115931 w 867339"/>
              <a:gd name="connsiteY160" fmla="*/ 4920 h 682265"/>
              <a:gd name="connsiteX161" fmla="*/ 127669 w 867339"/>
              <a:gd name="connsiteY161" fmla="*/ 40 h 682265"/>
              <a:gd name="connsiteX162" fmla="*/ 161904 w 867339"/>
              <a:gd name="connsiteY162" fmla="*/ 0 h 682265"/>
              <a:gd name="connsiteX163" fmla="*/ 273438 w 867339"/>
              <a:gd name="connsiteY163" fmla="*/ 0 h 682265"/>
              <a:gd name="connsiteX164" fmla="*/ 472040 w 867339"/>
              <a:gd name="connsiteY164" fmla="*/ 0 h 682265"/>
              <a:gd name="connsiteX165" fmla="*/ 488590 w 867339"/>
              <a:gd name="connsiteY165" fmla="*/ 16562 h 682265"/>
              <a:gd name="connsiteX166" fmla="*/ 488590 w 867339"/>
              <a:gd name="connsiteY166" fmla="*/ 665703 h 682265"/>
              <a:gd name="connsiteX167" fmla="*/ 472040 w 867339"/>
              <a:gd name="connsiteY167" fmla="*/ 682265 h 682265"/>
              <a:gd name="connsiteX168" fmla="*/ 273438 w 867339"/>
              <a:gd name="connsiteY168" fmla="*/ 682265 h 682265"/>
              <a:gd name="connsiteX169" fmla="*/ 100740 w 867339"/>
              <a:gd name="connsiteY169" fmla="*/ 682265 h 682265"/>
              <a:gd name="connsiteX170" fmla="*/ 16550 w 867339"/>
              <a:gd name="connsiteY170" fmla="*/ 682265 h 682265"/>
              <a:gd name="connsiteX171" fmla="*/ 0 w 867339"/>
              <a:gd name="connsiteY171" fmla="*/ 665703 h 682265"/>
              <a:gd name="connsiteX172" fmla="*/ 0 w 867339"/>
              <a:gd name="connsiteY172" fmla="*/ 162015 h 682265"/>
              <a:gd name="connsiteX173" fmla="*/ 100740 w 867339"/>
              <a:gd name="connsiteY173" fmla="*/ 162015 h 682265"/>
              <a:gd name="connsiteX174" fmla="*/ 127005 w 867339"/>
              <a:gd name="connsiteY174" fmla="*/ 162015 h 682265"/>
              <a:gd name="connsiteX175" fmla="*/ 161904 w 867339"/>
              <a:gd name="connsiteY175" fmla="*/ 127452 h 68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867339" h="682265">
                <a:moveTo>
                  <a:pt x="140317" y="570654"/>
                </a:moveTo>
                <a:lnTo>
                  <a:pt x="140317" y="587216"/>
                </a:lnTo>
                <a:lnTo>
                  <a:pt x="273438" y="587216"/>
                </a:lnTo>
                <a:lnTo>
                  <a:pt x="406199" y="587216"/>
                </a:lnTo>
                <a:lnTo>
                  <a:pt x="406199" y="570654"/>
                </a:lnTo>
                <a:lnTo>
                  <a:pt x="273438" y="570654"/>
                </a:lnTo>
                <a:close/>
                <a:moveTo>
                  <a:pt x="92465" y="554093"/>
                </a:moveTo>
                <a:lnTo>
                  <a:pt x="100740" y="554093"/>
                </a:lnTo>
                <a:lnTo>
                  <a:pt x="109015" y="554093"/>
                </a:lnTo>
                <a:lnTo>
                  <a:pt x="109015" y="570654"/>
                </a:lnTo>
                <a:lnTo>
                  <a:pt x="100740" y="570654"/>
                </a:lnTo>
                <a:lnTo>
                  <a:pt x="92465" y="570654"/>
                </a:lnTo>
                <a:close/>
                <a:moveTo>
                  <a:pt x="75915" y="537531"/>
                </a:moveTo>
                <a:lnTo>
                  <a:pt x="75915" y="545812"/>
                </a:lnTo>
                <a:lnTo>
                  <a:pt x="75915" y="578935"/>
                </a:lnTo>
                <a:lnTo>
                  <a:pt x="75915" y="587216"/>
                </a:lnTo>
                <a:lnTo>
                  <a:pt x="84190" y="587216"/>
                </a:lnTo>
                <a:lnTo>
                  <a:pt x="100740" y="587216"/>
                </a:lnTo>
                <a:lnTo>
                  <a:pt x="117290" y="587216"/>
                </a:lnTo>
                <a:lnTo>
                  <a:pt x="125565" y="587216"/>
                </a:lnTo>
                <a:lnTo>
                  <a:pt x="125565" y="578935"/>
                </a:lnTo>
                <a:lnTo>
                  <a:pt x="125565" y="545812"/>
                </a:lnTo>
                <a:lnTo>
                  <a:pt x="125565" y="537531"/>
                </a:lnTo>
                <a:lnTo>
                  <a:pt x="117290" y="537531"/>
                </a:lnTo>
                <a:lnTo>
                  <a:pt x="100740" y="537531"/>
                </a:lnTo>
                <a:lnTo>
                  <a:pt x="84190" y="537531"/>
                </a:lnTo>
                <a:close/>
                <a:moveTo>
                  <a:pt x="140317" y="463004"/>
                </a:moveTo>
                <a:lnTo>
                  <a:pt x="140317" y="479566"/>
                </a:lnTo>
                <a:lnTo>
                  <a:pt x="273438" y="479566"/>
                </a:lnTo>
                <a:lnTo>
                  <a:pt x="406199" y="479566"/>
                </a:lnTo>
                <a:lnTo>
                  <a:pt x="406199" y="463004"/>
                </a:lnTo>
                <a:lnTo>
                  <a:pt x="273438" y="463004"/>
                </a:lnTo>
                <a:close/>
                <a:moveTo>
                  <a:pt x="92465" y="446443"/>
                </a:moveTo>
                <a:lnTo>
                  <a:pt x="100740" y="446443"/>
                </a:lnTo>
                <a:lnTo>
                  <a:pt x="109015" y="446443"/>
                </a:lnTo>
                <a:lnTo>
                  <a:pt x="109015" y="463004"/>
                </a:lnTo>
                <a:lnTo>
                  <a:pt x="100740" y="463004"/>
                </a:lnTo>
                <a:lnTo>
                  <a:pt x="92465" y="463004"/>
                </a:lnTo>
                <a:close/>
                <a:moveTo>
                  <a:pt x="75915" y="430241"/>
                </a:moveTo>
                <a:lnTo>
                  <a:pt x="75915" y="438162"/>
                </a:lnTo>
                <a:lnTo>
                  <a:pt x="75915" y="471285"/>
                </a:lnTo>
                <a:lnTo>
                  <a:pt x="75915" y="479566"/>
                </a:lnTo>
                <a:lnTo>
                  <a:pt x="84190" y="479566"/>
                </a:lnTo>
                <a:lnTo>
                  <a:pt x="100740" y="479566"/>
                </a:lnTo>
                <a:lnTo>
                  <a:pt x="117290" y="479566"/>
                </a:lnTo>
                <a:lnTo>
                  <a:pt x="125565" y="479566"/>
                </a:lnTo>
                <a:lnTo>
                  <a:pt x="125565" y="471285"/>
                </a:lnTo>
                <a:lnTo>
                  <a:pt x="125565" y="438162"/>
                </a:lnTo>
                <a:lnTo>
                  <a:pt x="125565" y="430241"/>
                </a:lnTo>
                <a:lnTo>
                  <a:pt x="117290" y="430241"/>
                </a:lnTo>
                <a:lnTo>
                  <a:pt x="100740" y="430241"/>
                </a:lnTo>
                <a:lnTo>
                  <a:pt x="84190" y="430241"/>
                </a:lnTo>
                <a:close/>
                <a:moveTo>
                  <a:pt x="140317" y="355714"/>
                </a:moveTo>
                <a:lnTo>
                  <a:pt x="140317" y="372275"/>
                </a:lnTo>
                <a:lnTo>
                  <a:pt x="273438" y="372275"/>
                </a:lnTo>
                <a:lnTo>
                  <a:pt x="406199" y="372275"/>
                </a:lnTo>
                <a:lnTo>
                  <a:pt x="406199" y="355714"/>
                </a:lnTo>
                <a:lnTo>
                  <a:pt x="273438" y="355714"/>
                </a:lnTo>
                <a:close/>
                <a:moveTo>
                  <a:pt x="92465" y="338792"/>
                </a:moveTo>
                <a:lnTo>
                  <a:pt x="100740" y="338792"/>
                </a:lnTo>
                <a:lnTo>
                  <a:pt x="109015" y="338792"/>
                </a:lnTo>
                <a:lnTo>
                  <a:pt x="109015" y="355714"/>
                </a:lnTo>
                <a:lnTo>
                  <a:pt x="100740" y="355714"/>
                </a:lnTo>
                <a:lnTo>
                  <a:pt x="92465" y="355714"/>
                </a:lnTo>
                <a:close/>
                <a:moveTo>
                  <a:pt x="75915" y="322231"/>
                </a:moveTo>
                <a:lnTo>
                  <a:pt x="75915" y="330512"/>
                </a:lnTo>
                <a:lnTo>
                  <a:pt x="75915" y="363995"/>
                </a:lnTo>
                <a:lnTo>
                  <a:pt x="75915" y="372275"/>
                </a:lnTo>
                <a:lnTo>
                  <a:pt x="84190" y="372275"/>
                </a:lnTo>
                <a:lnTo>
                  <a:pt x="100740" y="372275"/>
                </a:lnTo>
                <a:lnTo>
                  <a:pt x="117290" y="372275"/>
                </a:lnTo>
                <a:lnTo>
                  <a:pt x="125565" y="372275"/>
                </a:lnTo>
                <a:lnTo>
                  <a:pt x="125565" y="363995"/>
                </a:lnTo>
                <a:lnTo>
                  <a:pt x="125565" y="330512"/>
                </a:lnTo>
                <a:lnTo>
                  <a:pt x="125565" y="322231"/>
                </a:lnTo>
                <a:lnTo>
                  <a:pt x="117290" y="322231"/>
                </a:lnTo>
                <a:lnTo>
                  <a:pt x="100740" y="322231"/>
                </a:lnTo>
                <a:lnTo>
                  <a:pt x="84190" y="322231"/>
                </a:lnTo>
                <a:close/>
                <a:moveTo>
                  <a:pt x="506413" y="303967"/>
                </a:moveTo>
                <a:lnTo>
                  <a:pt x="596811" y="336351"/>
                </a:lnTo>
                <a:lnTo>
                  <a:pt x="596811" y="630682"/>
                </a:lnTo>
                <a:lnTo>
                  <a:pt x="596811" y="632841"/>
                </a:lnTo>
                <a:cubicBezTo>
                  <a:pt x="596811" y="633201"/>
                  <a:pt x="596811" y="633561"/>
                  <a:pt x="596811" y="633561"/>
                </a:cubicBezTo>
                <a:lnTo>
                  <a:pt x="596811" y="634640"/>
                </a:lnTo>
                <a:lnTo>
                  <a:pt x="506413" y="602257"/>
                </a:lnTo>
                <a:close/>
                <a:moveTo>
                  <a:pt x="140317" y="248064"/>
                </a:moveTo>
                <a:lnTo>
                  <a:pt x="140317" y="264625"/>
                </a:lnTo>
                <a:lnTo>
                  <a:pt x="273438" y="264625"/>
                </a:lnTo>
                <a:lnTo>
                  <a:pt x="406199" y="264625"/>
                </a:lnTo>
                <a:lnTo>
                  <a:pt x="406199" y="248064"/>
                </a:lnTo>
                <a:lnTo>
                  <a:pt x="273438" y="248064"/>
                </a:lnTo>
                <a:close/>
                <a:moveTo>
                  <a:pt x="867283" y="243518"/>
                </a:moveTo>
                <a:lnTo>
                  <a:pt x="867283" y="537849"/>
                </a:lnTo>
                <a:cubicBezTo>
                  <a:pt x="867283" y="540008"/>
                  <a:pt x="866202" y="542167"/>
                  <a:pt x="863681" y="542887"/>
                </a:cubicBezTo>
                <a:lnTo>
                  <a:pt x="737629" y="588224"/>
                </a:lnTo>
                <a:lnTo>
                  <a:pt x="660197" y="615930"/>
                </a:lnTo>
                <a:lnTo>
                  <a:pt x="607975" y="634640"/>
                </a:lnTo>
                <a:lnTo>
                  <a:pt x="607975" y="336351"/>
                </a:lnTo>
                <a:lnTo>
                  <a:pt x="660197" y="317640"/>
                </a:lnTo>
                <a:lnTo>
                  <a:pt x="715300" y="297850"/>
                </a:lnTo>
                <a:lnTo>
                  <a:pt x="716380" y="367655"/>
                </a:lnTo>
                <a:cubicBezTo>
                  <a:pt x="716380" y="373412"/>
                  <a:pt x="722863" y="376291"/>
                  <a:pt x="727905" y="374851"/>
                </a:cubicBezTo>
                <a:lnTo>
                  <a:pt x="737629" y="371613"/>
                </a:lnTo>
                <a:lnTo>
                  <a:pt x="766801" y="361898"/>
                </a:lnTo>
                <a:cubicBezTo>
                  <a:pt x="770403" y="361178"/>
                  <a:pt x="772563" y="357580"/>
                  <a:pt x="772563" y="353982"/>
                </a:cubicBezTo>
                <a:lnTo>
                  <a:pt x="771123" y="278060"/>
                </a:lnTo>
                <a:lnTo>
                  <a:pt x="865482" y="243878"/>
                </a:lnTo>
                <a:lnTo>
                  <a:pt x="865482" y="244237"/>
                </a:lnTo>
                <a:cubicBezTo>
                  <a:pt x="866202" y="243878"/>
                  <a:pt x="866923" y="243518"/>
                  <a:pt x="867283" y="243518"/>
                </a:cubicBezTo>
                <a:close/>
                <a:moveTo>
                  <a:pt x="92465" y="231142"/>
                </a:moveTo>
                <a:lnTo>
                  <a:pt x="100740" y="231142"/>
                </a:lnTo>
                <a:lnTo>
                  <a:pt x="109015" y="231142"/>
                </a:lnTo>
                <a:lnTo>
                  <a:pt x="109015" y="248064"/>
                </a:lnTo>
                <a:lnTo>
                  <a:pt x="100740" y="248064"/>
                </a:lnTo>
                <a:lnTo>
                  <a:pt x="92465" y="248064"/>
                </a:lnTo>
                <a:close/>
                <a:moveTo>
                  <a:pt x="75915" y="214941"/>
                </a:moveTo>
                <a:lnTo>
                  <a:pt x="75915" y="222861"/>
                </a:lnTo>
                <a:lnTo>
                  <a:pt x="75915" y="256344"/>
                </a:lnTo>
                <a:lnTo>
                  <a:pt x="75915" y="264625"/>
                </a:lnTo>
                <a:lnTo>
                  <a:pt x="84190" y="264625"/>
                </a:lnTo>
                <a:lnTo>
                  <a:pt x="100740" y="264625"/>
                </a:lnTo>
                <a:lnTo>
                  <a:pt x="117290" y="264625"/>
                </a:lnTo>
                <a:lnTo>
                  <a:pt x="125565" y="264625"/>
                </a:lnTo>
                <a:lnTo>
                  <a:pt x="125565" y="256344"/>
                </a:lnTo>
                <a:lnTo>
                  <a:pt x="125565" y="222861"/>
                </a:lnTo>
                <a:lnTo>
                  <a:pt x="125565" y="214941"/>
                </a:lnTo>
                <a:lnTo>
                  <a:pt x="117290" y="214941"/>
                </a:lnTo>
                <a:lnTo>
                  <a:pt x="100740" y="214941"/>
                </a:lnTo>
                <a:lnTo>
                  <a:pt x="84190" y="214941"/>
                </a:lnTo>
                <a:close/>
                <a:moveTo>
                  <a:pt x="506413" y="202139"/>
                </a:moveTo>
                <a:lnTo>
                  <a:pt x="596811" y="240279"/>
                </a:lnTo>
                <a:lnTo>
                  <a:pt x="660197" y="266906"/>
                </a:lnTo>
                <a:lnTo>
                  <a:pt x="712058" y="288495"/>
                </a:lnTo>
                <a:lnTo>
                  <a:pt x="660197" y="307206"/>
                </a:lnTo>
                <a:lnTo>
                  <a:pt x="605094" y="326996"/>
                </a:lnTo>
                <a:cubicBezTo>
                  <a:pt x="603653" y="327355"/>
                  <a:pt x="602213" y="327715"/>
                  <a:pt x="601132" y="327355"/>
                </a:cubicBezTo>
                <a:lnTo>
                  <a:pt x="596811" y="325916"/>
                </a:lnTo>
                <a:lnTo>
                  <a:pt x="506413" y="293533"/>
                </a:lnTo>
                <a:close/>
                <a:moveTo>
                  <a:pt x="603653" y="130895"/>
                </a:moveTo>
                <a:lnTo>
                  <a:pt x="660197" y="150685"/>
                </a:lnTo>
                <a:lnTo>
                  <a:pt x="737629" y="178750"/>
                </a:lnTo>
                <a:lnTo>
                  <a:pt x="862601" y="223368"/>
                </a:lnTo>
                <a:cubicBezTo>
                  <a:pt x="864401" y="224088"/>
                  <a:pt x="866202" y="225527"/>
                  <a:pt x="866923" y="227326"/>
                </a:cubicBezTo>
                <a:cubicBezTo>
                  <a:pt x="868003" y="229845"/>
                  <a:pt x="866923" y="232723"/>
                  <a:pt x="864401" y="234163"/>
                </a:cubicBezTo>
                <a:lnTo>
                  <a:pt x="767881" y="268705"/>
                </a:lnTo>
                <a:lnTo>
                  <a:pt x="737629" y="256471"/>
                </a:lnTo>
                <a:lnTo>
                  <a:pt x="660197" y="225887"/>
                </a:lnTo>
                <a:lnTo>
                  <a:pt x="596811" y="200340"/>
                </a:lnTo>
                <a:lnTo>
                  <a:pt x="506413" y="164358"/>
                </a:lnTo>
                <a:lnTo>
                  <a:pt x="596811" y="131974"/>
                </a:lnTo>
                <a:lnTo>
                  <a:pt x="599692" y="131254"/>
                </a:lnTo>
                <a:cubicBezTo>
                  <a:pt x="600772" y="130895"/>
                  <a:pt x="602213" y="130175"/>
                  <a:pt x="603653" y="130895"/>
                </a:cubicBezTo>
                <a:close/>
                <a:moveTo>
                  <a:pt x="127669" y="40"/>
                </a:moveTo>
                <a:cubicBezTo>
                  <a:pt x="131913" y="40"/>
                  <a:pt x="136156" y="1667"/>
                  <a:pt x="139407" y="4920"/>
                </a:cubicBezTo>
                <a:cubicBezTo>
                  <a:pt x="142296" y="8174"/>
                  <a:pt x="144102" y="12150"/>
                  <a:pt x="144102" y="16488"/>
                </a:cubicBezTo>
                <a:lnTo>
                  <a:pt x="144102" y="127834"/>
                </a:lnTo>
                <a:cubicBezTo>
                  <a:pt x="144102" y="136871"/>
                  <a:pt x="136879" y="144102"/>
                  <a:pt x="127488" y="144102"/>
                </a:cubicBezTo>
                <a:lnTo>
                  <a:pt x="16613" y="144102"/>
                </a:lnTo>
                <a:cubicBezTo>
                  <a:pt x="7584" y="144102"/>
                  <a:pt x="0" y="136871"/>
                  <a:pt x="0" y="127834"/>
                </a:cubicBezTo>
                <a:cubicBezTo>
                  <a:pt x="0" y="123134"/>
                  <a:pt x="2167" y="118796"/>
                  <a:pt x="5056" y="115904"/>
                </a:cubicBezTo>
                <a:lnTo>
                  <a:pt x="115931" y="4920"/>
                </a:lnTo>
                <a:cubicBezTo>
                  <a:pt x="119182" y="1667"/>
                  <a:pt x="123426" y="40"/>
                  <a:pt x="127669" y="40"/>
                </a:cubicBezTo>
                <a:close/>
                <a:moveTo>
                  <a:pt x="161904" y="0"/>
                </a:moveTo>
                <a:lnTo>
                  <a:pt x="273438" y="0"/>
                </a:lnTo>
                <a:lnTo>
                  <a:pt x="472040" y="0"/>
                </a:lnTo>
                <a:cubicBezTo>
                  <a:pt x="481394" y="0"/>
                  <a:pt x="488590" y="7561"/>
                  <a:pt x="488590" y="16562"/>
                </a:cubicBezTo>
                <a:lnTo>
                  <a:pt x="488590" y="665703"/>
                </a:lnTo>
                <a:cubicBezTo>
                  <a:pt x="488590" y="674704"/>
                  <a:pt x="481394" y="682265"/>
                  <a:pt x="472040" y="682265"/>
                </a:cubicBezTo>
                <a:lnTo>
                  <a:pt x="273438" y="682265"/>
                </a:lnTo>
                <a:lnTo>
                  <a:pt x="100740" y="682265"/>
                </a:lnTo>
                <a:lnTo>
                  <a:pt x="16550" y="682265"/>
                </a:lnTo>
                <a:cubicBezTo>
                  <a:pt x="7555" y="682265"/>
                  <a:pt x="0" y="674704"/>
                  <a:pt x="0" y="665703"/>
                </a:cubicBezTo>
                <a:lnTo>
                  <a:pt x="0" y="162015"/>
                </a:lnTo>
                <a:lnTo>
                  <a:pt x="100740" y="162015"/>
                </a:lnTo>
                <a:lnTo>
                  <a:pt x="127005" y="162015"/>
                </a:lnTo>
                <a:cubicBezTo>
                  <a:pt x="146073" y="162015"/>
                  <a:pt x="161904" y="146534"/>
                  <a:pt x="161904" y="12745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35" name="Freeform 134">
            <a:extLst>
              <a:ext uri="{FF2B5EF4-FFF2-40B4-BE49-F238E27FC236}">
                <a16:creationId xmlns:a16="http://schemas.microsoft.com/office/drawing/2014/main" id="{BCF38341-E264-8A4A-A8C3-6157DAEFDC89}"/>
              </a:ext>
            </a:extLst>
          </p:cNvPr>
          <p:cNvSpPr>
            <a:spLocks noChangeArrowheads="1"/>
          </p:cNvSpPr>
          <p:nvPr/>
        </p:nvSpPr>
        <p:spPr bwMode="auto">
          <a:xfrm>
            <a:off x="14259748" y="8753636"/>
            <a:ext cx="865291" cy="720365"/>
          </a:xfrm>
          <a:custGeom>
            <a:avLst/>
            <a:gdLst>
              <a:gd name="connsiteX0" fmla="*/ 701460 w 865291"/>
              <a:gd name="connsiteY0" fmla="*/ 644426 h 720365"/>
              <a:gd name="connsiteX1" fmla="*/ 701460 w 865291"/>
              <a:gd name="connsiteY1" fmla="*/ 655223 h 720365"/>
              <a:gd name="connsiteX2" fmla="*/ 714782 w 865291"/>
              <a:gd name="connsiteY2" fmla="*/ 655223 h 720365"/>
              <a:gd name="connsiteX3" fmla="*/ 733506 w 865291"/>
              <a:gd name="connsiteY3" fmla="*/ 655223 h 720365"/>
              <a:gd name="connsiteX4" fmla="*/ 752590 w 865291"/>
              <a:gd name="connsiteY4" fmla="*/ 655223 h 720365"/>
              <a:gd name="connsiteX5" fmla="*/ 771313 w 865291"/>
              <a:gd name="connsiteY5" fmla="*/ 655223 h 720365"/>
              <a:gd name="connsiteX6" fmla="*/ 790037 w 865291"/>
              <a:gd name="connsiteY6" fmla="*/ 655223 h 720365"/>
              <a:gd name="connsiteX7" fmla="*/ 803719 w 865291"/>
              <a:gd name="connsiteY7" fmla="*/ 655223 h 720365"/>
              <a:gd name="connsiteX8" fmla="*/ 803719 w 865291"/>
              <a:gd name="connsiteY8" fmla="*/ 644426 h 720365"/>
              <a:gd name="connsiteX9" fmla="*/ 790037 w 865291"/>
              <a:gd name="connsiteY9" fmla="*/ 644426 h 720365"/>
              <a:gd name="connsiteX10" fmla="*/ 771313 w 865291"/>
              <a:gd name="connsiteY10" fmla="*/ 644426 h 720365"/>
              <a:gd name="connsiteX11" fmla="*/ 752590 w 865291"/>
              <a:gd name="connsiteY11" fmla="*/ 644426 h 720365"/>
              <a:gd name="connsiteX12" fmla="*/ 733506 w 865291"/>
              <a:gd name="connsiteY12" fmla="*/ 644426 h 720365"/>
              <a:gd name="connsiteX13" fmla="*/ 714782 w 865291"/>
              <a:gd name="connsiteY13" fmla="*/ 644426 h 720365"/>
              <a:gd name="connsiteX14" fmla="*/ 247773 w 865291"/>
              <a:gd name="connsiteY14" fmla="*/ 631470 h 720365"/>
              <a:gd name="connsiteX15" fmla="*/ 247773 w 865291"/>
              <a:gd name="connsiteY15" fmla="*/ 655223 h 720365"/>
              <a:gd name="connsiteX16" fmla="*/ 261455 w 865291"/>
              <a:gd name="connsiteY16" fmla="*/ 655223 h 720365"/>
              <a:gd name="connsiteX17" fmla="*/ 280179 w 865291"/>
              <a:gd name="connsiteY17" fmla="*/ 655223 h 720365"/>
              <a:gd name="connsiteX18" fmla="*/ 298542 w 865291"/>
              <a:gd name="connsiteY18" fmla="*/ 655223 h 720365"/>
              <a:gd name="connsiteX19" fmla="*/ 317626 w 865291"/>
              <a:gd name="connsiteY19" fmla="*/ 655223 h 720365"/>
              <a:gd name="connsiteX20" fmla="*/ 336350 w 865291"/>
              <a:gd name="connsiteY20" fmla="*/ 655223 h 720365"/>
              <a:gd name="connsiteX21" fmla="*/ 355073 w 865291"/>
              <a:gd name="connsiteY21" fmla="*/ 655223 h 720365"/>
              <a:gd name="connsiteX22" fmla="*/ 374157 w 865291"/>
              <a:gd name="connsiteY22" fmla="*/ 655223 h 720365"/>
              <a:gd name="connsiteX23" fmla="*/ 392880 w 865291"/>
              <a:gd name="connsiteY23" fmla="*/ 655223 h 720365"/>
              <a:gd name="connsiteX24" fmla="*/ 411604 w 865291"/>
              <a:gd name="connsiteY24" fmla="*/ 655223 h 720365"/>
              <a:gd name="connsiteX25" fmla="*/ 430328 w 865291"/>
              <a:gd name="connsiteY25" fmla="*/ 655223 h 720365"/>
              <a:gd name="connsiteX26" fmla="*/ 449412 w 865291"/>
              <a:gd name="connsiteY26" fmla="*/ 655223 h 720365"/>
              <a:gd name="connsiteX27" fmla="*/ 468135 w 865291"/>
              <a:gd name="connsiteY27" fmla="*/ 655223 h 720365"/>
              <a:gd name="connsiteX28" fmla="*/ 486859 w 865291"/>
              <a:gd name="connsiteY28" fmla="*/ 655223 h 720365"/>
              <a:gd name="connsiteX29" fmla="*/ 505582 w 865291"/>
              <a:gd name="connsiteY29" fmla="*/ 655223 h 720365"/>
              <a:gd name="connsiteX30" fmla="*/ 517825 w 865291"/>
              <a:gd name="connsiteY30" fmla="*/ 655223 h 720365"/>
              <a:gd name="connsiteX31" fmla="*/ 517825 w 865291"/>
              <a:gd name="connsiteY31" fmla="*/ 631470 h 720365"/>
              <a:gd name="connsiteX32" fmla="*/ 505582 w 865291"/>
              <a:gd name="connsiteY32" fmla="*/ 631470 h 720365"/>
              <a:gd name="connsiteX33" fmla="*/ 486859 w 865291"/>
              <a:gd name="connsiteY33" fmla="*/ 631470 h 720365"/>
              <a:gd name="connsiteX34" fmla="*/ 468135 w 865291"/>
              <a:gd name="connsiteY34" fmla="*/ 631470 h 720365"/>
              <a:gd name="connsiteX35" fmla="*/ 449412 w 865291"/>
              <a:gd name="connsiteY35" fmla="*/ 631470 h 720365"/>
              <a:gd name="connsiteX36" fmla="*/ 430328 w 865291"/>
              <a:gd name="connsiteY36" fmla="*/ 631470 h 720365"/>
              <a:gd name="connsiteX37" fmla="*/ 411604 w 865291"/>
              <a:gd name="connsiteY37" fmla="*/ 631470 h 720365"/>
              <a:gd name="connsiteX38" fmla="*/ 392880 w 865291"/>
              <a:gd name="connsiteY38" fmla="*/ 631470 h 720365"/>
              <a:gd name="connsiteX39" fmla="*/ 374157 w 865291"/>
              <a:gd name="connsiteY39" fmla="*/ 631470 h 720365"/>
              <a:gd name="connsiteX40" fmla="*/ 355073 w 865291"/>
              <a:gd name="connsiteY40" fmla="*/ 631470 h 720365"/>
              <a:gd name="connsiteX41" fmla="*/ 336350 w 865291"/>
              <a:gd name="connsiteY41" fmla="*/ 631470 h 720365"/>
              <a:gd name="connsiteX42" fmla="*/ 317626 w 865291"/>
              <a:gd name="connsiteY42" fmla="*/ 631470 h 720365"/>
              <a:gd name="connsiteX43" fmla="*/ 298542 w 865291"/>
              <a:gd name="connsiteY43" fmla="*/ 631470 h 720365"/>
              <a:gd name="connsiteX44" fmla="*/ 280179 w 865291"/>
              <a:gd name="connsiteY44" fmla="*/ 631470 h 720365"/>
              <a:gd name="connsiteX45" fmla="*/ 261455 w 865291"/>
              <a:gd name="connsiteY45" fmla="*/ 631470 h 720365"/>
              <a:gd name="connsiteX46" fmla="*/ 779955 w 865291"/>
              <a:gd name="connsiteY46" fmla="*/ 568848 h 720365"/>
              <a:gd name="connsiteX47" fmla="*/ 771313 w 865291"/>
              <a:gd name="connsiteY47" fmla="*/ 581084 h 720365"/>
              <a:gd name="connsiteX48" fmla="*/ 756910 w 865291"/>
              <a:gd name="connsiteY48" fmla="*/ 601239 h 720365"/>
              <a:gd name="connsiteX49" fmla="*/ 768433 w 865291"/>
              <a:gd name="connsiteY49" fmla="*/ 601239 h 720365"/>
              <a:gd name="connsiteX50" fmla="*/ 768433 w 865291"/>
              <a:gd name="connsiteY50" fmla="*/ 633629 h 720365"/>
              <a:gd name="connsiteX51" fmla="*/ 771313 w 865291"/>
              <a:gd name="connsiteY51" fmla="*/ 633629 h 720365"/>
              <a:gd name="connsiteX52" fmla="*/ 790037 w 865291"/>
              <a:gd name="connsiteY52" fmla="*/ 633629 h 720365"/>
              <a:gd name="connsiteX53" fmla="*/ 791477 w 865291"/>
              <a:gd name="connsiteY53" fmla="*/ 633629 h 720365"/>
              <a:gd name="connsiteX54" fmla="*/ 791477 w 865291"/>
              <a:gd name="connsiteY54" fmla="*/ 601239 h 720365"/>
              <a:gd name="connsiteX55" fmla="*/ 803359 w 865291"/>
              <a:gd name="connsiteY55" fmla="*/ 601239 h 720365"/>
              <a:gd name="connsiteX56" fmla="*/ 790037 w 865291"/>
              <a:gd name="connsiteY56" fmla="*/ 582884 h 720365"/>
              <a:gd name="connsiteX57" fmla="*/ 724864 w 865291"/>
              <a:gd name="connsiteY57" fmla="*/ 568848 h 720365"/>
              <a:gd name="connsiteX58" fmla="*/ 714782 w 865291"/>
              <a:gd name="connsiteY58" fmla="*/ 582524 h 720365"/>
              <a:gd name="connsiteX59" fmla="*/ 701460 w 865291"/>
              <a:gd name="connsiteY59" fmla="*/ 601239 h 720365"/>
              <a:gd name="connsiteX60" fmla="*/ 713342 w 865291"/>
              <a:gd name="connsiteY60" fmla="*/ 601239 h 720365"/>
              <a:gd name="connsiteX61" fmla="*/ 713342 w 865291"/>
              <a:gd name="connsiteY61" fmla="*/ 633629 h 720365"/>
              <a:gd name="connsiteX62" fmla="*/ 714782 w 865291"/>
              <a:gd name="connsiteY62" fmla="*/ 633629 h 720365"/>
              <a:gd name="connsiteX63" fmla="*/ 733506 w 865291"/>
              <a:gd name="connsiteY63" fmla="*/ 633629 h 720365"/>
              <a:gd name="connsiteX64" fmla="*/ 736386 w 865291"/>
              <a:gd name="connsiteY64" fmla="*/ 633629 h 720365"/>
              <a:gd name="connsiteX65" fmla="*/ 736386 w 865291"/>
              <a:gd name="connsiteY65" fmla="*/ 601239 h 720365"/>
              <a:gd name="connsiteX66" fmla="*/ 747909 w 865291"/>
              <a:gd name="connsiteY66" fmla="*/ 601239 h 720365"/>
              <a:gd name="connsiteX67" fmla="*/ 733506 w 865291"/>
              <a:gd name="connsiteY67" fmla="*/ 581084 h 720365"/>
              <a:gd name="connsiteX68" fmla="*/ 247773 w 865291"/>
              <a:gd name="connsiteY68" fmla="*/ 568848 h 720365"/>
              <a:gd name="connsiteX69" fmla="*/ 247773 w 865291"/>
              <a:gd name="connsiteY69" fmla="*/ 592601 h 720365"/>
              <a:gd name="connsiteX70" fmla="*/ 261455 w 865291"/>
              <a:gd name="connsiteY70" fmla="*/ 592601 h 720365"/>
              <a:gd name="connsiteX71" fmla="*/ 280179 w 865291"/>
              <a:gd name="connsiteY71" fmla="*/ 592601 h 720365"/>
              <a:gd name="connsiteX72" fmla="*/ 298542 w 865291"/>
              <a:gd name="connsiteY72" fmla="*/ 592601 h 720365"/>
              <a:gd name="connsiteX73" fmla="*/ 317626 w 865291"/>
              <a:gd name="connsiteY73" fmla="*/ 592601 h 720365"/>
              <a:gd name="connsiteX74" fmla="*/ 336350 w 865291"/>
              <a:gd name="connsiteY74" fmla="*/ 592601 h 720365"/>
              <a:gd name="connsiteX75" fmla="*/ 355073 w 865291"/>
              <a:gd name="connsiteY75" fmla="*/ 592601 h 720365"/>
              <a:gd name="connsiteX76" fmla="*/ 374157 w 865291"/>
              <a:gd name="connsiteY76" fmla="*/ 592601 h 720365"/>
              <a:gd name="connsiteX77" fmla="*/ 392880 w 865291"/>
              <a:gd name="connsiteY77" fmla="*/ 592601 h 720365"/>
              <a:gd name="connsiteX78" fmla="*/ 411604 w 865291"/>
              <a:gd name="connsiteY78" fmla="*/ 592601 h 720365"/>
              <a:gd name="connsiteX79" fmla="*/ 430328 w 865291"/>
              <a:gd name="connsiteY79" fmla="*/ 592601 h 720365"/>
              <a:gd name="connsiteX80" fmla="*/ 449412 w 865291"/>
              <a:gd name="connsiteY80" fmla="*/ 592601 h 720365"/>
              <a:gd name="connsiteX81" fmla="*/ 468135 w 865291"/>
              <a:gd name="connsiteY81" fmla="*/ 592601 h 720365"/>
              <a:gd name="connsiteX82" fmla="*/ 486859 w 865291"/>
              <a:gd name="connsiteY82" fmla="*/ 592601 h 720365"/>
              <a:gd name="connsiteX83" fmla="*/ 505582 w 865291"/>
              <a:gd name="connsiteY83" fmla="*/ 592601 h 720365"/>
              <a:gd name="connsiteX84" fmla="*/ 517825 w 865291"/>
              <a:gd name="connsiteY84" fmla="*/ 592601 h 720365"/>
              <a:gd name="connsiteX85" fmla="*/ 517825 w 865291"/>
              <a:gd name="connsiteY85" fmla="*/ 568848 h 720365"/>
              <a:gd name="connsiteX86" fmla="*/ 505582 w 865291"/>
              <a:gd name="connsiteY86" fmla="*/ 568848 h 720365"/>
              <a:gd name="connsiteX87" fmla="*/ 486859 w 865291"/>
              <a:gd name="connsiteY87" fmla="*/ 568848 h 720365"/>
              <a:gd name="connsiteX88" fmla="*/ 468135 w 865291"/>
              <a:gd name="connsiteY88" fmla="*/ 568848 h 720365"/>
              <a:gd name="connsiteX89" fmla="*/ 449412 w 865291"/>
              <a:gd name="connsiteY89" fmla="*/ 568848 h 720365"/>
              <a:gd name="connsiteX90" fmla="*/ 430328 w 865291"/>
              <a:gd name="connsiteY90" fmla="*/ 568848 h 720365"/>
              <a:gd name="connsiteX91" fmla="*/ 411604 w 865291"/>
              <a:gd name="connsiteY91" fmla="*/ 568848 h 720365"/>
              <a:gd name="connsiteX92" fmla="*/ 392880 w 865291"/>
              <a:gd name="connsiteY92" fmla="*/ 568848 h 720365"/>
              <a:gd name="connsiteX93" fmla="*/ 374157 w 865291"/>
              <a:gd name="connsiteY93" fmla="*/ 568848 h 720365"/>
              <a:gd name="connsiteX94" fmla="*/ 355073 w 865291"/>
              <a:gd name="connsiteY94" fmla="*/ 568848 h 720365"/>
              <a:gd name="connsiteX95" fmla="*/ 336350 w 865291"/>
              <a:gd name="connsiteY95" fmla="*/ 568848 h 720365"/>
              <a:gd name="connsiteX96" fmla="*/ 317626 w 865291"/>
              <a:gd name="connsiteY96" fmla="*/ 568848 h 720365"/>
              <a:gd name="connsiteX97" fmla="*/ 298542 w 865291"/>
              <a:gd name="connsiteY97" fmla="*/ 568848 h 720365"/>
              <a:gd name="connsiteX98" fmla="*/ 280179 w 865291"/>
              <a:gd name="connsiteY98" fmla="*/ 568848 h 720365"/>
              <a:gd name="connsiteX99" fmla="*/ 261455 w 865291"/>
              <a:gd name="connsiteY99" fmla="*/ 568848 h 720365"/>
              <a:gd name="connsiteX100" fmla="*/ 784276 w 865291"/>
              <a:gd name="connsiteY100" fmla="*/ 440004 h 720365"/>
              <a:gd name="connsiteX101" fmla="*/ 790037 w 865291"/>
              <a:gd name="connsiteY101" fmla="*/ 454400 h 720365"/>
              <a:gd name="connsiteX102" fmla="*/ 806960 w 865291"/>
              <a:gd name="connsiteY102" fmla="*/ 496868 h 720365"/>
              <a:gd name="connsiteX103" fmla="*/ 809120 w 865291"/>
              <a:gd name="connsiteY103" fmla="*/ 496868 h 720365"/>
              <a:gd name="connsiteX104" fmla="*/ 833605 w 865291"/>
              <a:gd name="connsiteY104" fmla="*/ 496868 h 720365"/>
              <a:gd name="connsiteX105" fmla="*/ 810921 w 865291"/>
              <a:gd name="connsiteY105" fmla="*/ 440004 h 720365"/>
              <a:gd name="connsiteX106" fmla="*/ 809120 w 865291"/>
              <a:gd name="connsiteY106" fmla="*/ 440004 h 720365"/>
              <a:gd name="connsiteX107" fmla="*/ 790037 w 865291"/>
              <a:gd name="connsiteY107" fmla="*/ 440004 h 720365"/>
              <a:gd name="connsiteX108" fmla="*/ 746468 w 865291"/>
              <a:gd name="connsiteY108" fmla="*/ 440004 h 720365"/>
              <a:gd name="connsiteX109" fmla="*/ 752590 w 865291"/>
              <a:gd name="connsiteY109" fmla="*/ 454400 h 720365"/>
              <a:gd name="connsiteX110" fmla="*/ 769513 w 865291"/>
              <a:gd name="connsiteY110" fmla="*/ 496868 h 720365"/>
              <a:gd name="connsiteX111" fmla="*/ 771313 w 865291"/>
              <a:gd name="connsiteY111" fmla="*/ 496868 h 720365"/>
              <a:gd name="connsiteX112" fmla="*/ 790037 w 865291"/>
              <a:gd name="connsiteY112" fmla="*/ 496868 h 720365"/>
              <a:gd name="connsiteX113" fmla="*/ 796158 w 865291"/>
              <a:gd name="connsiteY113" fmla="*/ 496868 h 720365"/>
              <a:gd name="connsiteX114" fmla="*/ 790037 w 865291"/>
              <a:gd name="connsiteY114" fmla="*/ 481752 h 720365"/>
              <a:gd name="connsiteX115" fmla="*/ 773113 w 865291"/>
              <a:gd name="connsiteY115" fmla="*/ 440004 h 720365"/>
              <a:gd name="connsiteX116" fmla="*/ 771313 w 865291"/>
              <a:gd name="connsiteY116" fmla="*/ 440004 h 720365"/>
              <a:gd name="connsiteX117" fmla="*/ 752590 w 865291"/>
              <a:gd name="connsiteY117" fmla="*/ 440004 h 720365"/>
              <a:gd name="connsiteX118" fmla="*/ 709021 w 865291"/>
              <a:gd name="connsiteY118" fmla="*/ 440004 h 720365"/>
              <a:gd name="connsiteX119" fmla="*/ 714782 w 865291"/>
              <a:gd name="connsiteY119" fmla="*/ 454400 h 720365"/>
              <a:gd name="connsiteX120" fmla="*/ 731706 w 865291"/>
              <a:gd name="connsiteY120" fmla="*/ 496868 h 720365"/>
              <a:gd name="connsiteX121" fmla="*/ 733506 w 865291"/>
              <a:gd name="connsiteY121" fmla="*/ 496868 h 720365"/>
              <a:gd name="connsiteX122" fmla="*/ 752590 w 865291"/>
              <a:gd name="connsiteY122" fmla="*/ 496868 h 720365"/>
              <a:gd name="connsiteX123" fmla="*/ 758351 w 865291"/>
              <a:gd name="connsiteY123" fmla="*/ 496868 h 720365"/>
              <a:gd name="connsiteX124" fmla="*/ 752590 w 865291"/>
              <a:gd name="connsiteY124" fmla="*/ 481752 h 720365"/>
              <a:gd name="connsiteX125" fmla="*/ 735666 w 865291"/>
              <a:gd name="connsiteY125" fmla="*/ 440004 h 720365"/>
              <a:gd name="connsiteX126" fmla="*/ 733506 w 865291"/>
              <a:gd name="connsiteY126" fmla="*/ 440004 h 720365"/>
              <a:gd name="connsiteX127" fmla="*/ 714782 w 865291"/>
              <a:gd name="connsiteY127" fmla="*/ 440004 h 720365"/>
              <a:gd name="connsiteX128" fmla="*/ 671214 w 865291"/>
              <a:gd name="connsiteY128" fmla="*/ 440004 h 720365"/>
              <a:gd name="connsiteX129" fmla="*/ 677335 w 865291"/>
              <a:gd name="connsiteY129" fmla="*/ 454400 h 720365"/>
              <a:gd name="connsiteX130" fmla="*/ 694258 w 865291"/>
              <a:gd name="connsiteY130" fmla="*/ 496868 h 720365"/>
              <a:gd name="connsiteX131" fmla="*/ 696059 w 865291"/>
              <a:gd name="connsiteY131" fmla="*/ 496868 h 720365"/>
              <a:gd name="connsiteX132" fmla="*/ 714782 w 865291"/>
              <a:gd name="connsiteY132" fmla="*/ 496868 h 720365"/>
              <a:gd name="connsiteX133" fmla="*/ 720903 w 865291"/>
              <a:gd name="connsiteY133" fmla="*/ 496868 h 720365"/>
              <a:gd name="connsiteX134" fmla="*/ 714782 w 865291"/>
              <a:gd name="connsiteY134" fmla="*/ 481752 h 720365"/>
              <a:gd name="connsiteX135" fmla="*/ 697859 w 865291"/>
              <a:gd name="connsiteY135" fmla="*/ 440004 h 720365"/>
              <a:gd name="connsiteX136" fmla="*/ 696059 w 865291"/>
              <a:gd name="connsiteY136" fmla="*/ 440004 h 720365"/>
              <a:gd name="connsiteX137" fmla="*/ 677335 w 865291"/>
              <a:gd name="connsiteY137" fmla="*/ 440004 h 720365"/>
              <a:gd name="connsiteX138" fmla="*/ 633767 w 865291"/>
              <a:gd name="connsiteY138" fmla="*/ 440004 h 720365"/>
              <a:gd name="connsiteX139" fmla="*/ 639528 w 865291"/>
              <a:gd name="connsiteY139" fmla="*/ 454400 h 720365"/>
              <a:gd name="connsiteX140" fmla="*/ 656811 w 865291"/>
              <a:gd name="connsiteY140" fmla="*/ 496868 h 720365"/>
              <a:gd name="connsiteX141" fmla="*/ 658612 w 865291"/>
              <a:gd name="connsiteY141" fmla="*/ 496868 h 720365"/>
              <a:gd name="connsiteX142" fmla="*/ 677335 w 865291"/>
              <a:gd name="connsiteY142" fmla="*/ 496868 h 720365"/>
              <a:gd name="connsiteX143" fmla="*/ 683096 w 865291"/>
              <a:gd name="connsiteY143" fmla="*/ 496868 h 720365"/>
              <a:gd name="connsiteX144" fmla="*/ 677335 w 865291"/>
              <a:gd name="connsiteY144" fmla="*/ 481752 h 720365"/>
              <a:gd name="connsiteX145" fmla="*/ 660412 w 865291"/>
              <a:gd name="connsiteY145" fmla="*/ 440004 h 720365"/>
              <a:gd name="connsiteX146" fmla="*/ 658612 w 865291"/>
              <a:gd name="connsiteY146" fmla="*/ 440004 h 720365"/>
              <a:gd name="connsiteX147" fmla="*/ 639528 w 865291"/>
              <a:gd name="connsiteY147" fmla="*/ 440004 h 720365"/>
              <a:gd name="connsiteX148" fmla="*/ 595960 w 865291"/>
              <a:gd name="connsiteY148" fmla="*/ 440004 h 720365"/>
              <a:gd name="connsiteX149" fmla="*/ 602081 w 865291"/>
              <a:gd name="connsiteY149" fmla="*/ 454400 h 720365"/>
              <a:gd name="connsiteX150" fmla="*/ 619004 w 865291"/>
              <a:gd name="connsiteY150" fmla="*/ 496868 h 720365"/>
              <a:gd name="connsiteX151" fmla="*/ 620804 w 865291"/>
              <a:gd name="connsiteY151" fmla="*/ 496868 h 720365"/>
              <a:gd name="connsiteX152" fmla="*/ 639528 w 865291"/>
              <a:gd name="connsiteY152" fmla="*/ 496868 h 720365"/>
              <a:gd name="connsiteX153" fmla="*/ 645289 w 865291"/>
              <a:gd name="connsiteY153" fmla="*/ 496868 h 720365"/>
              <a:gd name="connsiteX154" fmla="*/ 639528 w 865291"/>
              <a:gd name="connsiteY154" fmla="*/ 481752 h 720365"/>
              <a:gd name="connsiteX155" fmla="*/ 622605 w 865291"/>
              <a:gd name="connsiteY155" fmla="*/ 440004 h 720365"/>
              <a:gd name="connsiteX156" fmla="*/ 620804 w 865291"/>
              <a:gd name="connsiteY156" fmla="*/ 440004 h 720365"/>
              <a:gd name="connsiteX157" fmla="*/ 602081 w 865291"/>
              <a:gd name="connsiteY157" fmla="*/ 440004 h 720365"/>
              <a:gd name="connsiteX158" fmla="*/ 558512 w 865291"/>
              <a:gd name="connsiteY158" fmla="*/ 440004 h 720365"/>
              <a:gd name="connsiteX159" fmla="*/ 564634 w 865291"/>
              <a:gd name="connsiteY159" fmla="*/ 454400 h 720365"/>
              <a:gd name="connsiteX160" fmla="*/ 581557 w 865291"/>
              <a:gd name="connsiteY160" fmla="*/ 496868 h 720365"/>
              <a:gd name="connsiteX161" fmla="*/ 583357 w 865291"/>
              <a:gd name="connsiteY161" fmla="*/ 496868 h 720365"/>
              <a:gd name="connsiteX162" fmla="*/ 602081 w 865291"/>
              <a:gd name="connsiteY162" fmla="*/ 496868 h 720365"/>
              <a:gd name="connsiteX163" fmla="*/ 608202 w 865291"/>
              <a:gd name="connsiteY163" fmla="*/ 496868 h 720365"/>
              <a:gd name="connsiteX164" fmla="*/ 602081 w 865291"/>
              <a:gd name="connsiteY164" fmla="*/ 481752 h 720365"/>
              <a:gd name="connsiteX165" fmla="*/ 585157 w 865291"/>
              <a:gd name="connsiteY165" fmla="*/ 440004 h 720365"/>
              <a:gd name="connsiteX166" fmla="*/ 583357 w 865291"/>
              <a:gd name="connsiteY166" fmla="*/ 440004 h 720365"/>
              <a:gd name="connsiteX167" fmla="*/ 564634 w 865291"/>
              <a:gd name="connsiteY167" fmla="*/ 440004 h 720365"/>
              <a:gd name="connsiteX168" fmla="*/ 521065 w 865291"/>
              <a:gd name="connsiteY168" fmla="*/ 440004 h 720365"/>
              <a:gd name="connsiteX169" fmla="*/ 525746 w 865291"/>
              <a:gd name="connsiteY169" fmla="*/ 451520 h 720365"/>
              <a:gd name="connsiteX170" fmla="*/ 543750 w 865291"/>
              <a:gd name="connsiteY170" fmla="*/ 496868 h 720365"/>
              <a:gd name="connsiteX171" fmla="*/ 545550 w 865291"/>
              <a:gd name="connsiteY171" fmla="*/ 496868 h 720365"/>
              <a:gd name="connsiteX172" fmla="*/ 564634 w 865291"/>
              <a:gd name="connsiteY172" fmla="*/ 496868 h 720365"/>
              <a:gd name="connsiteX173" fmla="*/ 570395 w 865291"/>
              <a:gd name="connsiteY173" fmla="*/ 496868 h 720365"/>
              <a:gd name="connsiteX174" fmla="*/ 564634 w 865291"/>
              <a:gd name="connsiteY174" fmla="*/ 481752 h 720365"/>
              <a:gd name="connsiteX175" fmla="*/ 547350 w 865291"/>
              <a:gd name="connsiteY175" fmla="*/ 440004 h 720365"/>
              <a:gd name="connsiteX176" fmla="*/ 545550 w 865291"/>
              <a:gd name="connsiteY176" fmla="*/ 440004 h 720365"/>
              <a:gd name="connsiteX177" fmla="*/ 525746 w 865291"/>
              <a:gd name="connsiteY177" fmla="*/ 440004 h 720365"/>
              <a:gd name="connsiteX178" fmla="*/ 481098 w 865291"/>
              <a:gd name="connsiteY178" fmla="*/ 440004 h 720365"/>
              <a:gd name="connsiteX179" fmla="*/ 486859 w 865291"/>
              <a:gd name="connsiteY179" fmla="*/ 454400 h 720365"/>
              <a:gd name="connsiteX180" fmla="*/ 503782 w 865291"/>
              <a:gd name="connsiteY180" fmla="*/ 496868 h 720365"/>
              <a:gd name="connsiteX181" fmla="*/ 505582 w 865291"/>
              <a:gd name="connsiteY181" fmla="*/ 496868 h 720365"/>
              <a:gd name="connsiteX182" fmla="*/ 525746 w 865291"/>
              <a:gd name="connsiteY182" fmla="*/ 496868 h 720365"/>
              <a:gd name="connsiteX183" fmla="*/ 530427 w 865291"/>
              <a:gd name="connsiteY183" fmla="*/ 496868 h 720365"/>
              <a:gd name="connsiteX184" fmla="*/ 525746 w 865291"/>
              <a:gd name="connsiteY184" fmla="*/ 484991 h 720365"/>
              <a:gd name="connsiteX185" fmla="*/ 507743 w 865291"/>
              <a:gd name="connsiteY185" fmla="*/ 440004 h 720365"/>
              <a:gd name="connsiteX186" fmla="*/ 505582 w 865291"/>
              <a:gd name="connsiteY186" fmla="*/ 440004 h 720365"/>
              <a:gd name="connsiteX187" fmla="*/ 486859 w 865291"/>
              <a:gd name="connsiteY187" fmla="*/ 440004 h 720365"/>
              <a:gd name="connsiteX188" fmla="*/ 443290 w 865291"/>
              <a:gd name="connsiteY188" fmla="*/ 440004 h 720365"/>
              <a:gd name="connsiteX189" fmla="*/ 449412 w 865291"/>
              <a:gd name="connsiteY189" fmla="*/ 454400 h 720365"/>
              <a:gd name="connsiteX190" fmla="*/ 466335 w 865291"/>
              <a:gd name="connsiteY190" fmla="*/ 496868 h 720365"/>
              <a:gd name="connsiteX191" fmla="*/ 468135 w 865291"/>
              <a:gd name="connsiteY191" fmla="*/ 496868 h 720365"/>
              <a:gd name="connsiteX192" fmla="*/ 486859 w 865291"/>
              <a:gd name="connsiteY192" fmla="*/ 496868 h 720365"/>
              <a:gd name="connsiteX193" fmla="*/ 492620 w 865291"/>
              <a:gd name="connsiteY193" fmla="*/ 496868 h 720365"/>
              <a:gd name="connsiteX194" fmla="*/ 486859 w 865291"/>
              <a:gd name="connsiteY194" fmla="*/ 481752 h 720365"/>
              <a:gd name="connsiteX195" fmla="*/ 469935 w 865291"/>
              <a:gd name="connsiteY195" fmla="*/ 440004 h 720365"/>
              <a:gd name="connsiteX196" fmla="*/ 468135 w 865291"/>
              <a:gd name="connsiteY196" fmla="*/ 440004 h 720365"/>
              <a:gd name="connsiteX197" fmla="*/ 449412 w 865291"/>
              <a:gd name="connsiteY197" fmla="*/ 440004 h 720365"/>
              <a:gd name="connsiteX198" fmla="*/ 405843 w 865291"/>
              <a:gd name="connsiteY198" fmla="*/ 440004 h 720365"/>
              <a:gd name="connsiteX199" fmla="*/ 411604 w 865291"/>
              <a:gd name="connsiteY199" fmla="*/ 454400 h 720365"/>
              <a:gd name="connsiteX200" fmla="*/ 428527 w 865291"/>
              <a:gd name="connsiteY200" fmla="*/ 496868 h 720365"/>
              <a:gd name="connsiteX201" fmla="*/ 430328 w 865291"/>
              <a:gd name="connsiteY201" fmla="*/ 496868 h 720365"/>
              <a:gd name="connsiteX202" fmla="*/ 449412 w 865291"/>
              <a:gd name="connsiteY202" fmla="*/ 496868 h 720365"/>
              <a:gd name="connsiteX203" fmla="*/ 455173 w 865291"/>
              <a:gd name="connsiteY203" fmla="*/ 496868 h 720365"/>
              <a:gd name="connsiteX204" fmla="*/ 449412 w 865291"/>
              <a:gd name="connsiteY204" fmla="*/ 481752 h 720365"/>
              <a:gd name="connsiteX205" fmla="*/ 432488 w 865291"/>
              <a:gd name="connsiteY205" fmla="*/ 440004 h 720365"/>
              <a:gd name="connsiteX206" fmla="*/ 430328 w 865291"/>
              <a:gd name="connsiteY206" fmla="*/ 440004 h 720365"/>
              <a:gd name="connsiteX207" fmla="*/ 411604 w 865291"/>
              <a:gd name="connsiteY207" fmla="*/ 440004 h 720365"/>
              <a:gd name="connsiteX208" fmla="*/ 368036 w 865291"/>
              <a:gd name="connsiteY208" fmla="*/ 440004 h 720365"/>
              <a:gd name="connsiteX209" fmla="*/ 374157 w 865291"/>
              <a:gd name="connsiteY209" fmla="*/ 454400 h 720365"/>
              <a:gd name="connsiteX210" fmla="*/ 390720 w 865291"/>
              <a:gd name="connsiteY210" fmla="*/ 496868 h 720365"/>
              <a:gd name="connsiteX211" fmla="*/ 392880 w 865291"/>
              <a:gd name="connsiteY211" fmla="*/ 496868 h 720365"/>
              <a:gd name="connsiteX212" fmla="*/ 411604 w 865291"/>
              <a:gd name="connsiteY212" fmla="*/ 496868 h 720365"/>
              <a:gd name="connsiteX213" fmla="*/ 417725 w 865291"/>
              <a:gd name="connsiteY213" fmla="*/ 496868 h 720365"/>
              <a:gd name="connsiteX214" fmla="*/ 411604 w 865291"/>
              <a:gd name="connsiteY214" fmla="*/ 481752 h 720365"/>
              <a:gd name="connsiteX215" fmla="*/ 394681 w 865291"/>
              <a:gd name="connsiteY215" fmla="*/ 440004 h 720365"/>
              <a:gd name="connsiteX216" fmla="*/ 392880 w 865291"/>
              <a:gd name="connsiteY216" fmla="*/ 440004 h 720365"/>
              <a:gd name="connsiteX217" fmla="*/ 374157 w 865291"/>
              <a:gd name="connsiteY217" fmla="*/ 440004 h 720365"/>
              <a:gd name="connsiteX218" fmla="*/ 330588 w 865291"/>
              <a:gd name="connsiteY218" fmla="*/ 440004 h 720365"/>
              <a:gd name="connsiteX219" fmla="*/ 336350 w 865291"/>
              <a:gd name="connsiteY219" fmla="*/ 454400 h 720365"/>
              <a:gd name="connsiteX220" fmla="*/ 353273 w 865291"/>
              <a:gd name="connsiteY220" fmla="*/ 496868 h 720365"/>
              <a:gd name="connsiteX221" fmla="*/ 355073 w 865291"/>
              <a:gd name="connsiteY221" fmla="*/ 496868 h 720365"/>
              <a:gd name="connsiteX222" fmla="*/ 374157 w 865291"/>
              <a:gd name="connsiteY222" fmla="*/ 496868 h 720365"/>
              <a:gd name="connsiteX223" fmla="*/ 379918 w 865291"/>
              <a:gd name="connsiteY223" fmla="*/ 496868 h 720365"/>
              <a:gd name="connsiteX224" fmla="*/ 374157 w 865291"/>
              <a:gd name="connsiteY224" fmla="*/ 481752 h 720365"/>
              <a:gd name="connsiteX225" fmla="*/ 356874 w 865291"/>
              <a:gd name="connsiteY225" fmla="*/ 440004 h 720365"/>
              <a:gd name="connsiteX226" fmla="*/ 355073 w 865291"/>
              <a:gd name="connsiteY226" fmla="*/ 440004 h 720365"/>
              <a:gd name="connsiteX227" fmla="*/ 336350 w 865291"/>
              <a:gd name="connsiteY227" fmla="*/ 440004 h 720365"/>
              <a:gd name="connsiteX228" fmla="*/ 292781 w 865291"/>
              <a:gd name="connsiteY228" fmla="*/ 440004 h 720365"/>
              <a:gd name="connsiteX229" fmla="*/ 298542 w 865291"/>
              <a:gd name="connsiteY229" fmla="*/ 454400 h 720365"/>
              <a:gd name="connsiteX230" fmla="*/ 315826 w 865291"/>
              <a:gd name="connsiteY230" fmla="*/ 496868 h 720365"/>
              <a:gd name="connsiteX231" fmla="*/ 317626 w 865291"/>
              <a:gd name="connsiteY231" fmla="*/ 496868 h 720365"/>
              <a:gd name="connsiteX232" fmla="*/ 336350 w 865291"/>
              <a:gd name="connsiteY232" fmla="*/ 496868 h 720365"/>
              <a:gd name="connsiteX233" fmla="*/ 342111 w 865291"/>
              <a:gd name="connsiteY233" fmla="*/ 496868 h 720365"/>
              <a:gd name="connsiteX234" fmla="*/ 336350 w 865291"/>
              <a:gd name="connsiteY234" fmla="*/ 481752 h 720365"/>
              <a:gd name="connsiteX235" fmla="*/ 319426 w 865291"/>
              <a:gd name="connsiteY235" fmla="*/ 440004 h 720365"/>
              <a:gd name="connsiteX236" fmla="*/ 317626 w 865291"/>
              <a:gd name="connsiteY236" fmla="*/ 440004 h 720365"/>
              <a:gd name="connsiteX237" fmla="*/ 298542 w 865291"/>
              <a:gd name="connsiteY237" fmla="*/ 440004 h 720365"/>
              <a:gd name="connsiteX238" fmla="*/ 254974 w 865291"/>
              <a:gd name="connsiteY238" fmla="*/ 440004 h 720365"/>
              <a:gd name="connsiteX239" fmla="*/ 261455 w 865291"/>
              <a:gd name="connsiteY239" fmla="*/ 454400 h 720365"/>
              <a:gd name="connsiteX240" fmla="*/ 278018 w 865291"/>
              <a:gd name="connsiteY240" fmla="*/ 496868 h 720365"/>
              <a:gd name="connsiteX241" fmla="*/ 280179 w 865291"/>
              <a:gd name="connsiteY241" fmla="*/ 496868 h 720365"/>
              <a:gd name="connsiteX242" fmla="*/ 298542 w 865291"/>
              <a:gd name="connsiteY242" fmla="*/ 496868 h 720365"/>
              <a:gd name="connsiteX243" fmla="*/ 305024 w 865291"/>
              <a:gd name="connsiteY243" fmla="*/ 496868 h 720365"/>
              <a:gd name="connsiteX244" fmla="*/ 298542 w 865291"/>
              <a:gd name="connsiteY244" fmla="*/ 481752 h 720365"/>
              <a:gd name="connsiteX245" fmla="*/ 281619 w 865291"/>
              <a:gd name="connsiteY245" fmla="*/ 440004 h 720365"/>
              <a:gd name="connsiteX246" fmla="*/ 280179 w 865291"/>
              <a:gd name="connsiteY246" fmla="*/ 440004 h 720365"/>
              <a:gd name="connsiteX247" fmla="*/ 261455 w 865291"/>
              <a:gd name="connsiteY247" fmla="*/ 440004 h 720365"/>
              <a:gd name="connsiteX248" fmla="*/ 255334 w 865291"/>
              <a:gd name="connsiteY248" fmla="*/ 440004 h 720365"/>
              <a:gd name="connsiteX249" fmla="*/ 217887 w 865291"/>
              <a:gd name="connsiteY249" fmla="*/ 440004 h 720365"/>
              <a:gd name="connsiteX250" fmla="*/ 240571 w 865291"/>
              <a:gd name="connsiteY250" fmla="*/ 496868 h 720365"/>
              <a:gd name="connsiteX251" fmla="*/ 242372 w 865291"/>
              <a:gd name="connsiteY251" fmla="*/ 496868 h 720365"/>
              <a:gd name="connsiteX252" fmla="*/ 261455 w 865291"/>
              <a:gd name="connsiteY252" fmla="*/ 496868 h 720365"/>
              <a:gd name="connsiteX253" fmla="*/ 267216 w 865291"/>
              <a:gd name="connsiteY253" fmla="*/ 496868 h 720365"/>
              <a:gd name="connsiteX254" fmla="*/ 261455 w 865291"/>
              <a:gd name="connsiteY254" fmla="*/ 481752 h 720365"/>
              <a:gd name="connsiteX255" fmla="*/ 244172 w 865291"/>
              <a:gd name="connsiteY255" fmla="*/ 440004 h 720365"/>
              <a:gd name="connsiteX256" fmla="*/ 242372 w 865291"/>
              <a:gd name="connsiteY256" fmla="*/ 440004 h 720365"/>
              <a:gd name="connsiteX257" fmla="*/ 442570 w 865291"/>
              <a:gd name="connsiteY257" fmla="*/ 174270 h 720365"/>
              <a:gd name="connsiteX258" fmla="*/ 442570 w 865291"/>
              <a:gd name="connsiteY258" fmla="*/ 321957 h 720365"/>
              <a:gd name="connsiteX259" fmla="*/ 442570 w 865291"/>
              <a:gd name="connsiteY259" fmla="*/ 323396 h 720365"/>
              <a:gd name="connsiteX260" fmla="*/ 449412 w 865291"/>
              <a:gd name="connsiteY260" fmla="*/ 333114 h 720365"/>
              <a:gd name="connsiteX261" fmla="*/ 456253 w 865291"/>
              <a:gd name="connsiteY261" fmla="*/ 343910 h 720365"/>
              <a:gd name="connsiteX262" fmla="*/ 468135 w 865291"/>
              <a:gd name="connsiteY262" fmla="*/ 326635 h 720365"/>
              <a:gd name="connsiteX263" fmla="*/ 470295 w 865291"/>
              <a:gd name="connsiteY263" fmla="*/ 323036 h 720365"/>
              <a:gd name="connsiteX264" fmla="*/ 483978 w 865291"/>
              <a:gd name="connsiteY264" fmla="*/ 343910 h 720365"/>
              <a:gd name="connsiteX265" fmla="*/ 486859 w 865291"/>
              <a:gd name="connsiteY265" fmla="*/ 339952 h 720365"/>
              <a:gd name="connsiteX266" fmla="*/ 498021 w 865291"/>
              <a:gd name="connsiteY266" fmla="*/ 323036 h 720365"/>
              <a:gd name="connsiteX267" fmla="*/ 505582 w 865291"/>
              <a:gd name="connsiteY267" fmla="*/ 334553 h 720365"/>
              <a:gd name="connsiteX268" fmla="*/ 511703 w 865291"/>
              <a:gd name="connsiteY268" fmla="*/ 343910 h 720365"/>
              <a:gd name="connsiteX269" fmla="*/ 525746 w 865291"/>
              <a:gd name="connsiteY269" fmla="*/ 323036 h 720365"/>
              <a:gd name="connsiteX270" fmla="*/ 539429 w 865291"/>
              <a:gd name="connsiteY270" fmla="*/ 343910 h 720365"/>
              <a:gd name="connsiteX271" fmla="*/ 545550 w 865291"/>
              <a:gd name="connsiteY271" fmla="*/ 334553 h 720365"/>
              <a:gd name="connsiteX272" fmla="*/ 553471 w 865291"/>
              <a:gd name="connsiteY272" fmla="*/ 323036 h 720365"/>
              <a:gd name="connsiteX273" fmla="*/ 564634 w 865291"/>
              <a:gd name="connsiteY273" fmla="*/ 339952 h 720365"/>
              <a:gd name="connsiteX274" fmla="*/ 567154 w 865291"/>
              <a:gd name="connsiteY274" fmla="*/ 343910 h 720365"/>
              <a:gd name="connsiteX275" fmla="*/ 581197 w 865291"/>
              <a:gd name="connsiteY275" fmla="*/ 323036 h 720365"/>
              <a:gd name="connsiteX276" fmla="*/ 583357 w 865291"/>
              <a:gd name="connsiteY276" fmla="*/ 326635 h 720365"/>
              <a:gd name="connsiteX277" fmla="*/ 594879 w 865291"/>
              <a:gd name="connsiteY277" fmla="*/ 343910 h 720365"/>
              <a:gd name="connsiteX278" fmla="*/ 602081 w 865291"/>
              <a:gd name="connsiteY278" fmla="*/ 333114 h 720365"/>
              <a:gd name="connsiteX279" fmla="*/ 608562 w 865291"/>
              <a:gd name="connsiteY279" fmla="*/ 323396 h 720365"/>
              <a:gd name="connsiteX280" fmla="*/ 608562 w 865291"/>
              <a:gd name="connsiteY280" fmla="*/ 323036 h 720365"/>
              <a:gd name="connsiteX281" fmla="*/ 608562 w 865291"/>
              <a:gd name="connsiteY281" fmla="*/ 174270 h 720365"/>
              <a:gd name="connsiteX282" fmla="*/ 437169 w 865291"/>
              <a:gd name="connsiteY282" fmla="*/ 141287 h 720365"/>
              <a:gd name="connsiteX283" fmla="*/ 441789 w 865291"/>
              <a:gd name="connsiteY283" fmla="*/ 141287 h 720365"/>
              <a:gd name="connsiteX284" fmla="*/ 442570 w 865291"/>
              <a:gd name="connsiteY284" fmla="*/ 141287 h 720365"/>
              <a:gd name="connsiteX285" fmla="*/ 608562 w 865291"/>
              <a:gd name="connsiteY285" fmla="*/ 141287 h 720365"/>
              <a:gd name="connsiteX286" fmla="*/ 620804 w 865291"/>
              <a:gd name="connsiteY286" fmla="*/ 141287 h 720365"/>
              <a:gd name="connsiteX287" fmla="*/ 620817 w 865291"/>
              <a:gd name="connsiteY287" fmla="*/ 141287 h 720365"/>
              <a:gd name="connsiteX288" fmla="*/ 639528 w 865291"/>
              <a:gd name="connsiteY288" fmla="*/ 141287 h 720365"/>
              <a:gd name="connsiteX289" fmla="*/ 658612 w 865291"/>
              <a:gd name="connsiteY289" fmla="*/ 141287 h 720365"/>
              <a:gd name="connsiteX290" fmla="*/ 677335 w 865291"/>
              <a:gd name="connsiteY290" fmla="*/ 141287 h 720365"/>
              <a:gd name="connsiteX291" fmla="*/ 696059 w 865291"/>
              <a:gd name="connsiteY291" fmla="*/ 141287 h 720365"/>
              <a:gd name="connsiteX292" fmla="*/ 714782 w 865291"/>
              <a:gd name="connsiteY292" fmla="*/ 141287 h 720365"/>
              <a:gd name="connsiteX293" fmla="*/ 733506 w 865291"/>
              <a:gd name="connsiteY293" fmla="*/ 141287 h 720365"/>
              <a:gd name="connsiteX294" fmla="*/ 752590 w 865291"/>
              <a:gd name="connsiteY294" fmla="*/ 141287 h 720365"/>
              <a:gd name="connsiteX295" fmla="*/ 771313 w 865291"/>
              <a:gd name="connsiteY295" fmla="*/ 141287 h 720365"/>
              <a:gd name="connsiteX296" fmla="*/ 790037 w 865291"/>
              <a:gd name="connsiteY296" fmla="*/ 141287 h 720365"/>
              <a:gd name="connsiteX297" fmla="*/ 809120 w 865291"/>
              <a:gd name="connsiteY297" fmla="*/ 141287 h 720365"/>
              <a:gd name="connsiteX298" fmla="*/ 833605 w 865291"/>
              <a:gd name="connsiteY298" fmla="*/ 141287 h 720365"/>
              <a:gd name="connsiteX299" fmla="*/ 865291 w 865291"/>
              <a:gd name="connsiteY299" fmla="*/ 172958 h 720365"/>
              <a:gd name="connsiteX300" fmla="*/ 865291 w 865291"/>
              <a:gd name="connsiteY300" fmla="*/ 440004 h 720365"/>
              <a:gd name="connsiteX301" fmla="*/ 859530 w 865291"/>
              <a:gd name="connsiteY301" fmla="*/ 440004 h 720365"/>
              <a:gd name="connsiteX302" fmla="*/ 865291 w 865291"/>
              <a:gd name="connsiteY302" fmla="*/ 454040 h 720365"/>
              <a:gd name="connsiteX303" fmla="*/ 865291 w 865291"/>
              <a:gd name="connsiteY303" fmla="*/ 481392 h 720365"/>
              <a:gd name="connsiteX304" fmla="*/ 848368 w 865291"/>
              <a:gd name="connsiteY304" fmla="*/ 440004 h 720365"/>
              <a:gd name="connsiteX305" fmla="*/ 822083 w 865291"/>
              <a:gd name="connsiteY305" fmla="*/ 440004 h 720365"/>
              <a:gd name="connsiteX306" fmla="*/ 844767 w 865291"/>
              <a:gd name="connsiteY306" fmla="*/ 496868 h 720365"/>
              <a:gd name="connsiteX307" fmla="*/ 865291 w 865291"/>
              <a:gd name="connsiteY307" fmla="*/ 496868 h 720365"/>
              <a:gd name="connsiteX308" fmla="*/ 865291 w 865291"/>
              <a:gd name="connsiteY308" fmla="*/ 688694 h 720365"/>
              <a:gd name="connsiteX309" fmla="*/ 833605 w 865291"/>
              <a:gd name="connsiteY309" fmla="*/ 720365 h 720365"/>
              <a:gd name="connsiteX310" fmla="*/ 809120 w 865291"/>
              <a:gd name="connsiteY310" fmla="*/ 720365 h 720365"/>
              <a:gd name="connsiteX311" fmla="*/ 790037 w 865291"/>
              <a:gd name="connsiteY311" fmla="*/ 720365 h 720365"/>
              <a:gd name="connsiteX312" fmla="*/ 771313 w 865291"/>
              <a:gd name="connsiteY312" fmla="*/ 720365 h 720365"/>
              <a:gd name="connsiteX313" fmla="*/ 752590 w 865291"/>
              <a:gd name="connsiteY313" fmla="*/ 720365 h 720365"/>
              <a:gd name="connsiteX314" fmla="*/ 733506 w 865291"/>
              <a:gd name="connsiteY314" fmla="*/ 720365 h 720365"/>
              <a:gd name="connsiteX315" fmla="*/ 714782 w 865291"/>
              <a:gd name="connsiteY315" fmla="*/ 720365 h 720365"/>
              <a:gd name="connsiteX316" fmla="*/ 696059 w 865291"/>
              <a:gd name="connsiteY316" fmla="*/ 720365 h 720365"/>
              <a:gd name="connsiteX317" fmla="*/ 677335 w 865291"/>
              <a:gd name="connsiteY317" fmla="*/ 720365 h 720365"/>
              <a:gd name="connsiteX318" fmla="*/ 658612 w 865291"/>
              <a:gd name="connsiteY318" fmla="*/ 720365 h 720365"/>
              <a:gd name="connsiteX319" fmla="*/ 639528 w 865291"/>
              <a:gd name="connsiteY319" fmla="*/ 720365 h 720365"/>
              <a:gd name="connsiteX320" fmla="*/ 620804 w 865291"/>
              <a:gd name="connsiteY320" fmla="*/ 720365 h 720365"/>
              <a:gd name="connsiteX321" fmla="*/ 602081 w 865291"/>
              <a:gd name="connsiteY321" fmla="*/ 720365 h 720365"/>
              <a:gd name="connsiteX322" fmla="*/ 583357 w 865291"/>
              <a:gd name="connsiteY322" fmla="*/ 720365 h 720365"/>
              <a:gd name="connsiteX323" fmla="*/ 564634 w 865291"/>
              <a:gd name="connsiteY323" fmla="*/ 720365 h 720365"/>
              <a:gd name="connsiteX324" fmla="*/ 545550 w 865291"/>
              <a:gd name="connsiteY324" fmla="*/ 720365 h 720365"/>
              <a:gd name="connsiteX325" fmla="*/ 525746 w 865291"/>
              <a:gd name="connsiteY325" fmla="*/ 720365 h 720365"/>
              <a:gd name="connsiteX326" fmla="*/ 505582 w 865291"/>
              <a:gd name="connsiteY326" fmla="*/ 720365 h 720365"/>
              <a:gd name="connsiteX327" fmla="*/ 486859 w 865291"/>
              <a:gd name="connsiteY327" fmla="*/ 720365 h 720365"/>
              <a:gd name="connsiteX328" fmla="*/ 468135 w 865291"/>
              <a:gd name="connsiteY328" fmla="*/ 720365 h 720365"/>
              <a:gd name="connsiteX329" fmla="*/ 449412 w 865291"/>
              <a:gd name="connsiteY329" fmla="*/ 720365 h 720365"/>
              <a:gd name="connsiteX330" fmla="*/ 430328 w 865291"/>
              <a:gd name="connsiteY330" fmla="*/ 720365 h 720365"/>
              <a:gd name="connsiteX331" fmla="*/ 411604 w 865291"/>
              <a:gd name="connsiteY331" fmla="*/ 720365 h 720365"/>
              <a:gd name="connsiteX332" fmla="*/ 392880 w 865291"/>
              <a:gd name="connsiteY332" fmla="*/ 720365 h 720365"/>
              <a:gd name="connsiteX333" fmla="*/ 374157 w 865291"/>
              <a:gd name="connsiteY333" fmla="*/ 720365 h 720365"/>
              <a:gd name="connsiteX334" fmla="*/ 355073 w 865291"/>
              <a:gd name="connsiteY334" fmla="*/ 720365 h 720365"/>
              <a:gd name="connsiteX335" fmla="*/ 336350 w 865291"/>
              <a:gd name="connsiteY335" fmla="*/ 720365 h 720365"/>
              <a:gd name="connsiteX336" fmla="*/ 317626 w 865291"/>
              <a:gd name="connsiteY336" fmla="*/ 720365 h 720365"/>
              <a:gd name="connsiteX337" fmla="*/ 298542 w 865291"/>
              <a:gd name="connsiteY337" fmla="*/ 720365 h 720365"/>
              <a:gd name="connsiteX338" fmla="*/ 280179 w 865291"/>
              <a:gd name="connsiteY338" fmla="*/ 720365 h 720365"/>
              <a:gd name="connsiteX339" fmla="*/ 261455 w 865291"/>
              <a:gd name="connsiteY339" fmla="*/ 720365 h 720365"/>
              <a:gd name="connsiteX340" fmla="*/ 242372 w 865291"/>
              <a:gd name="connsiteY340" fmla="*/ 720365 h 720365"/>
              <a:gd name="connsiteX341" fmla="*/ 217887 w 865291"/>
              <a:gd name="connsiteY341" fmla="*/ 720365 h 720365"/>
              <a:gd name="connsiteX342" fmla="*/ 186201 w 865291"/>
              <a:gd name="connsiteY342" fmla="*/ 688694 h 720365"/>
              <a:gd name="connsiteX343" fmla="*/ 186201 w 865291"/>
              <a:gd name="connsiteY343" fmla="*/ 496868 h 720365"/>
              <a:gd name="connsiteX344" fmla="*/ 191962 w 865291"/>
              <a:gd name="connsiteY344" fmla="*/ 496868 h 720365"/>
              <a:gd name="connsiteX345" fmla="*/ 186201 w 865291"/>
              <a:gd name="connsiteY345" fmla="*/ 482472 h 720365"/>
              <a:gd name="connsiteX346" fmla="*/ 186201 w 865291"/>
              <a:gd name="connsiteY346" fmla="*/ 455119 h 720365"/>
              <a:gd name="connsiteX347" fmla="*/ 202764 w 865291"/>
              <a:gd name="connsiteY347" fmla="*/ 496868 h 720365"/>
              <a:gd name="connsiteX348" fmla="*/ 229409 w 865291"/>
              <a:gd name="connsiteY348" fmla="*/ 496868 h 720365"/>
              <a:gd name="connsiteX349" fmla="*/ 206365 w 865291"/>
              <a:gd name="connsiteY349" fmla="*/ 440004 h 720365"/>
              <a:gd name="connsiteX350" fmla="*/ 186201 w 865291"/>
              <a:gd name="connsiteY350" fmla="*/ 440004 h 720365"/>
              <a:gd name="connsiteX351" fmla="*/ 186201 w 865291"/>
              <a:gd name="connsiteY351" fmla="*/ 324836 h 720365"/>
              <a:gd name="connsiteX352" fmla="*/ 242372 w 865291"/>
              <a:gd name="connsiteY352" fmla="*/ 338512 h 720365"/>
              <a:gd name="connsiteX353" fmla="*/ 256774 w 865291"/>
              <a:gd name="connsiteY353" fmla="*/ 339232 h 720365"/>
              <a:gd name="connsiteX354" fmla="*/ 261455 w 865291"/>
              <a:gd name="connsiteY354" fmla="*/ 338872 h 720365"/>
              <a:gd name="connsiteX355" fmla="*/ 280179 w 865291"/>
              <a:gd name="connsiteY355" fmla="*/ 337792 h 720365"/>
              <a:gd name="connsiteX356" fmla="*/ 298542 w 865291"/>
              <a:gd name="connsiteY356" fmla="*/ 334193 h 720365"/>
              <a:gd name="connsiteX357" fmla="*/ 317626 w 865291"/>
              <a:gd name="connsiteY357" fmla="*/ 328435 h 720365"/>
              <a:gd name="connsiteX358" fmla="*/ 336350 w 865291"/>
              <a:gd name="connsiteY358" fmla="*/ 320877 h 720365"/>
              <a:gd name="connsiteX359" fmla="*/ 355073 w 865291"/>
              <a:gd name="connsiteY359" fmla="*/ 310080 h 720365"/>
              <a:gd name="connsiteX360" fmla="*/ 374157 w 865291"/>
              <a:gd name="connsiteY360" fmla="*/ 296044 h 720365"/>
              <a:gd name="connsiteX361" fmla="*/ 384959 w 865291"/>
              <a:gd name="connsiteY361" fmla="*/ 285967 h 720365"/>
              <a:gd name="connsiteX362" fmla="*/ 392880 w 865291"/>
              <a:gd name="connsiteY362" fmla="*/ 277689 h 720365"/>
              <a:gd name="connsiteX363" fmla="*/ 411604 w 865291"/>
              <a:gd name="connsiteY363" fmla="*/ 252136 h 720365"/>
              <a:gd name="connsiteX364" fmla="*/ 430328 w 865291"/>
              <a:gd name="connsiteY364" fmla="*/ 209668 h 720365"/>
              <a:gd name="connsiteX365" fmla="*/ 437889 w 865291"/>
              <a:gd name="connsiteY365" fmla="*/ 157842 h 720365"/>
              <a:gd name="connsiteX366" fmla="*/ 437169 w 865291"/>
              <a:gd name="connsiteY366" fmla="*/ 141287 h 720365"/>
              <a:gd name="connsiteX367" fmla="*/ 248548 w 865291"/>
              <a:gd name="connsiteY367" fmla="*/ 55676 h 720365"/>
              <a:gd name="connsiteX368" fmla="*/ 173116 w 865291"/>
              <a:gd name="connsiteY368" fmla="*/ 86927 h 720365"/>
              <a:gd name="connsiteX369" fmla="*/ 141865 w 865291"/>
              <a:gd name="connsiteY369" fmla="*/ 162359 h 720365"/>
              <a:gd name="connsiteX370" fmla="*/ 173116 w 865291"/>
              <a:gd name="connsiteY370" fmla="*/ 238151 h 720365"/>
              <a:gd name="connsiteX371" fmla="*/ 248548 w 865291"/>
              <a:gd name="connsiteY371" fmla="*/ 269402 h 720365"/>
              <a:gd name="connsiteX372" fmla="*/ 324340 w 865291"/>
              <a:gd name="connsiteY372" fmla="*/ 238151 h 720365"/>
              <a:gd name="connsiteX373" fmla="*/ 355590 w 865291"/>
              <a:gd name="connsiteY373" fmla="*/ 162359 h 720365"/>
              <a:gd name="connsiteX374" fmla="*/ 324340 w 865291"/>
              <a:gd name="connsiteY374" fmla="*/ 86927 h 720365"/>
              <a:gd name="connsiteX375" fmla="*/ 248548 w 865291"/>
              <a:gd name="connsiteY375" fmla="*/ 55676 h 720365"/>
              <a:gd name="connsiteX376" fmla="*/ 248548 w 865291"/>
              <a:gd name="connsiteY376" fmla="*/ 0 h 720365"/>
              <a:gd name="connsiteX377" fmla="*/ 363493 w 865291"/>
              <a:gd name="connsiteY377" fmla="*/ 47774 h 720365"/>
              <a:gd name="connsiteX378" fmla="*/ 411267 w 865291"/>
              <a:gd name="connsiteY378" fmla="*/ 162359 h 720365"/>
              <a:gd name="connsiteX379" fmla="*/ 363493 w 865291"/>
              <a:gd name="connsiteY379" fmla="*/ 277304 h 720365"/>
              <a:gd name="connsiteX380" fmla="*/ 248548 w 865291"/>
              <a:gd name="connsiteY380" fmla="*/ 325078 h 720365"/>
              <a:gd name="connsiteX381" fmla="*/ 185553 w 865291"/>
              <a:gd name="connsiteY381" fmla="*/ 312236 h 720365"/>
              <a:gd name="connsiteX382" fmla="*/ 176117 w 865291"/>
              <a:gd name="connsiteY382" fmla="*/ 305891 h 720365"/>
              <a:gd name="connsiteX383" fmla="*/ 138932 w 865291"/>
              <a:gd name="connsiteY383" fmla="*/ 362846 h 720365"/>
              <a:gd name="connsiteX384" fmla="*/ 151559 w 865291"/>
              <a:gd name="connsiteY384" fmla="*/ 374270 h 720365"/>
              <a:gd name="connsiteX385" fmla="*/ 155747 w 865291"/>
              <a:gd name="connsiteY385" fmla="*/ 396406 h 720365"/>
              <a:gd name="connsiteX386" fmla="*/ 86051 w 865291"/>
              <a:gd name="connsiteY386" fmla="*/ 503056 h 720365"/>
              <a:gd name="connsiteX387" fmla="*/ 85691 w 865291"/>
              <a:gd name="connsiteY387" fmla="*/ 503776 h 720365"/>
              <a:gd name="connsiteX388" fmla="*/ 1983 w 865291"/>
              <a:gd name="connsiteY388" fmla="*/ 449010 h 720365"/>
              <a:gd name="connsiteX389" fmla="*/ 71680 w 865291"/>
              <a:gd name="connsiteY389" fmla="*/ 342361 h 720365"/>
              <a:gd name="connsiteX390" fmla="*/ 72039 w 865291"/>
              <a:gd name="connsiteY390" fmla="*/ 341640 h 720365"/>
              <a:gd name="connsiteX391" fmla="*/ 94010 w 865291"/>
              <a:gd name="connsiteY391" fmla="*/ 336619 h 720365"/>
              <a:gd name="connsiteX392" fmla="*/ 108707 w 865291"/>
              <a:gd name="connsiteY392" fmla="*/ 343240 h 720365"/>
              <a:gd name="connsiteX393" fmla="*/ 146415 w 865291"/>
              <a:gd name="connsiteY393" fmla="*/ 285919 h 720365"/>
              <a:gd name="connsiteX394" fmla="*/ 133604 w 865291"/>
              <a:gd name="connsiteY394" fmla="*/ 277304 h 720365"/>
              <a:gd name="connsiteX395" fmla="*/ 86189 w 865291"/>
              <a:gd name="connsiteY395" fmla="*/ 162359 h 720365"/>
              <a:gd name="connsiteX396" fmla="*/ 133604 w 865291"/>
              <a:gd name="connsiteY396" fmla="*/ 47774 h 720365"/>
              <a:gd name="connsiteX397" fmla="*/ 248548 w 865291"/>
              <a:gd name="connsiteY397" fmla="*/ 0 h 72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Lst>
            <a:rect l="l" t="t" r="r" b="b"/>
            <a:pathLst>
              <a:path w="865291" h="720365">
                <a:moveTo>
                  <a:pt x="701460" y="644426"/>
                </a:moveTo>
                <a:lnTo>
                  <a:pt x="701460" y="655223"/>
                </a:lnTo>
                <a:lnTo>
                  <a:pt x="714782" y="655223"/>
                </a:lnTo>
                <a:lnTo>
                  <a:pt x="733506" y="655223"/>
                </a:lnTo>
                <a:lnTo>
                  <a:pt x="752590" y="655223"/>
                </a:lnTo>
                <a:lnTo>
                  <a:pt x="771313" y="655223"/>
                </a:lnTo>
                <a:lnTo>
                  <a:pt x="790037" y="655223"/>
                </a:lnTo>
                <a:lnTo>
                  <a:pt x="803719" y="655223"/>
                </a:lnTo>
                <a:lnTo>
                  <a:pt x="803719" y="644426"/>
                </a:lnTo>
                <a:lnTo>
                  <a:pt x="790037" y="644426"/>
                </a:lnTo>
                <a:lnTo>
                  <a:pt x="771313" y="644426"/>
                </a:lnTo>
                <a:lnTo>
                  <a:pt x="752590" y="644426"/>
                </a:lnTo>
                <a:lnTo>
                  <a:pt x="733506" y="644426"/>
                </a:lnTo>
                <a:lnTo>
                  <a:pt x="714782" y="644426"/>
                </a:lnTo>
                <a:close/>
                <a:moveTo>
                  <a:pt x="247773" y="631470"/>
                </a:moveTo>
                <a:lnTo>
                  <a:pt x="247773" y="655223"/>
                </a:lnTo>
                <a:lnTo>
                  <a:pt x="261455" y="655223"/>
                </a:lnTo>
                <a:lnTo>
                  <a:pt x="280179" y="655223"/>
                </a:lnTo>
                <a:lnTo>
                  <a:pt x="298542" y="655223"/>
                </a:lnTo>
                <a:lnTo>
                  <a:pt x="317626" y="655223"/>
                </a:lnTo>
                <a:lnTo>
                  <a:pt x="336350" y="655223"/>
                </a:lnTo>
                <a:lnTo>
                  <a:pt x="355073" y="655223"/>
                </a:lnTo>
                <a:lnTo>
                  <a:pt x="374157" y="655223"/>
                </a:lnTo>
                <a:lnTo>
                  <a:pt x="392880" y="655223"/>
                </a:lnTo>
                <a:lnTo>
                  <a:pt x="411604" y="655223"/>
                </a:lnTo>
                <a:lnTo>
                  <a:pt x="430328" y="655223"/>
                </a:lnTo>
                <a:lnTo>
                  <a:pt x="449412" y="655223"/>
                </a:lnTo>
                <a:lnTo>
                  <a:pt x="468135" y="655223"/>
                </a:lnTo>
                <a:lnTo>
                  <a:pt x="486859" y="655223"/>
                </a:lnTo>
                <a:lnTo>
                  <a:pt x="505582" y="655223"/>
                </a:lnTo>
                <a:lnTo>
                  <a:pt x="517825" y="655223"/>
                </a:lnTo>
                <a:lnTo>
                  <a:pt x="517825" y="631470"/>
                </a:lnTo>
                <a:lnTo>
                  <a:pt x="505582" y="631470"/>
                </a:lnTo>
                <a:lnTo>
                  <a:pt x="486859" y="631470"/>
                </a:lnTo>
                <a:lnTo>
                  <a:pt x="468135" y="631470"/>
                </a:lnTo>
                <a:lnTo>
                  <a:pt x="449412" y="631470"/>
                </a:lnTo>
                <a:lnTo>
                  <a:pt x="430328" y="631470"/>
                </a:lnTo>
                <a:lnTo>
                  <a:pt x="411604" y="631470"/>
                </a:lnTo>
                <a:lnTo>
                  <a:pt x="392880" y="631470"/>
                </a:lnTo>
                <a:lnTo>
                  <a:pt x="374157" y="631470"/>
                </a:lnTo>
                <a:lnTo>
                  <a:pt x="355073" y="631470"/>
                </a:lnTo>
                <a:lnTo>
                  <a:pt x="336350" y="631470"/>
                </a:lnTo>
                <a:lnTo>
                  <a:pt x="317626" y="631470"/>
                </a:lnTo>
                <a:lnTo>
                  <a:pt x="298542" y="631470"/>
                </a:lnTo>
                <a:lnTo>
                  <a:pt x="280179" y="631470"/>
                </a:lnTo>
                <a:lnTo>
                  <a:pt x="261455" y="631470"/>
                </a:lnTo>
                <a:close/>
                <a:moveTo>
                  <a:pt x="779955" y="568848"/>
                </a:moveTo>
                <a:lnTo>
                  <a:pt x="771313" y="581084"/>
                </a:lnTo>
                <a:lnTo>
                  <a:pt x="756910" y="601239"/>
                </a:lnTo>
                <a:lnTo>
                  <a:pt x="768433" y="601239"/>
                </a:lnTo>
                <a:lnTo>
                  <a:pt x="768433" y="633629"/>
                </a:lnTo>
                <a:lnTo>
                  <a:pt x="771313" y="633629"/>
                </a:lnTo>
                <a:lnTo>
                  <a:pt x="790037" y="633629"/>
                </a:lnTo>
                <a:lnTo>
                  <a:pt x="791477" y="633629"/>
                </a:lnTo>
                <a:lnTo>
                  <a:pt x="791477" y="601239"/>
                </a:lnTo>
                <a:lnTo>
                  <a:pt x="803359" y="601239"/>
                </a:lnTo>
                <a:lnTo>
                  <a:pt x="790037" y="582884"/>
                </a:lnTo>
                <a:close/>
                <a:moveTo>
                  <a:pt x="724864" y="568848"/>
                </a:moveTo>
                <a:lnTo>
                  <a:pt x="714782" y="582524"/>
                </a:lnTo>
                <a:lnTo>
                  <a:pt x="701460" y="601239"/>
                </a:lnTo>
                <a:lnTo>
                  <a:pt x="713342" y="601239"/>
                </a:lnTo>
                <a:lnTo>
                  <a:pt x="713342" y="633629"/>
                </a:lnTo>
                <a:lnTo>
                  <a:pt x="714782" y="633629"/>
                </a:lnTo>
                <a:lnTo>
                  <a:pt x="733506" y="633629"/>
                </a:lnTo>
                <a:lnTo>
                  <a:pt x="736386" y="633629"/>
                </a:lnTo>
                <a:lnTo>
                  <a:pt x="736386" y="601239"/>
                </a:lnTo>
                <a:lnTo>
                  <a:pt x="747909" y="601239"/>
                </a:lnTo>
                <a:lnTo>
                  <a:pt x="733506" y="581084"/>
                </a:lnTo>
                <a:close/>
                <a:moveTo>
                  <a:pt x="247773" y="568848"/>
                </a:moveTo>
                <a:lnTo>
                  <a:pt x="247773" y="592601"/>
                </a:lnTo>
                <a:lnTo>
                  <a:pt x="261455" y="592601"/>
                </a:lnTo>
                <a:lnTo>
                  <a:pt x="280179" y="592601"/>
                </a:lnTo>
                <a:lnTo>
                  <a:pt x="298542" y="592601"/>
                </a:lnTo>
                <a:lnTo>
                  <a:pt x="317626" y="592601"/>
                </a:lnTo>
                <a:lnTo>
                  <a:pt x="336350" y="592601"/>
                </a:lnTo>
                <a:lnTo>
                  <a:pt x="355073" y="592601"/>
                </a:lnTo>
                <a:lnTo>
                  <a:pt x="374157" y="592601"/>
                </a:lnTo>
                <a:lnTo>
                  <a:pt x="392880" y="592601"/>
                </a:lnTo>
                <a:lnTo>
                  <a:pt x="411604" y="592601"/>
                </a:lnTo>
                <a:lnTo>
                  <a:pt x="430328" y="592601"/>
                </a:lnTo>
                <a:lnTo>
                  <a:pt x="449412" y="592601"/>
                </a:lnTo>
                <a:lnTo>
                  <a:pt x="468135" y="592601"/>
                </a:lnTo>
                <a:lnTo>
                  <a:pt x="486859" y="592601"/>
                </a:lnTo>
                <a:lnTo>
                  <a:pt x="505582" y="592601"/>
                </a:lnTo>
                <a:lnTo>
                  <a:pt x="517825" y="592601"/>
                </a:lnTo>
                <a:lnTo>
                  <a:pt x="517825" y="568848"/>
                </a:lnTo>
                <a:lnTo>
                  <a:pt x="505582" y="568848"/>
                </a:lnTo>
                <a:lnTo>
                  <a:pt x="486859" y="568848"/>
                </a:lnTo>
                <a:lnTo>
                  <a:pt x="468135" y="568848"/>
                </a:lnTo>
                <a:lnTo>
                  <a:pt x="449412" y="568848"/>
                </a:lnTo>
                <a:lnTo>
                  <a:pt x="430328" y="568848"/>
                </a:lnTo>
                <a:lnTo>
                  <a:pt x="411604" y="568848"/>
                </a:lnTo>
                <a:lnTo>
                  <a:pt x="392880" y="568848"/>
                </a:lnTo>
                <a:lnTo>
                  <a:pt x="374157" y="568848"/>
                </a:lnTo>
                <a:lnTo>
                  <a:pt x="355073" y="568848"/>
                </a:lnTo>
                <a:lnTo>
                  <a:pt x="336350" y="568848"/>
                </a:lnTo>
                <a:lnTo>
                  <a:pt x="317626" y="568848"/>
                </a:lnTo>
                <a:lnTo>
                  <a:pt x="298542" y="568848"/>
                </a:lnTo>
                <a:lnTo>
                  <a:pt x="280179" y="568848"/>
                </a:lnTo>
                <a:lnTo>
                  <a:pt x="261455" y="568848"/>
                </a:lnTo>
                <a:close/>
                <a:moveTo>
                  <a:pt x="784276" y="440004"/>
                </a:moveTo>
                <a:lnTo>
                  <a:pt x="790037" y="454400"/>
                </a:lnTo>
                <a:lnTo>
                  <a:pt x="806960" y="496868"/>
                </a:lnTo>
                <a:lnTo>
                  <a:pt x="809120" y="496868"/>
                </a:lnTo>
                <a:lnTo>
                  <a:pt x="833605" y="496868"/>
                </a:lnTo>
                <a:lnTo>
                  <a:pt x="810921" y="440004"/>
                </a:lnTo>
                <a:lnTo>
                  <a:pt x="809120" y="440004"/>
                </a:lnTo>
                <a:lnTo>
                  <a:pt x="790037" y="440004"/>
                </a:lnTo>
                <a:close/>
                <a:moveTo>
                  <a:pt x="746468" y="440004"/>
                </a:moveTo>
                <a:lnTo>
                  <a:pt x="752590" y="454400"/>
                </a:lnTo>
                <a:lnTo>
                  <a:pt x="769513" y="496868"/>
                </a:lnTo>
                <a:lnTo>
                  <a:pt x="771313" y="496868"/>
                </a:lnTo>
                <a:lnTo>
                  <a:pt x="790037" y="496868"/>
                </a:lnTo>
                <a:lnTo>
                  <a:pt x="796158" y="496868"/>
                </a:lnTo>
                <a:lnTo>
                  <a:pt x="790037" y="481752"/>
                </a:lnTo>
                <a:lnTo>
                  <a:pt x="773113" y="440004"/>
                </a:lnTo>
                <a:lnTo>
                  <a:pt x="771313" y="440004"/>
                </a:lnTo>
                <a:lnTo>
                  <a:pt x="752590" y="440004"/>
                </a:lnTo>
                <a:close/>
                <a:moveTo>
                  <a:pt x="709021" y="440004"/>
                </a:moveTo>
                <a:lnTo>
                  <a:pt x="714782" y="454400"/>
                </a:lnTo>
                <a:lnTo>
                  <a:pt x="731706" y="496868"/>
                </a:lnTo>
                <a:lnTo>
                  <a:pt x="733506" y="496868"/>
                </a:lnTo>
                <a:lnTo>
                  <a:pt x="752590" y="496868"/>
                </a:lnTo>
                <a:lnTo>
                  <a:pt x="758351" y="496868"/>
                </a:lnTo>
                <a:lnTo>
                  <a:pt x="752590" y="481752"/>
                </a:lnTo>
                <a:lnTo>
                  <a:pt x="735666" y="440004"/>
                </a:lnTo>
                <a:lnTo>
                  <a:pt x="733506" y="440004"/>
                </a:lnTo>
                <a:lnTo>
                  <a:pt x="714782" y="440004"/>
                </a:lnTo>
                <a:close/>
                <a:moveTo>
                  <a:pt x="671214" y="440004"/>
                </a:moveTo>
                <a:lnTo>
                  <a:pt x="677335" y="454400"/>
                </a:lnTo>
                <a:lnTo>
                  <a:pt x="694258" y="496868"/>
                </a:lnTo>
                <a:lnTo>
                  <a:pt x="696059" y="496868"/>
                </a:lnTo>
                <a:lnTo>
                  <a:pt x="714782" y="496868"/>
                </a:lnTo>
                <a:lnTo>
                  <a:pt x="720903" y="496868"/>
                </a:lnTo>
                <a:lnTo>
                  <a:pt x="714782" y="481752"/>
                </a:lnTo>
                <a:lnTo>
                  <a:pt x="697859" y="440004"/>
                </a:lnTo>
                <a:lnTo>
                  <a:pt x="696059" y="440004"/>
                </a:lnTo>
                <a:lnTo>
                  <a:pt x="677335" y="440004"/>
                </a:lnTo>
                <a:close/>
                <a:moveTo>
                  <a:pt x="633767" y="440004"/>
                </a:moveTo>
                <a:lnTo>
                  <a:pt x="639528" y="454400"/>
                </a:lnTo>
                <a:lnTo>
                  <a:pt x="656811" y="496868"/>
                </a:lnTo>
                <a:lnTo>
                  <a:pt x="658612" y="496868"/>
                </a:lnTo>
                <a:lnTo>
                  <a:pt x="677335" y="496868"/>
                </a:lnTo>
                <a:lnTo>
                  <a:pt x="683096" y="496868"/>
                </a:lnTo>
                <a:lnTo>
                  <a:pt x="677335" y="481752"/>
                </a:lnTo>
                <a:lnTo>
                  <a:pt x="660412" y="440004"/>
                </a:lnTo>
                <a:lnTo>
                  <a:pt x="658612" y="440004"/>
                </a:lnTo>
                <a:lnTo>
                  <a:pt x="639528" y="440004"/>
                </a:lnTo>
                <a:close/>
                <a:moveTo>
                  <a:pt x="595960" y="440004"/>
                </a:moveTo>
                <a:lnTo>
                  <a:pt x="602081" y="454400"/>
                </a:lnTo>
                <a:lnTo>
                  <a:pt x="619004" y="496868"/>
                </a:lnTo>
                <a:lnTo>
                  <a:pt x="620804" y="496868"/>
                </a:lnTo>
                <a:lnTo>
                  <a:pt x="639528" y="496868"/>
                </a:lnTo>
                <a:lnTo>
                  <a:pt x="645289" y="496868"/>
                </a:lnTo>
                <a:lnTo>
                  <a:pt x="639528" y="481752"/>
                </a:lnTo>
                <a:lnTo>
                  <a:pt x="622605" y="440004"/>
                </a:lnTo>
                <a:lnTo>
                  <a:pt x="620804" y="440004"/>
                </a:lnTo>
                <a:lnTo>
                  <a:pt x="602081" y="440004"/>
                </a:lnTo>
                <a:close/>
                <a:moveTo>
                  <a:pt x="558512" y="440004"/>
                </a:moveTo>
                <a:lnTo>
                  <a:pt x="564634" y="454400"/>
                </a:lnTo>
                <a:lnTo>
                  <a:pt x="581557" y="496868"/>
                </a:lnTo>
                <a:lnTo>
                  <a:pt x="583357" y="496868"/>
                </a:lnTo>
                <a:lnTo>
                  <a:pt x="602081" y="496868"/>
                </a:lnTo>
                <a:lnTo>
                  <a:pt x="608202" y="496868"/>
                </a:lnTo>
                <a:lnTo>
                  <a:pt x="602081" y="481752"/>
                </a:lnTo>
                <a:lnTo>
                  <a:pt x="585157" y="440004"/>
                </a:lnTo>
                <a:lnTo>
                  <a:pt x="583357" y="440004"/>
                </a:lnTo>
                <a:lnTo>
                  <a:pt x="564634" y="440004"/>
                </a:lnTo>
                <a:close/>
                <a:moveTo>
                  <a:pt x="521065" y="440004"/>
                </a:moveTo>
                <a:lnTo>
                  <a:pt x="525746" y="451520"/>
                </a:lnTo>
                <a:lnTo>
                  <a:pt x="543750" y="496868"/>
                </a:lnTo>
                <a:lnTo>
                  <a:pt x="545550" y="496868"/>
                </a:lnTo>
                <a:lnTo>
                  <a:pt x="564634" y="496868"/>
                </a:lnTo>
                <a:lnTo>
                  <a:pt x="570395" y="496868"/>
                </a:lnTo>
                <a:lnTo>
                  <a:pt x="564634" y="481752"/>
                </a:lnTo>
                <a:lnTo>
                  <a:pt x="547350" y="440004"/>
                </a:lnTo>
                <a:lnTo>
                  <a:pt x="545550" y="440004"/>
                </a:lnTo>
                <a:lnTo>
                  <a:pt x="525746" y="440004"/>
                </a:lnTo>
                <a:close/>
                <a:moveTo>
                  <a:pt x="481098" y="440004"/>
                </a:moveTo>
                <a:lnTo>
                  <a:pt x="486859" y="454400"/>
                </a:lnTo>
                <a:lnTo>
                  <a:pt x="503782" y="496868"/>
                </a:lnTo>
                <a:lnTo>
                  <a:pt x="505582" y="496868"/>
                </a:lnTo>
                <a:lnTo>
                  <a:pt x="525746" y="496868"/>
                </a:lnTo>
                <a:lnTo>
                  <a:pt x="530427" y="496868"/>
                </a:lnTo>
                <a:lnTo>
                  <a:pt x="525746" y="484991"/>
                </a:lnTo>
                <a:lnTo>
                  <a:pt x="507743" y="440004"/>
                </a:lnTo>
                <a:lnTo>
                  <a:pt x="505582" y="440004"/>
                </a:lnTo>
                <a:lnTo>
                  <a:pt x="486859" y="440004"/>
                </a:lnTo>
                <a:close/>
                <a:moveTo>
                  <a:pt x="443290" y="440004"/>
                </a:moveTo>
                <a:lnTo>
                  <a:pt x="449412" y="454400"/>
                </a:lnTo>
                <a:lnTo>
                  <a:pt x="466335" y="496868"/>
                </a:lnTo>
                <a:lnTo>
                  <a:pt x="468135" y="496868"/>
                </a:lnTo>
                <a:lnTo>
                  <a:pt x="486859" y="496868"/>
                </a:lnTo>
                <a:lnTo>
                  <a:pt x="492620" y="496868"/>
                </a:lnTo>
                <a:lnTo>
                  <a:pt x="486859" y="481752"/>
                </a:lnTo>
                <a:lnTo>
                  <a:pt x="469935" y="440004"/>
                </a:lnTo>
                <a:lnTo>
                  <a:pt x="468135" y="440004"/>
                </a:lnTo>
                <a:lnTo>
                  <a:pt x="449412" y="440004"/>
                </a:lnTo>
                <a:close/>
                <a:moveTo>
                  <a:pt x="405843" y="440004"/>
                </a:moveTo>
                <a:lnTo>
                  <a:pt x="411604" y="454400"/>
                </a:lnTo>
                <a:lnTo>
                  <a:pt x="428527" y="496868"/>
                </a:lnTo>
                <a:lnTo>
                  <a:pt x="430328" y="496868"/>
                </a:lnTo>
                <a:lnTo>
                  <a:pt x="449412" y="496868"/>
                </a:lnTo>
                <a:lnTo>
                  <a:pt x="455173" y="496868"/>
                </a:lnTo>
                <a:lnTo>
                  <a:pt x="449412" y="481752"/>
                </a:lnTo>
                <a:lnTo>
                  <a:pt x="432488" y="440004"/>
                </a:lnTo>
                <a:lnTo>
                  <a:pt x="430328" y="440004"/>
                </a:lnTo>
                <a:lnTo>
                  <a:pt x="411604" y="440004"/>
                </a:lnTo>
                <a:close/>
                <a:moveTo>
                  <a:pt x="368036" y="440004"/>
                </a:moveTo>
                <a:lnTo>
                  <a:pt x="374157" y="454400"/>
                </a:lnTo>
                <a:lnTo>
                  <a:pt x="390720" y="496868"/>
                </a:lnTo>
                <a:lnTo>
                  <a:pt x="392880" y="496868"/>
                </a:lnTo>
                <a:lnTo>
                  <a:pt x="411604" y="496868"/>
                </a:lnTo>
                <a:lnTo>
                  <a:pt x="417725" y="496868"/>
                </a:lnTo>
                <a:lnTo>
                  <a:pt x="411604" y="481752"/>
                </a:lnTo>
                <a:lnTo>
                  <a:pt x="394681" y="440004"/>
                </a:lnTo>
                <a:lnTo>
                  <a:pt x="392880" y="440004"/>
                </a:lnTo>
                <a:lnTo>
                  <a:pt x="374157" y="440004"/>
                </a:lnTo>
                <a:close/>
                <a:moveTo>
                  <a:pt x="330588" y="440004"/>
                </a:moveTo>
                <a:lnTo>
                  <a:pt x="336350" y="454400"/>
                </a:lnTo>
                <a:lnTo>
                  <a:pt x="353273" y="496868"/>
                </a:lnTo>
                <a:lnTo>
                  <a:pt x="355073" y="496868"/>
                </a:lnTo>
                <a:lnTo>
                  <a:pt x="374157" y="496868"/>
                </a:lnTo>
                <a:lnTo>
                  <a:pt x="379918" y="496868"/>
                </a:lnTo>
                <a:lnTo>
                  <a:pt x="374157" y="481752"/>
                </a:lnTo>
                <a:lnTo>
                  <a:pt x="356874" y="440004"/>
                </a:lnTo>
                <a:lnTo>
                  <a:pt x="355073" y="440004"/>
                </a:lnTo>
                <a:lnTo>
                  <a:pt x="336350" y="440004"/>
                </a:lnTo>
                <a:close/>
                <a:moveTo>
                  <a:pt x="292781" y="440004"/>
                </a:moveTo>
                <a:lnTo>
                  <a:pt x="298542" y="454400"/>
                </a:lnTo>
                <a:lnTo>
                  <a:pt x="315826" y="496868"/>
                </a:lnTo>
                <a:lnTo>
                  <a:pt x="317626" y="496868"/>
                </a:lnTo>
                <a:lnTo>
                  <a:pt x="336350" y="496868"/>
                </a:lnTo>
                <a:lnTo>
                  <a:pt x="342111" y="496868"/>
                </a:lnTo>
                <a:lnTo>
                  <a:pt x="336350" y="481752"/>
                </a:lnTo>
                <a:lnTo>
                  <a:pt x="319426" y="440004"/>
                </a:lnTo>
                <a:lnTo>
                  <a:pt x="317626" y="440004"/>
                </a:lnTo>
                <a:lnTo>
                  <a:pt x="298542" y="440004"/>
                </a:lnTo>
                <a:close/>
                <a:moveTo>
                  <a:pt x="254974" y="440004"/>
                </a:moveTo>
                <a:lnTo>
                  <a:pt x="261455" y="454400"/>
                </a:lnTo>
                <a:lnTo>
                  <a:pt x="278018" y="496868"/>
                </a:lnTo>
                <a:lnTo>
                  <a:pt x="280179" y="496868"/>
                </a:lnTo>
                <a:lnTo>
                  <a:pt x="298542" y="496868"/>
                </a:lnTo>
                <a:lnTo>
                  <a:pt x="305024" y="496868"/>
                </a:lnTo>
                <a:lnTo>
                  <a:pt x="298542" y="481752"/>
                </a:lnTo>
                <a:lnTo>
                  <a:pt x="281619" y="440004"/>
                </a:lnTo>
                <a:lnTo>
                  <a:pt x="280179" y="440004"/>
                </a:lnTo>
                <a:lnTo>
                  <a:pt x="261455" y="440004"/>
                </a:lnTo>
                <a:lnTo>
                  <a:pt x="255334" y="440004"/>
                </a:lnTo>
                <a:close/>
                <a:moveTo>
                  <a:pt x="217887" y="440004"/>
                </a:moveTo>
                <a:lnTo>
                  <a:pt x="240571" y="496868"/>
                </a:lnTo>
                <a:lnTo>
                  <a:pt x="242372" y="496868"/>
                </a:lnTo>
                <a:lnTo>
                  <a:pt x="261455" y="496868"/>
                </a:lnTo>
                <a:lnTo>
                  <a:pt x="267216" y="496868"/>
                </a:lnTo>
                <a:lnTo>
                  <a:pt x="261455" y="481752"/>
                </a:lnTo>
                <a:lnTo>
                  <a:pt x="244172" y="440004"/>
                </a:lnTo>
                <a:lnTo>
                  <a:pt x="242372" y="440004"/>
                </a:lnTo>
                <a:close/>
                <a:moveTo>
                  <a:pt x="442570" y="174270"/>
                </a:moveTo>
                <a:lnTo>
                  <a:pt x="442570" y="321957"/>
                </a:lnTo>
                <a:lnTo>
                  <a:pt x="442570" y="323396"/>
                </a:lnTo>
                <a:lnTo>
                  <a:pt x="449412" y="333114"/>
                </a:lnTo>
                <a:lnTo>
                  <a:pt x="456253" y="343910"/>
                </a:lnTo>
                <a:lnTo>
                  <a:pt x="468135" y="326635"/>
                </a:lnTo>
                <a:lnTo>
                  <a:pt x="470295" y="323036"/>
                </a:lnTo>
                <a:lnTo>
                  <a:pt x="483978" y="343910"/>
                </a:lnTo>
                <a:lnTo>
                  <a:pt x="486859" y="339952"/>
                </a:lnTo>
                <a:lnTo>
                  <a:pt x="498021" y="323036"/>
                </a:lnTo>
                <a:lnTo>
                  <a:pt x="505582" y="334553"/>
                </a:lnTo>
                <a:lnTo>
                  <a:pt x="511703" y="343910"/>
                </a:lnTo>
                <a:lnTo>
                  <a:pt x="525746" y="323036"/>
                </a:lnTo>
                <a:lnTo>
                  <a:pt x="539429" y="343910"/>
                </a:lnTo>
                <a:lnTo>
                  <a:pt x="545550" y="334553"/>
                </a:lnTo>
                <a:lnTo>
                  <a:pt x="553471" y="323036"/>
                </a:lnTo>
                <a:lnTo>
                  <a:pt x="564634" y="339952"/>
                </a:lnTo>
                <a:lnTo>
                  <a:pt x="567154" y="343910"/>
                </a:lnTo>
                <a:lnTo>
                  <a:pt x="581197" y="323036"/>
                </a:lnTo>
                <a:lnTo>
                  <a:pt x="583357" y="326635"/>
                </a:lnTo>
                <a:lnTo>
                  <a:pt x="594879" y="343910"/>
                </a:lnTo>
                <a:lnTo>
                  <a:pt x="602081" y="333114"/>
                </a:lnTo>
                <a:lnTo>
                  <a:pt x="608562" y="323396"/>
                </a:lnTo>
                <a:lnTo>
                  <a:pt x="608562" y="323036"/>
                </a:lnTo>
                <a:lnTo>
                  <a:pt x="608562" y="174270"/>
                </a:lnTo>
                <a:close/>
                <a:moveTo>
                  <a:pt x="437169" y="141287"/>
                </a:moveTo>
                <a:lnTo>
                  <a:pt x="441789" y="141287"/>
                </a:lnTo>
                <a:lnTo>
                  <a:pt x="442570" y="141287"/>
                </a:lnTo>
                <a:lnTo>
                  <a:pt x="608562" y="141287"/>
                </a:lnTo>
                <a:lnTo>
                  <a:pt x="620804" y="141287"/>
                </a:lnTo>
                <a:lnTo>
                  <a:pt x="620817" y="141287"/>
                </a:lnTo>
                <a:lnTo>
                  <a:pt x="639528" y="141287"/>
                </a:lnTo>
                <a:lnTo>
                  <a:pt x="658612" y="141287"/>
                </a:lnTo>
                <a:lnTo>
                  <a:pt x="677335" y="141287"/>
                </a:lnTo>
                <a:lnTo>
                  <a:pt x="696059" y="141287"/>
                </a:lnTo>
                <a:lnTo>
                  <a:pt x="714782" y="141287"/>
                </a:lnTo>
                <a:lnTo>
                  <a:pt x="733506" y="141287"/>
                </a:lnTo>
                <a:lnTo>
                  <a:pt x="752590" y="141287"/>
                </a:lnTo>
                <a:lnTo>
                  <a:pt x="771313" y="141287"/>
                </a:lnTo>
                <a:lnTo>
                  <a:pt x="790037" y="141287"/>
                </a:lnTo>
                <a:lnTo>
                  <a:pt x="809120" y="141287"/>
                </a:lnTo>
                <a:lnTo>
                  <a:pt x="833605" y="141287"/>
                </a:lnTo>
                <a:cubicBezTo>
                  <a:pt x="851248" y="141287"/>
                  <a:pt x="865291" y="155683"/>
                  <a:pt x="865291" y="172958"/>
                </a:cubicBezTo>
                <a:lnTo>
                  <a:pt x="865291" y="440004"/>
                </a:lnTo>
                <a:lnTo>
                  <a:pt x="859530" y="440004"/>
                </a:lnTo>
                <a:lnTo>
                  <a:pt x="865291" y="454040"/>
                </a:lnTo>
                <a:lnTo>
                  <a:pt x="865291" y="481392"/>
                </a:lnTo>
                <a:lnTo>
                  <a:pt x="848368" y="440004"/>
                </a:lnTo>
                <a:lnTo>
                  <a:pt x="822083" y="440004"/>
                </a:lnTo>
                <a:lnTo>
                  <a:pt x="844767" y="496868"/>
                </a:lnTo>
                <a:lnTo>
                  <a:pt x="865291" y="496868"/>
                </a:lnTo>
                <a:lnTo>
                  <a:pt x="865291" y="688694"/>
                </a:lnTo>
                <a:cubicBezTo>
                  <a:pt x="865291" y="706329"/>
                  <a:pt x="851248" y="720365"/>
                  <a:pt x="833605" y="720365"/>
                </a:cubicBezTo>
                <a:lnTo>
                  <a:pt x="809120" y="720365"/>
                </a:lnTo>
                <a:lnTo>
                  <a:pt x="790037" y="720365"/>
                </a:lnTo>
                <a:lnTo>
                  <a:pt x="771313" y="720365"/>
                </a:lnTo>
                <a:lnTo>
                  <a:pt x="752590" y="720365"/>
                </a:lnTo>
                <a:lnTo>
                  <a:pt x="733506" y="720365"/>
                </a:lnTo>
                <a:lnTo>
                  <a:pt x="714782" y="720365"/>
                </a:lnTo>
                <a:lnTo>
                  <a:pt x="696059" y="720365"/>
                </a:lnTo>
                <a:lnTo>
                  <a:pt x="677335" y="720365"/>
                </a:lnTo>
                <a:lnTo>
                  <a:pt x="658612" y="720365"/>
                </a:lnTo>
                <a:lnTo>
                  <a:pt x="639528" y="720365"/>
                </a:lnTo>
                <a:lnTo>
                  <a:pt x="620804" y="720365"/>
                </a:lnTo>
                <a:lnTo>
                  <a:pt x="602081" y="720365"/>
                </a:lnTo>
                <a:lnTo>
                  <a:pt x="583357" y="720365"/>
                </a:lnTo>
                <a:lnTo>
                  <a:pt x="564634" y="720365"/>
                </a:lnTo>
                <a:lnTo>
                  <a:pt x="545550" y="720365"/>
                </a:lnTo>
                <a:lnTo>
                  <a:pt x="525746" y="720365"/>
                </a:lnTo>
                <a:lnTo>
                  <a:pt x="505582" y="720365"/>
                </a:lnTo>
                <a:lnTo>
                  <a:pt x="486859" y="720365"/>
                </a:lnTo>
                <a:lnTo>
                  <a:pt x="468135" y="720365"/>
                </a:lnTo>
                <a:lnTo>
                  <a:pt x="449412" y="720365"/>
                </a:lnTo>
                <a:lnTo>
                  <a:pt x="430328" y="720365"/>
                </a:lnTo>
                <a:lnTo>
                  <a:pt x="411604" y="720365"/>
                </a:lnTo>
                <a:lnTo>
                  <a:pt x="392880" y="720365"/>
                </a:lnTo>
                <a:lnTo>
                  <a:pt x="374157" y="720365"/>
                </a:lnTo>
                <a:lnTo>
                  <a:pt x="355073" y="720365"/>
                </a:lnTo>
                <a:lnTo>
                  <a:pt x="336350" y="720365"/>
                </a:lnTo>
                <a:lnTo>
                  <a:pt x="317626" y="720365"/>
                </a:lnTo>
                <a:lnTo>
                  <a:pt x="298542" y="720365"/>
                </a:lnTo>
                <a:lnTo>
                  <a:pt x="280179" y="720365"/>
                </a:lnTo>
                <a:lnTo>
                  <a:pt x="261455" y="720365"/>
                </a:lnTo>
                <a:lnTo>
                  <a:pt x="242372" y="720365"/>
                </a:lnTo>
                <a:lnTo>
                  <a:pt x="217887" y="720365"/>
                </a:lnTo>
                <a:cubicBezTo>
                  <a:pt x="200244" y="720365"/>
                  <a:pt x="186201" y="706329"/>
                  <a:pt x="186201" y="688694"/>
                </a:cubicBezTo>
                <a:lnTo>
                  <a:pt x="186201" y="496868"/>
                </a:lnTo>
                <a:lnTo>
                  <a:pt x="191962" y="496868"/>
                </a:lnTo>
                <a:lnTo>
                  <a:pt x="186201" y="482472"/>
                </a:lnTo>
                <a:lnTo>
                  <a:pt x="186201" y="455119"/>
                </a:lnTo>
                <a:lnTo>
                  <a:pt x="202764" y="496868"/>
                </a:lnTo>
                <a:lnTo>
                  <a:pt x="229409" y="496868"/>
                </a:lnTo>
                <a:lnTo>
                  <a:pt x="206365" y="440004"/>
                </a:lnTo>
                <a:lnTo>
                  <a:pt x="186201" y="440004"/>
                </a:lnTo>
                <a:lnTo>
                  <a:pt x="186201" y="324836"/>
                </a:lnTo>
                <a:cubicBezTo>
                  <a:pt x="203844" y="332034"/>
                  <a:pt x="222568" y="337072"/>
                  <a:pt x="242372" y="338512"/>
                </a:cubicBezTo>
                <a:cubicBezTo>
                  <a:pt x="247053" y="338872"/>
                  <a:pt x="251733" y="339232"/>
                  <a:pt x="256774" y="339232"/>
                </a:cubicBezTo>
                <a:cubicBezTo>
                  <a:pt x="258215" y="339232"/>
                  <a:pt x="259655" y="339232"/>
                  <a:pt x="261455" y="338872"/>
                </a:cubicBezTo>
                <a:cubicBezTo>
                  <a:pt x="267576" y="338872"/>
                  <a:pt x="273698" y="338152"/>
                  <a:pt x="280179" y="337792"/>
                </a:cubicBezTo>
                <a:cubicBezTo>
                  <a:pt x="286300" y="336712"/>
                  <a:pt x="292421" y="335633"/>
                  <a:pt x="298542" y="334193"/>
                </a:cubicBezTo>
                <a:cubicBezTo>
                  <a:pt x="305384" y="332754"/>
                  <a:pt x="311505" y="330954"/>
                  <a:pt x="317626" y="328435"/>
                </a:cubicBezTo>
                <a:cubicBezTo>
                  <a:pt x="324107" y="326275"/>
                  <a:pt x="330228" y="323756"/>
                  <a:pt x="336350" y="320877"/>
                </a:cubicBezTo>
                <a:cubicBezTo>
                  <a:pt x="342831" y="317638"/>
                  <a:pt x="349312" y="314039"/>
                  <a:pt x="355073" y="310080"/>
                </a:cubicBezTo>
                <a:cubicBezTo>
                  <a:pt x="361554" y="305761"/>
                  <a:pt x="368036" y="301082"/>
                  <a:pt x="374157" y="296044"/>
                </a:cubicBezTo>
                <a:cubicBezTo>
                  <a:pt x="377758" y="292805"/>
                  <a:pt x="381358" y="289566"/>
                  <a:pt x="384959" y="285967"/>
                </a:cubicBezTo>
                <a:cubicBezTo>
                  <a:pt x="387839" y="283447"/>
                  <a:pt x="390360" y="280568"/>
                  <a:pt x="392880" y="277689"/>
                </a:cubicBezTo>
                <a:cubicBezTo>
                  <a:pt x="399722" y="269411"/>
                  <a:pt x="406203" y="261134"/>
                  <a:pt x="411604" y="252136"/>
                </a:cubicBezTo>
                <a:cubicBezTo>
                  <a:pt x="419526" y="238820"/>
                  <a:pt x="426007" y="224424"/>
                  <a:pt x="430328" y="209668"/>
                </a:cubicBezTo>
                <a:cubicBezTo>
                  <a:pt x="435369" y="193113"/>
                  <a:pt x="437889" y="175837"/>
                  <a:pt x="437889" y="157842"/>
                </a:cubicBezTo>
                <a:cubicBezTo>
                  <a:pt x="437889" y="152444"/>
                  <a:pt x="437529" y="147046"/>
                  <a:pt x="437169" y="141287"/>
                </a:cubicBezTo>
                <a:close/>
                <a:moveTo>
                  <a:pt x="248548" y="55676"/>
                </a:moveTo>
                <a:cubicBezTo>
                  <a:pt x="219094" y="55676"/>
                  <a:pt x="192513" y="67530"/>
                  <a:pt x="173116" y="86927"/>
                </a:cubicBezTo>
                <a:cubicBezTo>
                  <a:pt x="153719" y="106324"/>
                  <a:pt x="141865" y="132905"/>
                  <a:pt x="141865" y="162359"/>
                </a:cubicBezTo>
                <a:cubicBezTo>
                  <a:pt x="141865" y="191814"/>
                  <a:pt x="153719" y="218754"/>
                  <a:pt x="173116" y="238151"/>
                </a:cubicBezTo>
                <a:cubicBezTo>
                  <a:pt x="192513" y="257548"/>
                  <a:pt x="219094" y="269402"/>
                  <a:pt x="248548" y="269402"/>
                </a:cubicBezTo>
                <a:cubicBezTo>
                  <a:pt x="278362" y="269402"/>
                  <a:pt x="304943" y="257548"/>
                  <a:pt x="324340" y="238151"/>
                </a:cubicBezTo>
                <a:cubicBezTo>
                  <a:pt x="343737" y="218754"/>
                  <a:pt x="355590" y="191814"/>
                  <a:pt x="355590" y="162359"/>
                </a:cubicBezTo>
                <a:cubicBezTo>
                  <a:pt x="355590" y="132905"/>
                  <a:pt x="343737" y="106324"/>
                  <a:pt x="324340" y="86927"/>
                </a:cubicBezTo>
                <a:cubicBezTo>
                  <a:pt x="304943" y="67530"/>
                  <a:pt x="278362" y="55676"/>
                  <a:pt x="248548" y="55676"/>
                </a:cubicBezTo>
                <a:close/>
                <a:moveTo>
                  <a:pt x="248548" y="0"/>
                </a:moveTo>
                <a:cubicBezTo>
                  <a:pt x="293808" y="0"/>
                  <a:pt x="334397" y="17960"/>
                  <a:pt x="363493" y="47774"/>
                </a:cubicBezTo>
                <a:cubicBezTo>
                  <a:pt x="393307" y="76869"/>
                  <a:pt x="411267" y="117818"/>
                  <a:pt x="411267" y="162359"/>
                </a:cubicBezTo>
                <a:cubicBezTo>
                  <a:pt x="411267" y="207260"/>
                  <a:pt x="393307" y="248209"/>
                  <a:pt x="363493" y="277304"/>
                </a:cubicBezTo>
                <a:cubicBezTo>
                  <a:pt x="334397" y="306759"/>
                  <a:pt x="293808" y="325078"/>
                  <a:pt x="248548" y="325078"/>
                </a:cubicBezTo>
                <a:cubicBezTo>
                  <a:pt x="226278" y="325078"/>
                  <a:pt x="204995" y="320498"/>
                  <a:pt x="185553" y="312236"/>
                </a:cubicBezTo>
                <a:lnTo>
                  <a:pt x="176117" y="305891"/>
                </a:lnTo>
                <a:lnTo>
                  <a:pt x="138932" y="362846"/>
                </a:lnTo>
                <a:lnTo>
                  <a:pt x="151559" y="374270"/>
                </a:lnTo>
                <a:cubicBezTo>
                  <a:pt x="157431" y="382422"/>
                  <a:pt x="159699" y="390371"/>
                  <a:pt x="155747" y="396406"/>
                </a:cubicBezTo>
                <a:lnTo>
                  <a:pt x="86051" y="503056"/>
                </a:lnTo>
                <a:cubicBezTo>
                  <a:pt x="86051" y="503056"/>
                  <a:pt x="86051" y="503776"/>
                  <a:pt x="85691" y="503776"/>
                </a:cubicBezTo>
                <a:cubicBezTo>
                  <a:pt x="69525" y="528277"/>
                  <a:pt x="-13824" y="472790"/>
                  <a:pt x="1983" y="449010"/>
                </a:cubicBezTo>
                <a:lnTo>
                  <a:pt x="71680" y="342361"/>
                </a:lnTo>
                <a:cubicBezTo>
                  <a:pt x="71680" y="342361"/>
                  <a:pt x="71680" y="342001"/>
                  <a:pt x="72039" y="341640"/>
                </a:cubicBezTo>
                <a:cubicBezTo>
                  <a:pt x="75991" y="335605"/>
                  <a:pt x="84187" y="334502"/>
                  <a:pt x="94010" y="336619"/>
                </a:cubicBezTo>
                <a:lnTo>
                  <a:pt x="108707" y="343240"/>
                </a:lnTo>
                <a:lnTo>
                  <a:pt x="146415" y="285919"/>
                </a:lnTo>
                <a:lnTo>
                  <a:pt x="133604" y="277304"/>
                </a:lnTo>
                <a:cubicBezTo>
                  <a:pt x="104508" y="248209"/>
                  <a:pt x="86189" y="207260"/>
                  <a:pt x="86189" y="162359"/>
                </a:cubicBezTo>
                <a:cubicBezTo>
                  <a:pt x="86189" y="117818"/>
                  <a:pt x="104508" y="76869"/>
                  <a:pt x="133604" y="47774"/>
                </a:cubicBezTo>
                <a:cubicBezTo>
                  <a:pt x="163417" y="17960"/>
                  <a:pt x="204007" y="0"/>
                  <a:pt x="24854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38" name="TextBox 137">
            <a:extLst>
              <a:ext uri="{FF2B5EF4-FFF2-40B4-BE49-F238E27FC236}">
                <a16:creationId xmlns:a16="http://schemas.microsoft.com/office/drawing/2014/main" id="{33B08DDB-BB57-1D42-A5A1-3C110DAD775D}"/>
              </a:ext>
            </a:extLst>
          </p:cNvPr>
          <p:cNvSpPr txBox="1"/>
          <p:nvPr/>
        </p:nvSpPr>
        <p:spPr>
          <a:xfrm>
            <a:off x="17175618" y="2714634"/>
            <a:ext cx="419537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MASS PRODUCTION</a:t>
            </a:r>
          </a:p>
        </p:txBody>
      </p:sp>
      <p:sp>
        <p:nvSpPr>
          <p:cNvPr id="139" name="Subtitle 2">
            <a:extLst>
              <a:ext uri="{FF2B5EF4-FFF2-40B4-BE49-F238E27FC236}">
                <a16:creationId xmlns:a16="http://schemas.microsoft.com/office/drawing/2014/main" id="{5C8855A9-822C-E74C-82DE-C34FB8E0EE27}"/>
              </a:ext>
            </a:extLst>
          </p:cNvPr>
          <p:cNvSpPr txBox="1">
            <a:spLocks/>
          </p:cNvSpPr>
          <p:nvPr/>
        </p:nvSpPr>
        <p:spPr>
          <a:xfrm>
            <a:off x="17175618"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1" name="TextBox 140">
            <a:extLst>
              <a:ext uri="{FF2B5EF4-FFF2-40B4-BE49-F238E27FC236}">
                <a16:creationId xmlns:a16="http://schemas.microsoft.com/office/drawing/2014/main" id="{A07E4B54-5E71-504E-B1DB-6C4B799CF641}"/>
              </a:ext>
            </a:extLst>
          </p:cNvPr>
          <p:cNvSpPr txBox="1"/>
          <p:nvPr/>
        </p:nvSpPr>
        <p:spPr>
          <a:xfrm>
            <a:off x="17175619" y="10856387"/>
            <a:ext cx="192873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FLEXIBLE</a:t>
            </a:r>
          </a:p>
        </p:txBody>
      </p:sp>
      <p:sp>
        <p:nvSpPr>
          <p:cNvPr id="142" name="Subtitle 2">
            <a:extLst>
              <a:ext uri="{FF2B5EF4-FFF2-40B4-BE49-F238E27FC236}">
                <a16:creationId xmlns:a16="http://schemas.microsoft.com/office/drawing/2014/main" id="{68E3E755-AF72-DB47-979B-A6B7CCA7A2B1}"/>
              </a:ext>
            </a:extLst>
          </p:cNvPr>
          <p:cNvSpPr txBox="1">
            <a:spLocks/>
          </p:cNvSpPr>
          <p:nvPr/>
        </p:nvSpPr>
        <p:spPr>
          <a:xfrm>
            <a:off x="17175619" y="11451410"/>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4" name="TextBox 143">
            <a:extLst>
              <a:ext uri="{FF2B5EF4-FFF2-40B4-BE49-F238E27FC236}">
                <a16:creationId xmlns:a16="http://schemas.microsoft.com/office/drawing/2014/main" id="{FCE7566C-A8EC-B04F-9CA4-0986E684DFCF}"/>
              </a:ext>
            </a:extLst>
          </p:cNvPr>
          <p:cNvSpPr txBox="1"/>
          <p:nvPr/>
        </p:nvSpPr>
        <p:spPr>
          <a:xfrm>
            <a:off x="5747641" y="2714634"/>
            <a:ext cx="1431802"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RAPID</a:t>
            </a:r>
          </a:p>
        </p:txBody>
      </p:sp>
      <p:sp>
        <p:nvSpPr>
          <p:cNvPr id="145" name="Subtitle 2">
            <a:extLst>
              <a:ext uri="{FF2B5EF4-FFF2-40B4-BE49-F238E27FC236}">
                <a16:creationId xmlns:a16="http://schemas.microsoft.com/office/drawing/2014/main" id="{33812F76-13D8-9E4A-AD8B-3445E715AFCC}"/>
              </a:ext>
            </a:extLst>
          </p:cNvPr>
          <p:cNvSpPr txBox="1">
            <a:spLocks/>
          </p:cNvSpPr>
          <p:nvPr/>
        </p:nvSpPr>
        <p:spPr>
          <a:xfrm>
            <a:off x="1525348" y="3309657"/>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7" name="TextBox 146">
            <a:extLst>
              <a:ext uri="{FF2B5EF4-FFF2-40B4-BE49-F238E27FC236}">
                <a16:creationId xmlns:a16="http://schemas.microsoft.com/office/drawing/2014/main" id="{106C0D52-F583-A945-8A06-0F1CD3C51F78}"/>
              </a:ext>
            </a:extLst>
          </p:cNvPr>
          <p:cNvSpPr txBox="1"/>
          <p:nvPr/>
        </p:nvSpPr>
        <p:spPr>
          <a:xfrm>
            <a:off x="2282876" y="10856387"/>
            <a:ext cx="491352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MASS CUSTOMIZATION</a:t>
            </a:r>
          </a:p>
        </p:txBody>
      </p:sp>
      <p:sp>
        <p:nvSpPr>
          <p:cNvPr id="148" name="Subtitle 2">
            <a:extLst>
              <a:ext uri="{FF2B5EF4-FFF2-40B4-BE49-F238E27FC236}">
                <a16:creationId xmlns:a16="http://schemas.microsoft.com/office/drawing/2014/main" id="{C17048EC-D350-C444-A6EC-A428BAF191BE}"/>
              </a:ext>
            </a:extLst>
          </p:cNvPr>
          <p:cNvSpPr txBox="1">
            <a:spLocks/>
          </p:cNvSpPr>
          <p:nvPr/>
        </p:nvSpPr>
        <p:spPr>
          <a:xfrm>
            <a:off x="1542307" y="11451410"/>
            <a:ext cx="565409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84893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50A50121-EEDB-D14B-8ADB-A7C7CA5AFEE1}"/>
              </a:ext>
            </a:extLst>
          </p:cNvPr>
          <p:cNvGrpSpPr/>
          <p:nvPr/>
        </p:nvGrpSpPr>
        <p:grpSpPr>
          <a:xfrm>
            <a:off x="2155826" y="933258"/>
            <a:ext cx="10871200" cy="11849486"/>
            <a:chOff x="6756401" y="933258"/>
            <a:chExt cx="10871200" cy="11849486"/>
          </a:xfrm>
        </p:grpSpPr>
        <p:grpSp>
          <p:nvGrpSpPr>
            <p:cNvPr id="33" name="Group 32">
              <a:extLst>
                <a:ext uri="{FF2B5EF4-FFF2-40B4-BE49-F238E27FC236}">
                  <a16:creationId xmlns:a16="http://schemas.microsoft.com/office/drawing/2014/main" id="{35E18BB4-8570-7248-830C-8A79E3B4E2C1}"/>
                </a:ext>
              </a:extLst>
            </p:cNvPr>
            <p:cNvGrpSpPr/>
            <p:nvPr/>
          </p:nvGrpSpPr>
          <p:grpSpPr>
            <a:xfrm>
              <a:off x="6756401" y="933258"/>
              <a:ext cx="10871200" cy="11849486"/>
              <a:chOff x="6756401" y="933258"/>
              <a:chExt cx="10871200" cy="11849486"/>
            </a:xfrm>
          </p:grpSpPr>
          <p:sp>
            <p:nvSpPr>
              <p:cNvPr id="3" name="Фигура">
                <a:extLst>
                  <a:ext uri="{FF2B5EF4-FFF2-40B4-BE49-F238E27FC236}">
                    <a16:creationId xmlns:a16="http://schemas.microsoft.com/office/drawing/2014/main" id="{E6E04474-2212-C44D-B545-65A8344642B3}"/>
                  </a:ext>
                </a:extLst>
              </p:cNvPr>
              <p:cNvSpPr/>
              <p:nvPr/>
            </p:nvSpPr>
            <p:spPr bwMode="auto">
              <a:xfrm>
                <a:off x="9893029" y="6853924"/>
                <a:ext cx="5350001" cy="5928820"/>
              </a:xfrm>
              <a:custGeom>
                <a:avLst/>
                <a:gdLst/>
                <a:ahLst/>
                <a:cxnLst>
                  <a:cxn ang="0">
                    <a:pos x="wd2" y="hd2"/>
                  </a:cxn>
                  <a:cxn ang="5400000">
                    <a:pos x="wd2" y="hd2"/>
                  </a:cxn>
                  <a:cxn ang="10800000">
                    <a:pos x="wd2" y="hd2"/>
                  </a:cxn>
                  <a:cxn ang="16200000">
                    <a:pos x="wd2" y="hd2"/>
                  </a:cxn>
                </a:cxnLst>
                <a:rect l="0" t="0" r="r" b="b"/>
                <a:pathLst>
                  <a:path w="21600" h="21456" extrusionOk="0">
                    <a:moveTo>
                      <a:pt x="15721" y="0"/>
                    </a:moveTo>
                    <a:cubicBezTo>
                      <a:pt x="16544" y="627"/>
                      <a:pt x="17484" y="1119"/>
                      <a:pt x="18499" y="1451"/>
                    </a:cubicBezTo>
                    <a:cubicBezTo>
                      <a:pt x="19493" y="1776"/>
                      <a:pt x="20542" y="1944"/>
                      <a:pt x="21600" y="1946"/>
                    </a:cubicBezTo>
                    <a:cubicBezTo>
                      <a:pt x="19837" y="2004"/>
                      <a:pt x="18237" y="2884"/>
                      <a:pt x="17381" y="4267"/>
                    </a:cubicBezTo>
                    <a:cubicBezTo>
                      <a:pt x="16541" y="5625"/>
                      <a:pt x="16540" y="7274"/>
                      <a:pt x="17378" y="8633"/>
                    </a:cubicBezTo>
                    <a:cubicBezTo>
                      <a:pt x="19181" y="11312"/>
                      <a:pt x="19102" y="14404"/>
                      <a:pt x="17662" y="16878"/>
                    </a:cubicBezTo>
                    <a:cubicBezTo>
                      <a:pt x="16216" y="19361"/>
                      <a:pt x="13422" y="21187"/>
                      <a:pt x="9922" y="21431"/>
                    </a:cubicBezTo>
                    <a:cubicBezTo>
                      <a:pt x="7498" y="21600"/>
                      <a:pt x="5213" y="20898"/>
                      <a:pt x="3437" y="19632"/>
                    </a:cubicBezTo>
                    <a:cubicBezTo>
                      <a:pt x="1682" y="18380"/>
                      <a:pt x="417" y="16571"/>
                      <a:pt x="0" y="14450"/>
                    </a:cubicBezTo>
                    <a:cubicBezTo>
                      <a:pt x="1012" y="14085"/>
                      <a:pt x="1953" y="13579"/>
                      <a:pt x="2788" y="12950"/>
                    </a:cubicBezTo>
                    <a:cubicBezTo>
                      <a:pt x="3638" y="12309"/>
                      <a:pt x="4367" y="11549"/>
                      <a:pt x="4947" y="10699"/>
                    </a:cubicBezTo>
                    <a:cubicBezTo>
                      <a:pt x="3681" y="12619"/>
                      <a:pt x="4204" y="14718"/>
                      <a:pt x="5631" y="16063"/>
                    </a:cubicBezTo>
                    <a:cubicBezTo>
                      <a:pt x="7045" y="17396"/>
                      <a:pt x="9321" y="17969"/>
                      <a:pt x="11553" y="17006"/>
                    </a:cubicBezTo>
                    <a:cubicBezTo>
                      <a:pt x="12890" y="16430"/>
                      <a:pt x="13745" y="15367"/>
                      <a:pt x="14099" y="14200"/>
                    </a:cubicBezTo>
                    <a:cubicBezTo>
                      <a:pt x="14445" y="13057"/>
                      <a:pt x="14318" y="11793"/>
                      <a:pt x="13606" y="10663"/>
                    </a:cubicBezTo>
                    <a:cubicBezTo>
                      <a:pt x="12452" y="8863"/>
                      <a:pt x="12079" y="6745"/>
                      <a:pt x="12558" y="4714"/>
                    </a:cubicBezTo>
                    <a:cubicBezTo>
                      <a:pt x="12992" y="2869"/>
                      <a:pt x="14107" y="1209"/>
                      <a:pt x="15721" y="0"/>
                    </a:cubicBezTo>
                    <a:close/>
                  </a:path>
                </a:pathLst>
              </a:custGeom>
              <a:solidFill>
                <a:schemeClr val="accent4"/>
              </a:solidFill>
              <a:ln w="12700" cap="flat">
                <a:noFill/>
                <a:miter lim="400000"/>
              </a:ln>
              <a:effectLst/>
            </p:spPr>
            <p:txBody>
              <a:bodyPr lIns="50800" tIns="50800" rIns="50800" bIns="50800" anchor="ctr"/>
              <a:lstStyle/>
              <a:p>
                <a:pPr algn="ctr" eaLnBrk="1" fontAlgn="auto">
                  <a:spcBef>
                    <a:spcPts val="0"/>
                  </a:spcBef>
                  <a:spcAft>
                    <a:spcPts val="0"/>
                  </a:spcAft>
                  <a:defRPr sz="3200">
                    <a:solidFill>
                      <a:srgbClr val="000000"/>
                    </a:solidFill>
                    <a:latin typeface="Helvetica Light"/>
                    <a:ea typeface="Helvetica Light"/>
                    <a:cs typeface="Helvetica Light"/>
                    <a:sym typeface="Helvetica Light"/>
                  </a:defRPr>
                </a:pPr>
                <a:endParaRPr sz="3200" kern="0" dirty="0">
                  <a:solidFill>
                    <a:srgbClr val="000000"/>
                  </a:solidFill>
                  <a:latin typeface="Lato Light" panose="020F0502020204030203" pitchFamily="34" charset="0"/>
                  <a:ea typeface="Lato Light" panose="020F0502020204030203" pitchFamily="34" charset="0"/>
                  <a:cs typeface="Lato Light" panose="020F0502020204030203" pitchFamily="34" charset="0"/>
                  <a:sym typeface="Helvetica Light"/>
                </a:endParaRPr>
              </a:p>
            </p:txBody>
          </p:sp>
          <p:sp>
            <p:nvSpPr>
              <p:cNvPr id="4" name="Фигура">
                <a:extLst>
                  <a:ext uri="{FF2B5EF4-FFF2-40B4-BE49-F238E27FC236}">
                    <a16:creationId xmlns:a16="http://schemas.microsoft.com/office/drawing/2014/main" id="{18D76D1B-8423-FD4F-980B-A7ACFFB1C07C}"/>
                  </a:ext>
                </a:extLst>
              </p:cNvPr>
              <p:cNvSpPr>
                <a:spLocks/>
              </p:cNvSpPr>
              <p:nvPr/>
            </p:nvSpPr>
            <p:spPr bwMode="auto">
              <a:xfrm>
                <a:off x="9109173" y="933258"/>
                <a:ext cx="5381563" cy="5921659"/>
              </a:xfrm>
              <a:custGeom>
                <a:avLst/>
                <a:gdLst>
                  <a:gd name="T0" fmla="*/ 2096088 w 21600"/>
                  <a:gd name="T1" fmla="*/ 2305926 h 21231"/>
                  <a:gd name="T2" fmla="*/ 2096088 w 21600"/>
                  <a:gd name="T3" fmla="*/ 2305926 h 21231"/>
                  <a:gd name="T4" fmla="*/ 2096088 w 21600"/>
                  <a:gd name="T5" fmla="*/ 2305926 h 21231"/>
                  <a:gd name="T6" fmla="*/ 2096088 w 21600"/>
                  <a:gd name="T7" fmla="*/ 2305926 h 21231"/>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231" extrusionOk="0">
                    <a:moveTo>
                      <a:pt x="5992" y="21231"/>
                    </a:moveTo>
                    <a:cubicBezTo>
                      <a:pt x="5137" y="20591"/>
                      <a:pt x="4161" y="20093"/>
                      <a:pt x="3110" y="19761"/>
                    </a:cubicBezTo>
                    <a:cubicBezTo>
                      <a:pt x="2111" y="19445"/>
                      <a:pt x="1060" y="19283"/>
                      <a:pt x="0" y="19282"/>
                    </a:cubicBezTo>
                    <a:cubicBezTo>
                      <a:pt x="1818" y="19267"/>
                      <a:pt x="3483" y="18368"/>
                      <a:pt x="4344" y="16938"/>
                    </a:cubicBezTo>
                    <a:cubicBezTo>
                      <a:pt x="5176" y="15556"/>
                      <a:pt x="5131" y="13885"/>
                      <a:pt x="4225" y="12541"/>
                    </a:cubicBezTo>
                    <a:cubicBezTo>
                      <a:pt x="1242" y="7834"/>
                      <a:pt x="3942" y="1870"/>
                      <a:pt x="9749" y="341"/>
                    </a:cubicBezTo>
                    <a:cubicBezTo>
                      <a:pt x="12447" y="-369"/>
                      <a:pt x="15187" y="69"/>
                      <a:pt x="17364" y="1299"/>
                    </a:cubicBezTo>
                    <a:cubicBezTo>
                      <a:pt x="19523" y="2518"/>
                      <a:pt x="21129" y="4517"/>
                      <a:pt x="21600" y="6970"/>
                    </a:cubicBezTo>
                    <a:cubicBezTo>
                      <a:pt x="20606" y="7284"/>
                      <a:pt x="19680" y="7750"/>
                      <a:pt x="18864" y="8346"/>
                    </a:cubicBezTo>
                    <a:cubicBezTo>
                      <a:pt x="18010" y="8969"/>
                      <a:pt x="17290" y="9726"/>
                      <a:pt x="16738" y="10578"/>
                    </a:cubicBezTo>
                    <a:cubicBezTo>
                      <a:pt x="17655" y="9092"/>
                      <a:pt x="17520" y="7441"/>
                      <a:pt x="16685" y="6154"/>
                    </a:cubicBezTo>
                    <a:cubicBezTo>
                      <a:pt x="15848" y="4864"/>
                      <a:pt x="14306" y="3936"/>
                      <a:pt x="12403" y="3925"/>
                    </a:cubicBezTo>
                    <a:cubicBezTo>
                      <a:pt x="8403" y="3901"/>
                      <a:pt x="5978" y="7861"/>
                      <a:pt x="8156" y="10858"/>
                    </a:cubicBezTo>
                    <a:cubicBezTo>
                      <a:pt x="9147" y="12465"/>
                      <a:pt x="9514" y="14319"/>
                      <a:pt x="9201" y="16132"/>
                    </a:cubicBezTo>
                    <a:cubicBezTo>
                      <a:pt x="8857" y="18122"/>
                      <a:pt x="7716" y="19934"/>
                      <a:pt x="5992" y="21231"/>
                    </a:cubicBez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50800" tIns="50800" rIns="50800" bIns="50800" anchor="ctr"/>
              <a:lstStyle/>
              <a:p>
                <a:endParaRPr lang="en-US" dirty="0">
                  <a:latin typeface="Lato Light" panose="020F0502020204030203" pitchFamily="34" charset="0"/>
                </a:endParaRPr>
              </a:p>
            </p:txBody>
          </p:sp>
          <p:sp>
            <p:nvSpPr>
              <p:cNvPr id="5" name="Фигура">
                <a:extLst>
                  <a:ext uri="{FF2B5EF4-FFF2-40B4-BE49-F238E27FC236}">
                    <a16:creationId xmlns:a16="http://schemas.microsoft.com/office/drawing/2014/main" id="{AA567A8F-3B2B-AB49-A0B0-E9823772C3D1}"/>
                  </a:ext>
                </a:extLst>
              </p:cNvPr>
              <p:cNvSpPr/>
              <p:nvPr/>
            </p:nvSpPr>
            <p:spPr bwMode="auto">
              <a:xfrm>
                <a:off x="11124038" y="2734935"/>
                <a:ext cx="6503563" cy="4123065"/>
              </a:xfrm>
              <a:custGeom>
                <a:avLst/>
                <a:gdLst/>
                <a:ahLst/>
                <a:cxnLst>
                  <a:cxn ang="0">
                    <a:pos x="wd2" y="hd2"/>
                  </a:cxn>
                  <a:cxn ang="5400000">
                    <a:pos x="wd2" y="hd2"/>
                  </a:cxn>
                  <a:cxn ang="10800000">
                    <a:pos x="wd2" y="hd2"/>
                  </a:cxn>
                  <a:cxn ang="16200000">
                    <a:pos x="wd2" y="hd2"/>
                  </a:cxn>
                </a:cxnLst>
                <a:rect l="0" t="0" r="r" b="b"/>
                <a:pathLst>
                  <a:path w="21422" h="21523" extrusionOk="0">
                    <a:moveTo>
                      <a:pt x="0" y="6232"/>
                    </a:moveTo>
                    <a:cubicBezTo>
                      <a:pt x="852" y="8365"/>
                      <a:pt x="2395" y="9541"/>
                      <a:pt x="3977" y="9264"/>
                    </a:cubicBezTo>
                    <a:cubicBezTo>
                      <a:pt x="5363" y="9021"/>
                      <a:pt x="6578" y="7682"/>
                      <a:pt x="7205" y="5707"/>
                    </a:cubicBezTo>
                    <a:cubicBezTo>
                      <a:pt x="8664" y="2005"/>
                      <a:pt x="11089" y="81"/>
                      <a:pt x="13544" y="2"/>
                    </a:cubicBezTo>
                    <a:cubicBezTo>
                      <a:pt x="15996" y="-77"/>
                      <a:pt x="18462" y="1684"/>
                      <a:pt x="20050" y="5252"/>
                    </a:cubicBezTo>
                    <a:cubicBezTo>
                      <a:pt x="21195" y="7823"/>
                      <a:pt x="21600" y="10878"/>
                      <a:pt x="21352" y="13779"/>
                    </a:cubicBezTo>
                    <a:cubicBezTo>
                      <a:pt x="21101" y="16705"/>
                      <a:pt x="20186" y="19492"/>
                      <a:pt x="18649" y="21523"/>
                    </a:cubicBezTo>
                    <a:cubicBezTo>
                      <a:pt x="18006" y="20661"/>
                      <a:pt x="17278" y="19973"/>
                      <a:pt x="16493" y="19488"/>
                    </a:cubicBezTo>
                    <a:cubicBezTo>
                      <a:pt x="15686" y="18988"/>
                      <a:pt x="14832" y="18710"/>
                      <a:pt x="13966" y="18664"/>
                    </a:cubicBezTo>
                    <a:cubicBezTo>
                      <a:pt x="15483" y="18503"/>
                      <a:pt x="16685" y="17116"/>
                      <a:pt x="17322" y="15245"/>
                    </a:cubicBezTo>
                    <a:cubicBezTo>
                      <a:pt x="17952" y="13396"/>
                      <a:pt x="18033" y="11067"/>
                      <a:pt x="17292" y="8991"/>
                    </a:cubicBezTo>
                    <a:cubicBezTo>
                      <a:pt x="15699" y="4522"/>
                      <a:pt x="11621" y="4599"/>
                      <a:pt x="10094" y="9126"/>
                    </a:cubicBezTo>
                    <a:cubicBezTo>
                      <a:pt x="9247" y="11321"/>
                      <a:pt x="7985" y="13037"/>
                      <a:pt x="6488" y="14030"/>
                    </a:cubicBezTo>
                    <a:cubicBezTo>
                      <a:pt x="4708" y="15212"/>
                      <a:pt x="2715" y="15301"/>
                      <a:pt x="895" y="14280"/>
                    </a:cubicBezTo>
                    <a:cubicBezTo>
                      <a:pt x="1040" y="12909"/>
                      <a:pt x="1036" y="11509"/>
                      <a:pt x="884" y="10140"/>
                    </a:cubicBezTo>
                    <a:cubicBezTo>
                      <a:pt x="732" y="8767"/>
                      <a:pt x="433" y="7446"/>
                      <a:pt x="0" y="6232"/>
                    </a:cubicBezTo>
                    <a:close/>
                  </a:path>
                </a:pathLst>
              </a:custGeom>
              <a:solidFill>
                <a:schemeClr val="accent2"/>
              </a:solidFill>
              <a:ln w="12700" cap="flat">
                <a:noFill/>
                <a:miter lim="400000"/>
              </a:ln>
              <a:effectLst/>
            </p:spPr>
            <p:txBody>
              <a:bodyPr lIns="50800" tIns="50800" rIns="50800" bIns="50800" anchor="ctr"/>
              <a:lstStyle/>
              <a:p>
                <a:pPr algn="ctr" eaLnBrk="1" fontAlgn="auto">
                  <a:spcBef>
                    <a:spcPts val="0"/>
                  </a:spcBef>
                  <a:spcAft>
                    <a:spcPts val="0"/>
                  </a:spcAft>
                  <a:defRPr sz="3200">
                    <a:solidFill>
                      <a:srgbClr val="000000"/>
                    </a:solidFill>
                    <a:latin typeface="Helvetica Light"/>
                    <a:ea typeface="Helvetica Light"/>
                    <a:cs typeface="Helvetica Light"/>
                    <a:sym typeface="Helvetica Light"/>
                  </a:defRPr>
                </a:pPr>
                <a:endParaRPr sz="3200" kern="0" dirty="0">
                  <a:solidFill>
                    <a:srgbClr val="000000"/>
                  </a:solidFill>
                  <a:latin typeface="Lato Light" panose="020F0502020204030203" pitchFamily="34" charset="0"/>
                  <a:ea typeface="Lato Light" panose="020F0502020204030203" pitchFamily="34" charset="0"/>
                  <a:cs typeface="Lato Light" panose="020F0502020204030203" pitchFamily="34" charset="0"/>
                  <a:sym typeface="Helvetica Light"/>
                </a:endParaRPr>
              </a:p>
            </p:txBody>
          </p:sp>
          <p:sp>
            <p:nvSpPr>
              <p:cNvPr id="6" name="Фигура">
                <a:extLst>
                  <a:ext uri="{FF2B5EF4-FFF2-40B4-BE49-F238E27FC236}">
                    <a16:creationId xmlns:a16="http://schemas.microsoft.com/office/drawing/2014/main" id="{C5C443D8-D6A4-0441-BF07-2A97FDB683E0}"/>
                  </a:ext>
                </a:extLst>
              </p:cNvPr>
              <p:cNvSpPr/>
              <p:nvPr/>
            </p:nvSpPr>
            <p:spPr bwMode="auto">
              <a:xfrm>
                <a:off x="12984820" y="4495848"/>
                <a:ext cx="4640742" cy="6481143"/>
              </a:xfrm>
              <a:custGeom>
                <a:avLst/>
                <a:gdLst/>
                <a:ahLst/>
                <a:cxnLst>
                  <a:cxn ang="0">
                    <a:pos x="wd2" y="hd2"/>
                  </a:cxn>
                  <a:cxn ang="5400000">
                    <a:pos x="wd2" y="hd2"/>
                  </a:cxn>
                  <a:cxn ang="10800000">
                    <a:pos x="wd2" y="hd2"/>
                  </a:cxn>
                  <a:cxn ang="16200000">
                    <a:pos x="wd2" y="hd2"/>
                  </a:cxn>
                </a:cxnLst>
                <a:rect l="0" t="0" r="r" b="b"/>
                <a:pathLst>
                  <a:path w="20348" h="21288" extrusionOk="0">
                    <a:moveTo>
                      <a:pt x="5200" y="0"/>
                    </a:moveTo>
                    <a:cubicBezTo>
                      <a:pt x="4379" y="1242"/>
                      <a:pt x="4446" y="2710"/>
                      <a:pt x="5378" y="3907"/>
                    </a:cubicBezTo>
                    <a:cubicBezTo>
                      <a:pt x="6350" y="5155"/>
                      <a:pt x="8121" y="5932"/>
                      <a:pt x="10049" y="5957"/>
                    </a:cubicBezTo>
                    <a:cubicBezTo>
                      <a:pt x="16686" y="5937"/>
                      <a:pt x="21600" y="10577"/>
                      <a:pt x="20065" y="15414"/>
                    </a:cubicBezTo>
                    <a:cubicBezTo>
                      <a:pt x="19354" y="17654"/>
                      <a:pt x="17400" y="19398"/>
                      <a:pt x="14914" y="20386"/>
                    </a:cubicBezTo>
                    <a:cubicBezTo>
                      <a:pt x="12460" y="21361"/>
                      <a:pt x="9480" y="21600"/>
                      <a:pt x="6624" y="20835"/>
                    </a:cubicBezTo>
                    <a:cubicBezTo>
                      <a:pt x="6811" y="19969"/>
                      <a:pt x="6808" y="19086"/>
                      <a:pt x="6613" y="18221"/>
                    </a:cubicBezTo>
                    <a:cubicBezTo>
                      <a:pt x="6407" y="17303"/>
                      <a:pt x="5989" y="16419"/>
                      <a:pt x="5377" y="15608"/>
                    </a:cubicBezTo>
                    <a:cubicBezTo>
                      <a:pt x="6477" y="17113"/>
                      <a:pt x="8517" y="17801"/>
                      <a:pt x="10490" y="17694"/>
                    </a:cubicBezTo>
                    <a:cubicBezTo>
                      <a:pt x="12437" y="17588"/>
                      <a:pt x="14296" y="16710"/>
                      <a:pt x="15153" y="15140"/>
                    </a:cubicBezTo>
                    <a:cubicBezTo>
                      <a:pt x="15879" y="13810"/>
                      <a:pt x="15584" y="12423"/>
                      <a:pt x="14648" y="11362"/>
                    </a:cubicBezTo>
                    <a:cubicBezTo>
                      <a:pt x="13673" y="10255"/>
                      <a:pt x="12000" y="9495"/>
                      <a:pt x="10002" y="9508"/>
                    </a:cubicBezTo>
                    <a:cubicBezTo>
                      <a:pt x="7494" y="9514"/>
                      <a:pt x="5074" y="8822"/>
                      <a:pt x="3209" y="7567"/>
                    </a:cubicBezTo>
                    <a:cubicBezTo>
                      <a:pt x="1505" y="6420"/>
                      <a:pt x="373" y="4872"/>
                      <a:pt x="0" y="3179"/>
                    </a:cubicBezTo>
                    <a:cubicBezTo>
                      <a:pt x="1075" y="2889"/>
                      <a:pt x="2077" y="2464"/>
                      <a:pt x="2963" y="1922"/>
                    </a:cubicBezTo>
                    <a:cubicBezTo>
                      <a:pt x="3848" y="1381"/>
                      <a:pt x="4605" y="731"/>
                      <a:pt x="5200" y="0"/>
                    </a:cubicBezTo>
                    <a:close/>
                  </a:path>
                </a:pathLst>
              </a:custGeom>
              <a:solidFill>
                <a:schemeClr val="accent3"/>
              </a:solidFill>
              <a:ln w="12700" cap="flat">
                <a:noFill/>
                <a:miter lim="400000"/>
              </a:ln>
              <a:effectLst/>
            </p:spPr>
            <p:txBody>
              <a:bodyPr lIns="50800" tIns="50800" rIns="50800" bIns="50800" anchor="ctr"/>
              <a:lstStyle/>
              <a:p>
                <a:pPr algn="ctr" eaLnBrk="1" fontAlgn="auto">
                  <a:spcBef>
                    <a:spcPts val="0"/>
                  </a:spcBef>
                  <a:spcAft>
                    <a:spcPts val="0"/>
                  </a:spcAft>
                  <a:defRPr sz="3200">
                    <a:solidFill>
                      <a:srgbClr val="000000"/>
                    </a:solidFill>
                    <a:latin typeface="Helvetica Light"/>
                    <a:ea typeface="Helvetica Light"/>
                    <a:cs typeface="Helvetica Light"/>
                    <a:sym typeface="Helvetica Light"/>
                  </a:defRPr>
                </a:pPr>
                <a:endParaRPr sz="3200" kern="0" dirty="0">
                  <a:solidFill>
                    <a:srgbClr val="000000"/>
                  </a:solidFill>
                  <a:latin typeface="Lato Light" panose="020F0502020204030203" pitchFamily="34" charset="0"/>
                  <a:ea typeface="Lato Light" panose="020F0502020204030203" pitchFamily="34" charset="0"/>
                  <a:cs typeface="Lato Light" panose="020F0502020204030203" pitchFamily="34" charset="0"/>
                  <a:sym typeface="Helvetica Light"/>
                </a:endParaRPr>
              </a:p>
            </p:txBody>
          </p:sp>
          <p:sp>
            <p:nvSpPr>
              <p:cNvPr id="7" name="Фигура">
                <a:extLst>
                  <a:ext uri="{FF2B5EF4-FFF2-40B4-BE49-F238E27FC236}">
                    <a16:creationId xmlns:a16="http://schemas.microsoft.com/office/drawing/2014/main" id="{808A01C5-1F3E-494A-87E5-24C35133D9F6}"/>
                  </a:ext>
                </a:extLst>
              </p:cNvPr>
              <p:cNvSpPr>
                <a:spLocks/>
              </p:cNvSpPr>
              <p:nvPr/>
            </p:nvSpPr>
            <p:spPr bwMode="auto">
              <a:xfrm>
                <a:off x="6756401" y="6854716"/>
                <a:ext cx="6502754" cy="4123490"/>
              </a:xfrm>
              <a:custGeom>
                <a:avLst/>
                <a:gdLst>
                  <a:gd name="T0" fmla="*/ 2532785 w 21419"/>
                  <a:gd name="T1" fmla="*/ 1605709 h 21413"/>
                  <a:gd name="T2" fmla="*/ 2532785 w 21419"/>
                  <a:gd name="T3" fmla="*/ 1605709 h 21413"/>
                  <a:gd name="T4" fmla="*/ 2532785 w 21419"/>
                  <a:gd name="T5" fmla="*/ 1605709 h 21413"/>
                  <a:gd name="T6" fmla="*/ 2532785 w 21419"/>
                  <a:gd name="T7" fmla="*/ 1605709 h 2141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19" h="21413" extrusionOk="0">
                    <a:moveTo>
                      <a:pt x="20522" y="7210"/>
                    </a:moveTo>
                    <a:cubicBezTo>
                      <a:pt x="20382" y="8533"/>
                      <a:pt x="20381" y="9882"/>
                      <a:pt x="20519" y="11205"/>
                    </a:cubicBezTo>
                    <a:cubicBezTo>
                      <a:pt x="20666" y="12627"/>
                      <a:pt x="20971" y="13997"/>
                      <a:pt x="21419" y="15252"/>
                    </a:cubicBezTo>
                    <a:cubicBezTo>
                      <a:pt x="20660" y="13260"/>
                      <a:pt x="19276" y="12072"/>
                      <a:pt x="17803" y="12147"/>
                    </a:cubicBezTo>
                    <a:cubicBezTo>
                      <a:pt x="16365" y="12220"/>
                      <a:pt x="15058" y="13490"/>
                      <a:pt x="14370" y="15483"/>
                    </a:cubicBezTo>
                    <a:cubicBezTo>
                      <a:pt x="12950" y="19190"/>
                      <a:pt x="10560" y="21197"/>
                      <a:pt x="8105" y="21396"/>
                    </a:cubicBezTo>
                    <a:cubicBezTo>
                      <a:pt x="5597" y="21600"/>
                      <a:pt x="3037" y="19918"/>
                      <a:pt x="1398" y="16324"/>
                    </a:cubicBezTo>
                    <a:cubicBezTo>
                      <a:pt x="224" y="13749"/>
                      <a:pt x="-181" y="10664"/>
                      <a:pt x="72" y="7737"/>
                    </a:cubicBezTo>
                    <a:cubicBezTo>
                      <a:pt x="323" y="4828"/>
                      <a:pt x="1226" y="2053"/>
                      <a:pt x="2741" y="0"/>
                    </a:cubicBezTo>
                    <a:cubicBezTo>
                      <a:pt x="3429" y="905"/>
                      <a:pt x="4212" y="1616"/>
                      <a:pt x="5054" y="2102"/>
                    </a:cubicBezTo>
                    <a:cubicBezTo>
                      <a:pt x="5896" y="2589"/>
                      <a:pt x="6786" y="2843"/>
                      <a:pt x="7683" y="2852"/>
                    </a:cubicBezTo>
                    <a:cubicBezTo>
                      <a:pt x="5872" y="2837"/>
                      <a:pt x="4481" y="4579"/>
                      <a:pt x="3898" y="6861"/>
                    </a:cubicBezTo>
                    <a:cubicBezTo>
                      <a:pt x="3289" y="9244"/>
                      <a:pt x="3573" y="12141"/>
                      <a:pt x="4982" y="14145"/>
                    </a:cubicBezTo>
                    <a:cubicBezTo>
                      <a:pt x="5981" y="15565"/>
                      <a:pt x="7279" y="16002"/>
                      <a:pt x="8469" y="15629"/>
                    </a:cubicBezTo>
                    <a:cubicBezTo>
                      <a:pt x="9618" y="15270"/>
                      <a:pt x="10676" y="14152"/>
                      <a:pt x="11303" y="12360"/>
                    </a:cubicBezTo>
                    <a:cubicBezTo>
                      <a:pt x="12282" y="9786"/>
                      <a:pt x="13832" y="7876"/>
                      <a:pt x="15653" y="6999"/>
                    </a:cubicBezTo>
                    <a:cubicBezTo>
                      <a:pt x="17247" y="6231"/>
                      <a:pt x="18957" y="6306"/>
                      <a:pt x="20522" y="7210"/>
                    </a:cubicBezTo>
                    <a:close/>
                  </a:path>
                </a:pathLst>
              </a:custGeom>
              <a:solidFill>
                <a:schemeClr val="accent5"/>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50800" tIns="50800" rIns="50800" bIns="50800" anchor="ctr"/>
              <a:lstStyle/>
              <a:p>
                <a:endParaRPr lang="en-US" dirty="0">
                  <a:latin typeface="Lato Light" panose="020F0502020204030203" pitchFamily="34" charset="0"/>
                </a:endParaRPr>
              </a:p>
            </p:txBody>
          </p:sp>
          <p:sp>
            <p:nvSpPr>
              <p:cNvPr id="8" name="Фигура">
                <a:extLst>
                  <a:ext uri="{FF2B5EF4-FFF2-40B4-BE49-F238E27FC236}">
                    <a16:creationId xmlns:a16="http://schemas.microsoft.com/office/drawing/2014/main" id="{AB3F6AB8-B0E1-2D43-BC70-DD3E9DA7DB93}"/>
                  </a:ext>
                </a:extLst>
              </p:cNvPr>
              <p:cNvSpPr/>
              <p:nvPr/>
            </p:nvSpPr>
            <p:spPr bwMode="auto">
              <a:xfrm>
                <a:off x="6758438" y="2724744"/>
                <a:ext cx="4636667" cy="6546362"/>
              </a:xfrm>
              <a:custGeom>
                <a:avLst/>
                <a:gdLst/>
                <a:ahLst/>
                <a:cxnLst>
                  <a:cxn ang="0">
                    <a:pos x="wd2" y="hd2"/>
                  </a:cxn>
                  <a:cxn ang="5400000">
                    <a:pos x="wd2" y="hd2"/>
                  </a:cxn>
                  <a:cxn ang="10800000">
                    <a:pos x="wd2" y="hd2"/>
                  </a:cxn>
                  <a:cxn ang="16200000">
                    <a:pos x="wd2" y="hd2"/>
                  </a:cxn>
                </a:cxnLst>
                <a:rect l="0" t="0" r="r" b="b"/>
                <a:pathLst>
                  <a:path w="21504" h="21141" extrusionOk="0">
                    <a:moveTo>
                      <a:pt x="21504" y="17815"/>
                    </a:moveTo>
                    <a:cubicBezTo>
                      <a:pt x="20358" y="18103"/>
                      <a:pt x="19290" y="18522"/>
                      <a:pt x="18344" y="19057"/>
                    </a:cubicBezTo>
                    <a:cubicBezTo>
                      <a:pt x="17318" y="19637"/>
                      <a:pt x="16452" y="20344"/>
                      <a:pt x="15791" y="21141"/>
                    </a:cubicBezTo>
                    <a:cubicBezTo>
                      <a:pt x="16842" y="19927"/>
                      <a:pt x="16889" y="18416"/>
                      <a:pt x="15912" y="17172"/>
                    </a:cubicBezTo>
                    <a:cubicBezTo>
                      <a:pt x="14891" y="15871"/>
                      <a:pt x="12920" y="15070"/>
                      <a:pt x="10791" y="15092"/>
                    </a:cubicBezTo>
                    <a:cubicBezTo>
                      <a:pt x="7898" y="15105"/>
                      <a:pt x="5265" y="14320"/>
                      <a:pt x="3322" y="13032"/>
                    </a:cubicBezTo>
                    <a:cubicBezTo>
                      <a:pt x="1347" y="11723"/>
                      <a:pt x="81" y="9892"/>
                      <a:pt x="4" y="7843"/>
                    </a:cubicBezTo>
                    <a:cubicBezTo>
                      <a:pt x="-96" y="5178"/>
                      <a:pt x="1696" y="2876"/>
                      <a:pt x="4450" y="1466"/>
                    </a:cubicBezTo>
                    <a:cubicBezTo>
                      <a:pt x="7229" y="43"/>
                      <a:pt x="10966" y="-459"/>
                      <a:pt x="14582" y="474"/>
                    </a:cubicBezTo>
                    <a:cubicBezTo>
                      <a:pt x="14376" y="1269"/>
                      <a:pt x="14353" y="2083"/>
                      <a:pt x="14514" y="2884"/>
                    </a:cubicBezTo>
                    <a:cubicBezTo>
                      <a:pt x="14687" y="3738"/>
                      <a:pt x="15066" y="4565"/>
                      <a:pt x="15636" y="5330"/>
                    </a:cubicBezTo>
                    <a:cubicBezTo>
                      <a:pt x="13142" y="2756"/>
                      <a:pt x="7583" y="3025"/>
                      <a:pt x="5625" y="5815"/>
                    </a:cubicBezTo>
                    <a:cubicBezTo>
                      <a:pt x="3737" y="8505"/>
                      <a:pt x="6605" y="11633"/>
                      <a:pt x="10904" y="11572"/>
                    </a:cubicBezTo>
                    <a:cubicBezTo>
                      <a:pt x="13526" y="11561"/>
                      <a:pt x="16063" y="12223"/>
                      <a:pt x="18030" y="13430"/>
                    </a:cubicBezTo>
                    <a:cubicBezTo>
                      <a:pt x="19883" y="14568"/>
                      <a:pt x="21110" y="16118"/>
                      <a:pt x="21504" y="17815"/>
                    </a:cubicBezTo>
                    <a:close/>
                  </a:path>
                </a:pathLst>
              </a:custGeom>
              <a:solidFill>
                <a:schemeClr val="accent6"/>
              </a:solidFill>
              <a:ln w="12700" cap="flat">
                <a:noFill/>
                <a:miter lim="400000"/>
              </a:ln>
              <a:effectLst/>
            </p:spPr>
            <p:txBody>
              <a:bodyPr lIns="50800" tIns="50800" rIns="50800" bIns="50800" anchor="ctr"/>
              <a:lstStyle/>
              <a:p>
                <a:pPr algn="ctr" eaLnBrk="1" fontAlgn="auto">
                  <a:spcBef>
                    <a:spcPts val="0"/>
                  </a:spcBef>
                  <a:spcAft>
                    <a:spcPts val="0"/>
                  </a:spcAft>
                  <a:defRPr sz="3200">
                    <a:solidFill>
                      <a:srgbClr val="000000"/>
                    </a:solidFill>
                    <a:latin typeface="Helvetica Light"/>
                    <a:ea typeface="Helvetica Light"/>
                    <a:cs typeface="Helvetica Light"/>
                    <a:sym typeface="Helvetica Light"/>
                  </a:defRPr>
                </a:pPr>
                <a:endParaRPr sz="3200" kern="0" dirty="0">
                  <a:solidFill>
                    <a:srgbClr val="000000"/>
                  </a:solidFill>
                  <a:latin typeface="Lato Light" panose="020F0502020204030203" pitchFamily="34" charset="0"/>
                  <a:ea typeface="Lato Light" panose="020F0502020204030203" pitchFamily="34" charset="0"/>
                  <a:cs typeface="Lato Light" panose="020F0502020204030203" pitchFamily="34" charset="0"/>
                  <a:sym typeface="Helvetica Light"/>
                </a:endParaRPr>
              </a:p>
            </p:txBody>
          </p:sp>
          <p:sp>
            <p:nvSpPr>
              <p:cNvPr id="9" name="Фигура">
                <a:extLst>
                  <a:ext uri="{FF2B5EF4-FFF2-40B4-BE49-F238E27FC236}">
                    <a16:creationId xmlns:a16="http://schemas.microsoft.com/office/drawing/2014/main" id="{D825C209-76AF-A346-A9A4-6AC3BBD9D50A}"/>
                  </a:ext>
                </a:extLst>
              </p:cNvPr>
              <p:cNvSpPr>
                <a:spLocks/>
              </p:cNvSpPr>
              <p:nvPr/>
            </p:nvSpPr>
            <p:spPr bwMode="auto">
              <a:xfrm>
                <a:off x="13299524" y="2201139"/>
                <a:ext cx="1195525" cy="1650245"/>
              </a:xfrm>
              <a:custGeom>
                <a:avLst/>
                <a:gdLst>
                  <a:gd name="T0" fmla="*/ 465650 w 21600"/>
                  <a:gd name="T1" fmla="*/ 642614 h 21600"/>
                  <a:gd name="T2" fmla="*/ 465650 w 21600"/>
                  <a:gd name="T3" fmla="*/ 642614 h 21600"/>
                  <a:gd name="T4" fmla="*/ 465650 w 21600"/>
                  <a:gd name="T5" fmla="*/ 642614 h 21600"/>
                  <a:gd name="T6" fmla="*/ 465650 w 21600"/>
                  <a:gd name="T7" fmla="*/ 64261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cubicBezTo>
                      <a:pt x="1599" y="19319"/>
                      <a:pt x="2450" y="16801"/>
                      <a:pt x="2484" y="14243"/>
                    </a:cubicBezTo>
                    <a:cubicBezTo>
                      <a:pt x="2517" y="11783"/>
                      <a:pt x="1795" y="9348"/>
                      <a:pt x="369" y="7115"/>
                    </a:cubicBezTo>
                    <a:cubicBezTo>
                      <a:pt x="2954" y="5544"/>
                      <a:pt x="5729" y="4145"/>
                      <a:pt x="8660" y="2935"/>
                    </a:cubicBezTo>
                    <a:cubicBezTo>
                      <a:pt x="11475" y="1774"/>
                      <a:pt x="14423" y="792"/>
                      <a:pt x="17472" y="0"/>
                    </a:cubicBezTo>
                    <a:cubicBezTo>
                      <a:pt x="18424" y="1392"/>
                      <a:pt x="19249" y="2828"/>
                      <a:pt x="19941" y="4299"/>
                    </a:cubicBezTo>
                    <a:cubicBezTo>
                      <a:pt x="20628" y="5761"/>
                      <a:pt x="21182" y="7254"/>
                      <a:pt x="21600" y="8768"/>
                    </a:cubicBezTo>
                    <a:cubicBezTo>
                      <a:pt x="17647" y="9790"/>
                      <a:pt x="13931" y="11242"/>
                      <a:pt x="10580" y="13074"/>
                    </a:cubicBezTo>
                    <a:cubicBezTo>
                      <a:pt x="6331" y="15397"/>
                      <a:pt x="2739" y="18292"/>
                      <a:pt x="0" y="21600"/>
                    </a:cubicBezTo>
                    <a:close/>
                  </a:path>
                </a:pathLst>
              </a:custGeom>
              <a:solidFill>
                <a:schemeClr val="accent1">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0" name="Фигура">
                <a:extLst>
                  <a:ext uri="{FF2B5EF4-FFF2-40B4-BE49-F238E27FC236}">
                    <a16:creationId xmlns:a16="http://schemas.microsoft.com/office/drawing/2014/main" id="{9F6A2E2C-4112-F742-95B3-180D0ACD6DED}"/>
                  </a:ext>
                </a:extLst>
              </p:cNvPr>
              <p:cNvSpPr>
                <a:spLocks/>
              </p:cNvSpPr>
              <p:nvPr/>
            </p:nvSpPr>
            <p:spPr bwMode="auto">
              <a:xfrm>
                <a:off x="15360157" y="5773918"/>
                <a:ext cx="1899983" cy="1079840"/>
              </a:xfrm>
              <a:custGeom>
                <a:avLst/>
                <a:gdLst>
                  <a:gd name="T0" fmla="*/ 740033 w 21600"/>
                  <a:gd name="T1" fmla="*/ 420496 h 21600"/>
                  <a:gd name="T2" fmla="*/ 740033 w 21600"/>
                  <a:gd name="T3" fmla="*/ 420496 h 21600"/>
                  <a:gd name="T4" fmla="*/ 740033 w 21600"/>
                  <a:gd name="T5" fmla="*/ 420496 h 21600"/>
                  <a:gd name="T6" fmla="*/ 740033 w 21600"/>
                  <a:gd name="T7" fmla="*/ 42049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0760"/>
                    </a:moveTo>
                    <a:cubicBezTo>
                      <a:pt x="2417" y="10535"/>
                      <a:pt x="4758" y="9197"/>
                      <a:pt x="6789" y="6881"/>
                    </a:cubicBezTo>
                    <a:cubicBezTo>
                      <a:pt x="8363" y="5087"/>
                      <a:pt x="9712" y="2745"/>
                      <a:pt x="10754" y="0"/>
                    </a:cubicBezTo>
                    <a:cubicBezTo>
                      <a:pt x="12712" y="1261"/>
                      <a:pt x="14607" y="2807"/>
                      <a:pt x="16420" y="4621"/>
                    </a:cubicBezTo>
                    <a:cubicBezTo>
                      <a:pt x="18243" y="6446"/>
                      <a:pt x="19975" y="8537"/>
                      <a:pt x="21600" y="10871"/>
                    </a:cubicBezTo>
                    <a:cubicBezTo>
                      <a:pt x="20909" y="12874"/>
                      <a:pt x="20124" y="14771"/>
                      <a:pt x="19252" y="16541"/>
                    </a:cubicBezTo>
                    <a:cubicBezTo>
                      <a:pt x="18348" y="18376"/>
                      <a:pt x="17355" y="20069"/>
                      <a:pt x="16284" y="21600"/>
                    </a:cubicBezTo>
                    <a:cubicBezTo>
                      <a:pt x="14086" y="18339"/>
                      <a:pt x="11599" y="15738"/>
                      <a:pt x="8920" y="13900"/>
                    </a:cubicBezTo>
                    <a:cubicBezTo>
                      <a:pt x="6074" y="11946"/>
                      <a:pt x="3055" y="10883"/>
                      <a:pt x="0" y="10760"/>
                    </a:cubicBezTo>
                    <a:close/>
                  </a:path>
                </a:pathLst>
              </a:custGeom>
              <a:solidFill>
                <a:schemeClr val="accent2">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1" name="Фигура">
                <a:extLst>
                  <a:ext uri="{FF2B5EF4-FFF2-40B4-BE49-F238E27FC236}">
                    <a16:creationId xmlns:a16="http://schemas.microsoft.com/office/drawing/2014/main" id="{2D536E33-7DD9-1B4C-95DE-F990993A6257}"/>
                  </a:ext>
                </a:extLst>
              </p:cNvPr>
              <p:cNvSpPr>
                <a:spLocks/>
              </p:cNvSpPr>
              <p:nvPr/>
            </p:nvSpPr>
            <p:spPr bwMode="auto">
              <a:xfrm>
                <a:off x="13312615" y="6852520"/>
                <a:ext cx="1925172" cy="1093415"/>
              </a:xfrm>
              <a:custGeom>
                <a:avLst/>
                <a:gdLst>
                  <a:gd name="T0" fmla="*/ 749844 w 21600"/>
                  <a:gd name="T1" fmla="*/ 425782 h 21600"/>
                  <a:gd name="T2" fmla="*/ 749844 w 21600"/>
                  <a:gd name="T3" fmla="*/ 425782 h 21600"/>
                  <a:gd name="T4" fmla="*/ 749844 w 21600"/>
                  <a:gd name="T5" fmla="*/ 425782 h 21600"/>
                  <a:gd name="T6" fmla="*/ 749844 w 21600"/>
                  <a:gd name="T7" fmla="*/ 425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318" y="0"/>
                    </a:moveTo>
                    <a:cubicBezTo>
                      <a:pt x="4313" y="1490"/>
                      <a:pt x="3372" y="3109"/>
                      <a:pt x="2504" y="4844"/>
                    </a:cubicBezTo>
                    <a:cubicBezTo>
                      <a:pt x="1583" y="6682"/>
                      <a:pt x="746" y="8645"/>
                      <a:pt x="0" y="10714"/>
                    </a:cubicBezTo>
                    <a:cubicBezTo>
                      <a:pt x="1578" y="13110"/>
                      <a:pt x="3279" y="15245"/>
                      <a:pt x="5081" y="17090"/>
                    </a:cubicBezTo>
                    <a:cubicBezTo>
                      <a:pt x="6828" y="18879"/>
                      <a:pt x="8662" y="20388"/>
                      <a:pt x="10561" y="21600"/>
                    </a:cubicBezTo>
                    <a:cubicBezTo>
                      <a:pt x="11799" y="18352"/>
                      <a:pt x="13454" y="15662"/>
                      <a:pt x="15392" y="13750"/>
                    </a:cubicBezTo>
                    <a:cubicBezTo>
                      <a:pt x="17296" y="11872"/>
                      <a:pt x="19421" y="10796"/>
                      <a:pt x="21600" y="10605"/>
                    </a:cubicBezTo>
                    <a:cubicBezTo>
                      <a:pt x="18748" y="10634"/>
                      <a:pt x="15914" y="9790"/>
                      <a:pt x="13225" y="8111"/>
                    </a:cubicBezTo>
                    <a:cubicBezTo>
                      <a:pt x="10326" y="6300"/>
                      <a:pt x="7644" y="3549"/>
                      <a:pt x="5318" y="0"/>
                    </a:cubicBezTo>
                    <a:close/>
                  </a:path>
                </a:pathLst>
              </a:custGeom>
              <a:solidFill>
                <a:schemeClr val="accent4">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2" name="Фигура">
                <a:extLst>
                  <a:ext uri="{FF2B5EF4-FFF2-40B4-BE49-F238E27FC236}">
                    <a16:creationId xmlns:a16="http://schemas.microsoft.com/office/drawing/2014/main" id="{1650EB8B-1192-9A48-B289-249877398E39}"/>
                  </a:ext>
                </a:extLst>
              </p:cNvPr>
              <p:cNvSpPr>
                <a:spLocks/>
              </p:cNvSpPr>
              <p:nvPr/>
            </p:nvSpPr>
            <p:spPr bwMode="auto">
              <a:xfrm>
                <a:off x="12243725" y="8103813"/>
                <a:ext cx="1001046" cy="1655685"/>
              </a:xfrm>
              <a:custGeom>
                <a:avLst/>
                <a:gdLst>
                  <a:gd name="T0" fmla="*/ 389902 w 21574"/>
                  <a:gd name="T1" fmla="*/ 644733 h 21600"/>
                  <a:gd name="T2" fmla="*/ 389902 w 21574"/>
                  <a:gd name="T3" fmla="*/ 644733 h 21600"/>
                  <a:gd name="T4" fmla="*/ 389902 w 21574"/>
                  <a:gd name="T5" fmla="*/ 644733 h 21600"/>
                  <a:gd name="T6" fmla="*/ 389902 w 21574"/>
                  <a:gd name="T7" fmla="*/ 64473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74" h="21600" extrusionOk="0">
                    <a:moveTo>
                      <a:pt x="978" y="0"/>
                    </a:moveTo>
                    <a:cubicBezTo>
                      <a:pt x="354" y="2258"/>
                      <a:pt x="28" y="4543"/>
                      <a:pt x="2" y="6833"/>
                    </a:cubicBezTo>
                    <a:cubicBezTo>
                      <a:pt x="-26" y="9306"/>
                      <a:pt x="296" y="11776"/>
                      <a:pt x="964" y="14216"/>
                    </a:cubicBezTo>
                    <a:cubicBezTo>
                      <a:pt x="4922" y="14424"/>
                      <a:pt x="8759" y="15146"/>
                      <a:pt x="12215" y="16333"/>
                    </a:cubicBezTo>
                    <a:cubicBezTo>
                      <a:pt x="15970" y="17623"/>
                      <a:pt x="19175" y="19426"/>
                      <a:pt x="21574" y="21600"/>
                    </a:cubicBezTo>
                    <a:cubicBezTo>
                      <a:pt x="18745" y="18509"/>
                      <a:pt x="16825" y="15144"/>
                      <a:pt x="15901" y="11655"/>
                    </a:cubicBezTo>
                    <a:cubicBezTo>
                      <a:pt x="15031" y="8373"/>
                      <a:pt x="15055" y="5027"/>
                      <a:pt x="15971" y="1749"/>
                    </a:cubicBezTo>
                    <a:cubicBezTo>
                      <a:pt x="13481" y="1261"/>
                      <a:pt x="10943" y="869"/>
                      <a:pt x="8372" y="574"/>
                    </a:cubicBezTo>
                    <a:cubicBezTo>
                      <a:pt x="5928" y="294"/>
                      <a:pt x="3459" y="102"/>
                      <a:pt x="978" y="0"/>
                    </a:cubicBezTo>
                    <a:close/>
                  </a:path>
                </a:pathLst>
              </a:custGeom>
              <a:solidFill>
                <a:schemeClr val="accent5">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3" name="Фигура">
                <a:extLst>
                  <a:ext uri="{FF2B5EF4-FFF2-40B4-BE49-F238E27FC236}">
                    <a16:creationId xmlns:a16="http://schemas.microsoft.com/office/drawing/2014/main" id="{C531CBF5-84FB-074D-A710-275195D12C2B}"/>
                  </a:ext>
                </a:extLst>
              </p:cNvPr>
              <p:cNvSpPr>
                <a:spLocks/>
              </p:cNvSpPr>
              <p:nvPr/>
            </p:nvSpPr>
            <p:spPr bwMode="auto">
              <a:xfrm>
                <a:off x="14210795" y="9262463"/>
                <a:ext cx="1010425" cy="1711830"/>
              </a:xfrm>
              <a:custGeom>
                <a:avLst/>
                <a:gdLst>
                  <a:gd name="T0" fmla="*/ 393555 w 21590"/>
                  <a:gd name="T1" fmla="*/ 666596 h 21600"/>
                  <a:gd name="T2" fmla="*/ 393555 w 21590"/>
                  <a:gd name="T3" fmla="*/ 666596 h 21600"/>
                  <a:gd name="T4" fmla="*/ 393555 w 21590"/>
                  <a:gd name="T5" fmla="*/ 666596 h 21600"/>
                  <a:gd name="T6" fmla="*/ 393555 w 21590"/>
                  <a:gd name="T7" fmla="*/ 66659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90" h="21600" extrusionOk="0">
                    <a:moveTo>
                      <a:pt x="6180" y="20003"/>
                    </a:moveTo>
                    <a:cubicBezTo>
                      <a:pt x="8533" y="20471"/>
                      <a:pt x="10939" y="20840"/>
                      <a:pt x="13381" y="21108"/>
                    </a:cubicBezTo>
                    <a:cubicBezTo>
                      <a:pt x="15768" y="21370"/>
                      <a:pt x="18183" y="21534"/>
                      <a:pt x="20608" y="21600"/>
                    </a:cubicBezTo>
                    <a:cubicBezTo>
                      <a:pt x="21272" y="19324"/>
                      <a:pt x="21600" y="17019"/>
                      <a:pt x="21590" y="14710"/>
                    </a:cubicBezTo>
                    <a:cubicBezTo>
                      <a:pt x="21579" y="12392"/>
                      <a:pt x="21228" y="10080"/>
                      <a:pt x="20540" y="7798"/>
                    </a:cubicBezTo>
                    <a:cubicBezTo>
                      <a:pt x="16481" y="7552"/>
                      <a:pt x="12569" y="6765"/>
                      <a:pt x="9098" y="5498"/>
                    </a:cubicBezTo>
                    <a:cubicBezTo>
                      <a:pt x="5353" y="4130"/>
                      <a:pt x="2230" y="2243"/>
                      <a:pt x="0" y="0"/>
                    </a:cubicBezTo>
                    <a:cubicBezTo>
                      <a:pt x="2813" y="2901"/>
                      <a:pt x="4800" y="6056"/>
                      <a:pt x="5881" y="9338"/>
                    </a:cubicBezTo>
                    <a:cubicBezTo>
                      <a:pt x="7039" y="12855"/>
                      <a:pt x="7140" y="16466"/>
                      <a:pt x="6180" y="20003"/>
                    </a:cubicBezTo>
                    <a:close/>
                  </a:path>
                </a:pathLst>
              </a:custGeom>
              <a:solidFill>
                <a:schemeClr val="accent3">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4" name="Фигура">
                <a:extLst>
                  <a:ext uri="{FF2B5EF4-FFF2-40B4-BE49-F238E27FC236}">
                    <a16:creationId xmlns:a16="http://schemas.microsoft.com/office/drawing/2014/main" id="{DB0DC045-A8A2-B347-A123-469769A4FC3C}"/>
                  </a:ext>
                </a:extLst>
              </p:cNvPr>
              <p:cNvSpPr>
                <a:spLocks/>
              </p:cNvSpPr>
              <p:nvPr/>
            </p:nvSpPr>
            <p:spPr bwMode="auto">
              <a:xfrm>
                <a:off x="9896847" y="9864137"/>
                <a:ext cx="1204217" cy="1659347"/>
              </a:xfrm>
              <a:custGeom>
                <a:avLst/>
                <a:gdLst>
                  <a:gd name="T0" fmla="*/ 469036 w 21600"/>
                  <a:gd name="T1" fmla="*/ 646159 h 21600"/>
                  <a:gd name="T2" fmla="*/ 469036 w 21600"/>
                  <a:gd name="T3" fmla="*/ 646159 h 21600"/>
                  <a:gd name="T4" fmla="*/ 469036 w 21600"/>
                  <a:gd name="T5" fmla="*/ 646159 h 21600"/>
                  <a:gd name="T6" fmla="*/ 469036 w 21600"/>
                  <a:gd name="T7" fmla="*/ 64615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2716"/>
                    </a:moveTo>
                    <a:cubicBezTo>
                      <a:pt x="367" y="14244"/>
                      <a:pt x="886" y="15750"/>
                      <a:pt x="1554" y="17223"/>
                    </a:cubicBezTo>
                    <a:cubicBezTo>
                      <a:pt x="2234" y="18725"/>
                      <a:pt x="3067" y="20188"/>
                      <a:pt x="4046" y="21600"/>
                    </a:cubicBezTo>
                    <a:cubicBezTo>
                      <a:pt x="7156" y="20827"/>
                      <a:pt x="10151" y="19829"/>
                      <a:pt x="12986" y="18621"/>
                    </a:cubicBezTo>
                    <a:cubicBezTo>
                      <a:pt x="15833" y="17407"/>
                      <a:pt x="18504" y="15988"/>
                      <a:pt x="20958" y="14384"/>
                    </a:cubicBezTo>
                    <a:cubicBezTo>
                      <a:pt x="19414" y="12122"/>
                      <a:pt x="18670" y="9616"/>
                      <a:pt x="18792" y="7093"/>
                    </a:cubicBezTo>
                    <a:cubicBezTo>
                      <a:pt x="18913" y="4597"/>
                      <a:pt x="19877" y="2161"/>
                      <a:pt x="21600" y="0"/>
                    </a:cubicBezTo>
                    <a:cubicBezTo>
                      <a:pt x="19027" y="2933"/>
                      <a:pt x="15809" y="5540"/>
                      <a:pt x="12076" y="7719"/>
                    </a:cubicBezTo>
                    <a:cubicBezTo>
                      <a:pt x="8442" y="9840"/>
                      <a:pt x="4365" y="11527"/>
                      <a:pt x="0" y="12716"/>
                    </a:cubicBezTo>
                    <a:close/>
                  </a:path>
                </a:pathLst>
              </a:custGeom>
              <a:solidFill>
                <a:schemeClr val="accent4">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5" name="Фигура">
                <a:extLst>
                  <a:ext uri="{FF2B5EF4-FFF2-40B4-BE49-F238E27FC236}">
                    <a16:creationId xmlns:a16="http://schemas.microsoft.com/office/drawing/2014/main" id="{EAB98D83-102A-224D-8F68-0846C79D9445}"/>
                  </a:ext>
                </a:extLst>
              </p:cNvPr>
              <p:cNvSpPr>
                <a:spLocks/>
              </p:cNvSpPr>
              <p:nvPr/>
            </p:nvSpPr>
            <p:spPr bwMode="auto">
              <a:xfrm>
                <a:off x="10173759" y="7555902"/>
                <a:ext cx="1222036" cy="1719505"/>
              </a:xfrm>
              <a:custGeom>
                <a:avLst/>
                <a:gdLst>
                  <a:gd name="T0" fmla="*/ 475976 w 21600"/>
                  <a:gd name="T1" fmla="*/ 669585 h 21600"/>
                  <a:gd name="T2" fmla="*/ 475976 w 21600"/>
                  <a:gd name="T3" fmla="*/ 669585 h 21600"/>
                  <a:gd name="T4" fmla="*/ 475976 w 21600"/>
                  <a:gd name="T5" fmla="*/ 669585 h 21600"/>
                  <a:gd name="T6" fmla="*/ 475976 w 21600"/>
                  <a:gd name="T7" fmla="*/ 66958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cubicBezTo>
                      <a:pt x="1787" y="19325"/>
                      <a:pt x="2775" y="16776"/>
                      <a:pt x="2880" y="14171"/>
                    </a:cubicBezTo>
                    <a:cubicBezTo>
                      <a:pt x="2981" y="11650"/>
                      <a:pt x="2252" y="9147"/>
                      <a:pt x="750" y="6862"/>
                    </a:cubicBezTo>
                    <a:cubicBezTo>
                      <a:pt x="3286" y="5390"/>
                      <a:pt x="5989" y="4071"/>
                      <a:pt x="8832" y="2916"/>
                    </a:cubicBezTo>
                    <a:cubicBezTo>
                      <a:pt x="11639" y="1776"/>
                      <a:pt x="14574" y="801"/>
                      <a:pt x="17605" y="0"/>
                    </a:cubicBezTo>
                    <a:cubicBezTo>
                      <a:pt x="18624" y="1352"/>
                      <a:pt x="19475" y="2765"/>
                      <a:pt x="20149" y="4222"/>
                    </a:cubicBezTo>
                    <a:cubicBezTo>
                      <a:pt x="20805" y="5641"/>
                      <a:pt x="21290" y="7097"/>
                      <a:pt x="21600" y="8575"/>
                    </a:cubicBezTo>
                    <a:cubicBezTo>
                      <a:pt x="17578" y="9607"/>
                      <a:pt x="13811" y="11085"/>
                      <a:pt x="10439" y="12955"/>
                    </a:cubicBezTo>
                    <a:cubicBezTo>
                      <a:pt x="6186" y="15315"/>
                      <a:pt x="2637" y="18254"/>
                      <a:pt x="0" y="21600"/>
                    </a:cubicBezTo>
                    <a:close/>
                  </a:path>
                </a:pathLst>
              </a:custGeom>
              <a:solidFill>
                <a:schemeClr val="accent6">
                  <a:lumMod val="75000"/>
                </a:scheme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50800" tIns="50800" rIns="50800" bIns="50800" anchor="ctr"/>
              <a:lstStyle/>
              <a:p>
                <a:endParaRPr lang="en-US" dirty="0">
                  <a:latin typeface="Lato Light" panose="020F0502020204030203" pitchFamily="34" charset="0"/>
                </a:endParaRPr>
              </a:p>
            </p:txBody>
          </p:sp>
          <p:sp>
            <p:nvSpPr>
              <p:cNvPr id="16" name="Фигура">
                <a:extLst>
                  <a:ext uri="{FF2B5EF4-FFF2-40B4-BE49-F238E27FC236}">
                    <a16:creationId xmlns:a16="http://schemas.microsoft.com/office/drawing/2014/main" id="{5DD11E78-0BF8-A844-935C-5A4C0132CE45}"/>
                  </a:ext>
                </a:extLst>
              </p:cNvPr>
              <p:cNvSpPr>
                <a:spLocks/>
              </p:cNvSpPr>
              <p:nvPr/>
            </p:nvSpPr>
            <p:spPr bwMode="auto">
              <a:xfrm>
                <a:off x="7115735" y="6860895"/>
                <a:ext cx="1976938" cy="1095703"/>
              </a:xfrm>
              <a:custGeom>
                <a:avLst/>
                <a:gdLst>
                  <a:gd name="T0" fmla="*/ 770006 w 21600"/>
                  <a:gd name="T1" fmla="*/ 426673 h 21600"/>
                  <a:gd name="T2" fmla="*/ 770006 w 21600"/>
                  <a:gd name="T3" fmla="*/ 426673 h 21600"/>
                  <a:gd name="T4" fmla="*/ 770006 w 21600"/>
                  <a:gd name="T5" fmla="*/ 426673 h 21600"/>
                  <a:gd name="T6" fmla="*/ 770006 w 21600"/>
                  <a:gd name="T7" fmla="*/ 42667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129" y="0"/>
                    </a:moveTo>
                    <a:cubicBezTo>
                      <a:pt x="4121" y="1566"/>
                      <a:pt x="3178" y="3264"/>
                      <a:pt x="2308" y="5080"/>
                    </a:cubicBezTo>
                    <a:cubicBezTo>
                      <a:pt x="1467" y="6838"/>
                      <a:pt x="695" y="8701"/>
                      <a:pt x="0" y="10656"/>
                    </a:cubicBezTo>
                    <a:cubicBezTo>
                      <a:pt x="1457" y="12975"/>
                      <a:pt x="3029" y="15047"/>
                      <a:pt x="4697" y="16845"/>
                    </a:cubicBezTo>
                    <a:cubicBezTo>
                      <a:pt x="6468" y="18754"/>
                      <a:pt x="8337" y="20347"/>
                      <a:pt x="10280" y="21600"/>
                    </a:cubicBezTo>
                    <a:cubicBezTo>
                      <a:pt x="11568" y="17986"/>
                      <a:pt x="13374" y="15068"/>
                      <a:pt x="15506" y="13155"/>
                    </a:cubicBezTo>
                    <a:cubicBezTo>
                      <a:pt x="17398" y="11457"/>
                      <a:pt x="19488" y="10606"/>
                      <a:pt x="21600" y="10673"/>
                    </a:cubicBezTo>
                    <a:cubicBezTo>
                      <a:pt x="18522" y="10683"/>
                      <a:pt x="15469" y="9698"/>
                      <a:pt x="12583" y="7764"/>
                    </a:cubicBezTo>
                    <a:cubicBezTo>
                      <a:pt x="9875" y="5949"/>
                      <a:pt x="7355" y="3324"/>
                      <a:pt x="5129" y="0"/>
                    </a:cubicBezTo>
                    <a:close/>
                  </a:path>
                </a:pathLst>
              </a:custGeom>
              <a:solidFill>
                <a:schemeClr val="accent5">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7" name="Фигура">
                <a:extLst>
                  <a:ext uri="{FF2B5EF4-FFF2-40B4-BE49-F238E27FC236}">
                    <a16:creationId xmlns:a16="http://schemas.microsoft.com/office/drawing/2014/main" id="{B6EC911F-C435-7241-9EDF-DD74FDBB3519}"/>
                  </a:ext>
                </a:extLst>
              </p:cNvPr>
              <p:cNvSpPr>
                <a:spLocks/>
              </p:cNvSpPr>
              <p:nvPr/>
            </p:nvSpPr>
            <p:spPr bwMode="auto">
              <a:xfrm>
                <a:off x="9108808" y="2722816"/>
                <a:ext cx="1022236" cy="1642822"/>
              </a:xfrm>
              <a:custGeom>
                <a:avLst/>
                <a:gdLst>
                  <a:gd name="T0" fmla="*/ 398155 w 21600"/>
                  <a:gd name="T1" fmla="*/ 639724 h 21600"/>
                  <a:gd name="T2" fmla="*/ 398155 w 21600"/>
                  <a:gd name="T3" fmla="*/ 639724 h 21600"/>
                  <a:gd name="T4" fmla="*/ 398155 w 21600"/>
                  <a:gd name="T5" fmla="*/ 639724 h 21600"/>
                  <a:gd name="T6" fmla="*/ 398155 w 21600"/>
                  <a:gd name="T7" fmla="*/ 63972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6540" y="1909"/>
                    </a:moveTo>
                    <a:cubicBezTo>
                      <a:pt x="14025" y="1323"/>
                      <a:pt x="11437" y="867"/>
                      <a:pt x="8802" y="547"/>
                    </a:cubicBezTo>
                    <a:cubicBezTo>
                      <a:pt x="6220" y="233"/>
                      <a:pt x="3601" y="50"/>
                      <a:pt x="972" y="0"/>
                    </a:cubicBezTo>
                    <a:cubicBezTo>
                      <a:pt x="325" y="2403"/>
                      <a:pt x="0" y="4836"/>
                      <a:pt x="0" y="7273"/>
                    </a:cubicBezTo>
                    <a:cubicBezTo>
                      <a:pt x="0" y="9693"/>
                      <a:pt x="321" y="12109"/>
                      <a:pt x="960" y="14497"/>
                    </a:cubicBezTo>
                    <a:cubicBezTo>
                      <a:pt x="4680" y="14605"/>
                      <a:pt x="8322" y="15198"/>
                      <a:pt x="11651" y="16237"/>
                    </a:cubicBezTo>
                    <a:cubicBezTo>
                      <a:pt x="15634" y="17480"/>
                      <a:pt x="19054" y="19324"/>
                      <a:pt x="21600" y="21600"/>
                    </a:cubicBezTo>
                    <a:cubicBezTo>
                      <a:pt x="18944" y="18491"/>
                      <a:pt x="17165" y="15121"/>
                      <a:pt x="16341" y="11637"/>
                    </a:cubicBezTo>
                    <a:cubicBezTo>
                      <a:pt x="15578" y="8408"/>
                      <a:pt x="15645" y="5125"/>
                      <a:pt x="16540" y="1909"/>
                    </a:cubicBezTo>
                    <a:close/>
                  </a:path>
                </a:pathLst>
              </a:custGeom>
              <a:solidFill>
                <a:schemeClr val="accent6">
                  <a:lumMod val="75000"/>
                </a:scheme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50800" tIns="50800" rIns="50800" bIns="50800" anchor="ctr"/>
              <a:lstStyle/>
              <a:p>
                <a:endParaRPr lang="en-US" dirty="0">
                  <a:latin typeface="Lato Light" panose="020F0502020204030203" pitchFamily="34" charset="0"/>
                </a:endParaRPr>
              </a:p>
            </p:txBody>
          </p:sp>
          <p:sp>
            <p:nvSpPr>
              <p:cNvPr id="18" name="Фигура">
                <a:extLst>
                  <a:ext uri="{FF2B5EF4-FFF2-40B4-BE49-F238E27FC236}">
                    <a16:creationId xmlns:a16="http://schemas.microsoft.com/office/drawing/2014/main" id="{E6E45030-8278-1249-A0E0-F383E72E2742}"/>
                  </a:ext>
                </a:extLst>
              </p:cNvPr>
              <p:cNvSpPr>
                <a:spLocks/>
              </p:cNvSpPr>
              <p:nvPr/>
            </p:nvSpPr>
            <p:spPr bwMode="auto">
              <a:xfrm>
                <a:off x="9147863" y="5777463"/>
                <a:ext cx="1908851" cy="1073952"/>
              </a:xfrm>
              <a:custGeom>
                <a:avLst/>
                <a:gdLst>
                  <a:gd name="T0" fmla="*/ 743487 w 21600"/>
                  <a:gd name="T1" fmla="*/ 418203 h 21600"/>
                  <a:gd name="T2" fmla="*/ 743487 w 21600"/>
                  <a:gd name="T3" fmla="*/ 418203 h 21600"/>
                  <a:gd name="T4" fmla="*/ 743487 w 21600"/>
                  <a:gd name="T5" fmla="*/ 418203 h 21600"/>
                  <a:gd name="T6" fmla="*/ 743487 w 21600"/>
                  <a:gd name="T7" fmla="*/ 41820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10681"/>
                    </a:moveTo>
                    <a:cubicBezTo>
                      <a:pt x="2198" y="10456"/>
                      <a:pt x="4339" y="9347"/>
                      <a:pt x="6261" y="7436"/>
                    </a:cubicBezTo>
                    <a:cubicBezTo>
                      <a:pt x="8112" y="5596"/>
                      <a:pt x="9714" y="3058"/>
                      <a:pt x="10954" y="0"/>
                    </a:cubicBezTo>
                    <a:cubicBezTo>
                      <a:pt x="12909" y="1320"/>
                      <a:pt x="14796" y="2937"/>
                      <a:pt x="16595" y="4834"/>
                    </a:cubicBezTo>
                    <a:cubicBezTo>
                      <a:pt x="18361" y="6698"/>
                      <a:pt x="20036" y="8824"/>
                      <a:pt x="21600" y="11190"/>
                    </a:cubicBezTo>
                    <a:cubicBezTo>
                      <a:pt x="20962" y="13131"/>
                      <a:pt x="20224" y="14962"/>
                      <a:pt x="19395" y="16660"/>
                    </a:cubicBezTo>
                    <a:cubicBezTo>
                      <a:pt x="18509" y="18475"/>
                      <a:pt x="17524" y="20130"/>
                      <a:pt x="16454" y="21600"/>
                    </a:cubicBezTo>
                    <a:cubicBezTo>
                      <a:pt x="14142" y="18168"/>
                      <a:pt x="11517" y="15464"/>
                      <a:pt x="8692" y="13603"/>
                    </a:cubicBezTo>
                    <a:cubicBezTo>
                      <a:pt x="5908" y="11769"/>
                      <a:pt x="2969" y="10781"/>
                      <a:pt x="0" y="10681"/>
                    </a:cubicBezTo>
                    <a:close/>
                  </a:path>
                </a:pathLst>
              </a:custGeom>
              <a:solidFill>
                <a:schemeClr val="accent1">
                  <a:lumMod val="75000"/>
                </a:schemeClr>
              </a:solidFill>
              <a:ln>
                <a:noFill/>
              </a:ln>
            </p:spPr>
            <p:txBody>
              <a:bodyPr lIns="50800" tIns="50800" rIns="50800" bIns="50800" anchor="ctr"/>
              <a:lstStyle/>
              <a:p>
                <a:endParaRPr lang="en-US" dirty="0">
                  <a:latin typeface="Lato Light" panose="020F0502020204030203" pitchFamily="34" charset="0"/>
                </a:endParaRPr>
              </a:p>
            </p:txBody>
          </p:sp>
          <p:sp>
            <p:nvSpPr>
              <p:cNvPr id="19" name="Фигура">
                <a:extLst>
                  <a:ext uri="{FF2B5EF4-FFF2-40B4-BE49-F238E27FC236}">
                    <a16:creationId xmlns:a16="http://schemas.microsoft.com/office/drawing/2014/main" id="{A943DC52-B761-F249-A094-906924A060B6}"/>
                  </a:ext>
                </a:extLst>
              </p:cNvPr>
              <p:cNvSpPr>
                <a:spLocks/>
              </p:cNvSpPr>
              <p:nvPr/>
            </p:nvSpPr>
            <p:spPr bwMode="auto">
              <a:xfrm>
                <a:off x="11130436" y="3940057"/>
                <a:ext cx="1027083" cy="1668035"/>
              </a:xfrm>
              <a:custGeom>
                <a:avLst/>
                <a:gdLst>
                  <a:gd name="T0" fmla="*/ 400043 w 21551"/>
                  <a:gd name="T1" fmla="*/ 649542 h 21600"/>
                  <a:gd name="T2" fmla="*/ 400043 w 21551"/>
                  <a:gd name="T3" fmla="*/ 649542 h 21600"/>
                  <a:gd name="T4" fmla="*/ 400043 w 21551"/>
                  <a:gd name="T5" fmla="*/ 649542 h 21600"/>
                  <a:gd name="T6" fmla="*/ 400043 w 21551"/>
                  <a:gd name="T7" fmla="*/ 64954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51" h="21600" extrusionOk="0">
                    <a:moveTo>
                      <a:pt x="0" y="0"/>
                    </a:moveTo>
                    <a:cubicBezTo>
                      <a:pt x="2341" y="2266"/>
                      <a:pt x="5555" y="4138"/>
                      <a:pt x="9355" y="5450"/>
                    </a:cubicBezTo>
                    <a:cubicBezTo>
                      <a:pt x="12767" y="6627"/>
                      <a:pt x="16561" y="7319"/>
                      <a:pt x="20460" y="7477"/>
                    </a:cubicBezTo>
                    <a:cubicBezTo>
                      <a:pt x="21128" y="9765"/>
                      <a:pt x="21490" y="12084"/>
                      <a:pt x="21544" y="14410"/>
                    </a:cubicBezTo>
                    <a:cubicBezTo>
                      <a:pt x="21600" y="16816"/>
                      <a:pt x="21325" y="19222"/>
                      <a:pt x="20723" y="21600"/>
                    </a:cubicBezTo>
                    <a:cubicBezTo>
                      <a:pt x="18173" y="21543"/>
                      <a:pt x="15634" y="21371"/>
                      <a:pt x="13125" y="21086"/>
                    </a:cubicBezTo>
                    <a:cubicBezTo>
                      <a:pt x="10548" y="20794"/>
                      <a:pt x="8010" y="20382"/>
                      <a:pt x="5533" y="19856"/>
                    </a:cubicBezTo>
                    <a:cubicBezTo>
                      <a:pt x="6430" y="16507"/>
                      <a:pt x="6421" y="13089"/>
                      <a:pt x="5507" y="9741"/>
                    </a:cubicBezTo>
                    <a:cubicBezTo>
                      <a:pt x="4574" y="6326"/>
                      <a:pt x="2712" y="3032"/>
                      <a:pt x="0" y="0"/>
                    </a:cubicBezTo>
                    <a:close/>
                  </a:path>
                </a:pathLst>
              </a:custGeom>
              <a:solidFill>
                <a:srgbClr val="000000">
                  <a:alpha val="9804"/>
                </a:srgbClr>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50800" tIns="50800" rIns="50800" bIns="50800" anchor="ctr"/>
              <a:lstStyle/>
              <a:p>
                <a:endParaRPr lang="en-US" dirty="0">
                  <a:latin typeface="Lato Light" panose="020F0502020204030203" pitchFamily="34" charset="0"/>
                </a:endParaRPr>
              </a:p>
            </p:txBody>
          </p:sp>
          <p:sp>
            <p:nvSpPr>
              <p:cNvPr id="20" name="Фигура">
                <a:extLst>
                  <a:ext uri="{FF2B5EF4-FFF2-40B4-BE49-F238E27FC236}">
                    <a16:creationId xmlns:a16="http://schemas.microsoft.com/office/drawing/2014/main" id="{C2EBD6E3-4289-B243-AAF8-7C9CC0DF0542}"/>
                  </a:ext>
                </a:extLst>
              </p:cNvPr>
              <p:cNvSpPr>
                <a:spLocks/>
              </p:cNvSpPr>
              <p:nvPr/>
            </p:nvSpPr>
            <p:spPr bwMode="auto">
              <a:xfrm>
                <a:off x="12987592" y="4533334"/>
                <a:ext cx="1166320" cy="1600777"/>
              </a:xfrm>
              <a:custGeom>
                <a:avLst/>
                <a:gdLst>
                  <a:gd name="T0" fmla="*/ 454275 w 21600"/>
                  <a:gd name="T1" fmla="*/ 623351 h 21600"/>
                  <a:gd name="T2" fmla="*/ 454275 w 21600"/>
                  <a:gd name="T3" fmla="*/ 623351 h 21600"/>
                  <a:gd name="T4" fmla="*/ 454275 w 21600"/>
                  <a:gd name="T5" fmla="*/ 623351 h 21600"/>
                  <a:gd name="T6" fmla="*/ 454275 w 21600"/>
                  <a:gd name="T7" fmla="*/ 62335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0"/>
                    </a:moveTo>
                    <a:cubicBezTo>
                      <a:pt x="20205" y="2238"/>
                      <a:pt x="19491" y="4669"/>
                      <a:pt x="19508" y="7127"/>
                    </a:cubicBezTo>
                    <a:cubicBezTo>
                      <a:pt x="19524" y="9517"/>
                      <a:pt x="20230" y="11878"/>
                      <a:pt x="21581" y="14056"/>
                    </a:cubicBezTo>
                    <a:cubicBezTo>
                      <a:pt x="19043" y="15781"/>
                      <a:pt x="16253" y="17297"/>
                      <a:pt x="13261" y="18577"/>
                    </a:cubicBezTo>
                    <a:cubicBezTo>
                      <a:pt x="10355" y="19821"/>
                      <a:pt x="7275" y="20834"/>
                      <a:pt x="4074" y="21600"/>
                    </a:cubicBezTo>
                    <a:cubicBezTo>
                      <a:pt x="3112" y="20217"/>
                      <a:pt x="2293" y="18783"/>
                      <a:pt x="1622" y="17312"/>
                    </a:cubicBezTo>
                    <a:cubicBezTo>
                      <a:pt x="909" y="15746"/>
                      <a:pt x="366" y="14142"/>
                      <a:pt x="0" y="12514"/>
                    </a:cubicBezTo>
                    <a:cubicBezTo>
                      <a:pt x="4444" y="11395"/>
                      <a:pt x="8594" y="9734"/>
                      <a:pt x="12274" y="7601"/>
                    </a:cubicBezTo>
                    <a:cubicBezTo>
                      <a:pt x="15951" y="5470"/>
                      <a:pt x="19104" y="2900"/>
                      <a:pt x="21600" y="0"/>
                    </a:cubicBezTo>
                    <a:close/>
                  </a:path>
                </a:pathLst>
              </a:custGeom>
              <a:solidFill>
                <a:schemeClr val="accent3">
                  <a:lumMod val="75000"/>
                </a:schemeClr>
              </a:solidFill>
              <a:ln>
                <a:noFill/>
              </a:ln>
            </p:spPr>
            <p:txBody>
              <a:bodyPr lIns="50800" tIns="50800" rIns="50800" bIns="50800" anchor="ctr"/>
              <a:lstStyle/>
              <a:p>
                <a:endParaRPr lang="en-US" dirty="0">
                  <a:latin typeface="Lato Light" panose="020F0502020204030203" pitchFamily="34" charset="0"/>
                </a:endParaRPr>
              </a:p>
            </p:txBody>
          </p:sp>
        </p:grpSp>
        <p:sp>
          <p:nvSpPr>
            <p:cNvPr id="27" name="TextBox 26">
              <a:extLst>
                <a:ext uri="{FF2B5EF4-FFF2-40B4-BE49-F238E27FC236}">
                  <a16:creationId xmlns:a16="http://schemas.microsoft.com/office/drawing/2014/main" id="{BBD9D300-4958-3240-B34E-D1363ABAC0BD}"/>
                </a:ext>
              </a:extLst>
            </p:cNvPr>
            <p:cNvSpPr txBox="1"/>
            <p:nvPr/>
          </p:nvSpPr>
          <p:spPr>
            <a:xfrm>
              <a:off x="10898584" y="2690095"/>
              <a:ext cx="2582758" cy="954107"/>
            </a:xfrm>
            <a:prstGeom prst="rect">
              <a:avLst/>
            </a:prstGeom>
            <a:noFill/>
          </p:spPr>
          <p:txBody>
            <a:bodyPr wrap="none" rtlCol="0" anchor="ctr">
              <a:spAutoFit/>
            </a:bodyPr>
            <a:lstStyle/>
            <a:p>
              <a:pPr algn="ctr"/>
              <a:r>
                <a:rPr lang="en-US" sz="2800" b="1" dirty="0">
                  <a:solidFill>
                    <a:schemeClr val="tx2"/>
                  </a:solidFill>
                  <a:latin typeface="Poppins" pitchFamily="2" charset="77"/>
                  <a:cs typeface="Poppins" pitchFamily="2" charset="77"/>
                </a:rPr>
                <a:t>MASS</a:t>
              </a:r>
            </a:p>
            <a:p>
              <a:pPr algn="ctr"/>
              <a:r>
                <a:rPr lang="en-US" sz="2800" b="1" dirty="0">
                  <a:solidFill>
                    <a:schemeClr val="tx2"/>
                  </a:solidFill>
                  <a:latin typeface="Poppins" pitchFamily="2" charset="77"/>
                  <a:cs typeface="Poppins" pitchFamily="2" charset="77"/>
                </a:rPr>
                <a:t>PRODUCTION</a:t>
              </a:r>
            </a:p>
          </p:txBody>
        </p:sp>
        <p:sp>
          <p:nvSpPr>
            <p:cNvPr id="28" name="TextBox 27">
              <a:extLst>
                <a:ext uri="{FF2B5EF4-FFF2-40B4-BE49-F238E27FC236}">
                  <a16:creationId xmlns:a16="http://schemas.microsoft.com/office/drawing/2014/main" id="{8F9A0471-8131-0C4A-886D-5BCDC0B7E374}"/>
                </a:ext>
              </a:extLst>
            </p:cNvPr>
            <p:cNvSpPr txBox="1"/>
            <p:nvPr/>
          </p:nvSpPr>
          <p:spPr>
            <a:xfrm>
              <a:off x="10913478" y="9750898"/>
              <a:ext cx="2550698" cy="1384995"/>
            </a:xfrm>
            <a:prstGeom prst="rect">
              <a:avLst/>
            </a:prstGeom>
            <a:noFill/>
          </p:spPr>
          <p:txBody>
            <a:bodyPr wrap="none" rtlCol="0" anchor="ctr">
              <a:spAutoFit/>
            </a:bodyPr>
            <a:lstStyle/>
            <a:p>
              <a:pPr algn="ctr"/>
              <a:r>
                <a:rPr lang="en-US" sz="2800" b="1" dirty="0">
                  <a:solidFill>
                    <a:schemeClr val="tx2"/>
                  </a:solidFill>
                  <a:latin typeface="Poppins" pitchFamily="2" charset="77"/>
                  <a:cs typeface="Poppins" pitchFamily="2" charset="77"/>
                </a:rPr>
                <a:t>MASS</a:t>
              </a:r>
            </a:p>
            <a:p>
              <a:pPr algn="ctr"/>
              <a:r>
                <a:rPr lang="en-US" sz="2800" b="1" dirty="0">
                  <a:solidFill>
                    <a:schemeClr val="tx2"/>
                  </a:solidFill>
                  <a:latin typeface="Poppins" pitchFamily="2" charset="77"/>
                  <a:cs typeface="Poppins" pitchFamily="2" charset="77"/>
                </a:rPr>
                <a:t>CUSTOMIZA-</a:t>
              </a:r>
            </a:p>
            <a:p>
              <a:pPr algn="ctr"/>
              <a:r>
                <a:rPr lang="en-US" sz="2800" b="1" dirty="0">
                  <a:solidFill>
                    <a:schemeClr val="tx2"/>
                  </a:solidFill>
                  <a:latin typeface="Poppins" pitchFamily="2" charset="77"/>
                  <a:cs typeface="Poppins" pitchFamily="2" charset="77"/>
                </a:rPr>
                <a:t>TION</a:t>
              </a:r>
            </a:p>
          </p:txBody>
        </p:sp>
        <p:sp>
          <p:nvSpPr>
            <p:cNvPr id="29" name="TextBox 28">
              <a:extLst>
                <a:ext uri="{FF2B5EF4-FFF2-40B4-BE49-F238E27FC236}">
                  <a16:creationId xmlns:a16="http://schemas.microsoft.com/office/drawing/2014/main" id="{4F085C8B-2011-1142-8D2E-51DEE4A08414}"/>
                </a:ext>
              </a:extLst>
            </p:cNvPr>
            <p:cNvSpPr txBox="1"/>
            <p:nvPr/>
          </p:nvSpPr>
          <p:spPr>
            <a:xfrm>
              <a:off x="14082741" y="4754229"/>
              <a:ext cx="2444900" cy="523220"/>
            </a:xfrm>
            <a:prstGeom prst="rect">
              <a:avLst/>
            </a:prstGeom>
            <a:noFill/>
          </p:spPr>
          <p:txBody>
            <a:bodyPr wrap="none" rtlCol="0" anchor="ctr">
              <a:spAutoFit/>
            </a:bodyPr>
            <a:lstStyle/>
            <a:p>
              <a:pPr algn="ctr"/>
              <a:r>
                <a:rPr lang="en-US" sz="2800" b="1" dirty="0">
                  <a:solidFill>
                    <a:schemeClr val="tx2"/>
                  </a:solidFill>
                  <a:latin typeface="Poppins" pitchFamily="2" charset="77"/>
                  <a:cs typeface="Poppins" pitchFamily="2" charset="77"/>
                </a:rPr>
                <a:t>JUST IN TIME</a:t>
              </a:r>
            </a:p>
          </p:txBody>
        </p:sp>
        <p:sp>
          <p:nvSpPr>
            <p:cNvPr id="30" name="TextBox 29">
              <a:extLst>
                <a:ext uri="{FF2B5EF4-FFF2-40B4-BE49-F238E27FC236}">
                  <a16:creationId xmlns:a16="http://schemas.microsoft.com/office/drawing/2014/main" id="{C3C62CA1-D216-FA47-8C15-D2737A924353}"/>
                </a:ext>
              </a:extLst>
            </p:cNvPr>
            <p:cNvSpPr txBox="1"/>
            <p:nvPr/>
          </p:nvSpPr>
          <p:spPr>
            <a:xfrm>
              <a:off x="14449027" y="8415654"/>
              <a:ext cx="1712328" cy="523220"/>
            </a:xfrm>
            <a:prstGeom prst="rect">
              <a:avLst/>
            </a:prstGeom>
            <a:noFill/>
          </p:spPr>
          <p:txBody>
            <a:bodyPr wrap="none" rtlCol="0" anchor="ctr">
              <a:spAutoFit/>
            </a:bodyPr>
            <a:lstStyle/>
            <a:p>
              <a:pPr algn="ctr"/>
              <a:r>
                <a:rPr lang="en-US" sz="2800" b="1" dirty="0">
                  <a:solidFill>
                    <a:schemeClr val="tx2"/>
                  </a:solidFill>
                  <a:latin typeface="Poppins" pitchFamily="2" charset="77"/>
                  <a:cs typeface="Poppins" pitchFamily="2" charset="77"/>
                </a:rPr>
                <a:t>FLEXIBLE</a:t>
              </a:r>
            </a:p>
          </p:txBody>
        </p:sp>
        <p:sp>
          <p:nvSpPr>
            <p:cNvPr id="31" name="TextBox 30">
              <a:extLst>
                <a:ext uri="{FF2B5EF4-FFF2-40B4-BE49-F238E27FC236}">
                  <a16:creationId xmlns:a16="http://schemas.microsoft.com/office/drawing/2014/main" id="{357C9B78-B0B9-124A-BA27-E73BA845D7D7}"/>
                </a:ext>
              </a:extLst>
            </p:cNvPr>
            <p:cNvSpPr txBox="1"/>
            <p:nvPr/>
          </p:nvSpPr>
          <p:spPr>
            <a:xfrm>
              <a:off x="8463569" y="4744687"/>
              <a:ext cx="1274708" cy="523220"/>
            </a:xfrm>
            <a:prstGeom prst="rect">
              <a:avLst/>
            </a:prstGeom>
            <a:noFill/>
          </p:spPr>
          <p:txBody>
            <a:bodyPr wrap="none" rtlCol="0" anchor="ctr">
              <a:spAutoFit/>
            </a:bodyPr>
            <a:lstStyle/>
            <a:p>
              <a:pPr algn="ctr"/>
              <a:r>
                <a:rPr lang="en-US" sz="2800" b="1" dirty="0">
                  <a:solidFill>
                    <a:schemeClr val="tx2"/>
                  </a:solidFill>
                  <a:latin typeface="Poppins" pitchFamily="2" charset="77"/>
                  <a:cs typeface="Poppins" pitchFamily="2" charset="77"/>
                </a:rPr>
                <a:t>RAPID</a:t>
              </a:r>
            </a:p>
          </p:txBody>
        </p:sp>
        <p:sp>
          <p:nvSpPr>
            <p:cNvPr id="32" name="TextBox 31">
              <a:extLst>
                <a:ext uri="{FF2B5EF4-FFF2-40B4-BE49-F238E27FC236}">
                  <a16:creationId xmlns:a16="http://schemas.microsoft.com/office/drawing/2014/main" id="{F2D50754-A222-9C45-98BF-03DA3AF85B8C}"/>
                </a:ext>
              </a:extLst>
            </p:cNvPr>
            <p:cNvSpPr txBox="1"/>
            <p:nvPr/>
          </p:nvSpPr>
          <p:spPr>
            <a:xfrm>
              <a:off x="8495393" y="8339220"/>
              <a:ext cx="1194559" cy="523220"/>
            </a:xfrm>
            <a:prstGeom prst="rect">
              <a:avLst/>
            </a:prstGeom>
            <a:noFill/>
          </p:spPr>
          <p:txBody>
            <a:bodyPr wrap="none" rtlCol="0" anchor="ctr">
              <a:spAutoFit/>
            </a:bodyPr>
            <a:lstStyle/>
            <a:p>
              <a:pPr algn="ctr"/>
              <a:r>
                <a:rPr lang="en-US" sz="2800" b="1" dirty="0">
                  <a:solidFill>
                    <a:schemeClr val="tx2"/>
                  </a:solidFill>
                  <a:latin typeface="Poppins" pitchFamily="2" charset="77"/>
                  <a:cs typeface="Poppins" pitchFamily="2" charset="77"/>
                </a:rPr>
                <a:t>AGILE</a:t>
              </a:r>
            </a:p>
          </p:txBody>
        </p:sp>
      </p:grpSp>
      <p:sp>
        <p:nvSpPr>
          <p:cNvPr id="36" name="TextBox 35">
            <a:extLst>
              <a:ext uri="{FF2B5EF4-FFF2-40B4-BE49-F238E27FC236}">
                <a16:creationId xmlns:a16="http://schemas.microsoft.com/office/drawing/2014/main" id="{96520485-EEB7-364C-B49D-7561B3F38EAE}"/>
              </a:ext>
            </a:extLst>
          </p:cNvPr>
          <p:cNvSpPr txBox="1"/>
          <p:nvPr/>
        </p:nvSpPr>
        <p:spPr>
          <a:xfrm>
            <a:off x="5895317" y="6373816"/>
            <a:ext cx="3385863" cy="954107"/>
          </a:xfrm>
          <a:prstGeom prst="rect">
            <a:avLst/>
          </a:prstGeom>
          <a:noFill/>
        </p:spPr>
        <p:txBody>
          <a:bodyPr wrap="none" rtlCol="0" anchor="ctr">
            <a:spAutoFit/>
          </a:bodyPr>
          <a:lstStyle/>
          <a:p>
            <a:pPr algn="ctr"/>
            <a:r>
              <a:rPr lang="en-US" sz="2800" b="1" dirty="0">
                <a:solidFill>
                  <a:schemeClr val="tx2"/>
                </a:solidFill>
                <a:latin typeface="Poppins" pitchFamily="2" charset="77"/>
                <a:cs typeface="Poppins" pitchFamily="2" charset="77"/>
              </a:rPr>
              <a:t>LEAN</a:t>
            </a:r>
          </a:p>
          <a:p>
            <a:pPr algn="ctr"/>
            <a:r>
              <a:rPr lang="en-US" sz="2800" b="1" dirty="0">
                <a:solidFill>
                  <a:schemeClr val="tx2"/>
                </a:solidFill>
                <a:latin typeface="Poppins" pitchFamily="2" charset="77"/>
                <a:cs typeface="Poppins" pitchFamily="2" charset="77"/>
              </a:rPr>
              <a:t>MANUFACTURING</a:t>
            </a:r>
          </a:p>
        </p:txBody>
      </p:sp>
      <p:sp>
        <p:nvSpPr>
          <p:cNvPr id="39" name="Subtitle 2">
            <a:extLst>
              <a:ext uri="{FF2B5EF4-FFF2-40B4-BE49-F238E27FC236}">
                <a16:creationId xmlns:a16="http://schemas.microsoft.com/office/drawing/2014/main" id="{C3BA05C7-5F6E-BB45-B338-BCBBC2982375}"/>
              </a:ext>
            </a:extLst>
          </p:cNvPr>
          <p:cNvSpPr txBox="1">
            <a:spLocks/>
          </p:cNvSpPr>
          <p:nvPr/>
        </p:nvSpPr>
        <p:spPr>
          <a:xfrm>
            <a:off x="15130417" y="7339379"/>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0" name="Subtitle 2">
            <a:extLst>
              <a:ext uri="{FF2B5EF4-FFF2-40B4-BE49-F238E27FC236}">
                <a16:creationId xmlns:a16="http://schemas.microsoft.com/office/drawing/2014/main" id="{355FBE79-6473-1645-913E-CEEB399EA38C}"/>
              </a:ext>
            </a:extLst>
          </p:cNvPr>
          <p:cNvSpPr txBox="1">
            <a:spLocks/>
          </p:cNvSpPr>
          <p:nvPr/>
        </p:nvSpPr>
        <p:spPr>
          <a:xfrm>
            <a:off x="15130417" y="9233350"/>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1" name="Subtitle 2">
            <a:extLst>
              <a:ext uri="{FF2B5EF4-FFF2-40B4-BE49-F238E27FC236}">
                <a16:creationId xmlns:a16="http://schemas.microsoft.com/office/drawing/2014/main" id="{44876AD4-EE2C-DA45-8D05-F926414E73BE}"/>
              </a:ext>
            </a:extLst>
          </p:cNvPr>
          <p:cNvSpPr txBox="1">
            <a:spLocks/>
          </p:cNvSpPr>
          <p:nvPr/>
        </p:nvSpPr>
        <p:spPr>
          <a:xfrm>
            <a:off x="15130417" y="5445408"/>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2" name="Subtitle 2">
            <a:extLst>
              <a:ext uri="{FF2B5EF4-FFF2-40B4-BE49-F238E27FC236}">
                <a16:creationId xmlns:a16="http://schemas.microsoft.com/office/drawing/2014/main" id="{A2164BF2-0BEE-3D4F-A4B0-33B2C7E98F0C}"/>
              </a:ext>
            </a:extLst>
          </p:cNvPr>
          <p:cNvSpPr txBox="1">
            <a:spLocks/>
          </p:cNvSpPr>
          <p:nvPr/>
        </p:nvSpPr>
        <p:spPr>
          <a:xfrm>
            <a:off x="15130417" y="3551437"/>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3" name="Subtitle 2">
            <a:extLst>
              <a:ext uri="{FF2B5EF4-FFF2-40B4-BE49-F238E27FC236}">
                <a16:creationId xmlns:a16="http://schemas.microsoft.com/office/drawing/2014/main" id="{7ACB746F-5337-E546-840D-8A287A76583C}"/>
              </a:ext>
            </a:extLst>
          </p:cNvPr>
          <p:cNvSpPr txBox="1">
            <a:spLocks/>
          </p:cNvSpPr>
          <p:nvPr/>
        </p:nvSpPr>
        <p:spPr>
          <a:xfrm>
            <a:off x="15130417" y="11127321"/>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4" name="Subtitle 2">
            <a:extLst>
              <a:ext uri="{FF2B5EF4-FFF2-40B4-BE49-F238E27FC236}">
                <a16:creationId xmlns:a16="http://schemas.microsoft.com/office/drawing/2014/main" id="{DBABC3ED-22C3-F64B-BF1E-8E1A088705AA}"/>
              </a:ext>
            </a:extLst>
          </p:cNvPr>
          <p:cNvSpPr txBox="1">
            <a:spLocks/>
          </p:cNvSpPr>
          <p:nvPr/>
        </p:nvSpPr>
        <p:spPr>
          <a:xfrm>
            <a:off x="15130417" y="1657466"/>
            <a:ext cx="771904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7" name="Rectangle 46">
            <a:extLst>
              <a:ext uri="{FF2B5EF4-FFF2-40B4-BE49-F238E27FC236}">
                <a16:creationId xmlns:a16="http://schemas.microsoft.com/office/drawing/2014/main" id="{9F071D0D-3DBA-2B44-A1B9-A395B5F426BE}"/>
              </a:ext>
            </a:extLst>
          </p:cNvPr>
          <p:cNvSpPr/>
          <p:nvPr/>
        </p:nvSpPr>
        <p:spPr>
          <a:xfrm>
            <a:off x="14378591" y="1925479"/>
            <a:ext cx="407308" cy="407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ectangle 47">
            <a:extLst>
              <a:ext uri="{FF2B5EF4-FFF2-40B4-BE49-F238E27FC236}">
                <a16:creationId xmlns:a16="http://schemas.microsoft.com/office/drawing/2014/main" id="{CFC3C71C-6518-194C-BD92-A65AF0179CC7}"/>
              </a:ext>
            </a:extLst>
          </p:cNvPr>
          <p:cNvSpPr/>
          <p:nvPr/>
        </p:nvSpPr>
        <p:spPr>
          <a:xfrm>
            <a:off x="14378591" y="3819450"/>
            <a:ext cx="407308" cy="407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ectangle 48">
            <a:extLst>
              <a:ext uri="{FF2B5EF4-FFF2-40B4-BE49-F238E27FC236}">
                <a16:creationId xmlns:a16="http://schemas.microsoft.com/office/drawing/2014/main" id="{7CA6A43B-4EFE-6546-9BEA-156E51B6B313}"/>
              </a:ext>
            </a:extLst>
          </p:cNvPr>
          <p:cNvSpPr/>
          <p:nvPr/>
        </p:nvSpPr>
        <p:spPr>
          <a:xfrm>
            <a:off x="14378591" y="5713421"/>
            <a:ext cx="407308" cy="4073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46171298-43E2-D34B-A3A1-7F36DFFE66A0}"/>
              </a:ext>
            </a:extLst>
          </p:cNvPr>
          <p:cNvSpPr/>
          <p:nvPr/>
        </p:nvSpPr>
        <p:spPr>
          <a:xfrm>
            <a:off x="14378591" y="7607392"/>
            <a:ext cx="407308" cy="4073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34146F30-BA68-854F-AB2E-B483B7EFF0C6}"/>
              </a:ext>
            </a:extLst>
          </p:cNvPr>
          <p:cNvSpPr/>
          <p:nvPr/>
        </p:nvSpPr>
        <p:spPr>
          <a:xfrm>
            <a:off x="14378591" y="9501363"/>
            <a:ext cx="407308" cy="4073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45F47F9B-99F8-C542-A79B-EDA258862F7D}"/>
              </a:ext>
            </a:extLst>
          </p:cNvPr>
          <p:cNvSpPr/>
          <p:nvPr/>
        </p:nvSpPr>
        <p:spPr>
          <a:xfrm>
            <a:off x="14378591" y="11395334"/>
            <a:ext cx="407308" cy="4073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Tree>
    <p:extLst>
      <p:ext uri="{BB962C8B-B14F-4D97-AF65-F5344CB8AC3E}">
        <p14:creationId xmlns:p14="http://schemas.microsoft.com/office/powerpoint/2010/main" val="226140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Фигура">
            <a:extLst>
              <a:ext uri="{FF2B5EF4-FFF2-40B4-BE49-F238E27FC236}">
                <a16:creationId xmlns:a16="http://schemas.microsoft.com/office/drawing/2014/main" id="{8B5B13E6-68B4-FB44-B011-C454F7A4BC58}"/>
              </a:ext>
            </a:extLst>
          </p:cNvPr>
          <p:cNvSpPr>
            <a:spLocks/>
          </p:cNvSpPr>
          <p:nvPr/>
        </p:nvSpPr>
        <p:spPr bwMode="auto">
          <a:xfrm>
            <a:off x="17818676" y="1685895"/>
            <a:ext cx="4224609" cy="3700669"/>
          </a:xfrm>
          <a:custGeom>
            <a:avLst/>
            <a:gdLst>
              <a:gd name="T0" fmla="*/ 1879601 w 21600"/>
              <a:gd name="T1" fmla="*/ 1646436 h 21600"/>
              <a:gd name="T2" fmla="*/ 1879601 w 21600"/>
              <a:gd name="T3" fmla="*/ 1646436 h 21600"/>
              <a:gd name="T4" fmla="*/ 1879601 w 21600"/>
              <a:gd name="T5" fmla="*/ 1646436 h 21600"/>
              <a:gd name="T6" fmla="*/ 1879601 w 21600"/>
              <a:gd name="T7" fmla="*/ 164643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3" y="0"/>
                </a:moveTo>
                <a:lnTo>
                  <a:pt x="3979" y="7443"/>
                </a:lnTo>
                <a:lnTo>
                  <a:pt x="0" y="15084"/>
                </a:lnTo>
                <a:cubicBezTo>
                  <a:pt x="3156" y="15274"/>
                  <a:pt x="6264" y="16731"/>
                  <a:pt x="8675" y="19483"/>
                </a:cubicBezTo>
                <a:cubicBezTo>
                  <a:pt x="9242" y="20132"/>
                  <a:pt x="9736" y="20829"/>
                  <a:pt x="10180" y="21556"/>
                </a:cubicBezTo>
                <a:lnTo>
                  <a:pt x="17913" y="21600"/>
                </a:lnTo>
                <a:lnTo>
                  <a:pt x="21600" y="13933"/>
                </a:lnTo>
                <a:cubicBezTo>
                  <a:pt x="20586" y="12125"/>
                  <a:pt x="19393" y="10409"/>
                  <a:pt x="18008" y="8828"/>
                </a:cubicBezTo>
                <a:cubicBezTo>
                  <a:pt x="13046" y="3163"/>
                  <a:pt x="6604" y="225"/>
                  <a:pt x="103" y="0"/>
                </a:cubicBezTo>
                <a:close/>
              </a:path>
            </a:pathLst>
          </a:custGeom>
          <a:solidFill>
            <a:schemeClr val="accent2"/>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en-US" dirty="0">
              <a:latin typeface="Lato Light" panose="020F0502020204030203" pitchFamily="34" charset="0"/>
            </a:endParaRPr>
          </a:p>
        </p:txBody>
      </p:sp>
      <p:sp>
        <p:nvSpPr>
          <p:cNvPr id="4" name="Фигура">
            <a:extLst>
              <a:ext uri="{FF2B5EF4-FFF2-40B4-BE49-F238E27FC236}">
                <a16:creationId xmlns:a16="http://schemas.microsoft.com/office/drawing/2014/main" id="{C6A4E89D-3F31-8B42-B381-2D6C5FCB5CC0}"/>
              </a:ext>
            </a:extLst>
          </p:cNvPr>
          <p:cNvSpPr>
            <a:spLocks/>
          </p:cNvSpPr>
          <p:nvPr/>
        </p:nvSpPr>
        <p:spPr bwMode="auto">
          <a:xfrm>
            <a:off x="13292565" y="1687678"/>
            <a:ext cx="4914140" cy="3792552"/>
          </a:xfrm>
          <a:custGeom>
            <a:avLst/>
            <a:gdLst>
              <a:gd name="T0" fmla="*/ 2186385 w 21600"/>
              <a:gd name="T1" fmla="*/ 1687315 h 21600"/>
              <a:gd name="T2" fmla="*/ 2186385 w 21600"/>
              <a:gd name="T3" fmla="*/ 1687315 h 21600"/>
              <a:gd name="T4" fmla="*/ 2186385 w 21600"/>
              <a:gd name="T5" fmla="*/ 1687315 h 21600"/>
              <a:gd name="T6" fmla="*/ 2186385 w 21600"/>
              <a:gd name="T7" fmla="*/ 16873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271" y="0"/>
                </a:moveTo>
                <a:cubicBezTo>
                  <a:pt x="12793" y="316"/>
                  <a:pt x="7386" y="3184"/>
                  <a:pt x="3203" y="8604"/>
                </a:cubicBezTo>
                <a:cubicBezTo>
                  <a:pt x="1960" y="10215"/>
                  <a:pt x="895" y="11970"/>
                  <a:pt x="0" y="13822"/>
                </a:cubicBezTo>
                <a:lnTo>
                  <a:pt x="6413" y="13850"/>
                </a:lnTo>
                <a:lnTo>
                  <a:pt x="9636" y="21600"/>
                </a:lnTo>
                <a:cubicBezTo>
                  <a:pt x="10083" y="20678"/>
                  <a:pt x="10606" y="19804"/>
                  <a:pt x="11225" y="19001"/>
                </a:cubicBezTo>
                <a:cubicBezTo>
                  <a:pt x="13164" y="16489"/>
                  <a:pt x="15627" y="15072"/>
                  <a:pt x="18157" y="14746"/>
                </a:cubicBezTo>
                <a:lnTo>
                  <a:pt x="21600" y="7252"/>
                </a:lnTo>
                <a:lnTo>
                  <a:pt x="18271" y="0"/>
                </a:lnTo>
                <a:close/>
              </a:path>
            </a:pathLst>
          </a:custGeom>
          <a:solidFill>
            <a:schemeClr val="accent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en-US" dirty="0">
              <a:latin typeface="Lato Light" panose="020F0502020204030203" pitchFamily="34" charset="0"/>
            </a:endParaRPr>
          </a:p>
        </p:txBody>
      </p:sp>
      <p:sp>
        <p:nvSpPr>
          <p:cNvPr id="5" name="Фигура">
            <a:extLst>
              <a:ext uri="{FF2B5EF4-FFF2-40B4-BE49-F238E27FC236}">
                <a16:creationId xmlns:a16="http://schemas.microsoft.com/office/drawing/2014/main" id="{C6AAB0C9-9B4C-F94F-B31B-02922582CA3B}"/>
              </a:ext>
            </a:extLst>
          </p:cNvPr>
          <p:cNvSpPr/>
          <p:nvPr/>
        </p:nvSpPr>
        <p:spPr bwMode="auto">
          <a:xfrm>
            <a:off x="20009481" y="4410427"/>
            <a:ext cx="2847344" cy="4866888"/>
          </a:xfrm>
          <a:custGeom>
            <a:avLst/>
            <a:gdLst/>
            <a:ahLst/>
            <a:cxnLst>
              <a:cxn ang="0">
                <a:pos x="wd2" y="hd2"/>
              </a:cxn>
              <a:cxn ang="5400000">
                <a:pos x="wd2" y="hd2"/>
              </a:cxn>
              <a:cxn ang="10800000">
                <a:pos x="wd2" y="hd2"/>
              </a:cxn>
              <a:cxn ang="16200000">
                <a:pos x="wd2" y="hd2"/>
              </a:cxn>
            </a:cxnLst>
            <a:rect l="0" t="0" r="r" b="b"/>
            <a:pathLst>
              <a:path w="21561" h="21600" extrusionOk="0">
                <a:moveTo>
                  <a:pt x="16907" y="0"/>
                </a:moveTo>
                <a:lnTo>
                  <a:pt x="11447" y="5826"/>
                </a:lnTo>
                <a:lnTo>
                  <a:pt x="0" y="5795"/>
                </a:lnTo>
                <a:cubicBezTo>
                  <a:pt x="2637" y="8942"/>
                  <a:pt x="2668" y="12639"/>
                  <a:pt x="105" y="15801"/>
                </a:cubicBezTo>
                <a:lnTo>
                  <a:pt x="5730" y="21600"/>
                </a:lnTo>
                <a:lnTo>
                  <a:pt x="17146" y="21467"/>
                </a:lnTo>
                <a:cubicBezTo>
                  <a:pt x="20129" y="18110"/>
                  <a:pt x="21600" y="14414"/>
                  <a:pt x="21560" y="10721"/>
                </a:cubicBezTo>
                <a:cubicBezTo>
                  <a:pt x="21519" y="7028"/>
                  <a:pt x="19968" y="3339"/>
                  <a:pt x="16907" y="0"/>
                </a:cubicBezTo>
                <a:close/>
              </a:path>
            </a:pathLst>
          </a:custGeom>
          <a:solidFill>
            <a:schemeClr val="accent3"/>
          </a:solidFill>
          <a:ln w="12700" cap="flat">
            <a:noFill/>
            <a:miter lim="400000"/>
          </a:ln>
          <a:effectLst/>
        </p:spPr>
        <p:txBody>
          <a:bodyPr lIns="38100" tIns="38100" rIns="38100" bIns="38100" anchor="ctr"/>
          <a:lstStyle/>
          <a:p>
            <a:pPr eaLnBrk="1" fontAlgn="auto">
              <a:spcBef>
                <a:spcPts val="0"/>
              </a:spcBef>
              <a:spcAft>
                <a:spcPts val="0"/>
              </a:spcAft>
              <a:defRPr sz="3200">
                <a:solidFill>
                  <a:srgbClr val="FFFFFF"/>
                </a:solidFill>
              </a:defRPr>
            </a:pPr>
            <a:endParaRPr sz="3200" kern="0">
              <a:solidFill>
                <a:srgbClr val="FFFFFF"/>
              </a:solidFill>
              <a:latin typeface="Arial"/>
              <a:ea typeface="Arial"/>
              <a:cs typeface="Arial"/>
              <a:sym typeface="Arial"/>
            </a:endParaRPr>
          </a:p>
        </p:txBody>
      </p:sp>
      <p:sp>
        <p:nvSpPr>
          <p:cNvPr id="6" name="Фигура">
            <a:extLst>
              <a:ext uri="{FF2B5EF4-FFF2-40B4-BE49-F238E27FC236}">
                <a16:creationId xmlns:a16="http://schemas.microsoft.com/office/drawing/2014/main" id="{9DE23429-B727-4443-8259-65730A4F8436}"/>
              </a:ext>
            </a:extLst>
          </p:cNvPr>
          <p:cNvSpPr>
            <a:spLocks/>
          </p:cNvSpPr>
          <p:nvPr/>
        </p:nvSpPr>
        <p:spPr bwMode="auto">
          <a:xfrm>
            <a:off x="12505765" y="4449465"/>
            <a:ext cx="2877251" cy="4850523"/>
          </a:xfrm>
          <a:custGeom>
            <a:avLst/>
            <a:gdLst>
              <a:gd name="T0" fmla="*/ 1280138 w 21576"/>
              <a:gd name="T1" fmla="*/ 2158009 h 21600"/>
              <a:gd name="T2" fmla="*/ 1280138 w 21576"/>
              <a:gd name="T3" fmla="*/ 2158009 h 21600"/>
              <a:gd name="T4" fmla="*/ 1280138 w 21576"/>
              <a:gd name="T5" fmla="*/ 2158009 h 21600"/>
              <a:gd name="T6" fmla="*/ 1280138 w 21576"/>
              <a:gd name="T7" fmla="*/ 21580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76" h="21600" extrusionOk="0">
                <a:moveTo>
                  <a:pt x="4445" y="0"/>
                </a:moveTo>
                <a:cubicBezTo>
                  <a:pt x="1458" y="3372"/>
                  <a:pt x="-24" y="7090"/>
                  <a:pt x="0" y="10807"/>
                </a:cubicBezTo>
                <a:cubicBezTo>
                  <a:pt x="24" y="14524"/>
                  <a:pt x="1554" y="18238"/>
                  <a:pt x="4585" y="21600"/>
                </a:cubicBezTo>
                <a:lnTo>
                  <a:pt x="9967" y="15967"/>
                </a:lnTo>
                <a:lnTo>
                  <a:pt x="21576" y="16094"/>
                </a:lnTo>
                <a:cubicBezTo>
                  <a:pt x="18852" y="13014"/>
                  <a:pt x="18647" y="9361"/>
                  <a:pt x="20930" y="6187"/>
                </a:cubicBezTo>
                <a:lnTo>
                  <a:pt x="15332" y="20"/>
                </a:lnTo>
                <a:lnTo>
                  <a:pt x="4445" y="0"/>
                </a:lnTo>
                <a:close/>
              </a:path>
            </a:pathLst>
          </a:custGeom>
          <a:solidFill>
            <a:schemeClr val="accent6"/>
          </a:solidFill>
          <a:ln>
            <a:noFill/>
          </a:ln>
        </p:spPr>
        <p:txBody>
          <a:bodyPr lIns="38100" tIns="38100" rIns="38100" bIns="38100" anchor="ctr"/>
          <a:lstStyle/>
          <a:p>
            <a:endParaRPr lang="en-US" dirty="0">
              <a:latin typeface="Lato Light" panose="020F0502020204030203" pitchFamily="34" charset="0"/>
            </a:endParaRPr>
          </a:p>
        </p:txBody>
      </p:sp>
      <p:sp>
        <p:nvSpPr>
          <p:cNvPr id="7" name="Фигура">
            <a:extLst>
              <a:ext uri="{FF2B5EF4-FFF2-40B4-BE49-F238E27FC236}">
                <a16:creationId xmlns:a16="http://schemas.microsoft.com/office/drawing/2014/main" id="{770D9DB9-EE9B-D946-9933-600DFB69F1D5}"/>
              </a:ext>
            </a:extLst>
          </p:cNvPr>
          <p:cNvSpPr/>
          <p:nvPr/>
        </p:nvSpPr>
        <p:spPr bwMode="auto">
          <a:xfrm>
            <a:off x="17144297" y="8310360"/>
            <a:ext cx="4934682" cy="3719745"/>
          </a:xfrm>
          <a:custGeom>
            <a:avLst/>
            <a:gdLst/>
            <a:ahLst/>
            <a:cxnLst>
              <a:cxn ang="0">
                <a:pos x="wd2" y="hd2"/>
              </a:cxn>
              <a:cxn ang="5400000">
                <a:pos x="wd2" y="hd2"/>
              </a:cxn>
              <a:cxn ang="10800000">
                <a:pos x="wd2" y="hd2"/>
              </a:cxn>
              <a:cxn ang="16200000">
                <a:pos x="wd2" y="hd2"/>
              </a:cxn>
            </a:cxnLst>
            <a:rect l="0" t="0" r="r" b="b"/>
            <a:pathLst>
              <a:path w="21600" h="21600" extrusionOk="0">
                <a:moveTo>
                  <a:pt x="11757" y="0"/>
                </a:moveTo>
                <a:cubicBezTo>
                  <a:pt x="11358" y="781"/>
                  <a:pt x="10904" y="1526"/>
                  <a:pt x="10382" y="2218"/>
                </a:cubicBezTo>
                <a:cubicBezTo>
                  <a:pt x="8443" y="4791"/>
                  <a:pt x="5979" y="6242"/>
                  <a:pt x="3448" y="6565"/>
                </a:cubicBezTo>
                <a:lnTo>
                  <a:pt x="0" y="14258"/>
                </a:lnTo>
                <a:lnTo>
                  <a:pt x="3292" y="21600"/>
                </a:lnTo>
                <a:cubicBezTo>
                  <a:pt x="8773" y="21300"/>
                  <a:pt x="14188" y="18376"/>
                  <a:pt x="18373" y="12822"/>
                </a:cubicBezTo>
                <a:cubicBezTo>
                  <a:pt x="19629" y="11155"/>
                  <a:pt x="20700" y="9335"/>
                  <a:pt x="21600" y="7415"/>
                </a:cubicBezTo>
                <a:lnTo>
                  <a:pt x="15009" y="7586"/>
                </a:lnTo>
                <a:lnTo>
                  <a:pt x="11757" y="0"/>
                </a:lnTo>
                <a:close/>
              </a:path>
            </a:pathLst>
          </a:custGeom>
          <a:solidFill>
            <a:schemeClr val="accent4"/>
          </a:solidFill>
          <a:ln w="12700" cap="flat">
            <a:noFill/>
            <a:miter lim="400000"/>
          </a:ln>
          <a:effectLst/>
        </p:spPr>
        <p:txBody>
          <a:bodyPr lIns="38100" tIns="38100" rIns="38100" bIns="38100" anchor="ctr"/>
          <a:lstStyle/>
          <a:p>
            <a:pPr eaLnBrk="1" fontAlgn="auto">
              <a:spcBef>
                <a:spcPts val="0"/>
              </a:spcBef>
              <a:spcAft>
                <a:spcPts val="0"/>
              </a:spcAft>
              <a:defRPr sz="3200">
                <a:solidFill>
                  <a:srgbClr val="FFFFFF"/>
                </a:solidFill>
              </a:defRPr>
            </a:pPr>
            <a:endParaRPr sz="3200" kern="0">
              <a:solidFill>
                <a:srgbClr val="FFFFFF"/>
              </a:solidFill>
              <a:latin typeface="Arial"/>
              <a:ea typeface="Arial"/>
              <a:cs typeface="Arial"/>
              <a:sym typeface="Arial"/>
            </a:endParaRPr>
          </a:p>
        </p:txBody>
      </p:sp>
      <p:sp>
        <p:nvSpPr>
          <p:cNvPr id="8" name="Фигура">
            <a:extLst>
              <a:ext uri="{FF2B5EF4-FFF2-40B4-BE49-F238E27FC236}">
                <a16:creationId xmlns:a16="http://schemas.microsoft.com/office/drawing/2014/main" id="{932F7AEB-9919-3445-8850-E9431F7CFE47}"/>
              </a:ext>
            </a:extLst>
          </p:cNvPr>
          <p:cNvSpPr/>
          <p:nvPr/>
        </p:nvSpPr>
        <p:spPr bwMode="auto">
          <a:xfrm>
            <a:off x="13313941" y="8374586"/>
            <a:ext cx="4224630" cy="3655519"/>
          </a:xfrm>
          <a:custGeom>
            <a:avLst/>
            <a:gdLst/>
            <a:ahLst/>
            <a:cxnLst>
              <a:cxn ang="0">
                <a:pos x="wd2" y="hd2"/>
              </a:cxn>
              <a:cxn ang="5400000">
                <a:pos x="wd2" y="hd2"/>
              </a:cxn>
              <a:cxn ang="10800000">
                <a:pos x="wd2" y="hd2"/>
              </a:cxn>
              <a:cxn ang="16200000">
                <a:pos x="wd2" y="hd2"/>
              </a:cxn>
            </a:cxnLst>
            <a:rect l="0" t="0" r="r" b="b"/>
            <a:pathLst>
              <a:path w="21600" h="21600" extrusionOk="0">
                <a:moveTo>
                  <a:pt x="3658" y="0"/>
                </a:moveTo>
                <a:lnTo>
                  <a:pt x="0" y="7445"/>
                </a:lnTo>
                <a:cubicBezTo>
                  <a:pt x="1020" y="9295"/>
                  <a:pt x="2224" y="11051"/>
                  <a:pt x="3621" y="12666"/>
                </a:cubicBezTo>
                <a:cubicBezTo>
                  <a:pt x="8560" y="18373"/>
                  <a:pt x="14964" y="21347"/>
                  <a:pt x="21434" y="21600"/>
                </a:cubicBezTo>
                <a:lnTo>
                  <a:pt x="17586" y="14126"/>
                </a:lnTo>
                <a:lnTo>
                  <a:pt x="21600" y="6330"/>
                </a:lnTo>
                <a:cubicBezTo>
                  <a:pt x="18454" y="6130"/>
                  <a:pt x="15356" y="4657"/>
                  <a:pt x="12953" y="1879"/>
                </a:cubicBezTo>
                <a:cubicBezTo>
                  <a:pt x="12487" y="1341"/>
                  <a:pt x="12080" y="764"/>
                  <a:pt x="11698" y="171"/>
                </a:cubicBezTo>
                <a:lnTo>
                  <a:pt x="3658" y="0"/>
                </a:lnTo>
                <a:close/>
              </a:path>
            </a:pathLst>
          </a:custGeom>
          <a:solidFill>
            <a:schemeClr val="accent5"/>
          </a:solidFill>
          <a:ln w="12700" cap="flat">
            <a:noFill/>
            <a:miter lim="400000"/>
          </a:ln>
          <a:effectLst/>
        </p:spPr>
        <p:txBody>
          <a:bodyPr lIns="38100" tIns="38100" rIns="38100" bIns="38100" anchor="ctr"/>
          <a:lstStyle/>
          <a:p>
            <a:pPr eaLnBrk="1" fontAlgn="auto">
              <a:spcBef>
                <a:spcPts val="0"/>
              </a:spcBef>
              <a:spcAft>
                <a:spcPts val="0"/>
              </a:spcAft>
              <a:defRPr sz="3200">
                <a:solidFill>
                  <a:srgbClr val="FFFFFF"/>
                </a:solidFill>
              </a:defRPr>
            </a:pPr>
            <a:endParaRPr sz="3200" kern="0">
              <a:solidFill>
                <a:srgbClr val="FFFFFF"/>
              </a:solidFill>
              <a:latin typeface="Arial"/>
              <a:ea typeface="Arial"/>
              <a:cs typeface="Arial"/>
              <a:sym typeface="Arial"/>
            </a:endParaRPr>
          </a:p>
        </p:txBody>
      </p:sp>
      <p:sp>
        <p:nvSpPr>
          <p:cNvPr id="9" name="TextBox 8">
            <a:extLst>
              <a:ext uri="{FF2B5EF4-FFF2-40B4-BE49-F238E27FC236}">
                <a16:creationId xmlns:a16="http://schemas.microsoft.com/office/drawing/2014/main" id="{F0DD1EA4-3EAB-4748-8D1C-1B0D04326841}"/>
              </a:ext>
            </a:extLst>
          </p:cNvPr>
          <p:cNvSpPr txBox="1"/>
          <p:nvPr/>
        </p:nvSpPr>
        <p:spPr>
          <a:xfrm>
            <a:off x="15306816" y="6182151"/>
            <a:ext cx="4761240" cy="1323439"/>
          </a:xfrm>
          <a:prstGeom prst="rect">
            <a:avLst/>
          </a:prstGeom>
          <a:noFill/>
        </p:spPr>
        <p:txBody>
          <a:bodyPr wrap="none" rtlCol="0" anchor="ctr">
            <a:spAutoFit/>
          </a:bodyPr>
          <a:lstStyle/>
          <a:p>
            <a:pPr algn="ctr"/>
            <a:r>
              <a:rPr lang="en-US" sz="4000" b="1" dirty="0">
                <a:solidFill>
                  <a:schemeClr val="tx2"/>
                </a:solidFill>
                <a:latin typeface="Poppins" pitchFamily="2" charset="77"/>
                <a:cs typeface="Poppins" pitchFamily="2" charset="77"/>
              </a:rPr>
              <a:t>LEAN</a:t>
            </a:r>
          </a:p>
          <a:p>
            <a:pPr algn="ctr"/>
            <a:r>
              <a:rPr lang="en-US" sz="4000" b="1" dirty="0">
                <a:solidFill>
                  <a:schemeClr val="tx2"/>
                </a:solidFill>
                <a:latin typeface="Poppins" pitchFamily="2" charset="77"/>
                <a:cs typeface="Poppins" pitchFamily="2" charset="77"/>
              </a:rPr>
              <a:t>MANUFACTURING</a:t>
            </a:r>
          </a:p>
        </p:txBody>
      </p:sp>
      <p:sp>
        <p:nvSpPr>
          <p:cNvPr id="21" name="Rectangle 20">
            <a:extLst>
              <a:ext uri="{FF2B5EF4-FFF2-40B4-BE49-F238E27FC236}">
                <a16:creationId xmlns:a16="http://schemas.microsoft.com/office/drawing/2014/main" id="{A670F433-3987-BF44-8628-10E1F1A6FF53}"/>
              </a:ext>
            </a:extLst>
          </p:cNvPr>
          <p:cNvSpPr/>
          <p:nvPr/>
        </p:nvSpPr>
        <p:spPr>
          <a:xfrm>
            <a:off x="1520825" y="11946766"/>
            <a:ext cx="407308" cy="4073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Subtitle 2">
            <a:extLst>
              <a:ext uri="{FF2B5EF4-FFF2-40B4-BE49-F238E27FC236}">
                <a16:creationId xmlns:a16="http://schemas.microsoft.com/office/drawing/2014/main" id="{510EE557-A189-C44B-A399-46B71C2827AE}"/>
              </a:ext>
            </a:extLst>
          </p:cNvPr>
          <p:cNvSpPr txBox="1">
            <a:spLocks/>
          </p:cNvSpPr>
          <p:nvPr/>
        </p:nvSpPr>
        <p:spPr>
          <a:xfrm>
            <a:off x="2272651" y="11971140"/>
            <a:ext cx="83392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2" name="TextBox 21">
            <a:extLst>
              <a:ext uri="{FF2B5EF4-FFF2-40B4-BE49-F238E27FC236}">
                <a16:creationId xmlns:a16="http://schemas.microsoft.com/office/drawing/2014/main" id="{A5A41301-D08A-8440-9C25-B2C158D4183B}"/>
              </a:ext>
            </a:extLst>
          </p:cNvPr>
          <p:cNvSpPr txBox="1"/>
          <p:nvPr/>
        </p:nvSpPr>
        <p:spPr>
          <a:xfrm>
            <a:off x="2272651" y="11386365"/>
            <a:ext cx="1431802"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RAPID</a:t>
            </a:r>
          </a:p>
        </p:txBody>
      </p:sp>
      <p:sp>
        <p:nvSpPr>
          <p:cNvPr id="25" name="Rectangle 24">
            <a:extLst>
              <a:ext uri="{FF2B5EF4-FFF2-40B4-BE49-F238E27FC236}">
                <a16:creationId xmlns:a16="http://schemas.microsoft.com/office/drawing/2014/main" id="{D5C179F7-26DF-624D-BF57-8A697DB695F0}"/>
              </a:ext>
            </a:extLst>
          </p:cNvPr>
          <p:cNvSpPr/>
          <p:nvPr/>
        </p:nvSpPr>
        <p:spPr>
          <a:xfrm>
            <a:off x="1520825" y="9843762"/>
            <a:ext cx="407308" cy="4073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624108DC-7D02-DB49-9839-EE9062CD243F}"/>
              </a:ext>
            </a:extLst>
          </p:cNvPr>
          <p:cNvSpPr txBox="1">
            <a:spLocks/>
          </p:cNvSpPr>
          <p:nvPr/>
        </p:nvSpPr>
        <p:spPr>
          <a:xfrm>
            <a:off x="2272651" y="9868136"/>
            <a:ext cx="83392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8" name="TextBox 27">
            <a:extLst>
              <a:ext uri="{FF2B5EF4-FFF2-40B4-BE49-F238E27FC236}">
                <a16:creationId xmlns:a16="http://schemas.microsoft.com/office/drawing/2014/main" id="{E0330D92-8E75-E541-9B10-4AB70273E9D6}"/>
              </a:ext>
            </a:extLst>
          </p:cNvPr>
          <p:cNvSpPr txBox="1"/>
          <p:nvPr/>
        </p:nvSpPr>
        <p:spPr>
          <a:xfrm>
            <a:off x="2272651" y="9283361"/>
            <a:ext cx="13388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AGILE</a:t>
            </a:r>
          </a:p>
        </p:txBody>
      </p:sp>
      <p:sp>
        <p:nvSpPr>
          <p:cNvPr id="30" name="Rectangle 29">
            <a:extLst>
              <a:ext uri="{FF2B5EF4-FFF2-40B4-BE49-F238E27FC236}">
                <a16:creationId xmlns:a16="http://schemas.microsoft.com/office/drawing/2014/main" id="{8F6E963C-00B0-1345-99A8-31BECADE031D}"/>
              </a:ext>
            </a:extLst>
          </p:cNvPr>
          <p:cNvSpPr/>
          <p:nvPr/>
        </p:nvSpPr>
        <p:spPr>
          <a:xfrm>
            <a:off x="1520825" y="7740759"/>
            <a:ext cx="407308" cy="4073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Subtitle 2">
            <a:extLst>
              <a:ext uri="{FF2B5EF4-FFF2-40B4-BE49-F238E27FC236}">
                <a16:creationId xmlns:a16="http://schemas.microsoft.com/office/drawing/2014/main" id="{6848F2C0-4812-884D-BD7F-BD0FE0E5D9EC}"/>
              </a:ext>
            </a:extLst>
          </p:cNvPr>
          <p:cNvSpPr txBox="1">
            <a:spLocks/>
          </p:cNvSpPr>
          <p:nvPr/>
        </p:nvSpPr>
        <p:spPr>
          <a:xfrm>
            <a:off x="2272651" y="7765133"/>
            <a:ext cx="83392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3" name="TextBox 32">
            <a:extLst>
              <a:ext uri="{FF2B5EF4-FFF2-40B4-BE49-F238E27FC236}">
                <a16:creationId xmlns:a16="http://schemas.microsoft.com/office/drawing/2014/main" id="{134BECF1-A4C2-CF47-97B8-C6EE180D13C0}"/>
              </a:ext>
            </a:extLst>
          </p:cNvPr>
          <p:cNvSpPr txBox="1"/>
          <p:nvPr/>
        </p:nvSpPr>
        <p:spPr>
          <a:xfrm>
            <a:off x="2272651" y="7180358"/>
            <a:ext cx="491352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MASS CUSTOMIZATION</a:t>
            </a:r>
          </a:p>
        </p:txBody>
      </p:sp>
      <p:sp>
        <p:nvSpPr>
          <p:cNvPr id="35" name="Rectangle 34">
            <a:extLst>
              <a:ext uri="{FF2B5EF4-FFF2-40B4-BE49-F238E27FC236}">
                <a16:creationId xmlns:a16="http://schemas.microsoft.com/office/drawing/2014/main" id="{D7AA5C1B-FBFD-F243-B543-77F54C761BE5}"/>
              </a:ext>
            </a:extLst>
          </p:cNvPr>
          <p:cNvSpPr/>
          <p:nvPr/>
        </p:nvSpPr>
        <p:spPr>
          <a:xfrm>
            <a:off x="1520825" y="5613381"/>
            <a:ext cx="407308" cy="4073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79D43147-DA8A-A942-9494-3BC35632FF5B}"/>
              </a:ext>
            </a:extLst>
          </p:cNvPr>
          <p:cNvSpPr txBox="1">
            <a:spLocks/>
          </p:cNvSpPr>
          <p:nvPr/>
        </p:nvSpPr>
        <p:spPr>
          <a:xfrm>
            <a:off x="2272651" y="5637755"/>
            <a:ext cx="83392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8" name="TextBox 37">
            <a:extLst>
              <a:ext uri="{FF2B5EF4-FFF2-40B4-BE49-F238E27FC236}">
                <a16:creationId xmlns:a16="http://schemas.microsoft.com/office/drawing/2014/main" id="{E19F583E-B5C2-F44A-9874-9D03AEE74033}"/>
              </a:ext>
            </a:extLst>
          </p:cNvPr>
          <p:cNvSpPr txBox="1"/>
          <p:nvPr/>
        </p:nvSpPr>
        <p:spPr>
          <a:xfrm>
            <a:off x="2272651" y="5052980"/>
            <a:ext cx="1928733"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FLEXIBLE</a:t>
            </a:r>
          </a:p>
        </p:txBody>
      </p:sp>
      <p:sp>
        <p:nvSpPr>
          <p:cNvPr id="40" name="Rectangle 39">
            <a:extLst>
              <a:ext uri="{FF2B5EF4-FFF2-40B4-BE49-F238E27FC236}">
                <a16:creationId xmlns:a16="http://schemas.microsoft.com/office/drawing/2014/main" id="{00F585D4-11CE-B34F-AB5D-84035D8227A2}"/>
              </a:ext>
            </a:extLst>
          </p:cNvPr>
          <p:cNvSpPr/>
          <p:nvPr/>
        </p:nvSpPr>
        <p:spPr>
          <a:xfrm>
            <a:off x="1520825" y="3486003"/>
            <a:ext cx="407308" cy="4073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Subtitle 2">
            <a:extLst>
              <a:ext uri="{FF2B5EF4-FFF2-40B4-BE49-F238E27FC236}">
                <a16:creationId xmlns:a16="http://schemas.microsoft.com/office/drawing/2014/main" id="{3AC529D6-E6F6-074B-8D31-B1F65E24E14C}"/>
              </a:ext>
            </a:extLst>
          </p:cNvPr>
          <p:cNvSpPr txBox="1">
            <a:spLocks/>
          </p:cNvSpPr>
          <p:nvPr/>
        </p:nvSpPr>
        <p:spPr>
          <a:xfrm>
            <a:off x="2272651" y="3510377"/>
            <a:ext cx="83392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3" name="TextBox 42">
            <a:extLst>
              <a:ext uri="{FF2B5EF4-FFF2-40B4-BE49-F238E27FC236}">
                <a16:creationId xmlns:a16="http://schemas.microsoft.com/office/drawing/2014/main" id="{A274E6E1-BBB2-3B4E-A716-332F305C354F}"/>
              </a:ext>
            </a:extLst>
          </p:cNvPr>
          <p:cNvSpPr txBox="1"/>
          <p:nvPr/>
        </p:nvSpPr>
        <p:spPr>
          <a:xfrm>
            <a:off x="2272651" y="2925602"/>
            <a:ext cx="277031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JUST IN TIME</a:t>
            </a:r>
          </a:p>
        </p:txBody>
      </p:sp>
      <p:sp>
        <p:nvSpPr>
          <p:cNvPr id="45" name="Rectangle 44">
            <a:extLst>
              <a:ext uri="{FF2B5EF4-FFF2-40B4-BE49-F238E27FC236}">
                <a16:creationId xmlns:a16="http://schemas.microsoft.com/office/drawing/2014/main" id="{695DB705-5534-AD4C-84BC-43E231FD9B02}"/>
              </a:ext>
            </a:extLst>
          </p:cNvPr>
          <p:cNvSpPr/>
          <p:nvPr/>
        </p:nvSpPr>
        <p:spPr>
          <a:xfrm>
            <a:off x="1520825" y="1382999"/>
            <a:ext cx="407308" cy="407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Subtitle 2">
            <a:extLst>
              <a:ext uri="{FF2B5EF4-FFF2-40B4-BE49-F238E27FC236}">
                <a16:creationId xmlns:a16="http://schemas.microsoft.com/office/drawing/2014/main" id="{DE7665B4-EEF6-7A40-9F77-EBE29E4C5D39}"/>
              </a:ext>
            </a:extLst>
          </p:cNvPr>
          <p:cNvSpPr txBox="1">
            <a:spLocks/>
          </p:cNvSpPr>
          <p:nvPr/>
        </p:nvSpPr>
        <p:spPr>
          <a:xfrm>
            <a:off x="2272651" y="1407373"/>
            <a:ext cx="83392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8" name="TextBox 47">
            <a:extLst>
              <a:ext uri="{FF2B5EF4-FFF2-40B4-BE49-F238E27FC236}">
                <a16:creationId xmlns:a16="http://schemas.microsoft.com/office/drawing/2014/main" id="{6B4DEB07-258E-9743-BDA8-5E004A240F07}"/>
              </a:ext>
            </a:extLst>
          </p:cNvPr>
          <p:cNvSpPr txBox="1"/>
          <p:nvPr/>
        </p:nvSpPr>
        <p:spPr>
          <a:xfrm>
            <a:off x="2272651" y="822598"/>
            <a:ext cx="419537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MASS PRODUCTION</a:t>
            </a:r>
          </a:p>
        </p:txBody>
      </p:sp>
      <p:sp>
        <p:nvSpPr>
          <p:cNvPr id="50" name="Freeform 185">
            <a:extLst>
              <a:ext uri="{FF2B5EF4-FFF2-40B4-BE49-F238E27FC236}">
                <a16:creationId xmlns:a16="http://schemas.microsoft.com/office/drawing/2014/main" id="{BA716F2D-7A78-BC41-A9FF-38D4FE232C9E}"/>
              </a:ext>
            </a:extLst>
          </p:cNvPr>
          <p:cNvSpPr>
            <a:spLocks noChangeArrowheads="1"/>
          </p:cNvSpPr>
          <p:nvPr/>
        </p:nvSpPr>
        <p:spPr bwMode="auto">
          <a:xfrm>
            <a:off x="15465222" y="2736592"/>
            <a:ext cx="1171767" cy="1115033"/>
          </a:xfrm>
          <a:custGeom>
            <a:avLst/>
            <a:gdLst/>
            <a:ahLst/>
            <a:cxnLst/>
            <a:rect l="0" t="0" r="r" b="b"/>
            <a:pathLst>
              <a:path w="852767" h="810627">
                <a:moveTo>
                  <a:pt x="193639" y="491547"/>
                </a:moveTo>
                <a:cubicBezTo>
                  <a:pt x="196519" y="491547"/>
                  <a:pt x="199398" y="492267"/>
                  <a:pt x="202277" y="493348"/>
                </a:cubicBezTo>
                <a:cubicBezTo>
                  <a:pt x="202637" y="493348"/>
                  <a:pt x="202997" y="493708"/>
                  <a:pt x="203717" y="494068"/>
                </a:cubicBezTo>
                <a:cubicBezTo>
                  <a:pt x="208756" y="496589"/>
                  <a:pt x="213435" y="500550"/>
                  <a:pt x="216674" y="505232"/>
                </a:cubicBezTo>
                <a:cubicBezTo>
                  <a:pt x="220274" y="510634"/>
                  <a:pt x="222793" y="517117"/>
                  <a:pt x="222793" y="523239"/>
                </a:cubicBezTo>
                <a:cubicBezTo>
                  <a:pt x="222793" y="526120"/>
                  <a:pt x="222073" y="528641"/>
                  <a:pt x="220994" y="531522"/>
                </a:cubicBezTo>
                <a:cubicBezTo>
                  <a:pt x="219554" y="534763"/>
                  <a:pt x="217394" y="537284"/>
                  <a:pt x="214515" y="539445"/>
                </a:cubicBezTo>
                <a:cubicBezTo>
                  <a:pt x="212355" y="540886"/>
                  <a:pt x="210196" y="541606"/>
                  <a:pt x="207676" y="542326"/>
                </a:cubicBezTo>
                <a:lnTo>
                  <a:pt x="207676" y="557092"/>
                </a:lnTo>
                <a:cubicBezTo>
                  <a:pt x="207676" y="559973"/>
                  <a:pt x="206237" y="562494"/>
                  <a:pt x="203717" y="564294"/>
                </a:cubicBezTo>
                <a:cubicBezTo>
                  <a:pt x="202277" y="565015"/>
                  <a:pt x="200838" y="565735"/>
                  <a:pt x="199038" y="565735"/>
                </a:cubicBezTo>
                <a:cubicBezTo>
                  <a:pt x="194359" y="565735"/>
                  <a:pt x="190400" y="561413"/>
                  <a:pt x="190400" y="557092"/>
                </a:cubicBezTo>
                <a:lnTo>
                  <a:pt x="190400" y="537644"/>
                </a:lnTo>
                <a:cubicBezTo>
                  <a:pt x="186801" y="535123"/>
                  <a:pt x="183921" y="531882"/>
                  <a:pt x="181402" y="528641"/>
                </a:cubicBezTo>
                <a:cubicBezTo>
                  <a:pt x="177803" y="523239"/>
                  <a:pt x="175643" y="517117"/>
                  <a:pt x="175643" y="510634"/>
                </a:cubicBezTo>
                <a:cubicBezTo>
                  <a:pt x="175643" y="507753"/>
                  <a:pt x="176003" y="505232"/>
                  <a:pt x="177083" y="502711"/>
                </a:cubicBezTo>
                <a:cubicBezTo>
                  <a:pt x="178523" y="499110"/>
                  <a:pt x="180682" y="496589"/>
                  <a:pt x="183921" y="494428"/>
                </a:cubicBezTo>
                <a:cubicBezTo>
                  <a:pt x="186801" y="492627"/>
                  <a:pt x="190040" y="491547"/>
                  <a:pt x="193639" y="491547"/>
                </a:cubicBezTo>
                <a:close/>
                <a:moveTo>
                  <a:pt x="177083" y="402954"/>
                </a:moveTo>
                <a:cubicBezTo>
                  <a:pt x="178882" y="402954"/>
                  <a:pt x="181042" y="403314"/>
                  <a:pt x="182842" y="404034"/>
                </a:cubicBezTo>
                <a:lnTo>
                  <a:pt x="203717" y="412317"/>
                </a:lnTo>
                <a:lnTo>
                  <a:pt x="217394" y="418079"/>
                </a:lnTo>
                <a:cubicBezTo>
                  <a:pt x="223513" y="420600"/>
                  <a:pt x="228912" y="426002"/>
                  <a:pt x="233231" y="432485"/>
                </a:cubicBezTo>
                <a:cubicBezTo>
                  <a:pt x="237550" y="438967"/>
                  <a:pt x="240070" y="446530"/>
                  <a:pt x="240070" y="454093"/>
                </a:cubicBezTo>
                <a:lnTo>
                  <a:pt x="240070" y="473180"/>
                </a:lnTo>
                <a:lnTo>
                  <a:pt x="203717" y="458054"/>
                </a:lnTo>
                <a:lnTo>
                  <a:pt x="167365" y="443289"/>
                </a:lnTo>
                <a:lnTo>
                  <a:pt x="167365" y="416639"/>
                </a:lnTo>
                <a:cubicBezTo>
                  <a:pt x="167365" y="413398"/>
                  <a:pt x="168085" y="410877"/>
                  <a:pt x="168805" y="408716"/>
                </a:cubicBezTo>
                <a:cubicBezTo>
                  <a:pt x="169884" y="406555"/>
                  <a:pt x="170964" y="405475"/>
                  <a:pt x="172404" y="404394"/>
                </a:cubicBezTo>
                <a:cubicBezTo>
                  <a:pt x="173484" y="403674"/>
                  <a:pt x="175283" y="402954"/>
                  <a:pt x="177083" y="402954"/>
                </a:cubicBezTo>
                <a:close/>
                <a:moveTo>
                  <a:pt x="177083" y="384947"/>
                </a:moveTo>
                <a:cubicBezTo>
                  <a:pt x="171324" y="384947"/>
                  <a:pt x="166285" y="386387"/>
                  <a:pt x="161966" y="389629"/>
                </a:cubicBezTo>
                <a:cubicBezTo>
                  <a:pt x="157647" y="392510"/>
                  <a:pt x="154408" y="396831"/>
                  <a:pt x="152248" y="401873"/>
                </a:cubicBezTo>
                <a:cubicBezTo>
                  <a:pt x="150448" y="406555"/>
                  <a:pt x="149369" y="411237"/>
                  <a:pt x="149369" y="416639"/>
                </a:cubicBezTo>
                <a:lnTo>
                  <a:pt x="149369" y="435726"/>
                </a:lnTo>
                <a:lnTo>
                  <a:pt x="145769" y="434285"/>
                </a:lnTo>
                <a:cubicBezTo>
                  <a:pt x="142890" y="433205"/>
                  <a:pt x="139651" y="432485"/>
                  <a:pt x="137131" y="432485"/>
                </a:cubicBezTo>
                <a:cubicBezTo>
                  <a:pt x="133172" y="432485"/>
                  <a:pt x="129213" y="433565"/>
                  <a:pt x="125974" y="436086"/>
                </a:cubicBezTo>
                <a:cubicBezTo>
                  <a:pt x="123094" y="437887"/>
                  <a:pt x="120575" y="441128"/>
                  <a:pt x="119135" y="444729"/>
                </a:cubicBezTo>
                <a:cubicBezTo>
                  <a:pt x="117695" y="447971"/>
                  <a:pt x="117335" y="451572"/>
                  <a:pt x="117335" y="455173"/>
                </a:cubicBezTo>
                <a:lnTo>
                  <a:pt x="117335" y="531522"/>
                </a:lnTo>
                <a:cubicBezTo>
                  <a:pt x="117335" y="538004"/>
                  <a:pt x="119495" y="545567"/>
                  <a:pt x="123094" y="551329"/>
                </a:cubicBezTo>
                <a:cubicBezTo>
                  <a:pt x="127053" y="557452"/>
                  <a:pt x="132812" y="562854"/>
                  <a:pt x="138931" y="565375"/>
                </a:cubicBezTo>
                <a:lnTo>
                  <a:pt x="203717" y="592025"/>
                </a:lnTo>
                <a:lnTo>
                  <a:pt x="261665" y="615794"/>
                </a:lnTo>
                <a:cubicBezTo>
                  <a:pt x="264544" y="616874"/>
                  <a:pt x="267784" y="617594"/>
                  <a:pt x="270303" y="617594"/>
                </a:cubicBezTo>
                <a:cubicBezTo>
                  <a:pt x="274622" y="617594"/>
                  <a:pt x="278221" y="616514"/>
                  <a:pt x="281461" y="614353"/>
                </a:cubicBezTo>
                <a:cubicBezTo>
                  <a:pt x="284700" y="611832"/>
                  <a:pt x="286860" y="608951"/>
                  <a:pt x="288299" y="604990"/>
                </a:cubicBezTo>
                <a:cubicBezTo>
                  <a:pt x="289739" y="602109"/>
                  <a:pt x="290459" y="598867"/>
                  <a:pt x="290459" y="594906"/>
                </a:cubicBezTo>
                <a:lnTo>
                  <a:pt x="290459" y="518917"/>
                </a:lnTo>
                <a:cubicBezTo>
                  <a:pt x="290459" y="511715"/>
                  <a:pt x="287939" y="504512"/>
                  <a:pt x="283980" y="498750"/>
                </a:cubicBezTo>
                <a:cubicBezTo>
                  <a:pt x="280381" y="492267"/>
                  <a:pt x="274622" y="487225"/>
                  <a:pt x="268504" y="484704"/>
                </a:cubicBezTo>
                <a:lnTo>
                  <a:pt x="258066" y="480743"/>
                </a:lnTo>
                <a:lnTo>
                  <a:pt x="258066" y="454093"/>
                </a:lnTo>
                <a:cubicBezTo>
                  <a:pt x="258066" y="443289"/>
                  <a:pt x="254466" y="431765"/>
                  <a:pt x="248348" y="422761"/>
                </a:cubicBezTo>
                <a:cubicBezTo>
                  <a:pt x="242589" y="413037"/>
                  <a:pt x="233951" y="405475"/>
                  <a:pt x="224593" y="401873"/>
                </a:cubicBezTo>
                <a:lnTo>
                  <a:pt x="203717" y="393230"/>
                </a:lnTo>
                <a:lnTo>
                  <a:pt x="190040" y="387468"/>
                </a:lnTo>
                <a:cubicBezTo>
                  <a:pt x="185361" y="385667"/>
                  <a:pt x="181042" y="384947"/>
                  <a:pt x="177083" y="384947"/>
                </a:cubicBezTo>
                <a:close/>
                <a:moveTo>
                  <a:pt x="852127" y="180750"/>
                </a:moveTo>
                <a:lnTo>
                  <a:pt x="852127" y="654599"/>
                </a:lnTo>
                <a:cubicBezTo>
                  <a:pt x="852127" y="658202"/>
                  <a:pt x="850328" y="661806"/>
                  <a:pt x="846731" y="663247"/>
                </a:cubicBezTo>
                <a:lnTo>
                  <a:pt x="435501" y="810627"/>
                </a:lnTo>
                <a:lnTo>
                  <a:pt x="435501" y="331012"/>
                </a:lnTo>
                <a:lnTo>
                  <a:pt x="608196" y="269034"/>
                </a:lnTo>
                <a:lnTo>
                  <a:pt x="610355" y="381460"/>
                </a:lnTo>
                <a:cubicBezTo>
                  <a:pt x="610355" y="390469"/>
                  <a:pt x="620429" y="395153"/>
                  <a:pt x="628344" y="392631"/>
                </a:cubicBezTo>
                <a:lnTo>
                  <a:pt x="690946" y="372452"/>
                </a:lnTo>
                <a:cubicBezTo>
                  <a:pt x="696702" y="370290"/>
                  <a:pt x="699940" y="364885"/>
                  <a:pt x="699940" y="359119"/>
                </a:cubicBezTo>
                <a:lnTo>
                  <a:pt x="697781" y="236603"/>
                </a:lnTo>
                <a:lnTo>
                  <a:pt x="849249" y="182191"/>
                </a:lnTo>
                <a:cubicBezTo>
                  <a:pt x="850328" y="181831"/>
                  <a:pt x="851408" y="181471"/>
                  <a:pt x="852127" y="180750"/>
                </a:cubicBezTo>
                <a:close/>
                <a:moveTo>
                  <a:pt x="0" y="180750"/>
                </a:moveTo>
                <a:cubicBezTo>
                  <a:pt x="1440" y="181831"/>
                  <a:pt x="2880" y="182191"/>
                  <a:pt x="4679" y="182551"/>
                </a:cubicBezTo>
                <a:lnTo>
                  <a:pt x="203717" y="254578"/>
                </a:lnTo>
                <a:lnTo>
                  <a:pt x="416792" y="330927"/>
                </a:lnTo>
                <a:lnTo>
                  <a:pt x="416792" y="807386"/>
                </a:lnTo>
                <a:cubicBezTo>
                  <a:pt x="416792" y="808466"/>
                  <a:pt x="416792" y="809547"/>
                  <a:pt x="417152" y="810627"/>
                </a:cubicBezTo>
                <a:lnTo>
                  <a:pt x="203717" y="733918"/>
                </a:lnTo>
                <a:lnTo>
                  <a:pt x="5759" y="662971"/>
                </a:lnTo>
                <a:cubicBezTo>
                  <a:pt x="2160" y="661531"/>
                  <a:pt x="0" y="657930"/>
                  <a:pt x="0" y="654328"/>
                </a:cubicBezTo>
                <a:lnTo>
                  <a:pt x="0" y="180750"/>
                </a:lnTo>
                <a:close/>
                <a:moveTo>
                  <a:pt x="194795" y="82476"/>
                </a:moveTo>
                <a:lnTo>
                  <a:pt x="437840" y="184594"/>
                </a:lnTo>
                <a:lnTo>
                  <a:pt x="603110" y="253991"/>
                </a:lnTo>
                <a:lnTo>
                  <a:pt x="437840" y="313320"/>
                </a:lnTo>
                <a:lnTo>
                  <a:pt x="431358" y="315837"/>
                </a:lnTo>
                <a:cubicBezTo>
                  <a:pt x="429198" y="316556"/>
                  <a:pt x="426678" y="316916"/>
                  <a:pt x="424877" y="316556"/>
                </a:cubicBezTo>
                <a:lnTo>
                  <a:pt x="8282" y="167334"/>
                </a:lnTo>
                <a:cubicBezTo>
                  <a:pt x="5401" y="166256"/>
                  <a:pt x="2521" y="164458"/>
                  <a:pt x="1440" y="161222"/>
                </a:cubicBezTo>
                <a:cubicBezTo>
                  <a:pt x="0" y="157266"/>
                  <a:pt x="1800" y="152232"/>
                  <a:pt x="5761" y="150435"/>
                </a:cubicBezTo>
                <a:lnTo>
                  <a:pt x="194795" y="82476"/>
                </a:lnTo>
                <a:close/>
                <a:moveTo>
                  <a:pt x="428838" y="134"/>
                </a:moveTo>
                <a:lnTo>
                  <a:pt x="437840" y="3371"/>
                </a:lnTo>
                <a:lnTo>
                  <a:pt x="845074" y="149356"/>
                </a:lnTo>
                <a:cubicBezTo>
                  <a:pt x="848314" y="150435"/>
                  <a:pt x="851195" y="152232"/>
                  <a:pt x="852275" y="155109"/>
                </a:cubicBezTo>
                <a:cubicBezTo>
                  <a:pt x="853715" y="159783"/>
                  <a:pt x="851915" y="164458"/>
                  <a:pt x="847954" y="166615"/>
                </a:cubicBezTo>
                <a:lnTo>
                  <a:pt x="693126" y="221989"/>
                </a:lnTo>
                <a:lnTo>
                  <a:pt x="437840" y="120590"/>
                </a:lnTo>
                <a:lnTo>
                  <a:pt x="272570" y="54789"/>
                </a:lnTo>
                <a:lnTo>
                  <a:pt x="422357" y="1213"/>
                </a:lnTo>
                <a:cubicBezTo>
                  <a:pt x="424517" y="134"/>
                  <a:pt x="426678" y="-225"/>
                  <a:pt x="428838" y="134"/>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186">
            <a:extLst>
              <a:ext uri="{FF2B5EF4-FFF2-40B4-BE49-F238E27FC236}">
                <a16:creationId xmlns:a16="http://schemas.microsoft.com/office/drawing/2014/main" id="{D910233F-E95F-0B44-986A-2CB3E623834A}"/>
              </a:ext>
            </a:extLst>
          </p:cNvPr>
          <p:cNvSpPr>
            <a:spLocks noChangeArrowheads="1"/>
          </p:cNvSpPr>
          <p:nvPr/>
        </p:nvSpPr>
        <p:spPr bwMode="auto">
          <a:xfrm>
            <a:off x="14893832" y="9461531"/>
            <a:ext cx="1064847" cy="1171769"/>
          </a:xfrm>
          <a:custGeom>
            <a:avLst/>
            <a:gdLst/>
            <a:ahLst/>
            <a:cxnLst/>
            <a:rect l="0" t="0" r="r" b="b"/>
            <a:pathLst>
              <a:path w="774418" h="852128">
                <a:moveTo>
                  <a:pt x="408596" y="420105"/>
                </a:moveTo>
                <a:lnTo>
                  <a:pt x="390581" y="462546"/>
                </a:lnTo>
                <a:lnTo>
                  <a:pt x="372205" y="505346"/>
                </a:lnTo>
                <a:lnTo>
                  <a:pt x="390581" y="505346"/>
                </a:lnTo>
                <a:lnTo>
                  <a:pt x="408596" y="505346"/>
                </a:lnTo>
                <a:lnTo>
                  <a:pt x="408596" y="420105"/>
                </a:lnTo>
                <a:close/>
                <a:moveTo>
                  <a:pt x="476694" y="351768"/>
                </a:moveTo>
                <a:lnTo>
                  <a:pt x="512724" y="351768"/>
                </a:lnTo>
                <a:lnTo>
                  <a:pt x="512724" y="448878"/>
                </a:lnTo>
                <a:lnTo>
                  <a:pt x="553439" y="448878"/>
                </a:lnTo>
                <a:lnTo>
                  <a:pt x="553439" y="351768"/>
                </a:lnTo>
                <a:lnTo>
                  <a:pt x="590190" y="351768"/>
                </a:lnTo>
                <a:lnTo>
                  <a:pt x="590190" y="579078"/>
                </a:lnTo>
                <a:lnTo>
                  <a:pt x="553439" y="579078"/>
                </a:lnTo>
                <a:lnTo>
                  <a:pt x="553439" y="481608"/>
                </a:lnTo>
                <a:lnTo>
                  <a:pt x="512724" y="481608"/>
                </a:lnTo>
                <a:lnTo>
                  <a:pt x="512724" y="579078"/>
                </a:lnTo>
                <a:lnTo>
                  <a:pt x="476694" y="579078"/>
                </a:lnTo>
                <a:lnTo>
                  <a:pt x="476694" y="351768"/>
                </a:lnTo>
                <a:close/>
                <a:moveTo>
                  <a:pt x="404632" y="351768"/>
                </a:moveTo>
                <a:lnTo>
                  <a:pt x="443545" y="351768"/>
                </a:lnTo>
                <a:lnTo>
                  <a:pt x="443545" y="505346"/>
                </a:lnTo>
                <a:lnTo>
                  <a:pt x="460480" y="505346"/>
                </a:lnTo>
                <a:lnTo>
                  <a:pt x="460480" y="538076"/>
                </a:lnTo>
                <a:lnTo>
                  <a:pt x="443545" y="538076"/>
                </a:lnTo>
                <a:lnTo>
                  <a:pt x="443545" y="579078"/>
                </a:lnTo>
                <a:lnTo>
                  <a:pt x="408596" y="579078"/>
                </a:lnTo>
                <a:lnTo>
                  <a:pt x="408596" y="538076"/>
                </a:lnTo>
                <a:lnTo>
                  <a:pt x="390581" y="538076"/>
                </a:lnTo>
                <a:lnTo>
                  <a:pt x="339417" y="538076"/>
                </a:lnTo>
                <a:lnTo>
                  <a:pt x="339417" y="505346"/>
                </a:lnTo>
                <a:lnTo>
                  <a:pt x="390581" y="385577"/>
                </a:lnTo>
                <a:lnTo>
                  <a:pt x="404632" y="351768"/>
                </a:lnTo>
                <a:close/>
                <a:moveTo>
                  <a:pt x="272040" y="349250"/>
                </a:moveTo>
                <a:cubicBezTo>
                  <a:pt x="283930" y="349250"/>
                  <a:pt x="293658" y="351768"/>
                  <a:pt x="301945" y="356084"/>
                </a:cubicBezTo>
                <a:cubicBezTo>
                  <a:pt x="309512" y="360400"/>
                  <a:pt x="315637" y="366874"/>
                  <a:pt x="319600" y="375506"/>
                </a:cubicBezTo>
                <a:cubicBezTo>
                  <a:pt x="323564" y="383778"/>
                  <a:pt x="325726" y="394209"/>
                  <a:pt x="325726" y="406437"/>
                </a:cubicBezTo>
                <a:cubicBezTo>
                  <a:pt x="325726" y="416508"/>
                  <a:pt x="324284" y="426219"/>
                  <a:pt x="321762" y="434132"/>
                </a:cubicBezTo>
                <a:cubicBezTo>
                  <a:pt x="319240" y="442764"/>
                  <a:pt x="315637" y="450677"/>
                  <a:pt x="311674" y="457870"/>
                </a:cubicBezTo>
                <a:cubicBezTo>
                  <a:pt x="307350" y="465063"/>
                  <a:pt x="302666" y="471538"/>
                  <a:pt x="297622" y="477652"/>
                </a:cubicBezTo>
                <a:cubicBezTo>
                  <a:pt x="292577" y="483766"/>
                  <a:pt x="287533" y="489881"/>
                  <a:pt x="282489" y="495276"/>
                </a:cubicBezTo>
                <a:cubicBezTo>
                  <a:pt x="277445" y="501030"/>
                  <a:pt x="272761" y="505706"/>
                  <a:pt x="268437" y="511101"/>
                </a:cubicBezTo>
                <a:cubicBezTo>
                  <a:pt x="264474" y="516136"/>
                  <a:pt x="260871" y="521172"/>
                  <a:pt x="258348" y="526207"/>
                </a:cubicBezTo>
                <a:cubicBezTo>
                  <a:pt x="255826" y="531243"/>
                  <a:pt x="254385" y="536638"/>
                  <a:pt x="254385" y="541673"/>
                </a:cubicBezTo>
                <a:cubicBezTo>
                  <a:pt x="254385" y="542752"/>
                  <a:pt x="254385" y="543471"/>
                  <a:pt x="254385" y="544191"/>
                </a:cubicBezTo>
                <a:cubicBezTo>
                  <a:pt x="254385" y="545270"/>
                  <a:pt x="254745" y="545629"/>
                  <a:pt x="254745" y="546708"/>
                </a:cubicBezTo>
                <a:lnTo>
                  <a:pt x="322483" y="546708"/>
                </a:lnTo>
                <a:lnTo>
                  <a:pt x="322483" y="579078"/>
                </a:lnTo>
                <a:lnTo>
                  <a:pt x="219075" y="579078"/>
                </a:lnTo>
                <a:lnTo>
                  <a:pt x="219075" y="551384"/>
                </a:lnTo>
                <a:cubicBezTo>
                  <a:pt x="219075" y="541673"/>
                  <a:pt x="220156" y="533041"/>
                  <a:pt x="223038" y="525847"/>
                </a:cubicBezTo>
                <a:cubicBezTo>
                  <a:pt x="225561" y="518294"/>
                  <a:pt x="228803" y="511101"/>
                  <a:pt x="232767" y="504987"/>
                </a:cubicBezTo>
                <a:cubicBezTo>
                  <a:pt x="237090" y="498513"/>
                  <a:pt x="241774" y="492758"/>
                  <a:pt x="246819" y="487363"/>
                </a:cubicBezTo>
                <a:cubicBezTo>
                  <a:pt x="251863" y="481608"/>
                  <a:pt x="256907" y="476213"/>
                  <a:pt x="261951" y="470458"/>
                </a:cubicBezTo>
                <a:cubicBezTo>
                  <a:pt x="266996" y="465063"/>
                  <a:pt x="271680" y="459309"/>
                  <a:pt x="275643" y="453194"/>
                </a:cubicBezTo>
                <a:cubicBezTo>
                  <a:pt x="279967" y="447080"/>
                  <a:pt x="283570" y="439887"/>
                  <a:pt x="286092" y="432693"/>
                </a:cubicBezTo>
                <a:cubicBezTo>
                  <a:pt x="288614" y="425500"/>
                  <a:pt x="289695" y="417228"/>
                  <a:pt x="290055" y="407876"/>
                </a:cubicBezTo>
                <a:cubicBezTo>
                  <a:pt x="290055" y="401042"/>
                  <a:pt x="289335" y="395647"/>
                  <a:pt x="287533" y="392051"/>
                </a:cubicBezTo>
                <a:cubicBezTo>
                  <a:pt x="286092" y="388094"/>
                  <a:pt x="283930" y="385577"/>
                  <a:pt x="281408" y="383778"/>
                </a:cubicBezTo>
                <a:cubicBezTo>
                  <a:pt x="278526" y="382340"/>
                  <a:pt x="275283" y="381980"/>
                  <a:pt x="271319" y="381980"/>
                </a:cubicBezTo>
                <a:cubicBezTo>
                  <a:pt x="265555" y="381980"/>
                  <a:pt x="260871" y="383419"/>
                  <a:pt x="257628" y="387015"/>
                </a:cubicBezTo>
                <a:cubicBezTo>
                  <a:pt x="254385" y="390612"/>
                  <a:pt x="252584" y="396367"/>
                  <a:pt x="252584" y="404279"/>
                </a:cubicBezTo>
                <a:lnTo>
                  <a:pt x="252584" y="428377"/>
                </a:lnTo>
                <a:lnTo>
                  <a:pt x="219075" y="428377"/>
                </a:lnTo>
                <a:lnTo>
                  <a:pt x="219075" y="406437"/>
                </a:lnTo>
                <a:cubicBezTo>
                  <a:pt x="219075" y="394209"/>
                  <a:pt x="220877" y="383778"/>
                  <a:pt x="224840" y="375506"/>
                </a:cubicBezTo>
                <a:cubicBezTo>
                  <a:pt x="228803" y="366874"/>
                  <a:pt x="234929" y="360400"/>
                  <a:pt x="242855" y="356084"/>
                </a:cubicBezTo>
                <a:cubicBezTo>
                  <a:pt x="250782" y="351768"/>
                  <a:pt x="260510" y="349250"/>
                  <a:pt x="272040" y="349250"/>
                </a:cubicBezTo>
                <a:close/>
                <a:moveTo>
                  <a:pt x="720629" y="274606"/>
                </a:moveTo>
                <a:cubicBezTo>
                  <a:pt x="725196" y="275773"/>
                  <a:pt x="729265" y="278646"/>
                  <a:pt x="731797" y="282956"/>
                </a:cubicBezTo>
                <a:cubicBezTo>
                  <a:pt x="731797" y="283315"/>
                  <a:pt x="731797" y="283674"/>
                  <a:pt x="732159" y="283674"/>
                </a:cubicBezTo>
                <a:lnTo>
                  <a:pt x="732159" y="284034"/>
                </a:lnTo>
                <a:cubicBezTo>
                  <a:pt x="732159" y="284393"/>
                  <a:pt x="732520" y="284393"/>
                  <a:pt x="732882" y="285111"/>
                </a:cubicBezTo>
                <a:cubicBezTo>
                  <a:pt x="742287" y="303069"/>
                  <a:pt x="750606" y="322105"/>
                  <a:pt x="757478" y="341859"/>
                </a:cubicBezTo>
                <a:cubicBezTo>
                  <a:pt x="764351" y="361254"/>
                  <a:pt x="770138" y="381726"/>
                  <a:pt x="774117" y="402558"/>
                </a:cubicBezTo>
                <a:cubicBezTo>
                  <a:pt x="775926" y="412614"/>
                  <a:pt x="769415" y="422312"/>
                  <a:pt x="759287" y="424107"/>
                </a:cubicBezTo>
                <a:cubicBezTo>
                  <a:pt x="758564" y="424107"/>
                  <a:pt x="758202" y="424107"/>
                  <a:pt x="758202" y="424107"/>
                </a:cubicBezTo>
                <a:lnTo>
                  <a:pt x="681881" y="427340"/>
                </a:lnTo>
                <a:lnTo>
                  <a:pt x="681881" y="427699"/>
                </a:lnTo>
                <a:cubicBezTo>
                  <a:pt x="671753" y="429854"/>
                  <a:pt x="661987" y="423748"/>
                  <a:pt x="659817" y="413692"/>
                </a:cubicBezTo>
                <a:cubicBezTo>
                  <a:pt x="659817" y="412973"/>
                  <a:pt x="659817" y="412255"/>
                  <a:pt x="659817" y="411537"/>
                </a:cubicBezTo>
                <a:cubicBezTo>
                  <a:pt x="657647" y="400762"/>
                  <a:pt x="654753" y="390346"/>
                  <a:pt x="651498" y="379930"/>
                </a:cubicBezTo>
                <a:cubicBezTo>
                  <a:pt x="647880" y="369155"/>
                  <a:pt x="643178" y="358740"/>
                  <a:pt x="638114" y="348683"/>
                </a:cubicBezTo>
                <a:lnTo>
                  <a:pt x="638114" y="347965"/>
                </a:lnTo>
                <a:cubicBezTo>
                  <a:pt x="633412" y="338985"/>
                  <a:pt x="637029" y="327851"/>
                  <a:pt x="646434" y="323541"/>
                </a:cubicBezTo>
                <a:lnTo>
                  <a:pt x="646795" y="323182"/>
                </a:lnTo>
                <a:lnTo>
                  <a:pt x="706477" y="276491"/>
                </a:lnTo>
                <a:cubicBezTo>
                  <a:pt x="710999" y="273977"/>
                  <a:pt x="716063" y="273438"/>
                  <a:pt x="720629" y="274606"/>
                </a:cubicBezTo>
                <a:close/>
                <a:moveTo>
                  <a:pt x="575159" y="127027"/>
                </a:moveTo>
                <a:cubicBezTo>
                  <a:pt x="579681" y="125809"/>
                  <a:pt x="584696" y="126351"/>
                  <a:pt x="589174" y="128876"/>
                </a:cubicBezTo>
                <a:cubicBezTo>
                  <a:pt x="589532" y="129237"/>
                  <a:pt x="589890" y="129237"/>
                  <a:pt x="590248" y="129598"/>
                </a:cubicBezTo>
                <a:cubicBezTo>
                  <a:pt x="590607" y="129598"/>
                  <a:pt x="590965" y="129958"/>
                  <a:pt x="591323" y="130319"/>
                </a:cubicBezTo>
                <a:cubicBezTo>
                  <a:pt x="603502" y="138257"/>
                  <a:pt x="615323" y="146916"/>
                  <a:pt x="626785" y="156297"/>
                </a:cubicBezTo>
                <a:cubicBezTo>
                  <a:pt x="638606" y="165677"/>
                  <a:pt x="650069" y="175780"/>
                  <a:pt x="660815" y="186603"/>
                </a:cubicBezTo>
                <a:cubicBezTo>
                  <a:pt x="667979" y="193819"/>
                  <a:pt x="667979" y="205365"/>
                  <a:pt x="660815" y="212581"/>
                </a:cubicBezTo>
                <a:lnTo>
                  <a:pt x="606009" y="265979"/>
                </a:lnTo>
                <a:lnTo>
                  <a:pt x="606368" y="265979"/>
                </a:lnTo>
                <a:cubicBezTo>
                  <a:pt x="599562" y="273916"/>
                  <a:pt x="587741" y="274277"/>
                  <a:pt x="580219" y="267783"/>
                </a:cubicBezTo>
                <a:cubicBezTo>
                  <a:pt x="579860" y="267061"/>
                  <a:pt x="579144" y="265979"/>
                  <a:pt x="578428" y="265618"/>
                </a:cubicBezTo>
                <a:cubicBezTo>
                  <a:pt x="577711" y="264896"/>
                  <a:pt x="577353" y="264536"/>
                  <a:pt x="576995" y="264175"/>
                </a:cubicBezTo>
                <a:cubicBezTo>
                  <a:pt x="576278" y="263453"/>
                  <a:pt x="576995" y="264175"/>
                  <a:pt x="574846" y="261649"/>
                </a:cubicBezTo>
                <a:cubicBezTo>
                  <a:pt x="569114" y="256237"/>
                  <a:pt x="563383" y="250825"/>
                  <a:pt x="557652" y="246135"/>
                </a:cubicBezTo>
                <a:cubicBezTo>
                  <a:pt x="551562" y="241084"/>
                  <a:pt x="545473" y="236393"/>
                  <a:pt x="539741" y="232425"/>
                </a:cubicBezTo>
                <a:lnTo>
                  <a:pt x="539383" y="232425"/>
                </a:lnTo>
                <a:cubicBezTo>
                  <a:pt x="531145" y="226652"/>
                  <a:pt x="528637" y="215106"/>
                  <a:pt x="534368" y="206808"/>
                </a:cubicBezTo>
                <a:lnTo>
                  <a:pt x="564099" y="135731"/>
                </a:lnTo>
                <a:cubicBezTo>
                  <a:pt x="566607" y="131221"/>
                  <a:pt x="570637" y="128245"/>
                  <a:pt x="575159" y="127027"/>
                </a:cubicBezTo>
                <a:close/>
                <a:moveTo>
                  <a:pt x="313646" y="0"/>
                </a:moveTo>
                <a:cubicBezTo>
                  <a:pt x="318681" y="0"/>
                  <a:pt x="323357" y="2162"/>
                  <a:pt x="326594" y="5765"/>
                </a:cubicBezTo>
                <a:lnTo>
                  <a:pt x="456081" y="135115"/>
                </a:lnTo>
                <a:cubicBezTo>
                  <a:pt x="463275" y="142321"/>
                  <a:pt x="463275" y="153851"/>
                  <a:pt x="456081" y="161057"/>
                </a:cubicBezTo>
                <a:lnTo>
                  <a:pt x="455721" y="161418"/>
                </a:lnTo>
                <a:lnTo>
                  <a:pt x="326594" y="290768"/>
                </a:lnTo>
                <a:cubicBezTo>
                  <a:pt x="319401" y="297974"/>
                  <a:pt x="307531" y="297974"/>
                  <a:pt x="300337" y="290768"/>
                </a:cubicBezTo>
                <a:cubicBezTo>
                  <a:pt x="296741" y="287165"/>
                  <a:pt x="295302" y="282481"/>
                  <a:pt x="295302" y="277437"/>
                </a:cubicBezTo>
                <a:lnTo>
                  <a:pt x="295302" y="202493"/>
                </a:lnTo>
                <a:cubicBezTo>
                  <a:pt x="284511" y="206456"/>
                  <a:pt x="273721" y="210780"/>
                  <a:pt x="264009" y="215824"/>
                </a:cubicBezTo>
                <a:cubicBezTo>
                  <a:pt x="237033" y="229156"/>
                  <a:pt x="212934" y="246811"/>
                  <a:pt x="191712" y="267708"/>
                </a:cubicBezTo>
                <a:cubicBezTo>
                  <a:pt x="166174" y="293290"/>
                  <a:pt x="146032" y="323916"/>
                  <a:pt x="131645" y="357786"/>
                </a:cubicBezTo>
                <a:cubicBezTo>
                  <a:pt x="117977" y="390934"/>
                  <a:pt x="110783" y="426604"/>
                  <a:pt x="110783" y="463716"/>
                </a:cubicBezTo>
                <a:cubicBezTo>
                  <a:pt x="110783" y="501188"/>
                  <a:pt x="117977" y="537219"/>
                  <a:pt x="131645" y="569647"/>
                </a:cubicBezTo>
                <a:cubicBezTo>
                  <a:pt x="146032" y="603876"/>
                  <a:pt x="166174" y="634502"/>
                  <a:pt x="191712" y="660084"/>
                </a:cubicBezTo>
                <a:cubicBezTo>
                  <a:pt x="217250" y="685305"/>
                  <a:pt x="247823" y="705843"/>
                  <a:pt x="281993" y="720255"/>
                </a:cubicBezTo>
                <a:cubicBezTo>
                  <a:pt x="314725" y="733587"/>
                  <a:pt x="350334" y="741153"/>
                  <a:pt x="387741" y="741153"/>
                </a:cubicBezTo>
                <a:cubicBezTo>
                  <a:pt x="425148" y="741153"/>
                  <a:pt x="461117" y="733587"/>
                  <a:pt x="493848" y="720255"/>
                </a:cubicBezTo>
                <a:cubicBezTo>
                  <a:pt x="527659" y="705843"/>
                  <a:pt x="558232" y="685305"/>
                  <a:pt x="583769" y="660084"/>
                </a:cubicBezTo>
                <a:cubicBezTo>
                  <a:pt x="606070" y="637745"/>
                  <a:pt x="624414" y="611803"/>
                  <a:pt x="638082" y="583338"/>
                </a:cubicBezTo>
                <a:cubicBezTo>
                  <a:pt x="648513" y="560639"/>
                  <a:pt x="656426" y="536498"/>
                  <a:pt x="660742" y="511277"/>
                </a:cubicBezTo>
                <a:lnTo>
                  <a:pt x="771166" y="523888"/>
                </a:lnTo>
                <a:cubicBezTo>
                  <a:pt x="765411" y="562080"/>
                  <a:pt x="753901" y="598111"/>
                  <a:pt x="737715" y="631620"/>
                </a:cubicBezTo>
                <a:cubicBezTo>
                  <a:pt x="718651" y="671253"/>
                  <a:pt x="693114" y="707284"/>
                  <a:pt x="662181" y="738631"/>
                </a:cubicBezTo>
                <a:cubicBezTo>
                  <a:pt x="626212" y="774301"/>
                  <a:pt x="583410" y="803126"/>
                  <a:pt x="536291" y="822943"/>
                </a:cubicBezTo>
                <a:cubicBezTo>
                  <a:pt x="490611" y="841679"/>
                  <a:pt x="440615" y="852128"/>
                  <a:pt x="387741" y="852128"/>
                </a:cubicBezTo>
                <a:cubicBezTo>
                  <a:pt x="335227" y="852128"/>
                  <a:pt x="285231" y="841679"/>
                  <a:pt x="239551" y="822943"/>
                </a:cubicBezTo>
                <a:cubicBezTo>
                  <a:pt x="192072" y="803126"/>
                  <a:pt x="149629" y="774301"/>
                  <a:pt x="113660" y="738631"/>
                </a:cubicBezTo>
                <a:cubicBezTo>
                  <a:pt x="77692" y="702600"/>
                  <a:pt x="48917" y="659724"/>
                  <a:pt x="29134" y="612523"/>
                </a:cubicBezTo>
                <a:cubicBezTo>
                  <a:pt x="10431" y="566764"/>
                  <a:pt x="0" y="516321"/>
                  <a:pt x="0" y="463716"/>
                </a:cubicBezTo>
                <a:cubicBezTo>
                  <a:pt x="0" y="411472"/>
                  <a:pt x="10431" y="361028"/>
                  <a:pt x="29134" y="315629"/>
                </a:cubicBezTo>
                <a:cubicBezTo>
                  <a:pt x="48917" y="268069"/>
                  <a:pt x="77692" y="225192"/>
                  <a:pt x="113660" y="189161"/>
                </a:cubicBezTo>
                <a:cubicBezTo>
                  <a:pt x="145313" y="157454"/>
                  <a:pt x="182360" y="131152"/>
                  <a:pt x="223365" y="112056"/>
                </a:cubicBezTo>
                <a:cubicBezTo>
                  <a:pt x="246025" y="101246"/>
                  <a:pt x="270124" y="92599"/>
                  <a:pt x="295302" y="86834"/>
                </a:cubicBezTo>
                <a:lnTo>
                  <a:pt x="295302" y="18376"/>
                </a:lnTo>
                <a:cubicBezTo>
                  <a:pt x="295302" y="8287"/>
                  <a:pt x="303575" y="0"/>
                  <a:pt x="31364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187">
            <a:extLst>
              <a:ext uri="{FF2B5EF4-FFF2-40B4-BE49-F238E27FC236}">
                <a16:creationId xmlns:a16="http://schemas.microsoft.com/office/drawing/2014/main" id="{C0D01E85-D56A-9542-974C-95E78DFFFDDC}"/>
              </a:ext>
            </a:extLst>
          </p:cNvPr>
          <p:cNvSpPr>
            <a:spLocks noChangeArrowheads="1"/>
          </p:cNvSpPr>
          <p:nvPr/>
        </p:nvSpPr>
        <p:spPr bwMode="auto">
          <a:xfrm>
            <a:off x="13233661" y="5962459"/>
            <a:ext cx="1171767" cy="968836"/>
          </a:xfrm>
          <a:custGeom>
            <a:avLst/>
            <a:gdLst/>
            <a:ahLst/>
            <a:cxnLst/>
            <a:rect l="0" t="0" r="r" b="b"/>
            <a:pathLst>
              <a:path w="852127" h="704490">
                <a:moveTo>
                  <a:pt x="617955" y="522073"/>
                </a:moveTo>
                <a:lnTo>
                  <a:pt x="617955" y="591154"/>
                </a:lnTo>
                <a:lnTo>
                  <a:pt x="655051" y="591154"/>
                </a:lnTo>
                <a:lnTo>
                  <a:pt x="691787" y="591154"/>
                </a:lnTo>
                <a:lnTo>
                  <a:pt x="691787" y="522073"/>
                </a:lnTo>
                <a:lnTo>
                  <a:pt x="655051" y="522073"/>
                </a:lnTo>
                <a:lnTo>
                  <a:pt x="617955" y="522073"/>
                </a:lnTo>
                <a:close/>
                <a:moveTo>
                  <a:pt x="464888" y="522073"/>
                </a:moveTo>
                <a:lnTo>
                  <a:pt x="464888" y="591154"/>
                </a:lnTo>
                <a:lnTo>
                  <a:pt x="501624" y="591154"/>
                </a:lnTo>
                <a:lnTo>
                  <a:pt x="538720" y="591154"/>
                </a:lnTo>
                <a:lnTo>
                  <a:pt x="538720" y="522073"/>
                </a:lnTo>
                <a:lnTo>
                  <a:pt x="501624" y="522073"/>
                </a:lnTo>
                <a:lnTo>
                  <a:pt x="464888" y="522073"/>
                </a:lnTo>
                <a:close/>
                <a:moveTo>
                  <a:pt x="312181" y="522073"/>
                </a:moveTo>
                <a:lnTo>
                  <a:pt x="312181" y="591154"/>
                </a:lnTo>
                <a:lnTo>
                  <a:pt x="348917" y="591154"/>
                </a:lnTo>
                <a:lnTo>
                  <a:pt x="385653" y="591154"/>
                </a:lnTo>
                <a:lnTo>
                  <a:pt x="385653" y="522073"/>
                </a:lnTo>
                <a:lnTo>
                  <a:pt x="348917" y="522073"/>
                </a:lnTo>
                <a:lnTo>
                  <a:pt x="312181" y="522073"/>
                </a:lnTo>
                <a:close/>
                <a:moveTo>
                  <a:pt x="159113" y="522073"/>
                </a:moveTo>
                <a:lnTo>
                  <a:pt x="159113" y="591154"/>
                </a:lnTo>
                <a:lnTo>
                  <a:pt x="195849" y="591154"/>
                </a:lnTo>
                <a:lnTo>
                  <a:pt x="232586" y="591154"/>
                </a:lnTo>
                <a:lnTo>
                  <a:pt x="232586" y="522073"/>
                </a:lnTo>
                <a:lnTo>
                  <a:pt x="195849" y="522073"/>
                </a:lnTo>
                <a:lnTo>
                  <a:pt x="159113" y="522073"/>
                </a:lnTo>
                <a:close/>
                <a:moveTo>
                  <a:pt x="617955" y="375635"/>
                </a:moveTo>
                <a:lnTo>
                  <a:pt x="617955" y="444356"/>
                </a:lnTo>
                <a:lnTo>
                  <a:pt x="655051" y="444356"/>
                </a:lnTo>
                <a:lnTo>
                  <a:pt x="691787" y="444356"/>
                </a:lnTo>
                <a:lnTo>
                  <a:pt x="691787" y="375635"/>
                </a:lnTo>
                <a:lnTo>
                  <a:pt x="655051" y="375635"/>
                </a:lnTo>
                <a:lnTo>
                  <a:pt x="617955" y="375635"/>
                </a:lnTo>
                <a:close/>
                <a:moveTo>
                  <a:pt x="464888" y="375635"/>
                </a:moveTo>
                <a:lnTo>
                  <a:pt x="464888" y="444356"/>
                </a:lnTo>
                <a:lnTo>
                  <a:pt x="501624" y="444356"/>
                </a:lnTo>
                <a:lnTo>
                  <a:pt x="538720" y="444356"/>
                </a:lnTo>
                <a:lnTo>
                  <a:pt x="538720" y="375635"/>
                </a:lnTo>
                <a:lnTo>
                  <a:pt x="501624" y="375635"/>
                </a:lnTo>
                <a:lnTo>
                  <a:pt x="464888" y="375635"/>
                </a:lnTo>
                <a:close/>
                <a:moveTo>
                  <a:pt x="312181" y="375635"/>
                </a:moveTo>
                <a:lnTo>
                  <a:pt x="312181" y="444356"/>
                </a:lnTo>
                <a:lnTo>
                  <a:pt x="348917" y="444356"/>
                </a:lnTo>
                <a:lnTo>
                  <a:pt x="385653" y="444356"/>
                </a:lnTo>
                <a:lnTo>
                  <a:pt x="385653" y="375635"/>
                </a:lnTo>
                <a:lnTo>
                  <a:pt x="348917" y="375635"/>
                </a:lnTo>
                <a:lnTo>
                  <a:pt x="312181" y="375635"/>
                </a:lnTo>
                <a:close/>
                <a:moveTo>
                  <a:pt x="159113" y="375635"/>
                </a:moveTo>
                <a:lnTo>
                  <a:pt x="159113" y="444356"/>
                </a:lnTo>
                <a:lnTo>
                  <a:pt x="195849" y="444356"/>
                </a:lnTo>
                <a:lnTo>
                  <a:pt x="232586" y="444356"/>
                </a:lnTo>
                <a:lnTo>
                  <a:pt x="232586" y="375635"/>
                </a:lnTo>
                <a:lnTo>
                  <a:pt x="195849" y="375635"/>
                </a:lnTo>
                <a:lnTo>
                  <a:pt x="159113" y="375635"/>
                </a:lnTo>
                <a:close/>
                <a:moveTo>
                  <a:pt x="617955" y="229557"/>
                </a:moveTo>
                <a:lnTo>
                  <a:pt x="617955" y="298278"/>
                </a:lnTo>
                <a:lnTo>
                  <a:pt x="655051" y="298278"/>
                </a:lnTo>
                <a:lnTo>
                  <a:pt x="691787" y="298278"/>
                </a:lnTo>
                <a:lnTo>
                  <a:pt x="691787" y="229557"/>
                </a:lnTo>
                <a:lnTo>
                  <a:pt x="655051" y="229557"/>
                </a:lnTo>
                <a:lnTo>
                  <a:pt x="617955" y="229557"/>
                </a:lnTo>
                <a:close/>
                <a:moveTo>
                  <a:pt x="464888" y="229557"/>
                </a:moveTo>
                <a:lnTo>
                  <a:pt x="464888" y="298278"/>
                </a:lnTo>
                <a:lnTo>
                  <a:pt x="501624" y="298278"/>
                </a:lnTo>
                <a:lnTo>
                  <a:pt x="538720" y="298278"/>
                </a:lnTo>
                <a:lnTo>
                  <a:pt x="538720" y="229557"/>
                </a:lnTo>
                <a:lnTo>
                  <a:pt x="501624" y="229557"/>
                </a:lnTo>
                <a:lnTo>
                  <a:pt x="464888" y="229557"/>
                </a:lnTo>
                <a:close/>
                <a:moveTo>
                  <a:pt x="312181" y="229557"/>
                </a:moveTo>
                <a:lnTo>
                  <a:pt x="312181" y="298278"/>
                </a:lnTo>
                <a:lnTo>
                  <a:pt x="348917" y="298278"/>
                </a:lnTo>
                <a:lnTo>
                  <a:pt x="385653" y="298278"/>
                </a:lnTo>
                <a:lnTo>
                  <a:pt x="385653" y="229557"/>
                </a:lnTo>
                <a:lnTo>
                  <a:pt x="348917" y="229557"/>
                </a:lnTo>
                <a:lnTo>
                  <a:pt x="312181" y="229557"/>
                </a:lnTo>
                <a:close/>
                <a:moveTo>
                  <a:pt x="15493" y="53975"/>
                </a:moveTo>
                <a:lnTo>
                  <a:pt x="53587" y="53975"/>
                </a:lnTo>
                <a:lnTo>
                  <a:pt x="107610" y="53975"/>
                </a:lnTo>
                <a:lnTo>
                  <a:pt x="108092" y="53975"/>
                </a:lnTo>
                <a:lnTo>
                  <a:pt x="108092" y="120288"/>
                </a:lnTo>
                <a:lnTo>
                  <a:pt x="107610" y="120288"/>
                </a:lnTo>
                <a:lnTo>
                  <a:pt x="107610" y="123776"/>
                </a:lnTo>
                <a:cubicBezTo>
                  <a:pt x="107610" y="141046"/>
                  <a:pt x="121656" y="155078"/>
                  <a:pt x="138945" y="155078"/>
                </a:cubicBezTo>
                <a:cubicBezTo>
                  <a:pt x="156232" y="155078"/>
                  <a:pt x="170278" y="141046"/>
                  <a:pt x="170278" y="123776"/>
                </a:cubicBezTo>
                <a:lnTo>
                  <a:pt x="170278" y="53975"/>
                </a:lnTo>
                <a:lnTo>
                  <a:pt x="170786" y="53975"/>
                </a:lnTo>
                <a:lnTo>
                  <a:pt x="195849" y="53975"/>
                </a:lnTo>
                <a:lnTo>
                  <a:pt x="250594" y="53975"/>
                </a:lnTo>
                <a:lnTo>
                  <a:pt x="251134" y="53975"/>
                </a:lnTo>
                <a:lnTo>
                  <a:pt x="251134" y="120288"/>
                </a:lnTo>
                <a:lnTo>
                  <a:pt x="250594" y="120288"/>
                </a:lnTo>
                <a:lnTo>
                  <a:pt x="250594" y="123776"/>
                </a:lnTo>
                <a:cubicBezTo>
                  <a:pt x="250594" y="141046"/>
                  <a:pt x="264640" y="155078"/>
                  <a:pt x="282287" y="155078"/>
                </a:cubicBezTo>
                <a:cubicBezTo>
                  <a:pt x="299575" y="155078"/>
                  <a:pt x="313981" y="141046"/>
                  <a:pt x="313981" y="123776"/>
                </a:cubicBezTo>
                <a:lnTo>
                  <a:pt x="313981" y="53975"/>
                </a:lnTo>
                <a:lnTo>
                  <a:pt x="314548" y="53975"/>
                </a:lnTo>
                <a:lnTo>
                  <a:pt x="348917" y="53975"/>
                </a:lnTo>
                <a:lnTo>
                  <a:pt x="393936" y="53975"/>
                </a:lnTo>
                <a:lnTo>
                  <a:pt x="394537" y="53975"/>
                </a:lnTo>
                <a:lnTo>
                  <a:pt x="394537" y="120288"/>
                </a:lnTo>
                <a:lnTo>
                  <a:pt x="393936" y="120288"/>
                </a:lnTo>
                <a:lnTo>
                  <a:pt x="393936" y="123776"/>
                </a:lnTo>
                <a:cubicBezTo>
                  <a:pt x="393936" y="141046"/>
                  <a:pt x="408343" y="155078"/>
                  <a:pt x="425630" y="155078"/>
                </a:cubicBezTo>
                <a:cubicBezTo>
                  <a:pt x="442558" y="155078"/>
                  <a:pt x="456604" y="141046"/>
                  <a:pt x="456604" y="123776"/>
                </a:cubicBezTo>
                <a:lnTo>
                  <a:pt x="456604" y="53975"/>
                </a:lnTo>
                <a:lnTo>
                  <a:pt x="457230" y="53975"/>
                </a:lnTo>
                <a:lnTo>
                  <a:pt x="501624" y="53975"/>
                </a:lnTo>
                <a:lnTo>
                  <a:pt x="536919" y="53975"/>
                </a:lnTo>
                <a:lnTo>
                  <a:pt x="537579" y="53975"/>
                </a:lnTo>
                <a:lnTo>
                  <a:pt x="537579" y="120288"/>
                </a:lnTo>
                <a:lnTo>
                  <a:pt x="536919" y="120288"/>
                </a:lnTo>
                <a:lnTo>
                  <a:pt x="536919" y="123776"/>
                </a:lnTo>
                <a:cubicBezTo>
                  <a:pt x="536919" y="141046"/>
                  <a:pt x="550965" y="155078"/>
                  <a:pt x="568613" y="155078"/>
                </a:cubicBezTo>
                <a:cubicBezTo>
                  <a:pt x="585901" y="155078"/>
                  <a:pt x="599947" y="141046"/>
                  <a:pt x="599947" y="123776"/>
                </a:cubicBezTo>
                <a:lnTo>
                  <a:pt x="599947" y="53975"/>
                </a:lnTo>
                <a:lnTo>
                  <a:pt x="600632" y="53975"/>
                </a:lnTo>
                <a:lnTo>
                  <a:pt x="655051" y="53975"/>
                </a:lnTo>
                <a:lnTo>
                  <a:pt x="680262" y="53975"/>
                </a:lnTo>
                <a:lnTo>
                  <a:pt x="680981" y="53975"/>
                </a:lnTo>
                <a:lnTo>
                  <a:pt x="680981" y="120288"/>
                </a:lnTo>
                <a:lnTo>
                  <a:pt x="680262" y="120288"/>
                </a:lnTo>
                <a:lnTo>
                  <a:pt x="680262" y="123776"/>
                </a:lnTo>
                <a:cubicBezTo>
                  <a:pt x="680262" y="141046"/>
                  <a:pt x="694308" y="155078"/>
                  <a:pt x="711956" y="155078"/>
                </a:cubicBezTo>
                <a:cubicBezTo>
                  <a:pt x="729244" y="155078"/>
                  <a:pt x="743290" y="141046"/>
                  <a:pt x="743290" y="123776"/>
                </a:cubicBezTo>
                <a:lnTo>
                  <a:pt x="743290" y="53975"/>
                </a:lnTo>
                <a:lnTo>
                  <a:pt x="744035" y="53975"/>
                </a:lnTo>
                <a:lnTo>
                  <a:pt x="796953" y="53975"/>
                </a:lnTo>
                <a:lnTo>
                  <a:pt x="836634" y="53975"/>
                </a:lnTo>
                <a:cubicBezTo>
                  <a:pt x="844921" y="53975"/>
                  <a:pt x="852127" y="68832"/>
                  <a:pt x="852127" y="86950"/>
                </a:cubicBezTo>
                <a:cubicBezTo>
                  <a:pt x="852127" y="105068"/>
                  <a:pt x="844921" y="120288"/>
                  <a:pt x="836634" y="120288"/>
                </a:cubicBezTo>
                <a:lnTo>
                  <a:pt x="812440" y="120288"/>
                </a:lnTo>
                <a:lnTo>
                  <a:pt x="812440" y="635409"/>
                </a:lnTo>
                <a:cubicBezTo>
                  <a:pt x="812440" y="654478"/>
                  <a:pt x="804517" y="671749"/>
                  <a:pt x="792271" y="683982"/>
                </a:cubicBezTo>
                <a:cubicBezTo>
                  <a:pt x="779666" y="696935"/>
                  <a:pt x="762378" y="704490"/>
                  <a:pt x="743290" y="704490"/>
                </a:cubicBezTo>
                <a:lnTo>
                  <a:pt x="655051" y="704490"/>
                </a:lnTo>
                <a:lnTo>
                  <a:pt x="501624" y="704490"/>
                </a:lnTo>
                <a:lnTo>
                  <a:pt x="348917" y="704490"/>
                </a:lnTo>
                <a:lnTo>
                  <a:pt x="195849" y="704490"/>
                </a:lnTo>
                <a:lnTo>
                  <a:pt x="107610" y="704490"/>
                </a:lnTo>
                <a:cubicBezTo>
                  <a:pt x="88522" y="704490"/>
                  <a:pt x="71234" y="696935"/>
                  <a:pt x="58629" y="683982"/>
                </a:cubicBezTo>
                <a:cubicBezTo>
                  <a:pt x="46023" y="671749"/>
                  <a:pt x="38100" y="654478"/>
                  <a:pt x="38100" y="635409"/>
                </a:cubicBezTo>
                <a:lnTo>
                  <a:pt x="38100" y="120288"/>
                </a:lnTo>
                <a:lnTo>
                  <a:pt x="15493" y="120288"/>
                </a:lnTo>
                <a:cubicBezTo>
                  <a:pt x="6846" y="120288"/>
                  <a:pt x="0" y="105068"/>
                  <a:pt x="0" y="86950"/>
                </a:cubicBezTo>
                <a:cubicBezTo>
                  <a:pt x="0" y="68832"/>
                  <a:pt x="6846" y="53975"/>
                  <a:pt x="15493" y="53975"/>
                </a:cubicBezTo>
                <a:close/>
                <a:moveTo>
                  <a:pt x="712787" y="0"/>
                </a:moveTo>
                <a:cubicBezTo>
                  <a:pt x="721648" y="0"/>
                  <a:pt x="728293" y="6841"/>
                  <a:pt x="728293" y="15482"/>
                </a:cubicBezTo>
                <a:lnTo>
                  <a:pt x="728293" y="123858"/>
                </a:lnTo>
                <a:cubicBezTo>
                  <a:pt x="728293" y="132139"/>
                  <a:pt x="721648" y="139340"/>
                  <a:pt x="712787" y="139340"/>
                </a:cubicBezTo>
                <a:cubicBezTo>
                  <a:pt x="703927" y="139340"/>
                  <a:pt x="696912" y="132139"/>
                  <a:pt x="696912" y="123858"/>
                </a:cubicBezTo>
                <a:lnTo>
                  <a:pt x="696912" y="15482"/>
                </a:lnTo>
                <a:cubicBezTo>
                  <a:pt x="696912" y="6841"/>
                  <a:pt x="703927" y="0"/>
                  <a:pt x="712787" y="0"/>
                </a:cubicBezTo>
                <a:close/>
                <a:moveTo>
                  <a:pt x="568325" y="0"/>
                </a:moveTo>
                <a:cubicBezTo>
                  <a:pt x="576984" y="0"/>
                  <a:pt x="583839" y="6841"/>
                  <a:pt x="583839" y="15482"/>
                </a:cubicBezTo>
                <a:lnTo>
                  <a:pt x="583839" y="123858"/>
                </a:lnTo>
                <a:cubicBezTo>
                  <a:pt x="583839" y="132139"/>
                  <a:pt x="576984" y="139340"/>
                  <a:pt x="568325" y="139340"/>
                </a:cubicBezTo>
                <a:cubicBezTo>
                  <a:pt x="559666" y="139340"/>
                  <a:pt x="552450" y="132139"/>
                  <a:pt x="552450" y="123858"/>
                </a:cubicBezTo>
                <a:lnTo>
                  <a:pt x="552450" y="15482"/>
                </a:lnTo>
                <a:cubicBezTo>
                  <a:pt x="552450" y="6841"/>
                  <a:pt x="559666" y="0"/>
                  <a:pt x="568325" y="0"/>
                </a:cubicBezTo>
                <a:close/>
                <a:moveTo>
                  <a:pt x="427037" y="0"/>
                </a:moveTo>
                <a:cubicBezTo>
                  <a:pt x="435529" y="0"/>
                  <a:pt x="442543" y="6841"/>
                  <a:pt x="442543" y="15482"/>
                </a:cubicBezTo>
                <a:lnTo>
                  <a:pt x="442543" y="123858"/>
                </a:lnTo>
                <a:cubicBezTo>
                  <a:pt x="442543" y="132139"/>
                  <a:pt x="435529" y="139340"/>
                  <a:pt x="427037" y="139340"/>
                </a:cubicBezTo>
                <a:cubicBezTo>
                  <a:pt x="418177" y="139340"/>
                  <a:pt x="411162" y="132139"/>
                  <a:pt x="411162" y="123858"/>
                </a:cubicBezTo>
                <a:lnTo>
                  <a:pt x="411162" y="15482"/>
                </a:lnTo>
                <a:cubicBezTo>
                  <a:pt x="411162" y="6841"/>
                  <a:pt x="418177" y="0"/>
                  <a:pt x="427037" y="0"/>
                </a:cubicBezTo>
                <a:close/>
                <a:moveTo>
                  <a:pt x="282393" y="0"/>
                </a:moveTo>
                <a:cubicBezTo>
                  <a:pt x="291151" y="0"/>
                  <a:pt x="298085" y="6841"/>
                  <a:pt x="298085" y="15482"/>
                </a:cubicBezTo>
                <a:lnTo>
                  <a:pt x="298085" y="123858"/>
                </a:lnTo>
                <a:cubicBezTo>
                  <a:pt x="298085" y="132139"/>
                  <a:pt x="291151" y="139340"/>
                  <a:pt x="282393" y="139340"/>
                </a:cubicBezTo>
                <a:cubicBezTo>
                  <a:pt x="273634" y="139340"/>
                  <a:pt x="266700" y="132139"/>
                  <a:pt x="266700" y="123858"/>
                </a:cubicBezTo>
                <a:lnTo>
                  <a:pt x="266700" y="15482"/>
                </a:lnTo>
                <a:cubicBezTo>
                  <a:pt x="266700" y="6841"/>
                  <a:pt x="273634" y="0"/>
                  <a:pt x="282393" y="0"/>
                </a:cubicBezTo>
                <a:close/>
                <a:moveTo>
                  <a:pt x="139518" y="0"/>
                </a:moveTo>
                <a:cubicBezTo>
                  <a:pt x="148276" y="0"/>
                  <a:pt x="155210" y="6841"/>
                  <a:pt x="155210" y="15482"/>
                </a:cubicBezTo>
                <a:lnTo>
                  <a:pt x="155210" y="123858"/>
                </a:lnTo>
                <a:cubicBezTo>
                  <a:pt x="155210" y="132139"/>
                  <a:pt x="148276" y="139340"/>
                  <a:pt x="139518" y="139340"/>
                </a:cubicBezTo>
                <a:cubicBezTo>
                  <a:pt x="130759" y="139340"/>
                  <a:pt x="123825" y="132139"/>
                  <a:pt x="123825" y="123858"/>
                </a:cubicBezTo>
                <a:lnTo>
                  <a:pt x="123825" y="15482"/>
                </a:lnTo>
                <a:cubicBezTo>
                  <a:pt x="123825" y="6841"/>
                  <a:pt x="130759" y="0"/>
                  <a:pt x="1395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180">
            <a:extLst>
              <a:ext uri="{FF2B5EF4-FFF2-40B4-BE49-F238E27FC236}">
                <a16:creationId xmlns:a16="http://schemas.microsoft.com/office/drawing/2014/main" id="{4183E1E1-A400-DC45-AD53-AEB9BEE1D7CC}"/>
              </a:ext>
            </a:extLst>
          </p:cNvPr>
          <p:cNvSpPr>
            <a:spLocks noChangeArrowheads="1"/>
          </p:cNvSpPr>
          <p:nvPr/>
        </p:nvSpPr>
        <p:spPr bwMode="auto">
          <a:xfrm>
            <a:off x="18509666" y="9955311"/>
            <a:ext cx="1217591" cy="923012"/>
          </a:xfrm>
          <a:custGeom>
            <a:avLst/>
            <a:gdLst/>
            <a:ahLst/>
            <a:cxnLst/>
            <a:rect l="0" t="0" r="r" b="b"/>
            <a:pathLst>
              <a:path w="885464" h="671151">
                <a:moveTo>
                  <a:pt x="726898" y="571500"/>
                </a:moveTo>
                <a:cubicBezTo>
                  <a:pt x="734659" y="571500"/>
                  <a:pt x="741009" y="577572"/>
                  <a:pt x="741009" y="585431"/>
                </a:cubicBezTo>
                <a:cubicBezTo>
                  <a:pt x="741009" y="593289"/>
                  <a:pt x="734659" y="599718"/>
                  <a:pt x="726898" y="599718"/>
                </a:cubicBezTo>
                <a:cubicBezTo>
                  <a:pt x="719137" y="599718"/>
                  <a:pt x="712787" y="593289"/>
                  <a:pt x="712787" y="585431"/>
                </a:cubicBezTo>
                <a:cubicBezTo>
                  <a:pt x="712787" y="577572"/>
                  <a:pt x="719137" y="571500"/>
                  <a:pt x="726898" y="571500"/>
                </a:cubicBezTo>
                <a:close/>
                <a:moveTo>
                  <a:pt x="499705" y="571500"/>
                </a:moveTo>
                <a:cubicBezTo>
                  <a:pt x="507563" y="571500"/>
                  <a:pt x="513993" y="577572"/>
                  <a:pt x="513993" y="585431"/>
                </a:cubicBezTo>
                <a:cubicBezTo>
                  <a:pt x="513993" y="593289"/>
                  <a:pt x="507563" y="599718"/>
                  <a:pt x="499705" y="599718"/>
                </a:cubicBezTo>
                <a:cubicBezTo>
                  <a:pt x="491847" y="599718"/>
                  <a:pt x="485775" y="593289"/>
                  <a:pt x="485775" y="585431"/>
                </a:cubicBezTo>
                <a:cubicBezTo>
                  <a:pt x="485775" y="577572"/>
                  <a:pt x="491847" y="571500"/>
                  <a:pt x="499705" y="571500"/>
                </a:cubicBezTo>
                <a:close/>
                <a:moveTo>
                  <a:pt x="185737" y="571500"/>
                </a:moveTo>
                <a:cubicBezTo>
                  <a:pt x="193595" y="571500"/>
                  <a:pt x="199668" y="577572"/>
                  <a:pt x="199668" y="585431"/>
                </a:cubicBezTo>
                <a:cubicBezTo>
                  <a:pt x="199668" y="593289"/>
                  <a:pt x="193595" y="599718"/>
                  <a:pt x="185737" y="599718"/>
                </a:cubicBezTo>
                <a:cubicBezTo>
                  <a:pt x="177879" y="599718"/>
                  <a:pt x="171450" y="593289"/>
                  <a:pt x="171450" y="585431"/>
                </a:cubicBezTo>
                <a:cubicBezTo>
                  <a:pt x="171450" y="577572"/>
                  <a:pt x="177879" y="571500"/>
                  <a:pt x="185737" y="571500"/>
                </a:cubicBezTo>
                <a:close/>
                <a:moveTo>
                  <a:pt x="726895" y="553482"/>
                </a:moveTo>
                <a:cubicBezTo>
                  <a:pt x="717871" y="553482"/>
                  <a:pt x="709930" y="557091"/>
                  <a:pt x="704155" y="562867"/>
                </a:cubicBezTo>
                <a:cubicBezTo>
                  <a:pt x="698741" y="569003"/>
                  <a:pt x="695131" y="576583"/>
                  <a:pt x="695131" y="585607"/>
                </a:cubicBezTo>
                <a:cubicBezTo>
                  <a:pt x="695131" y="594630"/>
                  <a:pt x="698741" y="602571"/>
                  <a:pt x="704155" y="608346"/>
                </a:cubicBezTo>
                <a:cubicBezTo>
                  <a:pt x="709930" y="614122"/>
                  <a:pt x="717871" y="617731"/>
                  <a:pt x="726895" y="617731"/>
                </a:cubicBezTo>
                <a:cubicBezTo>
                  <a:pt x="735918" y="617731"/>
                  <a:pt x="743859" y="614122"/>
                  <a:pt x="749634" y="608346"/>
                </a:cubicBezTo>
                <a:cubicBezTo>
                  <a:pt x="755409" y="602571"/>
                  <a:pt x="759019" y="594630"/>
                  <a:pt x="759019" y="585607"/>
                </a:cubicBezTo>
                <a:cubicBezTo>
                  <a:pt x="759019" y="576583"/>
                  <a:pt x="755409" y="569003"/>
                  <a:pt x="749634" y="562867"/>
                </a:cubicBezTo>
                <a:cubicBezTo>
                  <a:pt x="743859" y="557091"/>
                  <a:pt x="735918" y="553482"/>
                  <a:pt x="726895" y="553482"/>
                </a:cubicBezTo>
                <a:close/>
                <a:moveTo>
                  <a:pt x="501469" y="553482"/>
                </a:moveTo>
                <a:cubicBezTo>
                  <a:pt x="492807" y="553482"/>
                  <a:pt x="484866" y="557091"/>
                  <a:pt x="478730" y="562867"/>
                </a:cubicBezTo>
                <a:cubicBezTo>
                  <a:pt x="472955" y="569003"/>
                  <a:pt x="469345" y="576583"/>
                  <a:pt x="469345" y="585607"/>
                </a:cubicBezTo>
                <a:cubicBezTo>
                  <a:pt x="469345" y="594630"/>
                  <a:pt x="472955" y="602571"/>
                  <a:pt x="478730" y="608346"/>
                </a:cubicBezTo>
                <a:cubicBezTo>
                  <a:pt x="484866" y="614122"/>
                  <a:pt x="492807" y="617731"/>
                  <a:pt x="501469" y="617731"/>
                </a:cubicBezTo>
                <a:cubicBezTo>
                  <a:pt x="510493" y="617731"/>
                  <a:pt x="518434" y="614122"/>
                  <a:pt x="524209" y="608346"/>
                </a:cubicBezTo>
                <a:cubicBezTo>
                  <a:pt x="529984" y="602571"/>
                  <a:pt x="533594" y="594630"/>
                  <a:pt x="533594" y="585607"/>
                </a:cubicBezTo>
                <a:cubicBezTo>
                  <a:pt x="533594" y="576583"/>
                  <a:pt x="529984" y="569003"/>
                  <a:pt x="524209" y="562867"/>
                </a:cubicBezTo>
                <a:cubicBezTo>
                  <a:pt x="518434" y="557091"/>
                  <a:pt x="510493" y="553482"/>
                  <a:pt x="501469" y="553482"/>
                </a:cubicBezTo>
                <a:close/>
                <a:moveTo>
                  <a:pt x="185917" y="553482"/>
                </a:moveTo>
                <a:cubicBezTo>
                  <a:pt x="176894" y="553482"/>
                  <a:pt x="168953" y="557091"/>
                  <a:pt x="163178" y="562867"/>
                </a:cubicBezTo>
                <a:cubicBezTo>
                  <a:pt x="157403" y="569003"/>
                  <a:pt x="153793" y="576583"/>
                  <a:pt x="153793" y="585607"/>
                </a:cubicBezTo>
                <a:cubicBezTo>
                  <a:pt x="153793" y="594630"/>
                  <a:pt x="157403" y="602571"/>
                  <a:pt x="163178" y="608346"/>
                </a:cubicBezTo>
                <a:cubicBezTo>
                  <a:pt x="168953" y="614122"/>
                  <a:pt x="176894" y="617731"/>
                  <a:pt x="185917" y="617731"/>
                </a:cubicBezTo>
                <a:cubicBezTo>
                  <a:pt x="194580" y="617731"/>
                  <a:pt x="202521" y="614122"/>
                  <a:pt x="208657" y="608346"/>
                </a:cubicBezTo>
                <a:cubicBezTo>
                  <a:pt x="214432" y="602571"/>
                  <a:pt x="218042" y="594630"/>
                  <a:pt x="218042" y="585607"/>
                </a:cubicBezTo>
                <a:cubicBezTo>
                  <a:pt x="218042" y="576583"/>
                  <a:pt x="214432" y="569003"/>
                  <a:pt x="208657" y="562867"/>
                </a:cubicBezTo>
                <a:cubicBezTo>
                  <a:pt x="202521" y="557091"/>
                  <a:pt x="194580" y="553482"/>
                  <a:pt x="185917" y="553482"/>
                </a:cubicBezTo>
                <a:close/>
                <a:moveTo>
                  <a:pt x="726895" y="500062"/>
                </a:moveTo>
                <a:cubicBezTo>
                  <a:pt x="750356" y="500062"/>
                  <a:pt x="772013" y="509807"/>
                  <a:pt x="787173" y="525328"/>
                </a:cubicBezTo>
                <a:cubicBezTo>
                  <a:pt x="802694" y="540488"/>
                  <a:pt x="812439" y="562145"/>
                  <a:pt x="812439" y="585607"/>
                </a:cubicBezTo>
                <a:cubicBezTo>
                  <a:pt x="812439" y="609068"/>
                  <a:pt x="802694" y="630725"/>
                  <a:pt x="787173" y="645885"/>
                </a:cubicBezTo>
                <a:cubicBezTo>
                  <a:pt x="772013" y="661406"/>
                  <a:pt x="750356" y="671151"/>
                  <a:pt x="726895" y="671151"/>
                </a:cubicBezTo>
                <a:cubicBezTo>
                  <a:pt x="703433" y="671151"/>
                  <a:pt x="681776" y="661406"/>
                  <a:pt x="666616" y="645885"/>
                </a:cubicBezTo>
                <a:cubicBezTo>
                  <a:pt x="651095" y="630725"/>
                  <a:pt x="641350" y="609068"/>
                  <a:pt x="641350" y="585607"/>
                </a:cubicBezTo>
                <a:cubicBezTo>
                  <a:pt x="641350" y="562145"/>
                  <a:pt x="651095" y="540488"/>
                  <a:pt x="666616" y="525328"/>
                </a:cubicBezTo>
                <a:cubicBezTo>
                  <a:pt x="681776" y="509807"/>
                  <a:pt x="703433" y="500062"/>
                  <a:pt x="726895" y="500062"/>
                </a:cubicBezTo>
                <a:close/>
                <a:moveTo>
                  <a:pt x="501469" y="500062"/>
                </a:moveTo>
                <a:cubicBezTo>
                  <a:pt x="525292" y="500062"/>
                  <a:pt x="546588" y="509807"/>
                  <a:pt x="562109" y="525328"/>
                </a:cubicBezTo>
                <a:cubicBezTo>
                  <a:pt x="577629" y="540488"/>
                  <a:pt x="587014" y="562145"/>
                  <a:pt x="587014" y="585607"/>
                </a:cubicBezTo>
                <a:cubicBezTo>
                  <a:pt x="587014" y="609068"/>
                  <a:pt x="577629" y="630725"/>
                  <a:pt x="562109" y="645885"/>
                </a:cubicBezTo>
                <a:cubicBezTo>
                  <a:pt x="546588" y="661406"/>
                  <a:pt x="525292" y="671151"/>
                  <a:pt x="501469" y="671151"/>
                </a:cubicBezTo>
                <a:cubicBezTo>
                  <a:pt x="478008" y="671151"/>
                  <a:pt x="456712" y="661406"/>
                  <a:pt x="441191" y="645885"/>
                </a:cubicBezTo>
                <a:cubicBezTo>
                  <a:pt x="425670" y="630725"/>
                  <a:pt x="415925" y="609068"/>
                  <a:pt x="415925" y="585607"/>
                </a:cubicBezTo>
                <a:cubicBezTo>
                  <a:pt x="415925" y="562145"/>
                  <a:pt x="425670" y="540488"/>
                  <a:pt x="441191" y="525328"/>
                </a:cubicBezTo>
                <a:cubicBezTo>
                  <a:pt x="456712" y="509807"/>
                  <a:pt x="478008" y="500062"/>
                  <a:pt x="501469" y="500062"/>
                </a:cubicBezTo>
                <a:close/>
                <a:moveTo>
                  <a:pt x="185917" y="500062"/>
                </a:moveTo>
                <a:cubicBezTo>
                  <a:pt x="209379" y="500062"/>
                  <a:pt x="230675" y="509807"/>
                  <a:pt x="246196" y="525328"/>
                </a:cubicBezTo>
                <a:cubicBezTo>
                  <a:pt x="261716" y="540488"/>
                  <a:pt x="271101" y="562145"/>
                  <a:pt x="271101" y="585607"/>
                </a:cubicBezTo>
                <a:cubicBezTo>
                  <a:pt x="271101" y="609068"/>
                  <a:pt x="261716" y="630725"/>
                  <a:pt x="246196" y="645885"/>
                </a:cubicBezTo>
                <a:cubicBezTo>
                  <a:pt x="230675" y="661406"/>
                  <a:pt x="209379" y="671151"/>
                  <a:pt x="185917" y="671151"/>
                </a:cubicBezTo>
                <a:cubicBezTo>
                  <a:pt x="162095" y="671151"/>
                  <a:pt x="140799" y="661406"/>
                  <a:pt x="125278" y="645885"/>
                </a:cubicBezTo>
                <a:cubicBezTo>
                  <a:pt x="109757" y="630725"/>
                  <a:pt x="100012" y="609068"/>
                  <a:pt x="100012" y="585607"/>
                </a:cubicBezTo>
                <a:cubicBezTo>
                  <a:pt x="100012" y="562145"/>
                  <a:pt x="109757" y="540488"/>
                  <a:pt x="125278" y="525328"/>
                </a:cubicBezTo>
                <a:cubicBezTo>
                  <a:pt x="140799" y="509807"/>
                  <a:pt x="162095" y="500062"/>
                  <a:pt x="185917" y="500062"/>
                </a:cubicBezTo>
                <a:close/>
                <a:moveTo>
                  <a:pt x="700790" y="369608"/>
                </a:moveTo>
                <a:lnTo>
                  <a:pt x="700790" y="387215"/>
                </a:lnTo>
                <a:lnTo>
                  <a:pt x="727121" y="387215"/>
                </a:lnTo>
                <a:lnTo>
                  <a:pt x="795292" y="387215"/>
                </a:lnTo>
                <a:lnTo>
                  <a:pt x="821261" y="387215"/>
                </a:lnTo>
                <a:lnTo>
                  <a:pt x="821261" y="369608"/>
                </a:lnTo>
                <a:lnTo>
                  <a:pt x="795292" y="369608"/>
                </a:lnTo>
                <a:lnTo>
                  <a:pt x="727121" y="369608"/>
                </a:lnTo>
                <a:lnTo>
                  <a:pt x="700790" y="369608"/>
                </a:lnTo>
                <a:close/>
                <a:moveTo>
                  <a:pt x="434451" y="369608"/>
                </a:moveTo>
                <a:lnTo>
                  <a:pt x="434451" y="387215"/>
                </a:lnTo>
                <a:lnTo>
                  <a:pt x="460060" y="387215"/>
                </a:lnTo>
                <a:lnTo>
                  <a:pt x="528231" y="387215"/>
                </a:lnTo>
                <a:lnTo>
                  <a:pt x="554200" y="387215"/>
                </a:lnTo>
                <a:lnTo>
                  <a:pt x="554200" y="369608"/>
                </a:lnTo>
                <a:lnTo>
                  <a:pt x="528231" y="369608"/>
                </a:lnTo>
                <a:lnTo>
                  <a:pt x="460060" y="369608"/>
                </a:lnTo>
                <a:lnTo>
                  <a:pt x="434451" y="369608"/>
                </a:lnTo>
                <a:close/>
                <a:moveTo>
                  <a:pt x="224172" y="332547"/>
                </a:moveTo>
                <a:cubicBezTo>
                  <a:pt x="186810" y="333268"/>
                  <a:pt x="150885" y="349128"/>
                  <a:pt x="122504" y="373999"/>
                </a:cubicBezTo>
                <a:cubicBezTo>
                  <a:pt x="109212" y="385895"/>
                  <a:pt x="97357" y="399952"/>
                  <a:pt x="88016" y="415091"/>
                </a:cubicBezTo>
                <a:lnTo>
                  <a:pt x="225609" y="415091"/>
                </a:lnTo>
                <a:lnTo>
                  <a:pt x="316500" y="415091"/>
                </a:lnTo>
                <a:lnTo>
                  <a:pt x="316500" y="332547"/>
                </a:lnTo>
                <a:lnTo>
                  <a:pt x="230280" y="332547"/>
                </a:lnTo>
                <a:cubicBezTo>
                  <a:pt x="229202" y="332547"/>
                  <a:pt x="228124" y="332547"/>
                  <a:pt x="227046" y="332547"/>
                </a:cubicBezTo>
                <a:cubicBezTo>
                  <a:pt x="226687" y="332547"/>
                  <a:pt x="225969" y="332547"/>
                  <a:pt x="225609" y="332547"/>
                </a:cubicBezTo>
                <a:cubicBezTo>
                  <a:pt x="225250" y="332547"/>
                  <a:pt x="224532" y="332547"/>
                  <a:pt x="224172" y="332547"/>
                </a:cubicBezTo>
                <a:close/>
                <a:moveTo>
                  <a:pt x="225609" y="296862"/>
                </a:moveTo>
                <a:cubicBezTo>
                  <a:pt x="225250" y="297222"/>
                  <a:pt x="224891" y="297222"/>
                  <a:pt x="224532" y="297222"/>
                </a:cubicBezTo>
                <a:cubicBezTo>
                  <a:pt x="224891" y="297222"/>
                  <a:pt x="225250" y="297222"/>
                  <a:pt x="225609" y="297222"/>
                </a:cubicBezTo>
                <a:cubicBezTo>
                  <a:pt x="225969" y="297222"/>
                  <a:pt x="226687" y="297222"/>
                  <a:pt x="227046" y="297222"/>
                </a:cubicBezTo>
                <a:cubicBezTo>
                  <a:pt x="228124" y="297222"/>
                  <a:pt x="228843" y="297222"/>
                  <a:pt x="229920" y="297222"/>
                </a:cubicBezTo>
                <a:cubicBezTo>
                  <a:pt x="228843" y="297222"/>
                  <a:pt x="228124" y="296862"/>
                  <a:pt x="227046" y="296862"/>
                </a:cubicBezTo>
                <a:lnTo>
                  <a:pt x="334462" y="296862"/>
                </a:lnTo>
                <a:cubicBezTo>
                  <a:pt x="344162" y="296862"/>
                  <a:pt x="352066" y="304792"/>
                  <a:pt x="352066" y="314524"/>
                </a:cubicBezTo>
                <a:lnTo>
                  <a:pt x="352066" y="460375"/>
                </a:lnTo>
                <a:lnTo>
                  <a:pt x="841536" y="460375"/>
                </a:lnTo>
                <a:cubicBezTo>
                  <a:pt x="851247" y="460375"/>
                  <a:pt x="859160" y="468694"/>
                  <a:pt x="859160" y="478460"/>
                </a:cubicBezTo>
                <a:lnTo>
                  <a:pt x="859160" y="567441"/>
                </a:lnTo>
                <a:lnTo>
                  <a:pt x="869590" y="567441"/>
                </a:lnTo>
                <a:lnTo>
                  <a:pt x="869590" y="602889"/>
                </a:lnTo>
                <a:lnTo>
                  <a:pt x="841536" y="602889"/>
                </a:lnTo>
                <a:lnTo>
                  <a:pt x="828229" y="602889"/>
                </a:lnTo>
                <a:cubicBezTo>
                  <a:pt x="829308" y="597463"/>
                  <a:pt x="829667" y="590952"/>
                  <a:pt x="829667" y="585165"/>
                </a:cubicBezTo>
                <a:cubicBezTo>
                  <a:pt x="829667" y="557674"/>
                  <a:pt x="818877" y="531270"/>
                  <a:pt x="799815" y="512099"/>
                </a:cubicBezTo>
                <a:cubicBezTo>
                  <a:pt x="780393" y="492567"/>
                  <a:pt x="754137" y="481716"/>
                  <a:pt x="726802" y="481716"/>
                </a:cubicBezTo>
                <a:cubicBezTo>
                  <a:pt x="699467" y="481716"/>
                  <a:pt x="673571" y="492567"/>
                  <a:pt x="653789" y="512099"/>
                </a:cubicBezTo>
                <a:cubicBezTo>
                  <a:pt x="634727" y="531270"/>
                  <a:pt x="623937" y="557674"/>
                  <a:pt x="623937" y="585165"/>
                </a:cubicBezTo>
                <a:cubicBezTo>
                  <a:pt x="623937" y="590952"/>
                  <a:pt x="624297" y="597463"/>
                  <a:pt x="625376" y="602889"/>
                </a:cubicBezTo>
                <a:lnTo>
                  <a:pt x="601997" y="602889"/>
                </a:lnTo>
                <a:cubicBezTo>
                  <a:pt x="603076" y="597463"/>
                  <a:pt x="603796" y="590952"/>
                  <a:pt x="603796" y="585165"/>
                </a:cubicBezTo>
                <a:cubicBezTo>
                  <a:pt x="603796" y="557674"/>
                  <a:pt x="593006" y="531270"/>
                  <a:pt x="573583" y="512099"/>
                </a:cubicBezTo>
                <a:cubicBezTo>
                  <a:pt x="554161" y="492567"/>
                  <a:pt x="527906" y="481716"/>
                  <a:pt x="500571" y="481716"/>
                </a:cubicBezTo>
                <a:cubicBezTo>
                  <a:pt x="473236" y="481716"/>
                  <a:pt x="447340" y="492567"/>
                  <a:pt x="427918" y="512099"/>
                </a:cubicBezTo>
                <a:cubicBezTo>
                  <a:pt x="412812" y="527291"/>
                  <a:pt x="402741" y="546461"/>
                  <a:pt x="399144" y="567441"/>
                </a:cubicBezTo>
                <a:cubicBezTo>
                  <a:pt x="398065" y="573228"/>
                  <a:pt x="397706" y="579377"/>
                  <a:pt x="397706" y="585165"/>
                </a:cubicBezTo>
                <a:cubicBezTo>
                  <a:pt x="397706" y="590952"/>
                  <a:pt x="398065" y="597101"/>
                  <a:pt x="399144" y="602889"/>
                </a:cubicBezTo>
                <a:lnTo>
                  <a:pt x="336922" y="602889"/>
                </a:lnTo>
                <a:cubicBezTo>
                  <a:pt x="336562" y="602889"/>
                  <a:pt x="335843" y="602889"/>
                  <a:pt x="335483" y="602889"/>
                </a:cubicBezTo>
                <a:lnTo>
                  <a:pt x="334968" y="602679"/>
                </a:lnTo>
                <a:lnTo>
                  <a:pt x="334462" y="602890"/>
                </a:lnTo>
                <a:lnTo>
                  <a:pt x="285963" y="602890"/>
                </a:lnTo>
                <a:cubicBezTo>
                  <a:pt x="286682" y="597483"/>
                  <a:pt x="287400" y="590995"/>
                  <a:pt x="287400" y="585227"/>
                </a:cubicBezTo>
                <a:cubicBezTo>
                  <a:pt x="287400" y="557832"/>
                  <a:pt x="276623" y="531519"/>
                  <a:pt x="257223" y="512054"/>
                </a:cubicBezTo>
                <a:cubicBezTo>
                  <a:pt x="247883" y="503043"/>
                  <a:pt x="237105" y="495834"/>
                  <a:pt x="225609" y="490787"/>
                </a:cubicBezTo>
                <a:cubicBezTo>
                  <a:pt x="213036" y="485020"/>
                  <a:pt x="199025" y="482136"/>
                  <a:pt x="184655" y="482136"/>
                </a:cubicBezTo>
                <a:cubicBezTo>
                  <a:pt x="156992" y="482136"/>
                  <a:pt x="131126" y="492950"/>
                  <a:pt x="111727" y="512054"/>
                </a:cubicBezTo>
                <a:cubicBezTo>
                  <a:pt x="92327" y="531519"/>
                  <a:pt x="81550" y="557832"/>
                  <a:pt x="81550" y="585227"/>
                </a:cubicBezTo>
                <a:cubicBezTo>
                  <a:pt x="81550" y="590995"/>
                  <a:pt x="82268" y="597483"/>
                  <a:pt x="82987" y="602890"/>
                </a:cubicBezTo>
                <a:lnTo>
                  <a:pt x="34847" y="602890"/>
                </a:lnTo>
                <a:lnTo>
                  <a:pt x="34488" y="602890"/>
                </a:lnTo>
                <a:lnTo>
                  <a:pt x="17962" y="602890"/>
                </a:lnTo>
                <a:cubicBezTo>
                  <a:pt x="7903" y="602890"/>
                  <a:pt x="0" y="594960"/>
                  <a:pt x="0" y="585227"/>
                </a:cubicBezTo>
                <a:cubicBezTo>
                  <a:pt x="0" y="575495"/>
                  <a:pt x="7903" y="567565"/>
                  <a:pt x="17962" y="567565"/>
                </a:cubicBezTo>
                <a:lnTo>
                  <a:pt x="19399" y="567565"/>
                </a:lnTo>
                <a:lnTo>
                  <a:pt x="32692" y="468799"/>
                </a:lnTo>
                <a:cubicBezTo>
                  <a:pt x="39158" y="421580"/>
                  <a:pt x="64306" y="378325"/>
                  <a:pt x="99153" y="347326"/>
                </a:cubicBezTo>
                <a:cubicBezTo>
                  <a:pt x="134000" y="316687"/>
                  <a:pt x="178907" y="297222"/>
                  <a:pt x="225609" y="296862"/>
                </a:cubicBezTo>
                <a:close/>
                <a:moveTo>
                  <a:pt x="795292" y="288758"/>
                </a:moveTo>
                <a:cubicBezTo>
                  <a:pt x="792767" y="288758"/>
                  <a:pt x="790963" y="289477"/>
                  <a:pt x="788799" y="291273"/>
                </a:cubicBezTo>
                <a:lnTo>
                  <a:pt x="767518" y="312474"/>
                </a:lnTo>
                <a:cubicBezTo>
                  <a:pt x="763911" y="315708"/>
                  <a:pt x="763911" y="321457"/>
                  <a:pt x="767518" y="325051"/>
                </a:cubicBezTo>
                <a:cubicBezTo>
                  <a:pt x="771125" y="328285"/>
                  <a:pt x="776896" y="328285"/>
                  <a:pt x="780142" y="325051"/>
                </a:cubicBezTo>
                <a:lnTo>
                  <a:pt x="786274" y="318942"/>
                </a:lnTo>
                <a:lnTo>
                  <a:pt x="786274" y="353797"/>
                </a:lnTo>
                <a:lnTo>
                  <a:pt x="795292" y="353797"/>
                </a:lnTo>
                <a:lnTo>
                  <a:pt x="803948" y="353797"/>
                </a:lnTo>
                <a:lnTo>
                  <a:pt x="803948" y="318942"/>
                </a:lnTo>
                <a:lnTo>
                  <a:pt x="810441" y="325051"/>
                </a:lnTo>
                <a:cubicBezTo>
                  <a:pt x="814047" y="328285"/>
                  <a:pt x="819458" y="328285"/>
                  <a:pt x="823065" y="325051"/>
                </a:cubicBezTo>
                <a:cubicBezTo>
                  <a:pt x="826311" y="321457"/>
                  <a:pt x="826311" y="315708"/>
                  <a:pt x="823065" y="312474"/>
                </a:cubicBezTo>
                <a:lnTo>
                  <a:pt x="801784" y="291273"/>
                </a:lnTo>
                <a:cubicBezTo>
                  <a:pt x="799980" y="289477"/>
                  <a:pt x="797456" y="288758"/>
                  <a:pt x="795292" y="288758"/>
                </a:cubicBezTo>
                <a:close/>
                <a:moveTo>
                  <a:pt x="727121" y="288758"/>
                </a:moveTo>
                <a:cubicBezTo>
                  <a:pt x="724596" y="288758"/>
                  <a:pt x="722432" y="289477"/>
                  <a:pt x="720628" y="291273"/>
                </a:cubicBezTo>
                <a:lnTo>
                  <a:pt x="699347" y="312474"/>
                </a:lnTo>
                <a:cubicBezTo>
                  <a:pt x="696101" y="315708"/>
                  <a:pt x="696101" y="321457"/>
                  <a:pt x="699347" y="325051"/>
                </a:cubicBezTo>
                <a:cubicBezTo>
                  <a:pt x="702954" y="328285"/>
                  <a:pt x="708365" y="328285"/>
                  <a:pt x="711971" y="325051"/>
                </a:cubicBezTo>
                <a:lnTo>
                  <a:pt x="718103" y="318942"/>
                </a:lnTo>
                <a:lnTo>
                  <a:pt x="718103" y="353797"/>
                </a:lnTo>
                <a:lnTo>
                  <a:pt x="727121" y="353797"/>
                </a:lnTo>
                <a:lnTo>
                  <a:pt x="736138" y="353797"/>
                </a:lnTo>
                <a:lnTo>
                  <a:pt x="736138" y="318942"/>
                </a:lnTo>
                <a:lnTo>
                  <a:pt x="741909" y="325051"/>
                </a:lnTo>
                <a:cubicBezTo>
                  <a:pt x="745516" y="328285"/>
                  <a:pt x="751287" y="328285"/>
                  <a:pt x="754533" y="325051"/>
                </a:cubicBezTo>
                <a:cubicBezTo>
                  <a:pt x="758140" y="321457"/>
                  <a:pt x="758140" y="315708"/>
                  <a:pt x="754533" y="312474"/>
                </a:cubicBezTo>
                <a:lnTo>
                  <a:pt x="733253" y="291273"/>
                </a:lnTo>
                <a:cubicBezTo>
                  <a:pt x="731449" y="289477"/>
                  <a:pt x="729285" y="288758"/>
                  <a:pt x="727121" y="288758"/>
                </a:cubicBezTo>
                <a:close/>
                <a:moveTo>
                  <a:pt x="528231" y="288758"/>
                </a:moveTo>
                <a:cubicBezTo>
                  <a:pt x="526066" y="288758"/>
                  <a:pt x="523902" y="289477"/>
                  <a:pt x="522099" y="291273"/>
                </a:cubicBezTo>
                <a:lnTo>
                  <a:pt x="500818" y="312474"/>
                </a:lnTo>
                <a:cubicBezTo>
                  <a:pt x="497211" y="315708"/>
                  <a:pt x="497211" y="321457"/>
                  <a:pt x="500818" y="325051"/>
                </a:cubicBezTo>
                <a:cubicBezTo>
                  <a:pt x="504064" y="328285"/>
                  <a:pt x="509835" y="328285"/>
                  <a:pt x="513442" y="325051"/>
                </a:cubicBezTo>
                <a:lnTo>
                  <a:pt x="519574" y="318942"/>
                </a:lnTo>
                <a:lnTo>
                  <a:pt x="519574" y="353797"/>
                </a:lnTo>
                <a:lnTo>
                  <a:pt x="528231" y="353797"/>
                </a:lnTo>
                <a:lnTo>
                  <a:pt x="537248" y="353797"/>
                </a:lnTo>
                <a:lnTo>
                  <a:pt x="537248" y="318942"/>
                </a:lnTo>
                <a:lnTo>
                  <a:pt x="543380" y="325051"/>
                </a:lnTo>
                <a:cubicBezTo>
                  <a:pt x="546987" y="328285"/>
                  <a:pt x="552397" y="328285"/>
                  <a:pt x="556004" y="325051"/>
                </a:cubicBezTo>
                <a:cubicBezTo>
                  <a:pt x="559611" y="321457"/>
                  <a:pt x="559611" y="315708"/>
                  <a:pt x="556004" y="312474"/>
                </a:cubicBezTo>
                <a:lnTo>
                  <a:pt x="534723" y="291273"/>
                </a:lnTo>
                <a:cubicBezTo>
                  <a:pt x="532920" y="289477"/>
                  <a:pt x="530755" y="288758"/>
                  <a:pt x="528231" y="288758"/>
                </a:cubicBezTo>
                <a:close/>
                <a:moveTo>
                  <a:pt x="460060" y="288758"/>
                </a:moveTo>
                <a:cubicBezTo>
                  <a:pt x="457896" y="288758"/>
                  <a:pt x="455371" y="289477"/>
                  <a:pt x="453928" y="291273"/>
                </a:cubicBezTo>
                <a:lnTo>
                  <a:pt x="432287" y="312474"/>
                </a:lnTo>
                <a:cubicBezTo>
                  <a:pt x="429040" y="315708"/>
                  <a:pt x="429040" y="321457"/>
                  <a:pt x="432287" y="325051"/>
                </a:cubicBezTo>
                <a:cubicBezTo>
                  <a:pt x="435893" y="328285"/>
                  <a:pt x="441665" y="328285"/>
                  <a:pt x="445271" y="325051"/>
                </a:cubicBezTo>
                <a:lnTo>
                  <a:pt x="451403" y="318942"/>
                </a:lnTo>
                <a:lnTo>
                  <a:pt x="451403" y="353797"/>
                </a:lnTo>
                <a:lnTo>
                  <a:pt x="460060" y="353797"/>
                </a:lnTo>
                <a:lnTo>
                  <a:pt x="469077" y="353797"/>
                </a:lnTo>
                <a:lnTo>
                  <a:pt x="469077" y="318942"/>
                </a:lnTo>
                <a:lnTo>
                  <a:pt x="475209" y="325051"/>
                </a:lnTo>
                <a:cubicBezTo>
                  <a:pt x="478455" y="328285"/>
                  <a:pt x="484226" y="328285"/>
                  <a:pt x="487833" y="325051"/>
                </a:cubicBezTo>
                <a:cubicBezTo>
                  <a:pt x="491440" y="321457"/>
                  <a:pt x="491440" y="315708"/>
                  <a:pt x="487833" y="312474"/>
                </a:cubicBezTo>
                <a:lnTo>
                  <a:pt x="466552" y="291273"/>
                </a:lnTo>
                <a:cubicBezTo>
                  <a:pt x="464749" y="289477"/>
                  <a:pt x="462585" y="288758"/>
                  <a:pt x="460060" y="288758"/>
                </a:cubicBezTo>
                <a:close/>
                <a:moveTo>
                  <a:pt x="636587" y="230187"/>
                </a:moveTo>
                <a:lnTo>
                  <a:pt x="654261" y="230187"/>
                </a:lnTo>
                <a:lnTo>
                  <a:pt x="727121" y="230187"/>
                </a:lnTo>
                <a:lnTo>
                  <a:pt x="795292" y="230187"/>
                </a:lnTo>
                <a:lnTo>
                  <a:pt x="867791" y="230187"/>
                </a:lnTo>
                <a:lnTo>
                  <a:pt x="885464" y="230187"/>
                </a:lnTo>
                <a:lnTo>
                  <a:pt x="885464" y="247794"/>
                </a:lnTo>
                <a:lnTo>
                  <a:pt x="885464" y="424945"/>
                </a:lnTo>
                <a:lnTo>
                  <a:pt x="885464" y="442552"/>
                </a:lnTo>
                <a:lnTo>
                  <a:pt x="867791" y="442552"/>
                </a:lnTo>
                <a:lnTo>
                  <a:pt x="795292" y="442552"/>
                </a:lnTo>
                <a:lnTo>
                  <a:pt x="727121" y="442552"/>
                </a:lnTo>
                <a:lnTo>
                  <a:pt x="654261" y="442552"/>
                </a:lnTo>
                <a:lnTo>
                  <a:pt x="636587" y="442552"/>
                </a:lnTo>
                <a:lnTo>
                  <a:pt x="636587" y="424945"/>
                </a:lnTo>
                <a:lnTo>
                  <a:pt x="636587" y="247794"/>
                </a:lnTo>
                <a:lnTo>
                  <a:pt x="636587" y="230187"/>
                </a:lnTo>
                <a:close/>
                <a:moveTo>
                  <a:pt x="369887" y="230187"/>
                </a:moveTo>
                <a:lnTo>
                  <a:pt x="387561" y="230187"/>
                </a:lnTo>
                <a:lnTo>
                  <a:pt x="460060" y="230187"/>
                </a:lnTo>
                <a:lnTo>
                  <a:pt x="528231" y="230187"/>
                </a:lnTo>
                <a:lnTo>
                  <a:pt x="601090" y="230187"/>
                </a:lnTo>
                <a:lnTo>
                  <a:pt x="618764" y="230187"/>
                </a:lnTo>
                <a:lnTo>
                  <a:pt x="618764" y="247794"/>
                </a:lnTo>
                <a:lnTo>
                  <a:pt x="618764" y="424945"/>
                </a:lnTo>
                <a:lnTo>
                  <a:pt x="618764" y="442552"/>
                </a:lnTo>
                <a:lnTo>
                  <a:pt x="601090" y="442552"/>
                </a:lnTo>
                <a:lnTo>
                  <a:pt x="528231" y="442552"/>
                </a:lnTo>
                <a:lnTo>
                  <a:pt x="460060" y="442552"/>
                </a:lnTo>
                <a:lnTo>
                  <a:pt x="387561" y="442552"/>
                </a:lnTo>
                <a:lnTo>
                  <a:pt x="369887" y="442552"/>
                </a:lnTo>
                <a:lnTo>
                  <a:pt x="369887" y="424945"/>
                </a:lnTo>
                <a:lnTo>
                  <a:pt x="369887" y="247794"/>
                </a:lnTo>
                <a:lnTo>
                  <a:pt x="369887" y="230187"/>
                </a:lnTo>
                <a:close/>
                <a:moveTo>
                  <a:pt x="700790" y="139421"/>
                </a:moveTo>
                <a:lnTo>
                  <a:pt x="700790" y="157028"/>
                </a:lnTo>
                <a:lnTo>
                  <a:pt x="727121" y="157028"/>
                </a:lnTo>
                <a:lnTo>
                  <a:pt x="795292" y="157028"/>
                </a:lnTo>
                <a:lnTo>
                  <a:pt x="821261" y="157028"/>
                </a:lnTo>
                <a:lnTo>
                  <a:pt x="821261" y="139421"/>
                </a:lnTo>
                <a:lnTo>
                  <a:pt x="795292" y="139421"/>
                </a:lnTo>
                <a:lnTo>
                  <a:pt x="727121" y="139421"/>
                </a:lnTo>
                <a:lnTo>
                  <a:pt x="700790" y="139421"/>
                </a:lnTo>
                <a:close/>
                <a:moveTo>
                  <a:pt x="434451" y="139421"/>
                </a:moveTo>
                <a:lnTo>
                  <a:pt x="434451" y="157028"/>
                </a:lnTo>
                <a:lnTo>
                  <a:pt x="460060" y="157028"/>
                </a:lnTo>
                <a:lnTo>
                  <a:pt x="528231" y="157028"/>
                </a:lnTo>
                <a:lnTo>
                  <a:pt x="554200" y="157028"/>
                </a:lnTo>
                <a:lnTo>
                  <a:pt x="554200" y="139421"/>
                </a:lnTo>
                <a:lnTo>
                  <a:pt x="528231" y="139421"/>
                </a:lnTo>
                <a:lnTo>
                  <a:pt x="460060" y="139421"/>
                </a:lnTo>
                <a:lnTo>
                  <a:pt x="434451" y="139421"/>
                </a:lnTo>
                <a:close/>
                <a:moveTo>
                  <a:pt x="795292" y="58212"/>
                </a:moveTo>
                <a:cubicBezTo>
                  <a:pt x="792767" y="58212"/>
                  <a:pt x="790963" y="59290"/>
                  <a:pt x="788799" y="61086"/>
                </a:cubicBezTo>
                <a:lnTo>
                  <a:pt x="767518" y="82287"/>
                </a:lnTo>
                <a:cubicBezTo>
                  <a:pt x="763911" y="85880"/>
                  <a:pt x="763911" y="91270"/>
                  <a:pt x="767518" y="94864"/>
                </a:cubicBezTo>
                <a:cubicBezTo>
                  <a:pt x="771125" y="98098"/>
                  <a:pt x="776896" y="98098"/>
                  <a:pt x="780142" y="94864"/>
                </a:cubicBezTo>
                <a:lnTo>
                  <a:pt x="786274" y="88396"/>
                </a:lnTo>
                <a:lnTo>
                  <a:pt x="786274" y="123610"/>
                </a:lnTo>
                <a:lnTo>
                  <a:pt x="795292" y="123610"/>
                </a:lnTo>
                <a:lnTo>
                  <a:pt x="803948" y="123610"/>
                </a:lnTo>
                <a:lnTo>
                  <a:pt x="803948" y="88396"/>
                </a:lnTo>
                <a:lnTo>
                  <a:pt x="810441" y="94864"/>
                </a:lnTo>
                <a:cubicBezTo>
                  <a:pt x="814047" y="98098"/>
                  <a:pt x="819458" y="98098"/>
                  <a:pt x="823065" y="94864"/>
                </a:cubicBezTo>
                <a:cubicBezTo>
                  <a:pt x="826311" y="91270"/>
                  <a:pt x="826311" y="85880"/>
                  <a:pt x="823065" y="82287"/>
                </a:cubicBezTo>
                <a:lnTo>
                  <a:pt x="801784" y="61086"/>
                </a:lnTo>
                <a:cubicBezTo>
                  <a:pt x="799980" y="59290"/>
                  <a:pt x="797456" y="58212"/>
                  <a:pt x="795292" y="58212"/>
                </a:cubicBezTo>
                <a:close/>
                <a:moveTo>
                  <a:pt x="727121" y="58212"/>
                </a:moveTo>
                <a:cubicBezTo>
                  <a:pt x="724596" y="58212"/>
                  <a:pt x="722432" y="59290"/>
                  <a:pt x="720628" y="61086"/>
                </a:cubicBezTo>
                <a:lnTo>
                  <a:pt x="699347" y="82287"/>
                </a:lnTo>
                <a:cubicBezTo>
                  <a:pt x="696101" y="85880"/>
                  <a:pt x="696101" y="91270"/>
                  <a:pt x="699347" y="94864"/>
                </a:cubicBezTo>
                <a:cubicBezTo>
                  <a:pt x="702954" y="98098"/>
                  <a:pt x="708365" y="98098"/>
                  <a:pt x="711971" y="94864"/>
                </a:cubicBezTo>
                <a:lnTo>
                  <a:pt x="718103" y="88396"/>
                </a:lnTo>
                <a:lnTo>
                  <a:pt x="718103" y="123610"/>
                </a:lnTo>
                <a:lnTo>
                  <a:pt x="727121" y="123610"/>
                </a:lnTo>
                <a:lnTo>
                  <a:pt x="736138" y="123610"/>
                </a:lnTo>
                <a:lnTo>
                  <a:pt x="736138" y="88396"/>
                </a:lnTo>
                <a:lnTo>
                  <a:pt x="741909" y="94864"/>
                </a:lnTo>
                <a:cubicBezTo>
                  <a:pt x="745516" y="98098"/>
                  <a:pt x="751287" y="98098"/>
                  <a:pt x="754533" y="94864"/>
                </a:cubicBezTo>
                <a:cubicBezTo>
                  <a:pt x="758140" y="91270"/>
                  <a:pt x="758140" y="85880"/>
                  <a:pt x="754533" y="82287"/>
                </a:cubicBezTo>
                <a:lnTo>
                  <a:pt x="733253" y="61086"/>
                </a:lnTo>
                <a:cubicBezTo>
                  <a:pt x="731449" y="59290"/>
                  <a:pt x="729285" y="58212"/>
                  <a:pt x="727121" y="58212"/>
                </a:cubicBezTo>
                <a:close/>
                <a:moveTo>
                  <a:pt x="528231" y="58212"/>
                </a:moveTo>
                <a:cubicBezTo>
                  <a:pt x="526066" y="58212"/>
                  <a:pt x="523902" y="59290"/>
                  <a:pt x="522099" y="61086"/>
                </a:cubicBezTo>
                <a:lnTo>
                  <a:pt x="500818" y="82287"/>
                </a:lnTo>
                <a:cubicBezTo>
                  <a:pt x="497211" y="85880"/>
                  <a:pt x="497211" y="91270"/>
                  <a:pt x="500818" y="94864"/>
                </a:cubicBezTo>
                <a:cubicBezTo>
                  <a:pt x="504064" y="98098"/>
                  <a:pt x="509835" y="98098"/>
                  <a:pt x="513442" y="94864"/>
                </a:cubicBezTo>
                <a:lnTo>
                  <a:pt x="519574" y="88396"/>
                </a:lnTo>
                <a:lnTo>
                  <a:pt x="519574" y="123610"/>
                </a:lnTo>
                <a:lnTo>
                  <a:pt x="528231" y="123610"/>
                </a:lnTo>
                <a:lnTo>
                  <a:pt x="537248" y="123610"/>
                </a:lnTo>
                <a:lnTo>
                  <a:pt x="537248" y="88396"/>
                </a:lnTo>
                <a:lnTo>
                  <a:pt x="543380" y="94864"/>
                </a:lnTo>
                <a:cubicBezTo>
                  <a:pt x="546987" y="98098"/>
                  <a:pt x="552397" y="98098"/>
                  <a:pt x="556004" y="94864"/>
                </a:cubicBezTo>
                <a:cubicBezTo>
                  <a:pt x="559611" y="91270"/>
                  <a:pt x="559611" y="85880"/>
                  <a:pt x="556004" y="82287"/>
                </a:cubicBezTo>
                <a:lnTo>
                  <a:pt x="534723" y="61086"/>
                </a:lnTo>
                <a:cubicBezTo>
                  <a:pt x="532920" y="59290"/>
                  <a:pt x="530755" y="58212"/>
                  <a:pt x="528231" y="58212"/>
                </a:cubicBezTo>
                <a:close/>
                <a:moveTo>
                  <a:pt x="460060" y="58212"/>
                </a:moveTo>
                <a:cubicBezTo>
                  <a:pt x="457896" y="58212"/>
                  <a:pt x="455371" y="59290"/>
                  <a:pt x="453928" y="61086"/>
                </a:cubicBezTo>
                <a:lnTo>
                  <a:pt x="432287" y="82287"/>
                </a:lnTo>
                <a:cubicBezTo>
                  <a:pt x="429040" y="85880"/>
                  <a:pt x="429040" y="91270"/>
                  <a:pt x="432287" y="94864"/>
                </a:cubicBezTo>
                <a:cubicBezTo>
                  <a:pt x="435893" y="98098"/>
                  <a:pt x="441665" y="98098"/>
                  <a:pt x="445271" y="94864"/>
                </a:cubicBezTo>
                <a:lnTo>
                  <a:pt x="451403" y="88396"/>
                </a:lnTo>
                <a:lnTo>
                  <a:pt x="451403" y="123610"/>
                </a:lnTo>
                <a:lnTo>
                  <a:pt x="460060" y="123610"/>
                </a:lnTo>
                <a:lnTo>
                  <a:pt x="469077" y="123610"/>
                </a:lnTo>
                <a:lnTo>
                  <a:pt x="469077" y="88396"/>
                </a:lnTo>
                <a:lnTo>
                  <a:pt x="475209" y="94864"/>
                </a:lnTo>
                <a:cubicBezTo>
                  <a:pt x="478455" y="98098"/>
                  <a:pt x="484226" y="98098"/>
                  <a:pt x="487833" y="94864"/>
                </a:cubicBezTo>
                <a:cubicBezTo>
                  <a:pt x="491440" y="91270"/>
                  <a:pt x="491440" y="85880"/>
                  <a:pt x="487833" y="82287"/>
                </a:cubicBezTo>
                <a:lnTo>
                  <a:pt x="466552" y="61086"/>
                </a:lnTo>
                <a:cubicBezTo>
                  <a:pt x="464749" y="59290"/>
                  <a:pt x="462585" y="58212"/>
                  <a:pt x="460060" y="58212"/>
                </a:cubicBezTo>
                <a:close/>
                <a:moveTo>
                  <a:pt x="636587" y="0"/>
                </a:moveTo>
                <a:lnTo>
                  <a:pt x="654261" y="0"/>
                </a:lnTo>
                <a:lnTo>
                  <a:pt x="727121" y="0"/>
                </a:lnTo>
                <a:lnTo>
                  <a:pt x="795292" y="0"/>
                </a:lnTo>
                <a:lnTo>
                  <a:pt x="867791" y="0"/>
                </a:lnTo>
                <a:lnTo>
                  <a:pt x="885464" y="0"/>
                </a:lnTo>
                <a:lnTo>
                  <a:pt x="885464" y="17607"/>
                </a:lnTo>
                <a:lnTo>
                  <a:pt x="885464" y="194758"/>
                </a:lnTo>
                <a:lnTo>
                  <a:pt x="885464" y="212365"/>
                </a:lnTo>
                <a:lnTo>
                  <a:pt x="867791" y="212365"/>
                </a:lnTo>
                <a:lnTo>
                  <a:pt x="795292" y="212365"/>
                </a:lnTo>
                <a:lnTo>
                  <a:pt x="727121" y="212365"/>
                </a:lnTo>
                <a:lnTo>
                  <a:pt x="654261" y="212365"/>
                </a:lnTo>
                <a:lnTo>
                  <a:pt x="636587" y="212365"/>
                </a:lnTo>
                <a:lnTo>
                  <a:pt x="636587" y="194758"/>
                </a:lnTo>
                <a:lnTo>
                  <a:pt x="636587" y="17607"/>
                </a:lnTo>
                <a:lnTo>
                  <a:pt x="636587" y="0"/>
                </a:lnTo>
                <a:close/>
                <a:moveTo>
                  <a:pt x="369887" y="0"/>
                </a:moveTo>
                <a:lnTo>
                  <a:pt x="387561" y="0"/>
                </a:lnTo>
                <a:lnTo>
                  <a:pt x="460060" y="0"/>
                </a:lnTo>
                <a:lnTo>
                  <a:pt x="528231" y="0"/>
                </a:lnTo>
                <a:lnTo>
                  <a:pt x="601090" y="0"/>
                </a:lnTo>
                <a:lnTo>
                  <a:pt x="618764" y="0"/>
                </a:lnTo>
                <a:lnTo>
                  <a:pt x="618764" y="17607"/>
                </a:lnTo>
                <a:lnTo>
                  <a:pt x="618764" y="194758"/>
                </a:lnTo>
                <a:lnTo>
                  <a:pt x="618764" y="212365"/>
                </a:lnTo>
                <a:lnTo>
                  <a:pt x="601090" y="212365"/>
                </a:lnTo>
                <a:lnTo>
                  <a:pt x="528231" y="212365"/>
                </a:lnTo>
                <a:lnTo>
                  <a:pt x="460060" y="212365"/>
                </a:lnTo>
                <a:lnTo>
                  <a:pt x="387561" y="212365"/>
                </a:lnTo>
                <a:lnTo>
                  <a:pt x="369887" y="212365"/>
                </a:lnTo>
                <a:lnTo>
                  <a:pt x="369887" y="194758"/>
                </a:lnTo>
                <a:lnTo>
                  <a:pt x="369887" y="17607"/>
                </a:lnTo>
                <a:lnTo>
                  <a:pt x="36988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181">
            <a:extLst>
              <a:ext uri="{FF2B5EF4-FFF2-40B4-BE49-F238E27FC236}">
                <a16:creationId xmlns:a16="http://schemas.microsoft.com/office/drawing/2014/main" id="{8DD5C907-90A8-0D47-85EC-E8CF8B46AA1F}"/>
              </a:ext>
            </a:extLst>
          </p:cNvPr>
          <p:cNvSpPr>
            <a:spLocks noChangeArrowheads="1"/>
          </p:cNvSpPr>
          <p:nvPr/>
        </p:nvSpPr>
        <p:spPr bwMode="auto">
          <a:xfrm>
            <a:off x="21106976" y="6771249"/>
            <a:ext cx="1040843" cy="1182678"/>
          </a:xfrm>
          <a:custGeom>
            <a:avLst/>
            <a:gdLst>
              <a:gd name="T0" fmla="*/ 377702 w 757548"/>
              <a:gd name="T1" fmla="*/ 0 h 860066"/>
              <a:gd name="T2" fmla="*/ 394815 w 757548"/>
              <a:gd name="T3" fmla="*/ 57179 h 860066"/>
              <a:gd name="T4" fmla="*/ 454883 w 757548"/>
              <a:gd name="T5" fmla="*/ 63268 h 860066"/>
              <a:gd name="T6" fmla="*/ 646210 w 757548"/>
              <a:gd name="T7" fmla="*/ 166166 h 860066"/>
              <a:gd name="T8" fmla="*/ 757548 w 757548"/>
              <a:gd name="T9" fmla="*/ 433489 h 860066"/>
              <a:gd name="T10" fmla="*/ 739892 w 757548"/>
              <a:gd name="T11" fmla="*/ 451503 h 860066"/>
              <a:gd name="T12" fmla="*/ 722958 w 757548"/>
              <a:gd name="T13" fmla="*/ 439614 h 860066"/>
              <a:gd name="T14" fmla="*/ 685485 w 757548"/>
              <a:gd name="T15" fmla="*/ 397101 h 860066"/>
              <a:gd name="T16" fmla="*/ 626753 w 757548"/>
              <a:gd name="T17" fmla="*/ 380529 h 860066"/>
              <a:gd name="T18" fmla="*/ 588199 w 757548"/>
              <a:gd name="T19" fmla="*/ 387374 h 860066"/>
              <a:gd name="T20" fmla="*/ 555411 w 757548"/>
              <a:gd name="T21" fmla="*/ 406108 h 860066"/>
              <a:gd name="T22" fmla="*/ 531630 w 757548"/>
              <a:gd name="T23" fmla="*/ 405388 h 860066"/>
              <a:gd name="T24" fmla="*/ 499562 w 757548"/>
              <a:gd name="T25" fmla="*/ 387374 h 860066"/>
              <a:gd name="T26" fmla="*/ 461368 w 757548"/>
              <a:gd name="T27" fmla="*/ 380529 h 860066"/>
              <a:gd name="T28" fmla="*/ 423175 w 757548"/>
              <a:gd name="T29" fmla="*/ 387374 h 860066"/>
              <a:gd name="T30" fmla="*/ 395593 w 757548"/>
              <a:gd name="T31" fmla="*/ 403133 h 860066"/>
              <a:gd name="T32" fmla="*/ 395593 w 757548"/>
              <a:gd name="T33" fmla="*/ 679450 h 860066"/>
              <a:gd name="T34" fmla="*/ 403537 w 757548"/>
              <a:gd name="T35" fmla="*/ 679450 h 860066"/>
              <a:gd name="T36" fmla="*/ 403537 w 757548"/>
              <a:gd name="T37" fmla="*/ 754497 h 860066"/>
              <a:gd name="T38" fmla="*/ 373015 w 757548"/>
              <a:gd name="T39" fmla="*/ 829186 h 860066"/>
              <a:gd name="T40" fmla="*/ 298327 w 757548"/>
              <a:gd name="T41" fmla="*/ 860066 h 860066"/>
              <a:gd name="T42" fmla="*/ 223639 w 757548"/>
              <a:gd name="T43" fmla="*/ 829186 h 860066"/>
              <a:gd name="T44" fmla="*/ 192758 w 757548"/>
              <a:gd name="T45" fmla="*/ 754497 h 860066"/>
              <a:gd name="T46" fmla="*/ 218971 w 757548"/>
              <a:gd name="T47" fmla="*/ 727926 h 860066"/>
              <a:gd name="T48" fmla="*/ 245902 w 757548"/>
              <a:gd name="T49" fmla="*/ 754497 h 860066"/>
              <a:gd name="T50" fmla="*/ 260983 w 757548"/>
              <a:gd name="T51" fmla="*/ 791482 h 860066"/>
              <a:gd name="T52" fmla="*/ 298327 w 757548"/>
              <a:gd name="T53" fmla="*/ 806923 h 860066"/>
              <a:gd name="T54" fmla="*/ 335312 w 757548"/>
              <a:gd name="T55" fmla="*/ 791482 h 860066"/>
              <a:gd name="T56" fmla="*/ 350393 w 757548"/>
              <a:gd name="T57" fmla="*/ 754497 h 860066"/>
              <a:gd name="T58" fmla="*/ 350034 w 757548"/>
              <a:gd name="T59" fmla="*/ 679450 h 860066"/>
              <a:gd name="T60" fmla="*/ 359446 w 757548"/>
              <a:gd name="T61" fmla="*/ 679450 h 860066"/>
              <a:gd name="T62" fmla="*/ 359446 w 757548"/>
              <a:gd name="T63" fmla="*/ 401525 h 860066"/>
              <a:gd name="T64" fmla="*/ 334537 w 757548"/>
              <a:gd name="T65" fmla="*/ 387374 h 860066"/>
              <a:gd name="T66" fmla="*/ 295983 w 757548"/>
              <a:gd name="T67" fmla="*/ 380529 h 860066"/>
              <a:gd name="T68" fmla="*/ 257790 w 757548"/>
              <a:gd name="T69" fmla="*/ 387374 h 860066"/>
              <a:gd name="T70" fmla="*/ 225001 w 757548"/>
              <a:gd name="T71" fmla="*/ 406108 h 860066"/>
              <a:gd name="T72" fmla="*/ 201220 w 757548"/>
              <a:gd name="T73" fmla="*/ 405388 h 860066"/>
              <a:gd name="T74" fmla="*/ 169152 w 757548"/>
              <a:gd name="T75" fmla="*/ 387374 h 860066"/>
              <a:gd name="T76" fmla="*/ 130958 w 757548"/>
              <a:gd name="T77" fmla="*/ 380529 h 860066"/>
              <a:gd name="T78" fmla="*/ 72227 w 757548"/>
              <a:gd name="T79" fmla="*/ 397101 h 860066"/>
              <a:gd name="T80" fmla="*/ 34034 w 757548"/>
              <a:gd name="T81" fmla="*/ 440695 h 860066"/>
              <a:gd name="T82" fmla="*/ 10613 w 757548"/>
              <a:gd name="T83" fmla="*/ 449701 h 860066"/>
              <a:gd name="T84" fmla="*/ 164 w 757548"/>
              <a:gd name="T85" fmla="*/ 431688 h 860066"/>
              <a:gd name="T86" fmla="*/ 111141 w 757548"/>
              <a:gd name="T87" fmla="*/ 166166 h 860066"/>
              <a:gd name="T88" fmla="*/ 302570 w 757548"/>
              <a:gd name="T89" fmla="*/ 63268 h 860066"/>
              <a:gd name="T90" fmla="*/ 360158 w 757548"/>
              <a:gd name="T91" fmla="*/ 57451 h 8600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757548" h="860066">
                <a:moveTo>
                  <a:pt x="377702" y="0"/>
                </a:moveTo>
                <a:lnTo>
                  <a:pt x="394815" y="57179"/>
                </a:lnTo>
                <a:lnTo>
                  <a:pt x="454883" y="63268"/>
                </a:lnTo>
                <a:cubicBezTo>
                  <a:pt x="528590" y="78417"/>
                  <a:pt x="594595" y="115097"/>
                  <a:pt x="646210" y="166166"/>
                </a:cubicBezTo>
                <a:cubicBezTo>
                  <a:pt x="714670" y="234618"/>
                  <a:pt x="757188" y="329010"/>
                  <a:pt x="757548" y="433489"/>
                </a:cubicBezTo>
                <a:cubicBezTo>
                  <a:pt x="757548" y="443217"/>
                  <a:pt x="749621" y="451503"/>
                  <a:pt x="739892" y="451503"/>
                </a:cubicBezTo>
                <a:cubicBezTo>
                  <a:pt x="731965" y="451503"/>
                  <a:pt x="725480" y="446459"/>
                  <a:pt x="722958" y="439614"/>
                </a:cubicBezTo>
                <a:cubicBezTo>
                  <a:pt x="715391" y="422321"/>
                  <a:pt x="702059" y="407549"/>
                  <a:pt x="685485" y="397101"/>
                </a:cubicBezTo>
                <a:cubicBezTo>
                  <a:pt x="668550" y="387014"/>
                  <a:pt x="648372" y="380529"/>
                  <a:pt x="626753" y="380529"/>
                </a:cubicBezTo>
                <a:cubicBezTo>
                  <a:pt x="613061" y="380529"/>
                  <a:pt x="600090" y="383051"/>
                  <a:pt x="588199" y="387374"/>
                </a:cubicBezTo>
                <a:cubicBezTo>
                  <a:pt x="575949" y="391697"/>
                  <a:pt x="565139" y="398182"/>
                  <a:pt x="555411" y="406108"/>
                </a:cubicBezTo>
                <a:cubicBezTo>
                  <a:pt x="548565" y="412233"/>
                  <a:pt x="538116" y="411873"/>
                  <a:pt x="531630" y="405388"/>
                </a:cubicBezTo>
                <a:cubicBezTo>
                  <a:pt x="522262" y="397822"/>
                  <a:pt x="511452" y="391337"/>
                  <a:pt x="499562" y="387374"/>
                </a:cubicBezTo>
                <a:cubicBezTo>
                  <a:pt x="488032" y="383051"/>
                  <a:pt x="475060" y="380529"/>
                  <a:pt x="461368" y="380529"/>
                </a:cubicBezTo>
                <a:cubicBezTo>
                  <a:pt x="447676" y="380529"/>
                  <a:pt x="434705" y="383051"/>
                  <a:pt x="423175" y="387374"/>
                </a:cubicBezTo>
                <a:lnTo>
                  <a:pt x="395593" y="403133"/>
                </a:lnTo>
                <a:lnTo>
                  <a:pt x="395593" y="679450"/>
                </a:lnTo>
                <a:lnTo>
                  <a:pt x="403537" y="679450"/>
                </a:lnTo>
                <a:cubicBezTo>
                  <a:pt x="403537" y="704586"/>
                  <a:pt x="403537" y="729362"/>
                  <a:pt x="403537" y="754497"/>
                </a:cubicBezTo>
                <a:cubicBezTo>
                  <a:pt x="403537" y="782505"/>
                  <a:pt x="392765" y="809077"/>
                  <a:pt x="373015" y="829186"/>
                </a:cubicBezTo>
                <a:cubicBezTo>
                  <a:pt x="352907" y="848935"/>
                  <a:pt x="326335" y="860066"/>
                  <a:pt x="298327" y="860066"/>
                </a:cubicBezTo>
                <a:cubicBezTo>
                  <a:pt x="270319" y="860066"/>
                  <a:pt x="243388" y="848935"/>
                  <a:pt x="223639" y="829186"/>
                </a:cubicBezTo>
                <a:cubicBezTo>
                  <a:pt x="203890" y="809077"/>
                  <a:pt x="192758" y="782505"/>
                  <a:pt x="192758" y="754497"/>
                </a:cubicBezTo>
                <a:cubicBezTo>
                  <a:pt x="192758" y="739775"/>
                  <a:pt x="204608" y="727926"/>
                  <a:pt x="218971" y="727926"/>
                </a:cubicBezTo>
                <a:cubicBezTo>
                  <a:pt x="234052" y="727926"/>
                  <a:pt x="245902" y="739775"/>
                  <a:pt x="245902" y="754497"/>
                </a:cubicBezTo>
                <a:cubicBezTo>
                  <a:pt x="245902" y="768501"/>
                  <a:pt x="251288" y="781787"/>
                  <a:pt x="260983" y="791482"/>
                </a:cubicBezTo>
                <a:cubicBezTo>
                  <a:pt x="271037" y="801537"/>
                  <a:pt x="284323" y="806923"/>
                  <a:pt x="298327" y="806923"/>
                </a:cubicBezTo>
                <a:cubicBezTo>
                  <a:pt x="312331" y="806923"/>
                  <a:pt x="325617" y="801537"/>
                  <a:pt x="335312" y="791482"/>
                </a:cubicBezTo>
                <a:cubicBezTo>
                  <a:pt x="345007" y="781787"/>
                  <a:pt x="350393" y="768501"/>
                  <a:pt x="350393" y="754497"/>
                </a:cubicBezTo>
                <a:cubicBezTo>
                  <a:pt x="350393" y="729362"/>
                  <a:pt x="350393" y="704586"/>
                  <a:pt x="350034" y="679450"/>
                </a:cubicBezTo>
                <a:lnTo>
                  <a:pt x="359446" y="679450"/>
                </a:lnTo>
                <a:lnTo>
                  <a:pt x="359446" y="401525"/>
                </a:lnTo>
                <a:lnTo>
                  <a:pt x="334537" y="387374"/>
                </a:lnTo>
                <a:cubicBezTo>
                  <a:pt x="322647" y="383051"/>
                  <a:pt x="309675" y="380529"/>
                  <a:pt x="295983" y="380529"/>
                </a:cubicBezTo>
                <a:cubicBezTo>
                  <a:pt x="282291" y="380529"/>
                  <a:pt x="269320" y="383051"/>
                  <a:pt x="257790" y="387374"/>
                </a:cubicBezTo>
                <a:cubicBezTo>
                  <a:pt x="245539" y="391697"/>
                  <a:pt x="234369" y="398182"/>
                  <a:pt x="225001" y="406108"/>
                </a:cubicBezTo>
                <a:cubicBezTo>
                  <a:pt x="217795" y="412233"/>
                  <a:pt x="207346" y="411873"/>
                  <a:pt x="201220" y="405388"/>
                </a:cubicBezTo>
                <a:cubicBezTo>
                  <a:pt x="191852" y="397822"/>
                  <a:pt x="181042" y="391337"/>
                  <a:pt x="169152" y="387374"/>
                </a:cubicBezTo>
                <a:cubicBezTo>
                  <a:pt x="157261" y="383051"/>
                  <a:pt x="144290" y="380529"/>
                  <a:pt x="130958" y="380529"/>
                </a:cubicBezTo>
                <a:cubicBezTo>
                  <a:pt x="108979" y="380529"/>
                  <a:pt x="88801" y="387014"/>
                  <a:pt x="72227" y="397101"/>
                </a:cubicBezTo>
                <a:cubicBezTo>
                  <a:pt x="54932" y="407910"/>
                  <a:pt x="41600" y="423041"/>
                  <a:pt x="34034" y="440695"/>
                </a:cubicBezTo>
                <a:cubicBezTo>
                  <a:pt x="30070" y="449701"/>
                  <a:pt x="19621" y="453664"/>
                  <a:pt x="10613" y="449701"/>
                </a:cubicBezTo>
                <a:cubicBezTo>
                  <a:pt x="3407" y="446819"/>
                  <a:pt x="-917" y="439254"/>
                  <a:pt x="164" y="431688"/>
                </a:cubicBezTo>
                <a:cubicBezTo>
                  <a:pt x="524" y="327929"/>
                  <a:pt x="43041" y="234258"/>
                  <a:pt x="111141" y="166166"/>
                </a:cubicBezTo>
                <a:cubicBezTo>
                  <a:pt x="162486" y="115097"/>
                  <a:pt x="228627" y="78417"/>
                  <a:pt x="302570" y="63268"/>
                </a:cubicBezTo>
                <a:lnTo>
                  <a:pt x="360158" y="57451"/>
                </a:lnTo>
                <a:lnTo>
                  <a:pt x="377702"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Freeform 182">
            <a:extLst>
              <a:ext uri="{FF2B5EF4-FFF2-40B4-BE49-F238E27FC236}">
                <a16:creationId xmlns:a16="http://schemas.microsoft.com/office/drawing/2014/main" id="{03551A8F-EEE7-FC42-B669-239FC1EB95B3}"/>
              </a:ext>
            </a:extLst>
          </p:cNvPr>
          <p:cNvSpPr>
            <a:spLocks noChangeArrowheads="1"/>
          </p:cNvSpPr>
          <p:nvPr/>
        </p:nvSpPr>
        <p:spPr bwMode="auto">
          <a:xfrm>
            <a:off x="19446583" y="3270105"/>
            <a:ext cx="1169586" cy="1163039"/>
          </a:xfrm>
          <a:custGeom>
            <a:avLst/>
            <a:gdLst/>
            <a:ahLst/>
            <a:cxnLst/>
            <a:rect l="0" t="0" r="r" b="b"/>
            <a:pathLst>
              <a:path w="850539" h="845778">
                <a:moveTo>
                  <a:pt x="82837" y="640352"/>
                </a:moveTo>
                <a:cubicBezTo>
                  <a:pt x="81401" y="641078"/>
                  <a:pt x="78889" y="641440"/>
                  <a:pt x="76018" y="642529"/>
                </a:cubicBezTo>
                <a:lnTo>
                  <a:pt x="74942" y="642529"/>
                </a:lnTo>
                <a:cubicBezTo>
                  <a:pt x="72430" y="643255"/>
                  <a:pt x="70276" y="643618"/>
                  <a:pt x="69200" y="644343"/>
                </a:cubicBezTo>
                <a:cubicBezTo>
                  <a:pt x="67764" y="645432"/>
                  <a:pt x="67047" y="646883"/>
                  <a:pt x="67047" y="648698"/>
                </a:cubicBezTo>
                <a:cubicBezTo>
                  <a:pt x="67047" y="650512"/>
                  <a:pt x="67764" y="651600"/>
                  <a:pt x="68841" y="653052"/>
                </a:cubicBezTo>
                <a:cubicBezTo>
                  <a:pt x="70276" y="654140"/>
                  <a:pt x="71712" y="654503"/>
                  <a:pt x="73506" y="654503"/>
                </a:cubicBezTo>
                <a:cubicBezTo>
                  <a:pt x="74224" y="654503"/>
                  <a:pt x="74583" y="654503"/>
                  <a:pt x="74942" y="654503"/>
                </a:cubicBezTo>
                <a:cubicBezTo>
                  <a:pt x="76736" y="654503"/>
                  <a:pt x="78172" y="653778"/>
                  <a:pt x="79607" y="652689"/>
                </a:cubicBezTo>
                <a:cubicBezTo>
                  <a:pt x="81042" y="651600"/>
                  <a:pt x="81760" y="650149"/>
                  <a:pt x="82478" y="648698"/>
                </a:cubicBezTo>
                <a:cubicBezTo>
                  <a:pt x="82837" y="647609"/>
                  <a:pt x="82837" y="645795"/>
                  <a:pt x="82837" y="642892"/>
                </a:cubicBezTo>
                <a:lnTo>
                  <a:pt x="82837" y="640352"/>
                </a:lnTo>
                <a:close/>
                <a:moveTo>
                  <a:pt x="135950" y="625475"/>
                </a:moveTo>
                <a:cubicBezTo>
                  <a:pt x="133079" y="625475"/>
                  <a:pt x="130925" y="626563"/>
                  <a:pt x="128772" y="628740"/>
                </a:cubicBezTo>
                <a:cubicBezTo>
                  <a:pt x="126978" y="630918"/>
                  <a:pt x="126260" y="634183"/>
                  <a:pt x="126260" y="638538"/>
                </a:cubicBezTo>
                <a:cubicBezTo>
                  <a:pt x="126260" y="643255"/>
                  <a:pt x="126978" y="646883"/>
                  <a:pt x="128413" y="649060"/>
                </a:cubicBezTo>
                <a:cubicBezTo>
                  <a:pt x="130208" y="651963"/>
                  <a:pt x="132720" y="653415"/>
                  <a:pt x="135950" y="653778"/>
                </a:cubicBezTo>
                <a:lnTo>
                  <a:pt x="136308" y="653778"/>
                </a:lnTo>
                <a:cubicBezTo>
                  <a:pt x="139179" y="653778"/>
                  <a:pt x="141333" y="652326"/>
                  <a:pt x="143127" y="650512"/>
                </a:cubicBezTo>
                <a:cubicBezTo>
                  <a:pt x="144921" y="648335"/>
                  <a:pt x="145998" y="644706"/>
                  <a:pt x="145998" y="639626"/>
                </a:cubicBezTo>
                <a:cubicBezTo>
                  <a:pt x="145998" y="634546"/>
                  <a:pt x="144921" y="630918"/>
                  <a:pt x="143127" y="628740"/>
                </a:cubicBezTo>
                <a:cubicBezTo>
                  <a:pt x="141333" y="626563"/>
                  <a:pt x="138821" y="625475"/>
                  <a:pt x="135950" y="625475"/>
                </a:cubicBezTo>
                <a:close/>
                <a:moveTo>
                  <a:pt x="272320" y="621120"/>
                </a:moveTo>
                <a:cubicBezTo>
                  <a:pt x="275909" y="628740"/>
                  <a:pt x="279856" y="635635"/>
                  <a:pt x="283804" y="642529"/>
                </a:cubicBezTo>
                <a:lnTo>
                  <a:pt x="283804" y="662123"/>
                </a:lnTo>
                <a:lnTo>
                  <a:pt x="272320" y="662123"/>
                </a:lnTo>
                <a:lnTo>
                  <a:pt x="272320" y="621120"/>
                </a:lnTo>
                <a:close/>
                <a:moveTo>
                  <a:pt x="195163" y="616403"/>
                </a:moveTo>
                <a:cubicBezTo>
                  <a:pt x="200546" y="616403"/>
                  <a:pt x="204853" y="617492"/>
                  <a:pt x="208082" y="620032"/>
                </a:cubicBezTo>
                <a:cubicBezTo>
                  <a:pt x="211312" y="622209"/>
                  <a:pt x="213465" y="625475"/>
                  <a:pt x="214901" y="630555"/>
                </a:cubicBezTo>
                <a:lnTo>
                  <a:pt x="203417" y="632732"/>
                </a:lnTo>
                <a:cubicBezTo>
                  <a:pt x="203058" y="630192"/>
                  <a:pt x="201982" y="628740"/>
                  <a:pt x="200546" y="627289"/>
                </a:cubicBezTo>
                <a:cubicBezTo>
                  <a:pt x="199470" y="626200"/>
                  <a:pt x="197316" y="625475"/>
                  <a:pt x="195522" y="625475"/>
                </a:cubicBezTo>
                <a:cubicBezTo>
                  <a:pt x="192292" y="625475"/>
                  <a:pt x="190139" y="626563"/>
                  <a:pt x="188345" y="628740"/>
                </a:cubicBezTo>
                <a:cubicBezTo>
                  <a:pt x="186550" y="630918"/>
                  <a:pt x="185832" y="634183"/>
                  <a:pt x="185832" y="638900"/>
                </a:cubicBezTo>
                <a:cubicBezTo>
                  <a:pt x="185832" y="643980"/>
                  <a:pt x="186550" y="647972"/>
                  <a:pt x="188345" y="650149"/>
                </a:cubicBezTo>
                <a:cubicBezTo>
                  <a:pt x="190139" y="652326"/>
                  <a:pt x="192292" y="653415"/>
                  <a:pt x="195522" y="653415"/>
                </a:cubicBezTo>
                <a:cubicBezTo>
                  <a:pt x="197675" y="653415"/>
                  <a:pt x="199470" y="652689"/>
                  <a:pt x="200905" y="651238"/>
                </a:cubicBezTo>
                <a:cubicBezTo>
                  <a:pt x="202340" y="650149"/>
                  <a:pt x="203417" y="647972"/>
                  <a:pt x="204135" y="644706"/>
                </a:cubicBezTo>
                <a:lnTo>
                  <a:pt x="215260" y="646883"/>
                </a:lnTo>
                <a:cubicBezTo>
                  <a:pt x="214183" y="652326"/>
                  <a:pt x="212030" y="656318"/>
                  <a:pt x="208441" y="658858"/>
                </a:cubicBezTo>
                <a:cubicBezTo>
                  <a:pt x="204853" y="661760"/>
                  <a:pt x="200546" y="663212"/>
                  <a:pt x="194804" y="663212"/>
                </a:cubicBezTo>
                <a:cubicBezTo>
                  <a:pt x="188345" y="663212"/>
                  <a:pt x="183320" y="661035"/>
                  <a:pt x="179373" y="657043"/>
                </a:cubicBezTo>
                <a:cubicBezTo>
                  <a:pt x="175425" y="652689"/>
                  <a:pt x="173631" y="646883"/>
                  <a:pt x="173631" y="639626"/>
                </a:cubicBezTo>
                <a:cubicBezTo>
                  <a:pt x="173631" y="632369"/>
                  <a:pt x="175425" y="626563"/>
                  <a:pt x="179373" y="622209"/>
                </a:cubicBezTo>
                <a:cubicBezTo>
                  <a:pt x="183320" y="618218"/>
                  <a:pt x="188703" y="616403"/>
                  <a:pt x="195163" y="616403"/>
                </a:cubicBezTo>
                <a:close/>
                <a:moveTo>
                  <a:pt x="74942" y="616403"/>
                </a:moveTo>
                <a:lnTo>
                  <a:pt x="76018" y="616403"/>
                </a:lnTo>
                <a:cubicBezTo>
                  <a:pt x="81042" y="616403"/>
                  <a:pt x="84990" y="616766"/>
                  <a:pt x="87502" y="618218"/>
                </a:cubicBezTo>
                <a:cubicBezTo>
                  <a:pt x="90014" y="619306"/>
                  <a:pt x="91809" y="620758"/>
                  <a:pt x="92885" y="622935"/>
                </a:cubicBezTo>
                <a:cubicBezTo>
                  <a:pt x="93603" y="624749"/>
                  <a:pt x="94321" y="628378"/>
                  <a:pt x="94321" y="633458"/>
                </a:cubicBezTo>
                <a:lnTo>
                  <a:pt x="94321" y="647246"/>
                </a:lnTo>
                <a:cubicBezTo>
                  <a:pt x="94321" y="651238"/>
                  <a:pt x="94321" y="654140"/>
                  <a:pt x="94680" y="655955"/>
                </a:cubicBezTo>
                <a:cubicBezTo>
                  <a:pt x="95397" y="657769"/>
                  <a:pt x="95756" y="659946"/>
                  <a:pt x="96833" y="662123"/>
                </a:cubicBezTo>
                <a:lnTo>
                  <a:pt x="85349" y="662123"/>
                </a:lnTo>
                <a:cubicBezTo>
                  <a:pt x="84990" y="661035"/>
                  <a:pt x="84631" y="660309"/>
                  <a:pt x="84272" y="658495"/>
                </a:cubicBezTo>
                <a:cubicBezTo>
                  <a:pt x="83913" y="657769"/>
                  <a:pt x="83913" y="657406"/>
                  <a:pt x="83913" y="657043"/>
                </a:cubicBezTo>
                <a:cubicBezTo>
                  <a:pt x="81760" y="658858"/>
                  <a:pt x="79607" y="660672"/>
                  <a:pt x="77454" y="661760"/>
                </a:cubicBezTo>
                <a:cubicBezTo>
                  <a:pt x="76736" y="661760"/>
                  <a:pt x="76018" y="662123"/>
                  <a:pt x="74942" y="662486"/>
                </a:cubicBezTo>
                <a:cubicBezTo>
                  <a:pt x="73506" y="662849"/>
                  <a:pt x="71712" y="663212"/>
                  <a:pt x="70276" y="663212"/>
                </a:cubicBezTo>
                <a:cubicBezTo>
                  <a:pt x="65611" y="663212"/>
                  <a:pt x="62022" y="661760"/>
                  <a:pt x="59510" y="659220"/>
                </a:cubicBezTo>
                <a:cubicBezTo>
                  <a:pt x="56639" y="656680"/>
                  <a:pt x="55563" y="653415"/>
                  <a:pt x="55563" y="649786"/>
                </a:cubicBezTo>
                <a:cubicBezTo>
                  <a:pt x="55563" y="647246"/>
                  <a:pt x="55922" y="645069"/>
                  <a:pt x="56998" y="643255"/>
                </a:cubicBezTo>
                <a:cubicBezTo>
                  <a:pt x="58434" y="641078"/>
                  <a:pt x="59869" y="639626"/>
                  <a:pt x="62022" y="638538"/>
                </a:cubicBezTo>
                <a:cubicBezTo>
                  <a:pt x="64176" y="637449"/>
                  <a:pt x="67405" y="636360"/>
                  <a:pt x="71353" y="635998"/>
                </a:cubicBezTo>
                <a:cubicBezTo>
                  <a:pt x="72788" y="635272"/>
                  <a:pt x="73865" y="635272"/>
                  <a:pt x="74942" y="634909"/>
                </a:cubicBezTo>
                <a:cubicBezTo>
                  <a:pt x="78530" y="634546"/>
                  <a:pt x="81401" y="633458"/>
                  <a:pt x="82837" y="632732"/>
                </a:cubicBezTo>
                <a:lnTo>
                  <a:pt x="82837" y="631643"/>
                </a:lnTo>
                <a:cubicBezTo>
                  <a:pt x="82837" y="629466"/>
                  <a:pt x="82478" y="627652"/>
                  <a:pt x="81042" y="626563"/>
                </a:cubicBezTo>
                <a:cubicBezTo>
                  <a:pt x="79966" y="625838"/>
                  <a:pt x="77813" y="625475"/>
                  <a:pt x="74942" y="625475"/>
                </a:cubicBezTo>
                <a:cubicBezTo>
                  <a:pt x="72788" y="625475"/>
                  <a:pt x="71353" y="625838"/>
                  <a:pt x="70276" y="626563"/>
                </a:cubicBezTo>
                <a:cubicBezTo>
                  <a:pt x="68841" y="627289"/>
                  <a:pt x="68123" y="628740"/>
                  <a:pt x="67047" y="630918"/>
                </a:cubicBezTo>
                <a:lnTo>
                  <a:pt x="56639" y="629103"/>
                </a:lnTo>
                <a:cubicBezTo>
                  <a:pt x="57716" y="624749"/>
                  <a:pt x="59869" y="621483"/>
                  <a:pt x="62740" y="619306"/>
                </a:cubicBezTo>
                <a:cubicBezTo>
                  <a:pt x="65611" y="617492"/>
                  <a:pt x="69918" y="616403"/>
                  <a:pt x="74942" y="616403"/>
                </a:cubicBezTo>
                <a:close/>
                <a:moveTo>
                  <a:pt x="266937" y="609872"/>
                </a:moveTo>
                <a:cubicBezTo>
                  <a:pt x="268372" y="612775"/>
                  <a:pt x="269449" y="615678"/>
                  <a:pt x="270885" y="618580"/>
                </a:cubicBezTo>
                <a:cubicBezTo>
                  <a:pt x="266937" y="621846"/>
                  <a:pt x="262272" y="624386"/>
                  <a:pt x="257248" y="626563"/>
                </a:cubicBezTo>
                <a:lnTo>
                  <a:pt x="257248" y="615678"/>
                </a:lnTo>
                <a:cubicBezTo>
                  <a:pt x="260118" y="614589"/>
                  <a:pt x="263348" y="612775"/>
                  <a:pt x="266937" y="609872"/>
                </a:cubicBezTo>
                <a:close/>
                <a:moveTo>
                  <a:pt x="114417" y="600075"/>
                </a:moveTo>
                <a:lnTo>
                  <a:pt x="126260" y="600075"/>
                </a:lnTo>
                <a:lnTo>
                  <a:pt x="126260" y="622209"/>
                </a:lnTo>
                <a:cubicBezTo>
                  <a:pt x="129131" y="619306"/>
                  <a:pt x="132361" y="617129"/>
                  <a:pt x="135950" y="616766"/>
                </a:cubicBezTo>
                <a:cubicBezTo>
                  <a:pt x="137026" y="616403"/>
                  <a:pt x="138103" y="616403"/>
                  <a:pt x="139179" y="616403"/>
                </a:cubicBezTo>
                <a:cubicBezTo>
                  <a:pt x="144562" y="616403"/>
                  <a:pt x="148869" y="618218"/>
                  <a:pt x="152458" y="622209"/>
                </a:cubicBezTo>
                <a:cubicBezTo>
                  <a:pt x="156046" y="625838"/>
                  <a:pt x="157841" y="631643"/>
                  <a:pt x="157841" y="639263"/>
                </a:cubicBezTo>
                <a:cubicBezTo>
                  <a:pt x="157841" y="646883"/>
                  <a:pt x="156046" y="652689"/>
                  <a:pt x="152458" y="657043"/>
                </a:cubicBezTo>
                <a:cubicBezTo>
                  <a:pt x="148869" y="661035"/>
                  <a:pt x="144204" y="663212"/>
                  <a:pt x="139179" y="663212"/>
                </a:cubicBezTo>
                <a:cubicBezTo>
                  <a:pt x="138103" y="663212"/>
                  <a:pt x="137026" y="662849"/>
                  <a:pt x="135950" y="662486"/>
                </a:cubicBezTo>
                <a:cubicBezTo>
                  <a:pt x="134514" y="662123"/>
                  <a:pt x="133079" y="661760"/>
                  <a:pt x="131643" y="661035"/>
                </a:cubicBezTo>
                <a:cubicBezTo>
                  <a:pt x="129490" y="659946"/>
                  <a:pt x="127337" y="658132"/>
                  <a:pt x="125183" y="655229"/>
                </a:cubicBezTo>
                <a:lnTo>
                  <a:pt x="125183" y="662123"/>
                </a:lnTo>
                <a:lnTo>
                  <a:pt x="114417" y="662123"/>
                </a:lnTo>
                <a:lnTo>
                  <a:pt x="114417" y="600075"/>
                </a:lnTo>
                <a:close/>
                <a:moveTo>
                  <a:pt x="511609" y="290847"/>
                </a:moveTo>
                <a:cubicBezTo>
                  <a:pt x="452918" y="290847"/>
                  <a:pt x="399989" y="314954"/>
                  <a:pt x="361462" y="353453"/>
                </a:cubicBezTo>
                <a:cubicBezTo>
                  <a:pt x="322935" y="391952"/>
                  <a:pt x="299171" y="445203"/>
                  <a:pt x="299171" y="504211"/>
                </a:cubicBezTo>
                <a:cubicBezTo>
                  <a:pt x="299171" y="562859"/>
                  <a:pt x="322935" y="615750"/>
                  <a:pt x="361462" y="654608"/>
                </a:cubicBezTo>
                <a:cubicBezTo>
                  <a:pt x="399989" y="693107"/>
                  <a:pt x="452918" y="716855"/>
                  <a:pt x="511609" y="716855"/>
                </a:cubicBezTo>
                <a:cubicBezTo>
                  <a:pt x="570299" y="716855"/>
                  <a:pt x="623589" y="693107"/>
                  <a:pt x="662115" y="654608"/>
                </a:cubicBezTo>
                <a:cubicBezTo>
                  <a:pt x="701002" y="615750"/>
                  <a:pt x="724407" y="562859"/>
                  <a:pt x="724407" y="504211"/>
                </a:cubicBezTo>
                <a:cubicBezTo>
                  <a:pt x="724407" y="445203"/>
                  <a:pt x="701002" y="391952"/>
                  <a:pt x="662115" y="353453"/>
                </a:cubicBezTo>
                <a:cubicBezTo>
                  <a:pt x="623589" y="314954"/>
                  <a:pt x="570299" y="290847"/>
                  <a:pt x="511609" y="290847"/>
                </a:cubicBezTo>
                <a:close/>
                <a:moveTo>
                  <a:pt x="511609" y="255587"/>
                </a:moveTo>
                <a:cubicBezTo>
                  <a:pt x="580381" y="255587"/>
                  <a:pt x="642312" y="283292"/>
                  <a:pt x="687320" y="328267"/>
                </a:cubicBezTo>
                <a:cubicBezTo>
                  <a:pt x="732328" y="373242"/>
                  <a:pt x="760053" y="435488"/>
                  <a:pt x="760053" y="504211"/>
                </a:cubicBezTo>
                <a:cubicBezTo>
                  <a:pt x="760053" y="555483"/>
                  <a:pt x="744458" y="603314"/>
                  <a:pt x="717673" y="642847"/>
                </a:cubicBezTo>
                <a:lnTo>
                  <a:pt x="698632" y="665799"/>
                </a:lnTo>
                <a:lnTo>
                  <a:pt x="759556" y="726609"/>
                </a:lnTo>
                <a:lnTo>
                  <a:pt x="760690" y="725609"/>
                </a:lnTo>
                <a:cubicBezTo>
                  <a:pt x="768983" y="720181"/>
                  <a:pt x="777197" y="716762"/>
                  <a:pt x="783864" y="716805"/>
                </a:cubicBezTo>
                <a:cubicBezTo>
                  <a:pt x="787674" y="716829"/>
                  <a:pt x="790979" y="717985"/>
                  <a:pt x="793506" y="720541"/>
                </a:cubicBezTo>
                <a:cubicBezTo>
                  <a:pt x="793867" y="720541"/>
                  <a:pt x="793867" y="720900"/>
                  <a:pt x="794228" y="720900"/>
                </a:cubicBezTo>
                <a:lnTo>
                  <a:pt x="850539" y="777598"/>
                </a:lnTo>
                <a:lnTo>
                  <a:pt x="850539" y="845778"/>
                </a:lnTo>
                <a:lnTo>
                  <a:pt x="779428" y="845778"/>
                </a:lnTo>
                <a:lnTo>
                  <a:pt x="723478" y="789440"/>
                </a:lnTo>
                <a:cubicBezTo>
                  <a:pt x="719056" y="785044"/>
                  <a:pt x="718952" y="778296"/>
                  <a:pt x="721701" y="770648"/>
                </a:cubicBezTo>
                <a:lnTo>
                  <a:pt x="733997" y="751259"/>
                </a:lnTo>
                <a:lnTo>
                  <a:pt x="673555" y="690788"/>
                </a:lnTo>
                <a:lnTo>
                  <a:pt x="650548" y="709766"/>
                </a:lnTo>
                <a:cubicBezTo>
                  <a:pt x="610919" y="736531"/>
                  <a:pt x="563188" y="752115"/>
                  <a:pt x="511609" y="752115"/>
                </a:cubicBezTo>
                <a:cubicBezTo>
                  <a:pt x="443197" y="752115"/>
                  <a:pt x="381266" y="724411"/>
                  <a:pt x="336258" y="679435"/>
                </a:cubicBezTo>
                <a:cubicBezTo>
                  <a:pt x="291610" y="634819"/>
                  <a:pt x="263525" y="572573"/>
                  <a:pt x="263525" y="504211"/>
                </a:cubicBezTo>
                <a:cubicBezTo>
                  <a:pt x="263525" y="435488"/>
                  <a:pt x="291610" y="373242"/>
                  <a:pt x="336258" y="328267"/>
                </a:cubicBezTo>
                <a:cubicBezTo>
                  <a:pt x="381266" y="283292"/>
                  <a:pt x="443197" y="255587"/>
                  <a:pt x="511609" y="255587"/>
                </a:cubicBezTo>
                <a:close/>
                <a:moveTo>
                  <a:pt x="606425" y="0"/>
                </a:moveTo>
                <a:lnTo>
                  <a:pt x="634633" y="0"/>
                </a:lnTo>
                <a:lnTo>
                  <a:pt x="634633" y="266340"/>
                </a:lnTo>
                <a:cubicBezTo>
                  <a:pt x="625475" y="261668"/>
                  <a:pt x="616316" y="257354"/>
                  <a:pt x="606425" y="253760"/>
                </a:cubicBezTo>
                <a:lnTo>
                  <a:pt x="606425" y="0"/>
                </a:lnTo>
                <a:close/>
                <a:moveTo>
                  <a:pt x="581025" y="0"/>
                </a:moveTo>
                <a:lnTo>
                  <a:pt x="591755" y="0"/>
                </a:lnTo>
                <a:lnTo>
                  <a:pt x="591755" y="248877"/>
                </a:lnTo>
                <a:cubicBezTo>
                  <a:pt x="587922" y="247798"/>
                  <a:pt x="584474" y="246719"/>
                  <a:pt x="581025" y="245640"/>
                </a:cubicBezTo>
                <a:lnTo>
                  <a:pt x="581025" y="0"/>
                </a:lnTo>
                <a:close/>
                <a:moveTo>
                  <a:pt x="550863" y="0"/>
                </a:moveTo>
                <a:lnTo>
                  <a:pt x="567976" y="0"/>
                </a:lnTo>
                <a:lnTo>
                  <a:pt x="567976" y="242527"/>
                </a:lnTo>
                <a:cubicBezTo>
                  <a:pt x="562388" y="241447"/>
                  <a:pt x="556800" y="240368"/>
                  <a:pt x="550863" y="239648"/>
                </a:cubicBezTo>
                <a:lnTo>
                  <a:pt x="550863" y="0"/>
                </a:lnTo>
                <a:close/>
                <a:moveTo>
                  <a:pt x="536575" y="0"/>
                </a:moveTo>
                <a:lnTo>
                  <a:pt x="544116" y="0"/>
                </a:lnTo>
                <a:lnTo>
                  <a:pt x="544116" y="239351"/>
                </a:lnTo>
                <a:cubicBezTo>
                  <a:pt x="541338" y="238990"/>
                  <a:pt x="538956" y="238629"/>
                  <a:pt x="536575" y="238629"/>
                </a:cubicBezTo>
                <a:lnTo>
                  <a:pt x="536575" y="0"/>
                </a:lnTo>
                <a:close/>
                <a:moveTo>
                  <a:pt x="496888" y="0"/>
                </a:moveTo>
                <a:lnTo>
                  <a:pt x="523524" y="0"/>
                </a:lnTo>
                <a:lnTo>
                  <a:pt x="523524" y="237764"/>
                </a:lnTo>
                <a:cubicBezTo>
                  <a:pt x="519669" y="237403"/>
                  <a:pt x="515814" y="237403"/>
                  <a:pt x="511608" y="237403"/>
                </a:cubicBezTo>
                <a:cubicBezTo>
                  <a:pt x="506701" y="237403"/>
                  <a:pt x="501794" y="237403"/>
                  <a:pt x="496888" y="237764"/>
                </a:cubicBezTo>
                <a:lnTo>
                  <a:pt x="496888" y="0"/>
                </a:lnTo>
                <a:close/>
                <a:moveTo>
                  <a:pt x="477838" y="0"/>
                </a:moveTo>
                <a:lnTo>
                  <a:pt x="488567" y="0"/>
                </a:lnTo>
                <a:lnTo>
                  <a:pt x="488567" y="238270"/>
                </a:lnTo>
                <a:cubicBezTo>
                  <a:pt x="485118" y="238270"/>
                  <a:pt x="481286" y="238991"/>
                  <a:pt x="477838" y="239351"/>
                </a:cubicBezTo>
                <a:lnTo>
                  <a:pt x="477838" y="0"/>
                </a:lnTo>
                <a:close/>
                <a:moveTo>
                  <a:pt x="446088" y="0"/>
                </a:moveTo>
                <a:lnTo>
                  <a:pt x="463201" y="0"/>
                </a:lnTo>
                <a:lnTo>
                  <a:pt x="463201" y="240526"/>
                </a:lnTo>
                <a:cubicBezTo>
                  <a:pt x="457263" y="241603"/>
                  <a:pt x="452025" y="242680"/>
                  <a:pt x="446088" y="244116"/>
                </a:cubicBezTo>
                <a:lnTo>
                  <a:pt x="446088" y="0"/>
                </a:lnTo>
                <a:close/>
                <a:moveTo>
                  <a:pt x="384175" y="0"/>
                </a:moveTo>
                <a:lnTo>
                  <a:pt x="429859" y="0"/>
                </a:lnTo>
                <a:lnTo>
                  <a:pt x="429859" y="249697"/>
                </a:lnTo>
                <a:cubicBezTo>
                  <a:pt x="414277" y="254742"/>
                  <a:pt x="398694" y="261227"/>
                  <a:pt x="384175" y="269514"/>
                </a:cubicBezTo>
                <a:lnTo>
                  <a:pt x="384175" y="0"/>
                </a:lnTo>
                <a:close/>
                <a:moveTo>
                  <a:pt x="331788" y="0"/>
                </a:moveTo>
                <a:lnTo>
                  <a:pt x="358424" y="0"/>
                </a:lnTo>
                <a:lnTo>
                  <a:pt x="358424" y="284949"/>
                </a:lnTo>
                <a:cubicBezTo>
                  <a:pt x="349312" y="291784"/>
                  <a:pt x="340199" y="299340"/>
                  <a:pt x="331788" y="307615"/>
                </a:cubicBezTo>
                <a:lnTo>
                  <a:pt x="331788" y="0"/>
                </a:lnTo>
                <a:close/>
                <a:moveTo>
                  <a:pt x="273050" y="0"/>
                </a:moveTo>
                <a:lnTo>
                  <a:pt x="310787" y="0"/>
                </a:lnTo>
                <a:lnTo>
                  <a:pt x="310787" y="329644"/>
                </a:lnTo>
                <a:cubicBezTo>
                  <a:pt x="295910" y="347316"/>
                  <a:pt x="282847" y="366431"/>
                  <a:pt x="273050" y="386989"/>
                </a:cubicBezTo>
                <a:lnTo>
                  <a:pt x="273050" y="0"/>
                </a:lnTo>
                <a:close/>
                <a:moveTo>
                  <a:pt x="227013" y="0"/>
                </a:moveTo>
                <a:lnTo>
                  <a:pt x="255226" y="0"/>
                </a:lnTo>
                <a:lnTo>
                  <a:pt x="255226" y="433049"/>
                </a:lnTo>
                <a:cubicBezTo>
                  <a:pt x="248715" y="455708"/>
                  <a:pt x="245460" y="478728"/>
                  <a:pt x="245460" y="502826"/>
                </a:cubicBezTo>
                <a:cubicBezTo>
                  <a:pt x="245460" y="526205"/>
                  <a:pt x="248715" y="549584"/>
                  <a:pt x="255226" y="571884"/>
                </a:cubicBezTo>
                <a:lnTo>
                  <a:pt x="255226" y="579077"/>
                </a:lnTo>
                <a:lnTo>
                  <a:pt x="227013" y="579077"/>
                </a:lnTo>
                <a:lnTo>
                  <a:pt x="227013" y="0"/>
                </a:lnTo>
                <a:close/>
                <a:moveTo>
                  <a:pt x="196850" y="0"/>
                </a:moveTo>
                <a:lnTo>
                  <a:pt x="207580" y="0"/>
                </a:lnTo>
                <a:lnTo>
                  <a:pt x="207580" y="579077"/>
                </a:lnTo>
                <a:lnTo>
                  <a:pt x="196850" y="579077"/>
                </a:lnTo>
                <a:lnTo>
                  <a:pt x="196850" y="0"/>
                </a:lnTo>
                <a:close/>
                <a:moveTo>
                  <a:pt x="165100" y="0"/>
                </a:moveTo>
                <a:lnTo>
                  <a:pt x="182213" y="0"/>
                </a:lnTo>
                <a:lnTo>
                  <a:pt x="182213" y="579077"/>
                </a:lnTo>
                <a:lnTo>
                  <a:pt x="165100" y="579077"/>
                </a:lnTo>
                <a:lnTo>
                  <a:pt x="165100" y="0"/>
                </a:lnTo>
                <a:close/>
                <a:moveTo>
                  <a:pt x="109538" y="0"/>
                </a:moveTo>
                <a:lnTo>
                  <a:pt x="137746" y="0"/>
                </a:lnTo>
                <a:lnTo>
                  <a:pt x="137746" y="579077"/>
                </a:lnTo>
                <a:lnTo>
                  <a:pt x="109538" y="579077"/>
                </a:lnTo>
                <a:lnTo>
                  <a:pt x="109538" y="0"/>
                </a:lnTo>
                <a:close/>
                <a:moveTo>
                  <a:pt x="77788" y="0"/>
                </a:moveTo>
                <a:lnTo>
                  <a:pt x="94901" y="0"/>
                </a:lnTo>
                <a:lnTo>
                  <a:pt x="94901" y="579077"/>
                </a:lnTo>
                <a:lnTo>
                  <a:pt x="77788" y="579077"/>
                </a:lnTo>
                <a:lnTo>
                  <a:pt x="77788" y="0"/>
                </a:lnTo>
                <a:close/>
                <a:moveTo>
                  <a:pt x="55563" y="0"/>
                </a:moveTo>
                <a:lnTo>
                  <a:pt x="66304" y="0"/>
                </a:lnTo>
                <a:lnTo>
                  <a:pt x="66304" y="579077"/>
                </a:lnTo>
                <a:lnTo>
                  <a:pt x="55563" y="579077"/>
                </a:lnTo>
                <a:lnTo>
                  <a:pt x="55563" y="0"/>
                </a:lnTo>
                <a:close/>
                <a:moveTo>
                  <a:pt x="0" y="0"/>
                </a:moveTo>
                <a:lnTo>
                  <a:pt x="32983" y="0"/>
                </a:lnTo>
                <a:lnTo>
                  <a:pt x="32983" y="661627"/>
                </a:lnTo>
                <a:lnTo>
                  <a:pt x="0" y="661627"/>
                </a:lnTo>
                <a:lnTo>
                  <a:pt x="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0243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B28B130E-90EB-4B40-9361-B2BDCF8BE8A0}"/>
              </a:ext>
            </a:extLst>
          </p:cNvPr>
          <p:cNvGrpSpPr/>
          <p:nvPr/>
        </p:nvGrpSpPr>
        <p:grpSpPr>
          <a:xfrm>
            <a:off x="2471080" y="1282168"/>
            <a:ext cx="11155092" cy="11153378"/>
            <a:chOff x="6611280" y="1282168"/>
            <a:chExt cx="11155092" cy="11153378"/>
          </a:xfrm>
        </p:grpSpPr>
        <p:sp>
          <p:nvSpPr>
            <p:cNvPr id="25" name="Freeform 24">
              <a:extLst>
                <a:ext uri="{FF2B5EF4-FFF2-40B4-BE49-F238E27FC236}">
                  <a16:creationId xmlns:a16="http://schemas.microsoft.com/office/drawing/2014/main" id="{04B5628F-F708-174D-805A-616A1E4D4926}"/>
                </a:ext>
              </a:extLst>
            </p:cNvPr>
            <p:cNvSpPr/>
            <p:nvPr/>
          </p:nvSpPr>
          <p:spPr>
            <a:xfrm>
              <a:off x="12256560" y="1282168"/>
              <a:ext cx="5509812" cy="8302963"/>
            </a:xfrm>
            <a:custGeom>
              <a:avLst/>
              <a:gdLst>
                <a:gd name="connsiteX0" fmla="*/ 0 w 5509812"/>
                <a:gd name="connsiteY0" fmla="*/ 0 h 8302963"/>
                <a:gd name="connsiteX1" fmla="*/ 219285 w 5509812"/>
                <a:gd name="connsiteY1" fmla="*/ 5544 h 8302963"/>
                <a:gd name="connsiteX2" fmla="*/ 5509812 w 5509812"/>
                <a:gd name="connsiteY2" fmla="*/ 5575833 h 8302963"/>
                <a:gd name="connsiteX3" fmla="*/ 4836632 w 5509812"/>
                <a:gd name="connsiteY3" fmla="*/ 8234423 h 8302963"/>
                <a:gd name="connsiteX4" fmla="*/ 4797222 w 5509812"/>
                <a:gd name="connsiteY4" fmla="*/ 8302963 h 8302963"/>
                <a:gd name="connsiteX5" fmla="*/ 2855672 w 5509812"/>
                <a:gd name="connsiteY5" fmla="*/ 7182008 h 8302963"/>
                <a:gd name="connsiteX6" fmla="*/ 2865469 w 5509812"/>
                <a:gd name="connsiteY6" fmla="*/ 7165882 h 8302963"/>
                <a:gd name="connsiteX7" fmla="*/ 3268084 w 5509812"/>
                <a:gd name="connsiteY7" fmla="*/ 5575833 h 8302963"/>
                <a:gd name="connsiteX8" fmla="*/ 103926 w 5509812"/>
                <a:gd name="connsiteY8" fmla="*/ 2244355 h 8302963"/>
                <a:gd name="connsiteX9" fmla="*/ 0 w 5509812"/>
                <a:gd name="connsiteY9" fmla="*/ 2241727 h 8302963"/>
                <a:gd name="connsiteX10" fmla="*/ 0 w 5509812"/>
                <a:gd name="connsiteY10" fmla="*/ 0 h 830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9812" h="8302963">
                  <a:moveTo>
                    <a:pt x="0" y="0"/>
                  </a:moveTo>
                  <a:lnTo>
                    <a:pt x="219285" y="5544"/>
                  </a:lnTo>
                  <a:cubicBezTo>
                    <a:pt x="3166292" y="154929"/>
                    <a:pt x="5509812" y="2591701"/>
                    <a:pt x="5509812" y="5575833"/>
                  </a:cubicBezTo>
                  <a:cubicBezTo>
                    <a:pt x="5509812" y="6538456"/>
                    <a:pt x="5265950" y="7444122"/>
                    <a:pt x="4836632" y="8234423"/>
                  </a:cubicBezTo>
                  <a:lnTo>
                    <a:pt x="4797222" y="8302963"/>
                  </a:lnTo>
                  <a:lnTo>
                    <a:pt x="2855672" y="7182008"/>
                  </a:lnTo>
                  <a:lnTo>
                    <a:pt x="2865469" y="7165882"/>
                  </a:lnTo>
                  <a:cubicBezTo>
                    <a:pt x="3122235" y="6693220"/>
                    <a:pt x="3268084" y="6151559"/>
                    <a:pt x="3268084" y="5575833"/>
                  </a:cubicBezTo>
                  <a:cubicBezTo>
                    <a:pt x="3268084" y="3791084"/>
                    <a:pt x="1866472" y="2333698"/>
                    <a:pt x="103926" y="2244355"/>
                  </a:cubicBezTo>
                  <a:lnTo>
                    <a:pt x="0" y="2241727"/>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4" name="Freeform 23">
              <a:extLst>
                <a:ext uri="{FF2B5EF4-FFF2-40B4-BE49-F238E27FC236}">
                  <a16:creationId xmlns:a16="http://schemas.microsoft.com/office/drawing/2014/main" id="{CE12009C-EA3E-EB42-A8E7-3EE69AAC4008}"/>
                </a:ext>
              </a:extLst>
            </p:cNvPr>
            <p:cNvSpPr/>
            <p:nvPr/>
          </p:nvSpPr>
          <p:spPr>
            <a:xfrm>
              <a:off x="6611280" y="1282209"/>
              <a:ext cx="5508121" cy="8302920"/>
            </a:xfrm>
            <a:custGeom>
              <a:avLst/>
              <a:gdLst>
                <a:gd name="connsiteX0" fmla="*/ 5508121 w 5508121"/>
                <a:gd name="connsiteY0" fmla="*/ 0 h 8302920"/>
                <a:gd name="connsiteX1" fmla="*/ 5508121 w 5508121"/>
                <a:gd name="connsiteY1" fmla="*/ 2241728 h 8302920"/>
                <a:gd name="connsiteX2" fmla="*/ 5405885 w 5508121"/>
                <a:gd name="connsiteY2" fmla="*/ 2244313 h 8302920"/>
                <a:gd name="connsiteX3" fmla="*/ 2241727 w 5508121"/>
                <a:gd name="connsiteY3" fmla="*/ 5575791 h 8302920"/>
                <a:gd name="connsiteX4" fmla="*/ 2644342 w 5508121"/>
                <a:gd name="connsiteY4" fmla="*/ 7165840 h 8302920"/>
                <a:gd name="connsiteX5" fmla="*/ 2654139 w 5508121"/>
                <a:gd name="connsiteY5" fmla="*/ 7181966 h 8302920"/>
                <a:gd name="connsiteX6" fmla="*/ 712589 w 5508121"/>
                <a:gd name="connsiteY6" fmla="*/ 8302920 h 8302920"/>
                <a:gd name="connsiteX7" fmla="*/ 673180 w 5508121"/>
                <a:gd name="connsiteY7" fmla="*/ 8234381 h 8302920"/>
                <a:gd name="connsiteX8" fmla="*/ 0 w 5508121"/>
                <a:gd name="connsiteY8" fmla="*/ 5575791 h 8302920"/>
                <a:gd name="connsiteX9" fmla="*/ 5290526 w 5508121"/>
                <a:gd name="connsiteY9" fmla="*/ 5502 h 8302920"/>
                <a:gd name="connsiteX10" fmla="*/ 5508121 w 5508121"/>
                <a:gd name="connsiteY10" fmla="*/ 0 h 830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08121" h="8302920">
                  <a:moveTo>
                    <a:pt x="5508121" y="0"/>
                  </a:moveTo>
                  <a:lnTo>
                    <a:pt x="5508121" y="2241728"/>
                  </a:lnTo>
                  <a:lnTo>
                    <a:pt x="5405885" y="2244313"/>
                  </a:lnTo>
                  <a:cubicBezTo>
                    <a:pt x="3643339" y="2333656"/>
                    <a:pt x="2241727" y="3791042"/>
                    <a:pt x="2241727" y="5575791"/>
                  </a:cubicBezTo>
                  <a:cubicBezTo>
                    <a:pt x="2241727" y="6151517"/>
                    <a:pt x="2387576" y="6693178"/>
                    <a:pt x="2644342" y="7165840"/>
                  </a:cubicBezTo>
                  <a:lnTo>
                    <a:pt x="2654139" y="7181966"/>
                  </a:lnTo>
                  <a:lnTo>
                    <a:pt x="712589" y="8302920"/>
                  </a:lnTo>
                  <a:lnTo>
                    <a:pt x="673180" y="8234381"/>
                  </a:lnTo>
                  <a:cubicBezTo>
                    <a:pt x="243863" y="7444080"/>
                    <a:pt x="0" y="6538414"/>
                    <a:pt x="0" y="5575791"/>
                  </a:cubicBezTo>
                  <a:cubicBezTo>
                    <a:pt x="0" y="2591659"/>
                    <a:pt x="2343519" y="154887"/>
                    <a:pt x="5290526" y="5502"/>
                  </a:cubicBezTo>
                  <a:lnTo>
                    <a:pt x="550812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2" name="Freeform 21">
              <a:extLst>
                <a:ext uri="{FF2B5EF4-FFF2-40B4-BE49-F238E27FC236}">
                  <a16:creationId xmlns:a16="http://schemas.microsoft.com/office/drawing/2014/main" id="{554B140E-AA24-0C48-8EB7-CA1049C9E76A}"/>
                </a:ext>
              </a:extLst>
            </p:cNvPr>
            <p:cNvSpPr/>
            <p:nvPr/>
          </p:nvSpPr>
          <p:spPr>
            <a:xfrm>
              <a:off x="7392238" y="8581428"/>
              <a:ext cx="9593177" cy="3854118"/>
            </a:xfrm>
            <a:custGeom>
              <a:avLst/>
              <a:gdLst>
                <a:gd name="connsiteX0" fmla="*/ 1944413 w 9593177"/>
                <a:gd name="connsiteY0" fmla="*/ 0 h 3854118"/>
                <a:gd name="connsiteX1" fmla="*/ 2030474 w 9593177"/>
                <a:gd name="connsiteY1" fmla="*/ 141660 h 3854118"/>
                <a:gd name="connsiteX2" fmla="*/ 4796588 w 9593177"/>
                <a:gd name="connsiteY2" fmla="*/ 1612391 h 3854118"/>
                <a:gd name="connsiteX3" fmla="*/ 7562702 w 9593177"/>
                <a:gd name="connsiteY3" fmla="*/ 141660 h 3854118"/>
                <a:gd name="connsiteX4" fmla="*/ 7648763 w 9593177"/>
                <a:gd name="connsiteY4" fmla="*/ 0 h 3854118"/>
                <a:gd name="connsiteX5" fmla="*/ 9593177 w 9593177"/>
                <a:gd name="connsiteY5" fmla="*/ 1122607 h 3854118"/>
                <a:gd name="connsiteX6" fmla="*/ 9566655 w 9593177"/>
                <a:gd name="connsiteY6" fmla="*/ 1168733 h 3854118"/>
                <a:gd name="connsiteX7" fmla="*/ 4796588 w 9593177"/>
                <a:gd name="connsiteY7" fmla="*/ 3854118 h 3854118"/>
                <a:gd name="connsiteX8" fmla="*/ 26522 w 9593177"/>
                <a:gd name="connsiteY8" fmla="*/ 1168733 h 3854118"/>
                <a:gd name="connsiteX9" fmla="*/ 0 w 9593177"/>
                <a:gd name="connsiteY9" fmla="*/ 1122607 h 3854118"/>
                <a:gd name="connsiteX10" fmla="*/ 1944413 w 9593177"/>
                <a:gd name="connsiteY10" fmla="*/ 0 h 385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93177" h="3854118">
                  <a:moveTo>
                    <a:pt x="1944413" y="0"/>
                  </a:moveTo>
                  <a:lnTo>
                    <a:pt x="2030474" y="141660"/>
                  </a:lnTo>
                  <a:cubicBezTo>
                    <a:pt x="2629945" y="1028994"/>
                    <a:pt x="3645137" y="1612391"/>
                    <a:pt x="4796588" y="1612391"/>
                  </a:cubicBezTo>
                  <a:cubicBezTo>
                    <a:pt x="5948039" y="1612391"/>
                    <a:pt x="6963231" y="1028994"/>
                    <a:pt x="7562702" y="141660"/>
                  </a:cubicBezTo>
                  <a:lnTo>
                    <a:pt x="7648763" y="0"/>
                  </a:lnTo>
                  <a:lnTo>
                    <a:pt x="9593177" y="1122607"/>
                  </a:lnTo>
                  <a:lnTo>
                    <a:pt x="9566655" y="1168733"/>
                  </a:lnTo>
                  <a:cubicBezTo>
                    <a:pt x="8588424" y="2778684"/>
                    <a:pt x="6818097" y="3854118"/>
                    <a:pt x="4796588" y="3854118"/>
                  </a:cubicBezTo>
                  <a:cubicBezTo>
                    <a:pt x="2775079" y="3854118"/>
                    <a:pt x="1004752" y="2778684"/>
                    <a:pt x="26522" y="1168733"/>
                  </a:cubicBezTo>
                  <a:lnTo>
                    <a:pt x="0" y="1122607"/>
                  </a:lnTo>
                  <a:lnTo>
                    <a:pt x="194441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9" name="Freeform 38">
              <a:extLst>
                <a:ext uri="{FF2B5EF4-FFF2-40B4-BE49-F238E27FC236}">
                  <a16:creationId xmlns:a16="http://schemas.microsoft.com/office/drawing/2014/main" id="{02C38E00-0641-8342-9D31-DD2E2C0B1B32}"/>
                </a:ext>
              </a:extLst>
            </p:cNvPr>
            <p:cNvSpPr/>
            <p:nvPr/>
          </p:nvSpPr>
          <p:spPr>
            <a:xfrm>
              <a:off x="9440922" y="3651083"/>
              <a:ext cx="5494556" cy="1985742"/>
            </a:xfrm>
            <a:custGeom>
              <a:avLst/>
              <a:gdLst>
                <a:gd name="connsiteX0" fmla="*/ 2747059 w 5494556"/>
                <a:gd name="connsiteY0" fmla="*/ 0 h 1985742"/>
                <a:gd name="connsiteX1" fmla="*/ 5406285 w 5494556"/>
                <a:gd name="connsiteY1" fmla="*/ 1413899 h 1985742"/>
                <a:gd name="connsiteX2" fmla="*/ 5494556 w 5494556"/>
                <a:gd name="connsiteY2" fmla="*/ 1559198 h 1985742"/>
                <a:gd name="connsiteX3" fmla="*/ 4755760 w 5494556"/>
                <a:gd name="connsiteY3" fmla="*/ 1985742 h 1985742"/>
                <a:gd name="connsiteX4" fmla="*/ 4698346 w 5494556"/>
                <a:gd name="connsiteY4" fmla="*/ 1891236 h 1985742"/>
                <a:gd name="connsiteX5" fmla="*/ 2747059 w 5494556"/>
                <a:gd name="connsiteY5" fmla="*/ 853745 h 1985742"/>
                <a:gd name="connsiteX6" fmla="*/ 795772 w 5494556"/>
                <a:gd name="connsiteY6" fmla="*/ 1891236 h 1985742"/>
                <a:gd name="connsiteX7" fmla="*/ 738796 w 5494556"/>
                <a:gd name="connsiteY7" fmla="*/ 1985021 h 1985742"/>
                <a:gd name="connsiteX8" fmla="*/ 0 w 5494556"/>
                <a:gd name="connsiteY8" fmla="*/ 1558477 h 1985742"/>
                <a:gd name="connsiteX9" fmla="*/ 87833 w 5494556"/>
                <a:gd name="connsiteY9" fmla="*/ 1413899 h 1985742"/>
                <a:gd name="connsiteX10" fmla="*/ 2747059 w 5494556"/>
                <a:gd name="connsiteY10" fmla="*/ 0 h 1985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94556" h="1985742">
                  <a:moveTo>
                    <a:pt x="2747059" y="0"/>
                  </a:moveTo>
                  <a:cubicBezTo>
                    <a:pt x="3854016" y="0"/>
                    <a:pt x="4829979" y="560854"/>
                    <a:pt x="5406285" y="1413899"/>
                  </a:cubicBezTo>
                  <a:lnTo>
                    <a:pt x="5494556" y="1559198"/>
                  </a:lnTo>
                  <a:lnTo>
                    <a:pt x="4755760" y="1985742"/>
                  </a:lnTo>
                  <a:lnTo>
                    <a:pt x="4698346" y="1891236"/>
                  </a:lnTo>
                  <a:cubicBezTo>
                    <a:pt x="4275464" y="1265289"/>
                    <a:pt x="3559322" y="853745"/>
                    <a:pt x="2747059" y="853745"/>
                  </a:cubicBezTo>
                  <a:cubicBezTo>
                    <a:pt x="1934796" y="853745"/>
                    <a:pt x="1218654" y="1265289"/>
                    <a:pt x="795772" y="1891236"/>
                  </a:cubicBezTo>
                  <a:lnTo>
                    <a:pt x="738796" y="1985021"/>
                  </a:lnTo>
                  <a:lnTo>
                    <a:pt x="0" y="1558477"/>
                  </a:lnTo>
                  <a:lnTo>
                    <a:pt x="87833" y="1413899"/>
                  </a:lnTo>
                  <a:cubicBezTo>
                    <a:pt x="664139" y="560854"/>
                    <a:pt x="1640102" y="0"/>
                    <a:pt x="274705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8" name="Freeform 37">
              <a:extLst>
                <a:ext uri="{FF2B5EF4-FFF2-40B4-BE49-F238E27FC236}">
                  <a16:creationId xmlns:a16="http://schemas.microsoft.com/office/drawing/2014/main" id="{F8146785-3670-4844-B236-7EFD0B4A67A8}"/>
                </a:ext>
              </a:extLst>
            </p:cNvPr>
            <p:cNvSpPr/>
            <p:nvPr/>
          </p:nvSpPr>
          <p:spPr>
            <a:xfrm>
              <a:off x="8981065" y="5326812"/>
              <a:ext cx="3140025" cy="4736414"/>
            </a:xfrm>
            <a:custGeom>
              <a:avLst/>
              <a:gdLst>
                <a:gd name="connsiteX0" fmla="*/ 388626 w 3140025"/>
                <a:gd name="connsiteY0" fmla="*/ 0 h 4736414"/>
                <a:gd name="connsiteX1" fmla="*/ 1129097 w 3140025"/>
                <a:gd name="connsiteY1" fmla="*/ 427510 h 4736414"/>
                <a:gd name="connsiteX2" fmla="*/ 1038669 w 3140025"/>
                <a:gd name="connsiteY2" fmla="*/ 615227 h 4736414"/>
                <a:gd name="connsiteX3" fmla="*/ 853745 w 3140025"/>
                <a:gd name="connsiteY3" fmla="*/ 1531188 h 4736414"/>
                <a:gd name="connsiteX4" fmla="*/ 2966319 w 3140025"/>
                <a:gd name="connsiteY4" fmla="*/ 3872211 h 4736414"/>
                <a:gd name="connsiteX5" fmla="*/ 3140025 w 3140025"/>
                <a:gd name="connsiteY5" fmla="*/ 3880982 h 4736414"/>
                <a:gd name="connsiteX6" fmla="*/ 3140025 w 3140025"/>
                <a:gd name="connsiteY6" fmla="*/ 4736414 h 4736414"/>
                <a:gd name="connsiteX7" fmla="*/ 3041890 w 3140025"/>
                <a:gd name="connsiteY7" fmla="*/ 4733932 h 4736414"/>
                <a:gd name="connsiteX8" fmla="*/ 0 w 3140025"/>
                <a:gd name="connsiteY8" fmla="*/ 1531188 h 4736414"/>
                <a:gd name="connsiteX9" fmla="*/ 387058 w 3140025"/>
                <a:gd name="connsiteY9" fmla="*/ 2581 h 4736414"/>
                <a:gd name="connsiteX10" fmla="*/ 388626 w 3140025"/>
                <a:gd name="connsiteY10" fmla="*/ 0 h 473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40025" h="4736414">
                  <a:moveTo>
                    <a:pt x="388626" y="0"/>
                  </a:moveTo>
                  <a:lnTo>
                    <a:pt x="1129097" y="427510"/>
                  </a:lnTo>
                  <a:lnTo>
                    <a:pt x="1038669" y="615227"/>
                  </a:lnTo>
                  <a:cubicBezTo>
                    <a:pt x="919592" y="896757"/>
                    <a:pt x="853745" y="1206283"/>
                    <a:pt x="853745" y="1531188"/>
                  </a:cubicBezTo>
                  <a:cubicBezTo>
                    <a:pt x="853745" y="2749583"/>
                    <a:pt x="1779718" y="3751705"/>
                    <a:pt x="2966319" y="3872211"/>
                  </a:cubicBezTo>
                  <a:lnTo>
                    <a:pt x="3140025" y="3880982"/>
                  </a:lnTo>
                  <a:lnTo>
                    <a:pt x="3140025" y="4736414"/>
                  </a:lnTo>
                  <a:lnTo>
                    <a:pt x="3041890" y="4733932"/>
                  </a:lnTo>
                  <a:cubicBezTo>
                    <a:pt x="1347452" y="4648041"/>
                    <a:pt x="0" y="3246971"/>
                    <a:pt x="0" y="1531188"/>
                  </a:cubicBezTo>
                  <a:cubicBezTo>
                    <a:pt x="0" y="977710"/>
                    <a:pt x="140213" y="456980"/>
                    <a:pt x="387058" y="2581"/>
                  </a:cubicBezTo>
                  <a:lnTo>
                    <a:pt x="38862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7" name="Freeform 36">
              <a:extLst>
                <a:ext uri="{FF2B5EF4-FFF2-40B4-BE49-F238E27FC236}">
                  <a16:creationId xmlns:a16="http://schemas.microsoft.com/office/drawing/2014/main" id="{69BD1137-3DF0-1B4D-8C4B-BFD4AB448350}"/>
                </a:ext>
              </a:extLst>
            </p:cNvPr>
            <p:cNvSpPr/>
            <p:nvPr/>
          </p:nvSpPr>
          <p:spPr>
            <a:xfrm>
              <a:off x="12258250" y="5327534"/>
              <a:ext cx="3136649" cy="4735607"/>
            </a:xfrm>
            <a:custGeom>
              <a:avLst/>
              <a:gdLst>
                <a:gd name="connsiteX0" fmla="*/ 2748461 w 3136649"/>
                <a:gd name="connsiteY0" fmla="*/ 0 h 4735607"/>
                <a:gd name="connsiteX1" fmla="*/ 2749591 w 3136649"/>
                <a:gd name="connsiteY1" fmla="*/ 1860 h 4735607"/>
                <a:gd name="connsiteX2" fmla="*/ 3136649 w 3136649"/>
                <a:gd name="connsiteY2" fmla="*/ 1530467 h 4735607"/>
                <a:gd name="connsiteX3" fmla="*/ 94759 w 3136649"/>
                <a:gd name="connsiteY3" fmla="*/ 4733211 h 4735607"/>
                <a:gd name="connsiteX4" fmla="*/ 0 w 3136649"/>
                <a:gd name="connsiteY4" fmla="*/ 4735607 h 4735607"/>
                <a:gd name="connsiteX5" fmla="*/ 0 w 3136649"/>
                <a:gd name="connsiteY5" fmla="*/ 3880091 h 4735607"/>
                <a:gd name="connsiteX6" fmla="*/ 170330 w 3136649"/>
                <a:gd name="connsiteY6" fmla="*/ 3871490 h 4735607"/>
                <a:gd name="connsiteX7" fmla="*/ 2282904 w 3136649"/>
                <a:gd name="connsiteY7" fmla="*/ 1530467 h 4735607"/>
                <a:gd name="connsiteX8" fmla="*/ 2097980 w 3136649"/>
                <a:gd name="connsiteY8" fmla="*/ 614506 h 4735607"/>
                <a:gd name="connsiteX9" fmla="*/ 2007920 w 3136649"/>
                <a:gd name="connsiteY9" fmla="*/ 427552 h 4735607"/>
                <a:gd name="connsiteX10" fmla="*/ 2748461 w 3136649"/>
                <a:gd name="connsiteY10" fmla="*/ 0 h 473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36649" h="4735607">
                  <a:moveTo>
                    <a:pt x="2748461" y="0"/>
                  </a:moveTo>
                  <a:lnTo>
                    <a:pt x="2749591" y="1860"/>
                  </a:lnTo>
                  <a:cubicBezTo>
                    <a:pt x="2996436" y="456259"/>
                    <a:pt x="3136649" y="976989"/>
                    <a:pt x="3136649" y="1530467"/>
                  </a:cubicBezTo>
                  <a:cubicBezTo>
                    <a:pt x="3136649" y="3246250"/>
                    <a:pt x="1789197" y="4647320"/>
                    <a:pt x="94759" y="4733211"/>
                  </a:cubicBezTo>
                  <a:lnTo>
                    <a:pt x="0" y="4735607"/>
                  </a:lnTo>
                  <a:lnTo>
                    <a:pt x="0" y="3880091"/>
                  </a:lnTo>
                  <a:lnTo>
                    <a:pt x="170330" y="3871490"/>
                  </a:lnTo>
                  <a:cubicBezTo>
                    <a:pt x="1356931" y="3750984"/>
                    <a:pt x="2282904" y="2748862"/>
                    <a:pt x="2282904" y="1530467"/>
                  </a:cubicBezTo>
                  <a:cubicBezTo>
                    <a:pt x="2282904" y="1205562"/>
                    <a:pt x="2217057" y="896036"/>
                    <a:pt x="2097980" y="614506"/>
                  </a:cubicBezTo>
                  <a:lnTo>
                    <a:pt x="2007920" y="427552"/>
                  </a:lnTo>
                  <a:lnTo>
                    <a:pt x="2748461"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8" name="TextBox 47">
              <a:extLst>
                <a:ext uri="{FF2B5EF4-FFF2-40B4-BE49-F238E27FC236}">
                  <a16:creationId xmlns:a16="http://schemas.microsoft.com/office/drawing/2014/main" id="{C710D73F-230E-3D4F-961D-3073FBBDF6BE}"/>
                </a:ext>
              </a:extLst>
            </p:cNvPr>
            <p:cNvSpPr txBox="1"/>
            <p:nvPr/>
          </p:nvSpPr>
          <p:spPr>
            <a:xfrm>
              <a:off x="10037348" y="6270578"/>
              <a:ext cx="4299575" cy="1200329"/>
            </a:xfrm>
            <a:prstGeom prst="rect">
              <a:avLst/>
            </a:prstGeom>
            <a:noFill/>
          </p:spPr>
          <p:txBody>
            <a:bodyPr wrap="none" rtlCol="0" anchor="ctr">
              <a:spAutoFit/>
            </a:bodyPr>
            <a:lstStyle/>
            <a:p>
              <a:pPr algn="ctr"/>
              <a:r>
                <a:rPr lang="en-US" b="1" dirty="0">
                  <a:solidFill>
                    <a:schemeClr val="tx2"/>
                  </a:solidFill>
                  <a:latin typeface="Poppins" pitchFamily="2" charset="77"/>
                  <a:cs typeface="Poppins" pitchFamily="2" charset="77"/>
                </a:rPr>
                <a:t>LEAN</a:t>
              </a:r>
            </a:p>
            <a:p>
              <a:pPr algn="ctr"/>
              <a:r>
                <a:rPr lang="en-US" b="1" dirty="0">
                  <a:solidFill>
                    <a:schemeClr val="tx2"/>
                  </a:solidFill>
                  <a:latin typeface="Poppins" pitchFamily="2" charset="77"/>
                  <a:cs typeface="Poppins" pitchFamily="2" charset="77"/>
                </a:rPr>
                <a:t>MANUFACTURING</a:t>
              </a:r>
            </a:p>
          </p:txBody>
        </p:sp>
        <p:sp>
          <p:nvSpPr>
            <p:cNvPr id="50" name="TextBox 49">
              <a:extLst>
                <a:ext uri="{FF2B5EF4-FFF2-40B4-BE49-F238E27FC236}">
                  <a16:creationId xmlns:a16="http://schemas.microsoft.com/office/drawing/2014/main" id="{74F2CAD5-3899-BF4C-B8A8-F62526E8B3E3}"/>
                </a:ext>
              </a:extLst>
            </p:cNvPr>
            <p:cNvSpPr txBox="1"/>
            <p:nvPr/>
          </p:nvSpPr>
          <p:spPr>
            <a:xfrm rot="18000000">
              <a:off x="6701156" y="4639411"/>
              <a:ext cx="32239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SHORT CYCLES</a:t>
              </a:r>
            </a:p>
          </p:txBody>
        </p:sp>
        <p:sp>
          <p:nvSpPr>
            <p:cNvPr id="51" name="TextBox 50">
              <a:extLst>
                <a:ext uri="{FF2B5EF4-FFF2-40B4-BE49-F238E27FC236}">
                  <a16:creationId xmlns:a16="http://schemas.microsoft.com/office/drawing/2014/main" id="{AF340793-FD89-6448-8F3E-9E4946CD7AB2}"/>
                </a:ext>
              </a:extLst>
            </p:cNvPr>
            <p:cNvSpPr txBox="1"/>
            <p:nvPr/>
          </p:nvSpPr>
          <p:spPr>
            <a:xfrm rot="3600000">
              <a:off x="14470719" y="4391238"/>
              <a:ext cx="3199915" cy="1077218"/>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CONTINUOUS</a:t>
              </a:r>
            </a:p>
            <a:p>
              <a:pPr algn="ctr"/>
              <a:r>
                <a:rPr lang="en-US" sz="3200" b="1" dirty="0">
                  <a:solidFill>
                    <a:schemeClr val="bg1"/>
                  </a:solidFill>
                  <a:latin typeface="Poppins" pitchFamily="2" charset="77"/>
                  <a:ea typeface="League Spartan" charset="0"/>
                  <a:cs typeface="Poppins" pitchFamily="2" charset="77"/>
                </a:rPr>
                <a:t>IMPROVEMENT</a:t>
              </a:r>
            </a:p>
          </p:txBody>
        </p:sp>
        <p:sp>
          <p:nvSpPr>
            <p:cNvPr id="52" name="TextBox 51">
              <a:extLst>
                <a:ext uri="{FF2B5EF4-FFF2-40B4-BE49-F238E27FC236}">
                  <a16:creationId xmlns:a16="http://schemas.microsoft.com/office/drawing/2014/main" id="{43E1793E-6279-3644-BBD2-79882FD0E1DB}"/>
                </a:ext>
              </a:extLst>
            </p:cNvPr>
            <p:cNvSpPr txBox="1"/>
            <p:nvPr/>
          </p:nvSpPr>
          <p:spPr>
            <a:xfrm>
              <a:off x="10552865" y="10661737"/>
              <a:ext cx="3326552" cy="1077218"/>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TOTAL QUALITY</a:t>
              </a:r>
            </a:p>
            <a:p>
              <a:pPr algn="ctr"/>
              <a:r>
                <a:rPr lang="en-US" sz="3200" b="1" dirty="0">
                  <a:solidFill>
                    <a:schemeClr val="bg1"/>
                  </a:solidFill>
                  <a:latin typeface="Poppins" pitchFamily="2" charset="77"/>
                  <a:ea typeface="League Spartan" charset="0"/>
                  <a:cs typeface="Poppins" pitchFamily="2" charset="77"/>
                </a:rPr>
                <a:t>FOCUS</a:t>
              </a:r>
            </a:p>
          </p:txBody>
        </p:sp>
        <p:sp>
          <p:nvSpPr>
            <p:cNvPr id="53" name="TextBox 52">
              <a:extLst>
                <a:ext uri="{FF2B5EF4-FFF2-40B4-BE49-F238E27FC236}">
                  <a16:creationId xmlns:a16="http://schemas.microsoft.com/office/drawing/2014/main" id="{6D3B291D-6C76-6F4B-BC9F-02CBD4E54C35}"/>
                </a:ext>
              </a:extLst>
            </p:cNvPr>
            <p:cNvSpPr txBox="1"/>
            <p:nvPr/>
          </p:nvSpPr>
          <p:spPr>
            <a:xfrm>
              <a:off x="10918286" y="3913544"/>
              <a:ext cx="254108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PROCESSES</a:t>
              </a:r>
            </a:p>
          </p:txBody>
        </p:sp>
        <p:sp>
          <p:nvSpPr>
            <p:cNvPr id="54" name="TextBox 53">
              <a:extLst>
                <a:ext uri="{FF2B5EF4-FFF2-40B4-BE49-F238E27FC236}">
                  <a16:creationId xmlns:a16="http://schemas.microsoft.com/office/drawing/2014/main" id="{D0F13298-2B75-394B-BA3D-6BAFE5EDA263}"/>
                </a:ext>
              </a:extLst>
            </p:cNvPr>
            <p:cNvSpPr txBox="1"/>
            <p:nvPr/>
          </p:nvSpPr>
          <p:spPr>
            <a:xfrm rot="18000000">
              <a:off x="13068922" y="7926675"/>
              <a:ext cx="299793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TECHNOLOGY</a:t>
              </a:r>
            </a:p>
          </p:txBody>
        </p:sp>
        <p:sp>
          <p:nvSpPr>
            <p:cNvPr id="55" name="TextBox 54">
              <a:extLst>
                <a:ext uri="{FF2B5EF4-FFF2-40B4-BE49-F238E27FC236}">
                  <a16:creationId xmlns:a16="http://schemas.microsoft.com/office/drawing/2014/main" id="{801FCD14-7A39-CE44-87B2-B6AB2380E3C7}"/>
                </a:ext>
              </a:extLst>
            </p:cNvPr>
            <p:cNvSpPr txBox="1"/>
            <p:nvPr/>
          </p:nvSpPr>
          <p:spPr>
            <a:xfrm rot="3600000">
              <a:off x="8972849" y="7926674"/>
              <a:ext cx="165782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PEOPLE</a:t>
              </a:r>
            </a:p>
          </p:txBody>
        </p:sp>
      </p:grpSp>
      <p:sp>
        <p:nvSpPr>
          <p:cNvPr id="57" name="Subtitle 2">
            <a:extLst>
              <a:ext uri="{FF2B5EF4-FFF2-40B4-BE49-F238E27FC236}">
                <a16:creationId xmlns:a16="http://schemas.microsoft.com/office/drawing/2014/main" id="{A9EC9DAD-795B-3947-80DF-7E15C0E63EEB}"/>
              </a:ext>
            </a:extLst>
          </p:cNvPr>
          <p:cNvSpPr txBox="1">
            <a:spLocks/>
          </p:cNvSpPr>
          <p:nvPr/>
        </p:nvSpPr>
        <p:spPr>
          <a:xfrm>
            <a:off x="15740669" y="5170989"/>
            <a:ext cx="7116156" cy="408522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58" name="TextBox 57">
            <a:extLst>
              <a:ext uri="{FF2B5EF4-FFF2-40B4-BE49-F238E27FC236}">
                <a16:creationId xmlns:a16="http://schemas.microsoft.com/office/drawing/2014/main" id="{C08AD120-9672-A64C-A7F4-F0B63AD20735}"/>
              </a:ext>
            </a:extLst>
          </p:cNvPr>
          <p:cNvSpPr txBox="1"/>
          <p:nvPr/>
        </p:nvSpPr>
        <p:spPr>
          <a:xfrm>
            <a:off x="15740669" y="4465579"/>
            <a:ext cx="354456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HERE</a:t>
            </a:r>
          </a:p>
        </p:txBody>
      </p:sp>
    </p:spTree>
    <p:extLst>
      <p:ext uri="{BB962C8B-B14F-4D97-AF65-F5344CB8AC3E}">
        <p14:creationId xmlns:p14="http://schemas.microsoft.com/office/powerpoint/2010/main" val="1005521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DFAF2B8E-2508-B94F-BD8C-428FAA55D57D}"/>
              </a:ext>
            </a:extLst>
          </p:cNvPr>
          <p:cNvSpPr/>
          <p:nvPr/>
        </p:nvSpPr>
        <p:spPr>
          <a:xfrm rot="925786">
            <a:off x="16377427" y="3933662"/>
            <a:ext cx="2111682" cy="2910602"/>
          </a:xfrm>
          <a:custGeom>
            <a:avLst/>
            <a:gdLst>
              <a:gd name="connsiteX0" fmla="*/ 312639 w 2488304"/>
              <a:gd name="connsiteY0" fmla="*/ 0 h 3429716"/>
              <a:gd name="connsiteX1" fmla="*/ 2141040 w 2488304"/>
              <a:gd name="connsiteY1" fmla="*/ 2704982 h 3429716"/>
              <a:gd name="connsiteX2" fmla="*/ 2488304 w 2488304"/>
              <a:gd name="connsiteY2" fmla="*/ 2640378 h 3429716"/>
              <a:gd name="connsiteX3" fmla="*/ 2068975 w 2488304"/>
              <a:gd name="connsiteY3" fmla="*/ 3429716 h 3429716"/>
              <a:gd name="connsiteX4" fmla="*/ 1305971 w 2488304"/>
              <a:gd name="connsiteY4" fmla="*/ 2860334 h 3429716"/>
              <a:gd name="connsiteX5" fmla="*/ 1653055 w 2488304"/>
              <a:gd name="connsiteY5" fmla="*/ 2795764 h 3429716"/>
              <a:gd name="connsiteX6" fmla="*/ 0 w 2488304"/>
              <a:gd name="connsiteY6" fmla="*/ 380301 h 342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304" h="3429716">
                <a:moveTo>
                  <a:pt x="312639" y="0"/>
                </a:moveTo>
                <a:cubicBezTo>
                  <a:pt x="1171063" y="705694"/>
                  <a:pt x="1806221" y="1645363"/>
                  <a:pt x="2141040" y="2704982"/>
                </a:cubicBezTo>
                <a:lnTo>
                  <a:pt x="2488304" y="2640378"/>
                </a:lnTo>
                <a:lnTo>
                  <a:pt x="2068975" y="3429716"/>
                </a:lnTo>
                <a:lnTo>
                  <a:pt x="1305971" y="2860334"/>
                </a:lnTo>
                <a:lnTo>
                  <a:pt x="1653055" y="2795764"/>
                </a:lnTo>
                <a:cubicBezTo>
                  <a:pt x="1342232" y="1850148"/>
                  <a:pt x="768918" y="1012414"/>
                  <a:pt x="0" y="38030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TextBox 4">
            <a:extLst>
              <a:ext uri="{FF2B5EF4-FFF2-40B4-BE49-F238E27FC236}">
                <a16:creationId xmlns:a16="http://schemas.microsoft.com/office/drawing/2014/main" id="{AB3D0839-2221-E143-9649-A035CA553AD0}"/>
              </a:ext>
            </a:extLst>
          </p:cNvPr>
          <p:cNvSpPr txBox="1"/>
          <p:nvPr/>
        </p:nvSpPr>
        <p:spPr>
          <a:xfrm>
            <a:off x="14094142" y="1704721"/>
            <a:ext cx="2096796" cy="731845"/>
          </a:xfrm>
          <a:prstGeom prst="rect">
            <a:avLst/>
          </a:prstGeom>
          <a:noFill/>
        </p:spPr>
        <p:txBody>
          <a:bodyPr wrap="none" rtlCol="0">
            <a:spAutoFit/>
          </a:bodyPr>
          <a:lstStyle/>
          <a:p>
            <a:pPr algn="ctr"/>
            <a:r>
              <a:rPr lang="en-US" b="1" dirty="0">
                <a:latin typeface="Poppins" pitchFamily="2" charset="77"/>
                <a:cs typeface="Poppins" pitchFamily="2" charset="77"/>
              </a:rPr>
              <a:t>STEP 01</a:t>
            </a:r>
          </a:p>
        </p:txBody>
      </p:sp>
      <p:sp>
        <p:nvSpPr>
          <p:cNvPr id="6" name="TextBox 5">
            <a:extLst>
              <a:ext uri="{FF2B5EF4-FFF2-40B4-BE49-F238E27FC236}">
                <a16:creationId xmlns:a16="http://schemas.microsoft.com/office/drawing/2014/main" id="{4F93EB59-C7B3-744A-A1FE-0D035C04D306}"/>
              </a:ext>
            </a:extLst>
          </p:cNvPr>
          <p:cNvSpPr txBox="1"/>
          <p:nvPr/>
        </p:nvSpPr>
        <p:spPr>
          <a:xfrm>
            <a:off x="13882688" y="2580370"/>
            <a:ext cx="2519711" cy="1359142"/>
          </a:xfrm>
          <a:prstGeom prst="rect">
            <a:avLst/>
          </a:prstGeom>
          <a:noFill/>
        </p:spPr>
        <p:txBody>
          <a:bodyPr wrap="none" rtlCol="0">
            <a:spAutoFit/>
          </a:bodyPr>
          <a:lstStyle/>
          <a:p>
            <a:pPr algn="ctr"/>
            <a:r>
              <a:rPr lang="en-US" b="1" dirty="0">
                <a:solidFill>
                  <a:schemeClr val="tx2"/>
                </a:solidFill>
                <a:latin typeface="Poppins" pitchFamily="2" charset="77"/>
                <a:cs typeface="Poppins" pitchFamily="2" charset="77"/>
              </a:rPr>
              <a:t>IDENTIFY</a:t>
            </a:r>
          </a:p>
          <a:p>
            <a:pPr algn="ctr"/>
            <a:r>
              <a:rPr lang="en-US" b="1" dirty="0">
                <a:solidFill>
                  <a:schemeClr val="tx2"/>
                </a:solidFill>
                <a:latin typeface="Poppins" pitchFamily="2" charset="77"/>
                <a:cs typeface="Poppins" pitchFamily="2" charset="77"/>
              </a:rPr>
              <a:t>VALUE</a:t>
            </a:r>
          </a:p>
        </p:txBody>
      </p:sp>
      <p:sp>
        <p:nvSpPr>
          <p:cNvPr id="9" name="TextBox 8">
            <a:extLst>
              <a:ext uri="{FF2B5EF4-FFF2-40B4-BE49-F238E27FC236}">
                <a16:creationId xmlns:a16="http://schemas.microsoft.com/office/drawing/2014/main" id="{9FC02713-3DED-BE47-91BE-4BA05A982FBC}"/>
              </a:ext>
            </a:extLst>
          </p:cNvPr>
          <p:cNvSpPr txBox="1"/>
          <p:nvPr/>
        </p:nvSpPr>
        <p:spPr>
          <a:xfrm>
            <a:off x="7607790" y="1704721"/>
            <a:ext cx="2240188" cy="731845"/>
          </a:xfrm>
          <a:prstGeom prst="rect">
            <a:avLst/>
          </a:prstGeom>
          <a:noFill/>
        </p:spPr>
        <p:txBody>
          <a:bodyPr wrap="none" rtlCol="0">
            <a:spAutoFit/>
          </a:bodyPr>
          <a:lstStyle/>
          <a:p>
            <a:pPr algn="ctr"/>
            <a:r>
              <a:rPr lang="en-US" b="1" dirty="0">
                <a:latin typeface="Poppins" pitchFamily="2" charset="77"/>
                <a:cs typeface="Poppins" pitchFamily="2" charset="77"/>
              </a:rPr>
              <a:t>STEP 05</a:t>
            </a:r>
          </a:p>
        </p:txBody>
      </p:sp>
      <p:sp>
        <p:nvSpPr>
          <p:cNvPr id="10" name="TextBox 9">
            <a:extLst>
              <a:ext uri="{FF2B5EF4-FFF2-40B4-BE49-F238E27FC236}">
                <a16:creationId xmlns:a16="http://schemas.microsoft.com/office/drawing/2014/main" id="{01970A30-DC23-8243-9719-DA9A0B0AEF34}"/>
              </a:ext>
            </a:extLst>
          </p:cNvPr>
          <p:cNvSpPr txBox="1"/>
          <p:nvPr/>
        </p:nvSpPr>
        <p:spPr>
          <a:xfrm>
            <a:off x="7030596" y="2580370"/>
            <a:ext cx="3394586" cy="1359142"/>
          </a:xfrm>
          <a:prstGeom prst="rect">
            <a:avLst/>
          </a:prstGeom>
          <a:noFill/>
        </p:spPr>
        <p:txBody>
          <a:bodyPr wrap="none" rtlCol="0">
            <a:spAutoFit/>
          </a:bodyPr>
          <a:lstStyle/>
          <a:p>
            <a:pPr algn="ctr"/>
            <a:r>
              <a:rPr lang="en-US" b="1" dirty="0">
                <a:solidFill>
                  <a:schemeClr val="tx2"/>
                </a:solidFill>
                <a:latin typeface="Poppins" pitchFamily="2" charset="77"/>
                <a:cs typeface="Poppins" pitchFamily="2" charset="77"/>
              </a:rPr>
              <a:t>SEEK</a:t>
            </a:r>
          </a:p>
          <a:p>
            <a:pPr algn="ctr"/>
            <a:r>
              <a:rPr lang="en-US" b="1" dirty="0">
                <a:solidFill>
                  <a:schemeClr val="tx2"/>
                </a:solidFill>
                <a:latin typeface="Poppins" pitchFamily="2" charset="77"/>
                <a:cs typeface="Poppins" pitchFamily="2" charset="77"/>
              </a:rPr>
              <a:t>PERFECTION</a:t>
            </a:r>
          </a:p>
        </p:txBody>
      </p:sp>
      <p:sp>
        <p:nvSpPr>
          <p:cNvPr id="12" name="TextBox 11">
            <a:extLst>
              <a:ext uri="{FF2B5EF4-FFF2-40B4-BE49-F238E27FC236}">
                <a16:creationId xmlns:a16="http://schemas.microsoft.com/office/drawing/2014/main" id="{E7E01309-8F6D-6249-83BB-4331980D1719}"/>
              </a:ext>
            </a:extLst>
          </p:cNvPr>
          <p:cNvSpPr txBox="1"/>
          <p:nvPr/>
        </p:nvSpPr>
        <p:spPr>
          <a:xfrm>
            <a:off x="5848857" y="7517385"/>
            <a:ext cx="2254708" cy="731845"/>
          </a:xfrm>
          <a:prstGeom prst="rect">
            <a:avLst/>
          </a:prstGeom>
          <a:noFill/>
        </p:spPr>
        <p:txBody>
          <a:bodyPr wrap="none" rtlCol="0">
            <a:spAutoFit/>
          </a:bodyPr>
          <a:lstStyle/>
          <a:p>
            <a:pPr algn="ctr"/>
            <a:r>
              <a:rPr lang="en-US" b="1" dirty="0">
                <a:latin typeface="Poppins" pitchFamily="2" charset="77"/>
                <a:cs typeface="Poppins" pitchFamily="2" charset="77"/>
              </a:rPr>
              <a:t>STEP 04</a:t>
            </a:r>
          </a:p>
        </p:txBody>
      </p:sp>
      <p:sp>
        <p:nvSpPr>
          <p:cNvPr id="13" name="TextBox 12">
            <a:extLst>
              <a:ext uri="{FF2B5EF4-FFF2-40B4-BE49-F238E27FC236}">
                <a16:creationId xmlns:a16="http://schemas.microsoft.com/office/drawing/2014/main" id="{DADC13E8-8927-4F47-A39D-29AE5D829757}"/>
              </a:ext>
            </a:extLst>
          </p:cNvPr>
          <p:cNvSpPr txBox="1"/>
          <p:nvPr/>
        </p:nvSpPr>
        <p:spPr>
          <a:xfrm>
            <a:off x="5496732" y="8393034"/>
            <a:ext cx="2958964" cy="1359142"/>
          </a:xfrm>
          <a:prstGeom prst="rect">
            <a:avLst/>
          </a:prstGeom>
          <a:noFill/>
        </p:spPr>
        <p:txBody>
          <a:bodyPr wrap="none" rtlCol="0">
            <a:spAutoFit/>
          </a:bodyPr>
          <a:lstStyle/>
          <a:p>
            <a:pPr algn="ctr"/>
            <a:r>
              <a:rPr lang="en-US" b="1" dirty="0">
                <a:solidFill>
                  <a:schemeClr val="tx2"/>
                </a:solidFill>
                <a:latin typeface="Poppins" pitchFamily="2" charset="77"/>
                <a:cs typeface="Poppins" pitchFamily="2" charset="77"/>
              </a:rPr>
              <a:t>ESTABLISH</a:t>
            </a:r>
          </a:p>
          <a:p>
            <a:pPr algn="ctr"/>
            <a:r>
              <a:rPr lang="en-US" b="1" dirty="0">
                <a:solidFill>
                  <a:schemeClr val="tx2"/>
                </a:solidFill>
                <a:latin typeface="Poppins" pitchFamily="2" charset="77"/>
                <a:cs typeface="Poppins" pitchFamily="2" charset="77"/>
              </a:rPr>
              <a:t>PULL</a:t>
            </a:r>
          </a:p>
        </p:txBody>
      </p:sp>
      <p:sp>
        <p:nvSpPr>
          <p:cNvPr id="15" name="TextBox 14">
            <a:extLst>
              <a:ext uri="{FF2B5EF4-FFF2-40B4-BE49-F238E27FC236}">
                <a16:creationId xmlns:a16="http://schemas.microsoft.com/office/drawing/2014/main" id="{58FB437D-AFD8-BA48-BE90-E2284013C7B3}"/>
              </a:ext>
            </a:extLst>
          </p:cNvPr>
          <p:cNvSpPr txBox="1"/>
          <p:nvPr/>
        </p:nvSpPr>
        <p:spPr>
          <a:xfrm>
            <a:off x="16226075" y="7517385"/>
            <a:ext cx="2198441" cy="731845"/>
          </a:xfrm>
          <a:prstGeom prst="rect">
            <a:avLst/>
          </a:prstGeom>
          <a:noFill/>
        </p:spPr>
        <p:txBody>
          <a:bodyPr wrap="none" rtlCol="0">
            <a:spAutoFit/>
          </a:bodyPr>
          <a:lstStyle/>
          <a:p>
            <a:pPr algn="ctr"/>
            <a:r>
              <a:rPr lang="en-US" b="1" dirty="0">
                <a:latin typeface="Poppins" pitchFamily="2" charset="77"/>
                <a:cs typeface="Poppins" pitchFamily="2" charset="77"/>
              </a:rPr>
              <a:t>STEP 02</a:t>
            </a:r>
          </a:p>
        </p:txBody>
      </p:sp>
      <p:sp>
        <p:nvSpPr>
          <p:cNvPr id="16" name="TextBox 15">
            <a:extLst>
              <a:ext uri="{FF2B5EF4-FFF2-40B4-BE49-F238E27FC236}">
                <a16:creationId xmlns:a16="http://schemas.microsoft.com/office/drawing/2014/main" id="{7241C99C-9373-8949-834B-2A0EEA95A9E9}"/>
              </a:ext>
            </a:extLst>
          </p:cNvPr>
          <p:cNvSpPr txBox="1"/>
          <p:nvPr/>
        </p:nvSpPr>
        <p:spPr>
          <a:xfrm>
            <a:off x="15194201" y="8393034"/>
            <a:ext cx="4262199" cy="1359142"/>
          </a:xfrm>
          <a:prstGeom prst="rect">
            <a:avLst/>
          </a:prstGeom>
          <a:noFill/>
        </p:spPr>
        <p:txBody>
          <a:bodyPr wrap="none" rtlCol="0">
            <a:spAutoFit/>
          </a:bodyPr>
          <a:lstStyle/>
          <a:p>
            <a:pPr algn="ctr"/>
            <a:r>
              <a:rPr lang="en-US" b="1" dirty="0">
                <a:solidFill>
                  <a:schemeClr val="tx2"/>
                </a:solidFill>
                <a:latin typeface="Poppins" pitchFamily="2" charset="77"/>
                <a:cs typeface="Poppins" pitchFamily="2" charset="77"/>
              </a:rPr>
              <a:t>MAP THE VALUE</a:t>
            </a:r>
          </a:p>
          <a:p>
            <a:pPr algn="ctr"/>
            <a:r>
              <a:rPr lang="en-US" b="1" dirty="0">
                <a:solidFill>
                  <a:schemeClr val="tx2"/>
                </a:solidFill>
                <a:latin typeface="Poppins" pitchFamily="2" charset="77"/>
                <a:cs typeface="Poppins" pitchFamily="2" charset="77"/>
              </a:rPr>
              <a:t>STREAM</a:t>
            </a:r>
          </a:p>
        </p:txBody>
      </p:sp>
      <p:sp>
        <p:nvSpPr>
          <p:cNvPr id="18" name="TextBox 17">
            <a:extLst>
              <a:ext uri="{FF2B5EF4-FFF2-40B4-BE49-F238E27FC236}">
                <a16:creationId xmlns:a16="http://schemas.microsoft.com/office/drawing/2014/main" id="{D2EA0D64-A350-1649-85EF-DF7BB918D19A}"/>
              </a:ext>
            </a:extLst>
          </p:cNvPr>
          <p:cNvSpPr txBox="1"/>
          <p:nvPr/>
        </p:nvSpPr>
        <p:spPr>
          <a:xfrm>
            <a:off x="11042457" y="11014072"/>
            <a:ext cx="2216590" cy="731845"/>
          </a:xfrm>
          <a:prstGeom prst="rect">
            <a:avLst/>
          </a:prstGeom>
          <a:noFill/>
        </p:spPr>
        <p:txBody>
          <a:bodyPr wrap="none" rtlCol="0">
            <a:spAutoFit/>
          </a:bodyPr>
          <a:lstStyle/>
          <a:p>
            <a:pPr algn="ctr"/>
            <a:r>
              <a:rPr lang="en-US" b="1" dirty="0">
                <a:latin typeface="Poppins" pitchFamily="2" charset="77"/>
                <a:cs typeface="Poppins" pitchFamily="2" charset="77"/>
              </a:rPr>
              <a:t>STEP 03</a:t>
            </a:r>
          </a:p>
        </p:txBody>
      </p:sp>
      <p:sp>
        <p:nvSpPr>
          <p:cNvPr id="19" name="TextBox 18">
            <a:extLst>
              <a:ext uri="{FF2B5EF4-FFF2-40B4-BE49-F238E27FC236}">
                <a16:creationId xmlns:a16="http://schemas.microsoft.com/office/drawing/2014/main" id="{619C4089-CD3E-8741-97F6-5CE45EA49846}"/>
              </a:ext>
            </a:extLst>
          </p:cNvPr>
          <p:cNvSpPr txBox="1"/>
          <p:nvPr/>
        </p:nvSpPr>
        <p:spPr>
          <a:xfrm>
            <a:off x="11046997" y="11889720"/>
            <a:ext cx="2207515" cy="1359142"/>
          </a:xfrm>
          <a:prstGeom prst="rect">
            <a:avLst/>
          </a:prstGeom>
          <a:noFill/>
        </p:spPr>
        <p:txBody>
          <a:bodyPr wrap="none" rtlCol="0">
            <a:spAutoFit/>
          </a:bodyPr>
          <a:lstStyle/>
          <a:p>
            <a:pPr algn="ctr"/>
            <a:r>
              <a:rPr lang="en-US" b="1" dirty="0">
                <a:solidFill>
                  <a:schemeClr val="tx2"/>
                </a:solidFill>
                <a:latin typeface="Poppins" pitchFamily="2" charset="77"/>
                <a:cs typeface="Poppins" pitchFamily="2" charset="77"/>
              </a:rPr>
              <a:t>CREATE</a:t>
            </a:r>
          </a:p>
          <a:p>
            <a:pPr algn="ctr"/>
            <a:r>
              <a:rPr lang="en-US" b="1" dirty="0">
                <a:solidFill>
                  <a:schemeClr val="tx2"/>
                </a:solidFill>
                <a:latin typeface="Poppins" pitchFamily="2" charset="77"/>
                <a:cs typeface="Poppins" pitchFamily="2" charset="77"/>
              </a:rPr>
              <a:t>FLOW</a:t>
            </a:r>
          </a:p>
        </p:txBody>
      </p:sp>
      <p:sp>
        <p:nvSpPr>
          <p:cNvPr id="21" name="Freeform 20">
            <a:extLst>
              <a:ext uri="{FF2B5EF4-FFF2-40B4-BE49-F238E27FC236}">
                <a16:creationId xmlns:a16="http://schemas.microsoft.com/office/drawing/2014/main" id="{66F6437E-1B12-0048-BD86-0B5E8D280FB5}"/>
              </a:ext>
            </a:extLst>
          </p:cNvPr>
          <p:cNvSpPr/>
          <p:nvPr/>
        </p:nvSpPr>
        <p:spPr>
          <a:xfrm rot="5108937">
            <a:off x="14521471" y="9615806"/>
            <a:ext cx="2111684" cy="2910602"/>
          </a:xfrm>
          <a:custGeom>
            <a:avLst/>
            <a:gdLst>
              <a:gd name="connsiteX0" fmla="*/ 312639 w 2488304"/>
              <a:gd name="connsiteY0" fmla="*/ 0 h 3429716"/>
              <a:gd name="connsiteX1" fmla="*/ 2141040 w 2488304"/>
              <a:gd name="connsiteY1" fmla="*/ 2704982 h 3429716"/>
              <a:gd name="connsiteX2" fmla="*/ 2488304 w 2488304"/>
              <a:gd name="connsiteY2" fmla="*/ 2640378 h 3429716"/>
              <a:gd name="connsiteX3" fmla="*/ 2068975 w 2488304"/>
              <a:gd name="connsiteY3" fmla="*/ 3429716 h 3429716"/>
              <a:gd name="connsiteX4" fmla="*/ 1305971 w 2488304"/>
              <a:gd name="connsiteY4" fmla="*/ 2860334 h 3429716"/>
              <a:gd name="connsiteX5" fmla="*/ 1653055 w 2488304"/>
              <a:gd name="connsiteY5" fmla="*/ 2795764 h 3429716"/>
              <a:gd name="connsiteX6" fmla="*/ 0 w 2488304"/>
              <a:gd name="connsiteY6" fmla="*/ 380301 h 342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304" h="3429716">
                <a:moveTo>
                  <a:pt x="312639" y="0"/>
                </a:moveTo>
                <a:cubicBezTo>
                  <a:pt x="1171063" y="705694"/>
                  <a:pt x="1806221" y="1645363"/>
                  <a:pt x="2141040" y="2704982"/>
                </a:cubicBezTo>
                <a:lnTo>
                  <a:pt x="2488304" y="2640378"/>
                </a:lnTo>
                <a:lnTo>
                  <a:pt x="2068975" y="3429716"/>
                </a:lnTo>
                <a:lnTo>
                  <a:pt x="1305971" y="2860334"/>
                </a:lnTo>
                <a:lnTo>
                  <a:pt x="1653055" y="2795764"/>
                </a:lnTo>
                <a:cubicBezTo>
                  <a:pt x="1342232" y="1850148"/>
                  <a:pt x="768918" y="1012414"/>
                  <a:pt x="0" y="3803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Freeform 21">
            <a:extLst>
              <a:ext uri="{FF2B5EF4-FFF2-40B4-BE49-F238E27FC236}">
                <a16:creationId xmlns:a16="http://schemas.microsoft.com/office/drawing/2014/main" id="{8E58DD46-38F0-4040-B71D-E862200B5B3C}"/>
              </a:ext>
            </a:extLst>
          </p:cNvPr>
          <p:cNvSpPr/>
          <p:nvPr/>
        </p:nvSpPr>
        <p:spPr>
          <a:xfrm rot="9476349">
            <a:off x="7881448" y="9680032"/>
            <a:ext cx="2111680" cy="2910604"/>
          </a:xfrm>
          <a:custGeom>
            <a:avLst/>
            <a:gdLst>
              <a:gd name="connsiteX0" fmla="*/ 312639 w 2488304"/>
              <a:gd name="connsiteY0" fmla="*/ 0 h 3429716"/>
              <a:gd name="connsiteX1" fmla="*/ 2141040 w 2488304"/>
              <a:gd name="connsiteY1" fmla="*/ 2704982 h 3429716"/>
              <a:gd name="connsiteX2" fmla="*/ 2488304 w 2488304"/>
              <a:gd name="connsiteY2" fmla="*/ 2640378 h 3429716"/>
              <a:gd name="connsiteX3" fmla="*/ 2068975 w 2488304"/>
              <a:gd name="connsiteY3" fmla="*/ 3429716 h 3429716"/>
              <a:gd name="connsiteX4" fmla="*/ 1305971 w 2488304"/>
              <a:gd name="connsiteY4" fmla="*/ 2860334 h 3429716"/>
              <a:gd name="connsiteX5" fmla="*/ 1653055 w 2488304"/>
              <a:gd name="connsiteY5" fmla="*/ 2795764 h 3429716"/>
              <a:gd name="connsiteX6" fmla="*/ 0 w 2488304"/>
              <a:gd name="connsiteY6" fmla="*/ 380301 h 342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304" h="3429716">
                <a:moveTo>
                  <a:pt x="312639" y="0"/>
                </a:moveTo>
                <a:cubicBezTo>
                  <a:pt x="1171063" y="705694"/>
                  <a:pt x="1806221" y="1645363"/>
                  <a:pt x="2141040" y="2704982"/>
                </a:cubicBezTo>
                <a:lnTo>
                  <a:pt x="2488304" y="2640378"/>
                </a:lnTo>
                <a:lnTo>
                  <a:pt x="2068975" y="3429716"/>
                </a:lnTo>
                <a:lnTo>
                  <a:pt x="1305971" y="2860334"/>
                </a:lnTo>
                <a:lnTo>
                  <a:pt x="1653055" y="2795764"/>
                </a:lnTo>
                <a:cubicBezTo>
                  <a:pt x="1342232" y="1850148"/>
                  <a:pt x="768918" y="1012414"/>
                  <a:pt x="0" y="38030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Freeform 22">
            <a:extLst>
              <a:ext uri="{FF2B5EF4-FFF2-40B4-BE49-F238E27FC236}">
                <a16:creationId xmlns:a16="http://schemas.microsoft.com/office/drawing/2014/main" id="{B552BD64-E407-784F-9F9F-5F64345A3ADC}"/>
              </a:ext>
            </a:extLst>
          </p:cNvPr>
          <p:cNvSpPr/>
          <p:nvPr/>
        </p:nvSpPr>
        <p:spPr>
          <a:xfrm rot="13403347">
            <a:off x="5859633" y="4037314"/>
            <a:ext cx="2111680" cy="2910604"/>
          </a:xfrm>
          <a:custGeom>
            <a:avLst/>
            <a:gdLst>
              <a:gd name="connsiteX0" fmla="*/ 312639 w 2488304"/>
              <a:gd name="connsiteY0" fmla="*/ 0 h 3429716"/>
              <a:gd name="connsiteX1" fmla="*/ 2141040 w 2488304"/>
              <a:gd name="connsiteY1" fmla="*/ 2704982 h 3429716"/>
              <a:gd name="connsiteX2" fmla="*/ 2488304 w 2488304"/>
              <a:gd name="connsiteY2" fmla="*/ 2640378 h 3429716"/>
              <a:gd name="connsiteX3" fmla="*/ 2068975 w 2488304"/>
              <a:gd name="connsiteY3" fmla="*/ 3429716 h 3429716"/>
              <a:gd name="connsiteX4" fmla="*/ 1305971 w 2488304"/>
              <a:gd name="connsiteY4" fmla="*/ 2860334 h 3429716"/>
              <a:gd name="connsiteX5" fmla="*/ 1653055 w 2488304"/>
              <a:gd name="connsiteY5" fmla="*/ 2795764 h 3429716"/>
              <a:gd name="connsiteX6" fmla="*/ 0 w 2488304"/>
              <a:gd name="connsiteY6" fmla="*/ 380301 h 342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304" h="3429716">
                <a:moveTo>
                  <a:pt x="312639" y="0"/>
                </a:moveTo>
                <a:cubicBezTo>
                  <a:pt x="1171063" y="705694"/>
                  <a:pt x="1806221" y="1645363"/>
                  <a:pt x="2141040" y="2704982"/>
                </a:cubicBezTo>
                <a:lnTo>
                  <a:pt x="2488304" y="2640378"/>
                </a:lnTo>
                <a:lnTo>
                  <a:pt x="2068975" y="3429716"/>
                </a:lnTo>
                <a:lnTo>
                  <a:pt x="1305971" y="2860334"/>
                </a:lnTo>
                <a:lnTo>
                  <a:pt x="1653055" y="2795764"/>
                </a:lnTo>
                <a:cubicBezTo>
                  <a:pt x="1342232" y="1850148"/>
                  <a:pt x="768918" y="1012414"/>
                  <a:pt x="0" y="3803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Freeform 23">
            <a:extLst>
              <a:ext uri="{FF2B5EF4-FFF2-40B4-BE49-F238E27FC236}">
                <a16:creationId xmlns:a16="http://schemas.microsoft.com/office/drawing/2014/main" id="{1FE2B73F-2C1F-0B4D-BC6E-B1A859245CCE}"/>
              </a:ext>
            </a:extLst>
          </p:cNvPr>
          <p:cNvSpPr/>
          <p:nvPr/>
        </p:nvSpPr>
        <p:spPr>
          <a:xfrm rot="18097359">
            <a:off x="11077266" y="4224"/>
            <a:ext cx="2111680" cy="2910604"/>
          </a:xfrm>
          <a:custGeom>
            <a:avLst/>
            <a:gdLst>
              <a:gd name="connsiteX0" fmla="*/ 312639 w 2488304"/>
              <a:gd name="connsiteY0" fmla="*/ 0 h 3429716"/>
              <a:gd name="connsiteX1" fmla="*/ 2141040 w 2488304"/>
              <a:gd name="connsiteY1" fmla="*/ 2704982 h 3429716"/>
              <a:gd name="connsiteX2" fmla="*/ 2488304 w 2488304"/>
              <a:gd name="connsiteY2" fmla="*/ 2640378 h 3429716"/>
              <a:gd name="connsiteX3" fmla="*/ 2068975 w 2488304"/>
              <a:gd name="connsiteY3" fmla="*/ 3429716 h 3429716"/>
              <a:gd name="connsiteX4" fmla="*/ 1305971 w 2488304"/>
              <a:gd name="connsiteY4" fmla="*/ 2860334 h 3429716"/>
              <a:gd name="connsiteX5" fmla="*/ 1653055 w 2488304"/>
              <a:gd name="connsiteY5" fmla="*/ 2795764 h 3429716"/>
              <a:gd name="connsiteX6" fmla="*/ 0 w 2488304"/>
              <a:gd name="connsiteY6" fmla="*/ 380301 h 342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304" h="3429716">
                <a:moveTo>
                  <a:pt x="312639" y="0"/>
                </a:moveTo>
                <a:cubicBezTo>
                  <a:pt x="1171063" y="705694"/>
                  <a:pt x="1806221" y="1645363"/>
                  <a:pt x="2141040" y="2704982"/>
                </a:cubicBezTo>
                <a:lnTo>
                  <a:pt x="2488304" y="2640378"/>
                </a:lnTo>
                <a:lnTo>
                  <a:pt x="2068975" y="3429716"/>
                </a:lnTo>
                <a:lnTo>
                  <a:pt x="1305971" y="2860334"/>
                </a:lnTo>
                <a:lnTo>
                  <a:pt x="1653055" y="2795764"/>
                </a:lnTo>
                <a:cubicBezTo>
                  <a:pt x="1342232" y="1850148"/>
                  <a:pt x="768918" y="1012414"/>
                  <a:pt x="0" y="38030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extBox 24">
            <a:extLst>
              <a:ext uri="{FF2B5EF4-FFF2-40B4-BE49-F238E27FC236}">
                <a16:creationId xmlns:a16="http://schemas.microsoft.com/office/drawing/2014/main" id="{213D1A56-77C1-144C-B535-41136F0CA44F}"/>
              </a:ext>
            </a:extLst>
          </p:cNvPr>
          <p:cNvSpPr txBox="1"/>
          <p:nvPr/>
        </p:nvSpPr>
        <p:spPr>
          <a:xfrm>
            <a:off x="9261392" y="6087992"/>
            <a:ext cx="5674951" cy="1569660"/>
          </a:xfrm>
          <a:prstGeom prst="rect">
            <a:avLst/>
          </a:prstGeom>
          <a:noFill/>
        </p:spPr>
        <p:txBody>
          <a:bodyPr wrap="none" rtlCol="0" anchor="ctr">
            <a:spAutoFit/>
          </a:bodyPr>
          <a:lstStyle/>
          <a:p>
            <a:pPr algn="ctr"/>
            <a:r>
              <a:rPr lang="en-US" sz="4800" b="1" dirty="0">
                <a:solidFill>
                  <a:schemeClr val="tx2"/>
                </a:solidFill>
                <a:latin typeface="Poppins" pitchFamily="2" charset="77"/>
                <a:cs typeface="Poppins" pitchFamily="2" charset="77"/>
              </a:rPr>
              <a:t>LEAN</a:t>
            </a:r>
          </a:p>
          <a:p>
            <a:pPr algn="ctr"/>
            <a:r>
              <a:rPr lang="en-US" sz="4800" b="1" dirty="0">
                <a:solidFill>
                  <a:schemeClr val="tx2"/>
                </a:solidFill>
                <a:latin typeface="Poppins" pitchFamily="2" charset="77"/>
                <a:cs typeface="Poppins" pitchFamily="2" charset="77"/>
              </a:rPr>
              <a:t>MANUFACTURING</a:t>
            </a:r>
          </a:p>
        </p:txBody>
      </p:sp>
    </p:spTree>
    <p:extLst>
      <p:ext uri="{BB962C8B-B14F-4D97-AF65-F5344CB8AC3E}">
        <p14:creationId xmlns:p14="http://schemas.microsoft.com/office/powerpoint/2010/main" val="2644614893"/>
      </p:ext>
    </p:extLst>
  </p:cSld>
  <p:clrMapOvr>
    <a:masterClrMapping/>
  </p:clrMapOvr>
</p:sld>
</file>

<file path=ppt/theme/theme1.xml><?xml version="1.0" encoding="utf-8"?>
<a:theme xmlns:a="http://schemas.openxmlformats.org/drawingml/2006/main" name="Office Theme">
  <a:themeElements>
    <a:clrScheme name="IGPIA - Theme 06 - Light">
      <a:dk1>
        <a:srgbClr val="B3B3B3"/>
      </a:dk1>
      <a:lt1>
        <a:srgbClr val="FFFFFF"/>
      </a:lt1>
      <a:dk2>
        <a:srgbClr val="1C2835"/>
      </a:dk2>
      <a:lt2>
        <a:srgbClr val="FFFFFF"/>
      </a:lt2>
      <a:accent1>
        <a:srgbClr val="1073A3"/>
      </a:accent1>
      <a:accent2>
        <a:srgbClr val="2DADE0"/>
      </a:accent2>
      <a:accent3>
        <a:srgbClr val="6ACEE3"/>
      </a:accent3>
      <a:accent4>
        <a:srgbClr val="61DDA8"/>
      </a:accent4>
      <a:accent5>
        <a:srgbClr val="FFD253"/>
      </a:accent5>
      <a:accent6>
        <a:srgbClr val="FF8F10"/>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88212</TotalTime>
  <Words>1318</Words>
  <Application>Microsoft Macintosh PowerPoint</Application>
  <PresentationFormat>Custom</PresentationFormat>
  <Paragraphs>320</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Helvetica Light</vt:lpstr>
      <vt:lpstr>Lato</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15297</cp:revision>
  <dcterms:created xsi:type="dcterms:W3CDTF">2014-11-12T21:47:38Z</dcterms:created>
  <dcterms:modified xsi:type="dcterms:W3CDTF">2019-12-04T19:59:20Z</dcterms:modified>
  <cp:category/>
</cp:coreProperties>
</file>