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4632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orient="horz" pos="6144" userDrawn="1">
          <p15:clr>
            <a:srgbClr val="A4A3A4"/>
          </p15:clr>
        </p15:guide>
        <p15:guide id="7" orient="horz" pos="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/>
    <p:restoredTop sz="94698"/>
  </p:normalViewPr>
  <p:slideViewPr>
    <p:cSldViewPr snapToGrid="0" snapToObjects="1">
      <p:cViewPr varScale="1">
        <p:scale>
          <a:sx n="87" d="100"/>
          <a:sy n="87" d="100"/>
        </p:scale>
        <p:origin x="3856" y="208"/>
      </p:cViewPr>
      <p:guideLst>
        <p:guide orient="horz" pos="3168"/>
        <p:guide pos="2448"/>
        <p:guide pos="240"/>
        <p:guide pos="4632"/>
        <p:guide orient="horz" pos="192"/>
        <p:guide orient="horz" pos="6144"/>
        <p:guide orient="horz" pos="9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3AA55-45C1-384C-9AB9-9F7BD6FAEAFF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D35EC-6B07-904C-8B40-B34D4DE0F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18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D0086-571D-B546-B818-7FA0FD95E1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9133" y="420003"/>
            <a:ext cx="1667436" cy="16674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 b="1" i="0">
                <a:latin typeface="Libre Caslon Text" panose="02020602060300000004" pitchFamily="18" charset="77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57BF-143F-654A-BE61-7BF52D905453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39BF-E0FB-D843-8F6D-3060C51D6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14D0EE-03DE-B54E-9019-1C85A044DBC5}"/>
              </a:ext>
            </a:extLst>
          </p:cNvPr>
          <p:cNvSpPr/>
          <p:nvPr/>
        </p:nvSpPr>
        <p:spPr>
          <a:xfrm>
            <a:off x="1" y="0"/>
            <a:ext cx="2425700" cy="1005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94276-D39C-1C4C-8099-DA97BB2FDC8F}"/>
              </a:ext>
            </a:extLst>
          </p:cNvPr>
          <p:cNvSpPr txBox="1"/>
          <p:nvPr/>
        </p:nvSpPr>
        <p:spPr>
          <a:xfrm>
            <a:off x="2806700" y="771577"/>
            <a:ext cx="4241546" cy="55399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3600" spc="3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MARIE CAMPBELL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8E0DF-69A7-CA47-B686-BE240FF1ACD9}"/>
              </a:ext>
            </a:extLst>
          </p:cNvPr>
          <p:cNvSpPr txBox="1"/>
          <p:nvPr/>
        </p:nvSpPr>
        <p:spPr>
          <a:xfrm>
            <a:off x="2806700" y="1428087"/>
            <a:ext cx="3699731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2000" spc="1200" dirty="0">
                <a:solidFill>
                  <a:schemeClr val="accent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WEB DESIGNER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DB1ACCC-0243-BD4C-98AC-83814FCE56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ln w="19050"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3C143B-8F4F-5C4E-82E7-90763E7ECA7E}"/>
              </a:ext>
            </a:extLst>
          </p:cNvPr>
          <p:cNvSpPr txBox="1"/>
          <p:nvPr/>
        </p:nvSpPr>
        <p:spPr>
          <a:xfrm>
            <a:off x="379133" y="2431680"/>
            <a:ext cx="67486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spc="4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INFO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A65A5F-FE59-804F-851C-38E454159D5D}"/>
              </a:ext>
            </a:extLst>
          </p:cNvPr>
          <p:cNvCxnSpPr>
            <a:cxnSpLocks/>
          </p:cNvCxnSpPr>
          <p:nvPr/>
        </p:nvCxnSpPr>
        <p:spPr>
          <a:xfrm>
            <a:off x="381000" y="2680201"/>
            <a:ext cx="610673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628">
            <a:extLst>
              <a:ext uri="{FF2B5EF4-FFF2-40B4-BE49-F238E27FC236}">
                <a16:creationId xmlns:a16="http://schemas.microsoft.com/office/drawing/2014/main" id="{57B3C2DE-99CB-1347-94D7-BE9DE291F7C1}"/>
              </a:ext>
            </a:extLst>
          </p:cNvPr>
          <p:cNvSpPr>
            <a:spLocks noChangeAspect="1"/>
          </p:cNvSpPr>
          <p:nvPr/>
        </p:nvSpPr>
        <p:spPr>
          <a:xfrm>
            <a:off x="390727" y="2893513"/>
            <a:ext cx="232054" cy="23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44" tIns="12144" rIns="12144" bIns="12144" anchor="ctr"/>
          <a:lstStyle/>
          <a:p>
            <a:pPr defTabSz="14571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56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5" name="Shape 2934">
            <a:extLst>
              <a:ext uri="{FF2B5EF4-FFF2-40B4-BE49-F238E27FC236}">
                <a16:creationId xmlns:a16="http://schemas.microsoft.com/office/drawing/2014/main" id="{515E0845-214D-E749-B913-145BA3151145}"/>
              </a:ext>
            </a:extLst>
          </p:cNvPr>
          <p:cNvSpPr>
            <a:spLocks noChangeAspect="1"/>
          </p:cNvSpPr>
          <p:nvPr/>
        </p:nvSpPr>
        <p:spPr>
          <a:xfrm>
            <a:off x="422371" y="3329825"/>
            <a:ext cx="168766" cy="23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44" tIns="12144" rIns="12144" bIns="12144" anchor="ctr"/>
          <a:lstStyle/>
          <a:p>
            <a:pPr defTabSz="14571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56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6" name="Shape 2836">
            <a:extLst>
              <a:ext uri="{FF2B5EF4-FFF2-40B4-BE49-F238E27FC236}">
                <a16:creationId xmlns:a16="http://schemas.microsoft.com/office/drawing/2014/main" id="{0EE1E0DD-ABA2-D549-953A-2F7199E1F256}"/>
              </a:ext>
            </a:extLst>
          </p:cNvPr>
          <p:cNvSpPr>
            <a:spLocks noChangeAspect="1"/>
          </p:cNvSpPr>
          <p:nvPr/>
        </p:nvSpPr>
        <p:spPr>
          <a:xfrm>
            <a:off x="390727" y="3797781"/>
            <a:ext cx="232054" cy="168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44" tIns="12144" rIns="12144" bIns="12144" anchor="ctr"/>
          <a:lstStyle/>
          <a:p>
            <a:pPr defTabSz="14571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56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9" name="Shape 2834">
            <a:extLst>
              <a:ext uri="{FF2B5EF4-FFF2-40B4-BE49-F238E27FC236}">
                <a16:creationId xmlns:a16="http://schemas.microsoft.com/office/drawing/2014/main" id="{2352EFE7-42A7-1345-BF43-AAF1B735BC09}"/>
              </a:ext>
            </a:extLst>
          </p:cNvPr>
          <p:cNvSpPr>
            <a:spLocks noChangeAspect="1"/>
          </p:cNvSpPr>
          <p:nvPr/>
        </p:nvSpPr>
        <p:spPr>
          <a:xfrm>
            <a:off x="390727" y="4202451"/>
            <a:ext cx="232054" cy="232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44" tIns="12144" rIns="12144" bIns="12144" anchor="ctr"/>
          <a:lstStyle/>
          <a:p>
            <a:pPr defTabSz="14571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56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93A77C-AA06-B640-B5F0-1F19C2E098B7}"/>
              </a:ext>
            </a:extLst>
          </p:cNvPr>
          <p:cNvSpPr txBox="1"/>
          <p:nvPr/>
        </p:nvSpPr>
        <p:spPr>
          <a:xfrm>
            <a:off x="379133" y="5001804"/>
            <a:ext cx="100828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spc="4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SOCIAL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09E4AA-1E80-5F43-9F8B-66671BEC8AD4}"/>
              </a:ext>
            </a:extLst>
          </p:cNvPr>
          <p:cNvCxnSpPr>
            <a:cxnSpLocks/>
          </p:cNvCxnSpPr>
          <p:nvPr/>
        </p:nvCxnSpPr>
        <p:spPr>
          <a:xfrm>
            <a:off x="381000" y="5250325"/>
            <a:ext cx="951118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134">
            <a:extLst>
              <a:ext uri="{FF2B5EF4-FFF2-40B4-BE49-F238E27FC236}">
                <a16:creationId xmlns:a16="http://schemas.microsoft.com/office/drawing/2014/main" id="{DCF2CC9B-5283-CF47-AF7D-7E3217E341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7183" y="6330822"/>
            <a:ext cx="243648" cy="243969"/>
          </a:xfrm>
          <a:custGeom>
            <a:avLst/>
            <a:gdLst>
              <a:gd name="T0" fmla="*/ 46950114 w 664802"/>
              <a:gd name="T1" fmla="*/ 20254622 h 664802"/>
              <a:gd name="T2" fmla="*/ 43138716 w 664802"/>
              <a:gd name="T3" fmla="*/ 21354129 h 664802"/>
              <a:gd name="T4" fmla="*/ 40039247 w 664802"/>
              <a:gd name="T5" fmla="*/ 23891517 h 664802"/>
              <a:gd name="T6" fmla="*/ 38196402 w 664802"/>
              <a:gd name="T7" fmla="*/ 27570665 h 664802"/>
              <a:gd name="T8" fmla="*/ 38112515 w 664802"/>
              <a:gd name="T9" fmla="*/ 31503520 h 664802"/>
              <a:gd name="T10" fmla="*/ 37945042 w 664802"/>
              <a:gd name="T11" fmla="*/ 31714955 h 664802"/>
              <a:gd name="T12" fmla="*/ 19348507 w 664802"/>
              <a:gd name="T13" fmla="*/ 22157613 h 664802"/>
              <a:gd name="T14" fmla="*/ 18845902 w 664802"/>
              <a:gd name="T15" fmla="*/ 22199918 h 664802"/>
              <a:gd name="T16" fmla="*/ 20437430 w 664802"/>
              <a:gd name="T17" fmla="*/ 33406512 h 664802"/>
              <a:gd name="T18" fmla="*/ 21610184 w 664802"/>
              <a:gd name="T19" fmla="*/ 34463805 h 664802"/>
              <a:gd name="T20" fmla="*/ 18008146 w 664802"/>
              <a:gd name="T21" fmla="*/ 33406512 h 664802"/>
              <a:gd name="T22" fmla="*/ 17673106 w 664802"/>
              <a:gd name="T23" fmla="*/ 33617942 h 664802"/>
              <a:gd name="T24" fmla="*/ 17714973 w 664802"/>
              <a:gd name="T25" fmla="*/ 34675165 h 664802"/>
              <a:gd name="T26" fmla="*/ 23578694 w 664802"/>
              <a:gd name="T27" fmla="*/ 42371859 h 664802"/>
              <a:gd name="T28" fmla="*/ 24793476 w 664802"/>
              <a:gd name="T29" fmla="*/ 42752397 h 664802"/>
              <a:gd name="T30" fmla="*/ 21275226 w 664802"/>
              <a:gd name="T31" fmla="*/ 42837013 h 664802"/>
              <a:gd name="T32" fmla="*/ 21023866 w 664802"/>
              <a:gd name="T33" fmla="*/ 43175351 h 664802"/>
              <a:gd name="T34" fmla="*/ 28395435 w 664802"/>
              <a:gd name="T35" fmla="*/ 49433978 h 664802"/>
              <a:gd name="T36" fmla="*/ 29400665 w 664802"/>
              <a:gd name="T37" fmla="*/ 49560960 h 664802"/>
              <a:gd name="T38" fmla="*/ 29358820 w 664802"/>
              <a:gd name="T39" fmla="*/ 49603171 h 664802"/>
              <a:gd name="T40" fmla="*/ 24290821 w 664802"/>
              <a:gd name="T41" fmla="*/ 52309661 h 664802"/>
              <a:gd name="T42" fmla="*/ 16626039 w 664802"/>
              <a:gd name="T43" fmla="*/ 53282335 h 664802"/>
              <a:gd name="T44" fmla="*/ 16039600 w 664802"/>
              <a:gd name="T45" fmla="*/ 53282335 h 664802"/>
              <a:gd name="T46" fmla="*/ 16123360 w 664802"/>
              <a:gd name="T47" fmla="*/ 53578337 h 664802"/>
              <a:gd name="T48" fmla="*/ 17756786 w 664802"/>
              <a:gd name="T49" fmla="*/ 54551004 h 664802"/>
              <a:gd name="T50" fmla="*/ 22866754 w 664802"/>
              <a:gd name="T51" fmla="*/ 56580814 h 664802"/>
              <a:gd name="T52" fmla="*/ 49337591 w 664802"/>
              <a:gd name="T53" fmla="*/ 50364452 h 664802"/>
              <a:gd name="T54" fmla="*/ 56667258 w 664802"/>
              <a:gd name="T55" fmla="*/ 29896510 h 664802"/>
              <a:gd name="T56" fmla="*/ 57211879 w 664802"/>
              <a:gd name="T57" fmla="*/ 29262177 h 664802"/>
              <a:gd name="T58" fmla="*/ 60771990 w 664802"/>
              <a:gd name="T59" fmla="*/ 25498515 h 664802"/>
              <a:gd name="T60" fmla="*/ 61023301 w 664802"/>
              <a:gd name="T61" fmla="*/ 24779559 h 664802"/>
              <a:gd name="T62" fmla="*/ 61023301 w 664802"/>
              <a:gd name="T63" fmla="*/ 24737210 h 664802"/>
              <a:gd name="T64" fmla="*/ 60855746 w 664802"/>
              <a:gd name="T65" fmla="*/ 24737210 h 664802"/>
              <a:gd name="T66" fmla="*/ 56290282 w 664802"/>
              <a:gd name="T67" fmla="*/ 26048222 h 664802"/>
              <a:gd name="T68" fmla="*/ 58552080 w 664802"/>
              <a:gd name="T69" fmla="*/ 24018285 h 664802"/>
              <a:gd name="T70" fmla="*/ 60059892 w 664802"/>
              <a:gd name="T71" fmla="*/ 21269556 h 664802"/>
              <a:gd name="T72" fmla="*/ 60059892 w 664802"/>
              <a:gd name="T73" fmla="*/ 21015778 h 664802"/>
              <a:gd name="T74" fmla="*/ 59808674 w 664802"/>
              <a:gd name="T75" fmla="*/ 21015778 h 664802"/>
              <a:gd name="T76" fmla="*/ 54405577 w 664802"/>
              <a:gd name="T77" fmla="*/ 23130352 h 664802"/>
              <a:gd name="T78" fmla="*/ 54028619 w 664802"/>
              <a:gd name="T79" fmla="*/ 23003410 h 664802"/>
              <a:gd name="T80" fmla="*/ 53567841 w 664802"/>
              <a:gd name="T81" fmla="*/ 22538216 h 664802"/>
              <a:gd name="T82" fmla="*/ 50929130 w 664802"/>
              <a:gd name="T83" fmla="*/ 20931242 h 664802"/>
              <a:gd name="T84" fmla="*/ 46950114 w 664802"/>
              <a:gd name="T85" fmla="*/ 20254622 h 664802"/>
              <a:gd name="T86" fmla="*/ 38767050 w 664802"/>
              <a:gd name="T87" fmla="*/ 0 h 664802"/>
              <a:gd name="T88" fmla="*/ 77492172 w 664802"/>
              <a:gd name="T89" fmla="*/ 39083804 h 664802"/>
              <a:gd name="T90" fmla="*/ 38767050 w 664802"/>
              <a:gd name="T91" fmla="*/ 78209948 h 664802"/>
              <a:gd name="T92" fmla="*/ 0 w 664802"/>
              <a:gd name="T93" fmla="*/ 39083804 h 664802"/>
              <a:gd name="T94" fmla="*/ 38767050 w 664802"/>
              <a:gd name="T95" fmla="*/ 0 h 66480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64802" h="664802">
                <a:moveTo>
                  <a:pt x="402783" y="172169"/>
                </a:moveTo>
                <a:cubicBezTo>
                  <a:pt x="391285" y="172888"/>
                  <a:pt x="380146" y="176123"/>
                  <a:pt x="370085" y="181515"/>
                </a:cubicBezTo>
                <a:cubicBezTo>
                  <a:pt x="359665" y="186907"/>
                  <a:pt x="350682" y="194096"/>
                  <a:pt x="343495" y="203083"/>
                </a:cubicBezTo>
                <a:cubicBezTo>
                  <a:pt x="336309" y="212070"/>
                  <a:pt x="330560" y="223213"/>
                  <a:pt x="327685" y="234357"/>
                </a:cubicBezTo>
                <a:cubicBezTo>
                  <a:pt x="325170" y="245860"/>
                  <a:pt x="325170" y="256643"/>
                  <a:pt x="326966" y="267787"/>
                </a:cubicBezTo>
                <a:cubicBezTo>
                  <a:pt x="326966" y="269584"/>
                  <a:pt x="326966" y="269944"/>
                  <a:pt x="325529" y="269584"/>
                </a:cubicBezTo>
                <a:cubicBezTo>
                  <a:pt x="261570" y="260238"/>
                  <a:pt x="209108" y="237592"/>
                  <a:pt x="165990" y="188345"/>
                </a:cubicBezTo>
                <a:cubicBezTo>
                  <a:pt x="164193" y="186188"/>
                  <a:pt x="163115" y="186188"/>
                  <a:pt x="161678" y="188704"/>
                </a:cubicBezTo>
                <a:cubicBezTo>
                  <a:pt x="142993" y="216743"/>
                  <a:pt x="151976" y="262035"/>
                  <a:pt x="175332" y="283963"/>
                </a:cubicBezTo>
                <a:cubicBezTo>
                  <a:pt x="178566" y="287198"/>
                  <a:pt x="181800" y="290074"/>
                  <a:pt x="185393" y="292950"/>
                </a:cubicBezTo>
                <a:cubicBezTo>
                  <a:pt x="183956" y="292950"/>
                  <a:pt x="168505" y="291152"/>
                  <a:pt x="154491" y="283963"/>
                </a:cubicBezTo>
                <a:cubicBezTo>
                  <a:pt x="152695" y="283244"/>
                  <a:pt x="151617" y="283603"/>
                  <a:pt x="151617" y="285760"/>
                </a:cubicBezTo>
                <a:cubicBezTo>
                  <a:pt x="151257" y="288636"/>
                  <a:pt x="151617" y="291871"/>
                  <a:pt x="151976" y="294747"/>
                </a:cubicBezTo>
                <a:cubicBezTo>
                  <a:pt x="155569" y="323504"/>
                  <a:pt x="175332" y="349745"/>
                  <a:pt x="202281" y="360170"/>
                </a:cubicBezTo>
                <a:cubicBezTo>
                  <a:pt x="205515" y="361248"/>
                  <a:pt x="209108" y="362686"/>
                  <a:pt x="212702" y="363405"/>
                </a:cubicBezTo>
                <a:cubicBezTo>
                  <a:pt x="206234" y="364483"/>
                  <a:pt x="200125" y="365562"/>
                  <a:pt x="182519" y="364124"/>
                </a:cubicBezTo>
                <a:cubicBezTo>
                  <a:pt x="180363" y="363764"/>
                  <a:pt x="179285" y="364843"/>
                  <a:pt x="180363" y="367000"/>
                </a:cubicBezTo>
                <a:cubicBezTo>
                  <a:pt x="193658" y="403306"/>
                  <a:pt x="222044" y="414090"/>
                  <a:pt x="243603" y="420200"/>
                </a:cubicBezTo>
                <a:cubicBezTo>
                  <a:pt x="246478" y="420560"/>
                  <a:pt x="249353" y="420560"/>
                  <a:pt x="252227" y="421279"/>
                </a:cubicBezTo>
                <a:cubicBezTo>
                  <a:pt x="251868" y="421279"/>
                  <a:pt x="251868" y="421279"/>
                  <a:pt x="251868" y="421638"/>
                </a:cubicBezTo>
                <a:cubicBezTo>
                  <a:pt x="244681" y="432422"/>
                  <a:pt x="219888" y="440690"/>
                  <a:pt x="208390" y="444644"/>
                </a:cubicBezTo>
                <a:cubicBezTo>
                  <a:pt x="187549" y="451833"/>
                  <a:pt x="164912" y="455069"/>
                  <a:pt x="142634" y="452912"/>
                </a:cubicBezTo>
                <a:cubicBezTo>
                  <a:pt x="139400" y="452552"/>
                  <a:pt x="138322" y="452552"/>
                  <a:pt x="137603" y="452912"/>
                </a:cubicBezTo>
                <a:cubicBezTo>
                  <a:pt x="136525" y="453631"/>
                  <a:pt x="137244" y="454709"/>
                  <a:pt x="138322" y="455428"/>
                </a:cubicBezTo>
                <a:cubicBezTo>
                  <a:pt x="142993" y="458304"/>
                  <a:pt x="147664" y="461180"/>
                  <a:pt x="152335" y="463696"/>
                </a:cubicBezTo>
                <a:cubicBezTo>
                  <a:pt x="166349" y="470885"/>
                  <a:pt x="180722" y="476996"/>
                  <a:pt x="196173" y="480950"/>
                </a:cubicBezTo>
                <a:cubicBezTo>
                  <a:pt x="274865" y="502878"/>
                  <a:pt x="363977" y="486702"/>
                  <a:pt x="423265" y="428109"/>
                </a:cubicBezTo>
                <a:cubicBezTo>
                  <a:pt x="469617" y="381738"/>
                  <a:pt x="486146" y="317753"/>
                  <a:pt x="486146" y="254127"/>
                </a:cubicBezTo>
                <a:cubicBezTo>
                  <a:pt x="486146" y="251611"/>
                  <a:pt x="489021" y="250173"/>
                  <a:pt x="490818" y="248735"/>
                </a:cubicBezTo>
                <a:cubicBezTo>
                  <a:pt x="503035" y="239749"/>
                  <a:pt x="512377" y="228965"/>
                  <a:pt x="521360" y="216743"/>
                </a:cubicBezTo>
                <a:cubicBezTo>
                  <a:pt x="523516" y="214227"/>
                  <a:pt x="523516" y="211351"/>
                  <a:pt x="523516" y="210632"/>
                </a:cubicBezTo>
                <a:lnTo>
                  <a:pt x="523516" y="210272"/>
                </a:lnTo>
                <a:cubicBezTo>
                  <a:pt x="523516" y="209194"/>
                  <a:pt x="523516" y="209553"/>
                  <a:pt x="522079" y="210272"/>
                </a:cubicBezTo>
                <a:cubicBezTo>
                  <a:pt x="509502" y="215664"/>
                  <a:pt x="496207" y="218900"/>
                  <a:pt x="482912" y="221416"/>
                </a:cubicBezTo>
                <a:cubicBezTo>
                  <a:pt x="489380" y="220337"/>
                  <a:pt x="498363" y="208835"/>
                  <a:pt x="502316" y="204161"/>
                </a:cubicBezTo>
                <a:cubicBezTo>
                  <a:pt x="508065" y="197332"/>
                  <a:pt x="512736" y="189423"/>
                  <a:pt x="515251" y="180796"/>
                </a:cubicBezTo>
                <a:cubicBezTo>
                  <a:pt x="515611" y="180077"/>
                  <a:pt x="515611" y="178999"/>
                  <a:pt x="515251" y="178639"/>
                </a:cubicBezTo>
                <a:cubicBezTo>
                  <a:pt x="514174" y="178280"/>
                  <a:pt x="513814" y="178280"/>
                  <a:pt x="513096" y="178639"/>
                </a:cubicBezTo>
                <a:cubicBezTo>
                  <a:pt x="498363" y="186548"/>
                  <a:pt x="482912" y="192659"/>
                  <a:pt x="466743" y="196613"/>
                </a:cubicBezTo>
                <a:cubicBezTo>
                  <a:pt x="465306" y="196972"/>
                  <a:pt x="464228" y="196613"/>
                  <a:pt x="463509" y="195534"/>
                </a:cubicBezTo>
                <a:cubicBezTo>
                  <a:pt x="462072" y="194096"/>
                  <a:pt x="460994" y="192659"/>
                  <a:pt x="459556" y="191580"/>
                </a:cubicBezTo>
                <a:cubicBezTo>
                  <a:pt x="452729" y="185829"/>
                  <a:pt x="445184" y="181156"/>
                  <a:pt x="436919" y="177920"/>
                </a:cubicBezTo>
                <a:cubicBezTo>
                  <a:pt x="426139" y="173247"/>
                  <a:pt x="414282" y="171450"/>
                  <a:pt x="402783" y="172169"/>
                </a:cubicBezTo>
                <a:close/>
                <a:moveTo>
                  <a:pt x="332581" y="0"/>
                </a:moveTo>
                <a:cubicBezTo>
                  <a:pt x="515627" y="0"/>
                  <a:pt x="664802" y="149175"/>
                  <a:pt x="664802" y="332221"/>
                </a:cubicBezTo>
                <a:cubicBezTo>
                  <a:pt x="664802" y="515627"/>
                  <a:pt x="515627" y="664802"/>
                  <a:pt x="332581" y="664802"/>
                </a:cubicBezTo>
                <a:cubicBezTo>
                  <a:pt x="149175" y="664802"/>
                  <a:pt x="0" y="515627"/>
                  <a:pt x="0" y="332221"/>
                </a:cubicBezTo>
                <a:cubicBezTo>
                  <a:pt x="0" y="149175"/>
                  <a:pt x="149175" y="0"/>
                  <a:pt x="3325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74" dirty="0">
              <a:latin typeface="Open Sans Light" panose="020B0306030504020204" pitchFamily="34" charset="0"/>
            </a:endParaRPr>
          </a:p>
        </p:txBody>
      </p:sp>
      <p:sp>
        <p:nvSpPr>
          <p:cNvPr id="86" name="Freeform 130">
            <a:extLst>
              <a:ext uri="{FF2B5EF4-FFF2-40B4-BE49-F238E27FC236}">
                <a16:creationId xmlns:a16="http://schemas.microsoft.com/office/drawing/2014/main" id="{51B63508-7C8A-714C-BE4B-447852403B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862" y="5893097"/>
            <a:ext cx="243969" cy="243969"/>
          </a:xfrm>
          <a:custGeom>
            <a:avLst/>
            <a:gdLst>
              <a:gd name="T0" fmla="*/ 35708461 w 664802"/>
              <a:gd name="T1" fmla="*/ 32541488 h 664802"/>
              <a:gd name="T2" fmla="*/ 46171358 w 664802"/>
              <a:gd name="T3" fmla="*/ 38512159 h 664802"/>
              <a:gd name="T4" fmla="*/ 46086697 w 664802"/>
              <a:gd name="T5" fmla="*/ 39697758 h 664802"/>
              <a:gd name="T6" fmla="*/ 35708461 w 664802"/>
              <a:gd name="T7" fmla="*/ 45372069 h 664802"/>
              <a:gd name="T8" fmla="*/ 34861326 w 664802"/>
              <a:gd name="T9" fmla="*/ 44779287 h 664802"/>
              <a:gd name="T10" fmla="*/ 34861326 w 664802"/>
              <a:gd name="T11" fmla="*/ 33134316 h 664802"/>
              <a:gd name="T12" fmla="*/ 35708461 w 664802"/>
              <a:gd name="T13" fmla="*/ 32541488 h 664802"/>
              <a:gd name="T14" fmla="*/ 26474100 w 664802"/>
              <a:gd name="T15" fmla="*/ 22971353 h 664802"/>
              <a:gd name="T16" fmla="*/ 16434883 w 664802"/>
              <a:gd name="T17" fmla="*/ 33007193 h 664802"/>
              <a:gd name="T18" fmla="*/ 16434883 w 664802"/>
              <a:gd name="T19" fmla="*/ 45202711 h 664802"/>
              <a:gd name="T20" fmla="*/ 26474100 w 664802"/>
              <a:gd name="T21" fmla="*/ 55238545 h 664802"/>
              <a:gd name="T22" fmla="*/ 52482848 w 664802"/>
              <a:gd name="T23" fmla="*/ 55238545 h 664802"/>
              <a:gd name="T24" fmla="*/ 62522110 w 664802"/>
              <a:gd name="T25" fmla="*/ 45202711 h 664802"/>
              <a:gd name="T26" fmla="*/ 62522110 w 664802"/>
              <a:gd name="T27" fmla="*/ 33007193 h 664802"/>
              <a:gd name="T28" fmla="*/ 52482848 w 664802"/>
              <a:gd name="T29" fmla="*/ 22971353 h 664802"/>
              <a:gd name="T30" fmla="*/ 39083804 w 664802"/>
              <a:gd name="T31" fmla="*/ 0 h 664802"/>
              <a:gd name="T32" fmla="*/ 78209948 w 664802"/>
              <a:gd name="T33" fmla="*/ 39126153 h 664802"/>
              <a:gd name="T34" fmla="*/ 39083804 w 664802"/>
              <a:gd name="T35" fmla="*/ 78209948 h 664802"/>
              <a:gd name="T36" fmla="*/ 0 w 664802"/>
              <a:gd name="T37" fmla="*/ 39126153 h 664802"/>
              <a:gd name="T38" fmla="*/ 39083804 w 664802"/>
              <a:gd name="T39" fmla="*/ 0 h 66480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64802" h="664802">
                <a:moveTo>
                  <a:pt x="303530" y="276610"/>
                </a:moveTo>
                <a:lnTo>
                  <a:pt x="392467" y="327362"/>
                </a:lnTo>
                <a:cubicBezTo>
                  <a:pt x="396787" y="329522"/>
                  <a:pt x="396067" y="335281"/>
                  <a:pt x="391747" y="337440"/>
                </a:cubicBezTo>
                <a:lnTo>
                  <a:pt x="303530" y="385673"/>
                </a:lnTo>
                <a:cubicBezTo>
                  <a:pt x="299570" y="387833"/>
                  <a:pt x="296329" y="385313"/>
                  <a:pt x="296329" y="380634"/>
                </a:cubicBezTo>
                <a:lnTo>
                  <a:pt x="296329" y="281649"/>
                </a:lnTo>
                <a:cubicBezTo>
                  <a:pt x="296329" y="276970"/>
                  <a:pt x="299930" y="274450"/>
                  <a:pt x="303530" y="276610"/>
                </a:cubicBezTo>
                <a:close/>
                <a:moveTo>
                  <a:pt x="225036" y="195262"/>
                </a:moveTo>
                <a:cubicBezTo>
                  <a:pt x="177867" y="195262"/>
                  <a:pt x="139700" y="233416"/>
                  <a:pt x="139700" y="280569"/>
                </a:cubicBezTo>
                <a:lnTo>
                  <a:pt x="139700" y="384233"/>
                </a:lnTo>
                <a:cubicBezTo>
                  <a:pt x="139700" y="431386"/>
                  <a:pt x="177867" y="469540"/>
                  <a:pt x="225036" y="469540"/>
                </a:cubicBezTo>
                <a:lnTo>
                  <a:pt x="446116" y="469540"/>
                </a:lnTo>
                <a:cubicBezTo>
                  <a:pt x="493285" y="469540"/>
                  <a:pt x="531452" y="431386"/>
                  <a:pt x="531452" y="384233"/>
                </a:cubicBezTo>
                <a:lnTo>
                  <a:pt x="531452" y="280569"/>
                </a:lnTo>
                <a:cubicBezTo>
                  <a:pt x="531452" y="233416"/>
                  <a:pt x="493285" y="195262"/>
                  <a:pt x="446116" y="195262"/>
                </a:cubicBezTo>
                <a:lnTo>
                  <a:pt x="225036" y="195262"/>
                </a:lnTo>
                <a:close/>
                <a:moveTo>
                  <a:pt x="332221" y="0"/>
                </a:moveTo>
                <a:cubicBezTo>
                  <a:pt x="515627" y="0"/>
                  <a:pt x="664802" y="149175"/>
                  <a:pt x="664802" y="332581"/>
                </a:cubicBezTo>
                <a:cubicBezTo>
                  <a:pt x="664802" y="515627"/>
                  <a:pt x="515627" y="664802"/>
                  <a:pt x="332221" y="664802"/>
                </a:cubicBezTo>
                <a:cubicBezTo>
                  <a:pt x="149175" y="664802"/>
                  <a:pt x="0" y="515627"/>
                  <a:pt x="0" y="332581"/>
                </a:cubicBezTo>
                <a:cubicBezTo>
                  <a:pt x="0" y="149175"/>
                  <a:pt x="149175" y="0"/>
                  <a:pt x="3322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74" dirty="0">
              <a:latin typeface="Open Sans Light" panose="020B0306030504020204" pitchFamily="34" charset="0"/>
            </a:endParaRPr>
          </a:p>
        </p:txBody>
      </p:sp>
      <p:sp>
        <p:nvSpPr>
          <p:cNvPr id="87" name="Freeform 18">
            <a:extLst>
              <a:ext uri="{FF2B5EF4-FFF2-40B4-BE49-F238E27FC236}">
                <a16:creationId xmlns:a16="http://schemas.microsoft.com/office/drawing/2014/main" id="{D00F1B24-445D-F246-8908-B3D1B3E49F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" y="5456174"/>
            <a:ext cx="242364" cy="242364"/>
          </a:xfrm>
          <a:custGeom>
            <a:avLst/>
            <a:gdLst>
              <a:gd name="T0" fmla="*/ 2147483646 w 1834"/>
              <a:gd name="T1" fmla="*/ 2147483646 h 1834"/>
              <a:gd name="T2" fmla="*/ 2147483646 w 1834"/>
              <a:gd name="T3" fmla="*/ 2147483646 h 1834"/>
              <a:gd name="T4" fmla="*/ 2147483646 w 1834"/>
              <a:gd name="T5" fmla="*/ 2147483646 h 1834"/>
              <a:gd name="T6" fmla="*/ 2147483646 w 1834"/>
              <a:gd name="T7" fmla="*/ 2147483646 h 1834"/>
              <a:gd name="T8" fmla="*/ 2147483646 w 1834"/>
              <a:gd name="T9" fmla="*/ 2147483646 h 1834"/>
              <a:gd name="T10" fmla="*/ 2147483646 w 1834"/>
              <a:gd name="T11" fmla="*/ 2147483646 h 1834"/>
              <a:gd name="T12" fmla="*/ 2147483646 w 1834"/>
              <a:gd name="T13" fmla="*/ 2147483646 h 1834"/>
              <a:gd name="T14" fmla="*/ 2147483646 w 1834"/>
              <a:gd name="T15" fmla="*/ 2147483646 h 1834"/>
              <a:gd name="T16" fmla="*/ 2147483646 w 1834"/>
              <a:gd name="T17" fmla="*/ 2147483646 h 1834"/>
              <a:gd name="T18" fmla="*/ 2147483646 w 1834"/>
              <a:gd name="T19" fmla="*/ 2147483646 h 1834"/>
              <a:gd name="T20" fmla="*/ 2147483646 w 1834"/>
              <a:gd name="T21" fmla="*/ 2147483646 h 1834"/>
              <a:gd name="T22" fmla="*/ 2147483646 w 1834"/>
              <a:gd name="T23" fmla="*/ 2147483646 h 1834"/>
              <a:gd name="T24" fmla="*/ 2147483646 w 1834"/>
              <a:gd name="T25" fmla="*/ 2147483646 h 1834"/>
              <a:gd name="T26" fmla="*/ 2147483646 w 1834"/>
              <a:gd name="T27" fmla="*/ 2147483646 h 1834"/>
              <a:gd name="T28" fmla="*/ 2147483646 w 1834"/>
              <a:gd name="T29" fmla="*/ 2147483646 h 1834"/>
              <a:gd name="T30" fmla="*/ 2147483646 w 1834"/>
              <a:gd name="T31" fmla="*/ 2147483646 h 1834"/>
              <a:gd name="T32" fmla="*/ 2147483646 w 1834"/>
              <a:gd name="T33" fmla="*/ 2147483646 h 1834"/>
              <a:gd name="T34" fmla="*/ 2147483646 w 1834"/>
              <a:gd name="T35" fmla="*/ 2147483646 h 1834"/>
              <a:gd name="T36" fmla="*/ 2147483646 w 1834"/>
              <a:gd name="T37" fmla="*/ 2147483646 h 1834"/>
              <a:gd name="T38" fmla="*/ 2147483646 w 1834"/>
              <a:gd name="T39" fmla="*/ 2147483646 h 1834"/>
              <a:gd name="T40" fmla="*/ 2147483646 w 1834"/>
              <a:gd name="T41" fmla="*/ 2147483646 h 1834"/>
              <a:gd name="T42" fmla="*/ 2147483646 w 1834"/>
              <a:gd name="T43" fmla="*/ 2147483646 h 1834"/>
              <a:gd name="T44" fmla="*/ 2147483646 w 1834"/>
              <a:gd name="T45" fmla="*/ 2147483646 h 1834"/>
              <a:gd name="T46" fmla="*/ 2147483646 w 1834"/>
              <a:gd name="T47" fmla="*/ 2147483646 h 1834"/>
              <a:gd name="T48" fmla="*/ 2147483646 w 1834"/>
              <a:gd name="T49" fmla="*/ 2147483646 h 1834"/>
              <a:gd name="T50" fmla="*/ 2147483646 w 1834"/>
              <a:gd name="T51" fmla="*/ 2147483646 h 1834"/>
              <a:gd name="T52" fmla="*/ 2147483646 w 1834"/>
              <a:gd name="T53" fmla="*/ 2147483646 h 1834"/>
              <a:gd name="T54" fmla="*/ 2147483646 w 1834"/>
              <a:gd name="T55" fmla="*/ 2147483646 h 1834"/>
              <a:gd name="T56" fmla="*/ 2147483646 w 1834"/>
              <a:gd name="T57" fmla="*/ 2147483646 h 1834"/>
              <a:gd name="T58" fmla="*/ 2147483646 w 1834"/>
              <a:gd name="T59" fmla="*/ 2147483646 h 1834"/>
              <a:gd name="T60" fmla="*/ 2147483646 w 1834"/>
              <a:gd name="T61" fmla="*/ 2147483646 h 1834"/>
              <a:gd name="T62" fmla="*/ 2147483646 w 1834"/>
              <a:gd name="T63" fmla="*/ 2147483646 h 1834"/>
              <a:gd name="T64" fmla="*/ 2147483646 w 1834"/>
              <a:gd name="T65" fmla="*/ 2147483646 h 1834"/>
              <a:gd name="T66" fmla="*/ 2147483646 w 1834"/>
              <a:gd name="T67" fmla="*/ 2147483646 h 1834"/>
              <a:gd name="T68" fmla="*/ 2147483646 w 1834"/>
              <a:gd name="T69" fmla="*/ 2147483646 h 1834"/>
              <a:gd name="T70" fmla="*/ 2147483646 w 1834"/>
              <a:gd name="T71" fmla="*/ 2147483646 h 1834"/>
              <a:gd name="T72" fmla="*/ 2147483646 w 1834"/>
              <a:gd name="T73" fmla="*/ 2147483646 h 1834"/>
              <a:gd name="T74" fmla="*/ 2147483646 w 1834"/>
              <a:gd name="T75" fmla="*/ 2147483646 h 1834"/>
              <a:gd name="T76" fmla="*/ 2147483646 w 1834"/>
              <a:gd name="T77" fmla="*/ 2147483646 h 1834"/>
              <a:gd name="T78" fmla="*/ 2147483646 w 1834"/>
              <a:gd name="T79" fmla="*/ 2147483646 h 1834"/>
              <a:gd name="T80" fmla="*/ 2147483646 w 1834"/>
              <a:gd name="T81" fmla="*/ 2147483646 h 1834"/>
              <a:gd name="T82" fmla="*/ 2147483646 w 1834"/>
              <a:gd name="T83" fmla="*/ 2147483646 h 1834"/>
              <a:gd name="T84" fmla="*/ 2147483646 w 1834"/>
              <a:gd name="T85" fmla="*/ 2147483646 h 1834"/>
              <a:gd name="T86" fmla="*/ 2147483646 w 1834"/>
              <a:gd name="T87" fmla="*/ 2147483646 h 1834"/>
              <a:gd name="T88" fmla="*/ 2147483646 w 1834"/>
              <a:gd name="T89" fmla="*/ 2147483646 h 1834"/>
              <a:gd name="T90" fmla="*/ 2147483646 w 1834"/>
              <a:gd name="T91" fmla="*/ 2147483646 h 1834"/>
              <a:gd name="T92" fmla="*/ 2147483646 w 1834"/>
              <a:gd name="T93" fmla="*/ 2147483646 h 1834"/>
              <a:gd name="T94" fmla="*/ 2147483646 w 1834"/>
              <a:gd name="T95" fmla="*/ 2147483646 h 1834"/>
              <a:gd name="T96" fmla="*/ 2147483646 w 1834"/>
              <a:gd name="T97" fmla="*/ 2147483646 h 1834"/>
              <a:gd name="T98" fmla="*/ 2147483646 w 1834"/>
              <a:gd name="T99" fmla="*/ 2147483646 h 1834"/>
              <a:gd name="T100" fmla="*/ 2147483646 w 1834"/>
              <a:gd name="T101" fmla="*/ 2147483646 h 1834"/>
              <a:gd name="T102" fmla="*/ 2147483646 w 1834"/>
              <a:gd name="T103" fmla="*/ 2147483646 h 1834"/>
              <a:gd name="T104" fmla="*/ 2147483646 w 1834"/>
              <a:gd name="T105" fmla="*/ 2147483646 h 1834"/>
              <a:gd name="T106" fmla="*/ 2147483646 w 1834"/>
              <a:gd name="T107" fmla="*/ 2147483646 h 1834"/>
              <a:gd name="T108" fmla="*/ 2147483646 w 1834"/>
              <a:gd name="T109" fmla="*/ 2147483646 h 1834"/>
              <a:gd name="T110" fmla="*/ 0 w 1834"/>
              <a:gd name="T111" fmla="*/ 2147483646 h 1834"/>
              <a:gd name="T112" fmla="*/ 0 w 1834"/>
              <a:gd name="T113" fmla="*/ 2147483646 h 1834"/>
              <a:gd name="T114" fmla="*/ 2147483646 w 1834"/>
              <a:gd name="T115" fmla="*/ 0 h 1834"/>
              <a:gd name="T116" fmla="*/ 2147483646 w 1834"/>
              <a:gd name="T117" fmla="*/ 0 h 1834"/>
              <a:gd name="T118" fmla="*/ 2147483646 w 1834"/>
              <a:gd name="T119" fmla="*/ 2147483646 h 1834"/>
              <a:gd name="T120" fmla="*/ 2147483646 w 1834"/>
              <a:gd name="T121" fmla="*/ 2147483646 h 1834"/>
              <a:gd name="T122" fmla="*/ 2147483646 w 1834"/>
              <a:gd name="T123" fmla="*/ 2147483646 h 183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34" h="1834">
                <a:moveTo>
                  <a:pt x="1390" y="1139"/>
                </a:moveTo>
                <a:lnTo>
                  <a:pt x="1390" y="1139"/>
                </a:lnTo>
                <a:cubicBezTo>
                  <a:pt x="1390" y="1270"/>
                  <a:pt x="1283" y="1377"/>
                  <a:pt x="1151" y="1377"/>
                </a:cubicBezTo>
                <a:lnTo>
                  <a:pt x="693" y="1377"/>
                </a:lnTo>
                <a:cubicBezTo>
                  <a:pt x="561" y="1377"/>
                  <a:pt x="454" y="1270"/>
                  <a:pt x="454" y="1139"/>
                </a:cubicBezTo>
                <a:lnTo>
                  <a:pt x="454" y="680"/>
                </a:lnTo>
                <a:cubicBezTo>
                  <a:pt x="454" y="548"/>
                  <a:pt x="561" y="441"/>
                  <a:pt x="693" y="441"/>
                </a:cubicBezTo>
                <a:lnTo>
                  <a:pt x="1151" y="441"/>
                </a:lnTo>
                <a:cubicBezTo>
                  <a:pt x="1283" y="441"/>
                  <a:pt x="1390" y="548"/>
                  <a:pt x="1390" y="680"/>
                </a:cubicBezTo>
                <a:lnTo>
                  <a:pt x="1390" y="1139"/>
                </a:lnTo>
                <a:close/>
                <a:moveTo>
                  <a:pt x="1499" y="680"/>
                </a:moveTo>
                <a:lnTo>
                  <a:pt x="1499" y="680"/>
                </a:lnTo>
                <a:cubicBezTo>
                  <a:pt x="1499" y="488"/>
                  <a:pt x="1343" y="332"/>
                  <a:pt x="1151" y="332"/>
                </a:cubicBezTo>
                <a:lnTo>
                  <a:pt x="693" y="332"/>
                </a:lnTo>
                <a:cubicBezTo>
                  <a:pt x="501" y="332"/>
                  <a:pt x="346" y="488"/>
                  <a:pt x="346" y="680"/>
                </a:cubicBezTo>
                <a:lnTo>
                  <a:pt x="346" y="1139"/>
                </a:lnTo>
                <a:cubicBezTo>
                  <a:pt x="346" y="1331"/>
                  <a:pt x="501" y="1486"/>
                  <a:pt x="693" y="1486"/>
                </a:cubicBezTo>
                <a:lnTo>
                  <a:pt x="1151" y="1486"/>
                </a:lnTo>
                <a:cubicBezTo>
                  <a:pt x="1343" y="1486"/>
                  <a:pt x="1499" y="1331"/>
                  <a:pt x="1499" y="1139"/>
                </a:cubicBezTo>
                <a:lnTo>
                  <a:pt x="1499" y="680"/>
                </a:lnTo>
                <a:close/>
                <a:moveTo>
                  <a:pt x="924" y="1099"/>
                </a:moveTo>
                <a:lnTo>
                  <a:pt x="924" y="1099"/>
                </a:lnTo>
                <a:cubicBezTo>
                  <a:pt x="824" y="1099"/>
                  <a:pt x="742" y="1017"/>
                  <a:pt x="742" y="917"/>
                </a:cubicBezTo>
                <a:cubicBezTo>
                  <a:pt x="742" y="816"/>
                  <a:pt x="824" y="734"/>
                  <a:pt x="924" y="734"/>
                </a:cubicBezTo>
                <a:cubicBezTo>
                  <a:pt x="1025" y="734"/>
                  <a:pt x="1107" y="816"/>
                  <a:pt x="1107" y="917"/>
                </a:cubicBezTo>
                <a:cubicBezTo>
                  <a:pt x="1107" y="1017"/>
                  <a:pt x="1025" y="1099"/>
                  <a:pt x="924" y="1099"/>
                </a:cubicBezTo>
                <a:close/>
                <a:moveTo>
                  <a:pt x="924" y="632"/>
                </a:moveTo>
                <a:lnTo>
                  <a:pt x="924" y="632"/>
                </a:lnTo>
                <a:cubicBezTo>
                  <a:pt x="767" y="632"/>
                  <a:pt x="639" y="760"/>
                  <a:pt x="639" y="917"/>
                </a:cubicBezTo>
                <a:cubicBezTo>
                  <a:pt x="639" y="1074"/>
                  <a:pt x="767" y="1201"/>
                  <a:pt x="924" y="1201"/>
                </a:cubicBezTo>
                <a:cubicBezTo>
                  <a:pt x="1081" y="1201"/>
                  <a:pt x="1209" y="1074"/>
                  <a:pt x="1209" y="917"/>
                </a:cubicBezTo>
                <a:cubicBezTo>
                  <a:pt x="1209" y="760"/>
                  <a:pt x="1081" y="632"/>
                  <a:pt x="924" y="632"/>
                </a:cubicBezTo>
                <a:close/>
                <a:moveTo>
                  <a:pt x="1226" y="545"/>
                </a:moveTo>
                <a:lnTo>
                  <a:pt x="1226" y="545"/>
                </a:lnTo>
                <a:cubicBezTo>
                  <a:pt x="1188" y="545"/>
                  <a:pt x="1158" y="575"/>
                  <a:pt x="1158" y="613"/>
                </a:cubicBezTo>
                <a:cubicBezTo>
                  <a:pt x="1158" y="650"/>
                  <a:pt x="1188" y="680"/>
                  <a:pt x="1226" y="680"/>
                </a:cubicBezTo>
                <a:cubicBezTo>
                  <a:pt x="1263" y="680"/>
                  <a:pt x="1293" y="650"/>
                  <a:pt x="1293" y="613"/>
                </a:cubicBezTo>
                <a:cubicBezTo>
                  <a:pt x="1293" y="575"/>
                  <a:pt x="1263" y="545"/>
                  <a:pt x="1226" y="545"/>
                </a:cubicBezTo>
                <a:close/>
                <a:moveTo>
                  <a:pt x="916" y="1833"/>
                </a:moveTo>
                <a:lnTo>
                  <a:pt x="916" y="1833"/>
                </a:lnTo>
                <a:cubicBezTo>
                  <a:pt x="411" y="1833"/>
                  <a:pt x="0" y="1422"/>
                  <a:pt x="0" y="917"/>
                </a:cubicBezTo>
                <a:cubicBezTo>
                  <a:pt x="0" y="411"/>
                  <a:pt x="411" y="0"/>
                  <a:pt x="916" y="0"/>
                </a:cubicBezTo>
                <a:cubicBezTo>
                  <a:pt x="1422" y="0"/>
                  <a:pt x="1833" y="411"/>
                  <a:pt x="1833" y="917"/>
                </a:cubicBezTo>
                <a:cubicBezTo>
                  <a:pt x="1833" y="1422"/>
                  <a:pt x="1422" y="1833"/>
                  <a:pt x="916" y="18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74" dirty="0">
              <a:latin typeface="Open Sans Light" panose="020B0306030504020204" pitchFamily="34" charset="0"/>
            </a:endParaRPr>
          </a:p>
        </p:txBody>
      </p:sp>
      <p:sp>
        <p:nvSpPr>
          <p:cNvPr id="88" name="Freeform 141">
            <a:extLst>
              <a:ext uri="{FF2B5EF4-FFF2-40B4-BE49-F238E27FC236}">
                <a16:creationId xmlns:a16="http://schemas.microsoft.com/office/drawing/2014/main" id="{3AF22070-5DF5-3A4F-B3BD-850A4FFCD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131" y="6768867"/>
            <a:ext cx="243327" cy="243327"/>
          </a:xfrm>
          <a:custGeom>
            <a:avLst/>
            <a:gdLst>
              <a:gd name="T0" fmla="*/ 24037835 w 663215"/>
              <a:gd name="T1" fmla="*/ 40985625 h 663215"/>
              <a:gd name="T2" fmla="*/ 31599108 w 663215"/>
              <a:gd name="T3" fmla="*/ 40985625 h 663215"/>
              <a:gd name="T4" fmla="*/ 34471531 w 663215"/>
              <a:gd name="T5" fmla="*/ 44793566 h 663215"/>
              <a:gd name="T6" fmla="*/ 31176678 w 663215"/>
              <a:gd name="T7" fmla="*/ 48389991 h 663215"/>
              <a:gd name="T8" fmla="*/ 24037835 w 663215"/>
              <a:gd name="T9" fmla="*/ 48389991 h 663215"/>
              <a:gd name="T10" fmla="*/ 23530938 w 663215"/>
              <a:gd name="T11" fmla="*/ 47882256 h 663215"/>
              <a:gd name="T12" fmla="*/ 23530938 w 663215"/>
              <a:gd name="T13" fmla="*/ 41493431 h 663215"/>
              <a:gd name="T14" fmla="*/ 24037835 w 663215"/>
              <a:gd name="T15" fmla="*/ 40985625 h 663215"/>
              <a:gd name="T16" fmla="*/ 53818186 w 663215"/>
              <a:gd name="T17" fmla="*/ 36669943 h 663215"/>
              <a:gd name="T18" fmla="*/ 58000153 w 663215"/>
              <a:gd name="T19" fmla="*/ 40266361 h 663215"/>
              <a:gd name="T20" fmla="*/ 57408715 w 663215"/>
              <a:gd name="T21" fmla="*/ 40985625 h 663215"/>
              <a:gd name="T22" fmla="*/ 49678566 w 663215"/>
              <a:gd name="T23" fmla="*/ 40985625 h 663215"/>
              <a:gd name="T24" fmla="*/ 49129406 w 663215"/>
              <a:gd name="T25" fmla="*/ 40181671 h 663215"/>
              <a:gd name="T26" fmla="*/ 53818186 w 663215"/>
              <a:gd name="T27" fmla="*/ 36669943 h 663215"/>
              <a:gd name="T28" fmla="*/ 53733694 w 663215"/>
              <a:gd name="T29" fmla="*/ 32608153 h 663215"/>
              <a:gd name="T30" fmla="*/ 43046607 w 663215"/>
              <a:gd name="T31" fmla="*/ 43270432 h 663215"/>
              <a:gd name="T32" fmla="*/ 53733694 w 663215"/>
              <a:gd name="T33" fmla="*/ 53890350 h 663215"/>
              <a:gd name="T34" fmla="*/ 63111367 w 663215"/>
              <a:gd name="T35" fmla="*/ 47628384 h 663215"/>
              <a:gd name="T36" fmla="*/ 62139771 w 663215"/>
              <a:gd name="T37" fmla="*/ 46528263 h 663215"/>
              <a:gd name="T38" fmla="*/ 59140662 w 663215"/>
              <a:gd name="T39" fmla="*/ 46528263 h 663215"/>
              <a:gd name="T40" fmla="*/ 58211343 w 663215"/>
              <a:gd name="T41" fmla="*/ 47205305 h 663215"/>
              <a:gd name="T42" fmla="*/ 53860462 w 663215"/>
              <a:gd name="T43" fmla="*/ 49532331 h 663215"/>
              <a:gd name="T44" fmla="*/ 49087131 w 663215"/>
              <a:gd name="T45" fmla="*/ 45809035 h 663215"/>
              <a:gd name="T46" fmla="*/ 50058725 w 663215"/>
              <a:gd name="T47" fmla="*/ 44666691 h 663215"/>
              <a:gd name="T48" fmla="*/ 62435520 w 663215"/>
              <a:gd name="T49" fmla="*/ 44666691 h 663215"/>
              <a:gd name="T50" fmla="*/ 63407109 w 663215"/>
              <a:gd name="T51" fmla="*/ 43735828 h 663215"/>
              <a:gd name="T52" fmla="*/ 53733694 w 663215"/>
              <a:gd name="T53" fmla="*/ 32608153 h 663215"/>
              <a:gd name="T54" fmla="*/ 24037835 w 663215"/>
              <a:gd name="T55" fmla="*/ 30492571 h 663215"/>
              <a:gd name="T56" fmla="*/ 31599108 w 663215"/>
              <a:gd name="T57" fmla="*/ 30492571 h 663215"/>
              <a:gd name="T58" fmla="*/ 33542220 w 663215"/>
              <a:gd name="T59" fmla="*/ 33369692 h 663215"/>
              <a:gd name="T60" fmla="*/ 31092264 w 663215"/>
              <a:gd name="T61" fmla="*/ 36669943 h 663215"/>
              <a:gd name="T62" fmla="*/ 24037835 w 663215"/>
              <a:gd name="T63" fmla="*/ 36669943 h 663215"/>
              <a:gd name="T64" fmla="*/ 23530938 w 663215"/>
              <a:gd name="T65" fmla="*/ 36162246 h 663215"/>
              <a:gd name="T66" fmla="*/ 23530938 w 663215"/>
              <a:gd name="T67" fmla="*/ 31042677 h 663215"/>
              <a:gd name="T68" fmla="*/ 24037835 w 663215"/>
              <a:gd name="T69" fmla="*/ 30492571 h 663215"/>
              <a:gd name="T70" fmla="*/ 48242346 w 663215"/>
              <a:gd name="T71" fmla="*/ 26134692 h 663215"/>
              <a:gd name="T72" fmla="*/ 47735371 w 663215"/>
              <a:gd name="T73" fmla="*/ 26684694 h 663215"/>
              <a:gd name="T74" fmla="*/ 47735371 w 663215"/>
              <a:gd name="T75" fmla="*/ 29054010 h 663215"/>
              <a:gd name="T76" fmla="*/ 48242346 w 663215"/>
              <a:gd name="T77" fmla="*/ 29561761 h 663215"/>
              <a:gd name="T78" fmla="*/ 58633776 w 663215"/>
              <a:gd name="T79" fmla="*/ 29561761 h 663215"/>
              <a:gd name="T80" fmla="*/ 59182939 w 663215"/>
              <a:gd name="T81" fmla="*/ 29054010 h 663215"/>
              <a:gd name="T82" fmla="*/ 59182939 w 663215"/>
              <a:gd name="T83" fmla="*/ 26684694 h 663215"/>
              <a:gd name="T84" fmla="*/ 58633776 w 663215"/>
              <a:gd name="T85" fmla="*/ 26134692 h 663215"/>
              <a:gd name="T86" fmla="*/ 17870643 w 663215"/>
              <a:gd name="T87" fmla="*/ 25542285 h 663215"/>
              <a:gd name="T88" fmla="*/ 17152455 w 663215"/>
              <a:gd name="T89" fmla="*/ 26261613 h 663215"/>
              <a:gd name="T90" fmla="*/ 17152455 w 663215"/>
              <a:gd name="T91" fmla="*/ 52578670 h 663215"/>
              <a:gd name="T92" fmla="*/ 17870643 w 663215"/>
              <a:gd name="T93" fmla="*/ 53298031 h 663215"/>
              <a:gd name="T94" fmla="*/ 31599108 w 663215"/>
              <a:gd name="T95" fmla="*/ 53298031 h 663215"/>
              <a:gd name="T96" fmla="*/ 40385301 w 663215"/>
              <a:gd name="T97" fmla="*/ 45132095 h 663215"/>
              <a:gd name="T98" fmla="*/ 36921529 w 663215"/>
              <a:gd name="T99" fmla="*/ 38489321 h 663215"/>
              <a:gd name="T100" fmla="*/ 36837053 w 663215"/>
              <a:gd name="T101" fmla="*/ 37727711 h 663215"/>
              <a:gd name="T102" fmla="*/ 39413712 w 663215"/>
              <a:gd name="T103" fmla="*/ 32946647 h 663215"/>
              <a:gd name="T104" fmla="*/ 31599108 w 663215"/>
              <a:gd name="T105" fmla="*/ 25542285 h 663215"/>
              <a:gd name="T106" fmla="*/ 38923534 w 663215"/>
              <a:gd name="T107" fmla="*/ 0 h 663215"/>
              <a:gd name="T108" fmla="*/ 77889487 w 663215"/>
              <a:gd name="T109" fmla="*/ 38965954 h 663215"/>
              <a:gd name="T110" fmla="*/ 38923534 w 663215"/>
              <a:gd name="T111" fmla="*/ 77889487 h 663215"/>
              <a:gd name="T112" fmla="*/ 0 w 663215"/>
              <a:gd name="T113" fmla="*/ 38965954 h 663215"/>
              <a:gd name="T114" fmla="*/ 38923534 w 663215"/>
              <a:gd name="T115" fmla="*/ 0 h 6632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63215" h="663215">
                <a:moveTo>
                  <a:pt x="204678" y="348985"/>
                </a:moveTo>
                <a:lnTo>
                  <a:pt x="269061" y="348985"/>
                </a:lnTo>
                <a:cubicBezTo>
                  <a:pt x="269061" y="348985"/>
                  <a:pt x="293879" y="348625"/>
                  <a:pt x="293519" y="381409"/>
                </a:cubicBezTo>
                <a:cubicBezTo>
                  <a:pt x="293519" y="408790"/>
                  <a:pt x="275175" y="411672"/>
                  <a:pt x="265464" y="412032"/>
                </a:cubicBezTo>
                <a:lnTo>
                  <a:pt x="204678" y="412032"/>
                </a:lnTo>
                <a:cubicBezTo>
                  <a:pt x="202160" y="412032"/>
                  <a:pt x="200362" y="410231"/>
                  <a:pt x="200362" y="407709"/>
                </a:cubicBezTo>
                <a:lnTo>
                  <a:pt x="200362" y="353309"/>
                </a:lnTo>
                <a:cubicBezTo>
                  <a:pt x="200362" y="350787"/>
                  <a:pt x="202160" y="348985"/>
                  <a:pt x="204678" y="348985"/>
                </a:cubicBezTo>
                <a:close/>
                <a:moveTo>
                  <a:pt x="458252" y="312238"/>
                </a:moveTo>
                <a:cubicBezTo>
                  <a:pt x="485588" y="312238"/>
                  <a:pt x="492062" y="332773"/>
                  <a:pt x="493861" y="342861"/>
                </a:cubicBezTo>
                <a:cubicBezTo>
                  <a:pt x="494220" y="346103"/>
                  <a:pt x="491702" y="348985"/>
                  <a:pt x="488825" y="348985"/>
                </a:cubicBezTo>
                <a:lnTo>
                  <a:pt x="423004" y="348985"/>
                </a:lnTo>
                <a:cubicBezTo>
                  <a:pt x="419766" y="348985"/>
                  <a:pt x="417249" y="345743"/>
                  <a:pt x="418328" y="342140"/>
                </a:cubicBezTo>
                <a:cubicBezTo>
                  <a:pt x="421565" y="331693"/>
                  <a:pt x="431636" y="312238"/>
                  <a:pt x="458252" y="312238"/>
                </a:cubicBezTo>
                <a:close/>
                <a:moveTo>
                  <a:pt x="457533" y="277653"/>
                </a:moveTo>
                <a:cubicBezTo>
                  <a:pt x="366894" y="277653"/>
                  <a:pt x="366534" y="368080"/>
                  <a:pt x="366534" y="368440"/>
                </a:cubicBezTo>
                <a:cubicBezTo>
                  <a:pt x="366534" y="368440"/>
                  <a:pt x="360419" y="458867"/>
                  <a:pt x="457533" y="458867"/>
                </a:cubicBezTo>
                <a:cubicBezTo>
                  <a:pt x="457533" y="458867"/>
                  <a:pt x="530188" y="463190"/>
                  <a:pt x="537382" y="405547"/>
                </a:cubicBezTo>
                <a:cubicBezTo>
                  <a:pt x="538101" y="400504"/>
                  <a:pt x="534145" y="396180"/>
                  <a:pt x="529109" y="396180"/>
                </a:cubicBezTo>
                <a:lnTo>
                  <a:pt x="503572" y="396180"/>
                </a:lnTo>
                <a:cubicBezTo>
                  <a:pt x="499975" y="396180"/>
                  <a:pt x="496738" y="398342"/>
                  <a:pt x="495659" y="401945"/>
                </a:cubicBezTo>
                <a:cubicBezTo>
                  <a:pt x="493501" y="409510"/>
                  <a:pt x="485588" y="421759"/>
                  <a:pt x="458612" y="421759"/>
                </a:cubicBezTo>
                <a:cubicBezTo>
                  <a:pt x="458612" y="421759"/>
                  <a:pt x="423363" y="423921"/>
                  <a:pt x="417968" y="390056"/>
                </a:cubicBezTo>
                <a:cubicBezTo>
                  <a:pt x="416889" y="385012"/>
                  <a:pt x="421205" y="380329"/>
                  <a:pt x="426241" y="380329"/>
                </a:cubicBezTo>
                <a:lnTo>
                  <a:pt x="531627" y="380329"/>
                </a:lnTo>
                <a:cubicBezTo>
                  <a:pt x="535943" y="380329"/>
                  <a:pt x="539540" y="377086"/>
                  <a:pt x="539900" y="372403"/>
                </a:cubicBezTo>
                <a:cubicBezTo>
                  <a:pt x="540979" y="348265"/>
                  <a:pt x="536303" y="277653"/>
                  <a:pt x="457533" y="277653"/>
                </a:cubicBezTo>
                <a:close/>
                <a:moveTo>
                  <a:pt x="204678" y="259639"/>
                </a:moveTo>
                <a:lnTo>
                  <a:pt x="269061" y="259639"/>
                </a:lnTo>
                <a:cubicBezTo>
                  <a:pt x="269061" y="259639"/>
                  <a:pt x="285606" y="259639"/>
                  <a:pt x="285606" y="284137"/>
                </a:cubicBezTo>
                <a:cubicBezTo>
                  <a:pt x="285606" y="308996"/>
                  <a:pt x="275895" y="312238"/>
                  <a:pt x="264745" y="312238"/>
                </a:cubicBezTo>
                <a:lnTo>
                  <a:pt x="204678" y="312238"/>
                </a:lnTo>
                <a:cubicBezTo>
                  <a:pt x="202160" y="312238"/>
                  <a:pt x="200362" y="310437"/>
                  <a:pt x="200362" y="307915"/>
                </a:cubicBezTo>
                <a:lnTo>
                  <a:pt x="200362" y="264323"/>
                </a:lnTo>
                <a:cubicBezTo>
                  <a:pt x="200362" y="261441"/>
                  <a:pt x="202160" y="259639"/>
                  <a:pt x="204678" y="259639"/>
                </a:cubicBezTo>
                <a:close/>
                <a:moveTo>
                  <a:pt x="410775" y="222532"/>
                </a:moveTo>
                <a:cubicBezTo>
                  <a:pt x="408616" y="222532"/>
                  <a:pt x="406458" y="224693"/>
                  <a:pt x="406458" y="227215"/>
                </a:cubicBezTo>
                <a:lnTo>
                  <a:pt x="406458" y="247390"/>
                </a:lnTo>
                <a:cubicBezTo>
                  <a:pt x="406458" y="249912"/>
                  <a:pt x="408616" y="251713"/>
                  <a:pt x="410775" y="251713"/>
                </a:cubicBezTo>
                <a:lnTo>
                  <a:pt x="499256" y="251713"/>
                </a:lnTo>
                <a:cubicBezTo>
                  <a:pt x="501773" y="251713"/>
                  <a:pt x="503932" y="249912"/>
                  <a:pt x="503932" y="247390"/>
                </a:cubicBezTo>
                <a:lnTo>
                  <a:pt x="503932" y="227215"/>
                </a:lnTo>
                <a:cubicBezTo>
                  <a:pt x="503932" y="224693"/>
                  <a:pt x="501773" y="222532"/>
                  <a:pt x="499256" y="222532"/>
                </a:cubicBezTo>
                <a:lnTo>
                  <a:pt x="410775" y="222532"/>
                </a:lnTo>
                <a:close/>
                <a:moveTo>
                  <a:pt x="152165" y="217488"/>
                </a:moveTo>
                <a:cubicBezTo>
                  <a:pt x="148928" y="217488"/>
                  <a:pt x="146050" y="220370"/>
                  <a:pt x="146050" y="223613"/>
                </a:cubicBezTo>
                <a:lnTo>
                  <a:pt x="146050" y="447698"/>
                </a:lnTo>
                <a:cubicBezTo>
                  <a:pt x="146050" y="451301"/>
                  <a:pt x="148928" y="453823"/>
                  <a:pt x="152165" y="453823"/>
                </a:cubicBezTo>
                <a:lnTo>
                  <a:pt x="269061" y="453823"/>
                </a:lnTo>
                <a:cubicBezTo>
                  <a:pt x="269061" y="453823"/>
                  <a:pt x="343874" y="456345"/>
                  <a:pt x="343874" y="384292"/>
                </a:cubicBezTo>
                <a:cubicBezTo>
                  <a:pt x="343874" y="384292"/>
                  <a:pt x="346392" y="338538"/>
                  <a:pt x="314380" y="327730"/>
                </a:cubicBezTo>
                <a:cubicBezTo>
                  <a:pt x="311503" y="326649"/>
                  <a:pt x="310784" y="322686"/>
                  <a:pt x="313661" y="321245"/>
                </a:cubicBezTo>
                <a:cubicBezTo>
                  <a:pt x="323732" y="316201"/>
                  <a:pt x="335601" y="305033"/>
                  <a:pt x="335601" y="280535"/>
                </a:cubicBezTo>
                <a:cubicBezTo>
                  <a:pt x="335601" y="238384"/>
                  <a:pt x="306108" y="217488"/>
                  <a:pt x="269061" y="217488"/>
                </a:cubicBezTo>
                <a:lnTo>
                  <a:pt x="152165" y="217488"/>
                </a:lnTo>
                <a:close/>
                <a:moveTo>
                  <a:pt x="331427" y="0"/>
                </a:moveTo>
                <a:cubicBezTo>
                  <a:pt x="514433" y="0"/>
                  <a:pt x="663215" y="148782"/>
                  <a:pt x="663215" y="331788"/>
                </a:cubicBezTo>
                <a:cubicBezTo>
                  <a:pt x="663215" y="514793"/>
                  <a:pt x="514433" y="663215"/>
                  <a:pt x="331427" y="663215"/>
                </a:cubicBezTo>
                <a:cubicBezTo>
                  <a:pt x="148782" y="663215"/>
                  <a:pt x="0" y="514793"/>
                  <a:pt x="0" y="331788"/>
                </a:cubicBezTo>
                <a:cubicBezTo>
                  <a:pt x="0" y="148782"/>
                  <a:pt x="148782" y="0"/>
                  <a:pt x="3314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74" dirty="0">
              <a:latin typeface="Open Sans Light" panose="020B0306030504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70A748-EBA2-6F40-B8F6-4EB83CB86B48}"/>
              </a:ext>
            </a:extLst>
          </p:cNvPr>
          <p:cNvSpPr txBox="1"/>
          <p:nvPr/>
        </p:nvSpPr>
        <p:spPr>
          <a:xfrm>
            <a:off x="379133" y="7570624"/>
            <a:ext cx="174887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spc="4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REFERENCES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AE5647E-8416-A443-B4A1-0357E054467D}"/>
              </a:ext>
            </a:extLst>
          </p:cNvPr>
          <p:cNvCxnSpPr>
            <a:cxnSpLocks/>
          </p:cNvCxnSpPr>
          <p:nvPr/>
        </p:nvCxnSpPr>
        <p:spPr>
          <a:xfrm>
            <a:off x="381000" y="7819145"/>
            <a:ext cx="1665569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hape 2855">
            <a:extLst>
              <a:ext uri="{FF2B5EF4-FFF2-40B4-BE49-F238E27FC236}">
                <a16:creationId xmlns:a16="http://schemas.microsoft.com/office/drawing/2014/main" id="{5F3C4CB0-B842-2F41-AA01-0FF8D0B552FA}"/>
              </a:ext>
            </a:extLst>
          </p:cNvPr>
          <p:cNvSpPr>
            <a:spLocks noChangeAspect="1"/>
          </p:cNvSpPr>
          <p:nvPr/>
        </p:nvSpPr>
        <p:spPr>
          <a:xfrm>
            <a:off x="409656" y="8022709"/>
            <a:ext cx="204276" cy="224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44" tIns="12144" rIns="12144" bIns="12144" anchor="ctr"/>
          <a:lstStyle/>
          <a:p>
            <a:pPr defTabSz="14571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56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06" name="Shape 2855">
            <a:extLst>
              <a:ext uri="{FF2B5EF4-FFF2-40B4-BE49-F238E27FC236}">
                <a16:creationId xmlns:a16="http://schemas.microsoft.com/office/drawing/2014/main" id="{71CBD469-FB62-D14A-ACCC-FAE9940F9AD9}"/>
              </a:ext>
            </a:extLst>
          </p:cNvPr>
          <p:cNvSpPr>
            <a:spLocks noChangeAspect="1"/>
          </p:cNvSpPr>
          <p:nvPr/>
        </p:nvSpPr>
        <p:spPr>
          <a:xfrm>
            <a:off x="409656" y="8939534"/>
            <a:ext cx="204276" cy="224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44" tIns="12144" rIns="12144" bIns="12144" anchor="ctr"/>
          <a:lstStyle/>
          <a:p>
            <a:pPr defTabSz="14571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56" b="1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70102D-3FD1-5F45-91D7-911AEA6A472F}"/>
              </a:ext>
            </a:extLst>
          </p:cNvPr>
          <p:cNvSpPr txBox="1"/>
          <p:nvPr/>
        </p:nvSpPr>
        <p:spPr>
          <a:xfrm>
            <a:off x="2806700" y="2392839"/>
            <a:ext cx="168475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spc="4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EXPERIENCE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493E03F-88C3-9845-91CE-326E5C9C6D77}"/>
              </a:ext>
            </a:extLst>
          </p:cNvPr>
          <p:cNvCxnSpPr>
            <a:cxnSpLocks/>
          </p:cNvCxnSpPr>
          <p:nvPr/>
        </p:nvCxnSpPr>
        <p:spPr>
          <a:xfrm>
            <a:off x="2808567" y="2641360"/>
            <a:ext cx="1622756" cy="0"/>
          </a:xfrm>
          <a:prstGeom prst="line">
            <a:avLst/>
          </a:prstGeom>
          <a:ln w="127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A4A981F-9280-CC47-B084-CEB6019BD3D5}"/>
              </a:ext>
            </a:extLst>
          </p:cNvPr>
          <p:cNvCxnSpPr>
            <a:cxnSpLocks/>
            <a:endCxn id="139" idx="4"/>
          </p:cNvCxnSpPr>
          <p:nvPr/>
        </p:nvCxnSpPr>
        <p:spPr>
          <a:xfrm>
            <a:off x="2990469" y="2872001"/>
            <a:ext cx="0" cy="2485341"/>
          </a:xfrm>
          <a:prstGeom prst="line">
            <a:avLst/>
          </a:prstGeom>
          <a:ln w="127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986404C3-5A8B-B446-B8E3-C74C488C28B4}"/>
              </a:ext>
            </a:extLst>
          </p:cNvPr>
          <p:cNvSpPr/>
          <p:nvPr/>
        </p:nvSpPr>
        <p:spPr>
          <a:xfrm>
            <a:off x="2939776" y="2854079"/>
            <a:ext cx="101386" cy="101386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8A6F2D-7785-C04D-B501-D4B0CB0E6B12}"/>
              </a:ext>
            </a:extLst>
          </p:cNvPr>
          <p:cNvSpPr txBox="1"/>
          <p:nvPr/>
        </p:nvSpPr>
        <p:spPr>
          <a:xfrm>
            <a:off x="3160541" y="2843217"/>
            <a:ext cx="47288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2011 - 2012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B9CAA96-8050-6242-B528-B5E9D021850F}"/>
              </a:ext>
            </a:extLst>
          </p:cNvPr>
          <p:cNvSpPr txBox="1"/>
          <p:nvPr/>
        </p:nvSpPr>
        <p:spPr>
          <a:xfrm>
            <a:off x="3886201" y="2840231"/>
            <a:ext cx="3467099" cy="535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Position, Company</a:t>
            </a:r>
          </a:p>
          <a:p>
            <a:pPr>
              <a:lnSpc>
                <a:spcPts val="1300"/>
              </a:lnSpc>
            </a:pPr>
            <a:r>
              <a:rPr lang="en-US" sz="800" dirty="0"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Developed and maintained print/web collateral, graphical standards, marketing. Coordinated, designed and maintained both WordPress and CSS. 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7418ABD-8984-AF4B-9170-A8B51E3DC3B6}"/>
              </a:ext>
            </a:extLst>
          </p:cNvPr>
          <p:cNvSpPr txBox="1"/>
          <p:nvPr/>
        </p:nvSpPr>
        <p:spPr>
          <a:xfrm>
            <a:off x="3886201" y="3611137"/>
            <a:ext cx="3467099" cy="535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Position, Company</a:t>
            </a:r>
          </a:p>
          <a:p>
            <a:pPr>
              <a:lnSpc>
                <a:spcPts val="1300"/>
              </a:lnSpc>
            </a:pPr>
            <a:r>
              <a:rPr lang="en-US" sz="800" dirty="0"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Developed and maintained print/web collateral, graphical standards, marketing. Coordinated, designed and maintained both WordPress and CSS.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CDCEE66-2D7B-C64E-BB99-9EAC4552D420}"/>
              </a:ext>
            </a:extLst>
          </p:cNvPr>
          <p:cNvSpPr txBox="1"/>
          <p:nvPr/>
        </p:nvSpPr>
        <p:spPr>
          <a:xfrm>
            <a:off x="3886201" y="4424074"/>
            <a:ext cx="3467099" cy="535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Position, Company</a:t>
            </a:r>
          </a:p>
          <a:p>
            <a:pPr>
              <a:lnSpc>
                <a:spcPts val="1300"/>
              </a:lnSpc>
            </a:pPr>
            <a:r>
              <a:rPr lang="en-US" sz="800" dirty="0"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Developed and maintained print/web collateral, graphical standards, marketing. Coordinated, designed and maintained both WordPress and CSS. 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A8907E7-C1C9-A043-AD0A-755F039CCC2E}"/>
              </a:ext>
            </a:extLst>
          </p:cNvPr>
          <p:cNvSpPr txBox="1"/>
          <p:nvPr/>
        </p:nvSpPr>
        <p:spPr>
          <a:xfrm>
            <a:off x="3886201" y="5226171"/>
            <a:ext cx="3467099" cy="535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Position, Company</a:t>
            </a:r>
          </a:p>
          <a:p>
            <a:pPr>
              <a:lnSpc>
                <a:spcPts val="1300"/>
              </a:lnSpc>
            </a:pPr>
            <a:r>
              <a:rPr lang="en-US" sz="800" dirty="0"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Developed and maintained print/web collateral, graphical standards, marketing. Coordinated, designed and maintained both WordPress and CSS.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E2E66C4-B401-1F42-A2FD-071D44CFC6FE}"/>
              </a:ext>
            </a:extLst>
          </p:cNvPr>
          <p:cNvSpPr txBox="1"/>
          <p:nvPr/>
        </p:nvSpPr>
        <p:spPr>
          <a:xfrm>
            <a:off x="3886201" y="6421185"/>
            <a:ext cx="3467099" cy="3689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Degree, University</a:t>
            </a:r>
          </a:p>
          <a:p>
            <a:pPr>
              <a:lnSpc>
                <a:spcPts val="1300"/>
              </a:lnSpc>
            </a:pPr>
            <a:r>
              <a:rPr lang="en-US" sz="800" dirty="0"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Developed and maintained print/web collateral, graphical standards, market.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B9026D7-1845-B746-B1FB-16467E8E4371}"/>
              </a:ext>
            </a:extLst>
          </p:cNvPr>
          <p:cNvSpPr txBox="1"/>
          <p:nvPr/>
        </p:nvSpPr>
        <p:spPr>
          <a:xfrm>
            <a:off x="3886201" y="7064846"/>
            <a:ext cx="3467099" cy="3689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Degree, University</a:t>
            </a:r>
          </a:p>
          <a:p>
            <a:pPr>
              <a:lnSpc>
                <a:spcPts val="1300"/>
              </a:lnSpc>
            </a:pPr>
            <a:r>
              <a:rPr lang="en-US" sz="800" dirty="0"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Developed and maintained print/web collateral, graphical standards, market.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01F3700-E1AF-C749-B372-30050525769F}"/>
              </a:ext>
            </a:extLst>
          </p:cNvPr>
          <p:cNvSpPr txBox="1"/>
          <p:nvPr/>
        </p:nvSpPr>
        <p:spPr>
          <a:xfrm>
            <a:off x="769098" y="7985183"/>
            <a:ext cx="1411010" cy="7023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Mark Hall</a:t>
            </a:r>
          </a:p>
          <a:p>
            <a:pPr>
              <a:lnSpc>
                <a:spcPts val="1300"/>
              </a:lnSpc>
            </a:pPr>
            <a:r>
              <a:rPr lang="en-US" sz="8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Position, Company</a:t>
            </a:r>
          </a:p>
          <a:p>
            <a:pPr>
              <a:lnSpc>
                <a:spcPts val="1300"/>
              </a:lnSpc>
            </a:pPr>
            <a:r>
              <a:rPr lang="en-US" sz="8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Phone: +1 (234) 567-8900</a:t>
            </a:r>
          </a:p>
          <a:p>
            <a:pPr>
              <a:lnSpc>
                <a:spcPts val="1300"/>
              </a:lnSpc>
            </a:pPr>
            <a:r>
              <a:rPr lang="en-US" sz="8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Email: </a:t>
            </a:r>
            <a:r>
              <a:rPr lang="en-US" sz="800" dirty="0" err="1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username@domain.com</a:t>
            </a:r>
            <a:endParaRPr lang="en-US" sz="800" dirty="0">
              <a:solidFill>
                <a:schemeClr val="bg1"/>
              </a:solidFill>
              <a:latin typeface="Oxygen" panose="02000503000000090004" pitchFamily="2" charset="77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E24EFCF-D75D-264F-95CF-37BDD3551594}"/>
              </a:ext>
            </a:extLst>
          </p:cNvPr>
          <p:cNvSpPr txBox="1"/>
          <p:nvPr/>
        </p:nvSpPr>
        <p:spPr>
          <a:xfrm>
            <a:off x="769098" y="8898961"/>
            <a:ext cx="1411010" cy="7023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Mark Hall</a:t>
            </a:r>
          </a:p>
          <a:p>
            <a:pPr>
              <a:lnSpc>
                <a:spcPts val="1300"/>
              </a:lnSpc>
            </a:pPr>
            <a:r>
              <a:rPr lang="en-US" sz="8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Position, Company</a:t>
            </a:r>
          </a:p>
          <a:p>
            <a:pPr>
              <a:lnSpc>
                <a:spcPts val="1300"/>
              </a:lnSpc>
            </a:pPr>
            <a:r>
              <a:rPr lang="en-US" sz="8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Phone: +1 (234) 567-8900</a:t>
            </a:r>
          </a:p>
          <a:p>
            <a:pPr>
              <a:lnSpc>
                <a:spcPts val="1300"/>
              </a:lnSpc>
            </a:pPr>
            <a:r>
              <a:rPr lang="en-US" sz="8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Email: </a:t>
            </a:r>
            <a:r>
              <a:rPr lang="en-US" sz="800" dirty="0" err="1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username@domain.com</a:t>
            </a:r>
            <a:endParaRPr lang="en-US" sz="800" dirty="0">
              <a:solidFill>
                <a:schemeClr val="bg1"/>
              </a:solidFill>
              <a:latin typeface="Oxygen" panose="02000503000000090004" pitchFamily="2" charset="77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BBDC6F2-9CC8-1B47-A1A6-88F569B68159}"/>
              </a:ext>
            </a:extLst>
          </p:cNvPr>
          <p:cNvSpPr/>
          <p:nvPr/>
        </p:nvSpPr>
        <p:spPr>
          <a:xfrm>
            <a:off x="2939776" y="3654705"/>
            <a:ext cx="101386" cy="101386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034EEF4-0A19-604F-8919-3EB8FA3EF528}"/>
              </a:ext>
            </a:extLst>
          </p:cNvPr>
          <p:cNvSpPr txBox="1"/>
          <p:nvPr/>
        </p:nvSpPr>
        <p:spPr>
          <a:xfrm>
            <a:off x="3160541" y="3643843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2012 - 2014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69D3C7C-FB12-8F41-A375-7F7D158911D1}"/>
              </a:ext>
            </a:extLst>
          </p:cNvPr>
          <p:cNvSpPr/>
          <p:nvPr/>
        </p:nvSpPr>
        <p:spPr>
          <a:xfrm>
            <a:off x="2939776" y="4455331"/>
            <a:ext cx="101386" cy="101386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5163607-A6F6-0E4F-A89A-FA05578C0034}"/>
              </a:ext>
            </a:extLst>
          </p:cNvPr>
          <p:cNvSpPr txBox="1"/>
          <p:nvPr/>
        </p:nvSpPr>
        <p:spPr>
          <a:xfrm>
            <a:off x="3160541" y="4444469"/>
            <a:ext cx="50334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2014 - 2016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D5876E6-03C8-B14D-99E4-847F0F7DC62A}"/>
              </a:ext>
            </a:extLst>
          </p:cNvPr>
          <p:cNvSpPr/>
          <p:nvPr/>
        </p:nvSpPr>
        <p:spPr>
          <a:xfrm>
            <a:off x="2939776" y="5255956"/>
            <a:ext cx="101386" cy="101386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D777BDD-8CA8-B542-A966-1FA368A70541}"/>
              </a:ext>
            </a:extLst>
          </p:cNvPr>
          <p:cNvSpPr txBox="1"/>
          <p:nvPr/>
        </p:nvSpPr>
        <p:spPr>
          <a:xfrm>
            <a:off x="3160541" y="5245094"/>
            <a:ext cx="62677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2016 - present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D4C7EBE-878F-AB44-9453-E56B542E2CB7}"/>
              </a:ext>
            </a:extLst>
          </p:cNvPr>
          <p:cNvSpPr txBox="1"/>
          <p:nvPr/>
        </p:nvSpPr>
        <p:spPr>
          <a:xfrm>
            <a:off x="2806700" y="6014227"/>
            <a:ext cx="160300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spc="4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EDUCATION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3CF76CA-13EE-2245-831A-559EFAA34163}"/>
              </a:ext>
            </a:extLst>
          </p:cNvPr>
          <p:cNvCxnSpPr>
            <a:cxnSpLocks/>
          </p:cNvCxnSpPr>
          <p:nvPr/>
        </p:nvCxnSpPr>
        <p:spPr>
          <a:xfrm>
            <a:off x="2808567" y="6262748"/>
            <a:ext cx="1531701" cy="0"/>
          </a:xfrm>
          <a:prstGeom prst="line">
            <a:avLst/>
          </a:prstGeom>
          <a:ln w="127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FB5D294-10F6-B449-834B-9D7F870FBC22}"/>
              </a:ext>
            </a:extLst>
          </p:cNvPr>
          <p:cNvCxnSpPr>
            <a:cxnSpLocks/>
            <a:endCxn id="155" idx="4"/>
          </p:cNvCxnSpPr>
          <p:nvPr/>
        </p:nvCxnSpPr>
        <p:spPr>
          <a:xfrm>
            <a:off x="2990469" y="6490439"/>
            <a:ext cx="0" cy="732821"/>
          </a:xfrm>
          <a:prstGeom prst="line">
            <a:avLst/>
          </a:prstGeom>
          <a:ln w="127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5E6B0E62-E58C-964C-A00A-28FFE66FEE0D}"/>
              </a:ext>
            </a:extLst>
          </p:cNvPr>
          <p:cNvSpPr/>
          <p:nvPr/>
        </p:nvSpPr>
        <p:spPr>
          <a:xfrm>
            <a:off x="2939776" y="6475467"/>
            <a:ext cx="101386" cy="101386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3D8DF8-09F0-FC44-A9AC-E7EB60E96109}"/>
              </a:ext>
            </a:extLst>
          </p:cNvPr>
          <p:cNvSpPr txBox="1"/>
          <p:nvPr/>
        </p:nvSpPr>
        <p:spPr>
          <a:xfrm>
            <a:off x="3160541" y="6464605"/>
            <a:ext cx="4985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2007 - 2011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333E66FE-ED99-CA4F-800C-F98512176E80}"/>
              </a:ext>
            </a:extLst>
          </p:cNvPr>
          <p:cNvSpPr/>
          <p:nvPr/>
        </p:nvSpPr>
        <p:spPr>
          <a:xfrm>
            <a:off x="2939776" y="7121874"/>
            <a:ext cx="101386" cy="101386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00E9713-97D0-F642-99B3-DF132F9601B6}"/>
              </a:ext>
            </a:extLst>
          </p:cNvPr>
          <p:cNvSpPr txBox="1"/>
          <p:nvPr/>
        </p:nvSpPr>
        <p:spPr>
          <a:xfrm>
            <a:off x="3160541" y="7111012"/>
            <a:ext cx="49532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2015 - 2017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93E23D3-1EFC-494C-8993-443405DE9471}"/>
              </a:ext>
            </a:extLst>
          </p:cNvPr>
          <p:cNvSpPr txBox="1"/>
          <p:nvPr/>
        </p:nvSpPr>
        <p:spPr>
          <a:xfrm>
            <a:off x="2806700" y="7713434"/>
            <a:ext cx="92493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spc="4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SKILLS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3B646B3-D1FB-214B-869C-0AA2491E1F53}"/>
              </a:ext>
            </a:extLst>
          </p:cNvPr>
          <p:cNvCxnSpPr>
            <a:cxnSpLocks/>
          </p:cNvCxnSpPr>
          <p:nvPr/>
        </p:nvCxnSpPr>
        <p:spPr>
          <a:xfrm>
            <a:off x="2808567" y="7961955"/>
            <a:ext cx="855317" cy="0"/>
          </a:xfrm>
          <a:prstGeom prst="line">
            <a:avLst/>
          </a:prstGeom>
          <a:ln w="127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6A4DF83-2854-5044-9069-0A79F4666909}"/>
              </a:ext>
            </a:extLst>
          </p:cNvPr>
          <p:cNvSpPr txBox="1"/>
          <p:nvPr/>
        </p:nvSpPr>
        <p:spPr>
          <a:xfrm>
            <a:off x="2806700" y="8148333"/>
            <a:ext cx="74860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Adobe Illustrator</a:t>
            </a: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150010E8-2366-5C4F-8337-B4B8CE3FAD0E}"/>
              </a:ext>
            </a:extLst>
          </p:cNvPr>
          <p:cNvSpPr/>
          <p:nvPr/>
        </p:nvSpPr>
        <p:spPr>
          <a:xfrm>
            <a:off x="2806700" y="8335294"/>
            <a:ext cx="2109268" cy="69598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B5A2276A-E087-8349-BD38-A1708E0979B2}"/>
              </a:ext>
            </a:extLst>
          </p:cNvPr>
          <p:cNvSpPr/>
          <p:nvPr/>
        </p:nvSpPr>
        <p:spPr>
          <a:xfrm>
            <a:off x="2806700" y="8335294"/>
            <a:ext cx="1828800" cy="6959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61D5275-FB59-784A-AF1F-AB845E592403}"/>
              </a:ext>
            </a:extLst>
          </p:cNvPr>
          <p:cNvSpPr txBox="1"/>
          <p:nvPr/>
        </p:nvSpPr>
        <p:spPr>
          <a:xfrm>
            <a:off x="2806700" y="8549916"/>
            <a:ext cx="80791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Adobe Photoshop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04D91D37-87F0-C74D-8292-160A7C8B31AE}"/>
              </a:ext>
            </a:extLst>
          </p:cNvPr>
          <p:cNvSpPr/>
          <p:nvPr/>
        </p:nvSpPr>
        <p:spPr>
          <a:xfrm>
            <a:off x="2806700" y="8736877"/>
            <a:ext cx="2109268" cy="69598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3D7AB6E9-C128-B94E-8945-D243EFCCACE0}"/>
              </a:ext>
            </a:extLst>
          </p:cNvPr>
          <p:cNvSpPr/>
          <p:nvPr/>
        </p:nvSpPr>
        <p:spPr>
          <a:xfrm>
            <a:off x="2806700" y="8736877"/>
            <a:ext cx="1828800" cy="6959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9857186-1D05-D743-912A-7FF0B57D26BF}"/>
              </a:ext>
            </a:extLst>
          </p:cNvPr>
          <p:cNvSpPr txBox="1"/>
          <p:nvPr/>
        </p:nvSpPr>
        <p:spPr>
          <a:xfrm>
            <a:off x="2806700" y="8951499"/>
            <a:ext cx="71654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Adobe InDesign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BA8B817E-521E-BA46-931F-73AAADB0B6EC}"/>
              </a:ext>
            </a:extLst>
          </p:cNvPr>
          <p:cNvSpPr/>
          <p:nvPr/>
        </p:nvSpPr>
        <p:spPr>
          <a:xfrm>
            <a:off x="2806700" y="9138460"/>
            <a:ext cx="2109268" cy="69598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8D87BBDE-F253-294B-8BDF-214F08BDF2C9}"/>
              </a:ext>
            </a:extLst>
          </p:cNvPr>
          <p:cNvSpPr/>
          <p:nvPr/>
        </p:nvSpPr>
        <p:spPr>
          <a:xfrm>
            <a:off x="2806700" y="9138460"/>
            <a:ext cx="1828800" cy="6959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3B3AC92-B7B2-0C44-A179-E0195DACF8D3}"/>
              </a:ext>
            </a:extLst>
          </p:cNvPr>
          <p:cNvSpPr txBox="1"/>
          <p:nvPr/>
        </p:nvSpPr>
        <p:spPr>
          <a:xfrm>
            <a:off x="2806700" y="9353081"/>
            <a:ext cx="68929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Microsoft Excel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0E714255-342D-9949-8DBC-295516A99548}"/>
              </a:ext>
            </a:extLst>
          </p:cNvPr>
          <p:cNvSpPr/>
          <p:nvPr/>
        </p:nvSpPr>
        <p:spPr>
          <a:xfrm>
            <a:off x="2806700" y="9540042"/>
            <a:ext cx="2109268" cy="69598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193BBB69-02F6-8F41-A510-17109287D9B0}"/>
              </a:ext>
            </a:extLst>
          </p:cNvPr>
          <p:cNvSpPr/>
          <p:nvPr/>
        </p:nvSpPr>
        <p:spPr>
          <a:xfrm>
            <a:off x="2806700" y="9540042"/>
            <a:ext cx="1828800" cy="6959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207BD8F-300C-D240-8818-B99EAE645A41}"/>
              </a:ext>
            </a:extLst>
          </p:cNvPr>
          <p:cNvSpPr txBox="1"/>
          <p:nvPr/>
        </p:nvSpPr>
        <p:spPr>
          <a:xfrm>
            <a:off x="5244031" y="8148333"/>
            <a:ext cx="30457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Sketch</a:t>
            </a: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09C18B9E-BB74-0848-8A17-1C4995334918}"/>
              </a:ext>
            </a:extLst>
          </p:cNvPr>
          <p:cNvSpPr/>
          <p:nvPr/>
        </p:nvSpPr>
        <p:spPr>
          <a:xfrm>
            <a:off x="5244031" y="8335294"/>
            <a:ext cx="2109268" cy="69598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97AF7717-99DC-0144-BF9A-244759C0DD63}"/>
              </a:ext>
            </a:extLst>
          </p:cNvPr>
          <p:cNvSpPr/>
          <p:nvPr/>
        </p:nvSpPr>
        <p:spPr>
          <a:xfrm>
            <a:off x="5244031" y="8335294"/>
            <a:ext cx="1828800" cy="6959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2E07C7B-CC3D-1348-B582-6A55FC7135F7}"/>
              </a:ext>
            </a:extLst>
          </p:cNvPr>
          <p:cNvSpPr txBox="1"/>
          <p:nvPr/>
        </p:nvSpPr>
        <p:spPr>
          <a:xfrm>
            <a:off x="5244031" y="8549916"/>
            <a:ext cx="277320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Canva</a:t>
            </a:r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476433CC-8CCD-C047-8212-0925DF7046B6}"/>
              </a:ext>
            </a:extLst>
          </p:cNvPr>
          <p:cNvSpPr/>
          <p:nvPr/>
        </p:nvSpPr>
        <p:spPr>
          <a:xfrm>
            <a:off x="5244031" y="8736877"/>
            <a:ext cx="2109268" cy="69598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2CEB9FA1-3E4E-1049-B7D8-A3D064702E49}"/>
              </a:ext>
            </a:extLst>
          </p:cNvPr>
          <p:cNvSpPr/>
          <p:nvPr/>
        </p:nvSpPr>
        <p:spPr>
          <a:xfrm>
            <a:off x="5244031" y="8736877"/>
            <a:ext cx="1828800" cy="6959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4D9609D-425D-E640-A9FA-5FA2FACDA9AD}"/>
              </a:ext>
            </a:extLst>
          </p:cNvPr>
          <p:cNvSpPr txBox="1"/>
          <p:nvPr/>
        </p:nvSpPr>
        <p:spPr>
          <a:xfrm>
            <a:off x="5244031" y="8951499"/>
            <a:ext cx="70692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Microsoft Word</a:t>
            </a:r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79D5684A-2A95-5D4A-AC79-78AC845926CB}"/>
              </a:ext>
            </a:extLst>
          </p:cNvPr>
          <p:cNvSpPr/>
          <p:nvPr/>
        </p:nvSpPr>
        <p:spPr>
          <a:xfrm>
            <a:off x="5244031" y="9138460"/>
            <a:ext cx="2109268" cy="69598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F25E944D-0FDF-D541-9F3C-D715CF19B917}"/>
              </a:ext>
            </a:extLst>
          </p:cNvPr>
          <p:cNvSpPr/>
          <p:nvPr/>
        </p:nvSpPr>
        <p:spPr>
          <a:xfrm>
            <a:off x="5244031" y="9138460"/>
            <a:ext cx="1828800" cy="6959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FD79863-045A-404A-8CED-4C67C86DDDD5}"/>
              </a:ext>
            </a:extLst>
          </p:cNvPr>
          <p:cNvSpPr txBox="1"/>
          <p:nvPr/>
        </p:nvSpPr>
        <p:spPr>
          <a:xfrm>
            <a:off x="5244031" y="9353081"/>
            <a:ext cx="96661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Microsoft PowerPoint</a:t>
            </a:r>
          </a:p>
        </p:txBody>
      </p: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BC5AB2B0-C487-4E47-A75E-5847CC0C3845}"/>
              </a:ext>
            </a:extLst>
          </p:cNvPr>
          <p:cNvSpPr/>
          <p:nvPr/>
        </p:nvSpPr>
        <p:spPr>
          <a:xfrm>
            <a:off x="5244031" y="9540042"/>
            <a:ext cx="2109268" cy="69598"/>
          </a:xfrm>
          <a:prstGeom prst="roundRect">
            <a:avLst>
              <a:gd name="adj" fmla="val 5000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3EB0CA46-6BA0-6C4F-9AC8-8421F9C0096D}"/>
              </a:ext>
            </a:extLst>
          </p:cNvPr>
          <p:cNvSpPr/>
          <p:nvPr/>
        </p:nvSpPr>
        <p:spPr>
          <a:xfrm>
            <a:off x="5244031" y="9540042"/>
            <a:ext cx="1828800" cy="6959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257DFB-F007-EF44-AF88-0F3584023F9A}"/>
              </a:ext>
            </a:extLst>
          </p:cNvPr>
          <p:cNvSpPr txBox="1"/>
          <p:nvPr/>
        </p:nvSpPr>
        <p:spPr>
          <a:xfrm>
            <a:off x="769098" y="6706057"/>
            <a:ext cx="1411010" cy="3689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300"/>
              </a:lnSpc>
              <a:spcAft>
                <a:spcPts val="300"/>
              </a:spcAft>
            </a:pPr>
            <a:r>
              <a:rPr lang="en-US" sz="1100" b="1" dirty="0" err="1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Behance</a:t>
            </a:r>
            <a:endParaRPr lang="en-US" sz="1100" b="1" dirty="0">
              <a:solidFill>
                <a:schemeClr val="bg1"/>
              </a:solidFill>
              <a:latin typeface="Oxygen" panose="02000503000000090004" pitchFamily="2" charset="77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ts val="1300"/>
              </a:lnSpc>
            </a:pPr>
            <a:r>
              <a:rPr lang="en-US" sz="800" dirty="0" err="1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www.behance.com</a:t>
            </a:r>
            <a:r>
              <a:rPr lang="en-US" sz="8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/username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B5F9C8D-BCB7-1E46-8D0F-D0A2B6490B57}"/>
              </a:ext>
            </a:extLst>
          </p:cNvPr>
          <p:cNvSpPr txBox="1"/>
          <p:nvPr/>
        </p:nvSpPr>
        <p:spPr>
          <a:xfrm>
            <a:off x="769098" y="6268333"/>
            <a:ext cx="1411010" cy="3689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300"/>
              </a:lnSpc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Twitter</a:t>
            </a:r>
          </a:p>
          <a:p>
            <a:pPr>
              <a:lnSpc>
                <a:spcPts val="1300"/>
              </a:lnSpc>
            </a:pPr>
            <a:r>
              <a:rPr lang="en-US" sz="8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@username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F4FED5-E522-2841-8739-4AB4A9A36F1D}"/>
              </a:ext>
            </a:extLst>
          </p:cNvPr>
          <p:cNvSpPr txBox="1"/>
          <p:nvPr/>
        </p:nvSpPr>
        <p:spPr>
          <a:xfrm>
            <a:off x="769098" y="5830608"/>
            <a:ext cx="1411010" cy="3689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300"/>
              </a:lnSpc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YouTube</a:t>
            </a:r>
          </a:p>
          <a:p>
            <a:pPr>
              <a:lnSpc>
                <a:spcPts val="1300"/>
              </a:lnSpc>
            </a:pPr>
            <a:r>
              <a:rPr lang="en-US" sz="800" dirty="0" err="1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www.youtube,com</a:t>
            </a:r>
            <a:r>
              <a:rPr lang="en-US" sz="8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/username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3D156B-10BF-FD4D-A1B5-D6A0CD36059F}"/>
              </a:ext>
            </a:extLst>
          </p:cNvPr>
          <p:cNvSpPr txBox="1"/>
          <p:nvPr/>
        </p:nvSpPr>
        <p:spPr>
          <a:xfrm>
            <a:off x="769098" y="5392883"/>
            <a:ext cx="1411010" cy="3689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300"/>
              </a:lnSpc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Instagram</a:t>
            </a:r>
          </a:p>
          <a:p>
            <a:pPr>
              <a:lnSpc>
                <a:spcPts val="1300"/>
              </a:lnSpc>
            </a:pPr>
            <a:r>
              <a:rPr lang="en-US" sz="8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@username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F7069C5-7556-4C49-8E01-5509DFE4EC40}"/>
              </a:ext>
            </a:extLst>
          </p:cNvPr>
          <p:cNvSpPr txBox="1"/>
          <p:nvPr/>
        </p:nvSpPr>
        <p:spPr>
          <a:xfrm>
            <a:off x="769098" y="2823074"/>
            <a:ext cx="1411010" cy="3689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300"/>
              </a:lnSpc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Phone</a:t>
            </a:r>
          </a:p>
          <a:p>
            <a:pPr>
              <a:lnSpc>
                <a:spcPts val="1300"/>
              </a:lnSpc>
            </a:pPr>
            <a:r>
              <a:rPr lang="en-US" sz="8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+1 (234) 567-8900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9E37BB-8EE6-6344-BA51-28ECE69C90BA}"/>
              </a:ext>
            </a:extLst>
          </p:cNvPr>
          <p:cNvSpPr txBox="1"/>
          <p:nvPr/>
        </p:nvSpPr>
        <p:spPr>
          <a:xfrm>
            <a:off x="769098" y="3259812"/>
            <a:ext cx="1411010" cy="3689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300"/>
              </a:lnSpc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Address</a:t>
            </a:r>
          </a:p>
          <a:p>
            <a:pPr>
              <a:lnSpc>
                <a:spcPts val="1300"/>
              </a:lnSpc>
            </a:pPr>
            <a:r>
              <a:rPr lang="en-US" sz="800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1234 SW 40 St, City, 12345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9E0B39-B6CF-EE42-9F21-7B274B8201DC}"/>
              </a:ext>
            </a:extLst>
          </p:cNvPr>
          <p:cNvSpPr txBox="1"/>
          <p:nvPr/>
        </p:nvSpPr>
        <p:spPr>
          <a:xfrm>
            <a:off x="769098" y="3692095"/>
            <a:ext cx="1411010" cy="3689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300"/>
              </a:lnSpc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E-mail</a:t>
            </a:r>
          </a:p>
          <a:p>
            <a:pPr>
              <a:lnSpc>
                <a:spcPts val="1300"/>
              </a:lnSpc>
            </a:pPr>
            <a:r>
              <a:rPr lang="en-US" sz="800" dirty="0" err="1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username@domain.com</a:t>
            </a:r>
            <a:endParaRPr lang="en-US" sz="800" dirty="0">
              <a:solidFill>
                <a:schemeClr val="bg1"/>
              </a:solidFill>
              <a:latin typeface="Oxygen" panose="02000503000000090004" pitchFamily="2" charset="77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8DA558-59B4-0D45-B438-3C1B3ADF2279}"/>
              </a:ext>
            </a:extLst>
          </p:cNvPr>
          <p:cNvSpPr txBox="1"/>
          <p:nvPr/>
        </p:nvSpPr>
        <p:spPr>
          <a:xfrm>
            <a:off x="769098" y="4128594"/>
            <a:ext cx="1411010" cy="36894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300"/>
              </a:lnSpc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Website</a:t>
            </a:r>
          </a:p>
          <a:p>
            <a:pPr>
              <a:lnSpc>
                <a:spcPts val="1300"/>
              </a:lnSpc>
            </a:pPr>
            <a:r>
              <a:rPr lang="en-US" sz="800" dirty="0" err="1">
                <a:solidFill>
                  <a:schemeClr val="bg1"/>
                </a:solidFill>
                <a:latin typeface="Oxygen" panose="02000503000000090004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www.domain-here.com</a:t>
            </a:r>
            <a:endParaRPr lang="en-US" sz="800" dirty="0">
              <a:solidFill>
                <a:schemeClr val="bg1"/>
              </a:solidFill>
              <a:latin typeface="Oxygen" panose="02000503000000090004" pitchFamily="2" charset="77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1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sume 3">
      <a:dk1>
        <a:srgbClr val="9FA9BA"/>
      </a:dk1>
      <a:lt1>
        <a:srgbClr val="FFFFFF"/>
      </a:lt1>
      <a:dk2>
        <a:srgbClr val="011838"/>
      </a:dk2>
      <a:lt2>
        <a:srgbClr val="FFFFFF"/>
      </a:lt2>
      <a:accent1>
        <a:srgbClr val="0D6F63"/>
      </a:accent1>
      <a:accent2>
        <a:srgbClr val="46A29D"/>
      </a:accent2>
      <a:accent3>
        <a:srgbClr val="B4D2D1"/>
      </a:accent3>
      <a:accent4>
        <a:srgbClr val="F6FAFA"/>
      </a:accent4>
      <a:accent5>
        <a:srgbClr val="9FA9BA"/>
      </a:accent5>
      <a:accent6>
        <a:srgbClr val="EEEFEF"/>
      </a:accent6>
      <a:hlink>
        <a:srgbClr val="011838"/>
      </a:hlink>
      <a:folHlink>
        <a:srgbClr val="9FA9B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268</Words>
  <Application>Microsoft Macintosh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Libre Caslon Text</vt:lpstr>
      <vt:lpstr>Open Sans Light</vt:lpstr>
      <vt:lpstr>Open Sans Semibold</vt:lpstr>
      <vt:lpstr>Oxygen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Manuel Lopez</cp:lastModifiedBy>
  <cp:revision>59</cp:revision>
  <dcterms:created xsi:type="dcterms:W3CDTF">2019-12-03T01:50:37Z</dcterms:created>
  <dcterms:modified xsi:type="dcterms:W3CDTF">2020-01-21T21:51:14Z</dcterms:modified>
  <cp:category/>
</cp:coreProperties>
</file>