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9"/>
    <p:restoredTop sz="94698"/>
  </p:normalViewPr>
  <p:slideViewPr>
    <p:cSldViewPr snapToGrid="0" snapToObjects="1">
      <p:cViewPr varScale="1">
        <p:scale>
          <a:sx n="87" d="100"/>
          <a:sy n="87" d="100"/>
        </p:scale>
        <p:origin x="3832" y="208"/>
      </p:cViewPr>
      <p:guideLst>
        <p:guide orient="horz" pos="3168"/>
        <p:guide pos="2448"/>
        <p:guide pos="240"/>
        <p:guide pos="4632"/>
        <p:guide orient="horz" pos="192"/>
        <p:guide orient="horz" pos="6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D0086-571D-B546-B818-7FA0FD95E1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8675" y="444859"/>
            <a:ext cx="2241178" cy="2241178"/>
          </a:xfrm>
          <a:prstGeom prst="diamond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latin typeface="Libre Caslon Text" panose="02020602060300000004" pitchFamily="18" charset="7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2FCBB-7D7F-8C42-8ECB-F6DD8AC2EAA8}"/>
              </a:ext>
            </a:extLst>
          </p:cNvPr>
          <p:cNvSpPr/>
          <p:nvPr/>
        </p:nvSpPr>
        <p:spPr>
          <a:xfrm>
            <a:off x="0" y="0"/>
            <a:ext cx="3098526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0E10309F-84BE-9740-B687-B6DFEF902BF9}"/>
              </a:ext>
            </a:extLst>
          </p:cNvPr>
          <p:cNvSpPr txBox="1">
            <a:spLocks/>
          </p:cNvSpPr>
          <p:nvPr/>
        </p:nvSpPr>
        <p:spPr>
          <a:xfrm>
            <a:off x="303570" y="319754"/>
            <a:ext cx="2491388" cy="2491388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</p:spPr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80A5A25-8A20-8E4B-8DBA-3BF4B68314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444500"/>
            <a:ext cx="2241550" cy="2241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B3205-574D-E045-ABEB-CB2A4B8B9A46}"/>
              </a:ext>
            </a:extLst>
          </p:cNvPr>
          <p:cNvSpPr txBox="1"/>
          <p:nvPr/>
        </p:nvSpPr>
        <p:spPr>
          <a:xfrm>
            <a:off x="381000" y="3183057"/>
            <a:ext cx="23365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spc="1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JOHN WAYNE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C547E-5E27-FE44-A7A8-88E92AB4BFB9}"/>
              </a:ext>
            </a:extLst>
          </p:cNvPr>
          <p:cNvSpPr txBox="1"/>
          <p:nvPr/>
        </p:nvSpPr>
        <p:spPr>
          <a:xfrm>
            <a:off x="381000" y="3627239"/>
            <a:ext cx="23365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Electrical Engineer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02759-220A-C34A-A0D6-57E57B94E17C}"/>
              </a:ext>
            </a:extLst>
          </p:cNvPr>
          <p:cNvSpPr txBox="1"/>
          <p:nvPr/>
        </p:nvSpPr>
        <p:spPr>
          <a:xfrm>
            <a:off x="381001" y="4245375"/>
            <a:ext cx="23365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CONTACT</a:t>
            </a:r>
          </a:p>
        </p:txBody>
      </p:sp>
      <p:sp>
        <p:nvSpPr>
          <p:cNvPr id="14" name="Shape 2628">
            <a:extLst>
              <a:ext uri="{FF2B5EF4-FFF2-40B4-BE49-F238E27FC236}">
                <a16:creationId xmlns:a16="http://schemas.microsoft.com/office/drawing/2014/main" id="{C07FB5BC-9FBF-C74F-A59A-1B52B87F67E9}"/>
              </a:ext>
            </a:extLst>
          </p:cNvPr>
          <p:cNvSpPr>
            <a:spLocks noChangeAspect="1"/>
          </p:cNvSpPr>
          <p:nvPr/>
        </p:nvSpPr>
        <p:spPr>
          <a:xfrm>
            <a:off x="382853" y="4704657"/>
            <a:ext cx="171396" cy="171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186CC-5FD7-3641-86BD-C910BE61971E}"/>
              </a:ext>
            </a:extLst>
          </p:cNvPr>
          <p:cNvSpPr txBox="1"/>
          <p:nvPr/>
        </p:nvSpPr>
        <p:spPr>
          <a:xfrm>
            <a:off x="655821" y="4704659"/>
            <a:ext cx="2061708" cy="17139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+1 (234) 567-8900</a:t>
            </a:r>
          </a:p>
        </p:txBody>
      </p:sp>
      <p:sp>
        <p:nvSpPr>
          <p:cNvPr id="15" name="Shape 2936">
            <a:extLst>
              <a:ext uri="{FF2B5EF4-FFF2-40B4-BE49-F238E27FC236}">
                <a16:creationId xmlns:a16="http://schemas.microsoft.com/office/drawing/2014/main" id="{0D65C273-F0DD-9049-9844-72A06046E7FB}"/>
              </a:ext>
            </a:extLst>
          </p:cNvPr>
          <p:cNvSpPr>
            <a:spLocks noChangeAspect="1"/>
          </p:cNvSpPr>
          <p:nvPr/>
        </p:nvSpPr>
        <p:spPr>
          <a:xfrm>
            <a:off x="429597" y="5073588"/>
            <a:ext cx="77908" cy="171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6FD4F-7B75-3E4F-A49D-B19CB0B9C6F8}"/>
              </a:ext>
            </a:extLst>
          </p:cNvPr>
          <p:cNvSpPr txBox="1"/>
          <p:nvPr/>
        </p:nvSpPr>
        <p:spPr>
          <a:xfrm>
            <a:off x="655821" y="5075257"/>
            <a:ext cx="2061708" cy="1680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1234 SW 40 St, City, State, Country</a:t>
            </a:r>
          </a:p>
        </p:txBody>
      </p:sp>
      <p:sp>
        <p:nvSpPr>
          <p:cNvPr id="13" name="Shape 2836">
            <a:extLst>
              <a:ext uri="{FF2B5EF4-FFF2-40B4-BE49-F238E27FC236}">
                <a16:creationId xmlns:a16="http://schemas.microsoft.com/office/drawing/2014/main" id="{3806B821-4142-9641-90C0-CF8BBA76318F}"/>
              </a:ext>
            </a:extLst>
          </p:cNvPr>
          <p:cNvSpPr>
            <a:spLocks noChangeAspect="1"/>
          </p:cNvSpPr>
          <p:nvPr/>
        </p:nvSpPr>
        <p:spPr>
          <a:xfrm>
            <a:off x="382853" y="5442124"/>
            <a:ext cx="171396" cy="12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9FA0C-CD68-1143-9B3C-528EC6FFC792}"/>
              </a:ext>
            </a:extLst>
          </p:cNvPr>
          <p:cNvSpPr txBox="1"/>
          <p:nvPr/>
        </p:nvSpPr>
        <p:spPr>
          <a:xfrm>
            <a:off x="655820" y="5418753"/>
            <a:ext cx="2061707" cy="17139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username@domain.com</a:t>
            </a:r>
          </a:p>
        </p:txBody>
      </p:sp>
      <p:sp>
        <p:nvSpPr>
          <p:cNvPr id="12" name="Shape 2834">
            <a:extLst>
              <a:ext uri="{FF2B5EF4-FFF2-40B4-BE49-F238E27FC236}">
                <a16:creationId xmlns:a16="http://schemas.microsoft.com/office/drawing/2014/main" id="{73F11093-A4EE-704D-BB40-8F839246C66A}"/>
              </a:ext>
            </a:extLst>
          </p:cNvPr>
          <p:cNvSpPr>
            <a:spLocks noChangeAspect="1"/>
          </p:cNvSpPr>
          <p:nvPr/>
        </p:nvSpPr>
        <p:spPr>
          <a:xfrm>
            <a:off x="382853" y="5763915"/>
            <a:ext cx="171396" cy="171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0FEAD-9621-B141-B917-6422A1A503DC}"/>
              </a:ext>
            </a:extLst>
          </p:cNvPr>
          <p:cNvSpPr txBox="1"/>
          <p:nvPr/>
        </p:nvSpPr>
        <p:spPr>
          <a:xfrm>
            <a:off x="655820" y="5764381"/>
            <a:ext cx="2061707" cy="17139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www.your-domain-here.com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35C05-32FB-9C42-8F08-2E45217B7DDF}"/>
              </a:ext>
            </a:extLst>
          </p:cNvPr>
          <p:cNvSpPr txBox="1"/>
          <p:nvPr/>
        </p:nvSpPr>
        <p:spPr>
          <a:xfrm>
            <a:off x="381001" y="6648703"/>
            <a:ext cx="23365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3C550-4E5D-364E-BEB5-11CDEF9EC22E}"/>
              </a:ext>
            </a:extLst>
          </p:cNvPr>
          <p:cNvSpPr txBox="1"/>
          <p:nvPr/>
        </p:nvSpPr>
        <p:spPr>
          <a:xfrm>
            <a:off x="381000" y="7094278"/>
            <a:ext cx="2336524" cy="7109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Frank M. King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Company, Position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frankmking@domain.com</a:t>
            </a:r>
            <a:endParaRPr lang="en-US" sz="10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1B569C-920E-3C4E-9743-4F5FD9280A03}"/>
              </a:ext>
            </a:extLst>
          </p:cNvPr>
          <p:cNvSpPr txBox="1"/>
          <p:nvPr/>
        </p:nvSpPr>
        <p:spPr>
          <a:xfrm>
            <a:off x="381000" y="8039820"/>
            <a:ext cx="2336524" cy="71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Katherine S. Baker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Company, Position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kathsbaker@domain.com</a:t>
            </a:r>
            <a:endParaRPr lang="en-US" sz="1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9B6696-C2F8-1347-8226-7C75B3B01861}"/>
              </a:ext>
            </a:extLst>
          </p:cNvPr>
          <p:cNvSpPr txBox="1"/>
          <p:nvPr/>
        </p:nvSpPr>
        <p:spPr>
          <a:xfrm>
            <a:off x="381000" y="8981195"/>
            <a:ext cx="2336524" cy="7092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Craig E. Simmons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Company, Position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craigsimmons@domain.com</a:t>
            </a:r>
            <a:endParaRPr lang="en-US" sz="1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24D2F-6611-144D-B519-DF72B4672609}"/>
              </a:ext>
            </a:extLst>
          </p:cNvPr>
          <p:cNvSpPr txBox="1"/>
          <p:nvPr/>
        </p:nvSpPr>
        <p:spPr>
          <a:xfrm>
            <a:off x="3517626" y="316735"/>
            <a:ext cx="383567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5E9B66-1C7E-144F-83D6-D8622E60CFCF}"/>
              </a:ext>
            </a:extLst>
          </p:cNvPr>
          <p:cNvSpPr txBox="1"/>
          <p:nvPr/>
        </p:nvSpPr>
        <p:spPr>
          <a:xfrm>
            <a:off x="3517627" y="737715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2001 - 2005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03C45-D8A8-954D-BEE6-1DC7515B97BE}"/>
              </a:ext>
            </a:extLst>
          </p:cNvPr>
          <p:cNvSpPr txBox="1"/>
          <p:nvPr/>
        </p:nvSpPr>
        <p:spPr>
          <a:xfrm>
            <a:off x="4474028" y="737715"/>
            <a:ext cx="2879271" cy="4296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Bachelor / Degree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Name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E943C9-D9FA-5E42-B190-3B3D6318F67F}"/>
              </a:ext>
            </a:extLst>
          </p:cNvPr>
          <p:cNvSpPr txBox="1"/>
          <p:nvPr/>
        </p:nvSpPr>
        <p:spPr>
          <a:xfrm>
            <a:off x="3517627" y="1341117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2007 - 2009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193C1-D4AE-A143-8418-72FCC230ECAE}"/>
              </a:ext>
            </a:extLst>
          </p:cNvPr>
          <p:cNvSpPr txBox="1"/>
          <p:nvPr/>
        </p:nvSpPr>
        <p:spPr>
          <a:xfrm>
            <a:off x="4474028" y="1341117"/>
            <a:ext cx="2879271" cy="4296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Bachelor / Degree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44902-3764-C849-BB28-32840656248D}"/>
              </a:ext>
            </a:extLst>
          </p:cNvPr>
          <p:cNvSpPr txBox="1"/>
          <p:nvPr/>
        </p:nvSpPr>
        <p:spPr>
          <a:xfrm>
            <a:off x="655820" y="6072014"/>
            <a:ext cx="2061707" cy="17139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www.linkedin.com/username</a:t>
            </a:r>
          </a:p>
        </p:txBody>
      </p:sp>
      <p:sp>
        <p:nvSpPr>
          <p:cNvPr id="69" name="Freeform 125">
            <a:extLst>
              <a:ext uri="{FF2B5EF4-FFF2-40B4-BE49-F238E27FC236}">
                <a16:creationId xmlns:a16="http://schemas.microsoft.com/office/drawing/2014/main" id="{D8BFB46D-1D6E-814E-8C87-C3D5ABA621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788" y="6083274"/>
            <a:ext cx="147527" cy="140869"/>
          </a:xfrm>
          <a:custGeom>
            <a:avLst/>
            <a:gdLst>
              <a:gd name="T0" fmla="*/ 1246862 w 367940"/>
              <a:gd name="T1" fmla="*/ 13450940 h 352065"/>
              <a:gd name="T2" fmla="*/ 9187434 w 367940"/>
              <a:gd name="T3" fmla="*/ 13450940 h 352065"/>
              <a:gd name="T4" fmla="*/ 9870564 w 367940"/>
              <a:gd name="T5" fmla="*/ 14122705 h 352065"/>
              <a:gd name="T6" fmla="*/ 9870564 w 367940"/>
              <a:gd name="T7" fmla="*/ 40360283 h 352065"/>
              <a:gd name="T8" fmla="*/ 9187434 w 367940"/>
              <a:gd name="T9" fmla="*/ 41073894 h 352065"/>
              <a:gd name="T10" fmla="*/ 1246862 w 367940"/>
              <a:gd name="T11" fmla="*/ 41073894 h 352065"/>
              <a:gd name="T12" fmla="*/ 563698 w 367940"/>
              <a:gd name="T13" fmla="*/ 40360283 h 352065"/>
              <a:gd name="T14" fmla="*/ 563698 w 367940"/>
              <a:gd name="T15" fmla="*/ 14122705 h 352065"/>
              <a:gd name="T16" fmla="*/ 1246862 w 367940"/>
              <a:gd name="T17" fmla="*/ 13450940 h 352065"/>
              <a:gd name="T18" fmla="*/ 32795953 w 367940"/>
              <a:gd name="T19" fmla="*/ 12779325 h 352065"/>
              <a:gd name="T20" fmla="*/ 43554269 w 367940"/>
              <a:gd name="T21" fmla="*/ 25247366 h 352065"/>
              <a:gd name="T22" fmla="*/ 43554269 w 367940"/>
              <a:gd name="T23" fmla="*/ 40360283 h 352065"/>
              <a:gd name="T24" fmla="*/ 42871139 w 367940"/>
              <a:gd name="T25" fmla="*/ 41073894 h 352065"/>
              <a:gd name="T26" fmla="*/ 34887822 w 367940"/>
              <a:gd name="T27" fmla="*/ 41073894 h 352065"/>
              <a:gd name="T28" fmla="*/ 34204806 w 367940"/>
              <a:gd name="T29" fmla="*/ 40360283 h 352065"/>
              <a:gd name="T30" fmla="*/ 34204806 w 367940"/>
              <a:gd name="T31" fmla="*/ 26296887 h 352065"/>
              <a:gd name="T32" fmla="*/ 29508717 w 367940"/>
              <a:gd name="T33" fmla="*/ 20041885 h 352065"/>
              <a:gd name="T34" fmla="*/ 24684504 w 367940"/>
              <a:gd name="T35" fmla="*/ 23400325 h 352065"/>
              <a:gd name="T36" fmla="*/ 24385632 w 367940"/>
              <a:gd name="T37" fmla="*/ 25667284 h 352065"/>
              <a:gd name="T38" fmla="*/ 24385632 w 367940"/>
              <a:gd name="T39" fmla="*/ 40360283 h 352065"/>
              <a:gd name="T40" fmla="*/ 23702628 w 367940"/>
              <a:gd name="T41" fmla="*/ 41073894 h 352065"/>
              <a:gd name="T42" fmla="*/ 15762033 w 367940"/>
              <a:gd name="T43" fmla="*/ 41073894 h 352065"/>
              <a:gd name="T44" fmla="*/ 15036275 w 367940"/>
              <a:gd name="T45" fmla="*/ 40360283 h 352065"/>
              <a:gd name="T46" fmla="*/ 15078874 w 367940"/>
              <a:gd name="T47" fmla="*/ 14122705 h 352065"/>
              <a:gd name="T48" fmla="*/ 15762033 w 367940"/>
              <a:gd name="T49" fmla="*/ 13450940 h 352065"/>
              <a:gd name="T50" fmla="*/ 23702628 w 367940"/>
              <a:gd name="T51" fmla="*/ 13450940 h 352065"/>
              <a:gd name="T52" fmla="*/ 24385632 w 367940"/>
              <a:gd name="T53" fmla="*/ 14122705 h 352065"/>
              <a:gd name="T54" fmla="*/ 24385632 w 367940"/>
              <a:gd name="T55" fmla="*/ 17355217 h 352065"/>
              <a:gd name="T56" fmla="*/ 24343044 w 367940"/>
              <a:gd name="T57" fmla="*/ 17439168 h 352065"/>
              <a:gd name="T58" fmla="*/ 24385632 w 367940"/>
              <a:gd name="T59" fmla="*/ 17439168 h 352065"/>
              <a:gd name="T60" fmla="*/ 24385632 w 367940"/>
              <a:gd name="T61" fmla="*/ 17355217 h 352065"/>
              <a:gd name="T62" fmla="*/ 32795953 w 367940"/>
              <a:gd name="T63" fmla="*/ 12779325 h 352065"/>
              <a:gd name="T64" fmla="*/ 4958681 w 367940"/>
              <a:gd name="T65" fmla="*/ 0 h 352065"/>
              <a:gd name="T66" fmla="*/ 9917234 w 367940"/>
              <a:gd name="T67" fmla="*/ 4887165 h 352065"/>
              <a:gd name="T68" fmla="*/ 4958681 w 367940"/>
              <a:gd name="T69" fmla="*/ 9774215 h 352065"/>
              <a:gd name="T70" fmla="*/ 0 w 367940"/>
              <a:gd name="T71" fmla="*/ 4887165 h 352065"/>
              <a:gd name="T72" fmla="*/ 4958681 w 367940"/>
              <a:gd name="T73" fmla="*/ 0 h 3520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67940" h="352065">
                <a:moveTo>
                  <a:pt x="10533" y="115295"/>
                </a:moveTo>
                <a:lnTo>
                  <a:pt x="77614" y="115295"/>
                </a:lnTo>
                <a:cubicBezTo>
                  <a:pt x="80860" y="115295"/>
                  <a:pt x="83385" y="117814"/>
                  <a:pt x="83385" y="121053"/>
                </a:cubicBezTo>
                <a:lnTo>
                  <a:pt x="83385" y="345948"/>
                </a:lnTo>
                <a:cubicBezTo>
                  <a:pt x="83385" y="349187"/>
                  <a:pt x="80860" y="352065"/>
                  <a:pt x="77614" y="352065"/>
                </a:cubicBezTo>
                <a:lnTo>
                  <a:pt x="10533" y="352065"/>
                </a:lnTo>
                <a:cubicBezTo>
                  <a:pt x="7287" y="352065"/>
                  <a:pt x="4762" y="349187"/>
                  <a:pt x="4762" y="345948"/>
                </a:cubicBezTo>
                <a:lnTo>
                  <a:pt x="4762" y="121053"/>
                </a:lnTo>
                <a:cubicBezTo>
                  <a:pt x="4762" y="117814"/>
                  <a:pt x="7287" y="115295"/>
                  <a:pt x="10533" y="115295"/>
                </a:cubicBezTo>
                <a:close/>
                <a:moveTo>
                  <a:pt x="277055" y="109538"/>
                </a:moveTo>
                <a:cubicBezTo>
                  <a:pt x="328989" y="109538"/>
                  <a:pt x="367940" y="143722"/>
                  <a:pt x="367940" y="216408"/>
                </a:cubicBezTo>
                <a:lnTo>
                  <a:pt x="367940" y="345948"/>
                </a:lnTo>
                <a:cubicBezTo>
                  <a:pt x="367940" y="349187"/>
                  <a:pt x="365054" y="352065"/>
                  <a:pt x="362169" y="352065"/>
                </a:cubicBezTo>
                <a:lnTo>
                  <a:pt x="294727" y="352065"/>
                </a:lnTo>
                <a:cubicBezTo>
                  <a:pt x="291842" y="352065"/>
                  <a:pt x="288957" y="349187"/>
                  <a:pt x="288957" y="345948"/>
                </a:cubicBezTo>
                <a:lnTo>
                  <a:pt x="288957" y="225404"/>
                </a:lnTo>
                <a:cubicBezTo>
                  <a:pt x="288957" y="193379"/>
                  <a:pt x="277776" y="171789"/>
                  <a:pt x="249285" y="171789"/>
                </a:cubicBezTo>
                <a:cubicBezTo>
                  <a:pt x="227285" y="171789"/>
                  <a:pt x="214302" y="186542"/>
                  <a:pt x="208531" y="200576"/>
                </a:cubicBezTo>
                <a:cubicBezTo>
                  <a:pt x="206728" y="205613"/>
                  <a:pt x="206006" y="212810"/>
                  <a:pt x="206006" y="220007"/>
                </a:cubicBezTo>
                <a:lnTo>
                  <a:pt x="206006" y="345948"/>
                </a:lnTo>
                <a:cubicBezTo>
                  <a:pt x="206006" y="349187"/>
                  <a:pt x="203482" y="352065"/>
                  <a:pt x="200236" y="352065"/>
                </a:cubicBezTo>
                <a:lnTo>
                  <a:pt x="133155" y="352065"/>
                </a:lnTo>
                <a:cubicBezTo>
                  <a:pt x="129909" y="352065"/>
                  <a:pt x="127024" y="349187"/>
                  <a:pt x="127024" y="345948"/>
                </a:cubicBezTo>
                <a:cubicBezTo>
                  <a:pt x="127384" y="313923"/>
                  <a:pt x="128105" y="157756"/>
                  <a:pt x="127384" y="121053"/>
                </a:cubicBezTo>
                <a:cubicBezTo>
                  <a:pt x="127384" y="117814"/>
                  <a:pt x="129909" y="115295"/>
                  <a:pt x="133155" y="115295"/>
                </a:cubicBezTo>
                <a:lnTo>
                  <a:pt x="200236" y="115295"/>
                </a:lnTo>
                <a:cubicBezTo>
                  <a:pt x="203482" y="115295"/>
                  <a:pt x="206006" y="117814"/>
                  <a:pt x="206006" y="121053"/>
                </a:cubicBezTo>
                <a:lnTo>
                  <a:pt x="206006" y="148760"/>
                </a:lnTo>
                <a:cubicBezTo>
                  <a:pt x="206006" y="149120"/>
                  <a:pt x="205646" y="149120"/>
                  <a:pt x="205646" y="149480"/>
                </a:cubicBezTo>
                <a:lnTo>
                  <a:pt x="206006" y="149480"/>
                </a:lnTo>
                <a:lnTo>
                  <a:pt x="206006" y="148760"/>
                </a:lnTo>
                <a:cubicBezTo>
                  <a:pt x="216465" y="132927"/>
                  <a:pt x="235219" y="109538"/>
                  <a:pt x="277055" y="109538"/>
                </a:cubicBezTo>
                <a:close/>
                <a:moveTo>
                  <a:pt x="41890" y="0"/>
                </a:moveTo>
                <a:cubicBezTo>
                  <a:pt x="64804" y="0"/>
                  <a:pt x="83779" y="18976"/>
                  <a:pt x="83779" y="41890"/>
                </a:cubicBezTo>
                <a:cubicBezTo>
                  <a:pt x="83779" y="65162"/>
                  <a:pt x="64804" y="83780"/>
                  <a:pt x="41890" y="83780"/>
                </a:cubicBezTo>
                <a:cubicBezTo>
                  <a:pt x="18618" y="83780"/>
                  <a:pt x="0" y="65162"/>
                  <a:pt x="0" y="41890"/>
                </a:cubicBezTo>
                <a:cubicBezTo>
                  <a:pt x="0" y="18976"/>
                  <a:pt x="18618" y="0"/>
                  <a:pt x="418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C6E1BF-F05B-6E44-BAE2-A47D59359687}"/>
              </a:ext>
            </a:extLst>
          </p:cNvPr>
          <p:cNvSpPr txBox="1"/>
          <p:nvPr/>
        </p:nvSpPr>
        <p:spPr>
          <a:xfrm>
            <a:off x="3517626" y="8441734"/>
            <a:ext cx="383567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SKILLS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7E7BEF8-2564-DA4F-9127-8BCDCB888AFB}"/>
              </a:ext>
            </a:extLst>
          </p:cNvPr>
          <p:cNvSpPr/>
          <p:nvPr/>
        </p:nvSpPr>
        <p:spPr>
          <a:xfrm>
            <a:off x="3517626" y="8911687"/>
            <a:ext cx="817996" cy="817996"/>
          </a:xfrm>
          <a:prstGeom prst="ellips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EC58535-F992-DB41-83EA-3B68FCE857AD}"/>
              </a:ext>
            </a:extLst>
          </p:cNvPr>
          <p:cNvSpPr/>
          <p:nvPr/>
        </p:nvSpPr>
        <p:spPr>
          <a:xfrm>
            <a:off x="3517626" y="8911687"/>
            <a:ext cx="817996" cy="817996"/>
          </a:xfrm>
          <a:prstGeom prst="arc">
            <a:avLst>
              <a:gd name="adj1" fmla="val 16200000"/>
              <a:gd name="adj2" fmla="val 13944414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27435-999C-3B48-9955-3127263E5CC4}"/>
              </a:ext>
            </a:extLst>
          </p:cNvPr>
          <p:cNvSpPr txBox="1"/>
          <p:nvPr/>
        </p:nvSpPr>
        <p:spPr>
          <a:xfrm>
            <a:off x="3809605" y="9097917"/>
            <a:ext cx="234038" cy="16805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864817-3E95-2245-B6B9-25C2461469DB}"/>
              </a:ext>
            </a:extLst>
          </p:cNvPr>
          <p:cNvSpPr txBox="1"/>
          <p:nvPr/>
        </p:nvSpPr>
        <p:spPr>
          <a:xfrm>
            <a:off x="3588183" y="9297231"/>
            <a:ext cx="67688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Adobe Creative Cloud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0566886-7B7C-6945-98FE-FF528F19F693}"/>
              </a:ext>
            </a:extLst>
          </p:cNvPr>
          <p:cNvSpPr/>
          <p:nvPr/>
        </p:nvSpPr>
        <p:spPr>
          <a:xfrm>
            <a:off x="4514700" y="8911687"/>
            <a:ext cx="817996" cy="817996"/>
          </a:xfrm>
          <a:prstGeom prst="ellips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69B8AFF-AAB7-884C-9AF0-7866B76B0FA3}"/>
              </a:ext>
            </a:extLst>
          </p:cNvPr>
          <p:cNvSpPr/>
          <p:nvPr/>
        </p:nvSpPr>
        <p:spPr>
          <a:xfrm>
            <a:off x="4514700" y="8911687"/>
            <a:ext cx="817996" cy="817996"/>
          </a:xfrm>
          <a:prstGeom prst="arc">
            <a:avLst>
              <a:gd name="adj1" fmla="val 16200000"/>
              <a:gd name="adj2" fmla="val 8333463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115313-8A9D-AC43-92E2-1DC91B87C922}"/>
              </a:ext>
            </a:extLst>
          </p:cNvPr>
          <p:cNvSpPr txBox="1"/>
          <p:nvPr/>
        </p:nvSpPr>
        <p:spPr>
          <a:xfrm>
            <a:off x="4806679" y="9097917"/>
            <a:ext cx="234039" cy="16805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60%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E9D693-F3C0-0846-9917-B32C0DECF755}"/>
              </a:ext>
            </a:extLst>
          </p:cNvPr>
          <p:cNvSpPr txBox="1"/>
          <p:nvPr/>
        </p:nvSpPr>
        <p:spPr>
          <a:xfrm>
            <a:off x="4585257" y="9297231"/>
            <a:ext cx="67688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Microsoft</a:t>
            </a:r>
          </a:p>
          <a:p>
            <a:pPr algn="ctr"/>
            <a:r>
              <a:rPr lang="en-US" sz="8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Office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747101F-77AD-9D45-9F98-523E8B2CEA8B}"/>
              </a:ext>
            </a:extLst>
          </p:cNvPr>
          <p:cNvSpPr/>
          <p:nvPr/>
        </p:nvSpPr>
        <p:spPr>
          <a:xfrm>
            <a:off x="5511774" y="8911687"/>
            <a:ext cx="817996" cy="817996"/>
          </a:xfrm>
          <a:prstGeom prst="ellips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28240FD8-8375-834A-98D4-2E07C3566D4B}"/>
              </a:ext>
            </a:extLst>
          </p:cNvPr>
          <p:cNvSpPr/>
          <p:nvPr/>
        </p:nvSpPr>
        <p:spPr>
          <a:xfrm>
            <a:off x="5511774" y="8911687"/>
            <a:ext cx="817996" cy="817996"/>
          </a:xfrm>
          <a:prstGeom prst="arc">
            <a:avLst>
              <a:gd name="adj1" fmla="val 16200000"/>
              <a:gd name="adj2" fmla="val 10887739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11D001-4F9F-004E-A398-EEDAB8D6F643}"/>
              </a:ext>
            </a:extLst>
          </p:cNvPr>
          <p:cNvSpPr txBox="1"/>
          <p:nvPr/>
        </p:nvSpPr>
        <p:spPr>
          <a:xfrm>
            <a:off x="5803753" y="9097917"/>
            <a:ext cx="234039" cy="16805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F031E7-24F2-3D49-B0EC-9044E903B9E6}"/>
              </a:ext>
            </a:extLst>
          </p:cNvPr>
          <p:cNvSpPr txBox="1"/>
          <p:nvPr/>
        </p:nvSpPr>
        <p:spPr>
          <a:xfrm>
            <a:off x="5582331" y="9358786"/>
            <a:ext cx="67688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Canva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A459A93-76E7-FA44-979A-94E4B798C20C}"/>
              </a:ext>
            </a:extLst>
          </p:cNvPr>
          <p:cNvSpPr/>
          <p:nvPr/>
        </p:nvSpPr>
        <p:spPr>
          <a:xfrm>
            <a:off x="6508848" y="8911687"/>
            <a:ext cx="817996" cy="817996"/>
          </a:xfrm>
          <a:prstGeom prst="ellips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43870668-BE14-0C43-842D-3F1FA03F3FE2}"/>
              </a:ext>
            </a:extLst>
          </p:cNvPr>
          <p:cNvSpPr/>
          <p:nvPr/>
        </p:nvSpPr>
        <p:spPr>
          <a:xfrm>
            <a:off x="6508848" y="8911687"/>
            <a:ext cx="817996" cy="817996"/>
          </a:xfrm>
          <a:prstGeom prst="arc">
            <a:avLst>
              <a:gd name="adj1" fmla="val 16200000"/>
              <a:gd name="adj2" fmla="val 15007158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DA7B8B-D28C-3942-BFC6-5E8A286AD04D}"/>
              </a:ext>
            </a:extLst>
          </p:cNvPr>
          <p:cNvSpPr txBox="1"/>
          <p:nvPr/>
        </p:nvSpPr>
        <p:spPr>
          <a:xfrm>
            <a:off x="6800827" y="9097917"/>
            <a:ext cx="234039" cy="16805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95%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980F51-962A-D44F-B8CD-940AB9263AA3}"/>
              </a:ext>
            </a:extLst>
          </p:cNvPr>
          <p:cNvSpPr txBox="1"/>
          <p:nvPr/>
        </p:nvSpPr>
        <p:spPr>
          <a:xfrm>
            <a:off x="6579405" y="9358786"/>
            <a:ext cx="67688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Sketch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1079D0-3B68-F04C-9B35-BF7D6AFABD77}"/>
              </a:ext>
            </a:extLst>
          </p:cNvPr>
          <p:cNvSpPr txBox="1"/>
          <p:nvPr/>
        </p:nvSpPr>
        <p:spPr>
          <a:xfrm>
            <a:off x="3517626" y="1975717"/>
            <a:ext cx="383567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 EXPERIENCE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5122F-11A9-6644-935C-8119D8ED84CA}"/>
              </a:ext>
            </a:extLst>
          </p:cNvPr>
          <p:cNvSpPr txBox="1"/>
          <p:nvPr/>
        </p:nvSpPr>
        <p:spPr>
          <a:xfrm>
            <a:off x="3517627" y="2396697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2003 - 2005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7A0B5-CF72-A14E-969F-75F0EE44EE7E}"/>
              </a:ext>
            </a:extLst>
          </p:cNvPr>
          <p:cNvSpPr txBox="1"/>
          <p:nvPr/>
        </p:nvSpPr>
        <p:spPr>
          <a:xfrm>
            <a:off x="4474028" y="2396697"/>
            <a:ext cx="2879271" cy="968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Position, Company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and maintained print/web collateral, graphical standards, marketing. Coordinated, designed and maintained both WordPress and CSS/HTML websites.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A16789-449B-EE47-AAB4-EDD6AEF2A510}"/>
              </a:ext>
            </a:extLst>
          </p:cNvPr>
          <p:cNvSpPr txBox="1"/>
          <p:nvPr/>
        </p:nvSpPr>
        <p:spPr>
          <a:xfrm>
            <a:off x="3517627" y="3613357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2005 - 2008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BACEFF-7838-1346-967A-2391FBCF9F5F}"/>
              </a:ext>
            </a:extLst>
          </p:cNvPr>
          <p:cNvSpPr txBox="1"/>
          <p:nvPr/>
        </p:nvSpPr>
        <p:spPr>
          <a:xfrm>
            <a:off x="4474028" y="3613357"/>
            <a:ext cx="2879271" cy="968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Position, Company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and maintained print/web collateral, graphical standards, marketing. Coordinated, designed and maintained both WordPress and CSS/HTML websites.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F66FBD-2EE2-E24E-9E54-2C3D59DCD95F}"/>
              </a:ext>
            </a:extLst>
          </p:cNvPr>
          <p:cNvSpPr txBox="1"/>
          <p:nvPr/>
        </p:nvSpPr>
        <p:spPr>
          <a:xfrm>
            <a:off x="3517627" y="4830017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2008 - 2011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BA629-F51D-874A-AA07-1CDBCF49C2E2}"/>
              </a:ext>
            </a:extLst>
          </p:cNvPr>
          <p:cNvSpPr txBox="1"/>
          <p:nvPr/>
        </p:nvSpPr>
        <p:spPr>
          <a:xfrm>
            <a:off x="4474028" y="4830017"/>
            <a:ext cx="2879271" cy="968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Position, Company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and maintained print/web collateral, graphical standards, marketing. Coordinated, designed and maintained both WordPress and CSS/HTML websites.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120266-B19E-124A-A416-E8247F08EEBE}"/>
              </a:ext>
            </a:extLst>
          </p:cNvPr>
          <p:cNvSpPr txBox="1"/>
          <p:nvPr/>
        </p:nvSpPr>
        <p:spPr>
          <a:xfrm>
            <a:off x="3517627" y="6046677"/>
            <a:ext cx="8453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2011 - 2013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CFEB59-6DB3-BB40-9488-95BE48A17F5F}"/>
              </a:ext>
            </a:extLst>
          </p:cNvPr>
          <p:cNvSpPr txBox="1"/>
          <p:nvPr/>
        </p:nvSpPr>
        <p:spPr>
          <a:xfrm>
            <a:off x="4474028" y="6046677"/>
            <a:ext cx="2879271" cy="968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Position, Company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and maintained print/web collateral, graphical standards, marketing. Coordinated, designed and maintained both WordPress and CSS/HTML websites.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297CE7-B88F-1D42-9BE9-76F10EA567A7}"/>
              </a:ext>
            </a:extLst>
          </p:cNvPr>
          <p:cNvSpPr txBox="1"/>
          <p:nvPr/>
        </p:nvSpPr>
        <p:spPr>
          <a:xfrm>
            <a:off x="3517627" y="7268524"/>
            <a:ext cx="845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2013 - present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454D96-CB5A-8C4E-B838-18F3B1305046}"/>
              </a:ext>
            </a:extLst>
          </p:cNvPr>
          <p:cNvSpPr txBox="1"/>
          <p:nvPr/>
        </p:nvSpPr>
        <p:spPr>
          <a:xfrm>
            <a:off x="4474028" y="7268524"/>
            <a:ext cx="2879271" cy="9682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Position, Company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and maintained print/web collateral, graphical standards, marketing. Coordinated, designed and maintained both WordPress and CSS/HTML websites. </a:t>
            </a:r>
          </a:p>
        </p:txBody>
      </p:sp>
    </p:spTree>
    <p:extLst>
      <p:ext uri="{BB962C8B-B14F-4D97-AF65-F5344CB8AC3E}">
        <p14:creationId xmlns:p14="http://schemas.microsoft.com/office/powerpoint/2010/main" val="231047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4">
      <a:dk1>
        <a:srgbClr val="A5A5A5"/>
      </a:dk1>
      <a:lt1>
        <a:srgbClr val="FFFFFF"/>
      </a:lt1>
      <a:dk2>
        <a:srgbClr val="49222D"/>
      </a:dk2>
      <a:lt2>
        <a:srgbClr val="FFFFFF"/>
      </a:lt2>
      <a:accent1>
        <a:srgbClr val="A0050D"/>
      </a:accent1>
      <a:accent2>
        <a:srgbClr val="C8B8AC"/>
      </a:accent2>
      <a:accent3>
        <a:srgbClr val="748393"/>
      </a:accent3>
      <a:accent4>
        <a:srgbClr val="CE0816"/>
      </a:accent4>
      <a:accent5>
        <a:srgbClr val="BD6455"/>
      </a:accent5>
      <a:accent6>
        <a:srgbClr val="EEEFEF"/>
      </a:accent6>
      <a:hlink>
        <a:srgbClr val="FAF2ED"/>
      </a:hlink>
      <a:folHlink>
        <a:srgbClr val="90909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270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Caslon Text</vt:lpstr>
      <vt:lpstr>Open Sans Light</vt:lpstr>
      <vt:lpstr>Open Sans Semibold</vt:lpstr>
      <vt:lpstr>Source Sans Pro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Manuel Lopez</cp:lastModifiedBy>
  <cp:revision>53</cp:revision>
  <dcterms:created xsi:type="dcterms:W3CDTF">2019-12-03T01:50:37Z</dcterms:created>
  <dcterms:modified xsi:type="dcterms:W3CDTF">2020-01-21T21:51:29Z</dcterms:modified>
  <cp:category/>
</cp:coreProperties>
</file>