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4632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98"/>
  </p:normalViewPr>
  <p:slideViewPr>
    <p:cSldViewPr snapToGrid="0" snapToObjects="1">
      <p:cViewPr>
        <p:scale>
          <a:sx n="175" d="100"/>
          <a:sy n="175" d="100"/>
        </p:scale>
        <p:origin x="144" y="144"/>
      </p:cViewPr>
      <p:guideLst>
        <p:guide orient="horz" pos="3168"/>
        <p:guide pos="2448"/>
        <p:guide pos="240"/>
        <p:guide pos="4632"/>
        <p:guide orient="horz" pos="192"/>
        <p:guide orient="horz" pos="6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95B98B-9858-C440-9948-61EB8C1DD8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4255" y="333260"/>
            <a:ext cx="1871628" cy="2171088"/>
          </a:xfrm>
          <a:custGeom>
            <a:avLst/>
            <a:gdLst>
              <a:gd name="connsiteX0" fmla="*/ 935814 w 1871628"/>
              <a:gd name="connsiteY0" fmla="*/ 0 h 2171088"/>
              <a:gd name="connsiteX1" fmla="*/ 1871628 w 1871628"/>
              <a:gd name="connsiteY1" fmla="*/ 521698 h 2171088"/>
              <a:gd name="connsiteX2" fmla="*/ 1871628 w 1871628"/>
              <a:gd name="connsiteY2" fmla="*/ 1649390 h 2171088"/>
              <a:gd name="connsiteX3" fmla="*/ 935814 w 1871628"/>
              <a:gd name="connsiteY3" fmla="*/ 2171088 h 2171088"/>
              <a:gd name="connsiteX4" fmla="*/ 0 w 1871628"/>
              <a:gd name="connsiteY4" fmla="*/ 1649390 h 2171088"/>
              <a:gd name="connsiteX5" fmla="*/ 0 w 1871628"/>
              <a:gd name="connsiteY5" fmla="*/ 521698 h 21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1628" h="2171088">
                <a:moveTo>
                  <a:pt x="935814" y="0"/>
                </a:moveTo>
                <a:lnTo>
                  <a:pt x="1871628" y="521698"/>
                </a:lnTo>
                <a:lnTo>
                  <a:pt x="1871628" y="1649390"/>
                </a:lnTo>
                <a:lnTo>
                  <a:pt x="935814" y="2171088"/>
                </a:lnTo>
                <a:lnTo>
                  <a:pt x="0" y="1649390"/>
                </a:lnTo>
                <a:lnTo>
                  <a:pt x="0" y="5216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 b="1" i="0">
                <a:latin typeface="Libre Caslon Text" panose="02020602060300000004" pitchFamily="18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57BF-143F-654A-BE61-7BF52D905453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9BF-E0FB-D843-8F6D-3060C51D6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055-43C3-4C4A-AFE2-20AF9BFE4AD8}"/>
              </a:ext>
            </a:extLst>
          </p:cNvPr>
          <p:cNvSpPr/>
          <p:nvPr/>
        </p:nvSpPr>
        <p:spPr>
          <a:xfrm>
            <a:off x="0" y="4339953"/>
            <a:ext cx="2680138" cy="5718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50831-F886-024C-BB46-DBE03909B183}"/>
              </a:ext>
            </a:extLst>
          </p:cNvPr>
          <p:cNvSpPr/>
          <p:nvPr/>
        </p:nvSpPr>
        <p:spPr>
          <a:xfrm>
            <a:off x="0" y="1"/>
            <a:ext cx="2680138" cy="4339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7F00CA8-BD02-4642-AA9C-CD2C864D17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08" r="6908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6750B7-3A6D-5C47-9F20-6E7D672F59CC}"/>
              </a:ext>
            </a:extLst>
          </p:cNvPr>
          <p:cNvSpPr txBox="1"/>
          <p:nvPr/>
        </p:nvSpPr>
        <p:spPr>
          <a:xfrm>
            <a:off x="480057" y="2779284"/>
            <a:ext cx="1720023" cy="881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600" b="1" spc="300" dirty="0">
                <a:solidFill>
                  <a:schemeClr val="bg1"/>
                </a:solidFill>
                <a:latin typeface="News Cycle" panose="02000503000000000000" pitchFamily="2" charset="2"/>
              </a:rPr>
              <a:t>DIANE</a:t>
            </a:r>
          </a:p>
          <a:p>
            <a:pPr algn="ctr">
              <a:lnSpc>
                <a:spcPts val="3500"/>
              </a:lnSpc>
            </a:pPr>
            <a:r>
              <a:rPr lang="en-US" sz="2600" b="1" spc="300" dirty="0">
                <a:solidFill>
                  <a:schemeClr val="bg1"/>
                </a:solidFill>
                <a:latin typeface="News Cycle" panose="02000503000000000000" pitchFamily="2" charset="2"/>
              </a:rPr>
              <a:t>KINGSTON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7DA5EB-5E40-544F-BA6E-76C6CDBEBB50}"/>
              </a:ext>
            </a:extLst>
          </p:cNvPr>
          <p:cNvCxnSpPr/>
          <p:nvPr/>
        </p:nvCxnSpPr>
        <p:spPr>
          <a:xfrm>
            <a:off x="1216625" y="3769208"/>
            <a:ext cx="246888" cy="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34CE00-7353-6548-A033-4F6239325184}"/>
              </a:ext>
            </a:extLst>
          </p:cNvPr>
          <p:cNvSpPr txBox="1"/>
          <p:nvPr/>
        </p:nvSpPr>
        <p:spPr>
          <a:xfrm>
            <a:off x="811880" y="3901206"/>
            <a:ext cx="10563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bg1"/>
                </a:solidFill>
                <a:latin typeface="News Cycle" panose="02000503000000000000" pitchFamily="2" charset="2"/>
              </a:rPr>
              <a:t>ARCHITECT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E15F01-504D-524B-9FF6-95E0E9555C23}"/>
              </a:ext>
            </a:extLst>
          </p:cNvPr>
          <p:cNvCxnSpPr/>
          <p:nvPr/>
        </p:nvCxnSpPr>
        <p:spPr>
          <a:xfrm>
            <a:off x="1216625" y="6894167"/>
            <a:ext cx="246888" cy="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2DE946-6291-2E46-A3E1-096366BBB125}"/>
              </a:ext>
            </a:extLst>
          </p:cNvPr>
          <p:cNvSpPr txBox="1"/>
          <p:nvPr/>
        </p:nvSpPr>
        <p:spPr>
          <a:xfrm>
            <a:off x="390743" y="7415906"/>
            <a:ext cx="1885138" cy="1812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Adobe Creative Cloud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B7A8031-C942-6343-9A95-DE708E416ADF}"/>
              </a:ext>
            </a:extLst>
          </p:cNvPr>
          <p:cNvSpPr/>
          <p:nvPr/>
        </p:nvSpPr>
        <p:spPr>
          <a:xfrm>
            <a:off x="391480" y="7648730"/>
            <a:ext cx="1883664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7E2854-7D53-EB44-8386-EA3AD6122CA4}"/>
              </a:ext>
            </a:extLst>
          </p:cNvPr>
          <p:cNvSpPr/>
          <p:nvPr/>
        </p:nvSpPr>
        <p:spPr>
          <a:xfrm>
            <a:off x="391480" y="7648730"/>
            <a:ext cx="1737360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9C6A7-526D-404D-AD5E-49F0EF5CAF1D}"/>
              </a:ext>
            </a:extLst>
          </p:cNvPr>
          <p:cNvSpPr txBox="1"/>
          <p:nvPr/>
        </p:nvSpPr>
        <p:spPr>
          <a:xfrm>
            <a:off x="390743" y="7826843"/>
            <a:ext cx="1885138" cy="1812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Microsoft Word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F656D1F-75FD-124B-AEBE-2FC624C92CA1}"/>
              </a:ext>
            </a:extLst>
          </p:cNvPr>
          <p:cNvSpPr/>
          <p:nvPr/>
        </p:nvSpPr>
        <p:spPr>
          <a:xfrm>
            <a:off x="391480" y="8059667"/>
            <a:ext cx="1883664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8934D8F-4051-D24B-9076-A25F02415372}"/>
              </a:ext>
            </a:extLst>
          </p:cNvPr>
          <p:cNvSpPr/>
          <p:nvPr/>
        </p:nvSpPr>
        <p:spPr>
          <a:xfrm>
            <a:off x="391480" y="8059667"/>
            <a:ext cx="1097280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17709A-2904-4B46-AAC1-8CD49D6ACB56}"/>
              </a:ext>
            </a:extLst>
          </p:cNvPr>
          <p:cNvSpPr txBox="1"/>
          <p:nvPr/>
        </p:nvSpPr>
        <p:spPr>
          <a:xfrm>
            <a:off x="390743" y="8237780"/>
            <a:ext cx="1885138" cy="1812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Microsoft PowerPoint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74C649E-3B2A-254F-8B9E-77E8EFCA8D1A}"/>
              </a:ext>
            </a:extLst>
          </p:cNvPr>
          <p:cNvSpPr/>
          <p:nvPr/>
        </p:nvSpPr>
        <p:spPr>
          <a:xfrm>
            <a:off x="391480" y="8470604"/>
            <a:ext cx="1883664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EA71544-1D0B-2245-9DC2-D8CE59831680}"/>
              </a:ext>
            </a:extLst>
          </p:cNvPr>
          <p:cNvSpPr/>
          <p:nvPr/>
        </p:nvSpPr>
        <p:spPr>
          <a:xfrm>
            <a:off x="391480" y="8470604"/>
            <a:ext cx="1554480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7D98F-3D26-6543-BC8A-82CEB9E28A7E}"/>
              </a:ext>
            </a:extLst>
          </p:cNvPr>
          <p:cNvSpPr txBox="1"/>
          <p:nvPr/>
        </p:nvSpPr>
        <p:spPr>
          <a:xfrm>
            <a:off x="390743" y="8648717"/>
            <a:ext cx="1885138" cy="1812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HTML / CSS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0720B32-A5C2-4347-9213-8A7FF7AEC1F4}"/>
              </a:ext>
            </a:extLst>
          </p:cNvPr>
          <p:cNvSpPr/>
          <p:nvPr/>
        </p:nvSpPr>
        <p:spPr>
          <a:xfrm>
            <a:off x="391480" y="8881541"/>
            <a:ext cx="1883664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05A4211-21B6-F64B-A8D8-734B32B86295}"/>
              </a:ext>
            </a:extLst>
          </p:cNvPr>
          <p:cNvSpPr/>
          <p:nvPr/>
        </p:nvSpPr>
        <p:spPr>
          <a:xfrm>
            <a:off x="391480" y="8881541"/>
            <a:ext cx="822960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40B89-87E6-3D4D-A2D7-F33A742B7730}"/>
              </a:ext>
            </a:extLst>
          </p:cNvPr>
          <p:cNvSpPr txBox="1"/>
          <p:nvPr/>
        </p:nvSpPr>
        <p:spPr>
          <a:xfrm>
            <a:off x="390743" y="9059654"/>
            <a:ext cx="1885138" cy="1812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Sketch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967BF56-CEEE-D04C-8432-DCA3DF7A0F9A}"/>
              </a:ext>
            </a:extLst>
          </p:cNvPr>
          <p:cNvSpPr/>
          <p:nvPr/>
        </p:nvSpPr>
        <p:spPr>
          <a:xfrm>
            <a:off x="391480" y="9292478"/>
            <a:ext cx="1883664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AC79671-0675-1344-88E5-2108969A2E09}"/>
              </a:ext>
            </a:extLst>
          </p:cNvPr>
          <p:cNvSpPr/>
          <p:nvPr/>
        </p:nvSpPr>
        <p:spPr>
          <a:xfrm>
            <a:off x="391480" y="9292478"/>
            <a:ext cx="1645920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35DFB-5472-6C44-AC61-ABBDE1C45A50}"/>
              </a:ext>
            </a:extLst>
          </p:cNvPr>
          <p:cNvSpPr txBox="1"/>
          <p:nvPr/>
        </p:nvSpPr>
        <p:spPr>
          <a:xfrm>
            <a:off x="390743" y="9470589"/>
            <a:ext cx="1885138" cy="1812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Canva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5AD4826-C1D2-DD4F-9055-08B3F4B0BB08}"/>
              </a:ext>
            </a:extLst>
          </p:cNvPr>
          <p:cNvSpPr/>
          <p:nvPr/>
        </p:nvSpPr>
        <p:spPr>
          <a:xfrm>
            <a:off x="391480" y="9703413"/>
            <a:ext cx="1883664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CEE1F85-94A7-A349-A726-8E2AD3E6DE43}"/>
              </a:ext>
            </a:extLst>
          </p:cNvPr>
          <p:cNvSpPr/>
          <p:nvPr/>
        </p:nvSpPr>
        <p:spPr>
          <a:xfrm>
            <a:off x="391480" y="9703413"/>
            <a:ext cx="1371600" cy="4571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ABF922-BCED-8E46-BA64-CA519138F077}"/>
              </a:ext>
            </a:extLst>
          </p:cNvPr>
          <p:cNvSpPr txBox="1"/>
          <p:nvPr/>
        </p:nvSpPr>
        <p:spPr>
          <a:xfrm>
            <a:off x="1021874" y="7077909"/>
            <a:ext cx="6363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bg1"/>
                </a:solidFill>
                <a:latin typeface="News Cycle" panose="02000503000000000000" pitchFamily="2" charset="2"/>
              </a:rPr>
              <a:t>SKILLS</a:t>
            </a:r>
          </a:p>
        </p:txBody>
      </p:sp>
      <p:sp>
        <p:nvSpPr>
          <p:cNvPr id="8" name="Shape 2628">
            <a:extLst>
              <a:ext uri="{FF2B5EF4-FFF2-40B4-BE49-F238E27FC236}">
                <a16:creationId xmlns:a16="http://schemas.microsoft.com/office/drawing/2014/main" id="{83DD7B0C-E9AE-3C4D-BF8C-F2B3D5DB7178}"/>
              </a:ext>
            </a:extLst>
          </p:cNvPr>
          <p:cNvSpPr>
            <a:spLocks noChangeAspect="1"/>
          </p:cNvSpPr>
          <p:nvPr/>
        </p:nvSpPr>
        <p:spPr>
          <a:xfrm>
            <a:off x="385207" y="5064669"/>
            <a:ext cx="171396" cy="171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9" name="Shape 2936">
            <a:extLst>
              <a:ext uri="{FF2B5EF4-FFF2-40B4-BE49-F238E27FC236}">
                <a16:creationId xmlns:a16="http://schemas.microsoft.com/office/drawing/2014/main" id="{833270F3-093F-2747-B27D-8FFCDDC61B6C}"/>
              </a:ext>
            </a:extLst>
          </p:cNvPr>
          <p:cNvSpPr>
            <a:spLocks noChangeAspect="1"/>
          </p:cNvSpPr>
          <p:nvPr/>
        </p:nvSpPr>
        <p:spPr>
          <a:xfrm>
            <a:off x="431951" y="5477742"/>
            <a:ext cx="77908" cy="171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2" name="Shape 2836">
            <a:extLst>
              <a:ext uri="{FF2B5EF4-FFF2-40B4-BE49-F238E27FC236}">
                <a16:creationId xmlns:a16="http://schemas.microsoft.com/office/drawing/2014/main" id="{62456FB6-7BC3-0E43-9C67-594024ECFC4B}"/>
              </a:ext>
            </a:extLst>
          </p:cNvPr>
          <p:cNvSpPr>
            <a:spLocks noChangeAspect="1"/>
          </p:cNvSpPr>
          <p:nvPr/>
        </p:nvSpPr>
        <p:spPr>
          <a:xfrm>
            <a:off x="385207" y="5913821"/>
            <a:ext cx="171396" cy="12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E3645-3540-F843-9C81-2E19D3F48619}"/>
              </a:ext>
            </a:extLst>
          </p:cNvPr>
          <p:cNvSpPr txBox="1"/>
          <p:nvPr/>
        </p:nvSpPr>
        <p:spPr>
          <a:xfrm>
            <a:off x="655821" y="5059733"/>
            <a:ext cx="1620062" cy="18126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+1 (234) 567-8900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2E83B-57FE-F541-A437-C287C2F387A8}"/>
              </a:ext>
            </a:extLst>
          </p:cNvPr>
          <p:cNvSpPr txBox="1"/>
          <p:nvPr/>
        </p:nvSpPr>
        <p:spPr>
          <a:xfrm>
            <a:off x="655821" y="5376627"/>
            <a:ext cx="1620062" cy="3736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1234 SW 40 St, City, State, Country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58220-A9A9-D248-9829-D78C55BBB730}"/>
              </a:ext>
            </a:extLst>
          </p:cNvPr>
          <p:cNvSpPr txBox="1"/>
          <p:nvPr/>
        </p:nvSpPr>
        <p:spPr>
          <a:xfrm>
            <a:off x="655820" y="5883700"/>
            <a:ext cx="1620061" cy="18126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username@domain.com</a:t>
            </a:r>
          </a:p>
        </p:txBody>
      </p:sp>
      <p:sp>
        <p:nvSpPr>
          <p:cNvPr id="13" name="Shape 2834">
            <a:extLst>
              <a:ext uri="{FF2B5EF4-FFF2-40B4-BE49-F238E27FC236}">
                <a16:creationId xmlns:a16="http://schemas.microsoft.com/office/drawing/2014/main" id="{64E071EC-0B5D-3743-A754-D673D5502414}"/>
              </a:ext>
            </a:extLst>
          </p:cNvPr>
          <p:cNvSpPr>
            <a:spLocks noChangeAspect="1"/>
          </p:cNvSpPr>
          <p:nvPr/>
        </p:nvSpPr>
        <p:spPr>
          <a:xfrm>
            <a:off x="385207" y="6216173"/>
            <a:ext cx="171396" cy="171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773E5-81EF-3048-B8F5-455D9C865DDF}"/>
              </a:ext>
            </a:extLst>
          </p:cNvPr>
          <p:cNvSpPr txBox="1"/>
          <p:nvPr/>
        </p:nvSpPr>
        <p:spPr>
          <a:xfrm>
            <a:off x="655820" y="6211237"/>
            <a:ext cx="1620061" cy="18126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www.your-domain-here.com</a:t>
            </a:r>
          </a:p>
        </p:txBody>
      </p:sp>
      <p:sp>
        <p:nvSpPr>
          <p:cNvPr id="14" name="Freeform 125">
            <a:extLst>
              <a:ext uri="{FF2B5EF4-FFF2-40B4-BE49-F238E27FC236}">
                <a16:creationId xmlns:a16="http://schemas.microsoft.com/office/drawing/2014/main" id="{14419C60-FEC0-5742-90EC-1DEEA4728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42" y="6554971"/>
            <a:ext cx="147527" cy="140869"/>
          </a:xfrm>
          <a:custGeom>
            <a:avLst/>
            <a:gdLst>
              <a:gd name="T0" fmla="*/ 1246862 w 367940"/>
              <a:gd name="T1" fmla="*/ 13450940 h 352065"/>
              <a:gd name="T2" fmla="*/ 9187434 w 367940"/>
              <a:gd name="T3" fmla="*/ 13450940 h 352065"/>
              <a:gd name="T4" fmla="*/ 9870564 w 367940"/>
              <a:gd name="T5" fmla="*/ 14122705 h 352065"/>
              <a:gd name="T6" fmla="*/ 9870564 w 367940"/>
              <a:gd name="T7" fmla="*/ 40360283 h 352065"/>
              <a:gd name="T8" fmla="*/ 9187434 w 367940"/>
              <a:gd name="T9" fmla="*/ 41073894 h 352065"/>
              <a:gd name="T10" fmla="*/ 1246862 w 367940"/>
              <a:gd name="T11" fmla="*/ 41073894 h 352065"/>
              <a:gd name="T12" fmla="*/ 563698 w 367940"/>
              <a:gd name="T13" fmla="*/ 40360283 h 352065"/>
              <a:gd name="T14" fmla="*/ 563698 w 367940"/>
              <a:gd name="T15" fmla="*/ 14122705 h 352065"/>
              <a:gd name="T16" fmla="*/ 1246862 w 367940"/>
              <a:gd name="T17" fmla="*/ 13450940 h 352065"/>
              <a:gd name="T18" fmla="*/ 32795953 w 367940"/>
              <a:gd name="T19" fmla="*/ 12779325 h 352065"/>
              <a:gd name="T20" fmla="*/ 43554269 w 367940"/>
              <a:gd name="T21" fmla="*/ 25247366 h 352065"/>
              <a:gd name="T22" fmla="*/ 43554269 w 367940"/>
              <a:gd name="T23" fmla="*/ 40360283 h 352065"/>
              <a:gd name="T24" fmla="*/ 42871139 w 367940"/>
              <a:gd name="T25" fmla="*/ 41073894 h 352065"/>
              <a:gd name="T26" fmla="*/ 34887822 w 367940"/>
              <a:gd name="T27" fmla="*/ 41073894 h 352065"/>
              <a:gd name="T28" fmla="*/ 34204806 w 367940"/>
              <a:gd name="T29" fmla="*/ 40360283 h 352065"/>
              <a:gd name="T30" fmla="*/ 34204806 w 367940"/>
              <a:gd name="T31" fmla="*/ 26296887 h 352065"/>
              <a:gd name="T32" fmla="*/ 29508717 w 367940"/>
              <a:gd name="T33" fmla="*/ 20041885 h 352065"/>
              <a:gd name="T34" fmla="*/ 24684504 w 367940"/>
              <a:gd name="T35" fmla="*/ 23400325 h 352065"/>
              <a:gd name="T36" fmla="*/ 24385632 w 367940"/>
              <a:gd name="T37" fmla="*/ 25667284 h 352065"/>
              <a:gd name="T38" fmla="*/ 24385632 w 367940"/>
              <a:gd name="T39" fmla="*/ 40360283 h 352065"/>
              <a:gd name="T40" fmla="*/ 23702628 w 367940"/>
              <a:gd name="T41" fmla="*/ 41073894 h 352065"/>
              <a:gd name="T42" fmla="*/ 15762033 w 367940"/>
              <a:gd name="T43" fmla="*/ 41073894 h 352065"/>
              <a:gd name="T44" fmla="*/ 15036275 w 367940"/>
              <a:gd name="T45" fmla="*/ 40360283 h 352065"/>
              <a:gd name="T46" fmla="*/ 15078874 w 367940"/>
              <a:gd name="T47" fmla="*/ 14122705 h 352065"/>
              <a:gd name="T48" fmla="*/ 15762033 w 367940"/>
              <a:gd name="T49" fmla="*/ 13450940 h 352065"/>
              <a:gd name="T50" fmla="*/ 23702628 w 367940"/>
              <a:gd name="T51" fmla="*/ 13450940 h 352065"/>
              <a:gd name="T52" fmla="*/ 24385632 w 367940"/>
              <a:gd name="T53" fmla="*/ 14122705 h 352065"/>
              <a:gd name="T54" fmla="*/ 24385632 w 367940"/>
              <a:gd name="T55" fmla="*/ 17355217 h 352065"/>
              <a:gd name="T56" fmla="*/ 24343044 w 367940"/>
              <a:gd name="T57" fmla="*/ 17439168 h 352065"/>
              <a:gd name="T58" fmla="*/ 24385632 w 367940"/>
              <a:gd name="T59" fmla="*/ 17439168 h 352065"/>
              <a:gd name="T60" fmla="*/ 24385632 w 367940"/>
              <a:gd name="T61" fmla="*/ 17355217 h 352065"/>
              <a:gd name="T62" fmla="*/ 32795953 w 367940"/>
              <a:gd name="T63" fmla="*/ 12779325 h 352065"/>
              <a:gd name="T64" fmla="*/ 4958681 w 367940"/>
              <a:gd name="T65" fmla="*/ 0 h 352065"/>
              <a:gd name="T66" fmla="*/ 9917234 w 367940"/>
              <a:gd name="T67" fmla="*/ 4887165 h 352065"/>
              <a:gd name="T68" fmla="*/ 4958681 w 367940"/>
              <a:gd name="T69" fmla="*/ 9774215 h 352065"/>
              <a:gd name="T70" fmla="*/ 0 w 367940"/>
              <a:gd name="T71" fmla="*/ 4887165 h 352065"/>
              <a:gd name="T72" fmla="*/ 4958681 w 367940"/>
              <a:gd name="T73" fmla="*/ 0 h 3520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67940" h="352065">
                <a:moveTo>
                  <a:pt x="10533" y="115295"/>
                </a:moveTo>
                <a:lnTo>
                  <a:pt x="77614" y="115295"/>
                </a:lnTo>
                <a:cubicBezTo>
                  <a:pt x="80860" y="115295"/>
                  <a:pt x="83385" y="117814"/>
                  <a:pt x="83385" y="121053"/>
                </a:cubicBezTo>
                <a:lnTo>
                  <a:pt x="83385" y="345948"/>
                </a:lnTo>
                <a:cubicBezTo>
                  <a:pt x="83385" y="349187"/>
                  <a:pt x="80860" y="352065"/>
                  <a:pt x="77614" y="352065"/>
                </a:cubicBezTo>
                <a:lnTo>
                  <a:pt x="10533" y="352065"/>
                </a:lnTo>
                <a:cubicBezTo>
                  <a:pt x="7287" y="352065"/>
                  <a:pt x="4762" y="349187"/>
                  <a:pt x="4762" y="345948"/>
                </a:cubicBezTo>
                <a:lnTo>
                  <a:pt x="4762" y="121053"/>
                </a:lnTo>
                <a:cubicBezTo>
                  <a:pt x="4762" y="117814"/>
                  <a:pt x="7287" y="115295"/>
                  <a:pt x="10533" y="115295"/>
                </a:cubicBezTo>
                <a:close/>
                <a:moveTo>
                  <a:pt x="277055" y="109538"/>
                </a:moveTo>
                <a:cubicBezTo>
                  <a:pt x="328989" y="109538"/>
                  <a:pt x="367940" y="143722"/>
                  <a:pt x="367940" y="216408"/>
                </a:cubicBezTo>
                <a:lnTo>
                  <a:pt x="367940" y="345948"/>
                </a:lnTo>
                <a:cubicBezTo>
                  <a:pt x="367940" y="349187"/>
                  <a:pt x="365054" y="352065"/>
                  <a:pt x="362169" y="352065"/>
                </a:cubicBezTo>
                <a:lnTo>
                  <a:pt x="294727" y="352065"/>
                </a:lnTo>
                <a:cubicBezTo>
                  <a:pt x="291842" y="352065"/>
                  <a:pt x="288957" y="349187"/>
                  <a:pt x="288957" y="345948"/>
                </a:cubicBezTo>
                <a:lnTo>
                  <a:pt x="288957" y="225404"/>
                </a:lnTo>
                <a:cubicBezTo>
                  <a:pt x="288957" y="193379"/>
                  <a:pt x="277776" y="171789"/>
                  <a:pt x="249285" y="171789"/>
                </a:cubicBezTo>
                <a:cubicBezTo>
                  <a:pt x="227285" y="171789"/>
                  <a:pt x="214302" y="186542"/>
                  <a:pt x="208531" y="200576"/>
                </a:cubicBezTo>
                <a:cubicBezTo>
                  <a:pt x="206728" y="205613"/>
                  <a:pt x="206006" y="212810"/>
                  <a:pt x="206006" y="220007"/>
                </a:cubicBezTo>
                <a:lnTo>
                  <a:pt x="206006" y="345948"/>
                </a:lnTo>
                <a:cubicBezTo>
                  <a:pt x="206006" y="349187"/>
                  <a:pt x="203482" y="352065"/>
                  <a:pt x="200236" y="352065"/>
                </a:cubicBezTo>
                <a:lnTo>
                  <a:pt x="133155" y="352065"/>
                </a:lnTo>
                <a:cubicBezTo>
                  <a:pt x="129909" y="352065"/>
                  <a:pt x="127024" y="349187"/>
                  <a:pt x="127024" y="345948"/>
                </a:cubicBezTo>
                <a:cubicBezTo>
                  <a:pt x="127384" y="313923"/>
                  <a:pt x="128105" y="157756"/>
                  <a:pt x="127384" y="121053"/>
                </a:cubicBezTo>
                <a:cubicBezTo>
                  <a:pt x="127384" y="117814"/>
                  <a:pt x="129909" y="115295"/>
                  <a:pt x="133155" y="115295"/>
                </a:cubicBezTo>
                <a:lnTo>
                  <a:pt x="200236" y="115295"/>
                </a:lnTo>
                <a:cubicBezTo>
                  <a:pt x="203482" y="115295"/>
                  <a:pt x="206006" y="117814"/>
                  <a:pt x="206006" y="121053"/>
                </a:cubicBezTo>
                <a:lnTo>
                  <a:pt x="206006" y="148760"/>
                </a:lnTo>
                <a:cubicBezTo>
                  <a:pt x="206006" y="149120"/>
                  <a:pt x="205646" y="149120"/>
                  <a:pt x="205646" y="149480"/>
                </a:cubicBezTo>
                <a:lnTo>
                  <a:pt x="206006" y="149480"/>
                </a:lnTo>
                <a:lnTo>
                  <a:pt x="206006" y="148760"/>
                </a:lnTo>
                <a:cubicBezTo>
                  <a:pt x="216465" y="132927"/>
                  <a:pt x="235219" y="109538"/>
                  <a:pt x="277055" y="109538"/>
                </a:cubicBezTo>
                <a:close/>
                <a:moveTo>
                  <a:pt x="41890" y="0"/>
                </a:moveTo>
                <a:cubicBezTo>
                  <a:pt x="64804" y="0"/>
                  <a:pt x="83779" y="18976"/>
                  <a:pt x="83779" y="41890"/>
                </a:cubicBezTo>
                <a:cubicBezTo>
                  <a:pt x="83779" y="65162"/>
                  <a:pt x="64804" y="83780"/>
                  <a:pt x="41890" y="83780"/>
                </a:cubicBezTo>
                <a:cubicBezTo>
                  <a:pt x="18618" y="83780"/>
                  <a:pt x="0" y="65162"/>
                  <a:pt x="0" y="41890"/>
                </a:cubicBezTo>
                <a:cubicBezTo>
                  <a:pt x="0" y="18976"/>
                  <a:pt x="18618" y="0"/>
                  <a:pt x="418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9FCB24-1AA9-4B40-94F9-1B75A2820E9D}"/>
              </a:ext>
            </a:extLst>
          </p:cNvPr>
          <p:cNvSpPr txBox="1"/>
          <p:nvPr/>
        </p:nvSpPr>
        <p:spPr>
          <a:xfrm>
            <a:off x="655820" y="6538775"/>
            <a:ext cx="1620061" cy="18126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spc="10" dirty="0">
                <a:solidFill>
                  <a:schemeClr val="bg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www.linkedin.com/username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02AB0B-52A9-1143-899D-DB74CCBA8C0B}"/>
              </a:ext>
            </a:extLst>
          </p:cNvPr>
          <p:cNvSpPr txBox="1"/>
          <p:nvPr/>
        </p:nvSpPr>
        <p:spPr>
          <a:xfrm>
            <a:off x="897288" y="4636972"/>
            <a:ext cx="885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bg1"/>
                </a:solidFill>
                <a:latin typeface="News Cycle" panose="02000503000000000000" pitchFamily="2" charset="2"/>
              </a:rPr>
              <a:t>CONTACT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FD6644-C801-524C-B323-ECFCF26ACCF2}"/>
              </a:ext>
            </a:extLst>
          </p:cNvPr>
          <p:cNvSpPr txBox="1"/>
          <p:nvPr/>
        </p:nvSpPr>
        <p:spPr>
          <a:xfrm>
            <a:off x="4732544" y="304800"/>
            <a:ext cx="987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tx2"/>
                </a:solidFill>
                <a:latin typeface="News Cycle" panose="02000503000000000000" pitchFamily="2" charset="2"/>
              </a:rPr>
              <a:t>ABOUT 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F4F32-236F-9F4D-BFC6-68D590688DB3}"/>
              </a:ext>
            </a:extLst>
          </p:cNvPr>
          <p:cNvSpPr txBox="1"/>
          <p:nvPr/>
        </p:nvSpPr>
        <p:spPr>
          <a:xfrm>
            <a:off x="3099238" y="605361"/>
            <a:ext cx="4254062" cy="3736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I spend every staff-meeting wondering how they got the table through the door. My boss thinking how to fire me without compensation. We are equally productive.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E6359AA-012E-EF41-9088-83890BCE0162}"/>
              </a:ext>
            </a:extLst>
          </p:cNvPr>
          <p:cNvCxnSpPr>
            <a:cxnSpLocks/>
          </p:cNvCxnSpPr>
          <p:nvPr/>
        </p:nvCxnSpPr>
        <p:spPr>
          <a:xfrm>
            <a:off x="5103958" y="1237558"/>
            <a:ext cx="244622" cy="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D631ABB-AFC3-3C42-928C-1910CDFBEAC2}"/>
              </a:ext>
            </a:extLst>
          </p:cNvPr>
          <p:cNvSpPr txBox="1"/>
          <p:nvPr/>
        </p:nvSpPr>
        <p:spPr>
          <a:xfrm>
            <a:off x="4642780" y="2842276"/>
            <a:ext cx="11669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tx2"/>
                </a:solidFill>
                <a:latin typeface="News Cycle" panose="02000503000000000000" pitchFamily="2" charset="2"/>
              </a:rPr>
              <a:t>EXPERIENCE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4F3EC8-F147-F247-822E-4FDDC5469BB6}"/>
              </a:ext>
            </a:extLst>
          </p:cNvPr>
          <p:cNvSpPr txBox="1"/>
          <p:nvPr/>
        </p:nvSpPr>
        <p:spPr>
          <a:xfrm>
            <a:off x="3099238" y="3285778"/>
            <a:ext cx="4254062" cy="1009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Job Title, Company. 2007 - 2009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Prepared and delivered training materials for using new and existing technologies.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BDD543-E66A-CC4F-84BD-969BA9812491}"/>
              </a:ext>
            </a:extLst>
          </p:cNvPr>
          <p:cNvSpPr txBox="1"/>
          <p:nvPr/>
        </p:nvSpPr>
        <p:spPr>
          <a:xfrm>
            <a:off x="3099238" y="4529208"/>
            <a:ext cx="4254062" cy="1009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Job Title, Company. 2009 - 2011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Prepared and delivered training materials for using new and existing technologies.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36E2A8-7B2C-804C-99ED-BB539CB40AF0}"/>
              </a:ext>
            </a:extLst>
          </p:cNvPr>
          <p:cNvSpPr txBox="1"/>
          <p:nvPr/>
        </p:nvSpPr>
        <p:spPr>
          <a:xfrm>
            <a:off x="3099238" y="5772638"/>
            <a:ext cx="4254062" cy="1009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Job Title, Company. 2011 - 2016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Prepared and delivered training materials for using new and existing technologies.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AA3618-42A9-8F4F-8D62-A6F0B778E894}"/>
              </a:ext>
            </a:extLst>
          </p:cNvPr>
          <p:cNvSpPr txBox="1"/>
          <p:nvPr/>
        </p:nvSpPr>
        <p:spPr>
          <a:xfrm>
            <a:off x="3099238" y="7016067"/>
            <a:ext cx="4254062" cy="1009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Job Title, Company. 2006 - present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Led multi-year, $100k program to design, implement, deploy, support and train employees to use a corporate intranet built on SharePoint 2010. Proposed, designed, and built web-based tools for request tracking and IT change management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Prepared and delivered training materials for using new and existing technologies.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9A8642-CF91-EF44-9052-0DA6BB9895B9}"/>
              </a:ext>
            </a:extLst>
          </p:cNvPr>
          <p:cNvCxnSpPr>
            <a:cxnSpLocks/>
          </p:cNvCxnSpPr>
          <p:nvPr/>
        </p:nvCxnSpPr>
        <p:spPr>
          <a:xfrm>
            <a:off x="5103958" y="2583707"/>
            <a:ext cx="244622" cy="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941A112-8816-2B41-A7FB-1AC4EFD66320}"/>
              </a:ext>
            </a:extLst>
          </p:cNvPr>
          <p:cNvSpPr txBox="1"/>
          <p:nvPr/>
        </p:nvSpPr>
        <p:spPr>
          <a:xfrm>
            <a:off x="4686511" y="1496127"/>
            <a:ext cx="10795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tx2"/>
                </a:solidFill>
                <a:latin typeface="News Cycle" panose="02000503000000000000" pitchFamily="2" charset="2"/>
              </a:rPr>
              <a:t>EDUCATION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C4B4E4-BC7F-C442-B112-63C88F77E6B2}"/>
              </a:ext>
            </a:extLst>
          </p:cNvPr>
          <p:cNvSpPr txBox="1"/>
          <p:nvPr/>
        </p:nvSpPr>
        <p:spPr>
          <a:xfrm>
            <a:off x="3099238" y="1892519"/>
            <a:ext cx="1856220" cy="4326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Degree / Bachelor Title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University Name. 2007 - 2011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968369-79A9-8349-8487-67FC8D227AE7}"/>
              </a:ext>
            </a:extLst>
          </p:cNvPr>
          <p:cNvSpPr txBox="1"/>
          <p:nvPr/>
        </p:nvSpPr>
        <p:spPr>
          <a:xfrm>
            <a:off x="5497080" y="1892519"/>
            <a:ext cx="1856220" cy="4326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Degree / Bachelor Title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University Name. 2013 - 2015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060996-41C9-584B-92CA-58E1CD493CCB}"/>
              </a:ext>
            </a:extLst>
          </p:cNvPr>
          <p:cNvCxnSpPr>
            <a:cxnSpLocks/>
          </p:cNvCxnSpPr>
          <p:nvPr/>
        </p:nvCxnSpPr>
        <p:spPr>
          <a:xfrm>
            <a:off x="5103958" y="8284336"/>
            <a:ext cx="244622" cy="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4641CD-E27B-BD42-8171-E5611BB1090E}"/>
              </a:ext>
            </a:extLst>
          </p:cNvPr>
          <p:cNvSpPr txBox="1"/>
          <p:nvPr/>
        </p:nvSpPr>
        <p:spPr>
          <a:xfrm>
            <a:off x="4617136" y="8542902"/>
            <a:ext cx="12182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spc="100" dirty="0">
                <a:solidFill>
                  <a:schemeClr val="tx2"/>
                </a:solidFill>
                <a:latin typeface="News Cycle" panose="02000503000000000000" pitchFamily="2" charset="2"/>
              </a:rPr>
              <a:t>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BEB07C-709A-804B-BD94-0B4D1C14F558}"/>
              </a:ext>
            </a:extLst>
          </p:cNvPr>
          <p:cNvSpPr txBox="1"/>
          <p:nvPr/>
        </p:nvSpPr>
        <p:spPr>
          <a:xfrm>
            <a:off x="3099238" y="8940334"/>
            <a:ext cx="1856220" cy="81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Scott Hernández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Company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+1 (234) 567-8900, </a:t>
            </a:r>
            <a:r>
              <a:rPr lang="en-US" sz="1000" spc="10" dirty="0" err="1">
                <a:latin typeface="News Cycle" panose="02000503000000000000" pitchFamily="2" charset="2"/>
                <a:ea typeface="Source Sans Pro" panose="020B0503030403020204" pitchFamily="34" charset="0"/>
              </a:rPr>
              <a:t>scotthmpdg@gmail.com</a:t>
            </a:r>
            <a:endParaRPr lang="en-US" sz="1000" spc="10" dirty="0">
              <a:latin typeface="News Cycle" panose="02000503000000000000" pitchFamily="2" charset="2"/>
              <a:ea typeface="Source Sans Pro" panose="020B0503030403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F7F40C-703F-9A4E-A4C0-B144A5EB66C5}"/>
              </a:ext>
            </a:extLst>
          </p:cNvPr>
          <p:cNvSpPr txBox="1"/>
          <p:nvPr/>
        </p:nvSpPr>
        <p:spPr>
          <a:xfrm>
            <a:off x="5497080" y="8940334"/>
            <a:ext cx="1856220" cy="81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300" b="1" spc="10" dirty="0">
                <a:solidFill>
                  <a:schemeClr val="accent1"/>
                </a:solidFill>
                <a:latin typeface="News Cycle" panose="02000503000000000000" pitchFamily="2" charset="2"/>
                <a:ea typeface="Source Sans Pro" panose="020B0503030403020204" pitchFamily="34" charset="0"/>
              </a:rPr>
              <a:t>Donald Wright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Company</a:t>
            </a:r>
          </a:p>
          <a:p>
            <a:pPr algn="ctr">
              <a:lnSpc>
                <a:spcPts val="1500"/>
              </a:lnSpc>
            </a:pPr>
            <a:r>
              <a:rPr lang="en-US" sz="1000" spc="10" dirty="0">
                <a:latin typeface="News Cycle" panose="02000503000000000000" pitchFamily="2" charset="2"/>
                <a:ea typeface="Source Sans Pro" panose="020B0503030403020204" pitchFamily="34" charset="0"/>
              </a:rPr>
              <a:t>+1 (234) 567-8900, </a:t>
            </a:r>
            <a:r>
              <a:rPr lang="en-US" sz="1000" spc="10" dirty="0" err="1">
                <a:latin typeface="News Cycle" panose="02000503000000000000" pitchFamily="2" charset="2"/>
                <a:ea typeface="Source Sans Pro" panose="020B0503030403020204" pitchFamily="34" charset="0"/>
              </a:rPr>
              <a:t>donald.wright@gmail.com</a:t>
            </a:r>
            <a:endParaRPr lang="en-US" sz="1000" spc="10" dirty="0">
              <a:latin typeface="News Cycle" panose="02000503000000000000" pitchFamily="2" charset="2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5">
      <a:dk1>
        <a:srgbClr val="7F736B"/>
      </a:dk1>
      <a:lt1>
        <a:srgbClr val="FFFFFF"/>
      </a:lt1>
      <a:dk2>
        <a:srgbClr val="070606"/>
      </a:dk2>
      <a:lt2>
        <a:srgbClr val="F9F3EF"/>
      </a:lt2>
      <a:accent1>
        <a:srgbClr val="96694E"/>
      </a:accent1>
      <a:accent2>
        <a:srgbClr val="5C534D"/>
      </a:accent2>
      <a:accent3>
        <a:srgbClr val="EA763C"/>
      </a:accent3>
      <a:accent4>
        <a:srgbClr val="C4B4A8"/>
      </a:accent4>
      <a:accent5>
        <a:srgbClr val="E09465"/>
      </a:accent5>
      <a:accent6>
        <a:srgbClr val="EEEFEF"/>
      </a:accent6>
      <a:hlink>
        <a:srgbClr val="F9F3E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384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Libre Caslon Text</vt:lpstr>
      <vt:lpstr>News Cycle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Jovel Hernández</dc:creator>
  <cp:lastModifiedBy>Johanna Jovel Hernández</cp:lastModifiedBy>
  <cp:revision>67</cp:revision>
  <dcterms:created xsi:type="dcterms:W3CDTF">2019-12-03T01:50:37Z</dcterms:created>
  <dcterms:modified xsi:type="dcterms:W3CDTF">2019-12-05T01:50:56Z</dcterms:modified>
</cp:coreProperties>
</file>