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62" r:id="rId2"/>
  </p:sldIdLst>
  <p:sldSz cx="77724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68" userDrawn="1">
          <p15:clr>
            <a:srgbClr val="A4A3A4"/>
          </p15:clr>
        </p15:guide>
        <p15:guide id="2" pos="2448" userDrawn="1">
          <p15:clr>
            <a:srgbClr val="A4A3A4"/>
          </p15:clr>
        </p15:guide>
        <p15:guide id="3" pos="240" userDrawn="1">
          <p15:clr>
            <a:srgbClr val="A4A3A4"/>
          </p15:clr>
        </p15:guide>
        <p15:guide id="4" pos="4632" userDrawn="1">
          <p15:clr>
            <a:srgbClr val="A4A3A4"/>
          </p15:clr>
        </p15:guide>
        <p15:guide id="5" orient="horz" pos="192" userDrawn="1">
          <p15:clr>
            <a:srgbClr val="A4A3A4"/>
          </p15:clr>
        </p15:guide>
        <p15:guide id="6" orient="horz" pos="614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93"/>
    <p:restoredTop sz="95595"/>
  </p:normalViewPr>
  <p:slideViewPr>
    <p:cSldViewPr snapToGrid="0" snapToObjects="1">
      <p:cViewPr>
        <p:scale>
          <a:sx n="151" d="100"/>
          <a:sy n="151" d="100"/>
        </p:scale>
        <p:origin x="144" y="-4808"/>
      </p:cViewPr>
      <p:guideLst>
        <p:guide orient="horz" pos="3168"/>
        <p:guide pos="2448"/>
        <p:guide pos="240"/>
        <p:guide pos="4632"/>
        <p:guide orient="horz" pos="192"/>
        <p:guide orient="horz" pos="614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0180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D195B98B-9858-C440-9948-61EB8C1DD8BC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>
          <a:xfrm>
            <a:off x="347481" y="341982"/>
            <a:ext cx="1825465" cy="18288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1">
                <a:lumMod val="75000"/>
              </a:schemeClr>
            </a:solidFill>
            <a:miter lim="800000"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600" b="1" i="0">
                <a:latin typeface="Libre Caslon Text" panose="02020602060300000004" pitchFamily="18" charset="77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352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9057BF-143F-654A-BE61-7BF52D905453}" type="datetimeFigureOut">
              <a:rPr lang="en-US" smtClean="0"/>
              <a:t>12/4/19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9039BF-E0FB-D843-8F6D-3060C51D6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123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538FEF9-93DF-EE47-9016-E1711F0EDF08}"/>
              </a:ext>
            </a:extLst>
          </p:cNvPr>
          <p:cNvSpPr/>
          <p:nvPr/>
        </p:nvSpPr>
        <p:spPr>
          <a:xfrm>
            <a:off x="0" y="0"/>
            <a:ext cx="2520426" cy="10058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216" name="Picture Placeholder 215">
            <a:extLst>
              <a:ext uri="{FF2B5EF4-FFF2-40B4-BE49-F238E27FC236}">
                <a16:creationId xmlns:a16="http://schemas.microsoft.com/office/drawing/2014/main" id="{415C3F7C-CA2C-2642-A606-F820D141B55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87" r="87"/>
          <a:stretch>
            <a:fillRect/>
          </a:stretch>
        </p:blipFill>
        <p:spPr/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5CDA202-DE00-AC4C-AE16-9AF493B00784}"/>
              </a:ext>
            </a:extLst>
          </p:cNvPr>
          <p:cNvSpPr txBox="1"/>
          <p:nvPr/>
        </p:nvSpPr>
        <p:spPr>
          <a:xfrm>
            <a:off x="3282922" y="347084"/>
            <a:ext cx="3726982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3600" spc="600" dirty="0">
                <a:latin typeface="Oswald Medium" panose="02000603000000000000" pitchFamily="2" charset="77"/>
              </a:rPr>
              <a:t>MARTHA</a:t>
            </a:r>
            <a:r>
              <a:rPr lang="en-US" sz="3600" spc="600" dirty="0">
                <a:solidFill>
                  <a:schemeClr val="tx2"/>
                </a:solidFill>
                <a:latin typeface="Oswald Medium" panose="02000603000000000000" pitchFamily="2" charset="77"/>
              </a:rPr>
              <a:t> </a:t>
            </a:r>
            <a:r>
              <a:rPr lang="en-US" sz="3600" spc="600" dirty="0">
                <a:solidFill>
                  <a:schemeClr val="tx2">
                    <a:lumMod val="60000"/>
                    <a:lumOff val="40000"/>
                  </a:schemeClr>
                </a:solidFill>
                <a:latin typeface="Oswald Medium" panose="02000603000000000000" pitchFamily="2" charset="77"/>
              </a:rPr>
              <a:t>PERRY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445AAC-1D11-F040-9E76-756AB2A48E9A}"/>
              </a:ext>
            </a:extLst>
          </p:cNvPr>
          <p:cNvSpPr txBox="1"/>
          <p:nvPr/>
        </p:nvSpPr>
        <p:spPr>
          <a:xfrm>
            <a:off x="3641995" y="979383"/>
            <a:ext cx="300883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pc="6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BRAND MANAGER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3E6586-86F6-7B4A-8038-8B1E482126C6}"/>
              </a:ext>
            </a:extLst>
          </p:cNvPr>
          <p:cNvSpPr txBox="1"/>
          <p:nvPr/>
        </p:nvSpPr>
        <p:spPr>
          <a:xfrm>
            <a:off x="716795" y="2512764"/>
            <a:ext cx="1086836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pc="300" dirty="0">
                <a:solidFill>
                  <a:schemeClr val="bg1"/>
                </a:solidFill>
                <a:latin typeface="Oswald Medium" panose="02000603000000000000" pitchFamily="2" charset="77"/>
              </a:rPr>
              <a:t>CONTACT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6DD140F-DEA8-3D4A-851C-EB66E7BB2556}"/>
              </a:ext>
            </a:extLst>
          </p:cNvPr>
          <p:cNvCxnSpPr>
            <a:cxnSpLocks/>
          </p:cNvCxnSpPr>
          <p:nvPr/>
        </p:nvCxnSpPr>
        <p:spPr>
          <a:xfrm>
            <a:off x="1863861" y="2642861"/>
            <a:ext cx="42807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91EDCC4-047E-DE4C-8801-3C020E30173E}"/>
              </a:ext>
            </a:extLst>
          </p:cNvPr>
          <p:cNvCxnSpPr>
            <a:cxnSpLocks/>
          </p:cNvCxnSpPr>
          <p:nvPr/>
        </p:nvCxnSpPr>
        <p:spPr>
          <a:xfrm>
            <a:off x="228492" y="2642861"/>
            <a:ext cx="42807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reeform 27">
            <a:extLst>
              <a:ext uri="{FF2B5EF4-FFF2-40B4-BE49-F238E27FC236}">
                <a16:creationId xmlns:a16="http://schemas.microsoft.com/office/drawing/2014/main" id="{2C047D4C-EDCB-2241-905B-29008F734CA4}"/>
              </a:ext>
            </a:extLst>
          </p:cNvPr>
          <p:cNvSpPr>
            <a:spLocks noChangeAspect="1"/>
          </p:cNvSpPr>
          <p:nvPr/>
        </p:nvSpPr>
        <p:spPr>
          <a:xfrm>
            <a:off x="381000" y="2922167"/>
            <a:ext cx="266243" cy="262756"/>
          </a:xfrm>
          <a:custGeom>
            <a:avLst/>
            <a:gdLst>
              <a:gd name="connsiteX0" fmla="*/ 80737 w 262756"/>
              <a:gd name="connsiteY0" fmla="*/ 53472 h 262756"/>
              <a:gd name="connsiteX1" fmla="*/ 83490 w 262756"/>
              <a:gd name="connsiteY1" fmla="*/ 54615 h 262756"/>
              <a:gd name="connsiteX2" fmla="*/ 84022 w 262756"/>
              <a:gd name="connsiteY2" fmla="*/ 55329 h 262756"/>
              <a:gd name="connsiteX3" fmla="*/ 84466 w 262756"/>
              <a:gd name="connsiteY3" fmla="*/ 55972 h 262756"/>
              <a:gd name="connsiteX4" fmla="*/ 110120 w 262756"/>
              <a:gd name="connsiteY4" fmla="*/ 88950 h 262756"/>
              <a:gd name="connsiteX5" fmla="*/ 110763 w 262756"/>
              <a:gd name="connsiteY5" fmla="*/ 89672 h 262756"/>
              <a:gd name="connsiteX6" fmla="*/ 111898 w 262756"/>
              <a:gd name="connsiteY6" fmla="*/ 92425 h 262756"/>
              <a:gd name="connsiteX7" fmla="*/ 111334 w 262756"/>
              <a:gd name="connsiteY7" fmla="*/ 94361 h 262756"/>
              <a:gd name="connsiteX8" fmla="*/ 102653 w 262756"/>
              <a:gd name="connsiteY8" fmla="*/ 102979 h 262756"/>
              <a:gd name="connsiteX9" fmla="*/ 102534 w 262756"/>
              <a:gd name="connsiteY9" fmla="*/ 103098 h 262756"/>
              <a:gd name="connsiteX10" fmla="*/ 97599 w 262756"/>
              <a:gd name="connsiteY10" fmla="*/ 114461 h 262756"/>
              <a:gd name="connsiteX11" fmla="*/ 101876 w 262756"/>
              <a:gd name="connsiteY11" fmla="*/ 125189 h 262756"/>
              <a:gd name="connsiteX12" fmla="*/ 102185 w 262756"/>
              <a:gd name="connsiteY12" fmla="*/ 125649 h 262756"/>
              <a:gd name="connsiteX13" fmla="*/ 137155 w 262756"/>
              <a:gd name="connsiteY13" fmla="*/ 160492 h 262756"/>
              <a:gd name="connsiteX14" fmla="*/ 137472 w 262756"/>
              <a:gd name="connsiteY14" fmla="*/ 160706 h 262756"/>
              <a:gd name="connsiteX15" fmla="*/ 148264 w 262756"/>
              <a:gd name="connsiteY15" fmla="*/ 165062 h 262756"/>
              <a:gd name="connsiteX16" fmla="*/ 159159 w 262756"/>
              <a:gd name="connsiteY16" fmla="*/ 160571 h 262756"/>
              <a:gd name="connsiteX17" fmla="*/ 159595 w 262756"/>
              <a:gd name="connsiteY17" fmla="*/ 160158 h 262756"/>
              <a:gd name="connsiteX18" fmla="*/ 168323 w 262756"/>
              <a:gd name="connsiteY18" fmla="*/ 151374 h 262756"/>
              <a:gd name="connsiteX19" fmla="*/ 170268 w 262756"/>
              <a:gd name="connsiteY19" fmla="*/ 150795 h 262756"/>
              <a:gd name="connsiteX20" fmla="*/ 173021 w 262756"/>
              <a:gd name="connsiteY20" fmla="*/ 151938 h 262756"/>
              <a:gd name="connsiteX21" fmla="*/ 173751 w 262756"/>
              <a:gd name="connsiteY21" fmla="*/ 152580 h 262756"/>
              <a:gd name="connsiteX22" fmla="*/ 206729 w 262756"/>
              <a:gd name="connsiteY22" fmla="*/ 178226 h 262756"/>
              <a:gd name="connsiteX23" fmla="*/ 207387 w 262756"/>
              <a:gd name="connsiteY23" fmla="*/ 178687 h 262756"/>
              <a:gd name="connsiteX24" fmla="*/ 208078 w 262756"/>
              <a:gd name="connsiteY24" fmla="*/ 179202 h 262756"/>
              <a:gd name="connsiteX25" fmla="*/ 209220 w 262756"/>
              <a:gd name="connsiteY25" fmla="*/ 181956 h 262756"/>
              <a:gd name="connsiteX26" fmla="*/ 209268 w 262756"/>
              <a:gd name="connsiteY26" fmla="*/ 182741 h 262756"/>
              <a:gd name="connsiteX27" fmla="*/ 176171 w 262756"/>
              <a:gd name="connsiteY27" fmla="*/ 209284 h 262756"/>
              <a:gd name="connsiteX28" fmla="*/ 162039 w 262756"/>
              <a:gd name="connsiteY28" fmla="*/ 206078 h 262756"/>
              <a:gd name="connsiteX29" fmla="*/ 160746 w 262756"/>
              <a:gd name="connsiteY29" fmla="*/ 205610 h 262756"/>
              <a:gd name="connsiteX30" fmla="*/ 57170 w 262756"/>
              <a:gd name="connsiteY30" fmla="*/ 102058 h 262756"/>
              <a:gd name="connsiteX31" fmla="*/ 56678 w 262756"/>
              <a:gd name="connsiteY31" fmla="*/ 100717 h 262756"/>
              <a:gd name="connsiteX32" fmla="*/ 53472 w 262756"/>
              <a:gd name="connsiteY32" fmla="*/ 86585 h 262756"/>
              <a:gd name="connsiteX33" fmla="*/ 80737 w 262756"/>
              <a:gd name="connsiteY33" fmla="*/ 53472 h 262756"/>
              <a:gd name="connsiteX34" fmla="*/ 80737 w 262756"/>
              <a:gd name="connsiteY34" fmla="*/ 45680 h 262756"/>
              <a:gd name="connsiteX35" fmla="*/ 45680 w 262756"/>
              <a:gd name="connsiteY35" fmla="*/ 86585 h 262756"/>
              <a:gd name="connsiteX36" fmla="*/ 49640 w 262756"/>
              <a:gd name="connsiteY36" fmla="*/ 104050 h 262756"/>
              <a:gd name="connsiteX37" fmla="*/ 49513 w 262756"/>
              <a:gd name="connsiteY37" fmla="*/ 104185 h 262756"/>
              <a:gd name="connsiteX38" fmla="*/ 158579 w 262756"/>
              <a:gd name="connsiteY38" fmla="*/ 213244 h 262756"/>
              <a:gd name="connsiteX39" fmla="*/ 158706 w 262756"/>
              <a:gd name="connsiteY39" fmla="*/ 213117 h 262756"/>
              <a:gd name="connsiteX40" fmla="*/ 176171 w 262756"/>
              <a:gd name="connsiteY40" fmla="*/ 217076 h 262756"/>
              <a:gd name="connsiteX41" fmla="*/ 217076 w 262756"/>
              <a:gd name="connsiteY41" fmla="*/ 182019 h 262756"/>
              <a:gd name="connsiteX42" fmla="*/ 217076 w 262756"/>
              <a:gd name="connsiteY42" fmla="*/ 181956 h 262756"/>
              <a:gd name="connsiteX43" fmla="*/ 217013 w 262756"/>
              <a:gd name="connsiteY43" fmla="*/ 181956 h 262756"/>
              <a:gd name="connsiteX44" fmla="*/ 213593 w 262756"/>
              <a:gd name="connsiteY44" fmla="*/ 173695 h 262756"/>
              <a:gd name="connsiteX45" fmla="*/ 211514 w 262756"/>
              <a:gd name="connsiteY45" fmla="*/ 172077 h 262756"/>
              <a:gd name="connsiteX46" fmla="*/ 178536 w 262756"/>
              <a:gd name="connsiteY46" fmla="*/ 146431 h 262756"/>
              <a:gd name="connsiteX47" fmla="*/ 170268 w 262756"/>
              <a:gd name="connsiteY47" fmla="*/ 143003 h 262756"/>
              <a:gd name="connsiteX48" fmla="*/ 163269 w 262756"/>
              <a:gd name="connsiteY48" fmla="*/ 145399 h 262756"/>
              <a:gd name="connsiteX49" fmla="*/ 154064 w 262756"/>
              <a:gd name="connsiteY49" fmla="*/ 154675 h 262756"/>
              <a:gd name="connsiteX50" fmla="*/ 154040 w 262756"/>
              <a:gd name="connsiteY50" fmla="*/ 154651 h 262756"/>
              <a:gd name="connsiteX51" fmla="*/ 148264 w 262756"/>
              <a:gd name="connsiteY51" fmla="*/ 157270 h 262756"/>
              <a:gd name="connsiteX52" fmla="*/ 141892 w 262756"/>
              <a:gd name="connsiteY52" fmla="*/ 153953 h 262756"/>
              <a:gd name="connsiteX53" fmla="*/ 141725 w 262756"/>
              <a:gd name="connsiteY53" fmla="*/ 154183 h 262756"/>
              <a:gd name="connsiteX54" fmla="*/ 108494 w 262756"/>
              <a:gd name="connsiteY54" fmla="*/ 121078 h 262756"/>
              <a:gd name="connsiteX55" fmla="*/ 108755 w 262756"/>
              <a:gd name="connsiteY55" fmla="*/ 120896 h 262756"/>
              <a:gd name="connsiteX56" fmla="*/ 105391 w 262756"/>
              <a:gd name="connsiteY56" fmla="*/ 114461 h 262756"/>
              <a:gd name="connsiteX57" fmla="*/ 108152 w 262756"/>
              <a:gd name="connsiteY57" fmla="*/ 108525 h 262756"/>
              <a:gd name="connsiteX58" fmla="*/ 108144 w 262756"/>
              <a:gd name="connsiteY58" fmla="*/ 108509 h 262756"/>
              <a:gd name="connsiteX59" fmla="*/ 117301 w 262756"/>
              <a:gd name="connsiteY59" fmla="*/ 99424 h 262756"/>
              <a:gd name="connsiteX60" fmla="*/ 119690 w 262756"/>
              <a:gd name="connsiteY60" fmla="*/ 92425 h 262756"/>
              <a:gd name="connsiteX61" fmla="*/ 116270 w 262756"/>
              <a:gd name="connsiteY61" fmla="*/ 84165 h 262756"/>
              <a:gd name="connsiteX62" fmla="*/ 90616 w 262756"/>
              <a:gd name="connsiteY62" fmla="*/ 51179 h 262756"/>
              <a:gd name="connsiteX63" fmla="*/ 88997 w 262756"/>
              <a:gd name="connsiteY63" fmla="*/ 49108 h 262756"/>
              <a:gd name="connsiteX64" fmla="*/ 80737 w 262756"/>
              <a:gd name="connsiteY64" fmla="*/ 45680 h 262756"/>
              <a:gd name="connsiteX65" fmla="*/ 131378 w 262756"/>
              <a:gd name="connsiteY65" fmla="*/ 0 h 262756"/>
              <a:gd name="connsiteX66" fmla="*/ 262756 w 262756"/>
              <a:gd name="connsiteY66" fmla="*/ 131378 h 262756"/>
              <a:gd name="connsiteX67" fmla="*/ 131378 w 262756"/>
              <a:gd name="connsiteY67" fmla="*/ 262756 h 262756"/>
              <a:gd name="connsiteX68" fmla="*/ 0 w 262756"/>
              <a:gd name="connsiteY68" fmla="*/ 131378 h 262756"/>
              <a:gd name="connsiteX69" fmla="*/ 131378 w 262756"/>
              <a:gd name="connsiteY69" fmla="*/ 0 h 262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262756" h="262756">
                <a:moveTo>
                  <a:pt x="80737" y="53472"/>
                </a:moveTo>
                <a:cubicBezTo>
                  <a:pt x="82141" y="53472"/>
                  <a:pt x="83070" y="54186"/>
                  <a:pt x="83490" y="54615"/>
                </a:cubicBezTo>
                <a:cubicBezTo>
                  <a:pt x="83586" y="54718"/>
                  <a:pt x="83768" y="54916"/>
                  <a:pt x="84022" y="55329"/>
                </a:cubicBezTo>
                <a:cubicBezTo>
                  <a:pt x="84157" y="55551"/>
                  <a:pt x="84308" y="55766"/>
                  <a:pt x="84466" y="55972"/>
                </a:cubicBezTo>
                <a:lnTo>
                  <a:pt x="110120" y="88950"/>
                </a:lnTo>
                <a:cubicBezTo>
                  <a:pt x="110319" y="89204"/>
                  <a:pt x="110533" y="89442"/>
                  <a:pt x="110763" y="89672"/>
                </a:cubicBezTo>
                <a:cubicBezTo>
                  <a:pt x="111183" y="90100"/>
                  <a:pt x="111898" y="91029"/>
                  <a:pt x="111898" y="92425"/>
                </a:cubicBezTo>
                <a:cubicBezTo>
                  <a:pt x="111898" y="93116"/>
                  <a:pt x="111707" y="93766"/>
                  <a:pt x="111334" y="94361"/>
                </a:cubicBezTo>
                <a:lnTo>
                  <a:pt x="102653" y="102979"/>
                </a:lnTo>
                <a:cubicBezTo>
                  <a:pt x="102614" y="103018"/>
                  <a:pt x="102574" y="103058"/>
                  <a:pt x="102534" y="103098"/>
                </a:cubicBezTo>
                <a:cubicBezTo>
                  <a:pt x="99392" y="106058"/>
                  <a:pt x="97599" y="110160"/>
                  <a:pt x="97599" y="114461"/>
                </a:cubicBezTo>
                <a:cubicBezTo>
                  <a:pt x="97599" y="118484"/>
                  <a:pt x="99162" y="122316"/>
                  <a:pt x="101876" y="125189"/>
                </a:cubicBezTo>
                <a:cubicBezTo>
                  <a:pt x="101971" y="125348"/>
                  <a:pt x="102074" y="125498"/>
                  <a:pt x="102185" y="125649"/>
                </a:cubicBezTo>
                <a:cubicBezTo>
                  <a:pt x="111755" y="138877"/>
                  <a:pt x="123522" y="150597"/>
                  <a:pt x="137155" y="160492"/>
                </a:cubicBezTo>
                <a:cubicBezTo>
                  <a:pt x="137258" y="160563"/>
                  <a:pt x="137369" y="160634"/>
                  <a:pt x="137472" y="160706"/>
                </a:cubicBezTo>
                <a:cubicBezTo>
                  <a:pt x="140353" y="163467"/>
                  <a:pt x="144217" y="165062"/>
                  <a:pt x="148264" y="165062"/>
                </a:cubicBezTo>
                <a:cubicBezTo>
                  <a:pt x="152326" y="165062"/>
                  <a:pt x="156246" y="163436"/>
                  <a:pt x="159159" y="160571"/>
                </a:cubicBezTo>
                <a:cubicBezTo>
                  <a:pt x="159309" y="160444"/>
                  <a:pt x="159452" y="160309"/>
                  <a:pt x="159595" y="160158"/>
                </a:cubicBezTo>
                <a:lnTo>
                  <a:pt x="168323" y="151374"/>
                </a:lnTo>
                <a:cubicBezTo>
                  <a:pt x="168934" y="150986"/>
                  <a:pt x="169585" y="150795"/>
                  <a:pt x="170268" y="150795"/>
                </a:cubicBezTo>
                <a:cubicBezTo>
                  <a:pt x="171672" y="150795"/>
                  <a:pt x="172600" y="151509"/>
                  <a:pt x="173021" y="151938"/>
                </a:cubicBezTo>
                <a:cubicBezTo>
                  <a:pt x="173251" y="152168"/>
                  <a:pt x="173497" y="152382"/>
                  <a:pt x="173751" y="152580"/>
                </a:cubicBezTo>
                <a:lnTo>
                  <a:pt x="206729" y="178226"/>
                </a:lnTo>
                <a:cubicBezTo>
                  <a:pt x="206943" y="178393"/>
                  <a:pt x="207165" y="178544"/>
                  <a:pt x="207387" y="178687"/>
                </a:cubicBezTo>
                <a:cubicBezTo>
                  <a:pt x="207800" y="178948"/>
                  <a:pt x="207990" y="179115"/>
                  <a:pt x="208078" y="179202"/>
                </a:cubicBezTo>
                <a:cubicBezTo>
                  <a:pt x="208506" y="179631"/>
                  <a:pt x="209220" y="180551"/>
                  <a:pt x="209220" y="181956"/>
                </a:cubicBezTo>
                <a:cubicBezTo>
                  <a:pt x="209220" y="182218"/>
                  <a:pt x="209236" y="182480"/>
                  <a:pt x="209268" y="182741"/>
                </a:cubicBezTo>
                <a:cubicBezTo>
                  <a:pt x="208657" y="193470"/>
                  <a:pt x="194652" y="209284"/>
                  <a:pt x="176171" y="209284"/>
                </a:cubicBezTo>
                <a:cubicBezTo>
                  <a:pt x="171291" y="209284"/>
                  <a:pt x="166530" y="208205"/>
                  <a:pt x="162039" y="206078"/>
                </a:cubicBezTo>
                <a:cubicBezTo>
                  <a:pt x="161618" y="205880"/>
                  <a:pt x="161182" y="205729"/>
                  <a:pt x="160746" y="205610"/>
                </a:cubicBezTo>
                <a:cubicBezTo>
                  <a:pt x="116460" y="183019"/>
                  <a:pt x="79769" y="146336"/>
                  <a:pt x="57170" y="102058"/>
                </a:cubicBezTo>
                <a:cubicBezTo>
                  <a:pt x="57043" y="101606"/>
                  <a:pt x="56884" y="101154"/>
                  <a:pt x="56678" y="100717"/>
                </a:cubicBezTo>
                <a:cubicBezTo>
                  <a:pt x="54551" y="96218"/>
                  <a:pt x="53472" y="91465"/>
                  <a:pt x="53472" y="86585"/>
                </a:cubicBezTo>
                <a:cubicBezTo>
                  <a:pt x="53472" y="67692"/>
                  <a:pt x="70017" y="53472"/>
                  <a:pt x="80737" y="53472"/>
                </a:cubicBezTo>
                <a:close/>
                <a:moveTo>
                  <a:pt x="80737" y="45680"/>
                </a:moveTo>
                <a:cubicBezTo>
                  <a:pt x="65160" y="45680"/>
                  <a:pt x="45680" y="63994"/>
                  <a:pt x="45680" y="86585"/>
                </a:cubicBezTo>
                <a:cubicBezTo>
                  <a:pt x="45680" y="92838"/>
                  <a:pt x="47132" y="98749"/>
                  <a:pt x="49640" y="104050"/>
                </a:cubicBezTo>
                <a:lnTo>
                  <a:pt x="49513" y="104185"/>
                </a:lnTo>
                <a:cubicBezTo>
                  <a:pt x="72945" y="150859"/>
                  <a:pt x="111898" y="189811"/>
                  <a:pt x="158579" y="213244"/>
                </a:cubicBezTo>
                <a:lnTo>
                  <a:pt x="158706" y="213117"/>
                </a:lnTo>
                <a:cubicBezTo>
                  <a:pt x="164007" y="215632"/>
                  <a:pt x="169918" y="217076"/>
                  <a:pt x="176171" y="217076"/>
                </a:cubicBezTo>
                <a:cubicBezTo>
                  <a:pt x="198762" y="217076"/>
                  <a:pt x="217076" y="197596"/>
                  <a:pt x="217076" y="182019"/>
                </a:cubicBezTo>
                <a:cubicBezTo>
                  <a:pt x="217076" y="181995"/>
                  <a:pt x="217076" y="181980"/>
                  <a:pt x="217076" y="181956"/>
                </a:cubicBezTo>
                <a:lnTo>
                  <a:pt x="217013" y="181956"/>
                </a:lnTo>
                <a:cubicBezTo>
                  <a:pt x="217013" y="178734"/>
                  <a:pt x="215703" y="175806"/>
                  <a:pt x="213593" y="173695"/>
                </a:cubicBezTo>
                <a:cubicBezTo>
                  <a:pt x="212966" y="173069"/>
                  <a:pt x="212267" y="172545"/>
                  <a:pt x="211514" y="172077"/>
                </a:cubicBezTo>
                <a:lnTo>
                  <a:pt x="178536" y="146431"/>
                </a:lnTo>
                <a:cubicBezTo>
                  <a:pt x="176417" y="144312"/>
                  <a:pt x="173497" y="143003"/>
                  <a:pt x="170268" y="143003"/>
                </a:cubicBezTo>
                <a:cubicBezTo>
                  <a:pt x="167625" y="143003"/>
                  <a:pt x="165221" y="143915"/>
                  <a:pt x="163269" y="145399"/>
                </a:cubicBezTo>
                <a:lnTo>
                  <a:pt x="154064" y="154675"/>
                </a:lnTo>
                <a:lnTo>
                  <a:pt x="154040" y="154651"/>
                </a:lnTo>
                <a:cubicBezTo>
                  <a:pt x="152620" y="156246"/>
                  <a:pt x="150565" y="157270"/>
                  <a:pt x="148264" y="157270"/>
                </a:cubicBezTo>
                <a:cubicBezTo>
                  <a:pt x="145621" y="157270"/>
                  <a:pt x="143304" y="155953"/>
                  <a:pt x="141892" y="153953"/>
                </a:cubicBezTo>
                <a:cubicBezTo>
                  <a:pt x="141844" y="154025"/>
                  <a:pt x="141781" y="154096"/>
                  <a:pt x="141725" y="154183"/>
                </a:cubicBezTo>
                <a:cubicBezTo>
                  <a:pt x="128998" y="144947"/>
                  <a:pt x="117714" y="133822"/>
                  <a:pt x="108494" y="121078"/>
                </a:cubicBezTo>
                <a:cubicBezTo>
                  <a:pt x="108581" y="121023"/>
                  <a:pt x="108660" y="120952"/>
                  <a:pt x="108755" y="120896"/>
                </a:cubicBezTo>
                <a:cubicBezTo>
                  <a:pt x="106724" y="119468"/>
                  <a:pt x="105391" y="117127"/>
                  <a:pt x="105391" y="114461"/>
                </a:cubicBezTo>
                <a:cubicBezTo>
                  <a:pt x="105391" y="112072"/>
                  <a:pt x="106478" y="109962"/>
                  <a:pt x="108152" y="108525"/>
                </a:cubicBezTo>
                <a:lnTo>
                  <a:pt x="108144" y="108509"/>
                </a:lnTo>
                <a:lnTo>
                  <a:pt x="117301" y="99424"/>
                </a:lnTo>
                <a:cubicBezTo>
                  <a:pt x="118785" y="97480"/>
                  <a:pt x="119690" y="95068"/>
                  <a:pt x="119690" y="92425"/>
                </a:cubicBezTo>
                <a:cubicBezTo>
                  <a:pt x="119690" y="89204"/>
                  <a:pt x="118381" y="86276"/>
                  <a:pt x="116270" y="84165"/>
                </a:cubicBezTo>
                <a:lnTo>
                  <a:pt x="90616" y="51179"/>
                </a:lnTo>
                <a:cubicBezTo>
                  <a:pt x="90148" y="50433"/>
                  <a:pt x="89624" y="49727"/>
                  <a:pt x="88997" y="49108"/>
                </a:cubicBezTo>
                <a:cubicBezTo>
                  <a:pt x="86887" y="46989"/>
                  <a:pt x="83966" y="45680"/>
                  <a:pt x="80737" y="45680"/>
                </a:cubicBezTo>
                <a:close/>
                <a:moveTo>
                  <a:pt x="131378" y="0"/>
                </a:moveTo>
                <a:cubicBezTo>
                  <a:pt x="203936" y="0"/>
                  <a:pt x="262756" y="58820"/>
                  <a:pt x="262756" y="131378"/>
                </a:cubicBezTo>
                <a:cubicBezTo>
                  <a:pt x="262756" y="203936"/>
                  <a:pt x="203936" y="262756"/>
                  <a:pt x="131378" y="262756"/>
                </a:cubicBezTo>
                <a:cubicBezTo>
                  <a:pt x="58820" y="262756"/>
                  <a:pt x="0" y="203936"/>
                  <a:pt x="0" y="131378"/>
                </a:cubicBezTo>
                <a:cubicBezTo>
                  <a:pt x="0" y="58820"/>
                  <a:pt x="58820" y="0"/>
                  <a:pt x="13137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EDE3BC1-4DF2-CB40-BCA5-3D9A9F708380}"/>
              </a:ext>
            </a:extLst>
          </p:cNvPr>
          <p:cNvSpPr txBox="1"/>
          <p:nvPr/>
        </p:nvSpPr>
        <p:spPr>
          <a:xfrm>
            <a:off x="747529" y="2972561"/>
            <a:ext cx="1395596" cy="16196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ts val="1400"/>
              </a:lnSpc>
            </a:pPr>
            <a:r>
              <a:rPr lang="en-US" sz="1000" spc="1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+1 (234) 567-8900</a:t>
            </a:r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956688A9-D00F-C34D-9AD7-498D03A85143}"/>
              </a:ext>
            </a:extLst>
          </p:cNvPr>
          <p:cNvSpPr>
            <a:spLocks noChangeAspect="1"/>
          </p:cNvSpPr>
          <p:nvPr/>
        </p:nvSpPr>
        <p:spPr>
          <a:xfrm>
            <a:off x="381000" y="3325042"/>
            <a:ext cx="262756" cy="262756"/>
          </a:xfrm>
          <a:custGeom>
            <a:avLst/>
            <a:gdLst>
              <a:gd name="connsiteX0" fmla="*/ 121834 w 262756"/>
              <a:gd name="connsiteY0" fmla="*/ 122364 h 262756"/>
              <a:gd name="connsiteX1" fmla="*/ 131378 w 262756"/>
              <a:gd name="connsiteY1" fmla="*/ 123586 h 262756"/>
              <a:gd name="connsiteX2" fmla="*/ 140922 w 262756"/>
              <a:gd name="connsiteY2" fmla="*/ 122364 h 262756"/>
              <a:gd name="connsiteX3" fmla="*/ 131378 w 262756"/>
              <a:gd name="connsiteY3" fmla="*/ 182020 h 262756"/>
              <a:gd name="connsiteX4" fmla="*/ 131378 w 262756"/>
              <a:gd name="connsiteY4" fmla="*/ 61264 h 262756"/>
              <a:gd name="connsiteX5" fmla="*/ 108006 w 262756"/>
              <a:gd name="connsiteY5" fmla="*/ 84632 h 262756"/>
              <a:gd name="connsiteX6" fmla="*/ 111901 w 262756"/>
              <a:gd name="connsiteY6" fmla="*/ 88529 h 262756"/>
              <a:gd name="connsiteX7" fmla="*/ 115796 w 262756"/>
              <a:gd name="connsiteY7" fmla="*/ 84632 h 262756"/>
              <a:gd name="connsiteX8" fmla="*/ 131378 w 262756"/>
              <a:gd name="connsiteY8" fmla="*/ 69048 h 262756"/>
              <a:gd name="connsiteX9" fmla="*/ 135273 w 262756"/>
              <a:gd name="connsiteY9" fmla="*/ 65160 h 262756"/>
              <a:gd name="connsiteX10" fmla="*/ 131378 w 262756"/>
              <a:gd name="connsiteY10" fmla="*/ 61264 h 262756"/>
              <a:gd name="connsiteX11" fmla="*/ 131378 w 262756"/>
              <a:gd name="connsiteY11" fmla="*/ 53471 h 262756"/>
              <a:gd name="connsiteX12" fmla="*/ 162541 w 262756"/>
              <a:gd name="connsiteY12" fmla="*/ 84632 h 262756"/>
              <a:gd name="connsiteX13" fmla="*/ 131378 w 262756"/>
              <a:gd name="connsiteY13" fmla="*/ 115794 h 262756"/>
              <a:gd name="connsiteX14" fmla="*/ 100215 w 262756"/>
              <a:gd name="connsiteY14" fmla="*/ 84632 h 262756"/>
              <a:gd name="connsiteX15" fmla="*/ 131378 w 262756"/>
              <a:gd name="connsiteY15" fmla="*/ 53471 h 262756"/>
              <a:gd name="connsiteX16" fmla="*/ 131378 w 262756"/>
              <a:gd name="connsiteY16" fmla="*/ 45679 h 262756"/>
              <a:gd name="connsiteX17" fmla="*/ 92424 w 262756"/>
              <a:gd name="connsiteY17" fmla="*/ 84632 h 262756"/>
              <a:gd name="connsiteX18" fmla="*/ 113943 w 262756"/>
              <a:gd name="connsiteY18" fmla="*/ 119436 h 262756"/>
              <a:gd name="connsiteX19" fmla="*/ 131378 w 262756"/>
              <a:gd name="connsiteY19" fmla="*/ 217077 h 262756"/>
              <a:gd name="connsiteX20" fmla="*/ 148817 w 262756"/>
              <a:gd name="connsiteY20" fmla="*/ 119436 h 262756"/>
              <a:gd name="connsiteX21" fmla="*/ 170332 w 262756"/>
              <a:gd name="connsiteY21" fmla="*/ 84632 h 262756"/>
              <a:gd name="connsiteX22" fmla="*/ 131378 w 262756"/>
              <a:gd name="connsiteY22" fmla="*/ 45679 h 262756"/>
              <a:gd name="connsiteX23" fmla="*/ 131378 w 262756"/>
              <a:gd name="connsiteY23" fmla="*/ 0 h 262756"/>
              <a:gd name="connsiteX24" fmla="*/ 262756 w 262756"/>
              <a:gd name="connsiteY24" fmla="*/ 131378 h 262756"/>
              <a:gd name="connsiteX25" fmla="*/ 131378 w 262756"/>
              <a:gd name="connsiteY25" fmla="*/ 262756 h 262756"/>
              <a:gd name="connsiteX26" fmla="*/ 0 w 262756"/>
              <a:gd name="connsiteY26" fmla="*/ 131378 h 262756"/>
              <a:gd name="connsiteX27" fmla="*/ 131378 w 262756"/>
              <a:gd name="connsiteY27" fmla="*/ 0 h 262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262756" h="262756">
                <a:moveTo>
                  <a:pt x="121834" y="122364"/>
                </a:moveTo>
                <a:cubicBezTo>
                  <a:pt x="124893" y="123134"/>
                  <a:pt x="128078" y="123586"/>
                  <a:pt x="131378" y="123586"/>
                </a:cubicBezTo>
                <a:cubicBezTo>
                  <a:pt x="134678" y="123586"/>
                  <a:pt x="137863" y="123134"/>
                  <a:pt x="140922" y="122364"/>
                </a:cubicBezTo>
                <a:cubicBezTo>
                  <a:pt x="140922" y="122364"/>
                  <a:pt x="131378" y="182020"/>
                  <a:pt x="131378" y="182020"/>
                </a:cubicBezTo>
                <a:close/>
                <a:moveTo>
                  <a:pt x="131378" y="61264"/>
                </a:moveTo>
                <a:cubicBezTo>
                  <a:pt x="131378" y="61264"/>
                  <a:pt x="108006" y="61264"/>
                  <a:pt x="108006" y="84632"/>
                </a:cubicBezTo>
                <a:cubicBezTo>
                  <a:pt x="108006" y="86783"/>
                  <a:pt x="109751" y="88529"/>
                  <a:pt x="111901" y="88529"/>
                </a:cubicBezTo>
                <a:cubicBezTo>
                  <a:pt x="114051" y="88529"/>
                  <a:pt x="115796" y="86783"/>
                  <a:pt x="115796" y="84632"/>
                </a:cubicBezTo>
                <a:cubicBezTo>
                  <a:pt x="115796" y="69048"/>
                  <a:pt x="131378" y="69048"/>
                  <a:pt x="131378" y="69048"/>
                </a:cubicBezTo>
                <a:cubicBezTo>
                  <a:pt x="133528" y="69048"/>
                  <a:pt x="135273" y="67310"/>
                  <a:pt x="135273" y="65160"/>
                </a:cubicBezTo>
                <a:cubicBezTo>
                  <a:pt x="135273" y="63001"/>
                  <a:pt x="133528" y="61264"/>
                  <a:pt x="131378" y="61264"/>
                </a:cubicBezTo>
                <a:close/>
                <a:moveTo>
                  <a:pt x="131378" y="53471"/>
                </a:moveTo>
                <a:cubicBezTo>
                  <a:pt x="148586" y="53471"/>
                  <a:pt x="162541" y="67421"/>
                  <a:pt x="162541" y="84632"/>
                </a:cubicBezTo>
                <a:cubicBezTo>
                  <a:pt x="162541" y="101844"/>
                  <a:pt x="148586" y="115794"/>
                  <a:pt x="131378" y="115794"/>
                </a:cubicBezTo>
                <a:cubicBezTo>
                  <a:pt x="114170" y="115794"/>
                  <a:pt x="100215" y="101844"/>
                  <a:pt x="100215" y="84632"/>
                </a:cubicBezTo>
                <a:cubicBezTo>
                  <a:pt x="100215" y="67421"/>
                  <a:pt x="114170" y="53471"/>
                  <a:pt x="131378" y="53471"/>
                </a:cubicBezTo>
                <a:close/>
                <a:moveTo>
                  <a:pt x="131378" y="45679"/>
                </a:moveTo>
                <a:cubicBezTo>
                  <a:pt x="109863" y="45679"/>
                  <a:pt x="92424" y="63128"/>
                  <a:pt x="92424" y="84632"/>
                </a:cubicBezTo>
                <a:cubicBezTo>
                  <a:pt x="92424" y="99876"/>
                  <a:pt x="101192" y="113024"/>
                  <a:pt x="113943" y="119436"/>
                </a:cubicBezTo>
                <a:lnTo>
                  <a:pt x="131378" y="217077"/>
                </a:lnTo>
                <a:lnTo>
                  <a:pt x="148817" y="119436"/>
                </a:lnTo>
                <a:cubicBezTo>
                  <a:pt x="161564" y="113024"/>
                  <a:pt x="170332" y="99876"/>
                  <a:pt x="170332" y="84632"/>
                </a:cubicBezTo>
                <a:cubicBezTo>
                  <a:pt x="170332" y="63128"/>
                  <a:pt x="152893" y="45679"/>
                  <a:pt x="131378" y="45679"/>
                </a:cubicBezTo>
                <a:close/>
                <a:moveTo>
                  <a:pt x="131378" y="0"/>
                </a:moveTo>
                <a:cubicBezTo>
                  <a:pt x="203936" y="0"/>
                  <a:pt x="262756" y="58820"/>
                  <a:pt x="262756" y="131378"/>
                </a:cubicBezTo>
                <a:cubicBezTo>
                  <a:pt x="262756" y="203936"/>
                  <a:pt x="203936" y="262756"/>
                  <a:pt x="131378" y="262756"/>
                </a:cubicBezTo>
                <a:cubicBezTo>
                  <a:pt x="58820" y="262756"/>
                  <a:pt x="0" y="203936"/>
                  <a:pt x="0" y="131378"/>
                </a:cubicBezTo>
                <a:cubicBezTo>
                  <a:pt x="0" y="58820"/>
                  <a:pt x="58820" y="0"/>
                  <a:pt x="13137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D2A096F-B589-C542-A52E-2DB99302D5B1}"/>
              </a:ext>
            </a:extLst>
          </p:cNvPr>
          <p:cNvSpPr txBox="1"/>
          <p:nvPr/>
        </p:nvSpPr>
        <p:spPr>
          <a:xfrm>
            <a:off x="747529" y="3285668"/>
            <a:ext cx="1395596" cy="34150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ts val="1400"/>
              </a:lnSpc>
            </a:pPr>
            <a:r>
              <a:rPr lang="en-US" sz="1000" spc="1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1234 SW 40 St, City, State, Country</a:t>
            </a:r>
          </a:p>
        </p:txBody>
      </p:sp>
      <p:sp>
        <p:nvSpPr>
          <p:cNvPr id="31" name="Freeform 30">
            <a:extLst>
              <a:ext uri="{FF2B5EF4-FFF2-40B4-BE49-F238E27FC236}">
                <a16:creationId xmlns:a16="http://schemas.microsoft.com/office/drawing/2014/main" id="{76B035BF-3283-314B-AA31-078489D0E84E}"/>
              </a:ext>
            </a:extLst>
          </p:cNvPr>
          <p:cNvSpPr>
            <a:spLocks noChangeAspect="1"/>
          </p:cNvSpPr>
          <p:nvPr/>
        </p:nvSpPr>
        <p:spPr>
          <a:xfrm>
            <a:off x="381000" y="3727917"/>
            <a:ext cx="262756" cy="262756"/>
          </a:xfrm>
          <a:custGeom>
            <a:avLst/>
            <a:gdLst>
              <a:gd name="connsiteX0" fmla="*/ 107216 w 262756"/>
              <a:gd name="connsiteY0" fmla="*/ 140920 h 262756"/>
              <a:gd name="connsiteX1" fmla="*/ 120586 w 262756"/>
              <a:gd name="connsiteY1" fmla="*/ 154296 h 262756"/>
              <a:gd name="connsiteX2" fmla="*/ 131378 w 262756"/>
              <a:gd name="connsiteY2" fmla="*/ 158769 h 262756"/>
              <a:gd name="connsiteX3" fmla="*/ 142162 w 262756"/>
              <a:gd name="connsiteY3" fmla="*/ 154296 h 262756"/>
              <a:gd name="connsiteX4" fmla="*/ 155540 w 262756"/>
              <a:gd name="connsiteY4" fmla="*/ 140920 h 262756"/>
              <a:gd name="connsiteX5" fmla="*/ 204094 w 262756"/>
              <a:gd name="connsiteY5" fmla="*/ 189475 h 262756"/>
              <a:gd name="connsiteX6" fmla="*/ 201492 w 262756"/>
              <a:gd name="connsiteY6" fmla="*/ 189949 h 262756"/>
              <a:gd name="connsiteX7" fmla="*/ 61264 w 262756"/>
              <a:gd name="connsiteY7" fmla="*/ 189949 h 262756"/>
              <a:gd name="connsiteX8" fmla="*/ 58670 w 262756"/>
              <a:gd name="connsiteY8" fmla="*/ 189475 h 262756"/>
              <a:gd name="connsiteX9" fmla="*/ 209149 w 262756"/>
              <a:gd name="connsiteY9" fmla="*/ 87314 h 262756"/>
              <a:gd name="connsiteX10" fmla="*/ 209284 w 262756"/>
              <a:gd name="connsiteY10" fmla="*/ 88670 h 262756"/>
              <a:gd name="connsiteX11" fmla="*/ 209284 w 262756"/>
              <a:gd name="connsiteY11" fmla="*/ 182158 h 262756"/>
              <a:gd name="connsiteX12" fmla="*/ 209149 w 262756"/>
              <a:gd name="connsiteY12" fmla="*/ 183514 h 262756"/>
              <a:gd name="connsiteX13" fmla="*/ 161047 w 262756"/>
              <a:gd name="connsiteY13" fmla="*/ 135414 h 262756"/>
              <a:gd name="connsiteX14" fmla="*/ 53607 w 262756"/>
              <a:gd name="connsiteY14" fmla="*/ 87314 h 262756"/>
              <a:gd name="connsiteX15" fmla="*/ 101709 w 262756"/>
              <a:gd name="connsiteY15" fmla="*/ 135414 h 262756"/>
              <a:gd name="connsiteX16" fmla="*/ 53607 w 262756"/>
              <a:gd name="connsiteY16" fmla="*/ 183514 h 262756"/>
              <a:gd name="connsiteX17" fmla="*/ 53472 w 262756"/>
              <a:gd name="connsiteY17" fmla="*/ 182158 h 262756"/>
              <a:gd name="connsiteX18" fmla="*/ 53472 w 262756"/>
              <a:gd name="connsiteY18" fmla="*/ 88670 h 262756"/>
              <a:gd name="connsiteX19" fmla="*/ 53607 w 262756"/>
              <a:gd name="connsiteY19" fmla="*/ 87314 h 262756"/>
              <a:gd name="connsiteX20" fmla="*/ 61264 w 262756"/>
              <a:gd name="connsiteY20" fmla="*/ 80880 h 262756"/>
              <a:gd name="connsiteX21" fmla="*/ 201492 w 262756"/>
              <a:gd name="connsiteY21" fmla="*/ 80880 h 262756"/>
              <a:gd name="connsiteX22" fmla="*/ 204094 w 262756"/>
              <a:gd name="connsiteY22" fmla="*/ 81359 h 262756"/>
              <a:gd name="connsiteX23" fmla="*/ 136655 w 262756"/>
              <a:gd name="connsiteY23" fmla="*/ 148791 h 262756"/>
              <a:gd name="connsiteX24" fmla="*/ 131378 w 262756"/>
              <a:gd name="connsiteY24" fmla="*/ 150978 h 262756"/>
              <a:gd name="connsiteX25" fmla="*/ 126093 w 262756"/>
              <a:gd name="connsiteY25" fmla="*/ 148791 h 262756"/>
              <a:gd name="connsiteX26" fmla="*/ 58670 w 262756"/>
              <a:gd name="connsiteY26" fmla="*/ 81359 h 262756"/>
              <a:gd name="connsiteX27" fmla="*/ 61264 w 262756"/>
              <a:gd name="connsiteY27" fmla="*/ 80880 h 262756"/>
              <a:gd name="connsiteX28" fmla="*/ 61264 w 262756"/>
              <a:gd name="connsiteY28" fmla="*/ 73089 h 262756"/>
              <a:gd name="connsiteX29" fmla="*/ 45680 w 262756"/>
              <a:gd name="connsiteY29" fmla="*/ 88670 h 262756"/>
              <a:gd name="connsiteX30" fmla="*/ 45680 w 262756"/>
              <a:gd name="connsiteY30" fmla="*/ 182158 h 262756"/>
              <a:gd name="connsiteX31" fmla="*/ 61264 w 262756"/>
              <a:gd name="connsiteY31" fmla="*/ 197739 h 262756"/>
              <a:gd name="connsiteX32" fmla="*/ 201492 w 262756"/>
              <a:gd name="connsiteY32" fmla="*/ 197739 h 262756"/>
              <a:gd name="connsiteX33" fmla="*/ 217076 w 262756"/>
              <a:gd name="connsiteY33" fmla="*/ 182158 h 262756"/>
              <a:gd name="connsiteX34" fmla="*/ 217076 w 262756"/>
              <a:gd name="connsiteY34" fmla="*/ 88670 h 262756"/>
              <a:gd name="connsiteX35" fmla="*/ 201492 w 262756"/>
              <a:gd name="connsiteY35" fmla="*/ 73089 h 262756"/>
              <a:gd name="connsiteX36" fmla="*/ 131378 w 262756"/>
              <a:gd name="connsiteY36" fmla="*/ 0 h 262756"/>
              <a:gd name="connsiteX37" fmla="*/ 262756 w 262756"/>
              <a:gd name="connsiteY37" fmla="*/ 131378 h 262756"/>
              <a:gd name="connsiteX38" fmla="*/ 131378 w 262756"/>
              <a:gd name="connsiteY38" fmla="*/ 262756 h 262756"/>
              <a:gd name="connsiteX39" fmla="*/ 0 w 262756"/>
              <a:gd name="connsiteY39" fmla="*/ 131378 h 262756"/>
              <a:gd name="connsiteX40" fmla="*/ 131378 w 262756"/>
              <a:gd name="connsiteY40" fmla="*/ 0 h 262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262756" h="262756">
                <a:moveTo>
                  <a:pt x="107216" y="140920"/>
                </a:moveTo>
                <a:lnTo>
                  <a:pt x="120586" y="154296"/>
                </a:lnTo>
                <a:cubicBezTo>
                  <a:pt x="123570" y="157280"/>
                  <a:pt x="127474" y="158769"/>
                  <a:pt x="131378" y="158769"/>
                </a:cubicBezTo>
                <a:cubicBezTo>
                  <a:pt x="135282" y="158769"/>
                  <a:pt x="139186" y="157280"/>
                  <a:pt x="142162" y="154296"/>
                </a:cubicBezTo>
                <a:lnTo>
                  <a:pt x="155540" y="140920"/>
                </a:lnTo>
                <a:lnTo>
                  <a:pt x="204094" y="189475"/>
                </a:lnTo>
                <a:cubicBezTo>
                  <a:pt x="203277" y="189764"/>
                  <a:pt x="202412" y="189949"/>
                  <a:pt x="201492" y="189949"/>
                </a:cubicBezTo>
                <a:lnTo>
                  <a:pt x="61264" y="189949"/>
                </a:lnTo>
                <a:cubicBezTo>
                  <a:pt x="60352" y="189949"/>
                  <a:pt x="59479" y="189764"/>
                  <a:pt x="58670" y="189475"/>
                </a:cubicBezTo>
                <a:close/>
                <a:moveTo>
                  <a:pt x="209149" y="87314"/>
                </a:moveTo>
                <a:cubicBezTo>
                  <a:pt x="209228" y="87759"/>
                  <a:pt x="209284" y="88209"/>
                  <a:pt x="209284" y="88670"/>
                </a:cubicBezTo>
                <a:cubicBezTo>
                  <a:pt x="209284" y="88670"/>
                  <a:pt x="209284" y="182158"/>
                  <a:pt x="209284" y="182158"/>
                </a:cubicBezTo>
                <a:cubicBezTo>
                  <a:pt x="209284" y="182620"/>
                  <a:pt x="209228" y="183070"/>
                  <a:pt x="209149" y="183514"/>
                </a:cubicBezTo>
                <a:lnTo>
                  <a:pt x="161047" y="135414"/>
                </a:lnTo>
                <a:close/>
                <a:moveTo>
                  <a:pt x="53607" y="87314"/>
                </a:moveTo>
                <a:lnTo>
                  <a:pt x="101709" y="135414"/>
                </a:lnTo>
                <a:lnTo>
                  <a:pt x="53607" y="183514"/>
                </a:lnTo>
                <a:cubicBezTo>
                  <a:pt x="53528" y="183070"/>
                  <a:pt x="53472" y="182620"/>
                  <a:pt x="53472" y="182158"/>
                </a:cubicBezTo>
                <a:lnTo>
                  <a:pt x="53472" y="88670"/>
                </a:lnTo>
                <a:cubicBezTo>
                  <a:pt x="53472" y="88209"/>
                  <a:pt x="53528" y="87759"/>
                  <a:pt x="53607" y="87314"/>
                </a:cubicBezTo>
                <a:close/>
                <a:moveTo>
                  <a:pt x="61264" y="80880"/>
                </a:moveTo>
                <a:lnTo>
                  <a:pt x="201492" y="80880"/>
                </a:lnTo>
                <a:cubicBezTo>
                  <a:pt x="202412" y="80880"/>
                  <a:pt x="203277" y="81064"/>
                  <a:pt x="204094" y="81359"/>
                </a:cubicBezTo>
                <a:lnTo>
                  <a:pt x="136655" y="148791"/>
                </a:lnTo>
                <a:cubicBezTo>
                  <a:pt x="135250" y="150199"/>
                  <a:pt x="133370" y="150978"/>
                  <a:pt x="131378" y="150978"/>
                </a:cubicBezTo>
                <a:cubicBezTo>
                  <a:pt x="129386" y="150978"/>
                  <a:pt x="127506" y="150199"/>
                  <a:pt x="126093" y="148791"/>
                </a:cubicBezTo>
                <a:lnTo>
                  <a:pt x="58670" y="81359"/>
                </a:lnTo>
                <a:cubicBezTo>
                  <a:pt x="59479" y="81064"/>
                  <a:pt x="60352" y="80880"/>
                  <a:pt x="61264" y="80880"/>
                </a:cubicBezTo>
                <a:close/>
                <a:moveTo>
                  <a:pt x="61264" y="73089"/>
                </a:moveTo>
                <a:cubicBezTo>
                  <a:pt x="52655" y="73089"/>
                  <a:pt x="45680" y="80066"/>
                  <a:pt x="45680" y="88670"/>
                </a:cubicBezTo>
                <a:lnTo>
                  <a:pt x="45680" y="182158"/>
                </a:lnTo>
                <a:cubicBezTo>
                  <a:pt x="45680" y="190762"/>
                  <a:pt x="52655" y="197739"/>
                  <a:pt x="61264" y="197739"/>
                </a:cubicBezTo>
                <a:lnTo>
                  <a:pt x="201492" y="197739"/>
                </a:lnTo>
                <a:cubicBezTo>
                  <a:pt x="210101" y="197739"/>
                  <a:pt x="217076" y="190762"/>
                  <a:pt x="217076" y="182158"/>
                </a:cubicBezTo>
                <a:lnTo>
                  <a:pt x="217076" y="88670"/>
                </a:lnTo>
                <a:cubicBezTo>
                  <a:pt x="217076" y="80066"/>
                  <a:pt x="210101" y="73089"/>
                  <a:pt x="201492" y="73089"/>
                </a:cubicBezTo>
                <a:close/>
                <a:moveTo>
                  <a:pt x="131378" y="0"/>
                </a:moveTo>
                <a:cubicBezTo>
                  <a:pt x="203936" y="0"/>
                  <a:pt x="262756" y="58820"/>
                  <a:pt x="262756" y="131378"/>
                </a:cubicBezTo>
                <a:cubicBezTo>
                  <a:pt x="262756" y="203936"/>
                  <a:pt x="203936" y="262756"/>
                  <a:pt x="131378" y="262756"/>
                </a:cubicBezTo>
                <a:cubicBezTo>
                  <a:pt x="58820" y="262756"/>
                  <a:pt x="0" y="203936"/>
                  <a:pt x="0" y="131378"/>
                </a:cubicBezTo>
                <a:cubicBezTo>
                  <a:pt x="0" y="58820"/>
                  <a:pt x="58820" y="0"/>
                  <a:pt x="13137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79C0C06-9C78-5D4B-BD68-BF290C973EAF}"/>
              </a:ext>
            </a:extLst>
          </p:cNvPr>
          <p:cNvSpPr txBox="1"/>
          <p:nvPr/>
        </p:nvSpPr>
        <p:spPr>
          <a:xfrm>
            <a:off x="747529" y="3778311"/>
            <a:ext cx="1425416" cy="16196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ts val="1400"/>
              </a:lnSpc>
            </a:pPr>
            <a:r>
              <a:rPr lang="en-US" sz="1000" spc="1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username@domain.com</a:t>
            </a:r>
            <a:endParaRPr lang="en-US" sz="1000" spc="1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5" name="Freeform 34">
            <a:extLst>
              <a:ext uri="{FF2B5EF4-FFF2-40B4-BE49-F238E27FC236}">
                <a16:creationId xmlns:a16="http://schemas.microsoft.com/office/drawing/2014/main" id="{2945FD65-B86A-B049-838C-0C2FF4A996C2}"/>
              </a:ext>
            </a:extLst>
          </p:cNvPr>
          <p:cNvSpPr>
            <a:spLocks noChangeAspect="1"/>
          </p:cNvSpPr>
          <p:nvPr/>
        </p:nvSpPr>
        <p:spPr>
          <a:xfrm>
            <a:off x="381000" y="4091418"/>
            <a:ext cx="262756" cy="262756"/>
          </a:xfrm>
          <a:custGeom>
            <a:avLst/>
            <a:gdLst>
              <a:gd name="connsiteX0" fmla="*/ 58677 w 262756"/>
              <a:gd name="connsiteY0" fmla="*/ 87756 h 262756"/>
              <a:gd name="connsiteX1" fmla="*/ 204079 w 262756"/>
              <a:gd name="connsiteY1" fmla="*/ 87756 h 262756"/>
              <a:gd name="connsiteX2" fmla="*/ 204079 w 262756"/>
              <a:gd name="connsiteY2" fmla="*/ 196808 h 262756"/>
              <a:gd name="connsiteX3" fmla="*/ 196808 w 262756"/>
              <a:gd name="connsiteY3" fmla="*/ 204080 h 262756"/>
              <a:gd name="connsiteX4" fmla="*/ 65948 w 262756"/>
              <a:gd name="connsiteY4" fmla="*/ 204080 h 262756"/>
              <a:gd name="connsiteX5" fmla="*/ 58677 w 262756"/>
              <a:gd name="connsiteY5" fmla="*/ 196808 h 262756"/>
              <a:gd name="connsiteX6" fmla="*/ 113199 w 262756"/>
              <a:gd name="connsiteY6" fmla="*/ 65948 h 262756"/>
              <a:gd name="connsiteX7" fmla="*/ 109571 w 262756"/>
              <a:gd name="connsiteY7" fmla="*/ 69584 h 262756"/>
              <a:gd name="connsiteX8" fmla="*/ 113199 w 262756"/>
              <a:gd name="connsiteY8" fmla="*/ 73213 h 262756"/>
              <a:gd name="connsiteX9" fmla="*/ 193172 w 262756"/>
              <a:gd name="connsiteY9" fmla="*/ 73213 h 262756"/>
              <a:gd name="connsiteX10" fmla="*/ 196808 w 262756"/>
              <a:gd name="connsiteY10" fmla="*/ 69584 h 262756"/>
              <a:gd name="connsiteX11" fmla="*/ 193172 w 262756"/>
              <a:gd name="connsiteY11" fmla="*/ 65948 h 262756"/>
              <a:gd name="connsiteX12" fmla="*/ 98663 w 262756"/>
              <a:gd name="connsiteY12" fmla="*/ 65948 h 262756"/>
              <a:gd name="connsiteX13" fmla="*/ 95027 w 262756"/>
              <a:gd name="connsiteY13" fmla="*/ 69584 h 262756"/>
              <a:gd name="connsiteX14" fmla="*/ 98663 w 262756"/>
              <a:gd name="connsiteY14" fmla="*/ 73213 h 262756"/>
              <a:gd name="connsiteX15" fmla="*/ 102299 w 262756"/>
              <a:gd name="connsiteY15" fmla="*/ 69584 h 262756"/>
              <a:gd name="connsiteX16" fmla="*/ 98663 w 262756"/>
              <a:gd name="connsiteY16" fmla="*/ 65948 h 262756"/>
              <a:gd name="connsiteX17" fmla="*/ 84120 w 262756"/>
              <a:gd name="connsiteY17" fmla="*/ 65948 h 262756"/>
              <a:gd name="connsiteX18" fmla="*/ 80484 w 262756"/>
              <a:gd name="connsiteY18" fmla="*/ 69584 h 262756"/>
              <a:gd name="connsiteX19" fmla="*/ 84120 w 262756"/>
              <a:gd name="connsiteY19" fmla="*/ 73213 h 262756"/>
              <a:gd name="connsiteX20" fmla="*/ 87756 w 262756"/>
              <a:gd name="connsiteY20" fmla="*/ 69584 h 262756"/>
              <a:gd name="connsiteX21" fmla="*/ 84120 w 262756"/>
              <a:gd name="connsiteY21" fmla="*/ 65948 h 262756"/>
              <a:gd name="connsiteX22" fmla="*/ 69584 w 262756"/>
              <a:gd name="connsiteY22" fmla="*/ 65948 h 262756"/>
              <a:gd name="connsiteX23" fmla="*/ 65948 w 262756"/>
              <a:gd name="connsiteY23" fmla="*/ 69584 h 262756"/>
              <a:gd name="connsiteX24" fmla="*/ 69584 w 262756"/>
              <a:gd name="connsiteY24" fmla="*/ 73213 h 262756"/>
              <a:gd name="connsiteX25" fmla="*/ 73213 w 262756"/>
              <a:gd name="connsiteY25" fmla="*/ 69584 h 262756"/>
              <a:gd name="connsiteX26" fmla="*/ 69584 w 262756"/>
              <a:gd name="connsiteY26" fmla="*/ 65948 h 262756"/>
              <a:gd name="connsiteX27" fmla="*/ 65948 w 262756"/>
              <a:gd name="connsiteY27" fmla="*/ 58677 h 262756"/>
              <a:gd name="connsiteX28" fmla="*/ 196808 w 262756"/>
              <a:gd name="connsiteY28" fmla="*/ 58677 h 262756"/>
              <a:gd name="connsiteX29" fmla="*/ 204079 w 262756"/>
              <a:gd name="connsiteY29" fmla="*/ 65948 h 262756"/>
              <a:gd name="connsiteX30" fmla="*/ 204079 w 262756"/>
              <a:gd name="connsiteY30" fmla="*/ 80484 h 262756"/>
              <a:gd name="connsiteX31" fmla="*/ 58677 w 262756"/>
              <a:gd name="connsiteY31" fmla="*/ 80484 h 262756"/>
              <a:gd name="connsiteX32" fmla="*/ 58677 w 262756"/>
              <a:gd name="connsiteY32" fmla="*/ 65948 h 262756"/>
              <a:gd name="connsiteX33" fmla="*/ 65948 w 262756"/>
              <a:gd name="connsiteY33" fmla="*/ 58677 h 262756"/>
              <a:gd name="connsiteX34" fmla="*/ 65948 w 262756"/>
              <a:gd name="connsiteY34" fmla="*/ 51405 h 262756"/>
              <a:gd name="connsiteX35" fmla="*/ 51405 w 262756"/>
              <a:gd name="connsiteY35" fmla="*/ 65948 h 262756"/>
              <a:gd name="connsiteX36" fmla="*/ 51405 w 262756"/>
              <a:gd name="connsiteY36" fmla="*/ 196808 h 262756"/>
              <a:gd name="connsiteX37" fmla="*/ 65948 w 262756"/>
              <a:gd name="connsiteY37" fmla="*/ 211351 h 262756"/>
              <a:gd name="connsiteX38" fmla="*/ 196808 w 262756"/>
              <a:gd name="connsiteY38" fmla="*/ 211351 h 262756"/>
              <a:gd name="connsiteX39" fmla="*/ 211351 w 262756"/>
              <a:gd name="connsiteY39" fmla="*/ 196808 h 262756"/>
              <a:gd name="connsiteX40" fmla="*/ 211351 w 262756"/>
              <a:gd name="connsiteY40" fmla="*/ 65948 h 262756"/>
              <a:gd name="connsiteX41" fmla="*/ 196808 w 262756"/>
              <a:gd name="connsiteY41" fmla="*/ 51405 h 262756"/>
              <a:gd name="connsiteX42" fmla="*/ 131378 w 262756"/>
              <a:gd name="connsiteY42" fmla="*/ 0 h 262756"/>
              <a:gd name="connsiteX43" fmla="*/ 262756 w 262756"/>
              <a:gd name="connsiteY43" fmla="*/ 131378 h 262756"/>
              <a:gd name="connsiteX44" fmla="*/ 131378 w 262756"/>
              <a:gd name="connsiteY44" fmla="*/ 262756 h 262756"/>
              <a:gd name="connsiteX45" fmla="*/ 0 w 262756"/>
              <a:gd name="connsiteY45" fmla="*/ 131378 h 262756"/>
              <a:gd name="connsiteX46" fmla="*/ 131378 w 262756"/>
              <a:gd name="connsiteY46" fmla="*/ 0 h 262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262756" h="262756">
                <a:moveTo>
                  <a:pt x="58677" y="87756"/>
                </a:moveTo>
                <a:lnTo>
                  <a:pt x="204079" y="87756"/>
                </a:lnTo>
                <a:cubicBezTo>
                  <a:pt x="204079" y="87756"/>
                  <a:pt x="204079" y="196808"/>
                  <a:pt x="204079" y="196808"/>
                </a:cubicBezTo>
                <a:cubicBezTo>
                  <a:pt x="204079" y="200821"/>
                  <a:pt x="200821" y="204080"/>
                  <a:pt x="196808" y="204080"/>
                </a:cubicBezTo>
                <a:lnTo>
                  <a:pt x="65948" y="204080"/>
                </a:lnTo>
                <a:cubicBezTo>
                  <a:pt x="61935" y="204080"/>
                  <a:pt x="58677" y="200821"/>
                  <a:pt x="58677" y="196808"/>
                </a:cubicBezTo>
                <a:close/>
                <a:moveTo>
                  <a:pt x="113199" y="65948"/>
                </a:moveTo>
                <a:cubicBezTo>
                  <a:pt x="111200" y="65948"/>
                  <a:pt x="109571" y="67578"/>
                  <a:pt x="109571" y="69584"/>
                </a:cubicBezTo>
                <a:cubicBezTo>
                  <a:pt x="109571" y="71591"/>
                  <a:pt x="111200" y="73213"/>
                  <a:pt x="113199" y="73213"/>
                </a:cubicBezTo>
                <a:lnTo>
                  <a:pt x="193172" y="73213"/>
                </a:lnTo>
                <a:cubicBezTo>
                  <a:pt x="195179" y="73213"/>
                  <a:pt x="196808" y="71591"/>
                  <a:pt x="196808" y="69584"/>
                </a:cubicBezTo>
                <a:cubicBezTo>
                  <a:pt x="196808" y="67578"/>
                  <a:pt x="195179" y="65948"/>
                  <a:pt x="193172" y="65948"/>
                </a:cubicBezTo>
                <a:close/>
                <a:moveTo>
                  <a:pt x="98663" y="65948"/>
                </a:moveTo>
                <a:cubicBezTo>
                  <a:pt x="96656" y="65948"/>
                  <a:pt x="95027" y="67578"/>
                  <a:pt x="95027" y="69584"/>
                </a:cubicBezTo>
                <a:cubicBezTo>
                  <a:pt x="95027" y="71591"/>
                  <a:pt x="96656" y="73213"/>
                  <a:pt x="98663" y="73213"/>
                </a:cubicBezTo>
                <a:cubicBezTo>
                  <a:pt x="100670" y="73213"/>
                  <a:pt x="102299" y="71591"/>
                  <a:pt x="102299" y="69584"/>
                </a:cubicBezTo>
                <a:cubicBezTo>
                  <a:pt x="102299" y="67578"/>
                  <a:pt x="100670" y="65948"/>
                  <a:pt x="98663" y="65948"/>
                </a:cubicBezTo>
                <a:close/>
                <a:moveTo>
                  <a:pt x="84120" y="65948"/>
                </a:moveTo>
                <a:cubicBezTo>
                  <a:pt x="82113" y="65948"/>
                  <a:pt x="80484" y="67578"/>
                  <a:pt x="80484" y="69584"/>
                </a:cubicBezTo>
                <a:cubicBezTo>
                  <a:pt x="80484" y="71591"/>
                  <a:pt x="82113" y="73213"/>
                  <a:pt x="84120" y="73213"/>
                </a:cubicBezTo>
                <a:cubicBezTo>
                  <a:pt x="86127" y="73213"/>
                  <a:pt x="87756" y="71591"/>
                  <a:pt x="87756" y="69584"/>
                </a:cubicBezTo>
                <a:cubicBezTo>
                  <a:pt x="87756" y="67578"/>
                  <a:pt x="86127" y="65948"/>
                  <a:pt x="84120" y="65948"/>
                </a:cubicBezTo>
                <a:close/>
                <a:moveTo>
                  <a:pt x="69584" y="65948"/>
                </a:moveTo>
                <a:cubicBezTo>
                  <a:pt x="67577" y="65948"/>
                  <a:pt x="65948" y="67578"/>
                  <a:pt x="65948" y="69584"/>
                </a:cubicBezTo>
                <a:cubicBezTo>
                  <a:pt x="65948" y="71591"/>
                  <a:pt x="67577" y="73213"/>
                  <a:pt x="69584" y="73213"/>
                </a:cubicBezTo>
                <a:cubicBezTo>
                  <a:pt x="71583" y="73213"/>
                  <a:pt x="73213" y="71591"/>
                  <a:pt x="73213" y="69584"/>
                </a:cubicBezTo>
                <a:cubicBezTo>
                  <a:pt x="73213" y="67578"/>
                  <a:pt x="71583" y="65948"/>
                  <a:pt x="69584" y="65948"/>
                </a:cubicBezTo>
                <a:close/>
                <a:moveTo>
                  <a:pt x="65948" y="58677"/>
                </a:moveTo>
                <a:lnTo>
                  <a:pt x="196808" y="58677"/>
                </a:lnTo>
                <a:cubicBezTo>
                  <a:pt x="200821" y="58677"/>
                  <a:pt x="204079" y="61935"/>
                  <a:pt x="204079" y="65948"/>
                </a:cubicBezTo>
                <a:cubicBezTo>
                  <a:pt x="204079" y="65948"/>
                  <a:pt x="204079" y="80484"/>
                  <a:pt x="204079" y="80484"/>
                </a:cubicBezTo>
                <a:lnTo>
                  <a:pt x="58677" y="80484"/>
                </a:lnTo>
                <a:lnTo>
                  <a:pt x="58677" y="65948"/>
                </a:lnTo>
                <a:cubicBezTo>
                  <a:pt x="58677" y="61935"/>
                  <a:pt x="61935" y="58677"/>
                  <a:pt x="65948" y="58677"/>
                </a:cubicBezTo>
                <a:close/>
                <a:moveTo>
                  <a:pt x="65948" y="51405"/>
                </a:moveTo>
                <a:cubicBezTo>
                  <a:pt x="57914" y="51405"/>
                  <a:pt x="51405" y="57914"/>
                  <a:pt x="51405" y="65948"/>
                </a:cubicBezTo>
                <a:lnTo>
                  <a:pt x="51405" y="196808"/>
                </a:lnTo>
                <a:cubicBezTo>
                  <a:pt x="51405" y="204842"/>
                  <a:pt x="57914" y="211351"/>
                  <a:pt x="65948" y="211351"/>
                </a:cubicBezTo>
                <a:lnTo>
                  <a:pt x="196808" y="211351"/>
                </a:lnTo>
                <a:cubicBezTo>
                  <a:pt x="204842" y="211351"/>
                  <a:pt x="211351" y="204842"/>
                  <a:pt x="211351" y="196808"/>
                </a:cubicBezTo>
                <a:lnTo>
                  <a:pt x="211351" y="65948"/>
                </a:lnTo>
                <a:cubicBezTo>
                  <a:pt x="211351" y="57914"/>
                  <a:pt x="204842" y="51405"/>
                  <a:pt x="196808" y="51405"/>
                </a:cubicBezTo>
                <a:close/>
                <a:moveTo>
                  <a:pt x="131378" y="0"/>
                </a:moveTo>
                <a:cubicBezTo>
                  <a:pt x="203936" y="0"/>
                  <a:pt x="262756" y="58820"/>
                  <a:pt x="262756" y="131378"/>
                </a:cubicBezTo>
                <a:cubicBezTo>
                  <a:pt x="262756" y="203936"/>
                  <a:pt x="203936" y="262756"/>
                  <a:pt x="131378" y="262756"/>
                </a:cubicBezTo>
                <a:cubicBezTo>
                  <a:pt x="58820" y="262756"/>
                  <a:pt x="0" y="203936"/>
                  <a:pt x="0" y="131378"/>
                </a:cubicBezTo>
                <a:cubicBezTo>
                  <a:pt x="0" y="58820"/>
                  <a:pt x="58820" y="0"/>
                  <a:pt x="13137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26CCAB6-3A26-864C-85A8-5CD7DC9546AD}"/>
              </a:ext>
            </a:extLst>
          </p:cNvPr>
          <p:cNvSpPr txBox="1"/>
          <p:nvPr/>
        </p:nvSpPr>
        <p:spPr>
          <a:xfrm>
            <a:off x="747528" y="4141812"/>
            <a:ext cx="1425417" cy="16196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ts val="1400"/>
              </a:lnSpc>
            </a:pPr>
            <a:r>
              <a:rPr lang="en-US" sz="1000" spc="1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www.your-domain.com</a:t>
            </a:r>
            <a:endParaRPr lang="en-US" sz="1000" spc="1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F249DD0F-0CDC-A349-B9FF-E0A3922DBBCD}"/>
              </a:ext>
            </a:extLst>
          </p:cNvPr>
          <p:cNvSpPr>
            <a:spLocks noChangeAspect="1"/>
          </p:cNvSpPr>
          <p:nvPr/>
        </p:nvSpPr>
        <p:spPr>
          <a:xfrm>
            <a:off x="381000" y="4454917"/>
            <a:ext cx="262756" cy="262756"/>
          </a:xfrm>
          <a:custGeom>
            <a:avLst/>
            <a:gdLst>
              <a:gd name="connsiteX0" fmla="*/ 140214 w 262756"/>
              <a:gd name="connsiteY0" fmla="*/ 120466 h 262756"/>
              <a:gd name="connsiteX1" fmla="*/ 140214 w 262756"/>
              <a:gd name="connsiteY1" fmla="*/ 120755 h 262756"/>
              <a:gd name="connsiteX2" fmla="*/ 140070 w 262756"/>
              <a:gd name="connsiteY2" fmla="*/ 120755 h 262756"/>
              <a:gd name="connsiteX3" fmla="*/ 140214 w 262756"/>
              <a:gd name="connsiteY3" fmla="*/ 120466 h 262756"/>
              <a:gd name="connsiteX4" fmla="*/ 61838 w 262756"/>
              <a:gd name="connsiteY4" fmla="*/ 107076 h 262756"/>
              <a:gd name="connsiteX5" fmla="*/ 59524 w 262756"/>
              <a:gd name="connsiteY5" fmla="*/ 109380 h 262756"/>
              <a:gd name="connsiteX6" fmla="*/ 59524 w 262756"/>
              <a:gd name="connsiteY6" fmla="*/ 199366 h 262756"/>
              <a:gd name="connsiteX7" fmla="*/ 61838 w 262756"/>
              <a:gd name="connsiteY7" fmla="*/ 201813 h 262756"/>
              <a:gd name="connsiteX8" fmla="*/ 88735 w 262756"/>
              <a:gd name="connsiteY8" fmla="*/ 201813 h 262756"/>
              <a:gd name="connsiteX9" fmla="*/ 91049 w 262756"/>
              <a:gd name="connsiteY9" fmla="*/ 199366 h 262756"/>
              <a:gd name="connsiteX10" fmla="*/ 91049 w 262756"/>
              <a:gd name="connsiteY10" fmla="*/ 109380 h 262756"/>
              <a:gd name="connsiteX11" fmla="*/ 88735 w 262756"/>
              <a:gd name="connsiteY11" fmla="*/ 107076 h 262756"/>
              <a:gd name="connsiteX12" fmla="*/ 168701 w 262756"/>
              <a:gd name="connsiteY12" fmla="*/ 104773 h 262756"/>
              <a:gd name="connsiteX13" fmla="*/ 140214 w 262756"/>
              <a:gd name="connsiteY13" fmla="*/ 120466 h 262756"/>
              <a:gd name="connsiteX14" fmla="*/ 140214 w 262756"/>
              <a:gd name="connsiteY14" fmla="*/ 109380 h 262756"/>
              <a:gd name="connsiteX15" fmla="*/ 137900 w 262756"/>
              <a:gd name="connsiteY15" fmla="*/ 107076 h 262756"/>
              <a:gd name="connsiteX16" fmla="*/ 111004 w 262756"/>
              <a:gd name="connsiteY16" fmla="*/ 107076 h 262756"/>
              <a:gd name="connsiteX17" fmla="*/ 108690 w 262756"/>
              <a:gd name="connsiteY17" fmla="*/ 109380 h 262756"/>
              <a:gd name="connsiteX18" fmla="*/ 108546 w 262756"/>
              <a:gd name="connsiteY18" fmla="*/ 199366 h 262756"/>
              <a:gd name="connsiteX19" fmla="*/ 111004 w 262756"/>
              <a:gd name="connsiteY19" fmla="*/ 201813 h 262756"/>
              <a:gd name="connsiteX20" fmla="*/ 137900 w 262756"/>
              <a:gd name="connsiteY20" fmla="*/ 201813 h 262756"/>
              <a:gd name="connsiteX21" fmla="*/ 140214 w 262756"/>
              <a:gd name="connsiteY21" fmla="*/ 199366 h 262756"/>
              <a:gd name="connsiteX22" fmla="*/ 140214 w 262756"/>
              <a:gd name="connsiteY22" fmla="*/ 148974 h 262756"/>
              <a:gd name="connsiteX23" fmla="*/ 141226 w 262756"/>
              <a:gd name="connsiteY23" fmla="*/ 141199 h 262756"/>
              <a:gd name="connsiteX24" fmla="*/ 157567 w 262756"/>
              <a:gd name="connsiteY24" fmla="*/ 129681 h 262756"/>
              <a:gd name="connsiteX25" fmla="*/ 173474 w 262756"/>
              <a:gd name="connsiteY25" fmla="*/ 151133 h 262756"/>
              <a:gd name="connsiteX26" fmla="*/ 173474 w 262756"/>
              <a:gd name="connsiteY26" fmla="*/ 199366 h 262756"/>
              <a:gd name="connsiteX27" fmla="*/ 175787 w 262756"/>
              <a:gd name="connsiteY27" fmla="*/ 201813 h 262756"/>
              <a:gd name="connsiteX28" fmla="*/ 202828 w 262756"/>
              <a:gd name="connsiteY28" fmla="*/ 201813 h 262756"/>
              <a:gd name="connsiteX29" fmla="*/ 205142 w 262756"/>
              <a:gd name="connsiteY29" fmla="*/ 199366 h 262756"/>
              <a:gd name="connsiteX30" fmla="*/ 205142 w 262756"/>
              <a:gd name="connsiteY30" fmla="*/ 147534 h 262756"/>
              <a:gd name="connsiteX31" fmla="*/ 168701 w 262756"/>
              <a:gd name="connsiteY31" fmla="*/ 104773 h 262756"/>
              <a:gd name="connsiteX32" fmla="*/ 74411 w 262756"/>
              <a:gd name="connsiteY32" fmla="*/ 60944 h 262756"/>
              <a:gd name="connsiteX33" fmla="*/ 57615 w 262756"/>
              <a:gd name="connsiteY33" fmla="*/ 77705 h 262756"/>
              <a:gd name="connsiteX34" fmla="*/ 74411 w 262756"/>
              <a:gd name="connsiteY34" fmla="*/ 94466 h 262756"/>
              <a:gd name="connsiteX35" fmla="*/ 91207 w 262756"/>
              <a:gd name="connsiteY35" fmla="*/ 77705 h 262756"/>
              <a:gd name="connsiteX36" fmla="*/ 74411 w 262756"/>
              <a:gd name="connsiteY36" fmla="*/ 60944 h 262756"/>
              <a:gd name="connsiteX37" fmla="*/ 131378 w 262756"/>
              <a:gd name="connsiteY37" fmla="*/ 0 h 262756"/>
              <a:gd name="connsiteX38" fmla="*/ 262756 w 262756"/>
              <a:gd name="connsiteY38" fmla="*/ 131378 h 262756"/>
              <a:gd name="connsiteX39" fmla="*/ 131378 w 262756"/>
              <a:gd name="connsiteY39" fmla="*/ 262756 h 262756"/>
              <a:gd name="connsiteX40" fmla="*/ 0 w 262756"/>
              <a:gd name="connsiteY40" fmla="*/ 131378 h 262756"/>
              <a:gd name="connsiteX41" fmla="*/ 131378 w 262756"/>
              <a:gd name="connsiteY41" fmla="*/ 0 h 262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262756" h="262756">
                <a:moveTo>
                  <a:pt x="140214" y="120466"/>
                </a:moveTo>
                <a:lnTo>
                  <a:pt x="140214" y="120755"/>
                </a:lnTo>
                <a:lnTo>
                  <a:pt x="140070" y="120755"/>
                </a:lnTo>
                <a:cubicBezTo>
                  <a:pt x="140070" y="120610"/>
                  <a:pt x="140214" y="120610"/>
                  <a:pt x="140214" y="120466"/>
                </a:cubicBezTo>
                <a:close/>
                <a:moveTo>
                  <a:pt x="61838" y="107076"/>
                </a:moveTo>
                <a:cubicBezTo>
                  <a:pt x="60537" y="107076"/>
                  <a:pt x="59524" y="108084"/>
                  <a:pt x="59524" y="109380"/>
                </a:cubicBezTo>
                <a:lnTo>
                  <a:pt x="59524" y="199366"/>
                </a:lnTo>
                <a:cubicBezTo>
                  <a:pt x="59524" y="200662"/>
                  <a:pt x="60537" y="201813"/>
                  <a:pt x="61838" y="201813"/>
                </a:cubicBezTo>
                <a:lnTo>
                  <a:pt x="88735" y="201813"/>
                </a:lnTo>
                <a:cubicBezTo>
                  <a:pt x="90036" y="201813"/>
                  <a:pt x="91049" y="200662"/>
                  <a:pt x="91049" y="199366"/>
                </a:cubicBezTo>
                <a:lnTo>
                  <a:pt x="91049" y="109380"/>
                </a:lnTo>
                <a:cubicBezTo>
                  <a:pt x="91049" y="108084"/>
                  <a:pt x="90036" y="107076"/>
                  <a:pt x="88735" y="107076"/>
                </a:cubicBezTo>
                <a:close/>
                <a:moveTo>
                  <a:pt x="168701" y="104773"/>
                </a:moveTo>
                <a:cubicBezTo>
                  <a:pt x="151927" y="104773"/>
                  <a:pt x="144408" y="114131"/>
                  <a:pt x="140214" y="120466"/>
                </a:cubicBezTo>
                <a:lnTo>
                  <a:pt x="140214" y="109380"/>
                </a:lnTo>
                <a:cubicBezTo>
                  <a:pt x="140214" y="108084"/>
                  <a:pt x="139202" y="107076"/>
                  <a:pt x="137900" y="107076"/>
                </a:cubicBezTo>
                <a:lnTo>
                  <a:pt x="111004" y="107076"/>
                </a:lnTo>
                <a:cubicBezTo>
                  <a:pt x="109703" y="107076"/>
                  <a:pt x="108690" y="108084"/>
                  <a:pt x="108690" y="109380"/>
                </a:cubicBezTo>
                <a:cubicBezTo>
                  <a:pt x="108979" y="124066"/>
                  <a:pt x="108690" y="186552"/>
                  <a:pt x="108546" y="199366"/>
                </a:cubicBezTo>
                <a:cubicBezTo>
                  <a:pt x="108546" y="200662"/>
                  <a:pt x="109703" y="201813"/>
                  <a:pt x="111004" y="201813"/>
                </a:cubicBezTo>
                <a:lnTo>
                  <a:pt x="137900" y="201813"/>
                </a:lnTo>
                <a:cubicBezTo>
                  <a:pt x="139202" y="201813"/>
                  <a:pt x="140214" y="200662"/>
                  <a:pt x="140214" y="199366"/>
                </a:cubicBezTo>
                <a:lnTo>
                  <a:pt x="140214" y="148974"/>
                </a:lnTo>
                <a:cubicBezTo>
                  <a:pt x="140214" y="146094"/>
                  <a:pt x="140503" y="143215"/>
                  <a:pt x="141226" y="141199"/>
                </a:cubicBezTo>
                <a:cubicBezTo>
                  <a:pt x="143540" y="135584"/>
                  <a:pt x="148746" y="129681"/>
                  <a:pt x="157567" y="129681"/>
                </a:cubicBezTo>
                <a:cubicBezTo>
                  <a:pt x="168990" y="129681"/>
                  <a:pt x="173474" y="138319"/>
                  <a:pt x="173474" y="151133"/>
                </a:cubicBezTo>
                <a:lnTo>
                  <a:pt x="173474" y="199366"/>
                </a:lnTo>
                <a:cubicBezTo>
                  <a:pt x="173474" y="200662"/>
                  <a:pt x="174630" y="201813"/>
                  <a:pt x="175787" y="201813"/>
                </a:cubicBezTo>
                <a:lnTo>
                  <a:pt x="202828" y="201813"/>
                </a:lnTo>
                <a:cubicBezTo>
                  <a:pt x="203985" y="201813"/>
                  <a:pt x="205142" y="200662"/>
                  <a:pt x="205142" y="199366"/>
                </a:cubicBezTo>
                <a:lnTo>
                  <a:pt x="205142" y="147534"/>
                </a:lnTo>
                <a:cubicBezTo>
                  <a:pt x="205142" y="118451"/>
                  <a:pt x="189525" y="104773"/>
                  <a:pt x="168701" y="104773"/>
                </a:cubicBezTo>
                <a:close/>
                <a:moveTo>
                  <a:pt x="74411" y="60944"/>
                </a:moveTo>
                <a:cubicBezTo>
                  <a:pt x="65080" y="60944"/>
                  <a:pt x="57615" y="68537"/>
                  <a:pt x="57615" y="77705"/>
                </a:cubicBezTo>
                <a:cubicBezTo>
                  <a:pt x="57615" y="87017"/>
                  <a:pt x="65080" y="94466"/>
                  <a:pt x="74411" y="94466"/>
                </a:cubicBezTo>
                <a:cubicBezTo>
                  <a:pt x="83598" y="94466"/>
                  <a:pt x="91207" y="87017"/>
                  <a:pt x="91207" y="77705"/>
                </a:cubicBezTo>
                <a:cubicBezTo>
                  <a:pt x="91207" y="68537"/>
                  <a:pt x="83598" y="60944"/>
                  <a:pt x="74411" y="60944"/>
                </a:cubicBezTo>
                <a:close/>
                <a:moveTo>
                  <a:pt x="131378" y="0"/>
                </a:moveTo>
                <a:cubicBezTo>
                  <a:pt x="203936" y="0"/>
                  <a:pt x="262756" y="58820"/>
                  <a:pt x="262756" y="131378"/>
                </a:cubicBezTo>
                <a:cubicBezTo>
                  <a:pt x="262756" y="203936"/>
                  <a:pt x="203936" y="262756"/>
                  <a:pt x="131378" y="262756"/>
                </a:cubicBezTo>
                <a:cubicBezTo>
                  <a:pt x="58820" y="262756"/>
                  <a:pt x="0" y="203936"/>
                  <a:pt x="0" y="131378"/>
                </a:cubicBezTo>
                <a:cubicBezTo>
                  <a:pt x="0" y="58820"/>
                  <a:pt x="58820" y="0"/>
                  <a:pt x="13137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3085B33-049D-4E49-86F8-8A859CE789A8}"/>
              </a:ext>
            </a:extLst>
          </p:cNvPr>
          <p:cNvSpPr txBox="1"/>
          <p:nvPr/>
        </p:nvSpPr>
        <p:spPr>
          <a:xfrm>
            <a:off x="747528" y="4505311"/>
            <a:ext cx="1425417" cy="16196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ts val="1400"/>
              </a:lnSpc>
            </a:pPr>
            <a:r>
              <a:rPr lang="en-US" sz="1000" spc="1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linkedin.com</a:t>
            </a:r>
            <a:r>
              <a:rPr lang="en-US" sz="1000" spc="1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/username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ABDCF98-D113-BE41-85B0-35C517957F2F}"/>
              </a:ext>
            </a:extLst>
          </p:cNvPr>
          <p:cNvSpPr txBox="1"/>
          <p:nvPr/>
        </p:nvSpPr>
        <p:spPr>
          <a:xfrm>
            <a:off x="619015" y="9006718"/>
            <a:ext cx="128240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pc="300" dirty="0">
                <a:solidFill>
                  <a:schemeClr val="bg1"/>
                </a:solidFill>
                <a:latin typeface="Oswald Medium" panose="02000603000000000000" pitchFamily="2" charset="77"/>
              </a:rPr>
              <a:t>INTERESTS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C87EA83-247C-0444-8FF6-78AF0FECF254}"/>
              </a:ext>
            </a:extLst>
          </p:cNvPr>
          <p:cNvCxnSpPr>
            <a:cxnSpLocks/>
          </p:cNvCxnSpPr>
          <p:nvPr/>
        </p:nvCxnSpPr>
        <p:spPr>
          <a:xfrm>
            <a:off x="1970567" y="9136815"/>
            <a:ext cx="321368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D7BA295-FFAA-5349-A94C-4514F54CAB89}"/>
              </a:ext>
            </a:extLst>
          </p:cNvPr>
          <p:cNvCxnSpPr>
            <a:cxnSpLocks/>
          </p:cNvCxnSpPr>
          <p:nvPr/>
        </p:nvCxnSpPr>
        <p:spPr>
          <a:xfrm>
            <a:off x="228492" y="9136815"/>
            <a:ext cx="324401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60C8DA8C-565C-A145-916A-9BC825DB1A50}"/>
              </a:ext>
            </a:extLst>
          </p:cNvPr>
          <p:cNvSpPr txBox="1"/>
          <p:nvPr/>
        </p:nvSpPr>
        <p:spPr>
          <a:xfrm>
            <a:off x="841830" y="5145565"/>
            <a:ext cx="83676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pc="300" dirty="0">
                <a:solidFill>
                  <a:schemeClr val="bg1"/>
                </a:solidFill>
                <a:latin typeface="Oswald Medium" panose="02000603000000000000" pitchFamily="2" charset="77"/>
              </a:rPr>
              <a:t>SKILLS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81A5E40A-B6DB-194E-88BD-23F338E4781B}"/>
              </a:ext>
            </a:extLst>
          </p:cNvPr>
          <p:cNvCxnSpPr>
            <a:cxnSpLocks/>
          </p:cNvCxnSpPr>
          <p:nvPr/>
        </p:nvCxnSpPr>
        <p:spPr>
          <a:xfrm>
            <a:off x="1678599" y="5275662"/>
            <a:ext cx="613336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7646A549-E4FD-6D40-BE89-4B7E41A2EBBC}"/>
              </a:ext>
            </a:extLst>
          </p:cNvPr>
          <p:cNvCxnSpPr>
            <a:cxnSpLocks/>
          </p:cNvCxnSpPr>
          <p:nvPr/>
        </p:nvCxnSpPr>
        <p:spPr>
          <a:xfrm>
            <a:off x="228492" y="5275662"/>
            <a:ext cx="519036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000795A0-C89D-4840-AE00-3B80BB15E6F1}"/>
              </a:ext>
            </a:extLst>
          </p:cNvPr>
          <p:cNvSpPr txBox="1"/>
          <p:nvPr/>
        </p:nvSpPr>
        <p:spPr>
          <a:xfrm>
            <a:off x="2939525" y="1477600"/>
            <a:ext cx="4413776" cy="52104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400"/>
              </a:lnSpc>
            </a:pPr>
            <a:r>
              <a:rPr lang="en-US" sz="1000" spc="1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 spend every staff-meeting wondering how they got the table through the door. My boss thinking how to fire me without compensation. We are equally productive.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F9E4AEA-2997-6A4D-8124-0052A5A3680C}"/>
              </a:ext>
            </a:extLst>
          </p:cNvPr>
          <p:cNvSpPr txBox="1"/>
          <p:nvPr/>
        </p:nvSpPr>
        <p:spPr>
          <a:xfrm>
            <a:off x="381000" y="9413042"/>
            <a:ext cx="1758426" cy="341504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400"/>
              </a:lnSpc>
            </a:pPr>
            <a:r>
              <a:rPr lang="en-US" sz="1000" spc="1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Traveling, gaming, listening to music, reading, coffee.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7501AF7-E480-1442-9F0D-466DEF8970B7}"/>
              </a:ext>
            </a:extLst>
          </p:cNvPr>
          <p:cNvSpPr txBox="1"/>
          <p:nvPr/>
        </p:nvSpPr>
        <p:spPr>
          <a:xfrm>
            <a:off x="381001" y="5517840"/>
            <a:ext cx="1758426" cy="161967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ts val="1400"/>
              </a:lnSpc>
            </a:pPr>
            <a:r>
              <a:rPr lang="en-US" sz="1000" spc="1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Adobe Creative Cloud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DFAB03C8-E2A2-B144-8EB6-BCFF81AAD057}"/>
              </a:ext>
            </a:extLst>
          </p:cNvPr>
          <p:cNvSpPr>
            <a:spLocks noChangeAspect="1"/>
          </p:cNvSpPr>
          <p:nvPr/>
        </p:nvSpPr>
        <p:spPr>
          <a:xfrm>
            <a:off x="386386" y="5755523"/>
            <a:ext cx="91440" cy="9144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0CBCA830-9FB7-2342-937D-50F14C38A338}"/>
              </a:ext>
            </a:extLst>
          </p:cNvPr>
          <p:cNvSpPr>
            <a:spLocks noChangeAspect="1"/>
          </p:cNvSpPr>
          <p:nvPr/>
        </p:nvSpPr>
        <p:spPr>
          <a:xfrm>
            <a:off x="571266" y="5755523"/>
            <a:ext cx="91440" cy="9144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53F6EDEC-8874-3B4F-97D6-962A5EB28CC4}"/>
              </a:ext>
            </a:extLst>
          </p:cNvPr>
          <p:cNvSpPr>
            <a:spLocks noChangeAspect="1"/>
          </p:cNvSpPr>
          <p:nvPr/>
        </p:nvSpPr>
        <p:spPr>
          <a:xfrm>
            <a:off x="756146" y="5755523"/>
            <a:ext cx="91440" cy="9144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0F47387B-CE61-744D-B46B-BB9D1DEDAB70}"/>
              </a:ext>
            </a:extLst>
          </p:cNvPr>
          <p:cNvSpPr>
            <a:spLocks noChangeAspect="1"/>
          </p:cNvSpPr>
          <p:nvPr/>
        </p:nvSpPr>
        <p:spPr>
          <a:xfrm>
            <a:off x="941026" y="5755523"/>
            <a:ext cx="91440" cy="9144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A82943CA-8199-6844-84C6-D911C696462E}"/>
              </a:ext>
            </a:extLst>
          </p:cNvPr>
          <p:cNvSpPr>
            <a:spLocks noChangeAspect="1"/>
          </p:cNvSpPr>
          <p:nvPr/>
        </p:nvSpPr>
        <p:spPr>
          <a:xfrm>
            <a:off x="1125906" y="5755523"/>
            <a:ext cx="91440" cy="9144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858899F0-222D-5B44-A5DF-7C74054665F5}"/>
              </a:ext>
            </a:extLst>
          </p:cNvPr>
          <p:cNvSpPr>
            <a:spLocks noChangeAspect="1"/>
          </p:cNvSpPr>
          <p:nvPr/>
        </p:nvSpPr>
        <p:spPr>
          <a:xfrm>
            <a:off x="1310786" y="5755523"/>
            <a:ext cx="91440" cy="9144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959B743E-98F2-4D49-ACEB-7AA70273429D}"/>
              </a:ext>
            </a:extLst>
          </p:cNvPr>
          <p:cNvSpPr>
            <a:spLocks noChangeAspect="1"/>
          </p:cNvSpPr>
          <p:nvPr/>
        </p:nvSpPr>
        <p:spPr>
          <a:xfrm>
            <a:off x="1495666" y="5755523"/>
            <a:ext cx="91440" cy="9144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52AA09C9-9C01-6046-BAAB-7640CDDBCDF6}"/>
              </a:ext>
            </a:extLst>
          </p:cNvPr>
          <p:cNvSpPr>
            <a:spLocks noChangeAspect="1"/>
          </p:cNvSpPr>
          <p:nvPr/>
        </p:nvSpPr>
        <p:spPr>
          <a:xfrm>
            <a:off x="1680546" y="5755523"/>
            <a:ext cx="91440" cy="9144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9DD9D1BB-FAAF-B34B-9413-2C2B2CED810F}"/>
              </a:ext>
            </a:extLst>
          </p:cNvPr>
          <p:cNvSpPr>
            <a:spLocks noChangeAspect="1"/>
          </p:cNvSpPr>
          <p:nvPr/>
        </p:nvSpPr>
        <p:spPr>
          <a:xfrm>
            <a:off x="1865426" y="5755523"/>
            <a:ext cx="91440" cy="9144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2FEACF49-2ECF-1546-9EA9-A999AA445C75}"/>
              </a:ext>
            </a:extLst>
          </p:cNvPr>
          <p:cNvSpPr>
            <a:spLocks noChangeAspect="1"/>
          </p:cNvSpPr>
          <p:nvPr/>
        </p:nvSpPr>
        <p:spPr>
          <a:xfrm>
            <a:off x="2050309" y="5755523"/>
            <a:ext cx="91440" cy="9144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A40E952C-7790-EE48-A7DF-F71CA56C56FF}"/>
              </a:ext>
            </a:extLst>
          </p:cNvPr>
          <p:cNvSpPr txBox="1"/>
          <p:nvPr/>
        </p:nvSpPr>
        <p:spPr>
          <a:xfrm>
            <a:off x="381001" y="6055414"/>
            <a:ext cx="1758426" cy="161967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ts val="1400"/>
              </a:lnSpc>
            </a:pPr>
            <a:r>
              <a:rPr lang="en-US" sz="1000" spc="1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Microsoft Office</a:t>
            </a:r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E632F38B-C90A-024D-8D83-AB52F9EA8DBE}"/>
              </a:ext>
            </a:extLst>
          </p:cNvPr>
          <p:cNvSpPr>
            <a:spLocks noChangeAspect="1"/>
          </p:cNvSpPr>
          <p:nvPr/>
        </p:nvSpPr>
        <p:spPr>
          <a:xfrm>
            <a:off x="386386" y="6293097"/>
            <a:ext cx="91440" cy="9144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BC2D44AF-859D-A54D-945D-490AF73BDB19}"/>
              </a:ext>
            </a:extLst>
          </p:cNvPr>
          <p:cNvSpPr>
            <a:spLocks noChangeAspect="1"/>
          </p:cNvSpPr>
          <p:nvPr/>
        </p:nvSpPr>
        <p:spPr>
          <a:xfrm>
            <a:off x="571266" y="6293097"/>
            <a:ext cx="91440" cy="9144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CA10545B-BFF7-EF47-B813-578674B37B12}"/>
              </a:ext>
            </a:extLst>
          </p:cNvPr>
          <p:cNvSpPr>
            <a:spLocks noChangeAspect="1"/>
          </p:cNvSpPr>
          <p:nvPr/>
        </p:nvSpPr>
        <p:spPr>
          <a:xfrm>
            <a:off x="756146" y="6293097"/>
            <a:ext cx="91440" cy="9144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6E1EF613-2E5D-9C41-BB6C-21C357ACCD00}"/>
              </a:ext>
            </a:extLst>
          </p:cNvPr>
          <p:cNvSpPr>
            <a:spLocks noChangeAspect="1"/>
          </p:cNvSpPr>
          <p:nvPr/>
        </p:nvSpPr>
        <p:spPr>
          <a:xfrm>
            <a:off x="941026" y="6293097"/>
            <a:ext cx="91440" cy="9144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53F3421C-F2CC-E04A-AB9C-0AFD1AF3B20E}"/>
              </a:ext>
            </a:extLst>
          </p:cNvPr>
          <p:cNvSpPr>
            <a:spLocks noChangeAspect="1"/>
          </p:cNvSpPr>
          <p:nvPr/>
        </p:nvSpPr>
        <p:spPr>
          <a:xfrm>
            <a:off x="1125906" y="6293097"/>
            <a:ext cx="91440" cy="9144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BA6CFD94-1B1D-D74E-B822-04BD6D58D648}"/>
              </a:ext>
            </a:extLst>
          </p:cNvPr>
          <p:cNvSpPr>
            <a:spLocks noChangeAspect="1"/>
          </p:cNvSpPr>
          <p:nvPr/>
        </p:nvSpPr>
        <p:spPr>
          <a:xfrm>
            <a:off x="1310786" y="6293097"/>
            <a:ext cx="91440" cy="9144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33F9B7B0-BB61-BB4B-A822-9644272F0B3C}"/>
              </a:ext>
            </a:extLst>
          </p:cNvPr>
          <p:cNvSpPr>
            <a:spLocks noChangeAspect="1"/>
          </p:cNvSpPr>
          <p:nvPr/>
        </p:nvSpPr>
        <p:spPr>
          <a:xfrm>
            <a:off x="1495666" y="6293097"/>
            <a:ext cx="91440" cy="9144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1760C7C6-6441-4D4C-B002-76F840179ABF}"/>
              </a:ext>
            </a:extLst>
          </p:cNvPr>
          <p:cNvSpPr>
            <a:spLocks noChangeAspect="1"/>
          </p:cNvSpPr>
          <p:nvPr/>
        </p:nvSpPr>
        <p:spPr>
          <a:xfrm>
            <a:off x="1680546" y="6293097"/>
            <a:ext cx="91440" cy="9144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3FE67589-07E1-B34B-A72C-FC8CD129D2CD}"/>
              </a:ext>
            </a:extLst>
          </p:cNvPr>
          <p:cNvSpPr>
            <a:spLocks noChangeAspect="1"/>
          </p:cNvSpPr>
          <p:nvPr/>
        </p:nvSpPr>
        <p:spPr>
          <a:xfrm>
            <a:off x="1865426" y="6293097"/>
            <a:ext cx="91440" cy="9144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AA883910-5252-DD4A-AEC7-A818B4FD82B8}"/>
              </a:ext>
            </a:extLst>
          </p:cNvPr>
          <p:cNvSpPr>
            <a:spLocks noChangeAspect="1"/>
          </p:cNvSpPr>
          <p:nvPr/>
        </p:nvSpPr>
        <p:spPr>
          <a:xfrm>
            <a:off x="2050309" y="6293097"/>
            <a:ext cx="91440" cy="9144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02B80DC5-CCD7-F441-9BE0-80B5BE73B039}"/>
              </a:ext>
            </a:extLst>
          </p:cNvPr>
          <p:cNvSpPr txBox="1"/>
          <p:nvPr/>
        </p:nvSpPr>
        <p:spPr>
          <a:xfrm>
            <a:off x="381001" y="6592988"/>
            <a:ext cx="1758426" cy="161967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ts val="1400"/>
              </a:lnSpc>
            </a:pPr>
            <a:r>
              <a:rPr lang="en-US" sz="1000" spc="1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Planning</a:t>
            </a:r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5F496792-374F-3047-A905-5655DC0CF65F}"/>
              </a:ext>
            </a:extLst>
          </p:cNvPr>
          <p:cNvSpPr>
            <a:spLocks noChangeAspect="1"/>
          </p:cNvSpPr>
          <p:nvPr/>
        </p:nvSpPr>
        <p:spPr>
          <a:xfrm>
            <a:off x="386386" y="6830671"/>
            <a:ext cx="91440" cy="9144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1022B280-D820-ED41-B25D-48167DE8BD1F}"/>
              </a:ext>
            </a:extLst>
          </p:cNvPr>
          <p:cNvSpPr>
            <a:spLocks noChangeAspect="1"/>
          </p:cNvSpPr>
          <p:nvPr/>
        </p:nvSpPr>
        <p:spPr>
          <a:xfrm>
            <a:off x="571266" y="6830671"/>
            <a:ext cx="91440" cy="9144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533A630C-0FF6-014B-BCE9-589FDD5C466D}"/>
              </a:ext>
            </a:extLst>
          </p:cNvPr>
          <p:cNvSpPr>
            <a:spLocks noChangeAspect="1"/>
          </p:cNvSpPr>
          <p:nvPr/>
        </p:nvSpPr>
        <p:spPr>
          <a:xfrm>
            <a:off x="756146" y="6830671"/>
            <a:ext cx="91440" cy="9144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9A03F76C-5D30-2F46-B822-4EEFFD71DC2D}"/>
              </a:ext>
            </a:extLst>
          </p:cNvPr>
          <p:cNvSpPr>
            <a:spLocks noChangeAspect="1"/>
          </p:cNvSpPr>
          <p:nvPr/>
        </p:nvSpPr>
        <p:spPr>
          <a:xfrm>
            <a:off x="941026" y="6830671"/>
            <a:ext cx="91440" cy="9144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1D40F53F-3FC5-BF4E-BCF9-995A52C4639A}"/>
              </a:ext>
            </a:extLst>
          </p:cNvPr>
          <p:cNvSpPr>
            <a:spLocks noChangeAspect="1"/>
          </p:cNvSpPr>
          <p:nvPr/>
        </p:nvSpPr>
        <p:spPr>
          <a:xfrm>
            <a:off x="1125906" y="6830671"/>
            <a:ext cx="91440" cy="9144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8CD121FF-E0FD-364E-B3EF-7BC05CDC9DB5}"/>
              </a:ext>
            </a:extLst>
          </p:cNvPr>
          <p:cNvSpPr>
            <a:spLocks noChangeAspect="1"/>
          </p:cNvSpPr>
          <p:nvPr/>
        </p:nvSpPr>
        <p:spPr>
          <a:xfrm>
            <a:off x="1310786" y="6830671"/>
            <a:ext cx="91440" cy="9144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6AE64A9A-D63B-1045-A704-C773B6936218}"/>
              </a:ext>
            </a:extLst>
          </p:cNvPr>
          <p:cNvSpPr>
            <a:spLocks noChangeAspect="1"/>
          </p:cNvSpPr>
          <p:nvPr/>
        </p:nvSpPr>
        <p:spPr>
          <a:xfrm>
            <a:off x="1495666" y="6830671"/>
            <a:ext cx="91440" cy="9144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0F5BB300-1383-CF43-B216-39603A4E2313}"/>
              </a:ext>
            </a:extLst>
          </p:cNvPr>
          <p:cNvSpPr>
            <a:spLocks noChangeAspect="1"/>
          </p:cNvSpPr>
          <p:nvPr/>
        </p:nvSpPr>
        <p:spPr>
          <a:xfrm>
            <a:off x="1680546" y="6830671"/>
            <a:ext cx="91440" cy="9144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Oval 145">
            <a:extLst>
              <a:ext uri="{FF2B5EF4-FFF2-40B4-BE49-F238E27FC236}">
                <a16:creationId xmlns:a16="http://schemas.microsoft.com/office/drawing/2014/main" id="{C82C8FBE-B515-DA4A-89E3-B2F5BC354837}"/>
              </a:ext>
            </a:extLst>
          </p:cNvPr>
          <p:cNvSpPr>
            <a:spLocks noChangeAspect="1"/>
          </p:cNvSpPr>
          <p:nvPr/>
        </p:nvSpPr>
        <p:spPr>
          <a:xfrm>
            <a:off x="1865426" y="6830671"/>
            <a:ext cx="91440" cy="9144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Oval 146">
            <a:extLst>
              <a:ext uri="{FF2B5EF4-FFF2-40B4-BE49-F238E27FC236}">
                <a16:creationId xmlns:a16="http://schemas.microsoft.com/office/drawing/2014/main" id="{F8DB8457-5A47-F24A-8F8F-1A04CA9641D0}"/>
              </a:ext>
            </a:extLst>
          </p:cNvPr>
          <p:cNvSpPr>
            <a:spLocks noChangeAspect="1"/>
          </p:cNvSpPr>
          <p:nvPr/>
        </p:nvSpPr>
        <p:spPr>
          <a:xfrm>
            <a:off x="2050309" y="6830671"/>
            <a:ext cx="91440" cy="9144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38620216-E2A4-E243-BE8D-2941C34C6E6E}"/>
              </a:ext>
            </a:extLst>
          </p:cNvPr>
          <p:cNvSpPr txBox="1"/>
          <p:nvPr/>
        </p:nvSpPr>
        <p:spPr>
          <a:xfrm>
            <a:off x="381001" y="7130562"/>
            <a:ext cx="1758426" cy="161967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ts val="1400"/>
              </a:lnSpc>
            </a:pPr>
            <a:r>
              <a:rPr lang="en-US" sz="1000" spc="1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Spanish</a:t>
            </a:r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0E8A5860-6891-054B-810A-371F6D038CE4}"/>
              </a:ext>
            </a:extLst>
          </p:cNvPr>
          <p:cNvSpPr>
            <a:spLocks noChangeAspect="1"/>
          </p:cNvSpPr>
          <p:nvPr/>
        </p:nvSpPr>
        <p:spPr>
          <a:xfrm>
            <a:off x="386386" y="7368245"/>
            <a:ext cx="91440" cy="9144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9DC5BCE0-284C-DF41-B4BE-4D51F3F92C2D}"/>
              </a:ext>
            </a:extLst>
          </p:cNvPr>
          <p:cNvSpPr>
            <a:spLocks noChangeAspect="1"/>
          </p:cNvSpPr>
          <p:nvPr/>
        </p:nvSpPr>
        <p:spPr>
          <a:xfrm>
            <a:off x="571266" y="7368245"/>
            <a:ext cx="91440" cy="9144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id="{2C71FFF7-DE7C-564A-83A0-BB7CC353897C}"/>
              </a:ext>
            </a:extLst>
          </p:cNvPr>
          <p:cNvSpPr>
            <a:spLocks noChangeAspect="1"/>
          </p:cNvSpPr>
          <p:nvPr/>
        </p:nvSpPr>
        <p:spPr>
          <a:xfrm>
            <a:off x="756146" y="7368245"/>
            <a:ext cx="91440" cy="9144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Oval 152">
            <a:extLst>
              <a:ext uri="{FF2B5EF4-FFF2-40B4-BE49-F238E27FC236}">
                <a16:creationId xmlns:a16="http://schemas.microsoft.com/office/drawing/2014/main" id="{BF5A3598-344A-B248-B0E2-C2A9D27C72D7}"/>
              </a:ext>
            </a:extLst>
          </p:cNvPr>
          <p:cNvSpPr>
            <a:spLocks noChangeAspect="1"/>
          </p:cNvSpPr>
          <p:nvPr/>
        </p:nvSpPr>
        <p:spPr>
          <a:xfrm>
            <a:off x="941026" y="7368245"/>
            <a:ext cx="91440" cy="9144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Oval 153">
            <a:extLst>
              <a:ext uri="{FF2B5EF4-FFF2-40B4-BE49-F238E27FC236}">
                <a16:creationId xmlns:a16="http://schemas.microsoft.com/office/drawing/2014/main" id="{6BD957C7-0AB8-2F45-BFCE-9F4E8082FA59}"/>
              </a:ext>
            </a:extLst>
          </p:cNvPr>
          <p:cNvSpPr>
            <a:spLocks noChangeAspect="1"/>
          </p:cNvSpPr>
          <p:nvPr/>
        </p:nvSpPr>
        <p:spPr>
          <a:xfrm>
            <a:off x="1125906" y="7368245"/>
            <a:ext cx="91440" cy="9144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Oval 154">
            <a:extLst>
              <a:ext uri="{FF2B5EF4-FFF2-40B4-BE49-F238E27FC236}">
                <a16:creationId xmlns:a16="http://schemas.microsoft.com/office/drawing/2014/main" id="{BB4D4571-E411-F74A-B1EE-A1067250B6A3}"/>
              </a:ext>
            </a:extLst>
          </p:cNvPr>
          <p:cNvSpPr>
            <a:spLocks noChangeAspect="1"/>
          </p:cNvSpPr>
          <p:nvPr/>
        </p:nvSpPr>
        <p:spPr>
          <a:xfrm>
            <a:off x="1310786" y="7368245"/>
            <a:ext cx="91440" cy="9144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Oval 155">
            <a:extLst>
              <a:ext uri="{FF2B5EF4-FFF2-40B4-BE49-F238E27FC236}">
                <a16:creationId xmlns:a16="http://schemas.microsoft.com/office/drawing/2014/main" id="{FE6CCB76-ABBD-FF40-9B43-5E402CCBE21B}"/>
              </a:ext>
            </a:extLst>
          </p:cNvPr>
          <p:cNvSpPr>
            <a:spLocks noChangeAspect="1"/>
          </p:cNvSpPr>
          <p:nvPr/>
        </p:nvSpPr>
        <p:spPr>
          <a:xfrm>
            <a:off x="1495666" y="7368245"/>
            <a:ext cx="91440" cy="9144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Oval 156">
            <a:extLst>
              <a:ext uri="{FF2B5EF4-FFF2-40B4-BE49-F238E27FC236}">
                <a16:creationId xmlns:a16="http://schemas.microsoft.com/office/drawing/2014/main" id="{0513D4F4-7AB9-4746-8330-82AD86B49CC8}"/>
              </a:ext>
            </a:extLst>
          </p:cNvPr>
          <p:cNvSpPr>
            <a:spLocks noChangeAspect="1"/>
          </p:cNvSpPr>
          <p:nvPr/>
        </p:nvSpPr>
        <p:spPr>
          <a:xfrm>
            <a:off x="1680546" y="7368245"/>
            <a:ext cx="91440" cy="9144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Oval 157">
            <a:extLst>
              <a:ext uri="{FF2B5EF4-FFF2-40B4-BE49-F238E27FC236}">
                <a16:creationId xmlns:a16="http://schemas.microsoft.com/office/drawing/2014/main" id="{175BF5C6-879A-3644-B451-F3BD348582D3}"/>
              </a:ext>
            </a:extLst>
          </p:cNvPr>
          <p:cNvSpPr>
            <a:spLocks noChangeAspect="1"/>
          </p:cNvSpPr>
          <p:nvPr/>
        </p:nvSpPr>
        <p:spPr>
          <a:xfrm>
            <a:off x="1865426" y="7368245"/>
            <a:ext cx="91440" cy="9144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Oval 158">
            <a:extLst>
              <a:ext uri="{FF2B5EF4-FFF2-40B4-BE49-F238E27FC236}">
                <a16:creationId xmlns:a16="http://schemas.microsoft.com/office/drawing/2014/main" id="{D3FFF4B4-37A1-3748-9FB8-F3D0F02DEE53}"/>
              </a:ext>
            </a:extLst>
          </p:cNvPr>
          <p:cNvSpPr>
            <a:spLocks noChangeAspect="1"/>
          </p:cNvSpPr>
          <p:nvPr/>
        </p:nvSpPr>
        <p:spPr>
          <a:xfrm>
            <a:off x="2050309" y="7368245"/>
            <a:ext cx="91440" cy="9144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4A29C731-DAD8-2044-9061-E90256E6D919}"/>
              </a:ext>
            </a:extLst>
          </p:cNvPr>
          <p:cNvSpPr txBox="1"/>
          <p:nvPr/>
        </p:nvSpPr>
        <p:spPr>
          <a:xfrm>
            <a:off x="381001" y="7668136"/>
            <a:ext cx="1758426" cy="161967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ts val="1400"/>
              </a:lnSpc>
            </a:pPr>
            <a:r>
              <a:rPr lang="en-US" sz="1000" spc="1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Mandarin</a:t>
            </a:r>
          </a:p>
        </p:txBody>
      </p:sp>
      <p:sp>
        <p:nvSpPr>
          <p:cNvPr id="162" name="Oval 161">
            <a:extLst>
              <a:ext uri="{FF2B5EF4-FFF2-40B4-BE49-F238E27FC236}">
                <a16:creationId xmlns:a16="http://schemas.microsoft.com/office/drawing/2014/main" id="{43BCA52A-7B1E-0041-8E88-2DDD50E483F4}"/>
              </a:ext>
            </a:extLst>
          </p:cNvPr>
          <p:cNvSpPr>
            <a:spLocks noChangeAspect="1"/>
          </p:cNvSpPr>
          <p:nvPr/>
        </p:nvSpPr>
        <p:spPr>
          <a:xfrm>
            <a:off x="386386" y="7905819"/>
            <a:ext cx="91440" cy="9144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Oval 162">
            <a:extLst>
              <a:ext uri="{FF2B5EF4-FFF2-40B4-BE49-F238E27FC236}">
                <a16:creationId xmlns:a16="http://schemas.microsoft.com/office/drawing/2014/main" id="{71ADF65F-9237-4040-BE57-3FACAB1ABB95}"/>
              </a:ext>
            </a:extLst>
          </p:cNvPr>
          <p:cNvSpPr>
            <a:spLocks noChangeAspect="1"/>
          </p:cNvSpPr>
          <p:nvPr/>
        </p:nvSpPr>
        <p:spPr>
          <a:xfrm>
            <a:off x="571266" y="7905819"/>
            <a:ext cx="91440" cy="9144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Oval 163">
            <a:extLst>
              <a:ext uri="{FF2B5EF4-FFF2-40B4-BE49-F238E27FC236}">
                <a16:creationId xmlns:a16="http://schemas.microsoft.com/office/drawing/2014/main" id="{5C977224-0C58-F942-8E0B-919A1900F474}"/>
              </a:ext>
            </a:extLst>
          </p:cNvPr>
          <p:cNvSpPr>
            <a:spLocks noChangeAspect="1"/>
          </p:cNvSpPr>
          <p:nvPr/>
        </p:nvSpPr>
        <p:spPr>
          <a:xfrm>
            <a:off x="756146" y="7905819"/>
            <a:ext cx="91440" cy="9144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Oval 164">
            <a:extLst>
              <a:ext uri="{FF2B5EF4-FFF2-40B4-BE49-F238E27FC236}">
                <a16:creationId xmlns:a16="http://schemas.microsoft.com/office/drawing/2014/main" id="{C709298B-94AF-3D4C-B0ED-FD1E840C4D42}"/>
              </a:ext>
            </a:extLst>
          </p:cNvPr>
          <p:cNvSpPr>
            <a:spLocks noChangeAspect="1"/>
          </p:cNvSpPr>
          <p:nvPr/>
        </p:nvSpPr>
        <p:spPr>
          <a:xfrm>
            <a:off x="941026" y="7905819"/>
            <a:ext cx="91440" cy="9144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Oval 165">
            <a:extLst>
              <a:ext uri="{FF2B5EF4-FFF2-40B4-BE49-F238E27FC236}">
                <a16:creationId xmlns:a16="http://schemas.microsoft.com/office/drawing/2014/main" id="{42D5AAC4-AC6C-A14E-BC54-9426F1038D33}"/>
              </a:ext>
            </a:extLst>
          </p:cNvPr>
          <p:cNvSpPr>
            <a:spLocks noChangeAspect="1"/>
          </p:cNvSpPr>
          <p:nvPr/>
        </p:nvSpPr>
        <p:spPr>
          <a:xfrm>
            <a:off x="1125906" y="7905819"/>
            <a:ext cx="91440" cy="9144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Oval 166">
            <a:extLst>
              <a:ext uri="{FF2B5EF4-FFF2-40B4-BE49-F238E27FC236}">
                <a16:creationId xmlns:a16="http://schemas.microsoft.com/office/drawing/2014/main" id="{9CAE8CFB-D5D6-064D-B60B-7C4BC0F3D634}"/>
              </a:ext>
            </a:extLst>
          </p:cNvPr>
          <p:cNvSpPr>
            <a:spLocks noChangeAspect="1"/>
          </p:cNvSpPr>
          <p:nvPr/>
        </p:nvSpPr>
        <p:spPr>
          <a:xfrm>
            <a:off x="1310786" y="7905819"/>
            <a:ext cx="91440" cy="9144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Oval 167">
            <a:extLst>
              <a:ext uri="{FF2B5EF4-FFF2-40B4-BE49-F238E27FC236}">
                <a16:creationId xmlns:a16="http://schemas.microsoft.com/office/drawing/2014/main" id="{9F2C9B08-6634-9E4B-81BF-6CA911894CC6}"/>
              </a:ext>
            </a:extLst>
          </p:cNvPr>
          <p:cNvSpPr>
            <a:spLocks noChangeAspect="1"/>
          </p:cNvSpPr>
          <p:nvPr/>
        </p:nvSpPr>
        <p:spPr>
          <a:xfrm>
            <a:off x="1495666" y="7905819"/>
            <a:ext cx="91440" cy="9144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Oval 168">
            <a:extLst>
              <a:ext uri="{FF2B5EF4-FFF2-40B4-BE49-F238E27FC236}">
                <a16:creationId xmlns:a16="http://schemas.microsoft.com/office/drawing/2014/main" id="{A27E86FB-4025-FF4A-A4A6-A7C6C15611E9}"/>
              </a:ext>
            </a:extLst>
          </p:cNvPr>
          <p:cNvSpPr>
            <a:spLocks noChangeAspect="1"/>
          </p:cNvSpPr>
          <p:nvPr/>
        </p:nvSpPr>
        <p:spPr>
          <a:xfrm>
            <a:off x="1680546" y="7905819"/>
            <a:ext cx="91440" cy="9144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Oval 169">
            <a:extLst>
              <a:ext uri="{FF2B5EF4-FFF2-40B4-BE49-F238E27FC236}">
                <a16:creationId xmlns:a16="http://schemas.microsoft.com/office/drawing/2014/main" id="{8AE1252C-4A5B-134E-9F59-3AA698A41EF4}"/>
              </a:ext>
            </a:extLst>
          </p:cNvPr>
          <p:cNvSpPr>
            <a:spLocks noChangeAspect="1"/>
          </p:cNvSpPr>
          <p:nvPr/>
        </p:nvSpPr>
        <p:spPr>
          <a:xfrm>
            <a:off x="1865426" y="7905819"/>
            <a:ext cx="91440" cy="9144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Oval 170">
            <a:extLst>
              <a:ext uri="{FF2B5EF4-FFF2-40B4-BE49-F238E27FC236}">
                <a16:creationId xmlns:a16="http://schemas.microsoft.com/office/drawing/2014/main" id="{72B29D5B-02C2-DD4A-A01F-829BFFA3D8B1}"/>
              </a:ext>
            </a:extLst>
          </p:cNvPr>
          <p:cNvSpPr>
            <a:spLocks noChangeAspect="1"/>
          </p:cNvSpPr>
          <p:nvPr/>
        </p:nvSpPr>
        <p:spPr>
          <a:xfrm>
            <a:off x="2050309" y="7905819"/>
            <a:ext cx="91440" cy="9144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4C73A4A5-DFA4-2F4F-95CC-6E3B08BA04A9}"/>
              </a:ext>
            </a:extLst>
          </p:cNvPr>
          <p:cNvSpPr txBox="1"/>
          <p:nvPr/>
        </p:nvSpPr>
        <p:spPr>
          <a:xfrm>
            <a:off x="381001" y="8205712"/>
            <a:ext cx="1758426" cy="161967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ts val="1400"/>
              </a:lnSpc>
            </a:pPr>
            <a:r>
              <a:rPr lang="en-US" sz="1000" spc="1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Sketch</a:t>
            </a:r>
          </a:p>
        </p:txBody>
      </p:sp>
      <p:sp>
        <p:nvSpPr>
          <p:cNvPr id="179" name="Oval 178">
            <a:extLst>
              <a:ext uri="{FF2B5EF4-FFF2-40B4-BE49-F238E27FC236}">
                <a16:creationId xmlns:a16="http://schemas.microsoft.com/office/drawing/2014/main" id="{C3797181-5775-764D-BC79-E0A7ED46B9CB}"/>
              </a:ext>
            </a:extLst>
          </p:cNvPr>
          <p:cNvSpPr>
            <a:spLocks noChangeAspect="1"/>
          </p:cNvSpPr>
          <p:nvPr/>
        </p:nvSpPr>
        <p:spPr>
          <a:xfrm>
            <a:off x="386386" y="8443395"/>
            <a:ext cx="91440" cy="9144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Oval 179">
            <a:extLst>
              <a:ext uri="{FF2B5EF4-FFF2-40B4-BE49-F238E27FC236}">
                <a16:creationId xmlns:a16="http://schemas.microsoft.com/office/drawing/2014/main" id="{02B20020-9E6D-EB48-B68A-9FA283C20AEE}"/>
              </a:ext>
            </a:extLst>
          </p:cNvPr>
          <p:cNvSpPr>
            <a:spLocks noChangeAspect="1"/>
          </p:cNvSpPr>
          <p:nvPr/>
        </p:nvSpPr>
        <p:spPr>
          <a:xfrm>
            <a:off x="571266" y="8443395"/>
            <a:ext cx="91440" cy="9144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Oval 180">
            <a:extLst>
              <a:ext uri="{FF2B5EF4-FFF2-40B4-BE49-F238E27FC236}">
                <a16:creationId xmlns:a16="http://schemas.microsoft.com/office/drawing/2014/main" id="{F6B7A60B-A72B-7349-94C4-57C58D4EF6ED}"/>
              </a:ext>
            </a:extLst>
          </p:cNvPr>
          <p:cNvSpPr>
            <a:spLocks noChangeAspect="1"/>
          </p:cNvSpPr>
          <p:nvPr/>
        </p:nvSpPr>
        <p:spPr>
          <a:xfrm>
            <a:off x="756146" y="8443395"/>
            <a:ext cx="91440" cy="9144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Oval 181">
            <a:extLst>
              <a:ext uri="{FF2B5EF4-FFF2-40B4-BE49-F238E27FC236}">
                <a16:creationId xmlns:a16="http://schemas.microsoft.com/office/drawing/2014/main" id="{E116269D-BFDE-ED48-B9A0-7E9DB89BEBC8}"/>
              </a:ext>
            </a:extLst>
          </p:cNvPr>
          <p:cNvSpPr>
            <a:spLocks noChangeAspect="1"/>
          </p:cNvSpPr>
          <p:nvPr/>
        </p:nvSpPr>
        <p:spPr>
          <a:xfrm>
            <a:off x="941026" y="8443395"/>
            <a:ext cx="91440" cy="9144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Oval 182">
            <a:extLst>
              <a:ext uri="{FF2B5EF4-FFF2-40B4-BE49-F238E27FC236}">
                <a16:creationId xmlns:a16="http://schemas.microsoft.com/office/drawing/2014/main" id="{735DA237-E0AB-4146-B5CE-791ED6AF2971}"/>
              </a:ext>
            </a:extLst>
          </p:cNvPr>
          <p:cNvSpPr>
            <a:spLocks noChangeAspect="1"/>
          </p:cNvSpPr>
          <p:nvPr/>
        </p:nvSpPr>
        <p:spPr>
          <a:xfrm>
            <a:off x="1125906" y="8443395"/>
            <a:ext cx="91440" cy="9144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Oval 183">
            <a:extLst>
              <a:ext uri="{FF2B5EF4-FFF2-40B4-BE49-F238E27FC236}">
                <a16:creationId xmlns:a16="http://schemas.microsoft.com/office/drawing/2014/main" id="{99D62584-42DA-3348-84C6-A96E1569DCD2}"/>
              </a:ext>
            </a:extLst>
          </p:cNvPr>
          <p:cNvSpPr>
            <a:spLocks noChangeAspect="1"/>
          </p:cNvSpPr>
          <p:nvPr/>
        </p:nvSpPr>
        <p:spPr>
          <a:xfrm>
            <a:off x="1310786" y="8443395"/>
            <a:ext cx="91440" cy="9144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Oval 184">
            <a:extLst>
              <a:ext uri="{FF2B5EF4-FFF2-40B4-BE49-F238E27FC236}">
                <a16:creationId xmlns:a16="http://schemas.microsoft.com/office/drawing/2014/main" id="{6AE5177D-8F8E-1D4E-BA11-773B5ED2680D}"/>
              </a:ext>
            </a:extLst>
          </p:cNvPr>
          <p:cNvSpPr>
            <a:spLocks noChangeAspect="1"/>
          </p:cNvSpPr>
          <p:nvPr/>
        </p:nvSpPr>
        <p:spPr>
          <a:xfrm>
            <a:off x="1495666" y="8443395"/>
            <a:ext cx="91440" cy="9144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Oval 185">
            <a:extLst>
              <a:ext uri="{FF2B5EF4-FFF2-40B4-BE49-F238E27FC236}">
                <a16:creationId xmlns:a16="http://schemas.microsoft.com/office/drawing/2014/main" id="{8809BF82-37AC-E743-AF42-6FFC5F50DB9F}"/>
              </a:ext>
            </a:extLst>
          </p:cNvPr>
          <p:cNvSpPr>
            <a:spLocks noChangeAspect="1"/>
          </p:cNvSpPr>
          <p:nvPr/>
        </p:nvSpPr>
        <p:spPr>
          <a:xfrm>
            <a:off x="1680546" y="8443395"/>
            <a:ext cx="91440" cy="9144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Oval 186">
            <a:extLst>
              <a:ext uri="{FF2B5EF4-FFF2-40B4-BE49-F238E27FC236}">
                <a16:creationId xmlns:a16="http://schemas.microsoft.com/office/drawing/2014/main" id="{4CCA13BD-6B00-0945-B996-008A149E5E75}"/>
              </a:ext>
            </a:extLst>
          </p:cNvPr>
          <p:cNvSpPr>
            <a:spLocks noChangeAspect="1"/>
          </p:cNvSpPr>
          <p:nvPr/>
        </p:nvSpPr>
        <p:spPr>
          <a:xfrm>
            <a:off x="1865426" y="8443395"/>
            <a:ext cx="91440" cy="9144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Oval 187">
            <a:extLst>
              <a:ext uri="{FF2B5EF4-FFF2-40B4-BE49-F238E27FC236}">
                <a16:creationId xmlns:a16="http://schemas.microsoft.com/office/drawing/2014/main" id="{84EEB634-0D21-554B-9280-D2E54DEA980F}"/>
              </a:ext>
            </a:extLst>
          </p:cNvPr>
          <p:cNvSpPr>
            <a:spLocks noChangeAspect="1"/>
          </p:cNvSpPr>
          <p:nvPr/>
        </p:nvSpPr>
        <p:spPr>
          <a:xfrm>
            <a:off x="2050309" y="8443395"/>
            <a:ext cx="91440" cy="9144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4A1CC9E5-C555-4A42-BD2F-52D83986D1E1}"/>
              </a:ext>
            </a:extLst>
          </p:cNvPr>
          <p:cNvSpPr txBox="1"/>
          <p:nvPr/>
        </p:nvSpPr>
        <p:spPr>
          <a:xfrm>
            <a:off x="4420253" y="2284164"/>
            <a:ext cx="145232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pc="300" dirty="0">
                <a:solidFill>
                  <a:schemeClr val="tx2"/>
                </a:solidFill>
                <a:latin typeface="Oswald Medium" panose="02000603000000000000" pitchFamily="2" charset="77"/>
              </a:rPr>
              <a:t>EXPERIENCE</a:t>
            </a:r>
          </a:p>
        </p:txBody>
      </p: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31DCAD75-9302-C642-9C74-B164C43329B0}"/>
              </a:ext>
            </a:extLst>
          </p:cNvPr>
          <p:cNvCxnSpPr>
            <a:cxnSpLocks/>
          </p:cNvCxnSpPr>
          <p:nvPr/>
        </p:nvCxnSpPr>
        <p:spPr>
          <a:xfrm>
            <a:off x="5955121" y="2414261"/>
            <a:ext cx="139818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CF1F8E9A-E171-5741-9E6D-1E2EF75F44F2}"/>
              </a:ext>
            </a:extLst>
          </p:cNvPr>
          <p:cNvCxnSpPr>
            <a:cxnSpLocks/>
          </p:cNvCxnSpPr>
          <p:nvPr/>
        </p:nvCxnSpPr>
        <p:spPr>
          <a:xfrm>
            <a:off x="2939526" y="2414261"/>
            <a:ext cx="1398181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TextBox 194">
            <a:extLst>
              <a:ext uri="{FF2B5EF4-FFF2-40B4-BE49-F238E27FC236}">
                <a16:creationId xmlns:a16="http://schemas.microsoft.com/office/drawing/2014/main" id="{C7AD59A1-85A5-C04D-BE5B-CEF0633E563A}"/>
              </a:ext>
            </a:extLst>
          </p:cNvPr>
          <p:cNvSpPr txBox="1"/>
          <p:nvPr/>
        </p:nvSpPr>
        <p:spPr>
          <a:xfrm>
            <a:off x="2939526" y="2731667"/>
            <a:ext cx="4413774" cy="96731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>
              <a:spcAft>
                <a:spcPts val="400"/>
              </a:spcAft>
            </a:pPr>
            <a:r>
              <a:rPr lang="en-US" sz="1400" spc="100" dirty="0">
                <a:solidFill>
                  <a:schemeClr val="accent1"/>
                </a:solidFill>
                <a:latin typeface="Oswald Light" panose="02000303000000000000" pitchFamily="2" charset="77"/>
                <a:ea typeface="Source Sans Pro" panose="020B0503030403020204" pitchFamily="34" charset="0"/>
              </a:rPr>
              <a:t>JOB TITLE, COMPANY. 2007 - 2009</a:t>
            </a:r>
          </a:p>
          <a:p>
            <a:pPr algn="ctr">
              <a:lnSpc>
                <a:spcPts val="1400"/>
              </a:lnSpc>
            </a:pPr>
            <a:r>
              <a:rPr lang="en-US" sz="1000" spc="1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Led multi-year, $100k program to design, implement, deploy, support and train employees to use a corporate intranet built on SharePoint 2010. Proposed, designed, and built web-based tools for request tracking and IT change management. Prepared and delivered training materials for using.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F11F901F-C5A8-0641-B6DF-927538228029}"/>
              </a:ext>
            </a:extLst>
          </p:cNvPr>
          <p:cNvSpPr txBox="1"/>
          <p:nvPr/>
        </p:nvSpPr>
        <p:spPr>
          <a:xfrm>
            <a:off x="2939526" y="3962742"/>
            <a:ext cx="4413774" cy="96731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>
              <a:spcAft>
                <a:spcPts val="400"/>
              </a:spcAft>
            </a:pPr>
            <a:r>
              <a:rPr lang="en-US" sz="1400" spc="100" dirty="0">
                <a:solidFill>
                  <a:schemeClr val="accent1"/>
                </a:solidFill>
                <a:latin typeface="Oswald Light" panose="02000303000000000000" pitchFamily="2" charset="77"/>
                <a:ea typeface="Source Sans Pro" panose="020B0503030403020204" pitchFamily="34" charset="0"/>
              </a:rPr>
              <a:t>JOB TITLE, COMPANY. 2007 - 2009</a:t>
            </a:r>
          </a:p>
          <a:p>
            <a:pPr algn="ctr">
              <a:lnSpc>
                <a:spcPts val="1400"/>
              </a:lnSpc>
            </a:pPr>
            <a:r>
              <a:rPr lang="en-US" sz="1000" spc="1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Led multi-year, $100k program to design, implement, deploy, support and train employees to use a corporate intranet built on SharePoint 2010. Proposed, designed, and built web-based tools for request tracking and IT change management. Prepared and delivered training materials for using.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080A1DFA-6A9A-0745-A89E-E7C96CE7729D}"/>
              </a:ext>
            </a:extLst>
          </p:cNvPr>
          <p:cNvSpPr txBox="1"/>
          <p:nvPr/>
        </p:nvSpPr>
        <p:spPr>
          <a:xfrm>
            <a:off x="2939526" y="5193817"/>
            <a:ext cx="4413774" cy="96731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>
              <a:spcAft>
                <a:spcPts val="400"/>
              </a:spcAft>
            </a:pPr>
            <a:r>
              <a:rPr lang="en-US" sz="1400" spc="100" dirty="0">
                <a:solidFill>
                  <a:schemeClr val="accent1"/>
                </a:solidFill>
                <a:latin typeface="Oswald Light" panose="02000303000000000000" pitchFamily="2" charset="77"/>
                <a:ea typeface="Source Sans Pro" panose="020B0503030403020204" pitchFamily="34" charset="0"/>
              </a:rPr>
              <a:t>JOB TITLE, COMPANY. 2007 - 2009</a:t>
            </a:r>
          </a:p>
          <a:p>
            <a:pPr algn="ctr">
              <a:lnSpc>
                <a:spcPts val="1400"/>
              </a:lnSpc>
            </a:pPr>
            <a:r>
              <a:rPr lang="en-US" sz="1000" spc="1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Led multi-year, $100k program to design, implement, deploy, support and train employees to use a corporate intranet built on SharePoint 2010. Proposed, designed, and built web-based tools for request tracking and IT change management. Prepared and delivered training materials for using.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CBFE6E11-0BEB-D944-B306-7D21B2BAE1DC}"/>
              </a:ext>
            </a:extLst>
          </p:cNvPr>
          <p:cNvSpPr txBox="1"/>
          <p:nvPr/>
        </p:nvSpPr>
        <p:spPr>
          <a:xfrm>
            <a:off x="4465137" y="6495089"/>
            <a:ext cx="136255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pc="300" dirty="0">
                <a:solidFill>
                  <a:schemeClr val="tx2"/>
                </a:solidFill>
                <a:latin typeface="Oswald Medium" panose="02000603000000000000" pitchFamily="2" charset="77"/>
              </a:rPr>
              <a:t>EDUCATION</a:t>
            </a:r>
          </a:p>
        </p:txBody>
      </p: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C4D12C46-9155-DD40-B6CE-9CB1CD6A7C00}"/>
              </a:ext>
            </a:extLst>
          </p:cNvPr>
          <p:cNvCxnSpPr>
            <a:cxnSpLocks/>
          </p:cNvCxnSpPr>
          <p:nvPr/>
        </p:nvCxnSpPr>
        <p:spPr>
          <a:xfrm>
            <a:off x="5955121" y="6625186"/>
            <a:ext cx="139818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67004209-A407-2B44-8875-5B94EA5D803E}"/>
              </a:ext>
            </a:extLst>
          </p:cNvPr>
          <p:cNvCxnSpPr>
            <a:cxnSpLocks/>
          </p:cNvCxnSpPr>
          <p:nvPr/>
        </p:nvCxnSpPr>
        <p:spPr>
          <a:xfrm>
            <a:off x="2939526" y="6625186"/>
            <a:ext cx="1398181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TextBox 201">
            <a:extLst>
              <a:ext uri="{FF2B5EF4-FFF2-40B4-BE49-F238E27FC236}">
                <a16:creationId xmlns:a16="http://schemas.microsoft.com/office/drawing/2014/main" id="{0A609935-E882-B241-92A8-372FB03870E8}"/>
              </a:ext>
            </a:extLst>
          </p:cNvPr>
          <p:cNvSpPr txBox="1"/>
          <p:nvPr/>
        </p:nvSpPr>
        <p:spPr>
          <a:xfrm>
            <a:off x="2939525" y="6971040"/>
            <a:ext cx="2004433" cy="60824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>
              <a:spcAft>
                <a:spcPts val="400"/>
              </a:spcAft>
            </a:pPr>
            <a:r>
              <a:rPr lang="en-US" sz="1400" spc="100" dirty="0">
                <a:solidFill>
                  <a:schemeClr val="accent1"/>
                </a:solidFill>
                <a:latin typeface="Oswald Light" panose="02000303000000000000" pitchFamily="2" charset="77"/>
                <a:ea typeface="Source Sans Pro" panose="020B0503030403020204" pitchFamily="34" charset="0"/>
              </a:rPr>
              <a:t>BACHELOR / DEGREE TITLE</a:t>
            </a:r>
          </a:p>
          <a:p>
            <a:pPr algn="ctr">
              <a:lnSpc>
                <a:spcPts val="1400"/>
              </a:lnSpc>
            </a:pPr>
            <a:r>
              <a:rPr lang="en-US" sz="1000" spc="1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University Name</a:t>
            </a:r>
          </a:p>
          <a:p>
            <a:pPr algn="ctr">
              <a:lnSpc>
                <a:spcPts val="1400"/>
              </a:lnSpc>
            </a:pPr>
            <a:r>
              <a:rPr lang="en-US" sz="1000" spc="1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2009 - 2013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58BACCB2-B730-9344-83E5-BB5511D155CE}"/>
              </a:ext>
            </a:extLst>
          </p:cNvPr>
          <p:cNvSpPr txBox="1"/>
          <p:nvPr/>
        </p:nvSpPr>
        <p:spPr>
          <a:xfrm>
            <a:off x="5348867" y="6971040"/>
            <a:ext cx="2004433" cy="60824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>
              <a:spcAft>
                <a:spcPts val="400"/>
              </a:spcAft>
            </a:pPr>
            <a:r>
              <a:rPr lang="en-US" sz="1400" spc="100" dirty="0">
                <a:solidFill>
                  <a:schemeClr val="accent1"/>
                </a:solidFill>
                <a:latin typeface="Oswald Light" panose="02000303000000000000" pitchFamily="2" charset="77"/>
                <a:ea typeface="Source Sans Pro" panose="020B0503030403020204" pitchFamily="34" charset="0"/>
              </a:rPr>
              <a:t>BACHELOR / DEGREE TITLE</a:t>
            </a:r>
          </a:p>
          <a:p>
            <a:pPr algn="ctr">
              <a:lnSpc>
                <a:spcPts val="1400"/>
              </a:lnSpc>
            </a:pPr>
            <a:r>
              <a:rPr lang="en-US" sz="1000" spc="1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University Name</a:t>
            </a:r>
          </a:p>
          <a:p>
            <a:pPr algn="ctr">
              <a:lnSpc>
                <a:spcPts val="1400"/>
              </a:lnSpc>
            </a:pPr>
            <a:r>
              <a:rPr lang="en-US" sz="1000" spc="1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2014 - 2016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532A18E3-986D-E04E-BBCB-8F9652BEEF2C}"/>
              </a:ext>
            </a:extLst>
          </p:cNvPr>
          <p:cNvSpPr txBox="1"/>
          <p:nvPr/>
        </p:nvSpPr>
        <p:spPr>
          <a:xfrm>
            <a:off x="4401821" y="8696851"/>
            <a:ext cx="148919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pc="300" dirty="0">
                <a:solidFill>
                  <a:schemeClr val="tx2"/>
                </a:solidFill>
                <a:latin typeface="Oswald Medium" panose="02000603000000000000" pitchFamily="2" charset="77"/>
              </a:rPr>
              <a:t>REFERENCES</a:t>
            </a:r>
          </a:p>
        </p:txBody>
      </p: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7AA05342-06D5-2340-A6E2-23B89EED1FD5}"/>
              </a:ext>
            </a:extLst>
          </p:cNvPr>
          <p:cNvCxnSpPr>
            <a:cxnSpLocks/>
          </p:cNvCxnSpPr>
          <p:nvPr/>
        </p:nvCxnSpPr>
        <p:spPr>
          <a:xfrm>
            <a:off x="5955121" y="8826948"/>
            <a:ext cx="139818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C9B1535C-9685-FD4C-892E-F0278324A4E3}"/>
              </a:ext>
            </a:extLst>
          </p:cNvPr>
          <p:cNvCxnSpPr>
            <a:cxnSpLocks/>
          </p:cNvCxnSpPr>
          <p:nvPr/>
        </p:nvCxnSpPr>
        <p:spPr>
          <a:xfrm>
            <a:off x="2939526" y="8826948"/>
            <a:ext cx="1398181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xtBox 207">
            <a:extLst>
              <a:ext uri="{FF2B5EF4-FFF2-40B4-BE49-F238E27FC236}">
                <a16:creationId xmlns:a16="http://schemas.microsoft.com/office/drawing/2014/main" id="{9E5C2C76-693C-4641-80C0-198ECD534C1E}"/>
              </a:ext>
            </a:extLst>
          </p:cNvPr>
          <p:cNvSpPr txBox="1"/>
          <p:nvPr/>
        </p:nvSpPr>
        <p:spPr>
          <a:xfrm>
            <a:off x="2939525" y="9144332"/>
            <a:ext cx="2004433" cy="60824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>
              <a:spcAft>
                <a:spcPts val="400"/>
              </a:spcAft>
            </a:pPr>
            <a:r>
              <a:rPr lang="en-US" sz="1400" spc="100" dirty="0">
                <a:solidFill>
                  <a:schemeClr val="accent1"/>
                </a:solidFill>
                <a:latin typeface="Oswald Light" panose="02000303000000000000" pitchFamily="2" charset="77"/>
                <a:ea typeface="Source Sans Pro" panose="020B0503030403020204" pitchFamily="34" charset="0"/>
              </a:rPr>
              <a:t>JONATHAN SMITH</a:t>
            </a:r>
          </a:p>
          <a:p>
            <a:pPr algn="ctr">
              <a:lnSpc>
                <a:spcPts val="1400"/>
              </a:lnSpc>
            </a:pPr>
            <a:r>
              <a:rPr lang="en-US" sz="1000" spc="1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Company, Position</a:t>
            </a:r>
          </a:p>
          <a:p>
            <a:pPr algn="ctr">
              <a:lnSpc>
                <a:spcPts val="1400"/>
              </a:lnSpc>
            </a:pPr>
            <a:r>
              <a:rPr lang="en-US" sz="1000" spc="1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+1 (234) 567-8900</a:t>
            </a: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AD15C52C-D0D0-324A-8475-A8DDADA50F2E}"/>
              </a:ext>
            </a:extLst>
          </p:cNvPr>
          <p:cNvSpPr txBox="1"/>
          <p:nvPr/>
        </p:nvSpPr>
        <p:spPr>
          <a:xfrm>
            <a:off x="5348867" y="9144332"/>
            <a:ext cx="2004433" cy="60824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>
              <a:spcAft>
                <a:spcPts val="400"/>
              </a:spcAft>
            </a:pPr>
            <a:r>
              <a:rPr lang="en-US" sz="1400" spc="100" dirty="0">
                <a:solidFill>
                  <a:schemeClr val="accent1"/>
                </a:solidFill>
                <a:latin typeface="Oswald Light" panose="02000303000000000000" pitchFamily="2" charset="77"/>
                <a:ea typeface="Source Sans Pro" panose="020B0503030403020204" pitchFamily="34" charset="0"/>
              </a:rPr>
              <a:t>ANNE M. ROSE</a:t>
            </a:r>
          </a:p>
          <a:p>
            <a:pPr algn="ctr">
              <a:lnSpc>
                <a:spcPts val="1400"/>
              </a:lnSpc>
            </a:pPr>
            <a:r>
              <a:rPr lang="en-US" sz="1000" spc="1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Company, Position</a:t>
            </a:r>
          </a:p>
          <a:p>
            <a:pPr algn="ctr">
              <a:lnSpc>
                <a:spcPts val="1400"/>
              </a:lnSpc>
            </a:pPr>
            <a:r>
              <a:rPr lang="en-US" sz="1000" spc="1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+1 (234) 567-8900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61C73067-4D4E-4A47-B273-1C54B9754A79}"/>
              </a:ext>
            </a:extLst>
          </p:cNvPr>
          <p:cNvSpPr txBox="1"/>
          <p:nvPr/>
        </p:nvSpPr>
        <p:spPr>
          <a:xfrm>
            <a:off x="2939525" y="7807092"/>
            <a:ext cx="2004433" cy="60824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>
              <a:spcAft>
                <a:spcPts val="400"/>
              </a:spcAft>
            </a:pPr>
            <a:r>
              <a:rPr lang="en-US" sz="1400" spc="100" dirty="0">
                <a:solidFill>
                  <a:schemeClr val="accent1"/>
                </a:solidFill>
                <a:latin typeface="Oswald Light" panose="02000303000000000000" pitchFamily="2" charset="77"/>
                <a:ea typeface="Source Sans Pro" panose="020B0503030403020204" pitchFamily="34" charset="0"/>
              </a:rPr>
              <a:t>BACHELOR / DEGREE TITLE</a:t>
            </a:r>
          </a:p>
          <a:p>
            <a:pPr algn="ctr">
              <a:lnSpc>
                <a:spcPts val="1400"/>
              </a:lnSpc>
            </a:pPr>
            <a:r>
              <a:rPr lang="en-US" sz="1000" spc="1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University Name</a:t>
            </a:r>
          </a:p>
          <a:p>
            <a:pPr algn="ctr">
              <a:lnSpc>
                <a:spcPts val="1400"/>
              </a:lnSpc>
            </a:pPr>
            <a:r>
              <a:rPr lang="en-US" sz="1000" spc="1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2009 - 2013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DF708B81-DEC8-7146-B050-88F84F37ED43}"/>
              </a:ext>
            </a:extLst>
          </p:cNvPr>
          <p:cNvSpPr txBox="1"/>
          <p:nvPr/>
        </p:nvSpPr>
        <p:spPr>
          <a:xfrm>
            <a:off x="5348867" y="7807092"/>
            <a:ext cx="2004433" cy="60824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>
              <a:spcAft>
                <a:spcPts val="400"/>
              </a:spcAft>
            </a:pPr>
            <a:r>
              <a:rPr lang="en-US" sz="1400" spc="100" dirty="0">
                <a:solidFill>
                  <a:schemeClr val="accent1"/>
                </a:solidFill>
                <a:latin typeface="Oswald Light" panose="02000303000000000000" pitchFamily="2" charset="77"/>
                <a:ea typeface="Source Sans Pro" panose="020B0503030403020204" pitchFamily="34" charset="0"/>
              </a:rPr>
              <a:t>BACHELOR / DEGREE TITLE</a:t>
            </a:r>
          </a:p>
          <a:p>
            <a:pPr algn="ctr">
              <a:lnSpc>
                <a:spcPts val="1400"/>
              </a:lnSpc>
            </a:pPr>
            <a:r>
              <a:rPr lang="en-US" sz="1000" spc="1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University Name</a:t>
            </a:r>
          </a:p>
          <a:p>
            <a:pPr algn="ctr">
              <a:lnSpc>
                <a:spcPts val="1400"/>
              </a:lnSpc>
            </a:pPr>
            <a:r>
              <a:rPr lang="en-US" sz="1000" spc="1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2014 - 2016</a:t>
            </a:r>
          </a:p>
        </p:txBody>
      </p:sp>
    </p:spTree>
    <p:extLst>
      <p:ext uri="{BB962C8B-B14F-4D97-AF65-F5344CB8AC3E}">
        <p14:creationId xmlns:p14="http://schemas.microsoft.com/office/powerpoint/2010/main" val="21162039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Resume 6">
      <a:dk1>
        <a:srgbClr val="979797"/>
      </a:dk1>
      <a:lt1>
        <a:srgbClr val="FFFFFF"/>
      </a:lt1>
      <a:dk2>
        <a:srgbClr val="3D323A"/>
      </a:dk2>
      <a:lt2>
        <a:srgbClr val="FFFFFF"/>
      </a:lt2>
      <a:accent1>
        <a:srgbClr val="7A6174"/>
      </a:accent1>
      <a:accent2>
        <a:srgbClr val="8B7184"/>
      </a:accent2>
      <a:accent3>
        <a:srgbClr val="9B9FB4"/>
      </a:accent3>
      <a:accent4>
        <a:srgbClr val="B1B7D0"/>
      </a:accent4>
      <a:accent5>
        <a:srgbClr val="D0B2C8"/>
      </a:accent5>
      <a:accent6>
        <a:srgbClr val="383838"/>
      </a:accent6>
      <a:hlink>
        <a:srgbClr val="989898"/>
      </a:hlink>
      <a:folHlink>
        <a:srgbClr val="B1B7CF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720</TotalTime>
  <Words>328</Words>
  <Application>Microsoft Macintosh PowerPoint</Application>
  <PresentationFormat>Custom</PresentationFormat>
  <Paragraphs>45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Calibri</vt:lpstr>
      <vt:lpstr>Calibri Light</vt:lpstr>
      <vt:lpstr>Lato</vt:lpstr>
      <vt:lpstr>Libre Caslon Text</vt:lpstr>
      <vt:lpstr>Oswald Light</vt:lpstr>
      <vt:lpstr>Oswald Medium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Johanna Jovel Hernández</dc:creator>
  <cp:lastModifiedBy>Johanna Jovel Hernández</cp:lastModifiedBy>
  <cp:revision>77</cp:revision>
  <dcterms:created xsi:type="dcterms:W3CDTF">2019-12-03T01:50:37Z</dcterms:created>
  <dcterms:modified xsi:type="dcterms:W3CDTF">2019-12-05T04:45:16Z</dcterms:modified>
</cp:coreProperties>
</file>