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89" r:id="rId2"/>
    <p:sldId id="4090" r:id="rId3"/>
    <p:sldId id="4091" r:id="rId4"/>
    <p:sldId id="4092" r:id="rId5"/>
    <p:sldId id="263" r:id="rId6"/>
    <p:sldId id="4093" r:id="rId7"/>
    <p:sldId id="4094" r:id="rId8"/>
    <p:sldId id="4095" r:id="rId9"/>
    <p:sldId id="4096" r:id="rId10"/>
    <p:sldId id="4097" r:id="rId11"/>
    <p:sldId id="4098" r:id="rId12"/>
    <p:sldId id="4099" r:id="rId13"/>
    <p:sldId id="4100" r:id="rId14"/>
    <p:sldId id="4101" r:id="rId15"/>
    <p:sldId id="4102" r:id="rId16"/>
    <p:sldId id="4103" r:id="rId17"/>
    <p:sldId id="4104" r:id="rId18"/>
    <p:sldId id="4105" r:id="rId19"/>
    <p:sldId id="4106" r:id="rId20"/>
    <p:sldId id="4107" r:id="rId21"/>
    <p:sldId id="4108" r:id="rId22"/>
    <p:sldId id="4109" r:id="rId23"/>
    <p:sldId id="4110" r:id="rId24"/>
    <p:sldId id="4111" r:id="rId25"/>
    <p:sldId id="4112" r:id="rId26"/>
    <p:sldId id="4113" r:id="rId27"/>
    <p:sldId id="4114" r:id="rId28"/>
    <p:sldId id="4115" r:id="rId29"/>
    <p:sldId id="4116" r:id="rId30"/>
    <p:sldId id="4117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335FFE"/>
    <a:srgbClr val="ECF3F6"/>
    <a:srgbClr val="B5B5B5"/>
    <a:srgbClr val="DEDEDE"/>
    <a:srgbClr val="DDDDDD"/>
    <a:srgbClr val="BAC4C6"/>
    <a:srgbClr val="C4C9CE"/>
    <a:srgbClr val="6D7783"/>
    <a:srgbClr val="B5B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1973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5F7E12F-E767-3647-9BDC-0413AE57C8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buClrTx/>
              <a:buFontTx/>
              <a:buNone/>
            </a:pPr>
            <a:fld id="{A852B4C8-E293-8440-BE5D-74C24DB55589}" type="slidenum">
              <a:rPr lang="en-US" altLang="en-US">
                <a:solidFill>
                  <a:srgbClr val="000000"/>
                </a:solidFill>
                <a:latin typeface="Lato Light" panose="020F0502020204030203" pitchFamily="34" charset="0"/>
              </a:rPr>
              <a:pPr>
                <a:buClrTx/>
                <a:buFontTx/>
                <a:buNone/>
              </a:pPr>
              <a:t>5</a:t>
            </a:fld>
            <a:endParaRPr lang="en-US" altLang="en-US" dirty="0">
              <a:solidFill>
                <a:srgbClr val="000000"/>
              </a:solidFill>
              <a:latin typeface="Lato Light" panose="020F0502020204030203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F6EEEDF7-8B27-1F4C-B4D3-E874FCE5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E7E9F37-C258-0146-AB07-0A6F63C09269}" type="slidenum">
              <a:rPr lang="en-US" altLang="en-US" sz="1400">
                <a:solidFill>
                  <a:srgbClr val="000000"/>
                </a:solidFill>
                <a:latin typeface="Lato Light" panose="020F0502020204030203" pitchFamily="34" charset="0"/>
              </a:rPr>
              <a:pPr algn="r">
                <a:buClrTx/>
                <a:buFontTx/>
                <a:buNone/>
              </a:pPr>
              <a:t>5</a:t>
            </a:fld>
            <a:endParaRPr lang="en-US" altLang="en-US" sz="1400" dirty="0">
              <a:solidFill>
                <a:srgbClr val="000000"/>
              </a:solidFill>
              <a:latin typeface="Lato Light" panose="020F0502020204030203" pitchFamily="34" charset="0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5C37F1B8-0199-A044-862B-0AF15F378F7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EB146B6C-EB9F-4D40-8F5B-AEAC4BCD96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95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EAEFDE0-2AC3-D14A-BD73-80F5EDF083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 b="0" i="0">
                <a:latin typeface="Lato Light" panose="020F0502020204030203" pitchFamily="34" charset="0"/>
              </a:defRPr>
            </a:lvl1pPr>
          </a:lstStyle>
          <a:p>
            <a:pPr>
              <a:defRPr/>
            </a:pPr>
            <a:fld id="{E5D247A9-FD9F-8C46-AF5C-2262DE29FB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7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87DDA4-93F2-7A45-9BB3-0ED68A4AA170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oppins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32A2-AB80-A845-8566-11C55587F84F}"/>
              </a:ext>
            </a:extLst>
          </p:cNvPr>
          <p:cNvSpPr txBox="1"/>
          <p:nvPr userDrawn="1"/>
        </p:nvSpPr>
        <p:spPr>
          <a:xfrm>
            <a:off x="22400222" y="885179"/>
            <a:ext cx="35907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FB9D1BA5-C6F4-EB44-9861-D17E8082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4" y="2949011"/>
            <a:ext cx="24380681" cy="9652285"/>
          </a:xfrm>
          <a:custGeom>
            <a:avLst/>
            <a:gdLst>
              <a:gd name="T0" fmla="*/ 0 w 19570"/>
              <a:gd name="T1" fmla="*/ 0 h 7746"/>
              <a:gd name="T2" fmla="*/ 15299 w 19570"/>
              <a:gd name="T3" fmla="*/ 0 h 7746"/>
              <a:gd name="T4" fmla="*/ 15299 w 19570"/>
              <a:gd name="T5" fmla="*/ 0 h 7746"/>
              <a:gd name="T6" fmla="*/ 16884 w 19570"/>
              <a:gd name="T7" fmla="*/ 657 h 7746"/>
              <a:gd name="T8" fmla="*/ 16884 w 19570"/>
              <a:gd name="T9" fmla="*/ 657 h 7746"/>
              <a:gd name="T10" fmla="*/ 17541 w 19570"/>
              <a:gd name="T11" fmla="*/ 2242 h 7746"/>
              <a:gd name="T12" fmla="*/ 17541 w 19570"/>
              <a:gd name="T13" fmla="*/ 2242 h 7746"/>
              <a:gd name="T14" fmla="*/ 16884 w 19570"/>
              <a:gd name="T15" fmla="*/ 3828 h 7746"/>
              <a:gd name="T16" fmla="*/ 16884 w 19570"/>
              <a:gd name="T17" fmla="*/ 3828 h 7746"/>
              <a:gd name="T18" fmla="*/ 15299 w 19570"/>
              <a:gd name="T19" fmla="*/ 4484 h 7746"/>
              <a:gd name="T20" fmla="*/ 4332 w 19570"/>
              <a:gd name="T21" fmla="*/ 4484 h 7746"/>
              <a:gd name="T22" fmla="*/ 4332 w 19570"/>
              <a:gd name="T23" fmla="*/ 4484 h 7746"/>
              <a:gd name="T24" fmla="*/ 4332 w 19570"/>
              <a:gd name="T25" fmla="*/ 4484 h 7746"/>
              <a:gd name="T26" fmla="*/ 3611 w 19570"/>
              <a:gd name="T27" fmla="*/ 4782 h 7746"/>
              <a:gd name="T28" fmla="*/ 3611 w 19570"/>
              <a:gd name="T29" fmla="*/ 4782 h 7746"/>
              <a:gd name="T30" fmla="*/ 3313 w 19570"/>
              <a:gd name="T31" fmla="*/ 5503 h 7746"/>
              <a:gd name="T32" fmla="*/ 3313 w 19570"/>
              <a:gd name="T33" fmla="*/ 5503 h 7746"/>
              <a:gd name="T34" fmla="*/ 3611 w 19570"/>
              <a:gd name="T35" fmla="*/ 6224 h 7746"/>
              <a:gd name="T36" fmla="*/ 3611 w 19570"/>
              <a:gd name="T37" fmla="*/ 6224 h 7746"/>
              <a:gd name="T38" fmla="*/ 4332 w 19570"/>
              <a:gd name="T39" fmla="*/ 6522 h 7746"/>
              <a:gd name="T40" fmla="*/ 4332 w 19570"/>
              <a:gd name="T41" fmla="*/ 6522 h 7746"/>
              <a:gd name="T42" fmla="*/ 19569 w 19570"/>
              <a:gd name="T43" fmla="*/ 6522 h 7746"/>
              <a:gd name="T44" fmla="*/ 19569 w 19570"/>
              <a:gd name="T45" fmla="*/ 7745 h 7746"/>
              <a:gd name="T46" fmla="*/ 4332 w 19570"/>
              <a:gd name="T47" fmla="*/ 7745 h 7746"/>
              <a:gd name="T48" fmla="*/ 4250 w 19570"/>
              <a:gd name="T49" fmla="*/ 7745 h 7746"/>
              <a:gd name="T50" fmla="*/ 4250 w 19570"/>
              <a:gd name="T51" fmla="*/ 7744 h 7746"/>
              <a:gd name="T52" fmla="*/ 4250 w 19570"/>
              <a:gd name="T53" fmla="*/ 7744 h 7746"/>
              <a:gd name="T54" fmla="*/ 2747 w 19570"/>
              <a:gd name="T55" fmla="*/ 7088 h 7746"/>
              <a:gd name="T56" fmla="*/ 2747 w 19570"/>
              <a:gd name="T57" fmla="*/ 7088 h 7746"/>
              <a:gd name="T58" fmla="*/ 2090 w 19570"/>
              <a:gd name="T59" fmla="*/ 5503 h 7746"/>
              <a:gd name="T60" fmla="*/ 2090 w 19570"/>
              <a:gd name="T61" fmla="*/ 5503 h 7746"/>
              <a:gd name="T62" fmla="*/ 2747 w 19570"/>
              <a:gd name="T63" fmla="*/ 3917 h 7746"/>
              <a:gd name="T64" fmla="*/ 2747 w 19570"/>
              <a:gd name="T65" fmla="*/ 3917 h 7746"/>
              <a:gd name="T66" fmla="*/ 4332 w 19570"/>
              <a:gd name="T67" fmla="*/ 3261 h 7746"/>
              <a:gd name="T68" fmla="*/ 15299 w 19570"/>
              <a:gd name="T69" fmla="*/ 3261 h 7746"/>
              <a:gd name="T70" fmla="*/ 15299 w 19570"/>
              <a:gd name="T71" fmla="*/ 3261 h 7746"/>
              <a:gd name="T72" fmla="*/ 15299 w 19570"/>
              <a:gd name="T73" fmla="*/ 3261 h 7746"/>
              <a:gd name="T74" fmla="*/ 16019 w 19570"/>
              <a:gd name="T75" fmla="*/ 2963 h 7746"/>
              <a:gd name="T76" fmla="*/ 16019 w 19570"/>
              <a:gd name="T77" fmla="*/ 2963 h 7746"/>
              <a:gd name="T78" fmla="*/ 16317 w 19570"/>
              <a:gd name="T79" fmla="*/ 2242 h 7746"/>
              <a:gd name="T80" fmla="*/ 16317 w 19570"/>
              <a:gd name="T81" fmla="*/ 2242 h 7746"/>
              <a:gd name="T82" fmla="*/ 16019 w 19570"/>
              <a:gd name="T83" fmla="*/ 1522 h 7746"/>
              <a:gd name="T84" fmla="*/ 16019 w 19570"/>
              <a:gd name="T85" fmla="*/ 1522 h 7746"/>
              <a:gd name="T86" fmla="*/ 15299 w 19570"/>
              <a:gd name="T87" fmla="*/ 1223 h 7746"/>
              <a:gd name="T88" fmla="*/ 15299 w 19570"/>
              <a:gd name="T89" fmla="*/ 1223 h 7746"/>
              <a:gd name="T90" fmla="*/ 0 w 19570"/>
              <a:gd name="T91" fmla="*/ 1223 h 7746"/>
              <a:gd name="T92" fmla="*/ 0 w 19570"/>
              <a:gd name="T93" fmla="*/ 0 h 7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570" h="7746">
                <a:moveTo>
                  <a:pt x="0" y="0"/>
                </a:moveTo>
                <a:lnTo>
                  <a:pt x="15299" y="0"/>
                </a:lnTo>
                <a:lnTo>
                  <a:pt x="15299" y="0"/>
                </a:lnTo>
                <a:cubicBezTo>
                  <a:pt x="15893" y="0"/>
                  <a:pt x="16464" y="236"/>
                  <a:pt x="16884" y="657"/>
                </a:cubicBezTo>
                <a:lnTo>
                  <a:pt x="16884" y="657"/>
                </a:lnTo>
                <a:cubicBezTo>
                  <a:pt x="17305" y="1077"/>
                  <a:pt x="17541" y="1648"/>
                  <a:pt x="17541" y="2242"/>
                </a:cubicBezTo>
                <a:lnTo>
                  <a:pt x="17541" y="2242"/>
                </a:lnTo>
                <a:cubicBezTo>
                  <a:pt x="17541" y="2837"/>
                  <a:pt x="17305" y="3407"/>
                  <a:pt x="16884" y="3828"/>
                </a:cubicBezTo>
                <a:lnTo>
                  <a:pt x="16884" y="3828"/>
                </a:lnTo>
                <a:cubicBezTo>
                  <a:pt x="16464" y="4248"/>
                  <a:pt x="15893" y="4484"/>
                  <a:pt x="15299" y="4484"/>
                </a:cubicBezTo>
                <a:lnTo>
                  <a:pt x="4332" y="4484"/>
                </a:lnTo>
                <a:lnTo>
                  <a:pt x="4332" y="4484"/>
                </a:lnTo>
                <a:lnTo>
                  <a:pt x="4332" y="4484"/>
                </a:lnTo>
                <a:cubicBezTo>
                  <a:pt x="4061" y="4484"/>
                  <a:pt x="3802" y="4591"/>
                  <a:pt x="3611" y="4782"/>
                </a:cubicBezTo>
                <a:lnTo>
                  <a:pt x="3611" y="4782"/>
                </a:lnTo>
                <a:cubicBezTo>
                  <a:pt x="3420" y="4973"/>
                  <a:pt x="3313" y="5233"/>
                  <a:pt x="3313" y="5503"/>
                </a:cubicBezTo>
                <a:lnTo>
                  <a:pt x="3313" y="5503"/>
                </a:lnTo>
                <a:cubicBezTo>
                  <a:pt x="3313" y="5773"/>
                  <a:pt x="3420" y="6033"/>
                  <a:pt x="3611" y="6224"/>
                </a:cubicBezTo>
                <a:lnTo>
                  <a:pt x="3611" y="6224"/>
                </a:lnTo>
                <a:cubicBezTo>
                  <a:pt x="3802" y="6415"/>
                  <a:pt x="4061" y="6522"/>
                  <a:pt x="4332" y="6522"/>
                </a:cubicBezTo>
                <a:lnTo>
                  <a:pt x="4332" y="6522"/>
                </a:lnTo>
                <a:lnTo>
                  <a:pt x="19569" y="6522"/>
                </a:lnTo>
                <a:lnTo>
                  <a:pt x="19569" y="7745"/>
                </a:lnTo>
                <a:lnTo>
                  <a:pt x="4332" y="7745"/>
                </a:lnTo>
                <a:lnTo>
                  <a:pt x="4250" y="7745"/>
                </a:lnTo>
                <a:lnTo>
                  <a:pt x="4250" y="7744"/>
                </a:lnTo>
                <a:lnTo>
                  <a:pt x="4250" y="7744"/>
                </a:lnTo>
                <a:cubicBezTo>
                  <a:pt x="3685" y="7723"/>
                  <a:pt x="3148" y="7490"/>
                  <a:pt x="2747" y="7088"/>
                </a:cubicBezTo>
                <a:lnTo>
                  <a:pt x="2747" y="7088"/>
                </a:lnTo>
                <a:cubicBezTo>
                  <a:pt x="2326" y="6668"/>
                  <a:pt x="2090" y="6098"/>
                  <a:pt x="2090" y="5503"/>
                </a:cubicBezTo>
                <a:lnTo>
                  <a:pt x="2090" y="5503"/>
                </a:lnTo>
                <a:cubicBezTo>
                  <a:pt x="2090" y="4908"/>
                  <a:pt x="2326" y="4338"/>
                  <a:pt x="2747" y="3917"/>
                </a:cubicBezTo>
                <a:lnTo>
                  <a:pt x="2747" y="3917"/>
                </a:lnTo>
                <a:cubicBezTo>
                  <a:pt x="3167" y="3498"/>
                  <a:pt x="3737" y="3261"/>
                  <a:pt x="4332" y="3261"/>
                </a:cubicBezTo>
                <a:lnTo>
                  <a:pt x="15299" y="3261"/>
                </a:lnTo>
                <a:lnTo>
                  <a:pt x="15299" y="3261"/>
                </a:lnTo>
                <a:lnTo>
                  <a:pt x="15299" y="3261"/>
                </a:lnTo>
                <a:cubicBezTo>
                  <a:pt x="15569" y="3261"/>
                  <a:pt x="15828" y="3154"/>
                  <a:pt x="16019" y="2963"/>
                </a:cubicBezTo>
                <a:lnTo>
                  <a:pt x="16019" y="2963"/>
                </a:lnTo>
                <a:cubicBezTo>
                  <a:pt x="16210" y="2772"/>
                  <a:pt x="16317" y="2512"/>
                  <a:pt x="16317" y="2242"/>
                </a:cubicBezTo>
                <a:lnTo>
                  <a:pt x="16317" y="2242"/>
                </a:lnTo>
                <a:cubicBezTo>
                  <a:pt x="16317" y="1972"/>
                  <a:pt x="16210" y="1712"/>
                  <a:pt x="16019" y="1522"/>
                </a:cubicBezTo>
                <a:lnTo>
                  <a:pt x="16019" y="1522"/>
                </a:lnTo>
                <a:cubicBezTo>
                  <a:pt x="15828" y="1330"/>
                  <a:pt x="15569" y="1223"/>
                  <a:pt x="15299" y="1223"/>
                </a:cubicBezTo>
                <a:lnTo>
                  <a:pt x="15299" y="1223"/>
                </a:lnTo>
                <a:lnTo>
                  <a:pt x="0" y="1223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DFF331E-4E00-5F4B-8FE0-ECC5F82C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2" y="3674165"/>
            <a:ext cx="24198144" cy="8228193"/>
          </a:xfrm>
          <a:custGeom>
            <a:avLst/>
            <a:gdLst>
              <a:gd name="connsiteX0" fmla="*/ 5611814 w 24198144"/>
              <a:gd name="connsiteY0" fmla="*/ 8158021 h 8228193"/>
              <a:gd name="connsiteX1" fmla="*/ 5865935 w 24198144"/>
              <a:gd name="connsiteY1" fmla="*/ 8158021 h 8228193"/>
              <a:gd name="connsiteX2" fmla="*/ 5865935 w 24198144"/>
              <a:gd name="connsiteY2" fmla="*/ 8222700 h 8228193"/>
              <a:gd name="connsiteX3" fmla="*/ 5611814 w 24198144"/>
              <a:gd name="connsiteY3" fmla="*/ 8222700 h 8228193"/>
              <a:gd name="connsiteX4" fmla="*/ 9285671 w 24198144"/>
              <a:gd name="connsiteY4" fmla="*/ 8147343 h 8228193"/>
              <a:gd name="connsiteX5" fmla="*/ 9285671 w 24198144"/>
              <a:gd name="connsiteY5" fmla="*/ 8210481 h 8228193"/>
              <a:gd name="connsiteX6" fmla="*/ 9031504 w 24198144"/>
              <a:gd name="connsiteY6" fmla="*/ 8211719 h 8228193"/>
              <a:gd name="connsiteX7" fmla="*/ 9031504 w 24198144"/>
              <a:gd name="connsiteY7" fmla="*/ 8149819 h 8228193"/>
              <a:gd name="connsiteX8" fmla="*/ 9792756 w 24198144"/>
              <a:gd name="connsiteY8" fmla="*/ 8143629 h 8228193"/>
              <a:gd name="connsiteX9" fmla="*/ 9794002 w 24198144"/>
              <a:gd name="connsiteY9" fmla="*/ 8206767 h 8228193"/>
              <a:gd name="connsiteX10" fmla="*/ 9539836 w 24198144"/>
              <a:gd name="connsiteY10" fmla="*/ 8209243 h 8228193"/>
              <a:gd name="connsiteX11" fmla="*/ 9538590 w 24198144"/>
              <a:gd name="connsiteY11" fmla="*/ 8146105 h 8228193"/>
              <a:gd name="connsiteX12" fmla="*/ 10301089 w 24198144"/>
              <a:gd name="connsiteY12" fmla="*/ 8139915 h 8228193"/>
              <a:gd name="connsiteX13" fmla="*/ 10302334 w 24198144"/>
              <a:gd name="connsiteY13" fmla="*/ 8203053 h 8228193"/>
              <a:gd name="connsiteX14" fmla="*/ 10046922 w 24198144"/>
              <a:gd name="connsiteY14" fmla="*/ 8204291 h 8228193"/>
              <a:gd name="connsiteX15" fmla="*/ 10046922 w 24198144"/>
              <a:gd name="connsiteY15" fmla="*/ 8141153 h 8228193"/>
              <a:gd name="connsiteX16" fmla="*/ 14993353 w 24198144"/>
              <a:gd name="connsiteY16" fmla="*/ 8136356 h 8228193"/>
              <a:gd name="connsiteX17" fmla="*/ 14993353 w 24198144"/>
              <a:gd name="connsiteY17" fmla="*/ 8199494 h 8228193"/>
              <a:gd name="connsiteX18" fmla="*/ 14740624 w 24198144"/>
              <a:gd name="connsiteY18" fmla="*/ 8200732 h 8228193"/>
              <a:gd name="connsiteX19" fmla="*/ 14739379 w 24198144"/>
              <a:gd name="connsiteY19" fmla="*/ 8137594 h 8228193"/>
              <a:gd name="connsiteX20" fmla="*/ 10809420 w 24198144"/>
              <a:gd name="connsiteY20" fmla="*/ 8136201 h 8228193"/>
              <a:gd name="connsiteX21" fmla="*/ 10809420 w 24198144"/>
              <a:gd name="connsiteY21" fmla="*/ 8199339 h 8228193"/>
              <a:gd name="connsiteX22" fmla="*/ 10555254 w 24198144"/>
              <a:gd name="connsiteY22" fmla="*/ 8200577 h 8228193"/>
              <a:gd name="connsiteX23" fmla="*/ 10555254 w 24198144"/>
              <a:gd name="connsiteY23" fmla="*/ 8138677 h 8228193"/>
              <a:gd name="connsiteX24" fmla="*/ 15501301 w 24198144"/>
              <a:gd name="connsiteY24" fmla="*/ 8132642 h 8228193"/>
              <a:gd name="connsiteX25" fmla="*/ 15501301 w 24198144"/>
              <a:gd name="connsiteY25" fmla="*/ 8195780 h 8228193"/>
              <a:gd name="connsiteX26" fmla="*/ 15248572 w 24198144"/>
              <a:gd name="connsiteY26" fmla="*/ 8197018 h 8228193"/>
              <a:gd name="connsiteX27" fmla="*/ 15247327 w 24198144"/>
              <a:gd name="connsiteY27" fmla="*/ 8133880 h 8228193"/>
              <a:gd name="connsiteX28" fmla="*/ 11316507 w 24198144"/>
              <a:gd name="connsiteY28" fmla="*/ 8132487 h 8228193"/>
              <a:gd name="connsiteX29" fmla="*/ 11317754 w 24198144"/>
              <a:gd name="connsiteY29" fmla="*/ 8195625 h 8228193"/>
              <a:gd name="connsiteX30" fmla="*/ 11063587 w 24198144"/>
              <a:gd name="connsiteY30" fmla="*/ 8196863 h 8228193"/>
              <a:gd name="connsiteX31" fmla="*/ 11063587 w 24198144"/>
              <a:gd name="connsiteY31" fmla="*/ 8133725 h 8228193"/>
              <a:gd name="connsiteX32" fmla="*/ 16009249 w 24198144"/>
              <a:gd name="connsiteY32" fmla="*/ 8128928 h 8228193"/>
              <a:gd name="connsiteX33" fmla="*/ 16009249 w 24198144"/>
              <a:gd name="connsiteY33" fmla="*/ 8192066 h 8228193"/>
              <a:gd name="connsiteX34" fmla="*/ 15755275 w 24198144"/>
              <a:gd name="connsiteY34" fmla="*/ 8193304 h 8228193"/>
              <a:gd name="connsiteX35" fmla="*/ 15755275 w 24198144"/>
              <a:gd name="connsiteY35" fmla="*/ 8130166 h 8228193"/>
              <a:gd name="connsiteX36" fmla="*/ 11824839 w 24198144"/>
              <a:gd name="connsiteY36" fmla="*/ 8128773 h 8228193"/>
              <a:gd name="connsiteX37" fmla="*/ 11826085 w 24198144"/>
              <a:gd name="connsiteY37" fmla="*/ 8191911 h 8228193"/>
              <a:gd name="connsiteX38" fmla="*/ 11570673 w 24198144"/>
              <a:gd name="connsiteY38" fmla="*/ 8193149 h 8228193"/>
              <a:gd name="connsiteX39" fmla="*/ 11570673 w 24198144"/>
              <a:gd name="connsiteY39" fmla="*/ 8131249 h 8228193"/>
              <a:gd name="connsiteX40" fmla="*/ 16517198 w 24198144"/>
              <a:gd name="connsiteY40" fmla="*/ 8125214 h 8228193"/>
              <a:gd name="connsiteX41" fmla="*/ 16517198 w 24198144"/>
              <a:gd name="connsiteY41" fmla="*/ 8188352 h 8228193"/>
              <a:gd name="connsiteX42" fmla="*/ 16263224 w 24198144"/>
              <a:gd name="connsiteY42" fmla="*/ 8190828 h 8228193"/>
              <a:gd name="connsiteX43" fmla="*/ 16261978 w 24198144"/>
              <a:gd name="connsiteY43" fmla="*/ 8126452 h 8228193"/>
              <a:gd name="connsiteX44" fmla="*/ 23942924 w 24198144"/>
              <a:gd name="connsiteY44" fmla="*/ 8125059 h 8228193"/>
              <a:gd name="connsiteX45" fmla="*/ 24198144 w 24198144"/>
              <a:gd name="connsiteY45" fmla="*/ 8125059 h 8228193"/>
              <a:gd name="connsiteX46" fmla="*/ 24198144 w 24198144"/>
              <a:gd name="connsiteY46" fmla="*/ 8189714 h 8228193"/>
              <a:gd name="connsiteX47" fmla="*/ 23942924 w 24198144"/>
              <a:gd name="connsiteY47" fmla="*/ 8189714 h 8228193"/>
              <a:gd name="connsiteX48" fmla="*/ 23436220 w 24198144"/>
              <a:gd name="connsiteY48" fmla="*/ 8125059 h 8228193"/>
              <a:gd name="connsiteX49" fmla="*/ 23690194 w 24198144"/>
              <a:gd name="connsiteY49" fmla="*/ 8125059 h 8228193"/>
              <a:gd name="connsiteX50" fmla="*/ 23690194 w 24198144"/>
              <a:gd name="connsiteY50" fmla="*/ 8189714 h 8228193"/>
              <a:gd name="connsiteX51" fmla="*/ 23436220 w 24198144"/>
              <a:gd name="connsiteY51" fmla="*/ 8189714 h 8228193"/>
              <a:gd name="connsiteX52" fmla="*/ 22928272 w 24198144"/>
              <a:gd name="connsiteY52" fmla="*/ 8125059 h 8228193"/>
              <a:gd name="connsiteX53" fmla="*/ 23182246 w 24198144"/>
              <a:gd name="connsiteY53" fmla="*/ 8125059 h 8228193"/>
              <a:gd name="connsiteX54" fmla="*/ 23182246 w 24198144"/>
              <a:gd name="connsiteY54" fmla="*/ 8189714 h 8228193"/>
              <a:gd name="connsiteX55" fmla="*/ 22928272 w 24198144"/>
              <a:gd name="connsiteY55" fmla="*/ 8189714 h 8228193"/>
              <a:gd name="connsiteX56" fmla="*/ 22420322 w 24198144"/>
              <a:gd name="connsiteY56" fmla="*/ 8125059 h 8228193"/>
              <a:gd name="connsiteX57" fmla="*/ 22675542 w 24198144"/>
              <a:gd name="connsiteY57" fmla="*/ 8125059 h 8228193"/>
              <a:gd name="connsiteX58" fmla="*/ 22675542 w 24198144"/>
              <a:gd name="connsiteY58" fmla="*/ 8189714 h 8228193"/>
              <a:gd name="connsiteX59" fmla="*/ 22420322 w 24198144"/>
              <a:gd name="connsiteY59" fmla="*/ 8189714 h 8228193"/>
              <a:gd name="connsiteX60" fmla="*/ 21913618 w 24198144"/>
              <a:gd name="connsiteY60" fmla="*/ 8125059 h 8228193"/>
              <a:gd name="connsiteX61" fmla="*/ 22167592 w 24198144"/>
              <a:gd name="connsiteY61" fmla="*/ 8125059 h 8228193"/>
              <a:gd name="connsiteX62" fmla="*/ 22167592 w 24198144"/>
              <a:gd name="connsiteY62" fmla="*/ 8189714 h 8228193"/>
              <a:gd name="connsiteX63" fmla="*/ 21913618 w 24198144"/>
              <a:gd name="connsiteY63" fmla="*/ 8189714 h 8228193"/>
              <a:gd name="connsiteX64" fmla="*/ 21405670 w 24198144"/>
              <a:gd name="connsiteY64" fmla="*/ 8125059 h 8228193"/>
              <a:gd name="connsiteX65" fmla="*/ 21659644 w 24198144"/>
              <a:gd name="connsiteY65" fmla="*/ 8125059 h 8228193"/>
              <a:gd name="connsiteX66" fmla="*/ 21659644 w 24198144"/>
              <a:gd name="connsiteY66" fmla="*/ 8189714 h 8228193"/>
              <a:gd name="connsiteX67" fmla="*/ 21405670 w 24198144"/>
              <a:gd name="connsiteY67" fmla="*/ 8189714 h 8228193"/>
              <a:gd name="connsiteX68" fmla="*/ 20897720 w 24198144"/>
              <a:gd name="connsiteY68" fmla="*/ 8125059 h 8228193"/>
              <a:gd name="connsiteX69" fmla="*/ 21151696 w 24198144"/>
              <a:gd name="connsiteY69" fmla="*/ 8125059 h 8228193"/>
              <a:gd name="connsiteX70" fmla="*/ 21151696 w 24198144"/>
              <a:gd name="connsiteY70" fmla="*/ 8189714 h 8228193"/>
              <a:gd name="connsiteX71" fmla="*/ 20897720 w 24198144"/>
              <a:gd name="connsiteY71" fmla="*/ 8189714 h 8228193"/>
              <a:gd name="connsiteX72" fmla="*/ 12331925 w 24198144"/>
              <a:gd name="connsiteY72" fmla="*/ 8125059 h 8228193"/>
              <a:gd name="connsiteX73" fmla="*/ 12331925 w 24198144"/>
              <a:gd name="connsiteY73" fmla="*/ 8188197 h 8228193"/>
              <a:gd name="connsiteX74" fmla="*/ 12079005 w 24198144"/>
              <a:gd name="connsiteY74" fmla="*/ 8189435 h 8228193"/>
              <a:gd name="connsiteX75" fmla="*/ 12079005 w 24198144"/>
              <a:gd name="connsiteY75" fmla="*/ 8126297 h 8228193"/>
              <a:gd name="connsiteX76" fmla="*/ 17023900 w 24198144"/>
              <a:gd name="connsiteY76" fmla="*/ 8121500 h 8228193"/>
              <a:gd name="connsiteX77" fmla="*/ 17025146 w 24198144"/>
              <a:gd name="connsiteY77" fmla="*/ 8184638 h 8228193"/>
              <a:gd name="connsiteX78" fmla="*/ 16771172 w 24198144"/>
              <a:gd name="connsiteY78" fmla="*/ 8185876 h 8228193"/>
              <a:gd name="connsiteX79" fmla="*/ 16769927 w 24198144"/>
              <a:gd name="connsiteY79" fmla="*/ 8122738 h 8228193"/>
              <a:gd name="connsiteX80" fmla="*/ 17531848 w 24198144"/>
              <a:gd name="connsiteY80" fmla="*/ 8117786 h 8228193"/>
              <a:gd name="connsiteX81" fmla="*/ 17531848 w 24198144"/>
              <a:gd name="connsiteY81" fmla="*/ 8180924 h 8228193"/>
              <a:gd name="connsiteX82" fmla="*/ 17277874 w 24198144"/>
              <a:gd name="connsiteY82" fmla="*/ 8182162 h 8228193"/>
              <a:gd name="connsiteX83" fmla="*/ 17277874 w 24198144"/>
              <a:gd name="connsiteY83" fmla="*/ 8119024 h 8228193"/>
              <a:gd name="connsiteX84" fmla="*/ 18039796 w 24198144"/>
              <a:gd name="connsiteY84" fmla="*/ 8114072 h 8228193"/>
              <a:gd name="connsiteX85" fmla="*/ 18039796 w 24198144"/>
              <a:gd name="connsiteY85" fmla="*/ 8177210 h 8228193"/>
              <a:gd name="connsiteX86" fmla="*/ 17785824 w 24198144"/>
              <a:gd name="connsiteY86" fmla="*/ 8178448 h 8228193"/>
              <a:gd name="connsiteX87" fmla="*/ 17785824 w 24198144"/>
              <a:gd name="connsiteY87" fmla="*/ 8115310 h 8228193"/>
              <a:gd name="connsiteX88" fmla="*/ 18728390 w 24198144"/>
              <a:gd name="connsiteY88" fmla="*/ 4048795 h 8228193"/>
              <a:gd name="connsiteX89" fmla="*/ 18983784 w 24198144"/>
              <a:gd name="connsiteY89" fmla="*/ 4048795 h 8228193"/>
              <a:gd name="connsiteX90" fmla="*/ 18983784 w 24198144"/>
              <a:gd name="connsiteY90" fmla="*/ 4113426 h 8228193"/>
              <a:gd name="connsiteX91" fmla="*/ 18728390 w 24198144"/>
              <a:gd name="connsiteY91" fmla="*/ 4113426 h 8228193"/>
              <a:gd name="connsiteX92" fmla="*/ 18221342 w 24198144"/>
              <a:gd name="connsiteY92" fmla="*/ 4048795 h 8228193"/>
              <a:gd name="connsiteX93" fmla="*/ 18475488 w 24198144"/>
              <a:gd name="connsiteY93" fmla="*/ 4048795 h 8228193"/>
              <a:gd name="connsiteX94" fmla="*/ 18475488 w 24198144"/>
              <a:gd name="connsiteY94" fmla="*/ 4113426 h 8228193"/>
              <a:gd name="connsiteX95" fmla="*/ 18221342 w 24198144"/>
              <a:gd name="connsiteY95" fmla="*/ 4113426 h 8228193"/>
              <a:gd name="connsiteX96" fmla="*/ 17713048 w 24198144"/>
              <a:gd name="connsiteY96" fmla="*/ 4048795 h 8228193"/>
              <a:gd name="connsiteX97" fmla="*/ 17967196 w 24198144"/>
              <a:gd name="connsiteY97" fmla="*/ 4048795 h 8228193"/>
              <a:gd name="connsiteX98" fmla="*/ 17967196 w 24198144"/>
              <a:gd name="connsiteY98" fmla="*/ 4113426 h 8228193"/>
              <a:gd name="connsiteX99" fmla="*/ 17713048 w 24198144"/>
              <a:gd name="connsiteY99" fmla="*/ 4113426 h 8228193"/>
              <a:gd name="connsiteX100" fmla="*/ 17204754 w 24198144"/>
              <a:gd name="connsiteY100" fmla="*/ 4048795 h 8228193"/>
              <a:gd name="connsiteX101" fmla="*/ 17458900 w 24198144"/>
              <a:gd name="connsiteY101" fmla="*/ 4048795 h 8228193"/>
              <a:gd name="connsiteX102" fmla="*/ 17458900 w 24198144"/>
              <a:gd name="connsiteY102" fmla="*/ 4113426 h 8228193"/>
              <a:gd name="connsiteX103" fmla="*/ 17204754 w 24198144"/>
              <a:gd name="connsiteY103" fmla="*/ 4113426 h 8228193"/>
              <a:gd name="connsiteX104" fmla="*/ 16697706 w 24198144"/>
              <a:gd name="connsiteY104" fmla="*/ 4048795 h 8228193"/>
              <a:gd name="connsiteX105" fmla="*/ 16951852 w 24198144"/>
              <a:gd name="connsiteY105" fmla="*/ 4048795 h 8228193"/>
              <a:gd name="connsiteX106" fmla="*/ 16951852 w 24198144"/>
              <a:gd name="connsiteY106" fmla="*/ 4113426 h 8228193"/>
              <a:gd name="connsiteX107" fmla="*/ 16697706 w 24198144"/>
              <a:gd name="connsiteY107" fmla="*/ 4113426 h 8228193"/>
              <a:gd name="connsiteX108" fmla="*/ 16189413 w 24198144"/>
              <a:gd name="connsiteY108" fmla="*/ 4048795 h 8228193"/>
              <a:gd name="connsiteX109" fmla="*/ 16443560 w 24198144"/>
              <a:gd name="connsiteY109" fmla="*/ 4048795 h 8228193"/>
              <a:gd name="connsiteX110" fmla="*/ 16443560 w 24198144"/>
              <a:gd name="connsiteY110" fmla="*/ 4113426 h 8228193"/>
              <a:gd name="connsiteX111" fmla="*/ 16189413 w 24198144"/>
              <a:gd name="connsiteY111" fmla="*/ 4113426 h 8228193"/>
              <a:gd name="connsiteX112" fmla="*/ 15681119 w 24198144"/>
              <a:gd name="connsiteY112" fmla="*/ 4048795 h 8228193"/>
              <a:gd name="connsiteX113" fmla="*/ 15935266 w 24198144"/>
              <a:gd name="connsiteY113" fmla="*/ 4048795 h 8228193"/>
              <a:gd name="connsiteX114" fmla="*/ 15935266 w 24198144"/>
              <a:gd name="connsiteY114" fmla="*/ 4113426 h 8228193"/>
              <a:gd name="connsiteX115" fmla="*/ 15681119 w 24198144"/>
              <a:gd name="connsiteY115" fmla="*/ 4113426 h 8228193"/>
              <a:gd name="connsiteX116" fmla="*/ 15174071 w 24198144"/>
              <a:gd name="connsiteY116" fmla="*/ 4048795 h 8228193"/>
              <a:gd name="connsiteX117" fmla="*/ 15426972 w 24198144"/>
              <a:gd name="connsiteY117" fmla="*/ 4048795 h 8228193"/>
              <a:gd name="connsiteX118" fmla="*/ 15426972 w 24198144"/>
              <a:gd name="connsiteY118" fmla="*/ 4113426 h 8228193"/>
              <a:gd name="connsiteX119" fmla="*/ 15174071 w 24198144"/>
              <a:gd name="connsiteY119" fmla="*/ 4113426 h 8228193"/>
              <a:gd name="connsiteX120" fmla="*/ 14665777 w 24198144"/>
              <a:gd name="connsiteY120" fmla="*/ 4048795 h 8228193"/>
              <a:gd name="connsiteX121" fmla="*/ 14918678 w 24198144"/>
              <a:gd name="connsiteY121" fmla="*/ 4048795 h 8228193"/>
              <a:gd name="connsiteX122" fmla="*/ 14918678 w 24198144"/>
              <a:gd name="connsiteY122" fmla="*/ 4113426 h 8228193"/>
              <a:gd name="connsiteX123" fmla="*/ 14665777 w 24198144"/>
              <a:gd name="connsiteY123" fmla="*/ 4113426 h 8228193"/>
              <a:gd name="connsiteX124" fmla="*/ 14157483 w 24198144"/>
              <a:gd name="connsiteY124" fmla="*/ 4048795 h 8228193"/>
              <a:gd name="connsiteX125" fmla="*/ 14411630 w 24198144"/>
              <a:gd name="connsiteY125" fmla="*/ 4048795 h 8228193"/>
              <a:gd name="connsiteX126" fmla="*/ 14411630 w 24198144"/>
              <a:gd name="connsiteY126" fmla="*/ 4113426 h 8228193"/>
              <a:gd name="connsiteX127" fmla="*/ 14157483 w 24198144"/>
              <a:gd name="connsiteY127" fmla="*/ 4113426 h 8228193"/>
              <a:gd name="connsiteX128" fmla="*/ 13649190 w 24198144"/>
              <a:gd name="connsiteY128" fmla="*/ 4048795 h 8228193"/>
              <a:gd name="connsiteX129" fmla="*/ 13903336 w 24198144"/>
              <a:gd name="connsiteY129" fmla="*/ 4048795 h 8228193"/>
              <a:gd name="connsiteX130" fmla="*/ 13903336 w 24198144"/>
              <a:gd name="connsiteY130" fmla="*/ 4113426 h 8228193"/>
              <a:gd name="connsiteX131" fmla="*/ 13649190 w 24198144"/>
              <a:gd name="connsiteY131" fmla="*/ 4113426 h 8228193"/>
              <a:gd name="connsiteX132" fmla="*/ 13142142 w 24198144"/>
              <a:gd name="connsiteY132" fmla="*/ 4048795 h 8228193"/>
              <a:gd name="connsiteX133" fmla="*/ 13395042 w 24198144"/>
              <a:gd name="connsiteY133" fmla="*/ 4048795 h 8228193"/>
              <a:gd name="connsiteX134" fmla="*/ 13395042 w 24198144"/>
              <a:gd name="connsiteY134" fmla="*/ 4113426 h 8228193"/>
              <a:gd name="connsiteX135" fmla="*/ 13142142 w 24198144"/>
              <a:gd name="connsiteY135" fmla="*/ 4113426 h 8228193"/>
              <a:gd name="connsiteX136" fmla="*/ 12633848 w 24198144"/>
              <a:gd name="connsiteY136" fmla="*/ 4048795 h 8228193"/>
              <a:gd name="connsiteX137" fmla="*/ 12887994 w 24198144"/>
              <a:gd name="connsiteY137" fmla="*/ 4048795 h 8228193"/>
              <a:gd name="connsiteX138" fmla="*/ 12887994 w 24198144"/>
              <a:gd name="connsiteY138" fmla="*/ 4113426 h 8228193"/>
              <a:gd name="connsiteX139" fmla="*/ 12633848 w 24198144"/>
              <a:gd name="connsiteY139" fmla="*/ 4113426 h 8228193"/>
              <a:gd name="connsiteX140" fmla="*/ 12126800 w 24198144"/>
              <a:gd name="connsiteY140" fmla="*/ 4048795 h 8228193"/>
              <a:gd name="connsiteX141" fmla="*/ 12379701 w 24198144"/>
              <a:gd name="connsiteY141" fmla="*/ 4048795 h 8228193"/>
              <a:gd name="connsiteX142" fmla="*/ 12379701 w 24198144"/>
              <a:gd name="connsiteY142" fmla="*/ 4113426 h 8228193"/>
              <a:gd name="connsiteX143" fmla="*/ 12126800 w 24198144"/>
              <a:gd name="connsiteY143" fmla="*/ 4113426 h 8228193"/>
              <a:gd name="connsiteX144" fmla="*/ 11618506 w 24198144"/>
              <a:gd name="connsiteY144" fmla="*/ 4048795 h 8228193"/>
              <a:gd name="connsiteX145" fmla="*/ 11872653 w 24198144"/>
              <a:gd name="connsiteY145" fmla="*/ 4048795 h 8228193"/>
              <a:gd name="connsiteX146" fmla="*/ 11872653 w 24198144"/>
              <a:gd name="connsiteY146" fmla="*/ 4113426 h 8228193"/>
              <a:gd name="connsiteX147" fmla="*/ 11618506 w 24198144"/>
              <a:gd name="connsiteY147" fmla="*/ 4113426 h 8228193"/>
              <a:gd name="connsiteX148" fmla="*/ 11111458 w 24198144"/>
              <a:gd name="connsiteY148" fmla="*/ 4048795 h 8228193"/>
              <a:gd name="connsiteX149" fmla="*/ 11365605 w 24198144"/>
              <a:gd name="connsiteY149" fmla="*/ 4048795 h 8228193"/>
              <a:gd name="connsiteX150" fmla="*/ 11365605 w 24198144"/>
              <a:gd name="connsiteY150" fmla="*/ 4113426 h 8228193"/>
              <a:gd name="connsiteX151" fmla="*/ 11111458 w 24198144"/>
              <a:gd name="connsiteY151" fmla="*/ 4113426 h 8228193"/>
              <a:gd name="connsiteX152" fmla="*/ 10603164 w 24198144"/>
              <a:gd name="connsiteY152" fmla="*/ 4048795 h 8228193"/>
              <a:gd name="connsiteX153" fmla="*/ 10857311 w 24198144"/>
              <a:gd name="connsiteY153" fmla="*/ 4048795 h 8228193"/>
              <a:gd name="connsiteX154" fmla="*/ 10857311 w 24198144"/>
              <a:gd name="connsiteY154" fmla="*/ 4113426 h 8228193"/>
              <a:gd name="connsiteX155" fmla="*/ 10603164 w 24198144"/>
              <a:gd name="connsiteY155" fmla="*/ 4113426 h 8228193"/>
              <a:gd name="connsiteX156" fmla="*/ 10094871 w 24198144"/>
              <a:gd name="connsiteY156" fmla="*/ 4048795 h 8228193"/>
              <a:gd name="connsiteX157" fmla="*/ 10349018 w 24198144"/>
              <a:gd name="connsiteY157" fmla="*/ 4048795 h 8228193"/>
              <a:gd name="connsiteX158" fmla="*/ 10349018 w 24198144"/>
              <a:gd name="connsiteY158" fmla="*/ 4113426 h 8228193"/>
              <a:gd name="connsiteX159" fmla="*/ 10094871 w 24198144"/>
              <a:gd name="connsiteY159" fmla="*/ 4113426 h 8228193"/>
              <a:gd name="connsiteX160" fmla="*/ 9586576 w 24198144"/>
              <a:gd name="connsiteY160" fmla="*/ 4048795 h 8228193"/>
              <a:gd name="connsiteX161" fmla="*/ 9841970 w 24198144"/>
              <a:gd name="connsiteY161" fmla="*/ 4048795 h 8228193"/>
              <a:gd name="connsiteX162" fmla="*/ 9841970 w 24198144"/>
              <a:gd name="connsiteY162" fmla="*/ 4113426 h 8228193"/>
              <a:gd name="connsiteX163" fmla="*/ 9586576 w 24198144"/>
              <a:gd name="connsiteY163" fmla="*/ 4113426 h 8228193"/>
              <a:gd name="connsiteX164" fmla="*/ 9079529 w 24198144"/>
              <a:gd name="connsiteY164" fmla="*/ 4048795 h 8228193"/>
              <a:gd name="connsiteX165" fmla="*/ 9333676 w 24198144"/>
              <a:gd name="connsiteY165" fmla="*/ 4048795 h 8228193"/>
              <a:gd name="connsiteX166" fmla="*/ 9333676 w 24198144"/>
              <a:gd name="connsiteY166" fmla="*/ 4113426 h 8228193"/>
              <a:gd name="connsiteX167" fmla="*/ 9079529 w 24198144"/>
              <a:gd name="connsiteY167" fmla="*/ 4113426 h 8228193"/>
              <a:gd name="connsiteX168" fmla="*/ 8571235 w 24198144"/>
              <a:gd name="connsiteY168" fmla="*/ 4048795 h 8228193"/>
              <a:gd name="connsiteX169" fmla="*/ 8825383 w 24198144"/>
              <a:gd name="connsiteY169" fmla="*/ 4048795 h 8228193"/>
              <a:gd name="connsiteX170" fmla="*/ 8825383 w 24198144"/>
              <a:gd name="connsiteY170" fmla="*/ 4113426 h 8228193"/>
              <a:gd name="connsiteX171" fmla="*/ 8571235 w 24198144"/>
              <a:gd name="connsiteY171" fmla="*/ 4113426 h 8228193"/>
              <a:gd name="connsiteX172" fmla="*/ 8062944 w 24198144"/>
              <a:gd name="connsiteY172" fmla="*/ 4048795 h 8228193"/>
              <a:gd name="connsiteX173" fmla="*/ 8317091 w 24198144"/>
              <a:gd name="connsiteY173" fmla="*/ 4048795 h 8228193"/>
              <a:gd name="connsiteX174" fmla="*/ 8317091 w 24198144"/>
              <a:gd name="connsiteY174" fmla="*/ 4113426 h 8228193"/>
              <a:gd name="connsiteX175" fmla="*/ 8062944 w 24198144"/>
              <a:gd name="connsiteY175" fmla="*/ 4113426 h 8228193"/>
              <a:gd name="connsiteX176" fmla="*/ 7555896 w 24198144"/>
              <a:gd name="connsiteY176" fmla="*/ 4048795 h 8228193"/>
              <a:gd name="connsiteX177" fmla="*/ 7810042 w 24198144"/>
              <a:gd name="connsiteY177" fmla="*/ 4048795 h 8228193"/>
              <a:gd name="connsiteX178" fmla="*/ 7810042 w 24198144"/>
              <a:gd name="connsiteY178" fmla="*/ 4113426 h 8228193"/>
              <a:gd name="connsiteX179" fmla="*/ 7555896 w 24198144"/>
              <a:gd name="connsiteY179" fmla="*/ 4113426 h 8228193"/>
              <a:gd name="connsiteX180" fmla="*/ 7047602 w 24198144"/>
              <a:gd name="connsiteY180" fmla="*/ 4048795 h 8228193"/>
              <a:gd name="connsiteX181" fmla="*/ 7301749 w 24198144"/>
              <a:gd name="connsiteY181" fmla="*/ 4048795 h 8228193"/>
              <a:gd name="connsiteX182" fmla="*/ 7301749 w 24198144"/>
              <a:gd name="connsiteY182" fmla="*/ 4113426 h 8228193"/>
              <a:gd name="connsiteX183" fmla="*/ 7047602 w 24198144"/>
              <a:gd name="connsiteY183" fmla="*/ 4113426 h 8228193"/>
              <a:gd name="connsiteX184" fmla="*/ 6539309 w 24198144"/>
              <a:gd name="connsiteY184" fmla="*/ 4048795 h 8228193"/>
              <a:gd name="connsiteX185" fmla="*/ 6793455 w 24198144"/>
              <a:gd name="connsiteY185" fmla="*/ 4048795 h 8228193"/>
              <a:gd name="connsiteX186" fmla="*/ 6793455 w 24198144"/>
              <a:gd name="connsiteY186" fmla="*/ 4113426 h 8228193"/>
              <a:gd name="connsiteX187" fmla="*/ 6539309 w 24198144"/>
              <a:gd name="connsiteY187" fmla="*/ 4113426 h 8228193"/>
              <a:gd name="connsiteX188" fmla="*/ 6032260 w 24198144"/>
              <a:gd name="connsiteY188" fmla="*/ 4048795 h 8228193"/>
              <a:gd name="connsiteX189" fmla="*/ 6285161 w 24198144"/>
              <a:gd name="connsiteY189" fmla="*/ 4048795 h 8228193"/>
              <a:gd name="connsiteX190" fmla="*/ 6285161 w 24198144"/>
              <a:gd name="connsiteY190" fmla="*/ 4113426 h 8228193"/>
              <a:gd name="connsiteX191" fmla="*/ 6032260 w 24198144"/>
              <a:gd name="connsiteY191" fmla="*/ 4113426 h 8228193"/>
              <a:gd name="connsiteX192" fmla="*/ 5523967 w 24198144"/>
              <a:gd name="connsiteY192" fmla="*/ 4048795 h 8228193"/>
              <a:gd name="connsiteX193" fmla="*/ 5776867 w 24198144"/>
              <a:gd name="connsiteY193" fmla="*/ 4048795 h 8228193"/>
              <a:gd name="connsiteX194" fmla="*/ 5776867 w 24198144"/>
              <a:gd name="connsiteY194" fmla="*/ 4113426 h 8228193"/>
              <a:gd name="connsiteX195" fmla="*/ 5523967 w 24198144"/>
              <a:gd name="connsiteY195" fmla="*/ 4113426 h 8228193"/>
              <a:gd name="connsiteX196" fmla="*/ 5015673 w 24198144"/>
              <a:gd name="connsiteY196" fmla="*/ 4048795 h 8228193"/>
              <a:gd name="connsiteX197" fmla="*/ 5179238 w 24198144"/>
              <a:gd name="connsiteY197" fmla="*/ 4048795 h 8228193"/>
              <a:gd name="connsiteX198" fmla="*/ 5269820 w 24198144"/>
              <a:gd name="connsiteY198" fmla="*/ 4048795 h 8228193"/>
              <a:gd name="connsiteX199" fmla="*/ 5269820 w 24198144"/>
              <a:gd name="connsiteY199" fmla="*/ 4113426 h 8228193"/>
              <a:gd name="connsiteX200" fmla="*/ 5135565 w 24198144"/>
              <a:gd name="connsiteY200" fmla="*/ 4113426 h 8228193"/>
              <a:gd name="connsiteX201" fmla="*/ 4997845 w 24198144"/>
              <a:gd name="connsiteY201" fmla="*/ 4120701 h 8228193"/>
              <a:gd name="connsiteX202" fmla="*/ 4473764 w 24198144"/>
              <a:gd name="connsiteY202" fmla="*/ 4264434 h 8228193"/>
              <a:gd name="connsiteX203" fmla="*/ 3876728 w 24198144"/>
              <a:gd name="connsiteY203" fmla="*/ 4704436 h 8228193"/>
              <a:gd name="connsiteX204" fmla="*/ 3476627 w 24198144"/>
              <a:gd name="connsiteY204" fmla="*/ 5361323 h 8228193"/>
              <a:gd name="connsiteX205" fmla="*/ 3337028 w 24198144"/>
              <a:gd name="connsiteY205" fmla="*/ 6137871 h 8228193"/>
              <a:gd name="connsiteX206" fmla="*/ 3476627 w 24198144"/>
              <a:gd name="connsiteY206" fmla="*/ 6914419 h 8228193"/>
              <a:gd name="connsiteX207" fmla="*/ 3876728 w 24198144"/>
              <a:gd name="connsiteY207" fmla="*/ 7571306 h 8228193"/>
              <a:gd name="connsiteX208" fmla="*/ 4473764 w 24198144"/>
              <a:gd name="connsiteY208" fmla="*/ 8011309 h 8228193"/>
              <a:gd name="connsiteX209" fmla="*/ 4997845 w 24198144"/>
              <a:gd name="connsiteY209" fmla="*/ 8155042 h 8228193"/>
              <a:gd name="connsiteX210" fmla="*/ 5103570 w 24198144"/>
              <a:gd name="connsiteY210" fmla="*/ 8160627 h 8228193"/>
              <a:gd name="connsiteX211" fmla="*/ 5103570 w 24198144"/>
              <a:gd name="connsiteY211" fmla="*/ 8158021 h 8228193"/>
              <a:gd name="connsiteX212" fmla="*/ 5357691 w 24198144"/>
              <a:gd name="connsiteY212" fmla="*/ 8158021 h 8228193"/>
              <a:gd name="connsiteX213" fmla="*/ 5357691 w 24198144"/>
              <a:gd name="connsiteY213" fmla="*/ 8222700 h 8228193"/>
              <a:gd name="connsiteX214" fmla="*/ 5179238 w 24198144"/>
              <a:gd name="connsiteY214" fmla="*/ 8222700 h 8228193"/>
              <a:gd name="connsiteX215" fmla="*/ 5179238 w 24198144"/>
              <a:gd name="connsiteY215" fmla="*/ 8228193 h 8228193"/>
              <a:gd name="connsiteX216" fmla="*/ 4451329 w 24198144"/>
              <a:gd name="connsiteY216" fmla="*/ 8068646 h 8228193"/>
              <a:gd name="connsiteX217" fmla="*/ 3835596 w 24198144"/>
              <a:gd name="connsiteY217" fmla="*/ 7616179 h 8228193"/>
              <a:gd name="connsiteX218" fmla="*/ 3424277 w 24198144"/>
              <a:gd name="connsiteY218" fmla="*/ 6938102 h 8228193"/>
              <a:gd name="connsiteX219" fmla="*/ 3279693 w 24198144"/>
              <a:gd name="connsiteY219" fmla="*/ 6137871 h 8228193"/>
              <a:gd name="connsiteX220" fmla="*/ 3424277 w 24198144"/>
              <a:gd name="connsiteY220" fmla="*/ 5337640 h 8228193"/>
              <a:gd name="connsiteX221" fmla="*/ 3835596 w 24198144"/>
              <a:gd name="connsiteY221" fmla="*/ 4659563 h 8228193"/>
              <a:gd name="connsiteX222" fmla="*/ 4451329 w 24198144"/>
              <a:gd name="connsiteY222" fmla="*/ 4207096 h 8228193"/>
              <a:gd name="connsiteX223" fmla="*/ 4992235 w 24198144"/>
              <a:gd name="connsiteY223" fmla="*/ 4058806 h 8228193"/>
              <a:gd name="connsiteX224" fmla="*/ 5015673 w 24198144"/>
              <a:gd name="connsiteY224" fmla="*/ 4057552 h 8228193"/>
              <a:gd name="connsiteX225" fmla="*/ 19244148 w 24198144"/>
              <a:gd name="connsiteY225" fmla="*/ 4 h 8228193"/>
              <a:gd name="connsiteX226" fmla="*/ 19972056 w 24198144"/>
              <a:gd name="connsiteY226" fmla="*/ 155770 h 8228193"/>
              <a:gd name="connsiteX227" fmla="*/ 20587788 w 24198144"/>
              <a:gd name="connsiteY227" fmla="*/ 601884 h 8228193"/>
              <a:gd name="connsiteX228" fmla="*/ 20999108 w 24198144"/>
              <a:gd name="connsiteY228" fmla="*/ 1269810 h 8228193"/>
              <a:gd name="connsiteX229" fmla="*/ 21143692 w 24198144"/>
              <a:gd name="connsiteY229" fmla="*/ 2057363 h 8228193"/>
              <a:gd name="connsiteX230" fmla="*/ 20999108 w 24198144"/>
              <a:gd name="connsiteY230" fmla="*/ 2844916 h 8228193"/>
              <a:gd name="connsiteX231" fmla="*/ 20587788 w 24198144"/>
              <a:gd name="connsiteY231" fmla="*/ 3512842 h 8228193"/>
              <a:gd name="connsiteX232" fmla="*/ 19972056 w 24198144"/>
              <a:gd name="connsiteY232" fmla="*/ 3957710 h 8228193"/>
              <a:gd name="connsiteX233" fmla="*/ 19430448 w 24198144"/>
              <a:gd name="connsiteY233" fmla="*/ 4103858 h 8228193"/>
              <a:gd name="connsiteX234" fmla="*/ 19363756 w 24198144"/>
              <a:gd name="connsiteY234" fmla="*/ 4107301 h 8228193"/>
              <a:gd name="connsiteX235" fmla="*/ 19363756 w 24198144"/>
              <a:gd name="connsiteY235" fmla="*/ 4113426 h 8228193"/>
              <a:gd name="connsiteX236" fmla="*/ 19245126 w 24198144"/>
              <a:gd name="connsiteY236" fmla="*/ 4113426 h 8228193"/>
              <a:gd name="connsiteX237" fmla="*/ 19244148 w 24198144"/>
              <a:gd name="connsiteY237" fmla="*/ 4113476 h 8228193"/>
              <a:gd name="connsiteX238" fmla="*/ 19244148 w 24198144"/>
              <a:gd name="connsiteY238" fmla="*/ 4113426 h 8228193"/>
              <a:gd name="connsiteX239" fmla="*/ 19236684 w 24198144"/>
              <a:gd name="connsiteY239" fmla="*/ 4113426 h 8228193"/>
              <a:gd name="connsiteX240" fmla="*/ 19236684 w 24198144"/>
              <a:gd name="connsiteY240" fmla="*/ 4048795 h 8228193"/>
              <a:gd name="connsiteX241" fmla="*/ 19334386 w 24198144"/>
              <a:gd name="connsiteY241" fmla="*/ 4048795 h 8228193"/>
              <a:gd name="connsiteX242" fmla="*/ 19425014 w 24198144"/>
              <a:gd name="connsiteY242" fmla="*/ 4043907 h 8228193"/>
              <a:gd name="connsiteX243" fmla="*/ 19949622 w 24198144"/>
              <a:gd name="connsiteY243" fmla="*/ 3900388 h 8228193"/>
              <a:gd name="connsiteX244" fmla="*/ 20546656 w 24198144"/>
              <a:gd name="connsiteY244" fmla="*/ 3469227 h 8228193"/>
              <a:gd name="connsiteX245" fmla="*/ 20946758 w 24198144"/>
              <a:gd name="connsiteY245" fmla="*/ 2821240 h 8228193"/>
              <a:gd name="connsiteX246" fmla="*/ 21086358 w 24198144"/>
              <a:gd name="connsiteY246" fmla="*/ 2057363 h 8228193"/>
              <a:gd name="connsiteX247" fmla="*/ 20946758 w 24198144"/>
              <a:gd name="connsiteY247" fmla="*/ 1293486 h 8228193"/>
              <a:gd name="connsiteX248" fmla="*/ 20546656 w 24198144"/>
              <a:gd name="connsiteY248" fmla="*/ 646745 h 8228193"/>
              <a:gd name="connsiteX249" fmla="*/ 19949622 w 24198144"/>
              <a:gd name="connsiteY249" fmla="*/ 213092 h 8228193"/>
              <a:gd name="connsiteX250" fmla="*/ 19244148 w 24198144"/>
              <a:gd name="connsiteY250" fmla="*/ 61064 h 8228193"/>
              <a:gd name="connsiteX251" fmla="*/ 18600290 w 24198144"/>
              <a:gd name="connsiteY251" fmla="*/ 0 h 8228193"/>
              <a:gd name="connsiteX252" fmla="*/ 18852850 w 24198144"/>
              <a:gd name="connsiteY252" fmla="*/ 0 h 8228193"/>
              <a:gd name="connsiteX253" fmla="*/ 18852850 w 24198144"/>
              <a:gd name="connsiteY253" fmla="*/ 64655 h 8228193"/>
              <a:gd name="connsiteX254" fmla="*/ 18600290 w 24198144"/>
              <a:gd name="connsiteY254" fmla="*/ 64655 h 8228193"/>
              <a:gd name="connsiteX255" fmla="*/ 18092680 w 24198144"/>
              <a:gd name="connsiteY255" fmla="*/ 0 h 8228193"/>
              <a:gd name="connsiteX256" fmla="*/ 18345242 w 24198144"/>
              <a:gd name="connsiteY256" fmla="*/ 0 h 8228193"/>
              <a:gd name="connsiteX257" fmla="*/ 18345242 w 24198144"/>
              <a:gd name="connsiteY257" fmla="*/ 64655 h 8228193"/>
              <a:gd name="connsiteX258" fmla="*/ 18092680 w 24198144"/>
              <a:gd name="connsiteY258" fmla="*/ 64655 h 8228193"/>
              <a:gd name="connsiteX259" fmla="*/ 17585072 w 24198144"/>
              <a:gd name="connsiteY259" fmla="*/ 0 h 8228193"/>
              <a:gd name="connsiteX260" fmla="*/ 17838876 w 24198144"/>
              <a:gd name="connsiteY260" fmla="*/ 0 h 8228193"/>
              <a:gd name="connsiteX261" fmla="*/ 17838876 w 24198144"/>
              <a:gd name="connsiteY261" fmla="*/ 64655 h 8228193"/>
              <a:gd name="connsiteX262" fmla="*/ 17585072 w 24198144"/>
              <a:gd name="connsiteY262" fmla="*/ 64655 h 8228193"/>
              <a:gd name="connsiteX263" fmla="*/ 14231493 w 24198144"/>
              <a:gd name="connsiteY263" fmla="*/ 0 h 8228193"/>
              <a:gd name="connsiteX264" fmla="*/ 14485424 w 24198144"/>
              <a:gd name="connsiteY264" fmla="*/ 0 h 8228193"/>
              <a:gd name="connsiteX265" fmla="*/ 14485424 w 24198144"/>
              <a:gd name="connsiteY265" fmla="*/ 64655 h 8228193"/>
              <a:gd name="connsiteX266" fmla="*/ 14231493 w 24198144"/>
              <a:gd name="connsiteY266" fmla="*/ 64655 h 8228193"/>
              <a:gd name="connsiteX267" fmla="*/ 13724874 w 24198144"/>
              <a:gd name="connsiteY267" fmla="*/ 0 h 8228193"/>
              <a:gd name="connsiteX268" fmla="*/ 13977561 w 24198144"/>
              <a:gd name="connsiteY268" fmla="*/ 0 h 8228193"/>
              <a:gd name="connsiteX269" fmla="*/ 13977561 w 24198144"/>
              <a:gd name="connsiteY269" fmla="*/ 64655 h 8228193"/>
              <a:gd name="connsiteX270" fmla="*/ 13724874 w 24198144"/>
              <a:gd name="connsiteY270" fmla="*/ 64655 h 8228193"/>
              <a:gd name="connsiteX271" fmla="*/ 13217011 w 24198144"/>
              <a:gd name="connsiteY271" fmla="*/ 0 h 8228193"/>
              <a:gd name="connsiteX272" fmla="*/ 13469698 w 24198144"/>
              <a:gd name="connsiteY272" fmla="*/ 0 h 8228193"/>
              <a:gd name="connsiteX273" fmla="*/ 13469698 w 24198144"/>
              <a:gd name="connsiteY273" fmla="*/ 64655 h 8228193"/>
              <a:gd name="connsiteX274" fmla="*/ 13217011 w 24198144"/>
              <a:gd name="connsiteY274" fmla="*/ 64655 h 8228193"/>
              <a:gd name="connsiteX275" fmla="*/ 12709148 w 24198144"/>
              <a:gd name="connsiteY275" fmla="*/ 0 h 8228193"/>
              <a:gd name="connsiteX276" fmla="*/ 12963080 w 24198144"/>
              <a:gd name="connsiteY276" fmla="*/ 0 h 8228193"/>
              <a:gd name="connsiteX277" fmla="*/ 12963080 w 24198144"/>
              <a:gd name="connsiteY277" fmla="*/ 64655 h 8228193"/>
              <a:gd name="connsiteX278" fmla="*/ 12709148 w 24198144"/>
              <a:gd name="connsiteY278" fmla="*/ 64655 h 8228193"/>
              <a:gd name="connsiteX279" fmla="*/ 12202529 w 24198144"/>
              <a:gd name="connsiteY279" fmla="*/ 0 h 8228193"/>
              <a:gd name="connsiteX280" fmla="*/ 12455216 w 24198144"/>
              <a:gd name="connsiteY280" fmla="*/ 0 h 8228193"/>
              <a:gd name="connsiteX281" fmla="*/ 12455216 w 24198144"/>
              <a:gd name="connsiteY281" fmla="*/ 64655 h 8228193"/>
              <a:gd name="connsiteX282" fmla="*/ 12202529 w 24198144"/>
              <a:gd name="connsiteY282" fmla="*/ 64655 h 8228193"/>
              <a:gd name="connsiteX283" fmla="*/ 11695912 w 24198144"/>
              <a:gd name="connsiteY283" fmla="*/ 0 h 8228193"/>
              <a:gd name="connsiteX284" fmla="*/ 11948598 w 24198144"/>
              <a:gd name="connsiteY284" fmla="*/ 0 h 8228193"/>
              <a:gd name="connsiteX285" fmla="*/ 11948598 w 24198144"/>
              <a:gd name="connsiteY285" fmla="*/ 64655 h 8228193"/>
              <a:gd name="connsiteX286" fmla="*/ 11695912 w 24198144"/>
              <a:gd name="connsiteY286" fmla="*/ 64655 h 8228193"/>
              <a:gd name="connsiteX287" fmla="*/ 8380405 w 24198144"/>
              <a:gd name="connsiteY287" fmla="*/ 0 h 8228193"/>
              <a:gd name="connsiteX288" fmla="*/ 8634720 w 24198144"/>
              <a:gd name="connsiteY288" fmla="*/ 0 h 8228193"/>
              <a:gd name="connsiteX289" fmla="*/ 8634720 w 24198144"/>
              <a:gd name="connsiteY289" fmla="*/ 64655 h 8228193"/>
              <a:gd name="connsiteX290" fmla="*/ 8380405 w 24198144"/>
              <a:gd name="connsiteY290" fmla="*/ 64655 h 8228193"/>
              <a:gd name="connsiteX291" fmla="*/ 7871770 w 24198144"/>
              <a:gd name="connsiteY291" fmla="*/ 0 h 8228193"/>
              <a:gd name="connsiteX292" fmla="*/ 8127334 w 24198144"/>
              <a:gd name="connsiteY292" fmla="*/ 0 h 8228193"/>
              <a:gd name="connsiteX293" fmla="*/ 8127334 w 24198144"/>
              <a:gd name="connsiteY293" fmla="*/ 64655 h 8228193"/>
              <a:gd name="connsiteX294" fmla="*/ 7871770 w 24198144"/>
              <a:gd name="connsiteY294" fmla="*/ 64655 h 8228193"/>
              <a:gd name="connsiteX295" fmla="*/ 7364381 w 24198144"/>
              <a:gd name="connsiteY295" fmla="*/ 0 h 8228193"/>
              <a:gd name="connsiteX296" fmla="*/ 7618699 w 24198144"/>
              <a:gd name="connsiteY296" fmla="*/ 0 h 8228193"/>
              <a:gd name="connsiteX297" fmla="*/ 7618699 w 24198144"/>
              <a:gd name="connsiteY297" fmla="*/ 64655 h 8228193"/>
              <a:gd name="connsiteX298" fmla="*/ 7364381 w 24198144"/>
              <a:gd name="connsiteY298" fmla="*/ 64655 h 8228193"/>
              <a:gd name="connsiteX299" fmla="*/ 6855744 w 24198144"/>
              <a:gd name="connsiteY299" fmla="*/ 0 h 8228193"/>
              <a:gd name="connsiteX300" fmla="*/ 7110063 w 24198144"/>
              <a:gd name="connsiteY300" fmla="*/ 0 h 8228193"/>
              <a:gd name="connsiteX301" fmla="*/ 7110063 w 24198144"/>
              <a:gd name="connsiteY301" fmla="*/ 64655 h 8228193"/>
              <a:gd name="connsiteX302" fmla="*/ 6855744 w 24198144"/>
              <a:gd name="connsiteY302" fmla="*/ 64655 h 8228193"/>
              <a:gd name="connsiteX303" fmla="*/ 6347110 w 24198144"/>
              <a:gd name="connsiteY303" fmla="*/ 0 h 8228193"/>
              <a:gd name="connsiteX304" fmla="*/ 6602673 w 24198144"/>
              <a:gd name="connsiteY304" fmla="*/ 0 h 8228193"/>
              <a:gd name="connsiteX305" fmla="*/ 6602673 w 24198144"/>
              <a:gd name="connsiteY305" fmla="*/ 64655 h 8228193"/>
              <a:gd name="connsiteX306" fmla="*/ 6347110 w 24198144"/>
              <a:gd name="connsiteY306" fmla="*/ 64655 h 8228193"/>
              <a:gd name="connsiteX307" fmla="*/ 5839721 w 24198144"/>
              <a:gd name="connsiteY307" fmla="*/ 0 h 8228193"/>
              <a:gd name="connsiteX308" fmla="*/ 6094038 w 24198144"/>
              <a:gd name="connsiteY308" fmla="*/ 0 h 8228193"/>
              <a:gd name="connsiteX309" fmla="*/ 6094038 w 24198144"/>
              <a:gd name="connsiteY309" fmla="*/ 64655 h 8228193"/>
              <a:gd name="connsiteX310" fmla="*/ 5839721 w 24198144"/>
              <a:gd name="connsiteY310" fmla="*/ 64655 h 8228193"/>
              <a:gd name="connsiteX311" fmla="*/ 3047710 w 24198144"/>
              <a:gd name="connsiteY311" fmla="*/ 0 h 8228193"/>
              <a:gd name="connsiteX312" fmla="*/ 3289434 w 24198144"/>
              <a:gd name="connsiteY312" fmla="*/ 0 h 8228193"/>
              <a:gd name="connsiteX313" fmla="*/ 3289434 w 24198144"/>
              <a:gd name="connsiteY313" fmla="*/ 64655 h 8228193"/>
              <a:gd name="connsiteX314" fmla="*/ 3047710 w 24198144"/>
              <a:gd name="connsiteY314" fmla="*/ 64655 h 8228193"/>
              <a:gd name="connsiteX315" fmla="*/ 2539343 w 24198144"/>
              <a:gd name="connsiteY315" fmla="*/ 0 h 8228193"/>
              <a:gd name="connsiteX316" fmla="*/ 2794772 w 24198144"/>
              <a:gd name="connsiteY316" fmla="*/ 0 h 8228193"/>
              <a:gd name="connsiteX317" fmla="*/ 2794772 w 24198144"/>
              <a:gd name="connsiteY317" fmla="*/ 64655 h 8228193"/>
              <a:gd name="connsiteX318" fmla="*/ 2539343 w 24198144"/>
              <a:gd name="connsiteY318" fmla="*/ 64655 h 8228193"/>
              <a:gd name="connsiteX319" fmla="*/ 2032222 w 24198144"/>
              <a:gd name="connsiteY319" fmla="*/ 0 h 8228193"/>
              <a:gd name="connsiteX320" fmla="*/ 2286406 w 24198144"/>
              <a:gd name="connsiteY320" fmla="*/ 0 h 8228193"/>
              <a:gd name="connsiteX321" fmla="*/ 2286406 w 24198144"/>
              <a:gd name="connsiteY321" fmla="*/ 64655 h 8228193"/>
              <a:gd name="connsiteX322" fmla="*/ 2032222 w 24198144"/>
              <a:gd name="connsiteY322" fmla="*/ 64655 h 8228193"/>
              <a:gd name="connsiteX323" fmla="*/ 1523855 w 24198144"/>
              <a:gd name="connsiteY323" fmla="*/ 0 h 8228193"/>
              <a:gd name="connsiteX324" fmla="*/ 1778038 w 24198144"/>
              <a:gd name="connsiteY324" fmla="*/ 0 h 8228193"/>
              <a:gd name="connsiteX325" fmla="*/ 1778038 w 24198144"/>
              <a:gd name="connsiteY325" fmla="*/ 64655 h 8228193"/>
              <a:gd name="connsiteX326" fmla="*/ 1523855 w 24198144"/>
              <a:gd name="connsiteY326" fmla="*/ 64655 h 8228193"/>
              <a:gd name="connsiteX327" fmla="*/ 1015488 w 24198144"/>
              <a:gd name="connsiteY327" fmla="*/ 0 h 8228193"/>
              <a:gd name="connsiteX328" fmla="*/ 1269672 w 24198144"/>
              <a:gd name="connsiteY328" fmla="*/ 0 h 8228193"/>
              <a:gd name="connsiteX329" fmla="*/ 1269672 w 24198144"/>
              <a:gd name="connsiteY329" fmla="*/ 64655 h 8228193"/>
              <a:gd name="connsiteX330" fmla="*/ 1015488 w 24198144"/>
              <a:gd name="connsiteY330" fmla="*/ 64655 h 8228193"/>
              <a:gd name="connsiteX331" fmla="*/ 508368 w 24198144"/>
              <a:gd name="connsiteY331" fmla="*/ 0 h 8228193"/>
              <a:gd name="connsiteX332" fmla="*/ 762551 w 24198144"/>
              <a:gd name="connsiteY332" fmla="*/ 0 h 8228193"/>
              <a:gd name="connsiteX333" fmla="*/ 762551 w 24198144"/>
              <a:gd name="connsiteY333" fmla="*/ 64655 h 8228193"/>
              <a:gd name="connsiteX334" fmla="*/ 508368 w 24198144"/>
              <a:gd name="connsiteY334" fmla="*/ 64655 h 8228193"/>
              <a:gd name="connsiteX335" fmla="*/ 0 w 24198144"/>
              <a:gd name="connsiteY335" fmla="*/ 0 h 8228193"/>
              <a:gd name="connsiteX336" fmla="*/ 254184 w 24198144"/>
              <a:gd name="connsiteY336" fmla="*/ 0 h 8228193"/>
              <a:gd name="connsiteX337" fmla="*/ 254184 w 24198144"/>
              <a:gd name="connsiteY337" fmla="*/ 64655 h 8228193"/>
              <a:gd name="connsiteX338" fmla="*/ 0 w 24198144"/>
              <a:gd name="connsiteY338" fmla="*/ 64655 h 822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</a:cxnLst>
            <a:rect l="l" t="t" r="r" b="b"/>
            <a:pathLst>
              <a:path w="24198144" h="8228193">
                <a:moveTo>
                  <a:pt x="5611814" y="8158021"/>
                </a:moveTo>
                <a:lnTo>
                  <a:pt x="5865935" y="8158021"/>
                </a:lnTo>
                <a:lnTo>
                  <a:pt x="5865935" y="8222700"/>
                </a:lnTo>
                <a:lnTo>
                  <a:pt x="5611814" y="8222700"/>
                </a:lnTo>
                <a:close/>
                <a:moveTo>
                  <a:pt x="9285671" y="8147343"/>
                </a:moveTo>
                <a:lnTo>
                  <a:pt x="9285671" y="8210481"/>
                </a:lnTo>
                <a:lnTo>
                  <a:pt x="9031504" y="8211719"/>
                </a:lnTo>
                <a:lnTo>
                  <a:pt x="9031504" y="8149819"/>
                </a:lnTo>
                <a:close/>
                <a:moveTo>
                  <a:pt x="9792756" y="8143629"/>
                </a:moveTo>
                <a:lnTo>
                  <a:pt x="9794002" y="8206767"/>
                </a:lnTo>
                <a:lnTo>
                  <a:pt x="9539836" y="8209243"/>
                </a:lnTo>
                <a:lnTo>
                  <a:pt x="9538590" y="8146105"/>
                </a:lnTo>
                <a:close/>
                <a:moveTo>
                  <a:pt x="10301089" y="8139915"/>
                </a:moveTo>
                <a:lnTo>
                  <a:pt x="10302334" y="8203053"/>
                </a:lnTo>
                <a:lnTo>
                  <a:pt x="10046922" y="8204291"/>
                </a:lnTo>
                <a:lnTo>
                  <a:pt x="10046922" y="8141153"/>
                </a:lnTo>
                <a:close/>
                <a:moveTo>
                  <a:pt x="14993353" y="8136356"/>
                </a:moveTo>
                <a:lnTo>
                  <a:pt x="14993353" y="8199494"/>
                </a:lnTo>
                <a:lnTo>
                  <a:pt x="14740624" y="8200732"/>
                </a:lnTo>
                <a:lnTo>
                  <a:pt x="14739379" y="8137594"/>
                </a:lnTo>
                <a:close/>
                <a:moveTo>
                  <a:pt x="10809420" y="8136201"/>
                </a:moveTo>
                <a:lnTo>
                  <a:pt x="10809420" y="8199339"/>
                </a:lnTo>
                <a:lnTo>
                  <a:pt x="10555254" y="8200577"/>
                </a:lnTo>
                <a:lnTo>
                  <a:pt x="10555254" y="8138677"/>
                </a:lnTo>
                <a:close/>
                <a:moveTo>
                  <a:pt x="15501301" y="8132642"/>
                </a:moveTo>
                <a:lnTo>
                  <a:pt x="15501301" y="8195780"/>
                </a:lnTo>
                <a:lnTo>
                  <a:pt x="15248572" y="8197018"/>
                </a:lnTo>
                <a:lnTo>
                  <a:pt x="15247327" y="8133880"/>
                </a:lnTo>
                <a:close/>
                <a:moveTo>
                  <a:pt x="11316507" y="8132487"/>
                </a:moveTo>
                <a:lnTo>
                  <a:pt x="11317754" y="8195625"/>
                </a:lnTo>
                <a:lnTo>
                  <a:pt x="11063587" y="8196863"/>
                </a:lnTo>
                <a:lnTo>
                  <a:pt x="11063587" y="8133725"/>
                </a:lnTo>
                <a:close/>
                <a:moveTo>
                  <a:pt x="16009249" y="8128928"/>
                </a:moveTo>
                <a:lnTo>
                  <a:pt x="16009249" y="8192066"/>
                </a:lnTo>
                <a:lnTo>
                  <a:pt x="15755275" y="8193304"/>
                </a:lnTo>
                <a:lnTo>
                  <a:pt x="15755275" y="8130166"/>
                </a:lnTo>
                <a:close/>
                <a:moveTo>
                  <a:pt x="11824839" y="8128773"/>
                </a:moveTo>
                <a:lnTo>
                  <a:pt x="11826085" y="8191911"/>
                </a:lnTo>
                <a:lnTo>
                  <a:pt x="11570673" y="8193149"/>
                </a:lnTo>
                <a:lnTo>
                  <a:pt x="11570673" y="8131249"/>
                </a:lnTo>
                <a:close/>
                <a:moveTo>
                  <a:pt x="16517198" y="8125214"/>
                </a:moveTo>
                <a:lnTo>
                  <a:pt x="16517198" y="8188352"/>
                </a:lnTo>
                <a:lnTo>
                  <a:pt x="16263224" y="8190828"/>
                </a:lnTo>
                <a:lnTo>
                  <a:pt x="16261978" y="8126452"/>
                </a:lnTo>
                <a:close/>
                <a:moveTo>
                  <a:pt x="23942924" y="8125059"/>
                </a:moveTo>
                <a:lnTo>
                  <a:pt x="24198144" y="8125059"/>
                </a:lnTo>
                <a:lnTo>
                  <a:pt x="24198144" y="8189714"/>
                </a:lnTo>
                <a:lnTo>
                  <a:pt x="23942924" y="8189714"/>
                </a:lnTo>
                <a:close/>
                <a:moveTo>
                  <a:pt x="23436220" y="8125059"/>
                </a:moveTo>
                <a:lnTo>
                  <a:pt x="23690194" y="8125059"/>
                </a:lnTo>
                <a:lnTo>
                  <a:pt x="23690194" y="8189714"/>
                </a:lnTo>
                <a:lnTo>
                  <a:pt x="23436220" y="8189714"/>
                </a:lnTo>
                <a:close/>
                <a:moveTo>
                  <a:pt x="22928272" y="8125059"/>
                </a:moveTo>
                <a:lnTo>
                  <a:pt x="23182246" y="8125059"/>
                </a:lnTo>
                <a:lnTo>
                  <a:pt x="23182246" y="8189714"/>
                </a:lnTo>
                <a:lnTo>
                  <a:pt x="22928272" y="8189714"/>
                </a:lnTo>
                <a:close/>
                <a:moveTo>
                  <a:pt x="22420322" y="8125059"/>
                </a:moveTo>
                <a:lnTo>
                  <a:pt x="22675542" y="8125059"/>
                </a:lnTo>
                <a:lnTo>
                  <a:pt x="22675542" y="8189714"/>
                </a:lnTo>
                <a:lnTo>
                  <a:pt x="22420322" y="8189714"/>
                </a:lnTo>
                <a:close/>
                <a:moveTo>
                  <a:pt x="21913618" y="8125059"/>
                </a:moveTo>
                <a:lnTo>
                  <a:pt x="22167592" y="8125059"/>
                </a:lnTo>
                <a:lnTo>
                  <a:pt x="22167592" y="8189714"/>
                </a:lnTo>
                <a:lnTo>
                  <a:pt x="21913618" y="8189714"/>
                </a:lnTo>
                <a:close/>
                <a:moveTo>
                  <a:pt x="21405670" y="8125059"/>
                </a:moveTo>
                <a:lnTo>
                  <a:pt x="21659644" y="8125059"/>
                </a:lnTo>
                <a:lnTo>
                  <a:pt x="21659644" y="8189714"/>
                </a:lnTo>
                <a:lnTo>
                  <a:pt x="21405670" y="8189714"/>
                </a:lnTo>
                <a:close/>
                <a:moveTo>
                  <a:pt x="20897720" y="8125059"/>
                </a:moveTo>
                <a:lnTo>
                  <a:pt x="21151696" y="8125059"/>
                </a:lnTo>
                <a:lnTo>
                  <a:pt x="21151696" y="8189714"/>
                </a:lnTo>
                <a:lnTo>
                  <a:pt x="20897720" y="8189714"/>
                </a:lnTo>
                <a:close/>
                <a:moveTo>
                  <a:pt x="12331925" y="8125059"/>
                </a:moveTo>
                <a:lnTo>
                  <a:pt x="12331925" y="8188197"/>
                </a:lnTo>
                <a:lnTo>
                  <a:pt x="12079005" y="8189435"/>
                </a:lnTo>
                <a:lnTo>
                  <a:pt x="12079005" y="8126297"/>
                </a:lnTo>
                <a:close/>
                <a:moveTo>
                  <a:pt x="17023900" y="8121500"/>
                </a:moveTo>
                <a:lnTo>
                  <a:pt x="17025146" y="8184638"/>
                </a:lnTo>
                <a:lnTo>
                  <a:pt x="16771172" y="8185876"/>
                </a:lnTo>
                <a:lnTo>
                  <a:pt x="16769927" y="8122738"/>
                </a:lnTo>
                <a:close/>
                <a:moveTo>
                  <a:pt x="17531848" y="8117786"/>
                </a:moveTo>
                <a:lnTo>
                  <a:pt x="17531848" y="8180924"/>
                </a:lnTo>
                <a:lnTo>
                  <a:pt x="17277874" y="8182162"/>
                </a:lnTo>
                <a:lnTo>
                  <a:pt x="17277874" y="8119024"/>
                </a:lnTo>
                <a:close/>
                <a:moveTo>
                  <a:pt x="18039796" y="8114072"/>
                </a:moveTo>
                <a:lnTo>
                  <a:pt x="18039796" y="8177210"/>
                </a:lnTo>
                <a:lnTo>
                  <a:pt x="17785824" y="8178448"/>
                </a:lnTo>
                <a:lnTo>
                  <a:pt x="17785824" y="8115310"/>
                </a:lnTo>
                <a:close/>
                <a:moveTo>
                  <a:pt x="18728390" y="4048795"/>
                </a:moveTo>
                <a:lnTo>
                  <a:pt x="18983784" y="4048795"/>
                </a:lnTo>
                <a:lnTo>
                  <a:pt x="18983784" y="4113426"/>
                </a:lnTo>
                <a:lnTo>
                  <a:pt x="18728390" y="4113426"/>
                </a:lnTo>
                <a:close/>
                <a:moveTo>
                  <a:pt x="18221342" y="4048795"/>
                </a:moveTo>
                <a:lnTo>
                  <a:pt x="18475488" y="4048795"/>
                </a:lnTo>
                <a:lnTo>
                  <a:pt x="18475488" y="4113426"/>
                </a:lnTo>
                <a:lnTo>
                  <a:pt x="18221342" y="4113426"/>
                </a:lnTo>
                <a:close/>
                <a:moveTo>
                  <a:pt x="17713048" y="4048795"/>
                </a:moveTo>
                <a:lnTo>
                  <a:pt x="17967196" y="4048795"/>
                </a:lnTo>
                <a:lnTo>
                  <a:pt x="17967196" y="4113426"/>
                </a:lnTo>
                <a:lnTo>
                  <a:pt x="17713048" y="4113426"/>
                </a:lnTo>
                <a:close/>
                <a:moveTo>
                  <a:pt x="17204754" y="4048795"/>
                </a:moveTo>
                <a:lnTo>
                  <a:pt x="17458900" y="4048795"/>
                </a:lnTo>
                <a:lnTo>
                  <a:pt x="17458900" y="4113426"/>
                </a:lnTo>
                <a:lnTo>
                  <a:pt x="17204754" y="4113426"/>
                </a:lnTo>
                <a:close/>
                <a:moveTo>
                  <a:pt x="16697706" y="4048795"/>
                </a:moveTo>
                <a:lnTo>
                  <a:pt x="16951852" y="4048795"/>
                </a:lnTo>
                <a:lnTo>
                  <a:pt x="16951852" y="4113426"/>
                </a:lnTo>
                <a:lnTo>
                  <a:pt x="16697706" y="4113426"/>
                </a:lnTo>
                <a:close/>
                <a:moveTo>
                  <a:pt x="16189413" y="4048795"/>
                </a:moveTo>
                <a:lnTo>
                  <a:pt x="16443560" y="4048795"/>
                </a:lnTo>
                <a:lnTo>
                  <a:pt x="16443560" y="4113426"/>
                </a:lnTo>
                <a:lnTo>
                  <a:pt x="16189413" y="4113426"/>
                </a:lnTo>
                <a:close/>
                <a:moveTo>
                  <a:pt x="15681119" y="4048795"/>
                </a:moveTo>
                <a:lnTo>
                  <a:pt x="15935266" y="4048795"/>
                </a:lnTo>
                <a:lnTo>
                  <a:pt x="15935266" y="4113426"/>
                </a:lnTo>
                <a:lnTo>
                  <a:pt x="15681119" y="4113426"/>
                </a:lnTo>
                <a:close/>
                <a:moveTo>
                  <a:pt x="15174071" y="4048795"/>
                </a:moveTo>
                <a:lnTo>
                  <a:pt x="15426972" y="4048795"/>
                </a:lnTo>
                <a:lnTo>
                  <a:pt x="15426972" y="4113426"/>
                </a:lnTo>
                <a:lnTo>
                  <a:pt x="15174071" y="4113426"/>
                </a:lnTo>
                <a:close/>
                <a:moveTo>
                  <a:pt x="14665777" y="4048795"/>
                </a:moveTo>
                <a:lnTo>
                  <a:pt x="14918678" y="4048795"/>
                </a:lnTo>
                <a:lnTo>
                  <a:pt x="14918678" y="4113426"/>
                </a:lnTo>
                <a:lnTo>
                  <a:pt x="14665777" y="4113426"/>
                </a:lnTo>
                <a:close/>
                <a:moveTo>
                  <a:pt x="14157483" y="4048795"/>
                </a:moveTo>
                <a:lnTo>
                  <a:pt x="14411630" y="4048795"/>
                </a:lnTo>
                <a:lnTo>
                  <a:pt x="14411630" y="4113426"/>
                </a:lnTo>
                <a:lnTo>
                  <a:pt x="14157483" y="4113426"/>
                </a:lnTo>
                <a:close/>
                <a:moveTo>
                  <a:pt x="13649190" y="4048795"/>
                </a:moveTo>
                <a:lnTo>
                  <a:pt x="13903336" y="4048795"/>
                </a:lnTo>
                <a:lnTo>
                  <a:pt x="13903336" y="4113426"/>
                </a:lnTo>
                <a:lnTo>
                  <a:pt x="13649190" y="4113426"/>
                </a:lnTo>
                <a:close/>
                <a:moveTo>
                  <a:pt x="13142142" y="4048795"/>
                </a:moveTo>
                <a:lnTo>
                  <a:pt x="13395042" y="4048795"/>
                </a:lnTo>
                <a:lnTo>
                  <a:pt x="13395042" y="4113426"/>
                </a:lnTo>
                <a:lnTo>
                  <a:pt x="13142142" y="4113426"/>
                </a:lnTo>
                <a:close/>
                <a:moveTo>
                  <a:pt x="12633848" y="4048795"/>
                </a:moveTo>
                <a:lnTo>
                  <a:pt x="12887994" y="4048795"/>
                </a:lnTo>
                <a:lnTo>
                  <a:pt x="12887994" y="4113426"/>
                </a:lnTo>
                <a:lnTo>
                  <a:pt x="12633848" y="4113426"/>
                </a:lnTo>
                <a:close/>
                <a:moveTo>
                  <a:pt x="12126800" y="4048795"/>
                </a:moveTo>
                <a:lnTo>
                  <a:pt x="12379701" y="4048795"/>
                </a:lnTo>
                <a:lnTo>
                  <a:pt x="12379701" y="4113426"/>
                </a:lnTo>
                <a:lnTo>
                  <a:pt x="12126800" y="4113426"/>
                </a:lnTo>
                <a:close/>
                <a:moveTo>
                  <a:pt x="11618506" y="4048795"/>
                </a:moveTo>
                <a:lnTo>
                  <a:pt x="11872653" y="4048795"/>
                </a:lnTo>
                <a:lnTo>
                  <a:pt x="11872653" y="4113426"/>
                </a:lnTo>
                <a:lnTo>
                  <a:pt x="11618506" y="4113426"/>
                </a:lnTo>
                <a:close/>
                <a:moveTo>
                  <a:pt x="11111458" y="4048795"/>
                </a:moveTo>
                <a:lnTo>
                  <a:pt x="11365605" y="4048795"/>
                </a:lnTo>
                <a:lnTo>
                  <a:pt x="11365605" y="4113426"/>
                </a:lnTo>
                <a:lnTo>
                  <a:pt x="11111458" y="4113426"/>
                </a:lnTo>
                <a:close/>
                <a:moveTo>
                  <a:pt x="10603164" y="4048795"/>
                </a:moveTo>
                <a:lnTo>
                  <a:pt x="10857311" y="4048795"/>
                </a:lnTo>
                <a:lnTo>
                  <a:pt x="10857311" y="4113426"/>
                </a:lnTo>
                <a:lnTo>
                  <a:pt x="10603164" y="4113426"/>
                </a:lnTo>
                <a:close/>
                <a:moveTo>
                  <a:pt x="10094871" y="4048795"/>
                </a:moveTo>
                <a:lnTo>
                  <a:pt x="10349018" y="4048795"/>
                </a:lnTo>
                <a:lnTo>
                  <a:pt x="10349018" y="4113426"/>
                </a:lnTo>
                <a:lnTo>
                  <a:pt x="10094871" y="4113426"/>
                </a:lnTo>
                <a:close/>
                <a:moveTo>
                  <a:pt x="9586576" y="4048795"/>
                </a:moveTo>
                <a:lnTo>
                  <a:pt x="9841970" y="4048795"/>
                </a:lnTo>
                <a:lnTo>
                  <a:pt x="9841970" y="4113426"/>
                </a:lnTo>
                <a:lnTo>
                  <a:pt x="9586576" y="4113426"/>
                </a:lnTo>
                <a:close/>
                <a:moveTo>
                  <a:pt x="9079529" y="4048795"/>
                </a:moveTo>
                <a:lnTo>
                  <a:pt x="9333676" y="4048795"/>
                </a:lnTo>
                <a:lnTo>
                  <a:pt x="9333676" y="4113426"/>
                </a:lnTo>
                <a:lnTo>
                  <a:pt x="9079529" y="4113426"/>
                </a:lnTo>
                <a:close/>
                <a:moveTo>
                  <a:pt x="8571235" y="4048795"/>
                </a:moveTo>
                <a:lnTo>
                  <a:pt x="8825383" y="4048795"/>
                </a:lnTo>
                <a:lnTo>
                  <a:pt x="8825383" y="4113426"/>
                </a:lnTo>
                <a:lnTo>
                  <a:pt x="8571235" y="4113426"/>
                </a:lnTo>
                <a:close/>
                <a:moveTo>
                  <a:pt x="8062944" y="4048795"/>
                </a:moveTo>
                <a:lnTo>
                  <a:pt x="8317091" y="4048795"/>
                </a:lnTo>
                <a:lnTo>
                  <a:pt x="8317091" y="4113426"/>
                </a:lnTo>
                <a:lnTo>
                  <a:pt x="8062944" y="4113426"/>
                </a:lnTo>
                <a:close/>
                <a:moveTo>
                  <a:pt x="7555896" y="4048795"/>
                </a:moveTo>
                <a:lnTo>
                  <a:pt x="7810042" y="4048795"/>
                </a:lnTo>
                <a:lnTo>
                  <a:pt x="7810042" y="4113426"/>
                </a:lnTo>
                <a:lnTo>
                  <a:pt x="7555896" y="4113426"/>
                </a:lnTo>
                <a:close/>
                <a:moveTo>
                  <a:pt x="7047602" y="4048795"/>
                </a:moveTo>
                <a:lnTo>
                  <a:pt x="7301749" y="4048795"/>
                </a:lnTo>
                <a:lnTo>
                  <a:pt x="7301749" y="4113426"/>
                </a:lnTo>
                <a:lnTo>
                  <a:pt x="7047602" y="4113426"/>
                </a:lnTo>
                <a:close/>
                <a:moveTo>
                  <a:pt x="6539309" y="4048795"/>
                </a:moveTo>
                <a:lnTo>
                  <a:pt x="6793455" y="4048795"/>
                </a:lnTo>
                <a:lnTo>
                  <a:pt x="6793455" y="4113426"/>
                </a:lnTo>
                <a:lnTo>
                  <a:pt x="6539309" y="4113426"/>
                </a:lnTo>
                <a:close/>
                <a:moveTo>
                  <a:pt x="6032260" y="4048795"/>
                </a:moveTo>
                <a:lnTo>
                  <a:pt x="6285161" y="4048795"/>
                </a:lnTo>
                <a:lnTo>
                  <a:pt x="6285161" y="4113426"/>
                </a:lnTo>
                <a:lnTo>
                  <a:pt x="6032260" y="4113426"/>
                </a:lnTo>
                <a:close/>
                <a:moveTo>
                  <a:pt x="5523967" y="4048795"/>
                </a:moveTo>
                <a:lnTo>
                  <a:pt x="5776867" y="4048795"/>
                </a:lnTo>
                <a:lnTo>
                  <a:pt x="5776867" y="4113426"/>
                </a:lnTo>
                <a:lnTo>
                  <a:pt x="5523967" y="4113426"/>
                </a:lnTo>
                <a:close/>
                <a:moveTo>
                  <a:pt x="5015673" y="4048795"/>
                </a:moveTo>
                <a:lnTo>
                  <a:pt x="5179238" y="4048795"/>
                </a:lnTo>
                <a:lnTo>
                  <a:pt x="5269820" y="4048795"/>
                </a:lnTo>
                <a:lnTo>
                  <a:pt x="5269820" y="4113426"/>
                </a:lnTo>
                <a:lnTo>
                  <a:pt x="5135565" y="4113426"/>
                </a:lnTo>
                <a:lnTo>
                  <a:pt x="4997845" y="4120701"/>
                </a:lnTo>
                <a:cubicBezTo>
                  <a:pt x="4817543" y="4139865"/>
                  <a:pt x="4641097" y="4187776"/>
                  <a:pt x="4473764" y="4264434"/>
                </a:cubicBezTo>
                <a:cubicBezTo>
                  <a:pt x="4250656" y="4366644"/>
                  <a:pt x="4047488" y="4516220"/>
                  <a:pt x="3876728" y="4704436"/>
                </a:cubicBezTo>
                <a:cubicBezTo>
                  <a:pt x="3704722" y="4892652"/>
                  <a:pt x="3568862" y="5115770"/>
                  <a:pt x="3476627" y="5361323"/>
                </a:cubicBezTo>
                <a:cubicBezTo>
                  <a:pt x="3383145" y="5608123"/>
                  <a:pt x="3337028" y="5872374"/>
                  <a:pt x="3337028" y="6137871"/>
                </a:cubicBezTo>
                <a:cubicBezTo>
                  <a:pt x="3337028" y="6403368"/>
                  <a:pt x="3383145" y="6667619"/>
                  <a:pt x="3476627" y="6914419"/>
                </a:cubicBezTo>
                <a:cubicBezTo>
                  <a:pt x="3568862" y="7159973"/>
                  <a:pt x="3704722" y="7383090"/>
                  <a:pt x="3876728" y="7571306"/>
                </a:cubicBezTo>
                <a:cubicBezTo>
                  <a:pt x="4047488" y="7759523"/>
                  <a:pt x="4250656" y="7909099"/>
                  <a:pt x="4473764" y="8011309"/>
                </a:cubicBezTo>
                <a:cubicBezTo>
                  <a:pt x="4641097" y="8087966"/>
                  <a:pt x="4817543" y="8135877"/>
                  <a:pt x="4997845" y="8155042"/>
                </a:cubicBezTo>
                <a:lnTo>
                  <a:pt x="5103570" y="8160627"/>
                </a:lnTo>
                <a:lnTo>
                  <a:pt x="5103570" y="8158021"/>
                </a:lnTo>
                <a:lnTo>
                  <a:pt x="5357691" y="8158021"/>
                </a:lnTo>
                <a:lnTo>
                  <a:pt x="5357691" y="8222700"/>
                </a:lnTo>
                <a:lnTo>
                  <a:pt x="5179238" y="8222700"/>
                </a:lnTo>
                <a:lnTo>
                  <a:pt x="5179238" y="8228193"/>
                </a:lnTo>
                <a:cubicBezTo>
                  <a:pt x="4928708" y="8228193"/>
                  <a:pt x="4681917" y="8173349"/>
                  <a:pt x="4451329" y="8068646"/>
                </a:cubicBezTo>
                <a:cubicBezTo>
                  <a:pt x="4221987" y="7963943"/>
                  <a:pt x="4011342" y="7809381"/>
                  <a:pt x="3835596" y="7616179"/>
                </a:cubicBezTo>
                <a:cubicBezTo>
                  <a:pt x="3658605" y="7421731"/>
                  <a:pt x="3519005" y="7191134"/>
                  <a:pt x="3424277" y="6938102"/>
                </a:cubicBezTo>
                <a:cubicBezTo>
                  <a:pt x="3328303" y="6683823"/>
                  <a:pt x="3279693" y="6412093"/>
                  <a:pt x="3279693" y="6137871"/>
                </a:cubicBezTo>
                <a:cubicBezTo>
                  <a:pt x="3279693" y="5863649"/>
                  <a:pt x="3328303" y="5591919"/>
                  <a:pt x="3424277" y="5337640"/>
                </a:cubicBezTo>
                <a:cubicBezTo>
                  <a:pt x="3519005" y="5084608"/>
                  <a:pt x="3658605" y="4854012"/>
                  <a:pt x="3835596" y="4659563"/>
                </a:cubicBezTo>
                <a:cubicBezTo>
                  <a:pt x="4011342" y="4466361"/>
                  <a:pt x="4221987" y="4311799"/>
                  <a:pt x="4451329" y="4207096"/>
                </a:cubicBezTo>
                <a:cubicBezTo>
                  <a:pt x="4624269" y="4128569"/>
                  <a:pt x="4806325" y="4078788"/>
                  <a:pt x="4992235" y="4058806"/>
                </a:cubicBezTo>
                <a:lnTo>
                  <a:pt x="5015673" y="4057552"/>
                </a:lnTo>
                <a:close/>
                <a:moveTo>
                  <a:pt x="19244148" y="4"/>
                </a:moveTo>
                <a:cubicBezTo>
                  <a:pt x="19493432" y="4"/>
                  <a:pt x="19740222" y="53587"/>
                  <a:pt x="19972056" y="155770"/>
                </a:cubicBezTo>
                <a:cubicBezTo>
                  <a:pt x="20201398" y="260445"/>
                  <a:pt x="20410796" y="411227"/>
                  <a:pt x="20587788" y="601884"/>
                </a:cubicBezTo>
                <a:cubicBezTo>
                  <a:pt x="20763534" y="793788"/>
                  <a:pt x="20903134" y="1020584"/>
                  <a:pt x="20999108" y="1269810"/>
                </a:cubicBezTo>
                <a:cubicBezTo>
                  <a:pt x="21093836" y="1520281"/>
                  <a:pt x="21143692" y="1786953"/>
                  <a:pt x="21143692" y="2057363"/>
                </a:cubicBezTo>
                <a:cubicBezTo>
                  <a:pt x="21143692" y="2327773"/>
                  <a:pt x="21093836" y="2594444"/>
                  <a:pt x="20999108" y="2844916"/>
                </a:cubicBezTo>
                <a:cubicBezTo>
                  <a:pt x="20903134" y="3094142"/>
                  <a:pt x="20763534" y="3320938"/>
                  <a:pt x="20587788" y="3512842"/>
                </a:cubicBezTo>
                <a:cubicBezTo>
                  <a:pt x="20410796" y="3703499"/>
                  <a:pt x="20201398" y="3854281"/>
                  <a:pt x="19972056" y="3957710"/>
                </a:cubicBezTo>
                <a:cubicBezTo>
                  <a:pt x="19798180" y="4036216"/>
                  <a:pt x="19615892" y="4084582"/>
                  <a:pt x="19430448" y="4103858"/>
                </a:cubicBezTo>
                <a:lnTo>
                  <a:pt x="19363756" y="4107301"/>
                </a:lnTo>
                <a:lnTo>
                  <a:pt x="19363756" y="4113426"/>
                </a:lnTo>
                <a:lnTo>
                  <a:pt x="19245126" y="4113426"/>
                </a:lnTo>
                <a:lnTo>
                  <a:pt x="19244148" y="4113476"/>
                </a:lnTo>
                <a:lnTo>
                  <a:pt x="19244148" y="4113426"/>
                </a:lnTo>
                <a:lnTo>
                  <a:pt x="19236684" y="4113426"/>
                </a:lnTo>
                <a:lnTo>
                  <a:pt x="19236684" y="4048795"/>
                </a:lnTo>
                <a:lnTo>
                  <a:pt x="19334386" y="4048795"/>
                </a:lnTo>
                <a:lnTo>
                  <a:pt x="19425014" y="4043907"/>
                </a:lnTo>
                <a:cubicBezTo>
                  <a:pt x="19605142" y="4024456"/>
                  <a:pt x="19782290" y="3976090"/>
                  <a:pt x="19949622" y="3900388"/>
                </a:cubicBezTo>
                <a:cubicBezTo>
                  <a:pt x="20172730" y="3800697"/>
                  <a:pt x="20375898" y="3654900"/>
                  <a:pt x="20546656" y="3469227"/>
                </a:cubicBezTo>
                <a:cubicBezTo>
                  <a:pt x="20718664" y="3283554"/>
                  <a:pt x="20854522" y="3062989"/>
                  <a:pt x="20946758" y="2821240"/>
                </a:cubicBezTo>
                <a:cubicBezTo>
                  <a:pt x="21038994" y="2579491"/>
                  <a:pt x="21086358" y="2320296"/>
                  <a:pt x="21086358" y="2057363"/>
                </a:cubicBezTo>
                <a:cubicBezTo>
                  <a:pt x="21086358" y="1795676"/>
                  <a:pt x="21038994" y="1535235"/>
                  <a:pt x="20946758" y="1293486"/>
                </a:cubicBezTo>
                <a:cubicBezTo>
                  <a:pt x="20854522" y="1051737"/>
                  <a:pt x="20718664" y="831172"/>
                  <a:pt x="20546656" y="646745"/>
                </a:cubicBezTo>
                <a:cubicBezTo>
                  <a:pt x="20375898" y="461072"/>
                  <a:pt x="20172730" y="314028"/>
                  <a:pt x="19949622" y="213092"/>
                </a:cubicBezTo>
                <a:cubicBezTo>
                  <a:pt x="19726512" y="112156"/>
                  <a:pt x="19485952" y="61064"/>
                  <a:pt x="19244148" y="61064"/>
                </a:cubicBezTo>
                <a:close/>
                <a:moveTo>
                  <a:pt x="18600290" y="0"/>
                </a:moveTo>
                <a:lnTo>
                  <a:pt x="18852850" y="0"/>
                </a:lnTo>
                <a:lnTo>
                  <a:pt x="18852850" y="64655"/>
                </a:lnTo>
                <a:lnTo>
                  <a:pt x="18600290" y="64655"/>
                </a:lnTo>
                <a:close/>
                <a:moveTo>
                  <a:pt x="18092680" y="0"/>
                </a:moveTo>
                <a:lnTo>
                  <a:pt x="18345242" y="0"/>
                </a:lnTo>
                <a:lnTo>
                  <a:pt x="18345242" y="64655"/>
                </a:lnTo>
                <a:lnTo>
                  <a:pt x="18092680" y="64655"/>
                </a:lnTo>
                <a:close/>
                <a:moveTo>
                  <a:pt x="17585072" y="0"/>
                </a:moveTo>
                <a:lnTo>
                  <a:pt x="17838876" y="0"/>
                </a:lnTo>
                <a:lnTo>
                  <a:pt x="17838876" y="64655"/>
                </a:lnTo>
                <a:lnTo>
                  <a:pt x="17585072" y="64655"/>
                </a:lnTo>
                <a:close/>
                <a:moveTo>
                  <a:pt x="14231493" y="0"/>
                </a:moveTo>
                <a:lnTo>
                  <a:pt x="14485424" y="0"/>
                </a:lnTo>
                <a:lnTo>
                  <a:pt x="14485424" y="64655"/>
                </a:lnTo>
                <a:lnTo>
                  <a:pt x="14231493" y="64655"/>
                </a:lnTo>
                <a:close/>
                <a:moveTo>
                  <a:pt x="13724874" y="0"/>
                </a:moveTo>
                <a:lnTo>
                  <a:pt x="13977561" y="0"/>
                </a:lnTo>
                <a:lnTo>
                  <a:pt x="13977561" y="64655"/>
                </a:lnTo>
                <a:lnTo>
                  <a:pt x="13724874" y="64655"/>
                </a:lnTo>
                <a:close/>
                <a:moveTo>
                  <a:pt x="13217011" y="0"/>
                </a:moveTo>
                <a:lnTo>
                  <a:pt x="13469698" y="0"/>
                </a:lnTo>
                <a:lnTo>
                  <a:pt x="13469698" y="64655"/>
                </a:lnTo>
                <a:lnTo>
                  <a:pt x="13217011" y="64655"/>
                </a:lnTo>
                <a:close/>
                <a:moveTo>
                  <a:pt x="12709148" y="0"/>
                </a:moveTo>
                <a:lnTo>
                  <a:pt x="12963080" y="0"/>
                </a:lnTo>
                <a:lnTo>
                  <a:pt x="12963080" y="64655"/>
                </a:lnTo>
                <a:lnTo>
                  <a:pt x="12709148" y="64655"/>
                </a:lnTo>
                <a:close/>
                <a:moveTo>
                  <a:pt x="12202529" y="0"/>
                </a:moveTo>
                <a:lnTo>
                  <a:pt x="12455216" y="0"/>
                </a:lnTo>
                <a:lnTo>
                  <a:pt x="12455216" y="64655"/>
                </a:lnTo>
                <a:lnTo>
                  <a:pt x="12202529" y="64655"/>
                </a:lnTo>
                <a:close/>
                <a:moveTo>
                  <a:pt x="11695912" y="0"/>
                </a:moveTo>
                <a:lnTo>
                  <a:pt x="11948598" y="0"/>
                </a:lnTo>
                <a:lnTo>
                  <a:pt x="11948598" y="64655"/>
                </a:lnTo>
                <a:lnTo>
                  <a:pt x="11695912" y="64655"/>
                </a:lnTo>
                <a:close/>
                <a:moveTo>
                  <a:pt x="8380405" y="0"/>
                </a:moveTo>
                <a:lnTo>
                  <a:pt x="8634720" y="0"/>
                </a:lnTo>
                <a:lnTo>
                  <a:pt x="8634720" y="64655"/>
                </a:lnTo>
                <a:lnTo>
                  <a:pt x="8380405" y="64655"/>
                </a:lnTo>
                <a:close/>
                <a:moveTo>
                  <a:pt x="7871770" y="0"/>
                </a:moveTo>
                <a:lnTo>
                  <a:pt x="8127334" y="0"/>
                </a:lnTo>
                <a:lnTo>
                  <a:pt x="8127334" y="64655"/>
                </a:lnTo>
                <a:lnTo>
                  <a:pt x="7871770" y="64655"/>
                </a:lnTo>
                <a:close/>
                <a:moveTo>
                  <a:pt x="7364381" y="0"/>
                </a:moveTo>
                <a:lnTo>
                  <a:pt x="7618699" y="0"/>
                </a:lnTo>
                <a:lnTo>
                  <a:pt x="7618699" y="64655"/>
                </a:lnTo>
                <a:lnTo>
                  <a:pt x="7364381" y="64655"/>
                </a:lnTo>
                <a:close/>
                <a:moveTo>
                  <a:pt x="6855744" y="0"/>
                </a:moveTo>
                <a:lnTo>
                  <a:pt x="7110063" y="0"/>
                </a:lnTo>
                <a:lnTo>
                  <a:pt x="7110063" y="64655"/>
                </a:lnTo>
                <a:lnTo>
                  <a:pt x="6855744" y="64655"/>
                </a:lnTo>
                <a:close/>
                <a:moveTo>
                  <a:pt x="6347110" y="0"/>
                </a:moveTo>
                <a:lnTo>
                  <a:pt x="6602673" y="0"/>
                </a:lnTo>
                <a:lnTo>
                  <a:pt x="6602673" y="64655"/>
                </a:lnTo>
                <a:lnTo>
                  <a:pt x="6347110" y="64655"/>
                </a:lnTo>
                <a:close/>
                <a:moveTo>
                  <a:pt x="5839721" y="0"/>
                </a:moveTo>
                <a:lnTo>
                  <a:pt x="6094038" y="0"/>
                </a:lnTo>
                <a:lnTo>
                  <a:pt x="6094038" y="64655"/>
                </a:lnTo>
                <a:lnTo>
                  <a:pt x="5839721" y="64655"/>
                </a:lnTo>
                <a:close/>
                <a:moveTo>
                  <a:pt x="3047710" y="0"/>
                </a:moveTo>
                <a:lnTo>
                  <a:pt x="3289434" y="0"/>
                </a:lnTo>
                <a:lnTo>
                  <a:pt x="3289434" y="64655"/>
                </a:lnTo>
                <a:lnTo>
                  <a:pt x="3047710" y="64655"/>
                </a:lnTo>
                <a:close/>
                <a:moveTo>
                  <a:pt x="2539343" y="0"/>
                </a:moveTo>
                <a:lnTo>
                  <a:pt x="2794772" y="0"/>
                </a:lnTo>
                <a:lnTo>
                  <a:pt x="2794772" y="64655"/>
                </a:lnTo>
                <a:lnTo>
                  <a:pt x="2539343" y="64655"/>
                </a:lnTo>
                <a:close/>
                <a:moveTo>
                  <a:pt x="2032222" y="0"/>
                </a:moveTo>
                <a:lnTo>
                  <a:pt x="2286406" y="0"/>
                </a:lnTo>
                <a:lnTo>
                  <a:pt x="2286406" y="64655"/>
                </a:lnTo>
                <a:lnTo>
                  <a:pt x="2032222" y="64655"/>
                </a:lnTo>
                <a:close/>
                <a:moveTo>
                  <a:pt x="1523855" y="0"/>
                </a:moveTo>
                <a:lnTo>
                  <a:pt x="1778038" y="0"/>
                </a:lnTo>
                <a:lnTo>
                  <a:pt x="1778038" y="64655"/>
                </a:lnTo>
                <a:lnTo>
                  <a:pt x="1523855" y="64655"/>
                </a:lnTo>
                <a:close/>
                <a:moveTo>
                  <a:pt x="1015488" y="0"/>
                </a:moveTo>
                <a:lnTo>
                  <a:pt x="1269672" y="0"/>
                </a:lnTo>
                <a:lnTo>
                  <a:pt x="1269672" y="64655"/>
                </a:lnTo>
                <a:lnTo>
                  <a:pt x="1015488" y="64655"/>
                </a:lnTo>
                <a:close/>
                <a:moveTo>
                  <a:pt x="508368" y="0"/>
                </a:moveTo>
                <a:lnTo>
                  <a:pt x="762551" y="0"/>
                </a:lnTo>
                <a:lnTo>
                  <a:pt x="762551" y="64655"/>
                </a:lnTo>
                <a:lnTo>
                  <a:pt x="508368" y="64655"/>
                </a:lnTo>
                <a:close/>
                <a:moveTo>
                  <a:pt x="0" y="0"/>
                </a:moveTo>
                <a:lnTo>
                  <a:pt x="254184" y="0"/>
                </a:lnTo>
                <a:lnTo>
                  <a:pt x="254184" y="64655"/>
                </a:lnTo>
                <a:lnTo>
                  <a:pt x="0" y="6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2702A-5AAE-8B4E-916C-47BB19ADB83E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07A06-248E-A643-BC0E-2CEE2B2244B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344305-08BA-9543-9C49-C67A34493D1A}"/>
              </a:ext>
            </a:extLst>
          </p:cNvPr>
          <p:cNvSpPr txBox="1">
            <a:spLocks/>
          </p:cNvSpPr>
          <p:nvPr/>
        </p:nvSpPr>
        <p:spPr>
          <a:xfrm>
            <a:off x="2624526" y="4597922"/>
            <a:ext cx="399869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80AEA-F303-AE4B-BD2F-58C2164CA545}"/>
              </a:ext>
            </a:extLst>
          </p:cNvPr>
          <p:cNvSpPr txBox="1"/>
          <p:nvPr/>
        </p:nvSpPr>
        <p:spPr>
          <a:xfrm>
            <a:off x="3766107" y="3381777"/>
            <a:ext cx="17155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A6CC40D-66B2-BC41-BFD8-3196B2145A37}"/>
              </a:ext>
            </a:extLst>
          </p:cNvPr>
          <p:cNvSpPr txBox="1">
            <a:spLocks/>
          </p:cNvSpPr>
          <p:nvPr/>
        </p:nvSpPr>
        <p:spPr>
          <a:xfrm>
            <a:off x="8190129" y="4597922"/>
            <a:ext cx="399869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7D90D-3F92-B747-AB86-ACF7B528244D}"/>
              </a:ext>
            </a:extLst>
          </p:cNvPr>
          <p:cNvSpPr txBox="1"/>
          <p:nvPr/>
        </p:nvSpPr>
        <p:spPr>
          <a:xfrm>
            <a:off x="9291635" y="3381777"/>
            <a:ext cx="17956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2E7CF8-6BB3-2E43-9F7D-3B6FA19C8277}"/>
              </a:ext>
            </a:extLst>
          </p:cNvPr>
          <p:cNvSpPr txBox="1">
            <a:spLocks/>
          </p:cNvSpPr>
          <p:nvPr/>
        </p:nvSpPr>
        <p:spPr>
          <a:xfrm>
            <a:off x="13981369" y="4597922"/>
            <a:ext cx="399869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4ED1A-3DED-B14A-BD7B-0F6E54049FB4}"/>
              </a:ext>
            </a:extLst>
          </p:cNvPr>
          <p:cNvSpPr txBox="1"/>
          <p:nvPr/>
        </p:nvSpPr>
        <p:spPr>
          <a:xfrm>
            <a:off x="15075661" y="3381777"/>
            <a:ext cx="18101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ACBF563-55EB-1C44-B492-0965A26DB830}"/>
              </a:ext>
            </a:extLst>
          </p:cNvPr>
          <p:cNvSpPr txBox="1">
            <a:spLocks/>
          </p:cNvSpPr>
          <p:nvPr/>
        </p:nvSpPr>
        <p:spPr>
          <a:xfrm>
            <a:off x="5491296" y="9392344"/>
            <a:ext cx="3998696" cy="13921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813E9-79A0-2144-B96C-A371B13A43BE}"/>
              </a:ext>
            </a:extLst>
          </p:cNvPr>
          <p:cNvSpPr txBox="1"/>
          <p:nvPr/>
        </p:nvSpPr>
        <p:spPr>
          <a:xfrm>
            <a:off x="6571161" y="11572934"/>
            <a:ext cx="18389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EB0661F-A5A5-4046-A62B-85E4E380AC38}"/>
              </a:ext>
            </a:extLst>
          </p:cNvPr>
          <p:cNvSpPr txBox="1">
            <a:spLocks/>
          </p:cNvSpPr>
          <p:nvPr/>
        </p:nvSpPr>
        <p:spPr>
          <a:xfrm>
            <a:off x="11553295" y="9392344"/>
            <a:ext cx="3998696" cy="13921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39216-0F74-CD45-9A10-E50ECBEE4A76}"/>
              </a:ext>
            </a:extLst>
          </p:cNvPr>
          <p:cNvSpPr txBox="1"/>
          <p:nvPr/>
        </p:nvSpPr>
        <p:spPr>
          <a:xfrm>
            <a:off x="12638771" y="11572934"/>
            <a:ext cx="18277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BD6E652-2ADF-3041-948E-AF4B99410F1F}"/>
              </a:ext>
            </a:extLst>
          </p:cNvPr>
          <p:cNvSpPr txBox="1">
            <a:spLocks/>
          </p:cNvSpPr>
          <p:nvPr/>
        </p:nvSpPr>
        <p:spPr>
          <a:xfrm>
            <a:off x="17410397" y="9392344"/>
            <a:ext cx="3998696" cy="13921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395731-C48F-9449-8CE0-B90A30C39BBF}"/>
              </a:ext>
            </a:extLst>
          </p:cNvPr>
          <p:cNvSpPr txBox="1"/>
          <p:nvPr/>
        </p:nvSpPr>
        <p:spPr>
          <a:xfrm>
            <a:off x="18498278" y="11572934"/>
            <a:ext cx="18229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06</a:t>
            </a:r>
          </a:p>
        </p:txBody>
      </p:sp>
    </p:spTree>
    <p:extLst>
      <p:ext uri="{BB962C8B-B14F-4D97-AF65-F5344CB8AC3E}">
        <p14:creationId xmlns:p14="http://schemas.microsoft.com/office/powerpoint/2010/main" val="29826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0BF0F84-B30B-0C45-97FE-37DE95D7A814}"/>
              </a:ext>
            </a:extLst>
          </p:cNvPr>
          <p:cNvSpPr/>
          <p:nvPr/>
        </p:nvSpPr>
        <p:spPr>
          <a:xfrm>
            <a:off x="20278165" y="6570481"/>
            <a:ext cx="4099485" cy="24571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3B3A2-3744-8C48-83D5-8766FAAE4C23}"/>
              </a:ext>
            </a:extLst>
          </p:cNvPr>
          <p:cNvSpPr/>
          <p:nvPr/>
        </p:nvSpPr>
        <p:spPr>
          <a:xfrm>
            <a:off x="20296827" y="6899287"/>
            <a:ext cx="4099485" cy="7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0A9B6-FA1A-4E48-AB51-5DFEAB8A7319}"/>
              </a:ext>
            </a:extLst>
          </p:cNvPr>
          <p:cNvSpPr/>
          <p:nvPr/>
        </p:nvSpPr>
        <p:spPr>
          <a:xfrm>
            <a:off x="20296827" y="8636630"/>
            <a:ext cx="4099485" cy="7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9060B-1739-364D-A5D7-FF054BE94CC6}"/>
              </a:ext>
            </a:extLst>
          </p:cNvPr>
          <p:cNvCxnSpPr>
            <a:cxnSpLocks/>
          </p:cNvCxnSpPr>
          <p:nvPr/>
        </p:nvCxnSpPr>
        <p:spPr>
          <a:xfrm flipH="1">
            <a:off x="20635274" y="7808492"/>
            <a:ext cx="3742377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2">
            <a:extLst>
              <a:ext uri="{FF2B5EF4-FFF2-40B4-BE49-F238E27FC236}">
                <a16:creationId xmlns:a16="http://schemas.microsoft.com/office/drawing/2014/main" id="{B5CE2D97-9B6A-7C46-B893-1F4B38E2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592" y="1965"/>
            <a:ext cx="2158990" cy="13712070"/>
          </a:xfrm>
          <a:custGeom>
            <a:avLst/>
            <a:gdLst>
              <a:gd name="T0" fmla="*/ 0 w 1733"/>
              <a:gd name="T1" fmla="*/ 11007 h 11008"/>
              <a:gd name="T2" fmla="*/ 1732 w 1733"/>
              <a:gd name="T3" fmla="*/ 11007 h 11008"/>
              <a:gd name="T4" fmla="*/ 1732 w 1733"/>
              <a:gd name="T5" fmla="*/ 0 h 11008"/>
              <a:gd name="T6" fmla="*/ 0 w 1733"/>
              <a:gd name="T7" fmla="*/ 0 h 11008"/>
              <a:gd name="T8" fmla="*/ 0 w 1733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3" h="11008">
                <a:moveTo>
                  <a:pt x="0" y="11007"/>
                </a:moveTo>
                <a:lnTo>
                  <a:pt x="1732" y="11007"/>
                </a:lnTo>
                <a:lnTo>
                  <a:pt x="1732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D90A8B8-C532-334C-BFAC-F4A76DB1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257" y="1965"/>
            <a:ext cx="1586385" cy="13699837"/>
          </a:xfrm>
          <a:custGeom>
            <a:avLst/>
            <a:gdLst>
              <a:gd name="connsiteX0" fmla="*/ 763611 w 1586385"/>
              <a:gd name="connsiteY0" fmla="*/ 13165387 h 13699837"/>
              <a:gd name="connsiteX1" fmla="*/ 828266 w 1586385"/>
              <a:gd name="connsiteY1" fmla="*/ 13165387 h 13699837"/>
              <a:gd name="connsiteX2" fmla="*/ 828266 w 1586385"/>
              <a:gd name="connsiteY2" fmla="*/ 13672370 h 13699837"/>
              <a:gd name="connsiteX3" fmla="*/ 763611 w 1586385"/>
              <a:gd name="connsiteY3" fmla="*/ 13672370 h 13699837"/>
              <a:gd name="connsiteX4" fmla="*/ 763611 w 1586385"/>
              <a:gd name="connsiteY4" fmla="*/ 12148928 h 13699837"/>
              <a:gd name="connsiteX5" fmla="*/ 828266 w 1586385"/>
              <a:gd name="connsiteY5" fmla="*/ 12148928 h 13699837"/>
              <a:gd name="connsiteX6" fmla="*/ 828266 w 1586385"/>
              <a:gd name="connsiteY6" fmla="*/ 12657157 h 13699837"/>
              <a:gd name="connsiteX7" fmla="*/ 763611 w 1586385"/>
              <a:gd name="connsiteY7" fmla="*/ 12657157 h 13699837"/>
              <a:gd name="connsiteX8" fmla="*/ 763611 w 1586385"/>
              <a:gd name="connsiteY8" fmla="*/ 11133715 h 13699837"/>
              <a:gd name="connsiteX9" fmla="*/ 828266 w 1586385"/>
              <a:gd name="connsiteY9" fmla="*/ 11133715 h 13699837"/>
              <a:gd name="connsiteX10" fmla="*/ 828266 w 1586385"/>
              <a:gd name="connsiteY10" fmla="*/ 11640698 h 13699837"/>
              <a:gd name="connsiteX11" fmla="*/ 763611 w 1586385"/>
              <a:gd name="connsiteY11" fmla="*/ 11640698 h 13699837"/>
              <a:gd name="connsiteX12" fmla="*/ 763611 w 1586385"/>
              <a:gd name="connsiteY12" fmla="*/ 10117256 h 13699837"/>
              <a:gd name="connsiteX13" fmla="*/ 828266 w 1586385"/>
              <a:gd name="connsiteY13" fmla="*/ 10117256 h 13699837"/>
              <a:gd name="connsiteX14" fmla="*/ 828266 w 1586385"/>
              <a:gd name="connsiteY14" fmla="*/ 10625485 h 13699837"/>
              <a:gd name="connsiteX15" fmla="*/ 763611 w 1586385"/>
              <a:gd name="connsiteY15" fmla="*/ 10625485 h 13699837"/>
              <a:gd name="connsiteX16" fmla="*/ 763611 w 1586385"/>
              <a:gd name="connsiteY16" fmla="*/ 9102043 h 13699837"/>
              <a:gd name="connsiteX17" fmla="*/ 828266 w 1586385"/>
              <a:gd name="connsiteY17" fmla="*/ 9102043 h 13699837"/>
              <a:gd name="connsiteX18" fmla="*/ 828266 w 1586385"/>
              <a:gd name="connsiteY18" fmla="*/ 9610272 h 13699837"/>
              <a:gd name="connsiteX19" fmla="*/ 763611 w 1586385"/>
              <a:gd name="connsiteY19" fmla="*/ 9610272 h 13699837"/>
              <a:gd name="connsiteX20" fmla="*/ 763611 w 1586385"/>
              <a:gd name="connsiteY20" fmla="*/ 8086830 h 13699837"/>
              <a:gd name="connsiteX21" fmla="*/ 828266 w 1586385"/>
              <a:gd name="connsiteY21" fmla="*/ 8086830 h 13699837"/>
              <a:gd name="connsiteX22" fmla="*/ 828266 w 1586385"/>
              <a:gd name="connsiteY22" fmla="*/ 8593813 h 13699837"/>
              <a:gd name="connsiteX23" fmla="*/ 763611 w 1586385"/>
              <a:gd name="connsiteY23" fmla="*/ 8593813 h 13699837"/>
              <a:gd name="connsiteX24" fmla="*/ 763611 w 1586385"/>
              <a:gd name="connsiteY24" fmla="*/ 7070371 h 13699837"/>
              <a:gd name="connsiteX25" fmla="*/ 828266 w 1586385"/>
              <a:gd name="connsiteY25" fmla="*/ 7070371 h 13699837"/>
              <a:gd name="connsiteX26" fmla="*/ 828266 w 1586385"/>
              <a:gd name="connsiteY26" fmla="*/ 7578600 h 13699837"/>
              <a:gd name="connsiteX27" fmla="*/ 763611 w 1586385"/>
              <a:gd name="connsiteY27" fmla="*/ 7578600 h 13699837"/>
              <a:gd name="connsiteX28" fmla="*/ 763611 w 1586385"/>
              <a:gd name="connsiteY28" fmla="*/ 6056404 h 13699837"/>
              <a:gd name="connsiteX29" fmla="*/ 828266 w 1586385"/>
              <a:gd name="connsiteY29" fmla="*/ 6056404 h 13699837"/>
              <a:gd name="connsiteX30" fmla="*/ 828266 w 1586385"/>
              <a:gd name="connsiteY30" fmla="*/ 6564633 h 13699837"/>
              <a:gd name="connsiteX31" fmla="*/ 763611 w 1586385"/>
              <a:gd name="connsiteY31" fmla="*/ 6564633 h 13699837"/>
              <a:gd name="connsiteX32" fmla="*/ 763611 w 1586385"/>
              <a:gd name="connsiteY32" fmla="*/ 5041190 h 13699837"/>
              <a:gd name="connsiteX33" fmla="*/ 828266 w 1586385"/>
              <a:gd name="connsiteY33" fmla="*/ 5041190 h 13699837"/>
              <a:gd name="connsiteX34" fmla="*/ 828266 w 1586385"/>
              <a:gd name="connsiteY34" fmla="*/ 5548174 h 13699837"/>
              <a:gd name="connsiteX35" fmla="*/ 763611 w 1586385"/>
              <a:gd name="connsiteY35" fmla="*/ 5548174 h 13699837"/>
              <a:gd name="connsiteX36" fmla="*/ 763611 w 1586385"/>
              <a:gd name="connsiteY36" fmla="*/ 4024732 h 13699837"/>
              <a:gd name="connsiteX37" fmla="*/ 828266 w 1586385"/>
              <a:gd name="connsiteY37" fmla="*/ 4024732 h 13699837"/>
              <a:gd name="connsiteX38" fmla="*/ 828266 w 1586385"/>
              <a:gd name="connsiteY38" fmla="*/ 4532961 h 13699837"/>
              <a:gd name="connsiteX39" fmla="*/ 763611 w 1586385"/>
              <a:gd name="connsiteY39" fmla="*/ 4532961 h 13699837"/>
              <a:gd name="connsiteX40" fmla="*/ 763611 w 1586385"/>
              <a:gd name="connsiteY40" fmla="*/ 3009519 h 13699837"/>
              <a:gd name="connsiteX41" fmla="*/ 828266 w 1586385"/>
              <a:gd name="connsiteY41" fmla="*/ 3009519 h 13699837"/>
              <a:gd name="connsiteX42" fmla="*/ 828266 w 1586385"/>
              <a:gd name="connsiteY42" fmla="*/ 3517748 h 13699837"/>
              <a:gd name="connsiteX43" fmla="*/ 763611 w 1586385"/>
              <a:gd name="connsiteY43" fmla="*/ 3517748 h 13699837"/>
              <a:gd name="connsiteX44" fmla="*/ 763611 w 1586385"/>
              <a:gd name="connsiteY44" fmla="*/ 1993060 h 13699837"/>
              <a:gd name="connsiteX45" fmla="*/ 828266 w 1586385"/>
              <a:gd name="connsiteY45" fmla="*/ 1993060 h 13699837"/>
              <a:gd name="connsiteX46" fmla="*/ 828266 w 1586385"/>
              <a:gd name="connsiteY46" fmla="*/ 2501289 h 13699837"/>
              <a:gd name="connsiteX47" fmla="*/ 763611 w 1586385"/>
              <a:gd name="connsiteY47" fmla="*/ 2501289 h 13699837"/>
              <a:gd name="connsiteX48" fmla="*/ 763611 w 1586385"/>
              <a:gd name="connsiteY48" fmla="*/ 977847 h 13699837"/>
              <a:gd name="connsiteX49" fmla="*/ 828266 w 1586385"/>
              <a:gd name="connsiteY49" fmla="*/ 977847 h 13699837"/>
              <a:gd name="connsiteX50" fmla="*/ 828266 w 1586385"/>
              <a:gd name="connsiteY50" fmla="*/ 1486076 h 13699837"/>
              <a:gd name="connsiteX51" fmla="*/ 763611 w 1586385"/>
              <a:gd name="connsiteY51" fmla="*/ 1486076 h 13699837"/>
              <a:gd name="connsiteX52" fmla="*/ 1521730 w 1586385"/>
              <a:gd name="connsiteY52" fmla="*/ 10987 h 13699837"/>
              <a:gd name="connsiteX53" fmla="*/ 1586385 w 1586385"/>
              <a:gd name="connsiteY53" fmla="*/ 10987 h 13699837"/>
              <a:gd name="connsiteX54" fmla="*/ 1586385 w 1586385"/>
              <a:gd name="connsiteY54" fmla="*/ 13699837 h 13699837"/>
              <a:gd name="connsiteX55" fmla="*/ 1521730 w 1586385"/>
              <a:gd name="connsiteY55" fmla="*/ 13699837 h 13699837"/>
              <a:gd name="connsiteX56" fmla="*/ 763611 w 1586385"/>
              <a:gd name="connsiteY56" fmla="*/ 3 h 13699837"/>
              <a:gd name="connsiteX57" fmla="*/ 828266 w 1586385"/>
              <a:gd name="connsiteY57" fmla="*/ 3 h 13699837"/>
              <a:gd name="connsiteX58" fmla="*/ 828266 w 1586385"/>
              <a:gd name="connsiteY58" fmla="*/ 469617 h 13699837"/>
              <a:gd name="connsiteX59" fmla="*/ 763611 w 1586385"/>
              <a:gd name="connsiteY59" fmla="*/ 469617 h 13699837"/>
              <a:gd name="connsiteX60" fmla="*/ 0 w 1586385"/>
              <a:gd name="connsiteY60" fmla="*/ 0 h 13699837"/>
              <a:gd name="connsiteX61" fmla="*/ 64630 w 1586385"/>
              <a:gd name="connsiteY61" fmla="*/ 0 h 13699837"/>
              <a:gd name="connsiteX62" fmla="*/ 64630 w 1586385"/>
              <a:gd name="connsiteY62" fmla="*/ 13688850 h 13699837"/>
              <a:gd name="connsiteX63" fmla="*/ 0 w 1586385"/>
              <a:gd name="connsiteY63" fmla="*/ 13688850 h 1369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86385" h="13699837">
                <a:moveTo>
                  <a:pt x="763611" y="13165387"/>
                </a:moveTo>
                <a:lnTo>
                  <a:pt x="828266" y="13165387"/>
                </a:lnTo>
                <a:lnTo>
                  <a:pt x="828266" y="13672370"/>
                </a:lnTo>
                <a:lnTo>
                  <a:pt x="763611" y="13672370"/>
                </a:lnTo>
                <a:close/>
                <a:moveTo>
                  <a:pt x="763611" y="12148928"/>
                </a:moveTo>
                <a:lnTo>
                  <a:pt x="828266" y="12148928"/>
                </a:lnTo>
                <a:lnTo>
                  <a:pt x="828266" y="12657157"/>
                </a:lnTo>
                <a:lnTo>
                  <a:pt x="763611" y="12657157"/>
                </a:lnTo>
                <a:close/>
                <a:moveTo>
                  <a:pt x="763611" y="11133715"/>
                </a:moveTo>
                <a:lnTo>
                  <a:pt x="828266" y="11133715"/>
                </a:lnTo>
                <a:lnTo>
                  <a:pt x="828266" y="11640698"/>
                </a:lnTo>
                <a:lnTo>
                  <a:pt x="763611" y="11640698"/>
                </a:lnTo>
                <a:close/>
                <a:moveTo>
                  <a:pt x="763611" y="10117256"/>
                </a:moveTo>
                <a:lnTo>
                  <a:pt x="828266" y="10117256"/>
                </a:lnTo>
                <a:lnTo>
                  <a:pt x="828266" y="10625485"/>
                </a:lnTo>
                <a:lnTo>
                  <a:pt x="763611" y="10625485"/>
                </a:lnTo>
                <a:close/>
                <a:moveTo>
                  <a:pt x="763611" y="9102043"/>
                </a:moveTo>
                <a:lnTo>
                  <a:pt x="828266" y="9102043"/>
                </a:lnTo>
                <a:lnTo>
                  <a:pt x="828266" y="9610272"/>
                </a:lnTo>
                <a:lnTo>
                  <a:pt x="763611" y="9610272"/>
                </a:lnTo>
                <a:close/>
                <a:moveTo>
                  <a:pt x="763611" y="8086830"/>
                </a:moveTo>
                <a:lnTo>
                  <a:pt x="828266" y="8086830"/>
                </a:lnTo>
                <a:lnTo>
                  <a:pt x="828266" y="8593813"/>
                </a:lnTo>
                <a:lnTo>
                  <a:pt x="763611" y="8593813"/>
                </a:lnTo>
                <a:close/>
                <a:moveTo>
                  <a:pt x="763611" y="7070371"/>
                </a:moveTo>
                <a:lnTo>
                  <a:pt x="828266" y="7070371"/>
                </a:lnTo>
                <a:lnTo>
                  <a:pt x="828266" y="7578600"/>
                </a:lnTo>
                <a:lnTo>
                  <a:pt x="763611" y="7578600"/>
                </a:lnTo>
                <a:close/>
                <a:moveTo>
                  <a:pt x="763611" y="6056404"/>
                </a:moveTo>
                <a:lnTo>
                  <a:pt x="828266" y="6056404"/>
                </a:lnTo>
                <a:lnTo>
                  <a:pt x="828266" y="6564633"/>
                </a:lnTo>
                <a:lnTo>
                  <a:pt x="763611" y="6564633"/>
                </a:lnTo>
                <a:close/>
                <a:moveTo>
                  <a:pt x="763611" y="5041190"/>
                </a:moveTo>
                <a:lnTo>
                  <a:pt x="828266" y="5041190"/>
                </a:lnTo>
                <a:lnTo>
                  <a:pt x="828266" y="5548174"/>
                </a:lnTo>
                <a:lnTo>
                  <a:pt x="763611" y="5548174"/>
                </a:lnTo>
                <a:close/>
                <a:moveTo>
                  <a:pt x="763611" y="4024732"/>
                </a:moveTo>
                <a:lnTo>
                  <a:pt x="828266" y="4024732"/>
                </a:lnTo>
                <a:lnTo>
                  <a:pt x="828266" y="4532961"/>
                </a:lnTo>
                <a:lnTo>
                  <a:pt x="763611" y="4532961"/>
                </a:lnTo>
                <a:close/>
                <a:moveTo>
                  <a:pt x="763611" y="3009519"/>
                </a:moveTo>
                <a:lnTo>
                  <a:pt x="828266" y="3009519"/>
                </a:lnTo>
                <a:lnTo>
                  <a:pt x="828266" y="3517748"/>
                </a:lnTo>
                <a:lnTo>
                  <a:pt x="763611" y="3517748"/>
                </a:lnTo>
                <a:close/>
                <a:moveTo>
                  <a:pt x="763611" y="1993060"/>
                </a:moveTo>
                <a:lnTo>
                  <a:pt x="828266" y="1993060"/>
                </a:lnTo>
                <a:lnTo>
                  <a:pt x="828266" y="2501289"/>
                </a:lnTo>
                <a:lnTo>
                  <a:pt x="763611" y="2501289"/>
                </a:lnTo>
                <a:close/>
                <a:moveTo>
                  <a:pt x="763611" y="977847"/>
                </a:moveTo>
                <a:lnTo>
                  <a:pt x="828266" y="977847"/>
                </a:lnTo>
                <a:lnTo>
                  <a:pt x="828266" y="1486076"/>
                </a:lnTo>
                <a:lnTo>
                  <a:pt x="763611" y="1486076"/>
                </a:lnTo>
                <a:close/>
                <a:moveTo>
                  <a:pt x="1521730" y="10987"/>
                </a:moveTo>
                <a:lnTo>
                  <a:pt x="1586385" y="10987"/>
                </a:lnTo>
                <a:lnTo>
                  <a:pt x="1586385" y="13699837"/>
                </a:lnTo>
                <a:lnTo>
                  <a:pt x="1521730" y="13699837"/>
                </a:lnTo>
                <a:close/>
                <a:moveTo>
                  <a:pt x="763611" y="3"/>
                </a:moveTo>
                <a:lnTo>
                  <a:pt x="828266" y="3"/>
                </a:lnTo>
                <a:lnTo>
                  <a:pt x="828266" y="469617"/>
                </a:lnTo>
                <a:lnTo>
                  <a:pt x="763611" y="469617"/>
                </a:lnTo>
                <a:close/>
                <a:moveTo>
                  <a:pt x="0" y="0"/>
                </a:moveTo>
                <a:lnTo>
                  <a:pt x="64630" y="0"/>
                </a:lnTo>
                <a:lnTo>
                  <a:pt x="64630" y="13688850"/>
                </a:lnTo>
                <a:lnTo>
                  <a:pt x="0" y="13688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0F15F13C-AB4B-DA48-AC5E-43990A94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845" y="-10268"/>
            <a:ext cx="15492005" cy="9037914"/>
          </a:xfrm>
          <a:custGeom>
            <a:avLst/>
            <a:gdLst>
              <a:gd name="T0" fmla="*/ 1733 w 12435"/>
              <a:gd name="T1" fmla="*/ 4261 h 6370"/>
              <a:gd name="T2" fmla="*/ 1733 w 12435"/>
              <a:gd name="T3" fmla="*/ 4261 h 6370"/>
              <a:gd name="T4" fmla="*/ 2110 w 12435"/>
              <a:gd name="T5" fmla="*/ 4638 h 6370"/>
              <a:gd name="T6" fmla="*/ 12434 w 12435"/>
              <a:gd name="T7" fmla="*/ 4638 h 6370"/>
              <a:gd name="T8" fmla="*/ 12434 w 12435"/>
              <a:gd name="T9" fmla="*/ 6369 h 6370"/>
              <a:gd name="T10" fmla="*/ 1733 w 12435"/>
              <a:gd name="T11" fmla="*/ 6369 h 6370"/>
              <a:gd name="T12" fmla="*/ 1733 w 12435"/>
              <a:gd name="T13" fmla="*/ 6369 h 6370"/>
              <a:gd name="T14" fmla="*/ 0 w 12435"/>
              <a:gd name="T15" fmla="*/ 4638 h 6370"/>
              <a:gd name="T16" fmla="*/ 0 w 12435"/>
              <a:gd name="T17" fmla="*/ 0 h 6370"/>
              <a:gd name="T18" fmla="*/ 1733 w 12435"/>
              <a:gd name="T19" fmla="*/ 0 h 6370"/>
              <a:gd name="T20" fmla="*/ 1733 w 12435"/>
              <a:gd name="T21" fmla="*/ 4261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35" h="6370">
                <a:moveTo>
                  <a:pt x="1733" y="4261"/>
                </a:moveTo>
                <a:lnTo>
                  <a:pt x="1733" y="4261"/>
                </a:lnTo>
                <a:cubicBezTo>
                  <a:pt x="1733" y="4469"/>
                  <a:pt x="1902" y="4638"/>
                  <a:pt x="2110" y="4638"/>
                </a:cubicBezTo>
                <a:lnTo>
                  <a:pt x="12434" y="4638"/>
                </a:lnTo>
                <a:lnTo>
                  <a:pt x="12434" y="6369"/>
                </a:lnTo>
                <a:lnTo>
                  <a:pt x="1733" y="6369"/>
                </a:lnTo>
                <a:lnTo>
                  <a:pt x="1733" y="6369"/>
                </a:lnTo>
                <a:cubicBezTo>
                  <a:pt x="776" y="6369"/>
                  <a:pt x="0" y="5593"/>
                  <a:pt x="0" y="4638"/>
                </a:cubicBezTo>
                <a:lnTo>
                  <a:pt x="0" y="0"/>
                </a:lnTo>
                <a:lnTo>
                  <a:pt x="1733" y="0"/>
                </a:lnTo>
                <a:lnTo>
                  <a:pt x="1733" y="426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272E8C6-4F62-7B4D-BF96-FDB8542A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513" y="2241"/>
            <a:ext cx="15205095" cy="8711251"/>
          </a:xfrm>
          <a:custGeom>
            <a:avLst/>
            <a:gdLst>
              <a:gd name="connsiteX0" fmla="*/ 14696847 w 15205095"/>
              <a:gd name="connsiteY0" fmla="*/ 6825464 h 7651358"/>
              <a:gd name="connsiteX1" fmla="*/ 15205095 w 15205095"/>
              <a:gd name="connsiteY1" fmla="*/ 6825464 h 7651358"/>
              <a:gd name="connsiteX2" fmla="*/ 15205095 w 15205095"/>
              <a:gd name="connsiteY2" fmla="*/ 6887752 h 7651358"/>
              <a:gd name="connsiteX3" fmla="*/ 14696847 w 15205095"/>
              <a:gd name="connsiteY3" fmla="*/ 6887752 h 7651358"/>
              <a:gd name="connsiteX4" fmla="*/ 13681595 w 15205095"/>
              <a:gd name="connsiteY4" fmla="*/ 6825464 h 7651358"/>
              <a:gd name="connsiteX5" fmla="*/ 14189843 w 15205095"/>
              <a:gd name="connsiteY5" fmla="*/ 6825464 h 7651358"/>
              <a:gd name="connsiteX6" fmla="*/ 14189843 w 15205095"/>
              <a:gd name="connsiteY6" fmla="*/ 6887752 h 7651358"/>
              <a:gd name="connsiteX7" fmla="*/ 13681595 w 15205095"/>
              <a:gd name="connsiteY7" fmla="*/ 6887752 h 7651358"/>
              <a:gd name="connsiteX8" fmla="*/ 12666345 w 15205095"/>
              <a:gd name="connsiteY8" fmla="*/ 6825464 h 7651358"/>
              <a:gd name="connsiteX9" fmla="*/ 13173347 w 15205095"/>
              <a:gd name="connsiteY9" fmla="*/ 6825464 h 7651358"/>
              <a:gd name="connsiteX10" fmla="*/ 13173347 w 15205095"/>
              <a:gd name="connsiteY10" fmla="*/ 6887752 h 7651358"/>
              <a:gd name="connsiteX11" fmla="*/ 12666345 w 15205095"/>
              <a:gd name="connsiteY11" fmla="*/ 6887752 h 7651358"/>
              <a:gd name="connsiteX12" fmla="*/ 11649849 w 15205095"/>
              <a:gd name="connsiteY12" fmla="*/ 6825464 h 7651358"/>
              <a:gd name="connsiteX13" fmla="*/ 12158097 w 15205095"/>
              <a:gd name="connsiteY13" fmla="*/ 6825464 h 7651358"/>
              <a:gd name="connsiteX14" fmla="*/ 12158097 w 15205095"/>
              <a:gd name="connsiteY14" fmla="*/ 6887752 h 7651358"/>
              <a:gd name="connsiteX15" fmla="*/ 11649849 w 15205095"/>
              <a:gd name="connsiteY15" fmla="*/ 6887752 h 7651358"/>
              <a:gd name="connsiteX16" fmla="*/ 10634599 w 15205095"/>
              <a:gd name="connsiteY16" fmla="*/ 6825464 h 7651358"/>
              <a:gd name="connsiteX17" fmla="*/ 11142847 w 15205095"/>
              <a:gd name="connsiteY17" fmla="*/ 6825464 h 7651358"/>
              <a:gd name="connsiteX18" fmla="*/ 11142847 w 15205095"/>
              <a:gd name="connsiteY18" fmla="*/ 6887752 h 7651358"/>
              <a:gd name="connsiteX19" fmla="*/ 10634599 w 15205095"/>
              <a:gd name="connsiteY19" fmla="*/ 6887752 h 7651358"/>
              <a:gd name="connsiteX20" fmla="*/ 9618101 w 15205095"/>
              <a:gd name="connsiteY20" fmla="*/ 6825464 h 7651358"/>
              <a:gd name="connsiteX21" fmla="*/ 10126351 w 15205095"/>
              <a:gd name="connsiteY21" fmla="*/ 6825464 h 7651358"/>
              <a:gd name="connsiteX22" fmla="*/ 10126351 w 15205095"/>
              <a:gd name="connsiteY22" fmla="*/ 6887752 h 7651358"/>
              <a:gd name="connsiteX23" fmla="*/ 9618101 w 15205095"/>
              <a:gd name="connsiteY23" fmla="*/ 6887752 h 7651358"/>
              <a:gd name="connsiteX24" fmla="*/ 8602851 w 15205095"/>
              <a:gd name="connsiteY24" fmla="*/ 6825464 h 7651358"/>
              <a:gd name="connsiteX25" fmla="*/ 9111099 w 15205095"/>
              <a:gd name="connsiteY25" fmla="*/ 6825464 h 7651358"/>
              <a:gd name="connsiteX26" fmla="*/ 9111099 w 15205095"/>
              <a:gd name="connsiteY26" fmla="*/ 6887752 h 7651358"/>
              <a:gd name="connsiteX27" fmla="*/ 8602851 w 15205095"/>
              <a:gd name="connsiteY27" fmla="*/ 6887752 h 7651358"/>
              <a:gd name="connsiteX28" fmla="*/ 7586354 w 15205095"/>
              <a:gd name="connsiteY28" fmla="*/ 6825464 h 7651358"/>
              <a:gd name="connsiteX29" fmla="*/ 8094603 w 15205095"/>
              <a:gd name="connsiteY29" fmla="*/ 6825464 h 7651358"/>
              <a:gd name="connsiteX30" fmla="*/ 8094603 w 15205095"/>
              <a:gd name="connsiteY30" fmla="*/ 6887752 h 7651358"/>
              <a:gd name="connsiteX31" fmla="*/ 7586354 w 15205095"/>
              <a:gd name="connsiteY31" fmla="*/ 6887752 h 7651358"/>
              <a:gd name="connsiteX32" fmla="*/ 6571103 w 15205095"/>
              <a:gd name="connsiteY32" fmla="*/ 6825464 h 7651358"/>
              <a:gd name="connsiteX33" fmla="*/ 7079351 w 15205095"/>
              <a:gd name="connsiteY33" fmla="*/ 6825464 h 7651358"/>
              <a:gd name="connsiteX34" fmla="*/ 7079351 w 15205095"/>
              <a:gd name="connsiteY34" fmla="*/ 6887752 h 7651358"/>
              <a:gd name="connsiteX35" fmla="*/ 6571103 w 15205095"/>
              <a:gd name="connsiteY35" fmla="*/ 6887752 h 7651358"/>
              <a:gd name="connsiteX36" fmla="*/ 5554607 w 15205095"/>
              <a:gd name="connsiteY36" fmla="*/ 6825464 h 7651358"/>
              <a:gd name="connsiteX37" fmla="*/ 6062855 w 15205095"/>
              <a:gd name="connsiteY37" fmla="*/ 6825464 h 7651358"/>
              <a:gd name="connsiteX38" fmla="*/ 6062855 w 15205095"/>
              <a:gd name="connsiteY38" fmla="*/ 6887752 h 7651358"/>
              <a:gd name="connsiteX39" fmla="*/ 5554607 w 15205095"/>
              <a:gd name="connsiteY39" fmla="*/ 6887752 h 7651358"/>
              <a:gd name="connsiteX40" fmla="*/ 4539355 w 15205095"/>
              <a:gd name="connsiteY40" fmla="*/ 6825464 h 7651358"/>
              <a:gd name="connsiteX41" fmla="*/ 5047604 w 15205095"/>
              <a:gd name="connsiteY41" fmla="*/ 6825464 h 7651358"/>
              <a:gd name="connsiteX42" fmla="*/ 5047604 w 15205095"/>
              <a:gd name="connsiteY42" fmla="*/ 6887752 h 7651358"/>
              <a:gd name="connsiteX43" fmla="*/ 4539355 w 15205095"/>
              <a:gd name="connsiteY43" fmla="*/ 6887752 h 7651358"/>
              <a:gd name="connsiteX44" fmla="*/ 3524105 w 15205095"/>
              <a:gd name="connsiteY44" fmla="*/ 6825464 h 7651358"/>
              <a:gd name="connsiteX45" fmla="*/ 4031107 w 15205095"/>
              <a:gd name="connsiteY45" fmla="*/ 6825464 h 7651358"/>
              <a:gd name="connsiteX46" fmla="*/ 4031107 w 15205095"/>
              <a:gd name="connsiteY46" fmla="*/ 6887752 h 7651358"/>
              <a:gd name="connsiteX47" fmla="*/ 3524105 w 15205095"/>
              <a:gd name="connsiteY47" fmla="*/ 6887752 h 7651358"/>
              <a:gd name="connsiteX48" fmla="*/ 2508854 w 15205095"/>
              <a:gd name="connsiteY48" fmla="*/ 6825464 h 7651358"/>
              <a:gd name="connsiteX49" fmla="*/ 3017102 w 15205095"/>
              <a:gd name="connsiteY49" fmla="*/ 6825464 h 7651358"/>
              <a:gd name="connsiteX50" fmla="*/ 3017102 w 15205095"/>
              <a:gd name="connsiteY50" fmla="*/ 6887752 h 7651358"/>
              <a:gd name="connsiteX51" fmla="*/ 2508854 w 15205095"/>
              <a:gd name="connsiteY51" fmla="*/ 6887752 h 7651358"/>
              <a:gd name="connsiteX52" fmla="*/ 1522254 w 15205095"/>
              <a:gd name="connsiteY52" fmla="*/ 6723313 h 7651358"/>
              <a:gd name="connsiteX53" fmla="*/ 2001851 w 15205095"/>
              <a:gd name="connsiteY53" fmla="*/ 6825464 h 7651358"/>
              <a:gd name="connsiteX54" fmla="*/ 2001851 w 15205095"/>
              <a:gd name="connsiteY54" fmla="*/ 6887752 h 7651358"/>
              <a:gd name="connsiteX55" fmla="*/ 1496094 w 15205095"/>
              <a:gd name="connsiteY55" fmla="*/ 6780617 h 7651358"/>
              <a:gd name="connsiteX56" fmla="*/ 881961 w 15205095"/>
              <a:gd name="connsiteY56" fmla="*/ 6007006 h 7651358"/>
              <a:gd name="connsiteX57" fmla="*/ 1126120 w 15205095"/>
              <a:gd name="connsiteY57" fmla="*/ 6433053 h 7651358"/>
              <a:gd name="connsiteX58" fmla="*/ 1078783 w 15205095"/>
              <a:gd name="connsiteY58" fmla="*/ 6475408 h 7651358"/>
              <a:gd name="connsiteX59" fmla="*/ 822167 w 15205095"/>
              <a:gd name="connsiteY59" fmla="*/ 6025693 h 7651358"/>
              <a:gd name="connsiteX60" fmla="*/ 763619 w 15205095"/>
              <a:gd name="connsiteY60" fmla="*/ 5006669 h 7651358"/>
              <a:gd name="connsiteX61" fmla="*/ 827150 w 15205095"/>
              <a:gd name="connsiteY61" fmla="*/ 5006669 h 7651358"/>
              <a:gd name="connsiteX62" fmla="*/ 827150 w 15205095"/>
              <a:gd name="connsiteY62" fmla="*/ 5514935 h 7651358"/>
              <a:gd name="connsiteX63" fmla="*/ 763619 w 15205095"/>
              <a:gd name="connsiteY63" fmla="*/ 5514935 h 7651358"/>
              <a:gd name="connsiteX64" fmla="*/ 763619 w 15205095"/>
              <a:gd name="connsiteY64" fmla="*/ 3991383 h 7651358"/>
              <a:gd name="connsiteX65" fmla="*/ 827150 w 15205095"/>
              <a:gd name="connsiteY65" fmla="*/ 3991383 h 7651358"/>
              <a:gd name="connsiteX66" fmla="*/ 827150 w 15205095"/>
              <a:gd name="connsiteY66" fmla="*/ 4498403 h 7651358"/>
              <a:gd name="connsiteX67" fmla="*/ 763619 w 15205095"/>
              <a:gd name="connsiteY67" fmla="*/ 4498403 h 7651358"/>
              <a:gd name="connsiteX68" fmla="*/ 763619 w 15205095"/>
              <a:gd name="connsiteY68" fmla="*/ 2974851 h 7651358"/>
              <a:gd name="connsiteX69" fmla="*/ 827150 w 15205095"/>
              <a:gd name="connsiteY69" fmla="*/ 2974851 h 7651358"/>
              <a:gd name="connsiteX70" fmla="*/ 827150 w 15205095"/>
              <a:gd name="connsiteY70" fmla="*/ 3483117 h 7651358"/>
              <a:gd name="connsiteX71" fmla="*/ 763619 w 15205095"/>
              <a:gd name="connsiteY71" fmla="*/ 3483117 h 7651358"/>
              <a:gd name="connsiteX72" fmla="*/ 763619 w 15205095"/>
              <a:gd name="connsiteY72" fmla="*/ 1959565 h 7651358"/>
              <a:gd name="connsiteX73" fmla="*/ 827150 w 15205095"/>
              <a:gd name="connsiteY73" fmla="*/ 1959565 h 7651358"/>
              <a:gd name="connsiteX74" fmla="*/ 827150 w 15205095"/>
              <a:gd name="connsiteY74" fmla="*/ 2467831 h 7651358"/>
              <a:gd name="connsiteX75" fmla="*/ 763619 w 15205095"/>
              <a:gd name="connsiteY75" fmla="*/ 2467831 h 7651358"/>
              <a:gd name="connsiteX76" fmla="*/ 763619 w 15205095"/>
              <a:gd name="connsiteY76" fmla="*/ 943033 h 7651358"/>
              <a:gd name="connsiteX77" fmla="*/ 827150 w 15205095"/>
              <a:gd name="connsiteY77" fmla="*/ 943033 h 7651358"/>
              <a:gd name="connsiteX78" fmla="*/ 827150 w 15205095"/>
              <a:gd name="connsiteY78" fmla="*/ 1451299 h 7651358"/>
              <a:gd name="connsiteX79" fmla="*/ 763619 w 15205095"/>
              <a:gd name="connsiteY79" fmla="*/ 1451299 h 7651358"/>
              <a:gd name="connsiteX80" fmla="*/ 1499760 w 15205095"/>
              <a:gd name="connsiteY80" fmla="*/ 27466 h 7651358"/>
              <a:gd name="connsiteX81" fmla="*/ 1563291 w 15205095"/>
              <a:gd name="connsiteY81" fmla="*/ 27466 h 7651358"/>
              <a:gd name="connsiteX82" fmla="*/ 1563291 w 15205095"/>
              <a:gd name="connsiteY82" fmla="*/ 5424337 h 7651358"/>
              <a:gd name="connsiteX83" fmla="*/ 2203588 w 15205095"/>
              <a:gd name="connsiteY83" fmla="*/ 6066080 h 7651358"/>
              <a:gd name="connsiteX84" fmla="*/ 15205091 w 15205095"/>
              <a:gd name="connsiteY84" fmla="*/ 6066080 h 7651358"/>
              <a:gd name="connsiteX85" fmla="*/ 15205091 w 15205095"/>
              <a:gd name="connsiteY85" fmla="*/ 6129631 h 7651358"/>
              <a:gd name="connsiteX86" fmla="*/ 2203588 w 15205095"/>
              <a:gd name="connsiteY86" fmla="*/ 6129631 h 7651358"/>
              <a:gd name="connsiteX87" fmla="*/ 1499760 w 15205095"/>
              <a:gd name="connsiteY87" fmla="*/ 5424337 h 7651358"/>
              <a:gd name="connsiteX88" fmla="*/ 0 w 15205095"/>
              <a:gd name="connsiteY88" fmla="*/ 27463 h 7651358"/>
              <a:gd name="connsiteX89" fmla="*/ 63536 w 15205095"/>
              <a:gd name="connsiteY89" fmla="*/ 27463 h 7651358"/>
              <a:gd name="connsiteX90" fmla="*/ 63536 w 15205095"/>
              <a:gd name="connsiteY90" fmla="*/ 5614250 h 7651358"/>
              <a:gd name="connsiteX91" fmla="*/ 2038143 w 15205095"/>
              <a:gd name="connsiteY91" fmla="*/ 7587815 h 7651358"/>
              <a:gd name="connsiteX92" fmla="*/ 15205091 w 15205095"/>
              <a:gd name="connsiteY92" fmla="*/ 7587815 h 7651358"/>
              <a:gd name="connsiteX93" fmla="*/ 15205091 w 15205095"/>
              <a:gd name="connsiteY93" fmla="*/ 7651358 h 7651358"/>
              <a:gd name="connsiteX94" fmla="*/ 2038143 w 15205095"/>
              <a:gd name="connsiteY94" fmla="*/ 7651358 h 7651358"/>
              <a:gd name="connsiteX95" fmla="*/ 0 w 15205095"/>
              <a:gd name="connsiteY95" fmla="*/ 5614250 h 7651358"/>
              <a:gd name="connsiteX96" fmla="*/ 763619 w 15205095"/>
              <a:gd name="connsiteY96" fmla="*/ 0 h 7651358"/>
              <a:gd name="connsiteX97" fmla="*/ 827150 w 15205095"/>
              <a:gd name="connsiteY97" fmla="*/ 0 h 7651358"/>
              <a:gd name="connsiteX98" fmla="*/ 827150 w 15205095"/>
              <a:gd name="connsiteY98" fmla="*/ 436013 h 7651358"/>
              <a:gd name="connsiteX99" fmla="*/ 763619 w 15205095"/>
              <a:gd name="connsiteY99" fmla="*/ 436013 h 765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5205095" h="7651358">
                <a:moveTo>
                  <a:pt x="14696847" y="6825464"/>
                </a:moveTo>
                <a:lnTo>
                  <a:pt x="15205095" y="6825464"/>
                </a:lnTo>
                <a:lnTo>
                  <a:pt x="15205095" y="6887752"/>
                </a:lnTo>
                <a:lnTo>
                  <a:pt x="14696847" y="6887752"/>
                </a:lnTo>
                <a:close/>
                <a:moveTo>
                  <a:pt x="13681595" y="6825464"/>
                </a:moveTo>
                <a:lnTo>
                  <a:pt x="14189843" y="6825464"/>
                </a:lnTo>
                <a:lnTo>
                  <a:pt x="14189843" y="6887752"/>
                </a:lnTo>
                <a:lnTo>
                  <a:pt x="13681595" y="6887752"/>
                </a:lnTo>
                <a:close/>
                <a:moveTo>
                  <a:pt x="12666345" y="6825464"/>
                </a:moveTo>
                <a:lnTo>
                  <a:pt x="13173347" y="6825464"/>
                </a:lnTo>
                <a:lnTo>
                  <a:pt x="13173347" y="6887752"/>
                </a:lnTo>
                <a:lnTo>
                  <a:pt x="12666345" y="6887752"/>
                </a:lnTo>
                <a:close/>
                <a:moveTo>
                  <a:pt x="11649849" y="6825464"/>
                </a:moveTo>
                <a:lnTo>
                  <a:pt x="12158097" y="6825464"/>
                </a:lnTo>
                <a:lnTo>
                  <a:pt x="12158097" y="6887752"/>
                </a:lnTo>
                <a:lnTo>
                  <a:pt x="11649849" y="6887752"/>
                </a:lnTo>
                <a:close/>
                <a:moveTo>
                  <a:pt x="10634599" y="6825464"/>
                </a:moveTo>
                <a:lnTo>
                  <a:pt x="11142847" y="6825464"/>
                </a:lnTo>
                <a:lnTo>
                  <a:pt x="11142847" y="6887752"/>
                </a:lnTo>
                <a:lnTo>
                  <a:pt x="10634599" y="6887752"/>
                </a:lnTo>
                <a:close/>
                <a:moveTo>
                  <a:pt x="9618101" y="6825464"/>
                </a:moveTo>
                <a:lnTo>
                  <a:pt x="10126351" y="6825464"/>
                </a:lnTo>
                <a:lnTo>
                  <a:pt x="10126351" y="6887752"/>
                </a:lnTo>
                <a:lnTo>
                  <a:pt x="9618101" y="6887752"/>
                </a:lnTo>
                <a:close/>
                <a:moveTo>
                  <a:pt x="8602851" y="6825464"/>
                </a:moveTo>
                <a:lnTo>
                  <a:pt x="9111099" y="6825464"/>
                </a:lnTo>
                <a:lnTo>
                  <a:pt x="9111099" y="6887752"/>
                </a:lnTo>
                <a:lnTo>
                  <a:pt x="8602851" y="6887752"/>
                </a:lnTo>
                <a:close/>
                <a:moveTo>
                  <a:pt x="7586354" y="6825464"/>
                </a:moveTo>
                <a:lnTo>
                  <a:pt x="8094603" y="6825464"/>
                </a:lnTo>
                <a:lnTo>
                  <a:pt x="8094603" y="6887752"/>
                </a:lnTo>
                <a:lnTo>
                  <a:pt x="7586354" y="6887752"/>
                </a:lnTo>
                <a:close/>
                <a:moveTo>
                  <a:pt x="6571103" y="6825464"/>
                </a:moveTo>
                <a:lnTo>
                  <a:pt x="7079351" y="6825464"/>
                </a:lnTo>
                <a:lnTo>
                  <a:pt x="7079351" y="6887752"/>
                </a:lnTo>
                <a:lnTo>
                  <a:pt x="6571103" y="6887752"/>
                </a:lnTo>
                <a:close/>
                <a:moveTo>
                  <a:pt x="5554607" y="6825464"/>
                </a:moveTo>
                <a:lnTo>
                  <a:pt x="6062855" y="6825464"/>
                </a:lnTo>
                <a:lnTo>
                  <a:pt x="6062855" y="6887752"/>
                </a:lnTo>
                <a:lnTo>
                  <a:pt x="5554607" y="6887752"/>
                </a:lnTo>
                <a:close/>
                <a:moveTo>
                  <a:pt x="4539355" y="6825464"/>
                </a:moveTo>
                <a:lnTo>
                  <a:pt x="5047604" y="6825464"/>
                </a:lnTo>
                <a:lnTo>
                  <a:pt x="5047604" y="6887752"/>
                </a:lnTo>
                <a:lnTo>
                  <a:pt x="4539355" y="6887752"/>
                </a:lnTo>
                <a:close/>
                <a:moveTo>
                  <a:pt x="3524105" y="6825464"/>
                </a:moveTo>
                <a:lnTo>
                  <a:pt x="4031107" y="6825464"/>
                </a:lnTo>
                <a:lnTo>
                  <a:pt x="4031107" y="6887752"/>
                </a:lnTo>
                <a:lnTo>
                  <a:pt x="3524105" y="6887752"/>
                </a:lnTo>
                <a:close/>
                <a:moveTo>
                  <a:pt x="2508854" y="6825464"/>
                </a:moveTo>
                <a:lnTo>
                  <a:pt x="3017102" y="6825464"/>
                </a:lnTo>
                <a:lnTo>
                  <a:pt x="3017102" y="6887752"/>
                </a:lnTo>
                <a:lnTo>
                  <a:pt x="2508854" y="6887752"/>
                </a:lnTo>
                <a:close/>
                <a:moveTo>
                  <a:pt x="1522254" y="6723313"/>
                </a:moveTo>
                <a:cubicBezTo>
                  <a:pt x="1672985" y="6790583"/>
                  <a:pt x="1833681" y="6825464"/>
                  <a:pt x="2001851" y="6825464"/>
                </a:cubicBezTo>
                <a:lnTo>
                  <a:pt x="2001851" y="6887752"/>
                </a:lnTo>
                <a:cubicBezTo>
                  <a:pt x="1824961" y="6887752"/>
                  <a:pt x="1655545" y="6851625"/>
                  <a:pt x="1496094" y="6780617"/>
                </a:cubicBezTo>
                <a:close/>
                <a:moveTo>
                  <a:pt x="881961" y="6007006"/>
                </a:moveTo>
                <a:cubicBezTo>
                  <a:pt x="931789" y="6165217"/>
                  <a:pt x="1014006" y="6308478"/>
                  <a:pt x="1126120" y="6433053"/>
                </a:cubicBezTo>
                <a:lnTo>
                  <a:pt x="1078783" y="6475408"/>
                </a:lnTo>
                <a:cubicBezTo>
                  <a:pt x="960441" y="6344605"/>
                  <a:pt x="874487" y="6192623"/>
                  <a:pt x="822167" y="6025693"/>
                </a:cubicBezTo>
                <a:close/>
                <a:moveTo>
                  <a:pt x="763619" y="5006669"/>
                </a:moveTo>
                <a:lnTo>
                  <a:pt x="827150" y="5006669"/>
                </a:lnTo>
                <a:lnTo>
                  <a:pt x="827150" y="5514935"/>
                </a:lnTo>
                <a:lnTo>
                  <a:pt x="763619" y="5514935"/>
                </a:lnTo>
                <a:close/>
                <a:moveTo>
                  <a:pt x="763619" y="3991383"/>
                </a:moveTo>
                <a:lnTo>
                  <a:pt x="827150" y="3991383"/>
                </a:lnTo>
                <a:lnTo>
                  <a:pt x="827150" y="4498403"/>
                </a:lnTo>
                <a:lnTo>
                  <a:pt x="763619" y="4498403"/>
                </a:lnTo>
                <a:close/>
                <a:moveTo>
                  <a:pt x="763619" y="2974851"/>
                </a:moveTo>
                <a:lnTo>
                  <a:pt x="827150" y="2974851"/>
                </a:lnTo>
                <a:lnTo>
                  <a:pt x="827150" y="3483117"/>
                </a:lnTo>
                <a:lnTo>
                  <a:pt x="763619" y="3483117"/>
                </a:lnTo>
                <a:close/>
                <a:moveTo>
                  <a:pt x="763619" y="1959565"/>
                </a:moveTo>
                <a:lnTo>
                  <a:pt x="827150" y="1959565"/>
                </a:lnTo>
                <a:lnTo>
                  <a:pt x="827150" y="2467831"/>
                </a:lnTo>
                <a:lnTo>
                  <a:pt x="763619" y="2467831"/>
                </a:lnTo>
                <a:close/>
                <a:moveTo>
                  <a:pt x="763619" y="943033"/>
                </a:moveTo>
                <a:lnTo>
                  <a:pt x="827150" y="943033"/>
                </a:lnTo>
                <a:lnTo>
                  <a:pt x="827150" y="1451299"/>
                </a:lnTo>
                <a:lnTo>
                  <a:pt x="763619" y="1451299"/>
                </a:lnTo>
                <a:close/>
                <a:moveTo>
                  <a:pt x="1499760" y="27466"/>
                </a:moveTo>
                <a:lnTo>
                  <a:pt x="1563291" y="27466"/>
                </a:lnTo>
                <a:lnTo>
                  <a:pt x="1563291" y="5424337"/>
                </a:lnTo>
                <a:cubicBezTo>
                  <a:pt x="1563291" y="5778230"/>
                  <a:pt x="1851051" y="6066080"/>
                  <a:pt x="2203588" y="6066080"/>
                </a:cubicBezTo>
                <a:lnTo>
                  <a:pt x="15205091" y="6066080"/>
                </a:lnTo>
                <a:lnTo>
                  <a:pt x="15205091" y="6129631"/>
                </a:lnTo>
                <a:lnTo>
                  <a:pt x="2203588" y="6129631"/>
                </a:lnTo>
                <a:cubicBezTo>
                  <a:pt x="1816171" y="6129631"/>
                  <a:pt x="1499760" y="5813121"/>
                  <a:pt x="1499760" y="5424337"/>
                </a:cubicBezTo>
                <a:close/>
                <a:moveTo>
                  <a:pt x="0" y="27463"/>
                </a:moveTo>
                <a:lnTo>
                  <a:pt x="63536" y="27463"/>
                </a:lnTo>
                <a:lnTo>
                  <a:pt x="63536" y="5614250"/>
                </a:lnTo>
                <a:cubicBezTo>
                  <a:pt x="63536" y="6703199"/>
                  <a:pt x="950552" y="7587815"/>
                  <a:pt x="2038143" y="7587815"/>
                </a:cubicBezTo>
                <a:lnTo>
                  <a:pt x="15205091" y="7587815"/>
                </a:lnTo>
                <a:lnTo>
                  <a:pt x="15205091" y="7651358"/>
                </a:lnTo>
                <a:lnTo>
                  <a:pt x="2038143" y="7651358"/>
                </a:lnTo>
                <a:cubicBezTo>
                  <a:pt x="914423" y="7651358"/>
                  <a:pt x="0" y="6738086"/>
                  <a:pt x="0" y="5614250"/>
                </a:cubicBezTo>
                <a:close/>
                <a:moveTo>
                  <a:pt x="763619" y="0"/>
                </a:moveTo>
                <a:lnTo>
                  <a:pt x="827150" y="0"/>
                </a:lnTo>
                <a:lnTo>
                  <a:pt x="827150" y="436013"/>
                </a:lnTo>
                <a:lnTo>
                  <a:pt x="763619" y="436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997CD-9622-C245-8E5A-0F30E3F63DDD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AD384-585F-634D-870F-8954B4648A0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35">
            <a:extLst>
              <a:ext uri="{FF2B5EF4-FFF2-40B4-BE49-F238E27FC236}">
                <a16:creationId xmlns:a16="http://schemas.microsoft.com/office/drawing/2014/main" id="{A012EF17-83F2-5043-ADE3-A690A879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406" y="2745644"/>
            <a:ext cx="1593149" cy="1395379"/>
          </a:xfrm>
          <a:custGeom>
            <a:avLst/>
            <a:gdLst>
              <a:gd name="T0" fmla="*/ 200 w 1281"/>
              <a:gd name="T1" fmla="*/ 920 h 1120"/>
              <a:gd name="T2" fmla="*/ 200 w 1281"/>
              <a:gd name="T3" fmla="*/ 920 h 1120"/>
              <a:gd name="T4" fmla="*/ 200 w 1281"/>
              <a:gd name="T5" fmla="*/ 199 h 1120"/>
              <a:gd name="T6" fmla="*/ 200 w 1281"/>
              <a:gd name="T7" fmla="*/ 199 h 1120"/>
              <a:gd name="T8" fmla="*/ 920 w 1281"/>
              <a:gd name="T9" fmla="*/ 199 h 1120"/>
              <a:gd name="T10" fmla="*/ 1280 w 1281"/>
              <a:gd name="T11" fmla="*/ 559 h 1120"/>
              <a:gd name="T12" fmla="*/ 920 w 1281"/>
              <a:gd name="T13" fmla="*/ 920 h 1120"/>
              <a:gd name="T14" fmla="*/ 920 w 1281"/>
              <a:gd name="T15" fmla="*/ 920 h 1120"/>
              <a:gd name="T16" fmla="*/ 200 w 1281"/>
              <a:gd name="T17" fmla="*/ 9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1" h="1120">
                <a:moveTo>
                  <a:pt x="200" y="920"/>
                </a:moveTo>
                <a:lnTo>
                  <a:pt x="200" y="920"/>
                </a:lnTo>
                <a:cubicBezTo>
                  <a:pt x="0" y="721"/>
                  <a:pt x="0" y="398"/>
                  <a:pt x="200" y="199"/>
                </a:cubicBezTo>
                <a:lnTo>
                  <a:pt x="200" y="199"/>
                </a:lnTo>
                <a:cubicBezTo>
                  <a:pt x="398" y="0"/>
                  <a:pt x="721" y="0"/>
                  <a:pt x="920" y="199"/>
                </a:cubicBezTo>
                <a:lnTo>
                  <a:pt x="1280" y="559"/>
                </a:lnTo>
                <a:lnTo>
                  <a:pt x="920" y="920"/>
                </a:lnTo>
                <a:lnTo>
                  <a:pt x="920" y="920"/>
                </a:lnTo>
                <a:cubicBezTo>
                  <a:pt x="721" y="1119"/>
                  <a:pt x="398" y="1119"/>
                  <a:pt x="200" y="9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CC37930-4A2C-B64F-9818-43C393760EC1}"/>
              </a:ext>
            </a:extLst>
          </p:cNvPr>
          <p:cNvSpPr txBox="1">
            <a:spLocks/>
          </p:cNvSpPr>
          <p:nvPr/>
        </p:nvSpPr>
        <p:spPr>
          <a:xfrm>
            <a:off x="13738147" y="326263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D7C82-E562-8648-AE9C-C68FB4D45E24}"/>
              </a:ext>
            </a:extLst>
          </p:cNvPr>
          <p:cNvSpPr txBox="1"/>
          <p:nvPr/>
        </p:nvSpPr>
        <p:spPr>
          <a:xfrm>
            <a:off x="13738148" y="268070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21239826-96C6-B14E-A5F7-113B32AD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406" y="4786604"/>
            <a:ext cx="1593149" cy="1395379"/>
          </a:xfrm>
          <a:custGeom>
            <a:avLst/>
            <a:gdLst>
              <a:gd name="T0" fmla="*/ 200 w 1281"/>
              <a:gd name="T1" fmla="*/ 919 h 1120"/>
              <a:gd name="T2" fmla="*/ 200 w 1281"/>
              <a:gd name="T3" fmla="*/ 919 h 1120"/>
              <a:gd name="T4" fmla="*/ 200 w 1281"/>
              <a:gd name="T5" fmla="*/ 199 h 1120"/>
              <a:gd name="T6" fmla="*/ 200 w 1281"/>
              <a:gd name="T7" fmla="*/ 199 h 1120"/>
              <a:gd name="T8" fmla="*/ 920 w 1281"/>
              <a:gd name="T9" fmla="*/ 199 h 1120"/>
              <a:gd name="T10" fmla="*/ 1280 w 1281"/>
              <a:gd name="T11" fmla="*/ 559 h 1120"/>
              <a:gd name="T12" fmla="*/ 920 w 1281"/>
              <a:gd name="T13" fmla="*/ 919 h 1120"/>
              <a:gd name="T14" fmla="*/ 920 w 1281"/>
              <a:gd name="T15" fmla="*/ 919 h 1120"/>
              <a:gd name="T16" fmla="*/ 200 w 1281"/>
              <a:gd name="T17" fmla="*/ 919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1" h="1120">
                <a:moveTo>
                  <a:pt x="200" y="919"/>
                </a:moveTo>
                <a:lnTo>
                  <a:pt x="200" y="919"/>
                </a:lnTo>
                <a:cubicBezTo>
                  <a:pt x="0" y="721"/>
                  <a:pt x="0" y="398"/>
                  <a:pt x="200" y="199"/>
                </a:cubicBezTo>
                <a:lnTo>
                  <a:pt x="200" y="199"/>
                </a:lnTo>
                <a:cubicBezTo>
                  <a:pt x="398" y="0"/>
                  <a:pt x="721" y="0"/>
                  <a:pt x="920" y="199"/>
                </a:cubicBezTo>
                <a:lnTo>
                  <a:pt x="1280" y="559"/>
                </a:lnTo>
                <a:lnTo>
                  <a:pt x="920" y="919"/>
                </a:lnTo>
                <a:lnTo>
                  <a:pt x="920" y="919"/>
                </a:lnTo>
                <a:cubicBezTo>
                  <a:pt x="721" y="1119"/>
                  <a:pt x="398" y="1119"/>
                  <a:pt x="200" y="9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DA8A225-7B6C-8A4F-9682-D10CE4AFF6ED}"/>
              </a:ext>
            </a:extLst>
          </p:cNvPr>
          <p:cNvSpPr txBox="1">
            <a:spLocks/>
          </p:cNvSpPr>
          <p:nvPr/>
        </p:nvSpPr>
        <p:spPr>
          <a:xfrm>
            <a:off x="13738147" y="5303544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2BF3B1-267E-4444-B201-BFFBA620776B}"/>
              </a:ext>
            </a:extLst>
          </p:cNvPr>
          <p:cNvSpPr txBox="1"/>
          <p:nvPr/>
        </p:nvSpPr>
        <p:spPr>
          <a:xfrm>
            <a:off x="13738148" y="472161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B8BC0F32-91BE-5B45-BA43-DF916BF1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406" y="9405597"/>
            <a:ext cx="1593149" cy="1395379"/>
          </a:xfrm>
          <a:custGeom>
            <a:avLst/>
            <a:gdLst>
              <a:gd name="T0" fmla="*/ 200 w 1281"/>
              <a:gd name="T1" fmla="*/ 920 h 1120"/>
              <a:gd name="T2" fmla="*/ 200 w 1281"/>
              <a:gd name="T3" fmla="*/ 920 h 1120"/>
              <a:gd name="T4" fmla="*/ 200 w 1281"/>
              <a:gd name="T5" fmla="*/ 200 h 1120"/>
              <a:gd name="T6" fmla="*/ 200 w 1281"/>
              <a:gd name="T7" fmla="*/ 200 h 1120"/>
              <a:gd name="T8" fmla="*/ 920 w 1281"/>
              <a:gd name="T9" fmla="*/ 200 h 1120"/>
              <a:gd name="T10" fmla="*/ 1280 w 1281"/>
              <a:gd name="T11" fmla="*/ 560 h 1120"/>
              <a:gd name="T12" fmla="*/ 920 w 1281"/>
              <a:gd name="T13" fmla="*/ 920 h 1120"/>
              <a:gd name="T14" fmla="*/ 920 w 1281"/>
              <a:gd name="T15" fmla="*/ 920 h 1120"/>
              <a:gd name="T16" fmla="*/ 200 w 1281"/>
              <a:gd name="T17" fmla="*/ 9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1" h="1120">
                <a:moveTo>
                  <a:pt x="200" y="920"/>
                </a:moveTo>
                <a:lnTo>
                  <a:pt x="200" y="920"/>
                </a:lnTo>
                <a:cubicBezTo>
                  <a:pt x="0" y="721"/>
                  <a:pt x="0" y="398"/>
                  <a:pt x="200" y="200"/>
                </a:cubicBezTo>
                <a:lnTo>
                  <a:pt x="200" y="200"/>
                </a:lnTo>
                <a:cubicBezTo>
                  <a:pt x="398" y="0"/>
                  <a:pt x="721" y="0"/>
                  <a:pt x="920" y="200"/>
                </a:cubicBezTo>
                <a:lnTo>
                  <a:pt x="1280" y="560"/>
                </a:lnTo>
                <a:lnTo>
                  <a:pt x="920" y="920"/>
                </a:lnTo>
                <a:lnTo>
                  <a:pt x="920" y="920"/>
                </a:lnTo>
                <a:cubicBezTo>
                  <a:pt x="721" y="1119"/>
                  <a:pt x="398" y="1119"/>
                  <a:pt x="200" y="9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2211A0E-8A6A-DB46-9ADC-1984DD415A94}"/>
              </a:ext>
            </a:extLst>
          </p:cNvPr>
          <p:cNvSpPr txBox="1">
            <a:spLocks/>
          </p:cNvSpPr>
          <p:nvPr/>
        </p:nvSpPr>
        <p:spPr>
          <a:xfrm>
            <a:off x="13738147" y="991965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0DB8A4-0414-2D42-8FC6-D22DAD47061A}"/>
              </a:ext>
            </a:extLst>
          </p:cNvPr>
          <p:cNvSpPr txBox="1"/>
          <p:nvPr/>
        </p:nvSpPr>
        <p:spPr>
          <a:xfrm>
            <a:off x="13738148" y="933772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0" name="Freeform 53">
            <a:extLst>
              <a:ext uri="{FF2B5EF4-FFF2-40B4-BE49-F238E27FC236}">
                <a16:creationId xmlns:a16="http://schemas.microsoft.com/office/drawing/2014/main" id="{950C84AF-1B18-6146-883E-88780162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406" y="11447729"/>
            <a:ext cx="1593149" cy="1395379"/>
          </a:xfrm>
          <a:custGeom>
            <a:avLst/>
            <a:gdLst>
              <a:gd name="T0" fmla="*/ 200 w 1281"/>
              <a:gd name="T1" fmla="*/ 919 h 1119"/>
              <a:gd name="T2" fmla="*/ 200 w 1281"/>
              <a:gd name="T3" fmla="*/ 919 h 1119"/>
              <a:gd name="T4" fmla="*/ 200 w 1281"/>
              <a:gd name="T5" fmla="*/ 198 h 1119"/>
              <a:gd name="T6" fmla="*/ 200 w 1281"/>
              <a:gd name="T7" fmla="*/ 198 h 1119"/>
              <a:gd name="T8" fmla="*/ 920 w 1281"/>
              <a:gd name="T9" fmla="*/ 198 h 1119"/>
              <a:gd name="T10" fmla="*/ 1280 w 1281"/>
              <a:gd name="T11" fmla="*/ 559 h 1119"/>
              <a:gd name="T12" fmla="*/ 920 w 1281"/>
              <a:gd name="T13" fmla="*/ 919 h 1119"/>
              <a:gd name="T14" fmla="*/ 920 w 1281"/>
              <a:gd name="T15" fmla="*/ 919 h 1119"/>
              <a:gd name="T16" fmla="*/ 200 w 1281"/>
              <a:gd name="T17" fmla="*/ 9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1" h="1119">
                <a:moveTo>
                  <a:pt x="200" y="919"/>
                </a:moveTo>
                <a:lnTo>
                  <a:pt x="200" y="919"/>
                </a:lnTo>
                <a:cubicBezTo>
                  <a:pt x="0" y="720"/>
                  <a:pt x="0" y="398"/>
                  <a:pt x="200" y="198"/>
                </a:cubicBezTo>
                <a:lnTo>
                  <a:pt x="200" y="198"/>
                </a:lnTo>
                <a:cubicBezTo>
                  <a:pt x="398" y="0"/>
                  <a:pt x="721" y="0"/>
                  <a:pt x="920" y="198"/>
                </a:cubicBezTo>
                <a:lnTo>
                  <a:pt x="1280" y="559"/>
                </a:lnTo>
                <a:lnTo>
                  <a:pt x="920" y="919"/>
                </a:lnTo>
                <a:lnTo>
                  <a:pt x="920" y="919"/>
                </a:lnTo>
                <a:cubicBezTo>
                  <a:pt x="721" y="1118"/>
                  <a:pt x="398" y="1118"/>
                  <a:pt x="200" y="9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45AE6AD-F92F-3D40-9201-BE6A97BD63CB}"/>
              </a:ext>
            </a:extLst>
          </p:cNvPr>
          <p:cNvSpPr txBox="1">
            <a:spLocks/>
          </p:cNvSpPr>
          <p:nvPr/>
        </p:nvSpPr>
        <p:spPr>
          <a:xfrm>
            <a:off x="13738147" y="11964716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30262-A04E-F049-8B01-EDA07456552B}"/>
              </a:ext>
            </a:extLst>
          </p:cNvPr>
          <p:cNvSpPr txBox="1"/>
          <p:nvPr/>
        </p:nvSpPr>
        <p:spPr>
          <a:xfrm>
            <a:off x="13738148" y="113827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7" name="Freeform 932">
            <a:extLst>
              <a:ext uri="{FF2B5EF4-FFF2-40B4-BE49-F238E27FC236}">
                <a16:creationId xmlns:a16="http://schemas.microsoft.com/office/drawing/2014/main" id="{352D0F0A-9708-794C-A6DE-2BAF349C4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1149" y="9782063"/>
            <a:ext cx="640522" cy="642446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933">
            <a:extLst>
              <a:ext uri="{FF2B5EF4-FFF2-40B4-BE49-F238E27FC236}">
                <a16:creationId xmlns:a16="http://schemas.microsoft.com/office/drawing/2014/main" id="{F59DC46D-BD60-D144-94AE-3F7C9E195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0186" y="11846801"/>
            <a:ext cx="642448" cy="60013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185527B8-99C6-3947-9FD7-84C95A3B7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0187" y="5163070"/>
            <a:ext cx="642446" cy="642446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19981242-BF8E-F043-A0B2-65FDE3C49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29050" y="3122109"/>
            <a:ext cx="484720" cy="642448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54A9C-FB60-DE43-A7E7-C3A20BDFDEB3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BB0D-F541-7349-B905-CF75E890EC6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4E63E6D8-F328-2348-A740-E36236D1F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40" y="1965"/>
            <a:ext cx="2543547" cy="13712070"/>
          </a:xfrm>
          <a:custGeom>
            <a:avLst/>
            <a:gdLst>
              <a:gd name="T0" fmla="*/ 0 w 2040"/>
              <a:gd name="T1" fmla="*/ 0 h 11008"/>
              <a:gd name="T2" fmla="*/ 2039 w 2040"/>
              <a:gd name="T3" fmla="*/ 0 h 11008"/>
              <a:gd name="T4" fmla="*/ 2039 w 2040"/>
              <a:gd name="T5" fmla="*/ 11007 h 11008"/>
              <a:gd name="T6" fmla="*/ 0 w 2040"/>
              <a:gd name="T7" fmla="*/ 11007 h 11008"/>
              <a:gd name="T8" fmla="*/ 0 w 2040"/>
              <a:gd name="T9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0" h="11008">
                <a:moveTo>
                  <a:pt x="0" y="0"/>
                </a:moveTo>
                <a:lnTo>
                  <a:pt x="2039" y="0"/>
                </a:lnTo>
                <a:lnTo>
                  <a:pt x="2039" y="11007"/>
                </a:lnTo>
                <a:lnTo>
                  <a:pt x="0" y="1100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3FE7690-6364-8F4E-9915-D67D126C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880" y="12952"/>
            <a:ext cx="2102766" cy="13688850"/>
          </a:xfrm>
          <a:custGeom>
            <a:avLst/>
            <a:gdLst>
              <a:gd name="connsiteX0" fmla="*/ 1032801 w 2102766"/>
              <a:gd name="connsiteY0" fmla="*/ 13205436 h 13688850"/>
              <a:gd name="connsiteX1" fmla="*/ 1097456 w 2102766"/>
              <a:gd name="connsiteY1" fmla="*/ 13205436 h 13688850"/>
              <a:gd name="connsiteX2" fmla="*/ 1097456 w 2102766"/>
              <a:gd name="connsiteY2" fmla="*/ 13688850 h 13688850"/>
              <a:gd name="connsiteX3" fmla="*/ 1032801 w 2102766"/>
              <a:gd name="connsiteY3" fmla="*/ 13688850 h 13688850"/>
              <a:gd name="connsiteX4" fmla="*/ 1032801 w 2102766"/>
              <a:gd name="connsiteY4" fmla="*/ 12190016 h 13688850"/>
              <a:gd name="connsiteX5" fmla="*/ 1097456 w 2102766"/>
              <a:gd name="connsiteY5" fmla="*/ 12190016 h 13688850"/>
              <a:gd name="connsiteX6" fmla="*/ 1097456 w 2102766"/>
              <a:gd name="connsiteY6" fmla="*/ 12698349 h 13688850"/>
              <a:gd name="connsiteX7" fmla="*/ 1032801 w 2102766"/>
              <a:gd name="connsiteY7" fmla="*/ 12698349 h 13688850"/>
              <a:gd name="connsiteX8" fmla="*/ 1032801 w 2102766"/>
              <a:gd name="connsiteY8" fmla="*/ 11173351 h 13688850"/>
              <a:gd name="connsiteX9" fmla="*/ 1097456 w 2102766"/>
              <a:gd name="connsiteY9" fmla="*/ 11173351 h 13688850"/>
              <a:gd name="connsiteX10" fmla="*/ 1097456 w 2102766"/>
              <a:gd name="connsiteY10" fmla="*/ 11681684 h 13688850"/>
              <a:gd name="connsiteX11" fmla="*/ 1032801 w 2102766"/>
              <a:gd name="connsiteY11" fmla="*/ 11681684 h 13688850"/>
              <a:gd name="connsiteX12" fmla="*/ 1032801 w 2102766"/>
              <a:gd name="connsiteY12" fmla="*/ 10157932 h 13688850"/>
              <a:gd name="connsiteX13" fmla="*/ 1097456 w 2102766"/>
              <a:gd name="connsiteY13" fmla="*/ 10157932 h 13688850"/>
              <a:gd name="connsiteX14" fmla="*/ 1097456 w 2102766"/>
              <a:gd name="connsiteY14" fmla="*/ 10666264 h 13688850"/>
              <a:gd name="connsiteX15" fmla="*/ 1032801 w 2102766"/>
              <a:gd name="connsiteY15" fmla="*/ 10666264 h 13688850"/>
              <a:gd name="connsiteX16" fmla="*/ 1032801 w 2102766"/>
              <a:gd name="connsiteY16" fmla="*/ 9142512 h 13688850"/>
              <a:gd name="connsiteX17" fmla="*/ 1097456 w 2102766"/>
              <a:gd name="connsiteY17" fmla="*/ 9142512 h 13688850"/>
              <a:gd name="connsiteX18" fmla="*/ 1097456 w 2102766"/>
              <a:gd name="connsiteY18" fmla="*/ 9649599 h 13688850"/>
              <a:gd name="connsiteX19" fmla="*/ 1032801 w 2102766"/>
              <a:gd name="connsiteY19" fmla="*/ 9649599 h 13688850"/>
              <a:gd name="connsiteX20" fmla="*/ 1032801 w 2102766"/>
              <a:gd name="connsiteY20" fmla="*/ 8125847 h 13688850"/>
              <a:gd name="connsiteX21" fmla="*/ 1097456 w 2102766"/>
              <a:gd name="connsiteY21" fmla="*/ 8125847 h 13688850"/>
              <a:gd name="connsiteX22" fmla="*/ 1097456 w 2102766"/>
              <a:gd name="connsiteY22" fmla="*/ 8634180 h 13688850"/>
              <a:gd name="connsiteX23" fmla="*/ 1032801 w 2102766"/>
              <a:gd name="connsiteY23" fmla="*/ 8634180 h 13688850"/>
              <a:gd name="connsiteX24" fmla="*/ 1032801 w 2102766"/>
              <a:gd name="connsiteY24" fmla="*/ 7110428 h 13688850"/>
              <a:gd name="connsiteX25" fmla="*/ 1097456 w 2102766"/>
              <a:gd name="connsiteY25" fmla="*/ 7110428 h 13688850"/>
              <a:gd name="connsiteX26" fmla="*/ 1097456 w 2102766"/>
              <a:gd name="connsiteY26" fmla="*/ 7618760 h 13688850"/>
              <a:gd name="connsiteX27" fmla="*/ 1032801 w 2102766"/>
              <a:gd name="connsiteY27" fmla="*/ 7618760 h 13688850"/>
              <a:gd name="connsiteX28" fmla="*/ 1032801 w 2102766"/>
              <a:gd name="connsiteY28" fmla="*/ 6096255 h 13688850"/>
              <a:gd name="connsiteX29" fmla="*/ 1097456 w 2102766"/>
              <a:gd name="connsiteY29" fmla="*/ 6096255 h 13688850"/>
              <a:gd name="connsiteX30" fmla="*/ 1097456 w 2102766"/>
              <a:gd name="connsiteY30" fmla="*/ 6603341 h 13688850"/>
              <a:gd name="connsiteX31" fmla="*/ 1032801 w 2102766"/>
              <a:gd name="connsiteY31" fmla="*/ 6603341 h 13688850"/>
              <a:gd name="connsiteX32" fmla="*/ 1032801 w 2102766"/>
              <a:gd name="connsiteY32" fmla="*/ 5079589 h 13688850"/>
              <a:gd name="connsiteX33" fmla="*/ 1097456 w 2102766"/>
              <a:gd name="connsiteY33" fmla="*/ 5079589 h 13688850"/>
              <a:gd name="connsiteX34" fmla="*/ 1097456 w 2102766"/>
              <a:gd name="connsiteY34" fmla="*/ 5587922 h 13688850"/>
              <a:gd name="connsiteX35" fmla="*/ 1032801 w 2102766"/>
              <a:gd name="connsiteY35" fmla="*/ 5587922 h 13688850"/>
              <a:gd name="connsiteX36" fmla="*/ 1032801 w 2102766"/>
              <a:gd name="connsiteY36" fmla="*/ 4064170 h 13688850"/>
              <a:gd name="connsiteX37" fmla="*/ 1097456 w 2102766"/>
              <a:gd name="connsiteY37" fmla="*/ 4064170 h 13688850"/>
              <a:gd name="connsiteX38" fmla="*/ 1097456 w 2102766"/>
              <a:gd name="connsiteY38" fmla="*/ 4572502 h 13688850"/>
              <a:gd name="connsiteX39" fmla="*/ 1032801 w 2102766"/>
              <a:gd name="connsiteY39" fmla="*/ 4572502 h 13688850"/>
              <a:gd name="connsiteX40" fmla="*/ 1032801 w 2102766"/>
              <a:gd name="connsiteY40" fmla="*/ 3048751 h 13688850"/>
              <a:gd name="connsiteX41" fmla="*/ 1097456 w 2102766"/>
              <a:gd name="connsiteY41" fmla="*/ 3048751 h 13688850"/>
              <a:gd name="connsiteX42" fmla="*/ 1097456 w 2102766"/>
              <a:gd name="connsiteY42" fmla="*/ 3555837 h 13688850"/>
              <a:gd name="connsiteX43" fmla="*/ 1032801 w 2102766"/>
              <a:gd name="connsiteY43" fmla="*/ 3555837 h 13688850"/>
              <a:gd name="connsiteX44" fmla="*/ 1032801 w 2102766"/>
              <a:gd name="connsiteY44" fmla="*/ 2032085 h 13688850"/>
              <a:gd name="connsiteX45" fmla="*/ 1097456 w 2102766"/>
              <a:gd name="connsiteY45" fmla="*/ 2032085 h 13688850"/>
              <a:gd name="connsiteX46" fmla="*/ 1097456 w 2102766"/>
              <a:gd name="connsiteY46" fmla="*/ 2540418 h 13688850"/>
              <a:gd name="connsiteX47" fmla="*/ 1032801 w 2102766"/>
              <a:gd name="connsiteY47" fmla="*/ 2540418 h 13688850"/>
              <a:gd name="connsiteX48" fmla="*/ 1032801 w 2102766"/>
              <a:gd name="connsiteY48" fmla="*/ 1016666 h 13688850"/>
              <a:gd name="connsiteX49" fmla="*/ 1097456 w 2102766"/>
              <a:gd name="connsiteY49" fmla="*/ 1016666 h 13688850"/>
              <a:gd name="connsiteX50" fmla="*/ 1097456 w 2102766"/>
              <a:gd name="connsiteY50" fmla="*/ 1523752 h 13688850"/>
              <a:gd name="connsiteX51" fmla="*/ 1032801 w 2102766"/>
              <a:gd name="connsiteY51" fmla="*/ 1523752 h 13688850"/>
              <a:gd name="connsiteX52" fmla="*/ 1032801 w 2102766"/>
              <a:gd name="connsiteY52" fmla="*/ 0 h 13688850"/>
              <a:gd name="connsiteX53" fmla="*/ 1097456 w 2102766"/>
              <a:gd name="connsiteY53" fmla="*/ 0 h 13688850"/>
              <a:gd name="connsiteX54" fmla="*/ 1097456 w 2102766"/>
              <a:gd name="connsiteY54" fmla="*/ 508333 h 13688850"/>
              <a:gd name="connsiteX55" fmla="*/ 1032801 w 2102766"/>
              <a:gd name="connsiteY55" fmla="*/ 508333 h 13688850"/>
              <a:gd name="connsiteX56" fmla="*/ 0 w 2102766"/>
              <a:gd name="connsiteY56" fmla="*/ 0 h 13688850"/>
              <a:gd name="connsiteX57" fmla="*/ 64655 w 2102766"/>
              <a:gd name="connsiteY57" fmla="*/ 0 h 13688850"/>
              <a:gd name="connsiteX58" fmla="*/ 64655 w 2102766"/>
              <a:gd name="connsiteY58" fmla="*/ 13688850 h 13688850"/>
              <a:gd name="connsiteX59" fmla="*/ 0 w 2102766"/>
              <a:gd name="connsiteY59" fmla="*/ 13688850 h 13688850"/>
              <a:gd name="connsiteX60" fmla="*/ 2038135 w 2102766"/>
              <a:gd name="connsiteY60" fmla="*/ 0 h 13688850"/>
              <a:gd name="connsiteX61" fmla="*/ 2102766 w 2102766"/>
              <a:gd name="connsiteY61" fmla="*/ 0 h 13688850"/>
              <a:gd name="connsiteX62" fmla="*/ 2102766 w 2102766"/>
              <a:gd name="connsiteY62" fmla="*/ 13688850 h 13688850"/>
              <a:gd name="connsiteX63" fmla="*/ 2038135 w 2102766"/>
              <a:gd name="connsiteY63" fmla="*/ 13688850 h 1368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02766" h="13688850">
                <a:moveTo>
                  <a:pt x="1032801" y="13205436"/>
                </a:moveTo>
                <a:lnTo>
                  <a:pt x="1097456" y="13205436"/>
                </a:lnTo>
                <a:lnTo>
                  <a:pt x="1097456" y="13688850"/>
                </a:lnTo>
                <a:lnTo>
                  <a:pt x="1032801" y="13688850"/>
                </a:lnTo>
                <a:close/>
                <a:moveTo>
                  <a:pt x="1032801" y="12190016"/>
                </a:moveTo>
                <a:lnTo>
                  <a:pt x="1097456" y="12190016"/>
                </a:lnTo>
                <a:lnTo>
                  <a:pt x="1097456" y="12698349"/>
                </a:lnTo>
                <a:lnTo>
                  <a:pt x="1032801" y="12698349"/>
                </a:lnTo>
                <a:close/>
                <a:moveTo>
                  <a:pt x="1032801" y="11173351"/>
                </a:moveTo>
                <a:lnTo>
                  <a:pt x="1097456" y="11173351"/>
                </a:lnTo>
                <a:lnTo>
                  <a:pt x="1097456" y="11681684"/>
                </a:lnTo>
                <a:lnTo>
                  <a:pt x="1032801" y="11681684"/>
                </a:lnTo>
                <a:close/>
                <a:moveTo>
                  <a:pt x="1032801" y="10157932"/>
                </a:moveTo>
                <a:lnTo>
                  <a:pt x="1097456" y="10157932"/>
                </a:lnTo>
                <a:lnTo>
                  <a:pt x="1097456" y="10666264"/>
                </a:lnTo>
                <a:lnTo>
                  <a:pt x="1032801" y="10666264"/>
                </a:lnTo>
                <a:close/>
                <a:moveTo>
                  <a:pt x="1032801" y="9142512"/>
                </a:moveTo>
                <a:lnTo>
                  <a:pt x="1097456" y="9142512"/>
                </a:lnTo>
                <a:lnTo>
                  <a:pt x="1097456" y="9649599"/>
                </a:lnTo>
                <a:lnTo>
                  <a:pt x="1032801" y="9649599"/>
                </a:lnTo>
                <a:close/>
                <a:moveTo>
                  <a:pt x="1032801" y="8125847"/>
                </a:moveTo>
                <a:lnTo>
                  <a:pt x="1097456" y="8125847"/>
                </a:lnTo>
                <a:lnTo>
                  <a:pt x="1097456" y="8634180"/>
                </a:lnTo>
                <a:lnTo>
                  <a:pt x="1032801" y="8634180"/>
                </a:lnTo>
                <a:close/>
                <a:moveTo>
                  <a:pt x="1032801" y="7110428"/>
                </a:moveTo>
                <a:lnTo>
                  <a:pt x="1097456" y="7110428"/>
                </a:lnTo>
                <a:lnTo>
                  <a:pt x="1097456" y="7618760"/>
                </a:lnTo>
                <a:lnTo>
                  <a:pt x="1032801" y="7618760"/>
                </a:lnTo>
                <a:close/>
                <a:moveTo>
                  <a:pt x="1032801" y="6096255"/>
                </a:moveTo>
                <a:lnTo>
                  <a:pt x="1097456" y="6096255"/>
                </a:lnTo>
                <a:lnTo>
                  <a:pt x="1097456" y="6603341"/>
                </a:lnTo>
                <a:lnTo>
                  <a:pt x="1032801" y="6603341"/>
                </a:lnTo>
                <a:close/>
                <a:moveTo>
                  <a:pt x="1032801" y="5079589"/>
                </a:moveTo>
                <a:lnTo>
                  <a:pt x="1097456" y="5079589"/>
                </a:lnTo>
                <a:lnTo>
                  <a:pt x="1097456" y="5587922"/>
                </a:lnTo>
                <a:lnTo>
                  <a:pt x="1032801" y="5587922"/>
                </a:lnTo>
                <a:close/>
                <a:moveTo>
                  <a:pt x="1032801" y="4064170"/>
                </a:moveTo>
                <a:lnTo>
                  <a:pt x="1097456" y="4064170"/>
                </a:lnTo>
                <a:lnTo>
                  <a:pt x="1097456" y="4572502"/>
                </a:lnTo>
                <a:lnTo>
                  <a:pt x="1032801" y="4572502"/>
                </a:lnTo>
                <a:close/>
                <a:moveTo>
                  <a:pt x="1032801" y="3048751"/>
                </a:moveTo>
                <a:lnTo>
                  <a:pt x="1097456" y="3048751"/>
                </a:lnTo>
                <a:lnTo>
                  <a:pt x="1097456" y="3555837"/>
                </a:lnTo>
                <a:lnTo>
                  <a:pt x="1032801" y="3555837"/>
                </a:lnTo>
                <a:close/>
                <a:moveTo>
                  <a:pt x="1032801" y="2032085"/>
                </a:moveTo>
                <a:lnTo>
                  <a:pt x="1097456" y="2032085"/>
                </a:lnTo>
                <a:lnTo>
                  <a:pt x="1097456" y="2540418"/>
                </a:lnTo>
                <a:lnTo>
                  <a:pt x="1032801" y="2540418"/>
                </a:lnTo>
                <a:close/>
                <a:moveTo>
                  <a:pt x="1032801" y="1016666"/>
                </a:moveTo>
                <a:lnTo>
                  <a:pt x="1097456" y="1016666"/>
                </a:lnTo>
                <a:lnTo>
                  <a:pt x="1097456" y="1523752"/>
                </a:lnTo>
                <a:lnTo>
                  <a:pt x="1032801" y="1523752"/>
                </a:lnTo>
                <a:close/>
                <a:moveTo>
                  <a:pt x="1032801" y="0"/>
                </a:moveTo>
                <a:lnTo>
                  <a:pt x="1097456" y="0"/>
                </a:lnTo>
                <a:lnTo>
                  <a:pt x="1097456" y="508333"/>
                </a:lnTo>
                <a:lnTo>
                  <a:pt x="1032801" y="508333"/>
                </a:lnTo>
                <a:close/>
                <a:moveTo>
                  <a:pt x="0" y="0"/>
                </a:moveTo>
                <a:lnTo>
                  <a:pt x="64655" y="0"/>
                </a:lnTo>
                <a:lnTo>
                  <a:pt x="64655" y="13688850"/>
                </a:lnTo>
                <a:lnTo>
                  <a:pt x="0" y="13688850"/>
                </a:lnTo>
                <a:close/>
                <a:moveTo>
                  <a:pt x="2038135" y="0"/>
                </a:moveTo>
                <a:lnTo>
                  <a:pt x="2102766" y="0"/>
                </a:lnTo>
                <a:lnTo>
                  <a:pt x="2102766" y="13688850"/>
                </a:lnTo>
                <a:lnTo>
                  <a:pt x="2038135" y="13688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BEEB54EB-313F-6C47-86A7-83CBC1B0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458" y="1965"/>
            <a:ext cx="2543547" cy="13712070"/>
          </a:xfrm>
          <a:custGeom>
            <a:avLst/>
            <a:gdLst>
              <a:gd name="T0" fmla="*/ 0 w 2040"/>
              <a:gd name="T1" fmla="*/ 0 h 11008"/>
              <a:gd name="T2" fmla="*/ 2039 w 2040"/>
              <a:gd name="T3" fmla="*/ 0 h 11008"/>
              <a:gd name="T4" fmla="*/ 2039 w 2040"/>
              <a:gd name="T5" fmla="*/ 11007 h 11008"/>
              <a:gd name="T6" fmla="*/ 0 w 2040"/>
              <a:gd name="T7" fmla="*/ 11007 h 11008"/>
              <a:gd name="T8" fmla="*/ 0 w 2040"/>
              <a:gd name="T9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0" h="11008">
                <a:moveTo>
                  <a:pt x="0" y="0"/>
                </a:moveTo>
                <a:lnTo>
                  <a:pt x="2039" y="0"/>
                </a:lnTo>
                <a:lnTo>
                  <a:pt x="2039" y="11007"/>
                </a:lnTo>
                <a:lnTo>
                  <a:pt x="0" y="1100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7078DFE-98F9-FA4D-B225-757B1E93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3199" y="12952"/>
            <a:ext cx="2097294" cy="13688850"/>
          </a:xfrm>
          <a:custGeom>
            <a:avLst/>
            <a:gdLst>
              <a:gd name="connsiteX0" fmla="*/ 1027308 w 2097294"/>
              <a:gd name="connsiteY0" fmla="*/ 13205436 h 13688850"/>
              <a:gd name="connsiteX1" fmla="*/ 1091962 w 2097294"/>
              <a:gd name="connsiteY1" fmla="*/ 13205436 h 13688850"/>
              <a:gd name="connsiteX2" fmla="*/ 1091962 w 2097294"/>
              <a:gd name="connsiteY2" fmla="*/ 13688850 h 13688850"/>
              <a:gd name="connsiteX3" fmla="*/ 1027308 w 2097294"/>
              <a:gd name="connsiteY3" fmla="*/ 13688850 h 13688850"/>
              <a:gd name="connsiteX4" fmla="*/ 1027308 w 2097294"/>
              <a:gd name="connsiteY4" fmla="*/ 12190016 h 13688850"/>
              <a:gd name="connsiteX5" fmla="*/ 1091962 w 2097294"/>
              <a:gd name="connsiteY5" fmla="*/ 12190016 h 13688850"/>
              <a:gd name="connsiteX6" fmla="*/ 1091962 w 2097294"/>
              <a:gd name="connsiteY6" fmla="*/ 12698349 h 13688850"/>
              <a:gd name="connsiteX7" fmla="*/ 1027308 w 2097294"/>
              <a:gd name="connsiteY7" fmla="*/ 12698349 h 13688850"/>
              <a:gd name="connsiteX8" fmla="*/ 1027308 w 2097294"/>
              <a:gd name="connsiteY8" fmla="*/ 11173351 h 13688850"/>
              <a:gd name="connsiteX9" fmla="*/ 1091962 w 2097294"/>
              <a:gd name="connsiteY9" fmla="*/ 11173351 h 13688850"/>
              <a:gd name="connsiteX10" fmla="*/ 1091962 w 2097294"/>
              <a:gd name="connsiteY10" fmla="*/ 11681684 h 13688850"/>
              <a:gd name="connsiteX11" fmla="*/ 1027308 w 2097294"/>
              <a:gd name="connsiteY11" fmla="*/ 11681684 h 13688850"/>
              <a:gd name="connsiteX12" fmla="*/ 1027308 w 2097294"/>
              <a:gd name="connsiteY12" fmla="*/ 10157932 h 13688850"/>
              <a:gd name="connsiteX13" fmla="*/ 1091962 w 2097294"/>
              <a:gd name="connsiteY13" fmla="*/ 10157932 h 13688850"/>
              <a:gd name="connsiteX14" fmla="*/ 1091962 w 2097294"/>
              <a:gd name="connsiteY14" fmla="*/ 10666264 h 13688850"/>
              <a:gd name="connsiteX15" fmla="*/ 1027308 w 2097294"/>
              <a:gd name="connsiteY15" fmla="*/ 10666264 h 13688850"/>
              <a:gd name="connsiteX16" fmla="*/ 1027308 w 2097294"/>
              <a:gd name="connsiteY16" fmla="*/ 9142512 h 13688850"/>
              <a:gd name="connsiteX17" fmla="*/ 1091962 w 2097294"/>
              <a:gd name="connsiteY17" fmla="*/ 9142512 h 13688850"/>
              <a:gd name="connsiteX18" fmla="*/ 1091962 w 2097294"/>
              <a:gd name="connsiteY18" fmla="*/ 9649599 h 13688850"/>
              <a:gd name="connsiteX19" fmla="*/ 1027308 w 2097294"/>
              <a:gd name="connsiteY19" fmla="*/ 9649599 h 13688850"/>
              <a:gd name="connsiteX20" fmla="*/ 1027308 w 2097294"/>
              <a:gd name="connsiteY20" fmla="*/ 8125847 h 13688850"/>
              <a:gd name="connsiteX21" fmla="*/ 1091962 w 2097294"/>
              <a:gd name="connsiteY21" fmla="*/ 8125847 h 13688850"/>
              <a:gd name="connsiteX22" fmla="*/ 1091962 w 2097294"/>
              <a:gd name="connsiteY22" fmla="*/ 8634180 h 13688850"/>
              <a:gd name="connsiteX23" fmla="*/ 1027308 w 2097294"/>
              <a:gd name="connsiteY23" fmla="*/ 8634180 h 13688850"/>
              <a:gd name="connsiteX24" fmla="*/ 1027308 w 2097294"/>
              <a:gd name="connsiteY24" fmla="*/ 7110428 h 13688850"/>
              <a:gd name="connsiteX25" fmla="*/ 1091962 w 2097294"/>
              <a:gd name="connsiteY25" fmla="*/ 7110428 h 13688850"/>
              <a:gd name="connsiteX26" fmla="*/ 1091962 w 2097294"/>
              <a:gd name="connsiteY26" fmla="*/ 7618760 h 13688850"/>
              <a:gd name="connsiteX27" fmla="*/ 1027308 w 2097294"/>
              <a:gd name="connsiteY27" fmla="*/ 7618760 h 13688850"/>
              <a:gd name="connsiteX28" fmla="*/ 1027308 w 2097294"/>
              <a:gd name="connsiteY28" fmla="*/ 6096255 h 13688850"/>
              <a:gd name="connsiteX29" fmla="*/ 1091962 w 2097294"/>
              <a:gd name="connsiteY29" fmla="*/ 6096255 h 13688850"/>
              <a:gd name="connsiteX30" fmla="*/ 1091962 w 2097294"/>
              <a:gd name="connsiteY30" fmla="*/ 6603341 h 13688850"/>
              <a:gd name="connsiteX31" fmla="*/ 1027308 w 2097294"/>
              <a:gd name="connsiteY31" fmla="*/ 6603341 h 13688850"/>
              <a:gd name="connsiteX32" fmla="*/ 1027308 w 2097294"/>
              <a:gd name="connsiteY32" fmla="*/ 5079589 h 13688850"/>
              <a:gd name="connsiteX33" fmla="*/ 1091962 w 2097294"/>
              <a:gd name="connsiteY33" fmla="*/ 5079589 h 13688850"/>
              <a:gd name="connsiteX34" fmla="*/ 1091962 w 2097294"/>
              <a:gd name="connsiteY34" fmla="*/ 5587922 h 13688850"/>
              <a:gd name="connsiteX35" fmla="*/ 1027308 w 2097294"/>
              <a:gd name="connsiteY35" fmla="*/ 5587922 h 13688850"/>
              <a:gd name="connsiteX36" fmla="*/ 1027308 w 2097294"/>
              <a:gd name="connsiteY36" fmla="*/ 4064170 h 13688850"/>
              <a:gd name="connsiteX37" fmla="*/ 1091962 w 2097294"/>
              <a:gd name="connsiteY37" fmla="*/ 4064170 h 13688850"/>
              <a:gd name="connsiteX38" fmla="*/ 1091962 w 2097294"/>
              <a:gd name="connsiteY38" fmla="*/ 4572502 h 13688850"/>
              <a:gd name="connsiteX39" fmla="*/ 1027308 w 2097294"/>
              <a:gd name="connsiteY39" fmla="*/ 4572502 h 13688850"/>
              <a:gd name="connsiteX40" fmla="*/ 1027308 w 2097294"/>
              <a:gd name="connsiteY40" fmla="*/ 3048751 h 13688850"/>
              <a:gd name="connsiteX41" fmla="*/ 1091962 w 2097294"/>
              <a:gd name="connsiteY41" fmla="*/ 3048751 h 13688850"/>
              <a:gd name="connsiteX42" fmla="*/ 1091962 w 2097294"/>
              <a:gd name="connsiteY42" fmla="*/ 3555837 h 13688850"/>
              <a:gd name="connsiteX43" fmla="*/ 1027308 w 2097294"/>
              <a:gd name="connsiteY43" fmla="*/ 3555837 h 13688850"/>
              <a:gd name="connsiteX44" fmla="*/ 1027308 w 2097294"/>
              <a:gd name="connsiteY44" fmla="*/ 2032085 h 13688850"/>
              <a:gd name="connsiteX45" fmla="*/ 1091962 w 2097294"/>
              <a:gd name="connsiteY45" fmla="*/ 2032085 h 13688850"/>
              <a:gd name="connsiteX46" fmla="*/ 1091962 w 2097294"/>
              <a:gd name="connsiteY46" fmla="*/ 2540418 h 13688850"/>
              <a:gd name="connsiteX47" fmla="*/ 1027308 w 2097294"/>
              <a:gd name="connsiteY47" fmla="*/ 2540418 h 13688850"/>
              <a:gd name="connsiteX48" fmla="*/ 1027308 w 2097294"/>
              <a:gd name="connsiteY48" fmla="*/ 1016666 h 13688850"/>
              <a:gd name="connsiteX49" fmla="*/ 1091962 w 2097294"/>
              <a:gd name="connsiteY49" fmla="*/ 1016666 h 13688850"/>
              <a:gd name="connsiteX50" fmla="*/ 1091962 w 2097294"/>
              <a:gd name="connsiteY50" fmla="*/ 1523752 h 13688850"/>
              <a:gd name="connsiteX51" fmla="*/ 1027308 w 2097294"/>
              <a:gd name="connsiteY51" fmla="*/ 1523752 h 13688850"/>
              <a:gd name="connsiteX52" fmla="*/ 1027308 w 2097294"/>
              <a:gd name="connsiteY52" fmla="*/ 0 h 13688850"/>
              <a:gd name="connsiteX53" fmla="*/ 1091962 w 2097294"/>
              <a:gd name="connsiteY53" fmla="*/ 0 h 13688850"/>
              <a:gd name="connsiteX54" fmla="*/ 1091962 w 2097294"/>
              <a:gd name="connsiteY54" fmla="*/ 508333 h 13688850"/>
              <a:gd name="connsiteX55" fmla="*/ 1027308 w 2097294"/>
              <a:gd name="connsiteY55" fmla="*/ 508333 h 13688850"/>
              <a:gd name="connsiteX56" fmla="*/ 0 w 2097294"/>
              <a:gd name="connsiteY56" fmla="*/ 0 h 13688850"/>
              <a:gd name="connsiteX57" fmla="*/ 64654 w 2097294"/>
              <a:gd name="connsiteY57" fmla="*/ 0 h 13688850"/>
              <a:gd name="connsiteX58" fmla="*/ 64654 w 2097294"/>
              <a:gd name="connsiteY58" fmla="*/ 13688850 h 13688850"/>
              <a:gd name="connsiteX59" fmla="*/ 0 w 2097294"/>
              <a:gd name="connsiteY59" fmla="*/ 13688850 h 13688850"/>
              <a:gd name="connsiteX60" fmla="*/ 2032638 w 2097294"/>
              <a:gd name="connsiteY60" fmla="*/ 0 h 13688850"/>
              <a:gd name="connsiteX61" fmla="*/ 2097294 w 2097294"/>
              <a:gd name="connsiteY61" fmla="*/ 0 h 13688850"/>
              <a:gd name="connsiteX62" fmla="*/ 2097294 w 2097294"/>
              <a:gd name="connsiteY62" fmla="*/ 13688850 h 13688850"/>
              <a:gd name="connsiteX63" fmla="*/ 2032638 w 2097294"/>
              <a:gd name="connsiteY63" fmla="*/ 13688850 h 1368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097294" h="13688850">
                <a:moveTo>
                  <a:pt x="1027308" y="13205436"/>
                </a:moveTo>
                <a:lnTo>
                  <a:pt x="1091962" y="13205436"/>
                </a:lnTo>
                <a:lnTo>
                  <a:pt x="1091962" y="13688850"/>
                </a:lnTo>
                <a:lnTo>
                  <a:pt x="1027308" y="13688850"/>
                </a:lnTo>
                <a:close/>
                <a:moveTo>
                  <a:pt x="1027308" y="12190016"/>
                </a:moveTo>
                <a:lnTo>
                  <a:pt x="1091962" y="12190016"/>
                </a:lnTo>
                <a:lnTo>
                  <a:pt x="1091962" y="12698349"/>
                </a:lnTo>
                <a:lnTo>
                  <a:pt x="1027308" y="12698349"/>
                </a:lnTo>
                <a:close/>
                <a:moveTo>
                  <a:pt x="1027308" y="11173351"/>
                </a:moveTo>
                <a:lnTo>
                  <a:pt x="1091962" y="11173351"/>
                </a:lnTo>
                <a:lnTo>
                  <a:pt x="1091962" y="11681684"/>
                </a:lnTo>
                <a:lnTo>
                  <a:pt x="1027308" y="11681684"/>
                </a:lnTo>
                <a:close/>
                <a:moveTo>
                  <a:pt x="1027308" y="10157932"/>
                </a:moveTo>
                <a:lnTo>
                  <a:pt x="1091962" y="10157932"/>
                </a:lnTo>
                <a:lnTo>
                  <a:pt x="1091962" y="10666264"/>
                </a:lnTo>
                <a:lnTo>
                  <a:pt x="1027308" y="10666264"/>
                </a:lnTo>
                <a:close/>
                <a:moveTo>
                  <a:pt x="1027308" y="9142512"/>
                </a:moveTo>
                <a:lnTo>
                  <a:pt x="1091962" y="9142512"/>
                </a:lnTo>
                <a:lnTo>
                  <a:pt x="1091962" y="9649599"/>
                </a:lnTo>
                <a:lnTo>
                  <a:pt x="1027308" y="9649599"/>
                </a:lnTo>
                <a:close/>
                <a:moveTo>
                  <a:pt x="1027308" y="8125847"/>
                </a:moveTo>
                <a:lnTo>
                  <a:pt x="1091962" y="8125847"/>
                </a:lnTo>
                <a:lnTo>
                  <a:pt x="1091962" y="8634180"/>
                </a:lnTo>
                <a:lnTo>
                  <a:pt x="1027308" y="8634180"/>
                </a:lnTo>
                <a:close/>
                <a:moveTo>
                  <a:pt x="1027308" y="7110428"/>
                </a:moveTo>
                <a:lnTo>
                  <a:pt x="1091962" y="7110428"/>
                </a:lnTo>
                <a:lnTo>
                  <a:pt x="1091962" y="7618760"/>
                </a:lnTo>
                <a:lnTo>
                  <a:pt x="1027308" y="7618760"/>
                </a:lnTo>
                <a:close/>
                <a:moveTo>
                  <a:pt x="1027308" y="6096255"/>
                </a:moveTo>
                <a:lnTo>
                  <a:pt x="1091962" y="6096255"/>
                </a:lnTo>
                <a:lnTo>
                  <a:pt x="1091962" y="6603341"/>
                </a:lnTo>
                <a:lnTo>
                  <a:pt x="1027308" y="6603341"/>
                </a:lnTo>
                <a:close/>
                <a:moveTo>
                  <a:pt x="1027308" y="5079589"/>
                </a:moveTo>
                <a:lnTo>
                  <a:pt x="1091962" y="5079589"/>
                </a:lnTo>
                <a:lnTo>
                  <a:pt x="1091962" y="5587922"/>
                </a:lnTo>
                <a:lnTo>
                  <a:pt x="1027308" y="5587922"/>
                </a:lnTo>
                <a:close/>
                <a:moveTo>
                  <a:pt x="1027308" y="4064170"/>
                </a:moveTo>
                <a:lnTo>
                  <a:pt x="1091962" y="4064170"/>
                </a:lnTo>
                <a:lnTo>
                  <a:pt x="1091962" y="4572502"/>
                </a:lnTo>
                <a:lnTo>
                  <a:pt x="1027308" y="4572502"/>
                </a:lnTo>
                <a:close/>
                <a:moveTo>
                  <a:pt x="1027308" y="3048751"/>
                </a:moveTo>
                <a:lnTo>
                  <a:pt x="1091962" y="3048751"/>
                </a:lnTo>
                <a:lnTo>
                  <a:pt x="1091962" y="3555837"/>
                </a:lnTo>
                <a:lnTo>
                  <a:pt x="1027308" y="3555837"/>
                </a:lnTo>
                <a:close/>
                <a:moveTo>
                  <a:pt x="1027308" y="2032085"/>
                </a:moveTo>
                <a:lnTo>
                  <a:pt x="1091962" y="2032085"/>
                </a:lnTo>
                <a:lnTo>
                  <a:pt x="1091962" y="2540418"/>
                </a:lnTo>
                <a:lnTo>
                  <a:pt x="1027308" y="2540418"/>
                </a:lnTo>
                <a:close/>
                <a:moveTo>
                  <a:pt x="1027308" y="1016666"/>
                </a:moveTo>
                <a:lnTo>
                  <a:pt x="1091962" y="1016666"/>
                </a:lnTo>
                <a:lnTo>
                  <a:pt x="1091962" y="1523752"/>
                </a:lnTo>
                <a:lnTo>
                  <a:pt x="1027308" y="1523752"/>
                </a:lnTo>
                <a:close/>
                <a:moveTo>
                  <a:pt x="1027308" y="0"/>
                </a:moveTo>
                <a:lnTo>
                  <a:pt x="1091962" y="0"/>
                </a:lnTo>
                <a:lnTo>
                  <a:pt x="1091962" y="508333"/>
                </a:lnTo>
                <a:lnTo>
                  <a:pt x="1027308" y="508333"/>
                </a:lnTo>
                <a:close/>
                <a:moveTo>
                  <a:pt x="0" y="0"/>
                </a:moveTo>
                <a:lnTo>
                  <a:pt x="64654" y="0"/>
                </a:lnTo>
                <a:lnTo>
                  <a:pt x="64654" y="13688850"/>
                </a:lnTo>
                <a:lnTo>
                  <a:pt x="0" y="13688850"/>
                </a:lnTo>
                <a:close/>
                <a:moveTo>
                  <a:pt x="2032638" y="0"/>
                </a:moveTo>
                <a:lnTo>
                  <a:pt x="2097294" y="0"/>
                </a:lnTo>
                <a:lnTo>
                  <a:pt x="2097294" y="13688850"/>
                </a:lnTo>
                <a:lnTo>
                  <a:pt x="2032638" y="13688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76">
            <a:extLst>
              <a:ext uri="{FF2B5EF4-FFF2-40B4-BE49-F238E27FC236}">
                <a16:creationId xmlns:a16="http://schemas.microsoft.com/office/drawing/2014/main" id="{452A73EE-7C73-7B4D-A731-DABE1C091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97" y="3317994"/>
            <a:ext cx="1667620" cy="1667620"/>
          </a:xfrm>
          <a:custGeom>
            <a:avLst/>
            <a:gdLst>
              <a:gd name="T0" fmla="*/ 764 w 1530"/>
              <a:gd name="T1" fmla="*/ 0 h 1529"/>
              <a:gd name="T2" fmla="*/ 764 w 1530"/>
              <a:gd name="T3" fmla="*/ 0 h 1529"/>
              <a:gd name="T4" fmla="*/ 1529 w 1530"/>
              <a:gd name="T5" fmla="*/ 764 h 1529"/>
              <a:gd name="T6" fmla="*/ 1529 w 1530"/>
              <a:gd name="T7" fmla="*/ 764 h 1529"/>
              <a:gd name="T8" fmla="*/ 764 w 1530"/>
              <a:gd name="T9" fmla="*/ 1528 h 1529"/>
              <a:gd name="T10" fmla="*/ 764 w 1530"/>
              <a:gd name="T11" fmla="*/ 1528 h 1529"/>
              <a:gd name="T12" fmla="*/ 0 w 1530"/>
              <a:gd name="T13" fmla="*/ 764 h 1529"/>
              <a:gd name="T14" fmla="*/ 0 w 1530"/>
              <a:gd name="T15" fmla="*/ 764 h 1529"/>
              <a:gd name="T16" fmla="*/ 764 w 1530"/>
              <a:gd name="T17" fmla="*/ 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9">
                <a:moveTo>
                  <a:pt x="764" y="0"/>
                </a:moveTo>
                <a:lnTo>
                  <a:pt x="764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8"/>
                  <a:pt x="764" y="1528"/>
                </a:cubicBezTo>
                <a:lnTo>
                  <a:pt x="764" y="1528"/>
                </a:lnTo>
                <a:cubicBezTo>
                  <a:pt x="342" y="1528"/>
                  <a:pt x="0" y="1186"/>
                  <a:pt x="0" y="764"/>
                </a:cubicBezTo>
                <a:lnTo>
                  <a:pt x="0" y="764"/>
                </a:lnTo>
                <a:cubicBezTo>
                  <a:pt x="0" y="341"/>
                  <a:pt x="342" y="0"/>
                  <a:pt x="76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130">
            <a:extLst>
              <a:ext uri="{FF2B5EF4-FFF2-40B4-BE49-F238E27FC236}">
                <a16:creationId xmlns:a16="http://schemas.microsoft.com/office/drawing/2014/main" id="{7A4759F6-E1EA-F24A-B29A-2000FE80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97" y="8457659"/>
            <a:ext cx="1667620" cy="1667616"/>
          </a:xfrm>
          <a:custGeom>
            <a:avLst/>
            <a:gdLst>
              <a:gd name="T0" fmla="*/ 764 w 1530"/>
              <a:gd name="T1" fmla="*/ 0 h 1529"/>
              <a:gd name="T2" fmla="*/ 764 w 1530"/>
              <a:gd name="T3" fmla="*/ 0 h 1529"/>
              <a:gd name="T4" fmla="*/ 1529 w 1530"/>
              <a:gd name="T5" fmla="*/ 764 h 1529"/>
              <a:gd name="T6" fmla="*/ 1529 w 1530"/>
              <a:gd name="T7" fmla="*/ 764 h 1529"/>
              <a:gd name="T8" fmla="*/ 764 w 1530"/>
              <a:gd name="T9" fmla="*/ 1528 h 1529"/>
              <a:gd name="T10" fmla="*/ 764 w 1530"/>
              <a:gd name="T11" fmla="*/ 1528 h 1529"/>
              <a:gd name="T12" fmla="*/ 0 w 1530"/>
              <a:gd name="T13" fmla="*/ 764 h 1529"/>
              <a:gd name="T14" fmla="*/ 0 w 1530"/>
              <a:gd name="T15" fmla="*/ 764 h 1529"/>
              <a:gd name="T16" fmla="*/ 764 w 1530"/>
              <a:gd name="T17" fmla="*/ 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9">
                <a:moveTo>
                  <a:pt x="764" y="0"/>
                </a:moveTo>
                <a:lnTo>
                  <a:pt x="764" y="0"/>
                </a:lnTo>
                <a:cubicBezTo>
                  <a:pt x="1186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6" y="1528"/>
                  <a:pt x="764" y="1528"/>
                </a:cubicBezTo>
                <a:lnTo>
                  <a:pt x="764" y="1528"/>
                </a:lnTo>
                <a:cubicBezTo>
                  <a:pt x="342" y="1528"/>
                  <a:pt x="0" y="1186"/>
                  <a:pt x="0" y="764"/>
                </a:cubicBezTo>
                <a:lnTo>
                  <a:pt x="0" y="764"/>
                </a:lnTo>
                <a:cubicBezTo>
                  <a:pt x="0" y="341"/>
                  <a:pt x="342" y="0"/>
                  <a:pt x="76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188">
            <a:extLst>
              <a:ext uri="{FF2B5EF4-FFF2-40B4-BE49-F238E27FC236}">
                <a16:creationId xmlns:a16="http://schemas.microsoft.com/office/drawing/2014/main" id="{58A50D0D-DE30-4A45-A212-146AC0EC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1433" y="3317994"/>
            <a:ext cx="1667620" cy="1667620"/>
          </a:xfrm>
          <a:custGeom>
            <a:avLst/>
            <a:gdLst>
              <a:gd name="T0" fmla="*/ 764 w 1530"/>
              <a:gd name="T1" fmla="*/ 0 h 1529"/>
              <a:gd name="T2" fmla="*/ 764 w 1530"/>
              <a:gd name="T3" fmla="*/ 0 h 1529"/>
              <a:gd name="T4" fmla="*/ 1529 w 1530"/>
              <a:gd name="T5" fmla="*/ 764 h 1529"/>
              <a:gd name="T6" fmla="*/ 1529 w 1530"/>
              <a:gd name="T7" fmla="*/ 764 h 1529"/>
              <a:gd name="T8" fmla="*/ 764 w 1530"/>
              <a:gd name="T9" fmla="*/ 1528 h 1529"/>
              <a:gd name="T10" fmla="*/ 764 w 1530"/>
              <a:gd name="T11" fmla="*/ 1528 h 1529"/>
              <a:gd name="T12" fmla="*/ 0 w 1530"/>
              <a:gd name="T13" fmla="*/ 764 h 1529"/>
              <a:gd name="T14" fmla="*/ 0 w 1530"/>
              <a:gd name="T15" fmla="*/ 764 h 1529"/>
              <a:gd name="T16" fmla="*/ 764 w 1530"/>
              <a:gd name="T17" fmla="*/ 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9">
                <a:moveTo>
                  <a:pt x="764" y="0"/>
                </a:moveTo>
                <a:lnTo>
                  <a:pt x="764" y="0"/>
                </a:lnTo>
                <a:cubicBezTo>
                  <a:pt x="1186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6" y="1528"/>
                  <a:pt x="764" y="1528"/>
                </a:cubicBezTo>
                <a:lnTo>
                  <a:pt x="764" y="1528"/>
                </a:lnTo>
                <a:cubicBezTo>
                  <a:pt x="342" y="1528"/>
                  <a:pt x="0" y="1186"/>
                  <a:pt x="0" y="764"/>
                </a:cubicBezTo>
                <a:lnTo>
                  <a:pt x="0" y="764"/>
                </a:lnTo>
                <a:cubicBezTo>
                  <a:pt x="0" y="341"/>
                  <a:pt x="342" y="0"/>
                  <a:pt x="76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1" name="Freeform 247">
            <a:extLst>
              <a:ext uri="{FF2B5EF4-FFF2-40B4-BE49-F238E27FC236}">
                <a16:creationId xmlns:a16="http://schemas.microsoft.com/office/drawing/2014/main" id="{CBED40A2-FFB7-8B4E-A851-6BB2CCC8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1437" y="8457659"/>
            <a:ext cx="1667616" cy="1667616"/>
          </a:xfrm>
          <a:custGeom>
            <a:avLst/>
            <a:gdLst>
              <a:gd name="T0" fmla="*/ 765 w 1530"/>
              <a:gd name="T1" fmla="*/ 0 h 1529"/>
              <a:gd name="T2" fmla="*/ 765 w 1530"/>
              <a:gd name="T3" fmla="*/ 0 h 1529"/>
              <a:gd name="T4" fmla="*/ 1529 w 1530"/>
              <a:gd name="T5" fmla="*/ 764 h 1529"/>
              <a:gd name="T6" fmla="*/ 1529 w 1530"/>
              <a:gd name="T7" fmla="*/ 764 h 1529"/>
              <a:gd name="T8" fmla="*/ 765 w 1530"/>
              <a:gd name="T9" fmla="*/ 1528 h 1529"/>
              <a:gd name="T10" fmla="*/ 765 w 1530"/>
              <a:gd name="T11" fmla="*/ 1528 h 1529"/>
              <a:gd name="T12" fmla="*/ 0 w 1530"/>
              <a:gd name="T13" fmla="*/ 764 h 1529"/>
              <a:gd name="T14" fmla="*/ 0 w 1530"/>
              <a:gd name="T15" fmla="*/ 764 h 1529"/>
              <a:gd name="T16" fmla="*/ 765 w 1530"/>
              <a:gd name="T17" fmla="*/ 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9">
                <a:moveTo>
                  <a:pt x="765" y="0"/>
                </a:move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8"/>
                  <a:pt x="765" y="1528"/>
                </a:cubicBezTo>
                <a:lnTo>
                  <a:pt x="765" y="1528"/>
                </a:lnTo>
                <a:cubicBezTo>
                  <a:pt x="343" y="1528"/>
                  <a:pt x="0" y="1186"/>
                  <a:pt x="0" y="764"/>
                </a:cubicBezTo>
                <a:lnTo>
                  <a:pt x="0" y="764"/>
                </a:lnTo>
                <a:cubicBezTo>
                  <a:pt x="0" y="341"/>
                  <a:pt x="343" y="0"/>
                  <a:pt x="76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66418E0-0BCB-5E46-9222-7A56D462C51A}"/>
              </a:ext>
            </a:extLst>
          </p:cNvPr>
          <p:cNvSpPr txBox="1">
            <a:spLocks/>
          </p:cNvSpPr>
          <p:nvPr/>
        </p:nvSpPr>
        <p:spPr>
          <a:xfrm>
            <a:off x="4948597" y="6055431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43EF75-ADA8-C345-8C06-82F8E77077CF}"/>
              </a:ext>
            </a:extLst>
          </p:cNvPr>
          <p:cNvSpPr txBox="1"/>
          <p:nvPr/>
        </p:nvSpPr>
        <p:spPr>
          <a:xfrm>
            <a:off x="4948597" y="547350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763414D-E37A-5140-A075-E15D658A8ABD}"/>
              </a:ext>
            </a:extLst>
          </p:cNvPr>
          <p:cNvSpPr txBox="1">
            <a:spLocks/>
          </p:cNvSpPr>
          <p:nvPr/>
        </p:nvSpPr>
        <p:spPr>
          <a:xfrm>
            <a:off x="15002155" y="6055431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464B4D-8C86-DB46-8937-F996FE21205F}"/>
              </a:ext>
            </a:extLst>
          </p:cNvPr>
          <p:cNvSpPr txBox="1"/>
          <p:nvPr/>
        </p:nvSpPr>
        <p:spPr>
          <a:xfrm>
            <a:off x="16392644" y="547350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0AF9204-F053-A14D-94BD-BD3521FB18A7}"/>
              </a:ext>
            </a:extLst>
          </p:cNvPr>
          <p:cNvSpPr txBox="1">
            <a:spLocks/>
          </p:cNvSpPr>
          <p:nvPr/>
        </p:nvSpPr>
        <p:spPr>
          <a:xfrm>
            <a:off x="4948597" y="11150337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34C0A2-1D75-F042-B8A6-5CA5DACCDCD9}"/>
              </a:ext>
            </a:extLst>
          </p:cNvPr>
          <p:cNvSpPr txBox="1"/>
          <p:nvPr/>
        </p:nvSpPr>
        <p:spPr>
          <a:xfrm>
            <a:off x="4948597" y="1056840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2AF2029F-1FCF-7A45-A8FD-2942F402C46C}"/>
              </a:ext>
            </a:extLst>
          </p:cNvPr>
          <p:cNvSpPr txBox="1">
            <a:spLocks/>
          </p:cNvSpPr>
          <p:nvPr/>
        </p:nvSpPr>
        <p:spPr>
          <a:xfrm>
            <a:off x="15002155" y="11150337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E43967-661C-7745-ABBF-45A194C494F2}"/>
              </a:ext>
            </a:extLst>
          </p:cNvPr>
          <p:cNvSpPr txBox="1"/>
          <p:nvPr/>
        </p:nvSpPr>
        <p:spPr>
          <a:xfrm>
            <a:off x="16349364" y="1056840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1" name="Freeform 932">
            <a:extLst>
              <a:ext uri="{FF2B5EF4-FFF2-40B4-BE49-F238E27FC236}">
                <a16:creationId xmlns:a16="http://schemas.microsoft.com/office/drawing/2014/main" id="{D5D41BCF-2486-D147-871B-3F8E39065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3386" y="8921337"/>
            <a:ext cx="738042" cy="740260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Freeform 933">
            <a:extLst>
              <a:ext uri="{FF2B5EF4-FFF2-40B4-BE49-F238E27FC236}">
                <a16:creationId xmlns:a16="http://schemas.microsoft.com/office/drawing/2014/main" id="{23CD1E04-9DAD-B54D-9762-DA59ED5A8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25114" y="8945717"/>
            <a:ext cx="740262" cy="69150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722EDDD-E9DE-7248-87ED-B9F8C3C00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2277" y="3781674"/>
            <a:ext cx="740260" cy="74026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AC08EBFE-D4E8-7B4F-9F2D-8C0B501B9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15986" y="3781674"/>
            <a:ext cx="558518" cy="740260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9A331-FE53-4541-B62D-453A10CF6D07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CB42A-ED12-D140-A301-2FABB045899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2494010-94CB-7047-8856-89C4EDFA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1" y="1965"/>
            <a:ext cx="9366515" cy="13710824"/>
          </a:xfrm>
          <a:custGeom>
            <a:avLst/>
            <a:gdLst>
              <a:gd name="connsiteX0" fmla="*/ 1986271 w 2706657"/>
              <a:gd name="connsiteY0" fmla="*/ 0 h 3962040"/>
              <a:gd name="connsiteX1" fmla="*/ 2706657 w 2706657"/>
              <a:gd name="connsiteY1" fmla="*/ 0 h 3962040"/>
              <a:gd name="connsiteX2" fmla="*/ 418482 w 2706657"/>
              <a:gd name="connsiteY2" fmla="*/ 3962040 h 3962040"/>
              <a:gd name="connsiteX3" fmla="*/ 22448 w 2706657"/>
              <a:gd name="connsiteY3" fmla="*/ 3962040 h 3962040"/>
              <a:gd name="connsiteX4" fmla="*/ 0 w 2706657"/>
              <a:gd name="connsiteY4" fmla="*/ 3949082 h 3962040"/>
              <a:gd name="connsiteX5" fmla="*/ 0 w 2706657"/>
              <a:gd name="connsiteY5" fmla="*/ 3439586 h 396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6657" h="3962040">
                <a:moveTo>
                  <a:pt x="1986271" y="0"/>
                </a:moveTo>
                <a:lnTo>
                  <a:pt x="2706657" y="0"/>
                </a:lnTo>
                <a:lnTo>
                  <a:pt x="418482" y="3962040"/>
                </a:lnTo>
                <a:lnTo>
                  <a:pt x="22448" y="3962040"/>
                </a:lnTo>
                <a:lnTo>
                  <a:pt x="0" y="3949082"/>
                </a:lnTo>
                <a:lnTo>
                  <a:pt x="0" y="34395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F1CFFDA-A66F-A941-A822-2DE172E9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4" y="1964"/>
            <a:ext cx="9038497" cy="13710824"/>
          </a:xfrm>
          <a:custGeom>
            <a:avLst/>
            <a:gdLst>
              <a:gd name="connsiteX0" fmla="*/ 419007 w 9038497"/>
              <a:gd name="connsiteY0" fmla="*/ 13266192 h 13710824"/>
              <a:gd name="connsiteX1" fmla="*/ 473832 w 9038497"/>
              <a:gd name="connsiteY1" fmla="*/ 13298579 h 13710824"/>
              <a:gd name="connsiteX2" fmla="*/ 235515 w 9038497"/>
              <a:gd name="connsiteY2" fmla="*/ 13710824 h 13710824"/>
              <a:gd name="connsiteX3" fmla="*/ 171263 w 9038497"/>
              <a:gd name="connsiteY3" fmla="*/ 13710824 h 13710824"/>
              <a:gd name="connsiteX4" fmla="*/ 164805 w 9038497"/>
              <a:gd name="connsiteY4" fmla="*/ 13707156 h 13710824"/>
              <a:gd name="connsiteX5" fmla="*/ 927406 w 9038497"/>
              <a:gd name="connsiteY5" fmla="*/ 12386757 h 13710824"/>
              <a:gd name="connsiteX6" fmla="*/ 982232 w 9038497"/>
              <a:gd name="connsiteY6" fmla="*/ 12419144 h 13710824"/>
              <a:gd name="connsiteX7" fmla="*/ 728034 w 9038497"/>
              <a:gd name="connsiteY7" fmla="*/ 12857616 h 13710824"/>
              <a:gd name="connsiteX8" fmla="*/ 673205 w 9038497"/>
              <a:gd name="connsiteY8" fmla="*/ 12826474 h 13710824"/>
              <a:gd name="connsiteX9" fmla="*/ 1434560 w 9038497"/>
              <a:gd name="connsiteY9" fmla="*/ 11507321 h 13710824"/>
              <a:gd name="connsiteX10" fmla="*/ 1490634 w 9038497"/>
              <a:gd name="connsiteY10" fmla="*/ 11538462 h 13710824"/>
              <a:gd name="connsiteX11" fmla="*/ 1236433 w 9038497"/>
              <a:gd name="connsiteY11" fmla="*/ 11979426 h 13710824"/>
              <a:gd name="connsiteX12" fmla="*/ 1181604 w 9038497"/>
              <a:gd name="connsiteY12" fmla="*/ 11947039 h 13710824"/>
              <a:gd name="connsiteX13" fmla="*/ 1942959 w 9038497"/>
              <a:gd name="connsiteY13" fmla="*/ 10627885 h 13710824"/>
              <a:gd name="connsiteX14" fmla="*/ 1997788 w 9038497"/>
              <a:gd name="connsiteY14" fmla="*/ 10659027 h 13710824"/>
              <a:gd name="connsiteX15" fmla="*/ 1743587 w 9038497"/>
              <a:gd name="connsiteY15" fmla="*/ 11098745 h 13710824"/>
              <a:gd name="connsiteX16" fmla="*/ 1690004 w 9038497"/>
              <a:gd name="connsiteY16" fmla="*/ 11067603 h 13710824"/>
              <a:gd name="connsiteX17" fmla="*/ 2451359 w 9038497"/>
              <a:gd name="connsiteY17" fmla="*/ 9747204 h 13710824"/>
              <a:gd name="connsiteX18" fmla="*/ 2506184 w 9038497"/>
              <a:gd name="connsiteY18" fmla="*/ 9779591 h 13710824"/>
              <a:gd name="connsiteX19" fmla="*/ 2251986 w 9038497"/>
              <a:gd name="connsiteY19" fmla="*/ 10219309 h 13710824"/>
              <a:gd name="connsiteX20" fmla="*/ 2197157 w 9038497"/>
              <a:gd name="connsiteY20" fmla="*/ 10188168 h 13710824"/>
              <a:gd name="connsiteX21" fmla="*/ 2958512 w 9038497"/>
              <a:gd name="connsiteY21" fmla="*/ 8869014 h 13710824"/>
              <a:gd name="connsiteX22" fmla="*/ 3014587 w 9038497"/>
              <a:gd name="connsiteY22" fmla="*/ 8900156 h 13710824"/>
              <a:gd name="connsiteX23" fmla="*/ 2760385 w 9038497"/>
              <a:gd name="connsiteY23" fmla="*/ 9339873 h 13710824"/>
              <a:gd name="connsiteX24" fmla="*/ 2705560 w 9038497"/>
              <a:gd name="connsiteY24" fmla="*/ 9308732 h 13710824"/>
              <a:gd name="connsiteX25" fmla="*/ 3466912 w 9038497"/>
              <a:gd name="connsiteY25" fmla="*/ 7988333 h 13710824"/>
              <a:gd name="connsiteX26" fmla="*/ 3521737 w 9038497"/>
              <a:gd name="connsiteY26" fmla="*/ 8020720 h 13710824"/>
              <a:gd name="connsiteX27" fmla="*/ 3268785 w 9038497"/>
              <a:gd name="connsiteY27" fmla="*/ 8460438 h 13710824"/>
              <a:gd name="connsiteX28" fmla="*/ 3213956 w 9038497"/>
              <a:gd name="connsiteY28" fmla="*/ 8428051 h 13710824"/>
              <a:gd name="connsiteX29" fmla="*/ 3975311 w 9038497"/>
              <a:gd name="connsiteY29" fmla="*/ 7108897 h 13710824"/>
              <a:gd name="connsiteX30" fmla="*/ 4030136 w 9038497"/>
              <a:gd name="connsiteY30" fmla="*/ 7141285 h 13710824"/>
              <a:gd name="connsiteX31" fmla="*/ 3777184 w 9038497"/>
              <a:gd name="connsiteY31" fmla="*/ 7581003 h 13710824"/>
              <a:gd name="connsiteX32" fmla="*/ 3721110 w 9038497"/>
              <a:gd name="connsiteY32" fmla="*/ 7549861 h 13710824"/>
              <a:gd name="connsiteX33" fmla="*/ 4482464 w 9038497"/>
              <a:gd name="connsiteY33" fmla="*/ 6230708 h 13710824"/>
              <a:gd name="connsiteX34" fmla="*/ 4538539 w 9038497"/>
              <a:gd name="connsiteY34" fmla="*/ 6261849 h 13710824"/>
              <a:gd name="connsiteX35" fmla="*/ 4284338 w 9038497"/>
              <a:gd name="connsiteY35" fmla="*/ 6702813 h 13710824"/>
              <a:gd name="connsiteX36" fmla="*/ 4229509 w 9038497"/>
              <a:gd name="connsiteY36" fmla="*/ 6670425 h 13710824"/>
              <a:gd name="connsiteX37" fmla="*/ 4990864 w 9038497"/>
              <a:gd name="connsiteY37" fmla="*/ 5351272 h 13710824"/>
              <a:gd name="connsiteX38" fmla="*/ 5045689 w 9038497"/>
              <a:gd name="connsiteY38" fmla="*/ 5383659 h 13710824"/>
              <a:gd name="connsiteX39" fmla="*/ 4792737 w 9038497"/>
              <a:gd name="connsiteY39" fmla="*/ 5822131 h 13710824"/>
              <a:gd name="connsiteX40" fmla="*/ 4737908 w 9038497"/>
              <a:gd name="connsiteY40" fmla="*/ 5790990 h 13710824"/>
              <a:gd name="connsiteX41" fmla="*/ 5499263 w 9038497"/>
              <a:gd name="connsiteY41" fmla="*/ 4471836 h 13710824"/>
              <a:gd name="connsiteX42" fmla="*/ 5554092 w 9038497"/>
              <a:gd name="connsiteY42" fmla="*/ 4502978 h 13710824"/>
              <a:gd name="connsiteX43" fmla="*/ 5301136 w 9038497"/>
              <a:gd name="connsiteY43" fmla="*/ 4942696 h 13710824"/>
              <a:gd name="connsiteX44" fmla="*/ 5245062 w 9038497"/>
              <a:gd name="connsiteY44" fmla="*/ 4911555 h 13710824"/>
              <a:gd name="connsiteX45" fmla="*/ 6007663 w 9038497"/>
              <a:gd name="connsiteY45" fmla="*/ 3591155 h 13710824"/>
              <a:gd name="connsiteX46" fmla="*/ 6062491 w 9038497"/>
              <a:gd name="connsiteY46" fmla="*/ 3623543 h 13710824"/>
              <a:gd name="connsiteX47" fmla="*/ 5808290 w 9038497"/>
              <a:gd name="connsiteY47" fmla="*/ 4063260 h 13710824"/>
              <a:gd name="connsiteX48" fmla="*/ 5753465 w 9038497"/>
              <a:gd name="connsiteY48" fmla="*/ 4032119 h 13710824"/>
              <a:gd name="connsiteX49" fmla="*/ 6514816 w 9038497"/>
              <a:gd name="connsiteY49" fmla="*/ 2712966 h 13710824"/>
              <a:gd name="connsiteX50" fmla="*/ 6570891 w 9038497"/>
              <a:gd name="connsiteY50" fmla="*/ 2742861 h 13710824"/>
              <a:gd name="connsiteX51" fmla="*/ 6316689 w 9038497"/>
              <a:gd name="connsiteY51" fmla="*/ 3183825 h 13710824"/>
              <a:gd name="connsiteX52" fmla="*/ 6261864 w 9038497"/>
              <a:gd name="connsiteY52" fmla="*/ 3151438 h 13710824"/>
              <a:gd name="connsiteX53" fmla="*/ 7023216 w 9038497"/>
              <a:gd name="connsiteY53" fmla="*/ 1832284 h 13710824"/>
              <a:gd name="connsiteX54" fmla="*/ 7078044 w 9038497"/>
              <a:gd name="connsiteY54" fmla="*/ 1864671 h 13710824"/>
              <a:gd name="connsiteX55" fmla="*/ 6825089 w 9038497"/>
              <a:gd name="connsiteY55" fmla="*/ 2304389 h 13710824"/>
              <a:gd name="connsiteX56" fmla="*/ 6769018 w 9038497"/>
              <a:gd name="connsiteY56" fmla="*/ 2272002 h 13710824"/>
              <a:gd name="connsiteX57" fmla="*/ 7531615 w 9038497"/>
              <a:gd name="connsiteY57" fmla="*/ 952849 h 13710824"/>
              <a:gd name="connsiteX58" fmla="*/ 7586444 w 9038497"/>
              <a:gd name="connsiteY58" fmla="*/ 983990 h 13710824"/>
              <a:gd name="connsiteX59" fmla="*/ 7332242 w 9038497"/>
              <a:gd name="connsiteY59" fmla="*/ 1423708 h 13710824"/>
              <a:gd name="connsiteX60" fmla="*/ 7277417 w 9038497"/>
              <a:gd name="connsiteY60" fmla="*/ 1392566 h 13710824"/>
              <a:gd name="connsiteX61" fmla="*/ 8040014 w 9038497"/>
              <a:gd name="connsiteY61" fmla="*/ 73409 h 13710824"/>
              <a:gd name="connsiteX62" fmla="*/ 8094843 w 9038497"/>
              <a:gd name="connsiteY62" fmla="*/ 104554 h 13710824"/>
              <a:gd name="connsiteX63" fmla="*/ 7840642 w 9038497"/>
              <a:gd name="connsiteY63" fmla="*/ 545518 h 13710824"/>
              <a:gd name="connsiteX64" fmla="*/ 7785816 w 9038497"/>
              <a:gd name="connsiteY64" fmla="*/ 513127 h 13710824"/>
              <a:gd name="connsiteX65" fmla="*/ 7200611 w 9038497"/>
              <a:gd name="connsiteY65" fmla="*/ 0 h 13710824"/>
              <a:gd name="connsiteX66" fmla="*/ 7272268 w 9038497"/>
              <a:gd name="connsiteY66" fmla="*/ 0 h 13710824"/>
              <a:gd name="connsiteX67" fmla="*/ 0 w 9038497"/>
              <a:gd name="connsiteY67" fmla="*/ 12599061 h 13710824"/>
              <a:gd name="connsiteX68" fmla="*/ 0 w 9038497"/>
              <a:gd name="connsiteY68" fmla="*/ 12471938 h 13710824"/>
              <a:gd name="connsiteX69" fmla="*/ 8963728 w 9038497"/>
              <a:gd name="connsiteY69" fmla="*/ 0 h 13710824"/>
              <a:gd name="connsiteX70" fmla="*/ 9038497 w 9038497"/>
              <a:gd name="connsiteY70" fmla="*/ 0 h 13710824"/>
              <a:gd name="connsiteX71" fmla="*/ 1118577 w 9038497"/>
              <a:gd name="connsiteY71" fmla="*/ 13710824 h 13710824"/>
              <a:gd name="connsiteX72" fmla="*/ 1045006 w 9038497"/>
              <a:gd name="connsiteY72" fmla="*/ 13710824 h 1371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9038497" h="13710824">
                <a:moveTo>
                  <a:pt x="419007" y="13266192"/>
                </a:moveTo>
                <a:lnTo>
                  <a:pt x="473832" y="13298579"/>
                </a:lnTo>
                <a:lnTo>
                  <a:pt x="235515" y="13710824"/>
                </a:lnTo>
                <a:lnTo>
                  <a:pt x="171263" y="13710824"/>
                </a:lnTo>
                <a:lnTo>
                  <a:pt x="164805" y="13707156"/>
                </a:lnTo>
                <a:close/>
                <a:moveTo>
                  <a:pt x="927406" y="12386757"/>
                </a:moveTo>
                <a:lnTo>
                  <a:pt x="982232" y="12419144"/>
                </a:lnTo>
                <a:lnTo>
                  <a:pt x="728034" y="12857616"/>
                </a:lnTo>
                <a:lnTo>
                  <a:pt x="673205" y="12826474"/>
                </a:lnTo>
                <a:close/>
                <a:moveTo>
                  <a:pt x="1434560" y="11507321"/>
                </a:moveTo>
                <a:lnTo>
                  <a:pt x="1490634" y="11538462"/>
                </a:lnTo>
                <a:lnTo>
                  <a:pt x="1236433" y="11979426"/>
                </a:lnTo>
                <a:lnTo>
                  <a:pt x="1181604" y="11947039"/>
                </a:lnTo>
                <a:close/>
                <a:moveTo>
                  <a:pt x="1942959" y="10627885"/>
                </a:moveTo>
                <a:lnTo>
                  <a:pt x="1997788" y="10659027"/>
                </a:lnTo>
                <a:lnTo>
                  <a:pt x="1743587" y="11098745"/>
                </a:lnTo>
                <a:lnTo>
                  <a:pt x="1690004" y="11067603"/>
                </a:lnTo>
                <a:close/>
                <a:moveTo>
                  <a:pt x="2451359" y="9747204"/>
                </a:moveTo>
                <a:lnTo>
                  <a:pt x="2506184" y="9779591"/>
                </a:lnTo>
                <a:lnTo>
                  <a:pt x="2251986" y="10219309"/>
                </a:lnTo>
                <a:lnTo>
                  <a:pt x="2197157" y="10188168"/>
                </a:lnTo>
                <a:close/>
                <a:moveTo>
                  <a:pt x="2958512" y="8869014"/>
                </a:moveTo>
                <a:lnTo>
                  <a:pt x="3014587" y="8900156"/>
                </a:lnTo>
                <a:lnTo>
                  <a:pt x="2760385" y="9339873"/>
                </a:lnTo>
                <a:lnTo>
                  <a:pt x="2705560" y="9308732"/>
                </a:lnTo>
                <a:close/>
                <a:moveTo>
                  <a:pt x="3466912" y="7988333"/>
                </a:moveTo>
                <a:lnTo>
                  <a:pt x="3521737" y="8020720"/>
                </a:lnTo>
                <a:lnTo>
                  <a:pt x="3268785" y="8460438"/>
                </a:lnTo>
                <a:lnTo>
                  <a:pt x="3213956" y="8428051"/>
                </a:lnTo>
                <a:close/>
                <a:moveTo>
                  <a:pt x="3975311" y="7108897"/>
                </a:moveTo>
                <a:lnTo>
                  <a:pt x="4030136" y="7141285"/>
                </a:lnTo>
                <a:lnTo>
                  <a:pt x="3777184" y="7581003"/>
                </a:lnTo>
                <a:lnTo>
                  <a:pt x="3721110" y="7549861"/>
                </a:lnTo>
                <a:close/>
                <a:moveTo>
                  <a:pt x="4482464" y="6230708"/>
                </a:moveTo>
                <a:lnTo>
                  <a:pt x="4538539" y="6261849"/>
                </a:lnTo>
                <a:lnTo>
                  <a:pt x="4284338" y="6702813"/>
                </a:lnTo>
                <a:lnTo>
                  <a:pt x="4229509" y="6670425"/>
                </a:lnTo>
                <a:close/>
                <a:moveTo>
                  <a:pt x="4990864" y="5351272"/>
                </a:moveTo>
                <a:lnTo>
                  <a:pt x="5045689" y="5383659"/>
                </a:lnTo>
                <a:lnTo>
                  <a:pt x="4792737" y="5822131"/>
                </a:lnTo>
                <a:lnTo>
                  <a:pt x="4737908" y="5790990"/>
                </a:lnTo>
                <a:close/>
                <a:moveTo>
                  <a:pt x="5499263" y="4471836"/>
                </a:moveTo>
                <a:lnTo>
                  <a:pt x="5554092" y="4502978"/>
                </a:lnTo>
                <a:lnTo>
                  <a:pt x="5301136" y="4942696"/>
                </a:lnTo>
                <a:lnTo>
                  <a:pt x="5245062" y="4911555"/>
                </a:lnTo>
                <a:close/>
                <a:moveTo>
                  <a:pt x="6007663" y="3591155"/>
                </a:moveTo>
                <a:lnTo>
                  <a:pt x="6062491" y="3623543"/>
                </a:lnTo>
                <a:lnTo>
                  <a:pt x="5808290" y="4063260"/>
                </a:lnTo>
                <a:lnTo>
                  <a:pt x="5753465" y="4032119"/>
                </a:lnTo>
                <a:close/>
                <a:moveTo>
                  <a:pt x="6514816" y="2712966"/>
                </a:moveTo>
                <a:lnTo>
                  <a:pt x="6570891" y="2742861"/>
                </a:lnTo>
                <a:lnTo>
                  <a:pt x="6316689" y="3183825"/>
                </a:lnTo>
                <a:lnTo>
                  <a:pt x="6261864" y="3151438"/>
                </a:lnTo>
                <a:close/>
                <a:moveTo>
                  <a:pt x="7023216" y="1832284"/>
                </a:moveTo>
                <a:lnTo>
                  <a:pt x="7078044" y="1864671"/>
                </a:lnTo>
                <a:lnTo>
                  <a:pt x="6825089" y="2304389"/>
                </a:lnTo>
                <a:lnTo>
                  <a:pt x="6769018" y="2272002"/>
                </a:lnTo>
                <a:close/>
                <a:moveTo>
                  <a:pt x="7531615" y="952849"/>
                </a:moveTo>
                <a:lnTo>
                  <a:pt x="7586444" y="983990"/>
                </a:lnTo>
                <a:lnTo>
                  <a:pt x="7332242" y="1423708"/>
                </a:lnTo>
                <a:lnTo>
                  <a:pt x="7277417" y="1392566"/>
                </a:lnTo>
                <a:close/>
                <a:moveTo>
                  <a:pt x="8040014" y="73409"/>
                </a:moveTo>
                <a:lnTo>
                  <a:pt x="8094843" y="104554"/>
                </a:lnTo>
                <a:lnTo>
                  <a:pt x="7840642" y="545518"/>
                </a:lnTo>
                <a:lnTo>
                  <a:pt x="7785816" y="513127"/>
                </a:lnTo>
                <a:close/>
                <a:moveTo>
                  <a:pt x="7200611" y="0"/>
                </a:moveTo>
                <a:lnTo>
                  <a:pt x="7272268" y="0"/>
                </a:lnTo>
                <a:lnTo>
                  <a:pt x="0" y="12599061"/>
                </a:lnTo>
                <a:lnTo>
                  <a:pt x="0" y="12471938"/>
                </a:lnTo>
                <a:close/>
                <a:moveTo>
                  <a:pt x="8963728" y="0"/>
                </a:moveTo>
                <a:lnTo>
                  <a:pt x="9038497" y="0"/>
                </a:lnTo>
                <a:lnTo>
                  <a:pt x="1118577" y="13710824"/>
                </a:lnTo>
                <a:lnTo>
                  <a:pt x="1045006" y="13710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08E7AB8-0789-EE4E-96D5-DAD90218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394" y="1965"/>
            <a:ext cx="9355527" cy="13710824"/>
          </a:xfrm>
          <a:custGeom>
            <a:avLst/>
            <a:gdLst>
              <a:gd name="connsiteX0" fmla="*/ 0 w 2703482"/>
              <a:gd name="connsiteY0" fmla="*/ 0 h 3962040"/>
              <a:gd name="connsiteX1" fmla="*/ 720656 w 2703482"/>
              <a:gd name="connsiteY1" fmla="*/ 0 h 3962040"/>
              <a:gd name="connsiteX2" fmla="*/ 2703482 w 2703482"/>
              <a:gd name="connsiteY2" fmla="*/ 3434044 h 3962040"/>
              <a:gd name="connsiteX3" fmla="*/ 2703482 w 2703482"/>
              <a:gd name="connsiteY3" fmla="*/ 3950844 h 3962040"/>
              <a:gd name="connsiteX4" fmla="*/ 2684075 w 2703482"/>
              <a:gd name="connsiteY4" fmla="*/ 3962040 h 3962040"/>
              <a:gd name="connsiteX5" fmla="*/ 2287892 w 2703482"/>
              <a:gd name="connsiteY5" fmla="*/ 3962040 h 396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3482" h="3962040">
                <a:moveTo>
                  <a:pt x="0" y="0"/>
                </a:moveTo>
                <a:lnTo>
                  <a:pt x="720656" y="0"/>
                </a:lnTo>
                <a:lnTo>
                  <a:pt x="2703482" y="3434044"/>
                </a:lnTo>
                <a:lnTo>
                  <a:pt x="2703482" y="3950844"/>
                </a:lnTo>
                <a:lnTo>
                  <a:pt x="2684075" y="3962040"/>
                </a:lnTo>
                <a:lnTo>
                  <a:pt x="2287892" y="396204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E3ECDB1-D55C-E84B-8F45-6CA63B25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395" y="1965"/>
            <a:ext cx="9023525" cy="13710824"/>
          </a:xfrm>
          <a:custGeom>
            <a:avLst/>
            <a:gdLst>
              <a:gd name="connsiteX0" fmla="*/ 8610013 w 9023525"/>
              <a:gd name="connsiteY0" fmla="*/ 13266192 h 13710824"/>
              <a:gd name="connsiteX1" fmla="*/ 8864209 w 9023525"/>
              <a:gd name="connsiteY1" fmla="*/ 13707156 h 13710824"/>
              <a:gd name="connsiteX2" fmla="*/ 8857753 w 9023525"/>
              <a:gd name="connsiteY2" fmla="*/ 13710824 h 13710824"/>
              <a:gd name="connsiteX3" fmla="*/ 8793577 w 9023525"/>
              <a:gd name="connsiteY3" fmla="*/ 13710824 h 13710824"/>
              <a:gd name="connsiteX4" fmla="*/ 8556429 w 9023525"/>
              <a:gd name="connsiteY4" fmla="*/ 13298579 h 13710824"/>
              <a:gd name="connsiteX5" fmla="*/ 8102855 w 9023525"/>
              <a:gd name="connsiteY5" fmla="*/ 12386757 h 13710824"/>
              <a:gd name="connsiteX6" fmla="*/ 8355811 w 9023525"/>
              <a:gd name="connsiteY6" fmla="*/ 12826474 h 13710824"/>
              <a:gd name="connsiteX7" fmla="*/ 8300981 w 9023525"/>
              <a:gd name="connsiteY7" fmla="*/ 12857616 h 13710824"/>
              <a:gd name="connsiteX8" fmla="*/ 8048029 w 9023525"/>
              <a:gd name="connsiteY8" fmla="*/ 12419144 h 13710824"/>
              <a:gd name="connsiteX9" fmla="*/ 7594455 w 9023525"/>
              <a:gd name="connsiteY9" fmla="*/ 11507321 h 13710824"/>
              <a:gd name="connsiteX10" fmla="*/ 7848657 w 9023525"/>
              <a:gd name="connsiteY10" fmla="*/ 11947039 h 13710824"/>
              <a:gd name="connsiteX11" fmla="*/ 7793829 w 9023525"/>
              <a:gd name="connsiteY11" fmla="*/ 11979426 h 13710824"/>
              <a:gd name="connsiteX12" fmla="*/ 7539629 w 9023525"/>
              <a:gd name="connsiteY12" fmla="*/ 11538462 h 13710824"/>
              <a:gd name="connsiteX13" fmla="*/ 7086057 w 9023525"/>
              <a:gd name="connsiteY13" fmla="*/ 10627885 h 13710824"/>
              <a:gd name="connsiteX14" fmla="*/ 7340257 w 9023525"/>
              <a:gd name="connsiteY14" fmla="*/ 11067603 h 13710824"/>
              <a:gd name="connsiteX15" fmla="*/ 7285429 w 9023525"/>
              <a:gd name="connsiteY15" fmla="*/ 11098745 h 13710824"/>
              <a:gd name="connsiteX16" fmla="*/ 7031231 w 9023525"/>
              <a:gd name="connsiteY16" fmla="*/ 10659027 h 13710824"/>
              <a:gd name="connsiteX17" fmla="*/ 6577657 w 9023525"/>
              <a:gd name="connsiteY17" fmla="*/ 9747204 h 13710824"/>
              <a:gd name="connsiteX18" fmla="*/ 6831857 w 9023525"/>
              <a:gd name="connsiteY18" fmla="*/ 10188168 h 13710824"/>
              <a:gd name="connsiteX19" fmla="*/ 6777029 w 9023525"/>
              <a:gd name="connsiteY19" fmla="*/ 10219309 h 13710824"/>
              <a:gd name="connsiteX20" fmla="*/ 6524077 w 9023525"/>
              <a:gd name="connsiteY20" fmla="*/ 9779591 h 13710824"/>
              <a:gd name="connsiteX21" fmla="*/ 6069257 w 9023525"/>
              <a:gd name="connsiteY21" fmla="*/ 8869014 h 13710824"/>
              <a:gd name="connsiteX22" fmla="*/ 6324705 w 9023525"/>
              <a:gd name="connsiteY22" fmla="*/ 9308732 h 13710824"/>
              <a:gd name="connsiteX23" fmla="*/ 6269875 w 9023525"/>
              <a:gd name="connsiteY23" fmla="*/ 9339873 h 13710824"/>
              <a:gd name="connsiteX24" fmla="*/ 6015677 w 9023525"/>
              <a:gd name="connsiteY24" fmla="*/ 8900156 h 13710824"/>
              <a:gd name="connsiteX25" fmla="*/ 5562103 w 9023525"/>
              <a:gd name="connsiteY25" fmla="*/ 7988333 h 13710824"/>
              <a:gd name="connsiteX26" fmla="*/ 5816305 w 9023525"/>
              <a:gd name="connsiteY26" fmla="*/ 8428051 h 13710824"/>
              <a:gd name="connsiteX27" fmla="*/ 5761477 w 9023525"/>
              <a:gd name="connsiteY27" fmla="*/ 8460438 h 13710824"/>
              <a:gd name="connsiteX28" fmla="*/ 5507277 w 9023525"/>
              <a:gd name="connsiteY28" fmla="*/ 8020720 h 13710824"/>
              <a:gd name="connsiteX29" fmla="*/ 5053705 w 9023525"/>
              <a:gd name="connsiteY29" fmla="*/ 7108897 h 13710824"/>
              <a:gd name="connsiteX30" fmla="*/ 5307905 w 9023525"/>
              <a:gd name="connsiteY30" fmla="*/ 7549861 h 13710824"/>
              <a:gd name="connsiteX31" fmla="*/ 5253077 w 9023525"/>
              <a:gd name="connsiteY31" fmla="*/ 7581003 h 13710824"/>
              <a:gd name="connsiteX32" fmla="*/ 4998879 w 9023525"/>
              <a:gd name="connsiteY32" fmla="*/ 7141285 h 13710824"/>
              <a:gd name="connsiteX33" fmla="*/ 4545305 w 9023525"/>
              <a:gd name="connsiteY33" fmla="*/ 6230708 h 13710824"/>
              <a:gd name="connsiteX34" fmla="*/ 4800753 w 9023525"/>
              <a:gd name="connsiteY34" fmla="*/ 6670425 h 13710824"/>
              <a:gd name="connsiteX35" fmla="*/ 4745923 w 9023525"/>
              <a:gd name="connsiteY35" fmla="*/ 6702813 h 13710824"/>
              <a:gd name="connsiteX36" fmla="*/ 4490479 w 9023525"/>
              <a:gd name="connsiteY36" fmla="*/ 6261849 h 13710824"/>
              <a:gd name="connsiteX37" fmla="*/ 4038151 w 9023525"/>
              <a:gd name="connsiteY37" fmla="*/ 5351272 h 13710824"/>
              <a:gd name="connsiteX38" fmla="*/ 4292353 w 9023525"/>
              <a:gd name="connsiteY38" fmla="*/ 5790990 h 13710824"/>
              <a:gd name="connsiteX39" fmla="*/ 4237523 w 9023525"/>
              <a:gd name="connsiteY39" fmla="*/ 5822131 h 13710824"/>
              <a:gd name="connsiteX40" fmla="*/ 3983325 w 9023525"/>
              <a:gd name="connsiteY40" fmla="*/ 5383659 h 13710824"/>
              <a:gd name="connsiteX41" fmla="*/ 3529751 w 9023525"/>
              <a:gd name="connsiteY41" fmla="*/ 4471836 h 13710824"/>
              <a:gd name="connsiteX42" fmla="*/ 3783953 w 9023525"/>
              <a:gd name="connsiteY42" fmla="*/ 4911555 h 13710824"/>
              <a:gd name="connsiteX43" fmla="*/ 3729125 w 9023525"/>
              <a:gd name="connsiteY43" fmla="*/ 4942696 h 13710824"/>
              <a:gd name="connsiteX44" fmla="*/ 3474927 w 9023525"/>
              <a:gd name="connsiteY44" fmla="*/ 4502978 h 13710824"/>
              <a:gd name="connsiteX45" fmla="*/ 3021353 w 9023525"/>
              <a:gd name="connsiteY45" fmla="*/ 3591155 h 13710824"/>
              <a:gd name="connsiteX46" fmla="*/ 3276799 w 9023525"/>
              <a:gd name="connsiteY46" fmla="*/ 4032119 h 13710824"/>
              <a:gd name="connsiteX47" fmla="*/ 3220725 w 9023525"/>
              <a:gd name="connsiteY47" fmla="*/ 4063260 h 13710824"/>
              <a:gd name="connsiteX48" fmla="*/ 2966523 w 9023525"/>
              <a:gd name="connsiteY48" fmla="*/ 3623543 h 13710824"/>
              <a:gd name="connsiteX49" fmla="*/ 2514199 w 9023525"/>
              <a:gd name="connsiteY49" fmla="*/ 2712966 h 13710824"/>
              <a:gd name="connsiteX50" fmla="*/ 2768401 w 9023525"/>
              <a:gd name="connsiteY50" fmla="*/ 3151438 h 13710824"/>
              <a:gd name="connsiteX51" fmla="*/ 2713571 w 9023525"/>
              <a:gd name="connsiteY51" fmla="*/ 3183825 h 13710824"/>
              <a:gd name="connsiteX52" fmla="*/ 2459373 w 9023525"/>
              <a:gd name="connsiteY52" fmla="*/ 2742861 h 13710824"/>
              <a:gd name="connsiteX53" fmla="*/ 2005799 w 9023525"/>
              <a:gd name="connsiteY53" fmla="*/ 1832284 h 13710824"/>
              <a:gd name="connsiteX54" fmla="*/ 2260001 w 9023525"/>
              <a:gd name="connsiteY54" fmla="*/ 2272002 h 13710824"/>
              <a:gd name="connsiteX55" fmla="*/ 2205171 w 9023525"/>
              <a:gd name="connsiteY55" fmla="*/ 2304389 h 13710824"/>
              <a:gd name="connsiteX56" fmla="*/ 1950973 w 9023525"/>
              <a:gd name="connsiteY56" fmla="*/ 1864671 h 13710824"/>
              <a:gd name="connsiteX57" fmla="*/ 1497399 w 9023525"/>
              <a:gd name="connsiteY57" fmla="*/ 952849 h 13710824"/>
              <a:gd name="connsiteX58" fmla="*/ 1752847 w 9023525"/>
              <a:gd name="connsiteY58" fmla="*/ 1392566 h 13710824"/>
              <a:gd name="connsiteX59" fmla="*/ 1696773 w 9023525"/>
              <a:gd name="connsiteY59" fmla="*/ 1423708 h 13710824"/>
              <a:gd name="connsiteX60" fmla="*/ 1442575 w 9023525"/>
              <a:gd name="connsiteY60" fmla="*/ 983990 h 13710824"/>
              <a:gd name="connsiteX61" fmla="*/ 990246 w 9023525"/>
              <a:gd name="connsiteY61" fmla="*/ 73409 h 13710824"/>
              <a:gd name="connsiteX62" fmla="*/ 1244448 w 9023525"/>
              <a:gd name="connsiteY62" fmla="*/ 513127 h 13710824"/>
              <a:gd name="connsiteX63" fmla="*/ 1188373 w 9023525"/>
              <a:gd name="connsiteY63" fmla="*/ 545518 h 13710824"/>
              <a:gd name="connsiteX64" fmla="*/ 934175 w 9023525"/>
              <a:gd name="connsiteY64" fmla="*/ 104554 h 13710824"/>
              <a:gd name="connsiteX65" fmla="*/ 1756245 w 9023525"/>
              <a:gd name="connsiteY65" fmla="*/ 0 h 13710824"/>
              <a:gd name="connsiteX66" fmla="*/ 1829061 w 9023525"/>
              <a:gd name="connsiteY66" fmla="*/ 0 h 13710824"/>
              <a:gd name="connsiteX67" fmla="*/ 9023525 w 9023525"/>
              <a:gd name="connsiteY67" fmla="*/ 12456013 h 13710824"/>
              <a:gd name="connsiteX68" fmla="*/ 9023525 w 9023525"/>
              <a:gd name="connsiteY68" fmla="*/ 12582084 h 13710824"/>
              <a:gd name="connsiteX69" fmla="*/ 0 w 9023525"/>
              <a:gd name="connsiteY69" fmla="*/ 0 h 13710824"/>
              <a:gd name="connsiteX70" fmla="*/ 73533 w 9023525"/>
              <a:gd name="connsiteY70" fmla="*/ 0 h 13710824"/>
              <a:gd name="connsiteX71" fmla="*/ 7990413 w 9023525"/>
              <a:gd name="connsiteY71" fmla="*/ 13710824 h 13710824"/>
              <a:gd name="connsiteX72" fmla="*/ 7916877 w 9023525"/>
              <a:gd name="connsiteY72" fmla="*/ 13710824 h 1371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9023525" h="13710824">
                <a:moveTo>
                  <a:pt x="8610013" y="13266192"/>
                </a:moveTo>
                <a:lnTo>
                  <a:pt x="8864209" y="13707156"/>
                </a:lnTo>
                <a:lnTo>
                  <a:pt x="8857753" y="13710824"/>
                </a:lnTo>
                <a:lnTo>
                  <a:pt x="8793577" y="13710824"/>
                </a:lnTo>
                <a:lnTo>
                  <a:pt x="8556429" y="13298579"/>
                </a:lnTo>
                <a:close/>
                <a:moveTo>
                  <a:pt x="8102855" y="12386757"/>
                </a:moveTo>
                <a:lnTo>
                  <a:pt x="8355811" y="12826474"/>
                </a:lnTo>
                <a:lnTo>
                  <a:pt x="8300981" y="12857616"/>
                </a:lnTo>
                <a:lnTo>
                  <a:pt x="8048029" y="12419144"/>
                </a:lnTo>
                <a:close/>
                <a:moveTo>
                  <a:pt x="7594455" y="11507321"/>
                </a:moveTo>
                <a:lnTo>
                  <a:pt x="7848657" y="11947039"/>
                </a:lnTo>
                <a:lnTo>
                  <a:pt x="7793829" y="11979426"/>
                </a:lnTo>
                <a:lnTo>
                  <a:pt x="7539629" y="11538462"/>
                </a:lnTo>
                <a:close/>
                <a:moveTo>
                  <a:pt x="7086057" y="10627885"/>
                </a:moveTo>
                <a:lnTo>
                  <a:pt x="7340257" y="11067603"/>
                </a:lnTo>
                <a:lnTo>
                  <a:pt x="7285429" y="11098745"/>
                </a:lnTo>
                <a:lnTo>
                  <a:pt x="7031231" y="10659027"/>
                </a:lnTo>
                <a:close/>
                <a:moveTo>
                  <a:pt x="6577657" y="9747204"/>
                </a:moveTo>
                <a:lnTo>
                  <a:pt x="6831857" y="10188168"/>
                </a:lnTo>
                <a:lnTo>
                  <a:pt x="6777029" y="10219309"/>
                </a:lnTo>
                <a:lnTo>
                  <a:pt x="6524077" y="9779591"/>
                </a:lnTo>
                <a:close/>
                <a:moveTo>
                  <a:pt x="6069257" y="8869014"/>
                </a:moveTo>
                <a:lnTo>
                  <a:pt x="6324705" y="9308732"/>
                </a:lnTo>
                <a:lnTo>
                  <a:pt x="6269875" y="9339873"/>
                </a:lnTo>
                <a:lnTo>
                  <a:pt x="6015677" y="8900156"/>
                </a:lnTo>
                <a:close/>
                <a:moveTo>
                  <a:pt x="5562103" y="7988333"/>
                </a:moveTo>
                <a:lnTo>
                  <a:pt x="5816305" y="8428051"/>
                </a:lnTo>
                <a:lnTo>
                  <a:pt x="5761477" y="8460438"/>
                </a:lnTo>
                <a:lnTo>
                  <a:pt x="5507277" y="8020720"/>
                </a:lnTo>
                <a:close/>
                <a:moveTo>
                  <a:pt x="5053705" y="7108897"/>
                </a:moveTo>
                <a:lnTo>
                  <a:pt x="5307905" y="7549861"/>
                </a:lnTo>
                <a:lnTo>
                  <a:pt x="5253077" y="7581003"/>
                </a:lnTo>
                <a:lnTo>
                  <a:pt x="4998879" y="7141285"/>
                </a:lnTo>
                <a:close/>
                <a:moveTo>
                  <a:pt x="4545305" y="6230708"/>
                </a:moveTo>
                <a:lnTo>
                  <a:pt x="4800753" y="6670425"/>
                </a:lnTo>
                <a:lnTo>
                  <a:pt x="4745923" y="6702813"/>
                </a:lnTo>
                <a:lnTo>
                  <a:pt x="4490479" y="6261849"/>
                </a:lnTo>
                <a:close/>
                <a:moveTo>
                  <a:pt x="4038151" y="5351272"/>
                </a:moveTo>
                <a:lnTo>
                  <a:pt x="4292353" y="5790990"/>
                </a:lnTo>
                <a:lnTo>
                  <a:pt x="4237523" y="5822131"/>
                </a:lnTo>
                <a:lnTo>
                  <a:pt x="3983325" y="5383659"/>
                </a:lnTo>
                <a:close/>
                <a:moveTo>
                  <a:pt x="3529751" y="4471836"/>
                </a:moveTo>
                <a:lnTo>
                  <a:pt x="3783953" y="4911555"/>
                </a:lnTo>
                <a:lnTo>
                  <a:pt x="3729125" y="4942696"/>
                </a:lnTo>
                <a:lnTo>
                  <a:pt x="3474927" y="4502978"/>
                </a:lnTo>
                <a:close/>
                <a:moveTo>
                  <a:pt x="3021353" y="3591155"/>
                </a:moveTo>
                <a:lnTo>
                  <a:pt x="3276799" y="4032119"/>
                </a:lnTo>
                <a:lnTo>
                  <a:pt x="3220725" y="4063260"/>
                </a:lnTo>
                <a:lnTo>
                  <a:pt x="2966523" y="3623543"/>
                </a:lnTo>
                <a:close/>
                <a:moveTo>
                  <a:pt x="2514199" y="2712966"/>
                </a:moveTo>
                <a:lnTo>
                  <a:pt x="2768401" y="3151438"/>
                </a:lnTo>
                <a:lnTo>
                  <a:pt x="2713571" y="3183825"/>
                </a:lnTo>
                <a:lnTo>
                  <a:pt x="2459373" y="2742861"/>
                </a:lnTo>
                <a:close/>
                <a:moveTo>
                  <a:pt x="2005799" y="1832284"/>
                </a:moveTo>
                <a:lnTo>
                  <a:pt x="2260001" y="2272002"/>
                </a:lnTo>
                <a:lnTo>
                  <a:pt x="2205171" y="2304389"/>
                </a:lnTo>
                <a:lnTo>
                  <a:pt x="1950973" y="1864671"/>
                </a:lnTo>
                <a:close/>
                <a:moveTo>
                  <a:pt x="1497399" y="952849"/>
                </a:moveTo>
                <a:lnTo>
                  <a:pt x="1752847" y="1392566"/>
                </a:lnTo>
                <a:lnTo>
                  <a:pt x="1696773" y="1423708"/>
                </a:lnTo>
                <a:lnTo>
                  <a:pt x="1442575" y="983990"/>
                </a:lnTo>
                <a:close/>
                <a:moveTo>
                  <a:pt x="990246" y="73409"/>
                </a:moveTo>
                <a:lnTo>
                  <a:pt x="1244448" y="513127"/>
                </a:lnTo>
                <a:lnTo>
                  <a:pt x="1188373" y="545518"/>
                </a:lnTo>
                <a:lnTo>
                  <a:pt x="934175" y="104554"/>
                </a:lnTo>
                <a:close/>
                <a:moveTo>
                  <a:pt x="1756245" y="0"/>
                </a:moveTo>
                <a:lnTo>
                  <a:pt x="1829061" y="0"/>
                </a:lnTo>
                <a:lnTo>
                  <a:pt x="9023525" y="12456013"/>
                </a:lnTo>
                <a:lnTo>
                  <a:pt x="9023525" y="12582084"/>
                </a:lnTo>
                <a:close/>
                <a:moveTo>
                  <a:pt x="0" y="0"/>
                </a:moveTo>
                <a:lnTo>
                  <a:pt x="73533" y="0"/>
                </a:lnTo>
                <a:lnTo>
                  <a:pt x="7990413" y="13710824"/>
                </a:lnTo>
                <a:lnTo>
                  <a:pt x="7916877" y="13710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44D0999A-7B39-6B4A-936D-59E2A0C9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2785" y="9173288"/>
            <a:ext cx="1411862" cy="1483277"/>
          </a:xfrm>
          <a:custGeom>
            <a:avLst/>
            <a:gdLst>
              <a:gd name="T0" fmla="*/ 73 w 1132"/>
              <a:gd name="T1" fmla="*/ 433 h 1190"/>
              <a:gd name="T2" fmla="*/ 73 w 1132"/>
              <a:gd name="T3" fmla="*/ 433 h 1190"/>
              <a:gd name="T4" fmla="*/ 697 w 1132"/>
              <a:gd name="T5" fmla="*/ 73 h 1190"/>
              <a:gd name="T6" fmla="*/ 697 w 1132"/>
              <a:gd name="T7" fmla="*/ 73 h 1190"/>
              <a:gd name="T8" fmla="*/ 1058 w 1132"/>
              <a:gd name="T9" fmla="*/ 696 h 1190"/>
              <a:gd name="T10" fmla="*/ 926 w 1132"/>
              <a:gd name="T11" fmla="*/ 1189 h 1190"/>
              <a:gd name="T12" fmla="*/ 433 w 1132"/>
              <a:gd name="T13" fmla="*/ 1057 h 1190"/>
              <a:gd name="T14" fmla="*/ 433 w 1132"/>
              <a:gd name="T15" fmla="*/ 1057 h 1190"/>
              <a:gd name="T16" fmla="*/ 73 w 1132"/>
              <a:gd name="T17" fmla="*/ 433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2" h="1190">
                <a:moveTo>
                  <a:pt x="73" y="433"/>
                </a:moveTo>
                <a:lnTo>
                  <a:pt x="73" y="433"/>
                </a:lnTo>
                <a:cubicBezTo>
                  <a:pt x="146" y="161"/>
                  <a:pt x="425" y="0"/>
                  <a:pt x="697" y="73"/>
                </a:cubicBezTo>
                <a:lnTo>
                  <a:pt x="697" y="73"/>
                </a:lnTo>
                <a:cubicBezTo>
                  <a:pt x="969" y="145"/>
                  <a:pt x="1131" y="425"/>
                  <a:pt x="1058" y="696"/>
                </a:cubicBezTo>
                <a:lnTo>
                  <a:pt x="926" y="1189"/>
                </a:lnTo>
                <a:lnTo>
                  <a:pt x="433" y="1057"/>
                </a:lnTo>
                <a:lnTo>
                  <a:pt x="433" y="1057"/>
                </a:lnTo>
                <a:cubicBezTo>
                  <a:pt x="161" y="984"/>
                  <a:pt x="0" y="704"/>
                  <a:pt x="73" y="4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BE2ECB97-8956-4B47-B31F-A3779809D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30" y="9173288"/>
            <a:ext cx="1406366" cy="1483277"/>
          </a:xfrm>
          <a:custGeom>
            <a:avLst/>
            <a:gdLst>
              <a:gd name="T0" fmla="*/ 697 w 1131"/>
              <a:gd name="T1" fmla="*/ 1117 h 1191"/>
              <a:gd name="T2" fmla="*/ 697 w 1131"/>
              <a:gd name="T3" fmla="*/ 1117 h 1191"/>
              <a:gd name="T4" fmla="*/ 72 w 1131"/>
              <a:gd name="T5" fmla="*/ 756 h 1191"/>
              <a:gd name="T6" fmla="*/ 72 w 1131"/>
              <a:gd name="T7" fmla="*/ 756 h 1191"/>
              <a:gd name="T8" fmla="*/ 433 w 1131"/>
              <a:gd name="T9" fmla="*/ 132 h 1191"/>
              <a:gd name="T10" fmla="*/ 925 w 1131"/>
              <a:gd name="T11" fmla="*/ 0 h 1191"/>
              <a:gd name="T12" fmla="*/ 1057 w 1131"/>
              <a:gd name="T13" fmla="*/ 492 h 1191"/>
              <a:gd name="T14" fmla="*/ 1057 w 1131"/>
              <a:gd name="T15" fmla="*/ 492 h 1191"/>
              <a:gd name="T16" fmla="*/ 697 w 1131"/>
              <a:gd name="T17" fmla="*/ 1117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1" h="1191">
                <a:moveTo>
                  <a:pt x="697" y="1117"/>
                </a:moveTo>
                <a:lnTo>
                  <a:pt x="697" y="1117"/>
                </a:lnTo>
                <a:cubicBezTo>
                  <a:pt x="425" y="1190"/>
                  <a:pt x="145" y="1028"/>
                  <a:pt x="72" y="756"/>
                </a:cubicBezTo>
                <a:lnTo>
                  <a:pt x="72" y="756"/>
                </a:lnTo>
                <a:cubicBezTo>
                  <a:pt x="0" y="484"/>
                  <a:pt x="161" y="205"/>
                  <a:pt x="433" y="132"/>
                </a:cubicBezTo>
                <a:lnTo>
                  <a:pt x="925" y="0"/>
                </a:lnTo>
                <a:lnTo>
                  <a:pt x="1057" y="492"/>
                </a:lnTo>
                <a:lnTo>
                  <a:pt x="1057" y="492"/>
                </a:lnTo>
                <a:cubicBezTo>
                  <a:pt x="1130" y="765"/>
                  <a:pt x="968" y="1044"/>
                  <a:pt x="697" y="11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51">
            <a:extLst>
              <a:ext uri="{FF2B5EF4-FFF2-40B4-BE49-F238E27FC236}">
                <a16:creationId xmlns:a16="http://schemas.microsoft.com/office/drawing/2014/main" id="{120D4715-BB42-6149-B59C-C71EDE57C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956" y="5086141"/>
            <a:ext cx="1411858" cy="1483277"/>
          </a:xfrm>
          <a:custGeom>
            <a:avLst/>
            <a:gdLst>
              <a:gd name="T0" fmla="*/ 73 w 1132"/>
              <a:gd name="T1" fmla="*/ 434 h 1190"/>
              <a:gd name="T2" fmla="*/ 73 w 1132"/>
              <a:gd name="T3" fmla="*/ 434 h 1190"/>
              <a:gd name="T4" fmla="*/ 697 w 1132"/>
              <a:gd name="T5" fmla="*/ 73 h 1190"/>
              <a:gd name="T6" fmla="*/ 697 w 1132"/>
              <a:gd name="T7" fmla="*/ 73 h 1190"/>
              <a:gd name="T8" fmla="*/ 1058 w 1132"/>
              <a:gd name="T9" fmla="*/ 697 h 1190"/>
              <a:gd name="T10" fmla="*/ 926 w 1132"/>
              <a:gd name="T11" fmla="*/ 1189 h 1190"/>
              <a:gd name="T12" fmla="*/ 433 w 1132"/>
              <a:gd name="T13" fmla="*/ 1057 h 1190"/>
              <a:gd name="T14" fmla="*/ 433 w 1132"/>
              <a:gd name="T15" fmla="*/ 1057 h 1190"/>
              <a:gd name="T16" fmla="*/ 73 w 1132"/>
              <a:gd name="T17" fmla="*/ 434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2" h="1190">
                <a:moveTo>
                  <a:pt x="73" y="434"/>
                </a:moveTo>
                <a:lnTo>
                  <a:pt x="73" y="434"/>
                </a:lnTo>
                <a:cubicBezTo>
                  <a:pt x="146" y="161"/>
                  <a:pt x="426" y="0"/>
                  <a:pt x="697" y="73"/>
                </a:cubicBezTo>
                <a:lnTo>
                  <a:pt x="697" y="73"/>
                </a:lnTo>
                <a:cubicBezTo>
                  <a:pt x="969" y="146"/>
                  <a:pt x="1131" y="426"/>
                  <a:pt x="1058" y="697"/>
                </a:cubicBezTo>
                <a:lnTo>
                  <a:pt x="926" y="1189"/>
                </a:lnTo>
                <a:lnTo>
                  <a:pt x="433" y="1057"/>
                </a:lnTo>
                <a:lnTo>
                  <a:pt x="433" y="1057"/>
                </a:lnTo>
                <a:cubicBezTo>
                  <a:pt x="161" y="985"/>
                  <a:pt x="0" y="705"/>
                  <a:pt x="73" y="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59">
            <a:extLst>
              <a:ext uri="{FF2B5EF4-FFF2-40B4-BE49-F238E27FC236}">
                <a16:creationId xmlns:a16="http://schemas.microsoft.com/office/drawing/2014/main" id="{7116A714-F1A4-164C-A4B0-C327FAEE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93" y="5086141"/>
            <a:ext cx="1406366" cy="1483277"/>
          </a:xfrm>
          <a:custGeom>
            <a:avLst/>
            <a:gdLst>
              <a:gd name="T0" fmla="*/ 697 w 1131"/>
              <a:gd name="T1" fmla="*/ 1116 h 1190"/>
              <a:gd name="T2" fmla="*/ 697 w 1131"/>
              <a:gd name="T3" fmla="*/ 1116 h 1190"/>
              <a:gd name="T4" fmla="*/ 73 w 1131"/>
              <a:gd name="T5" fmla="*/ 756 h 1190"/>
              <a:gd name="T6" fmla="*/ 73 w 1131"/>
              <a:gd name="T7" fmla="*/ 756 h 1190"/>
              <a:gd name="T8" fmla="*/ 433 w 1131"/>
              <a:gd name="T9" fmla="*/ 132 h 1190"/>
              <a:gd name="T10" fmla="*/ 926 w 1131"/>
              <a:gd name="T11" fmla="*/ 0 h 1190"/>
              <a:gd name="T12" fmla="*/ 1057 w 1131"/>
              <a:gd name="T13" fmla="*/ 492 h 1190"/>
              <a:gd name="T14" fmla="*/ 1057 w 1131"/>
              <a:gd name="T15" fmla="*/ 492 h 1190"/>
              <a:gd name="T16" fmla="*/ 697 w 1131"/>
              <a:gd name="T17" fmla="*/ 1116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1" h="1190">
                <a:moveTo>
                  <a:pt x="697" y="1116"/>
                </a:moveTo>
                <a:lnTo>
                  <a:pt x="697" y="1116"/>
                </a:lnTo>
                <a:cubicBezTo>
                  <a:pt x="425" y="1189"/>
                  <a:pt x="146" y="1028"/>
                  <a:pt x="73" y="756"/>
                </a:cubicBezTo>
                <a:lnTo>
                  <a:pt x="73" y="756"/>
                </a:lnTo>
                <a:cubicBezTo>
                  <a:pt x="0" y="484"/>
                  <a:pt x="161" y="205"/>
                  <a:pt x="433" y="132"/>
                </a:cubicBezTo>
                <a:lnTo>
                  <a:pt x="926" y="0"/>
                </a:lnTo>
                <a:lnTo>
                  <a:pt x="1057" y="492"/>
                </a:lnTo>
                <a:lnTo>
                  <a:pt x="1057" y="492"/>
                </a:lnTo>
                <a:cubicBezTo>
                  <a:pt x="1130" y="764"/>
                  <a:pt x="969" y="1043"/>
                  <a:pt x="697" y="11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827DE70-8A15-2B40-B195-A764F0D8E1F5}"/>
              </a:ext>
            </a:extLst>
          </p:cNvPr>
          <p:cNvSpPr txBox="1">
            <a:spLocks/>
          </p:cNvSpPr>
          <p:nvPr/>
        </p:nvSpPr>
        <p:spPr>
          <a:xfrm>
            <a:off x="6695151" y="5422656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C9670E-0CB5-2549-A6C8-52A6A263A7BE}"/>
              </a:ext>
            </a:extLst>
          </p:cNvPr>
          <p:cNvSpPr txBox="1"/>
          <p:nvPr/>
        </p:nvSpPr>
        <p:spPr>
          <a:xfrm>
            <a:off x="6695151" y="484072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8443B76-CF17-CA47-B87A-9DABEC8ABCD9}"/>
              </a:ext>
            </a:extLst>
          </p:cNvPr>
          <p:cNvSpPr txBox="1">
            <a:spLocks/>
          </p:cNvSpPr>
          <p:nvPr/>
        </p:nvSpPr>
        <p:spPr>
          <a:xfrm>
            <a:off x="13206174" y="5422656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15EB95-7DB4-4648-A48C-9012A4058B60}"/>
              </a:ext>
            </a:extLst>
          </p:cNvPr>
          <p:cNvSpPr txBox="1"/>
          <p:nvPr/>
        </p:nvSpPr>
        <p:spPr>
          <a:xfrm>
            <a:off x="14596663" y="484072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0DB7375-95AF-344F-8AC4-E9640AB7A8CB}"/>
              </a:ext>
            </a:extLst>
          </p:cNvPr>
          <p:cNvSpPr txBox="1">
            <a:spLocks/>
          </p:cNvSpPr>
          <p:nvPr/>
        </p:nvSpPr>
        <p:spPr>
          <a:xfrm>
            <a:off x="4434083" y="9512013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FD7A9-7A86-3044-8A07-E70DC07498E9}"/>
              </a:ext>
            </a:extLst>
          </p:cNvPr>
          <p:cNvSpPr txBox="1"/>
          <p:nvPr/>
        </p:nvSpPr>
        <p:spPr>
          <a:xfrm>
            <a:off x="4434083" y="8930082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1A6B54F-0A7F-FC40-AFAB-6FA5BC2DCFF8}"/>
              </a:ext>
            </a:extLst>
          </p:cNvPr>
          <p:cNvSpPr txBox="1">
            <a:spLocks/>
          </p:cNvSpPr>
          <p:nvPr/>
        </p:nvSpPr>
        <p:spPr>
          <a:xfrm>
            <a:off x="15467240" y="9512013"/>
            <a:ext cx="44268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10FE7-41A5-C846-A63E-988AD57A3A16}"/>
              </a:ext>
            </a:extLst>
          </p:cNvPr>
          <p:cNvSpPr txBox="1"/>
          <p:nvPr/>
        </p:nvSpPr>
        <p:spPr>
          <a:xfrm>
            <a:off x="16814449" y="893008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2" name="Freeform 932">
            <a:extLst>
              <a:ext uri="{FF2B5EF4-FFF2-40B4-BE49-F238E27FC236}">
                <a16:creationId xmlns:a16="http://schemas.microsoft.com/office/drawing/2014/main" id="{EB53D24A-EF62-2348-BADC-1A9E7198F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78455" y="9569323"/>
            <a:ext cx="640522" cy="642446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933">
            <a:extLst>
              <a:ext uri="{FF2B5EF4-FFF2-40B4-BE49-F238E27FC236}">
                <a16:creationId xmlns:a16="http://schemas.microsoft.com/office/drawing/2014/main" id="{A7F8B14F-59EA-2C47-A4EB-A8AC1AA11F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189" y="9614861"/>
            <a:ext cx="642448" cy="60013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40B452E2-03DF-5A4C-9812-EB48734DE3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0253" y="5507936"/>
            <a:ext cx="642446" cy="642446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A2F712C-978C-F940-BA4A-FB056B3A4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10525" y="5506555"/>
            <a:ext cx="484720" cy="642448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9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>
            <a:extLst>
              <a:ext uri="{FF2B5EF4-FFF2-40B4-BE49-F238E27FC236}">
                <a16:creationId xmlns:a16="http://schemas.microsoft.com/office/drawing/2014/main" id="{2AD91079-658F-8A4F-8400-20B89180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928" y="11230543"/>
            <a:ext cx="6493458" cy="1730488"/>
          </a:xfrm>
          <a:custGeom>
            <a:avLst/>
            <a:gdLst>
              <a:gd name="T0" fmla="*/ 687 w 5212"/>
              <a:gd name="T1" fmla="*/ 645 h 1387"/>
              <a:gd name="T2" fmla="*/ 38 w 5212"/>
              <a:gd name="T3" fmla="*/ 89 h 1387"/>
              <a:gd name="T4" fmla="*/ 38 w 5212"/>
              <a:gd name="T5" fmla="*/ 89 h 1387"/>
              <a:gd name="T6" fmla="*/ 71 w 5212"/>
              <a:gd name="T7" fmla="*/ 0 h 1387"/>
              <a:gd name="T8" fmla="*/ 4401 w 5212"/>
              <a:gd name="T9" fmla="*/ 0 h 1387"/>
              <a:gd name="T10" fmla="*/ 4401 w 5212"/>
              <a:gd name="T11" fmla="*/ 0 h 1387"/>
              <a:gd name="T12" fmla="*/ 4435 w 5212"/>
              <a:gd name="T13" fmla="*/ 12 h 1387"/>
              <a:gd name="T14" fmla="*/ 5187 w 5212"/>
              <a:gd name="T15" fmla="*/ 645 h 1387"/>
              <a:gd name="T16" fmla="*/ 5187 w 5212"/>
              <a:gd name="T17" fmla="*/ 645 h 1387"/>
              <a:gd name="T18" fmla="*/ 5187 w 5212"/>
              <a:gd name="T19" fmla="*/ 722 h 1387"/>
              <a:gd name="T20" fmla="*/ 4435 w 5212"/>
              <a:gd name="T21" fmla="*/ 1374 h 1387"/>
              <a:gd name="T22" fmla="*/ 4435 w 5212"/>
              <a:gd name="T23" fmla="*/ 1374 h 1387"/>
              <a:gd name="T24" fmla="*/ 4401 w 5212"/>
              <a:gd name="T25" fmla="*/ 1386 h 1387"/>
              <a:gd name="T26" fmla="*/ 68 w 5212"/>
              <a:gd name="T27" fmla="*/ 1386 h 1387"/>
              <a:gd name="T28" fmla="*/ 68 w 5212"/>
              <a:gd name="T29" fmla="*/ 1386 h 1387"/>
              <a:gd name="T30" fmla="*/ 34 w 5212"/>
              <a:gd name="T31" fmla="*/ 1296 h 1387"/>
              <a:gd name="T32" fmla="*/ 688 w 5212"/>
              <a:gd name="T33" fmla="*/ 722 h 1387"/>
              <a:gd name="T34" fmla="*/ 688 w 5212"/>
              <a:gd name="T35" fmla="*/ 722 h 1387"/>
              <a:gd name="T36" fmla="*/ 687 w 5212"/>
              <a:gd name="T37" fmla="*/ 645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2" h="1387">
                <a:moveTo>
                  <a:pt x="687" y="645"/>
                </a:moveTo>
                <a:lnTo>
                  <a:pt x="38" y="89"/>
                </a:lnTo>
                <a:lnTo>
                  <a:pt x="38" y="89"/>
                </a:lnTo>
                <a:cubicBezTo>
                  <a:pt x="2" y="59"/>
                  <a:pt x="24" y="0"/>
                  <a:pt x="71" y="0"/>
                </a:cubicBezTo>
                <a:lnTo>
                  <a:pt x="4401" y="0"/>
                </a:lnTo>
                <a:lnTo>
                  <a:pt x="4401" y="0"/>
                </a:lnTo>
                <a:cubicBezTo>
                  <a:pt x="4414" y="0"/>
                  <a:pt x="4425" y="4"/>
                  <a:pt x="4435" y="12"/>
                </a:cubicBezTo>
                <a:lnTo>
                  <a:pt x="5187" y="645"/>
                </a:lnTo>
                <a:lnTo>
                  <a:pt x="5187" y="645"/>
                </a:lnTo>
                <a:cubicBezTo>
                  <a:pt x="5211" y="665"/>
                  <a:pt x="5211" y="702"/>
                  <a:pt x="5187" y="722"/>
                </a:cubicBezTo>
                <a:lnTo>
                  <a:pt x="4435" y="1374"/>
                </a:lnTo>
                <a:lnTo>
                  <a:pt x="4435" y="1374"/>
                </a:lnTo>
                <a:cubicBezTo>
                  <a:pt x="4425" y="1381"/>
                  <a:pt x="4413" y="1386"/>
                  <a:pt x="4401" y="1386"/>
                </a:cubicBezTo>
                <a:lnTo>
                  <a:pt x="68" y="1386"/>
                </a:lnTo>
                <a:lnTo>
                  <a:pt x="68" y="1386"/>
                </a:lnTo>
                <a:cubicBezTo>
                  <a:pt x="22" y="1386"/>
                  <a:pt x="0" y="1328"/>
                  <a:pt x="34" y="1296"/>
                </a:cubicBezTo>
                <a:lnTo>
                  <a:pt x="688" y="722"/>
                </a:lnTo>
                <a:lnTo>
                  <a:pt x="688" y="722"/>
                </a:lnTo>
                <a:cubicBezTo>
                  <a:pt x="711" y="701"/>
                  <a:pt x="711" y="665"/>
                  <a:pt x="687" y="6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" name="Freeform 24">
            <a:extLst>
              <a:ext uri="{FF2B5EF4-FFF2-40B4-BE49-F238E27FC236}">
                <a16:creationId xmlns:a16="http://schemas.microsoft.com/office/drawing/2014/main" id="{07119171-E697-684F-9763-C4B587B1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3345" y="4193221"/>
            <a:ext cx="4433352" cy="5246407"/>
          </a:xfrm>
          <a:custGeom>
            <a:avLst/>
            <a:gdLst>
              <a:gd name="T0" fmla="*/ 625 w 3558"/>
              <a:gd name="T1" fmla="*/ 90 h 4210"/>
              <a:gd name="T2" fmla="*/ 1275 w 3558"/>
              <a:gd name="T3" fmla="*/ 645 h 4210"/>
              <a:gd name="T4" fmla="*/ 1275 w 3558"/>
              <a:gd name="T5" fmla="*/ 645 h 4210"/>
              <a:gd name="T6" fmla="*/ 1276 w 3558"/>
              <a:gd name="T7" fmla="*/ 723 h 4210"/>
              <a:gd name="T8" fmla="*/ 622 w 3558"/>
              <a:gd name="T9" fmla="*/ 1297 h 4210"/>
              <a:gd name="T10" fmla="*/ 622 w 3558"/>
              <a:gd name="T11" fmla="*/ 1297 h 4210"/>
              <a:gd name="T12" fmla="*/ 655 w 3558"/>
              <a:gd name="T13" fmla="*/ 1386 h 4210"/>
              <a:gd name="T14" fmla="*/ 1499 w 3558"/>
              <a:gd name="T15" fmla="*/ 1386 h 4210"/>
              <a:gd name="T16" fmla="*/ 1499 w 3558"/>
              <a:gd name="T17" fmla="*/ 1386 h 4210"/>
              <a:gd name="T18" fmla="*/ 1961 w 3558"/>
              <a:gd name="T19" fmla="*/ 1595 h 4210"/>
              <a:gd name="T20" fmla="*/ 1961 w 3558"/>
              <a:gd name="T21" fmla="*/ 1595 h 4210"/>
              <a:gd name="T22" fmla="*/ 2173 w 3558"/>
              <a:gd name="T23" fmla="*/ 2105 h 4210"/>
              <a:gd name="T24" fmla="*/ 2173 w 3558"/>
              <a:gd name="T25" fmla="*/ 2105 h 4210"/>
              <a:gd name="T26" fmla="*/ 1961 w 3558"/>
              <a:gd name="T27" fmla="*/ 2614 h 4210"/>
              <a:gd name="T28" fmla="*/ 1961 w 3558"/>
              <a:gd name="T29" fmla="*/ 2614 h 4210"/>
              <a:gd name="T30" fmla="*/ 1468 w 3558"/>
              <a:gd name="T31" fmla="*/ 2824 h 4210"/>
              <a:gd name="T32" fmla="*/ 1468 w 3558"/>
              <a:gd name="T33" fmla="*/ 2823 h 4210"/>
              <a:gd name="T34" fmla="*/ 792 w 3558"/>
              <a:gd name="T35" fmla="*/ 2823 h 4210"/>
              <a:gd name="T36" fmla="*/ 792 w 3558"/>
              <a:gd name="T37" fmla="*/ 2823 h 4210"/>
              <a:gd name="T38" fmla="*/ 758 w 3558"/>
              <a:gd name="T39" fmla="*/ 2835 h 4210"/>
              <a:gd name="T40" fmla="*/ 24 w 3558"/>
              <a:gd name="T41" fmla="*/ 3468 h 4210"/>
              <a:gd name="T42" fmla="*/ 24 w 3558"/>
              <a:gd name="T43" fmla="*/ 3468 h 4210"/>
              <a:gd name="T44" fmla="*/ 24 w 3558"/>
              <a:gd name="T45" fmla="*/ 3545 h 4210"/>
              <a:gd name="T46" fmla="*/ 758 w 3558"/>
              <a:gd name="T47" fmla="*/ 4196 h 4210"/>
              <a:gd name="T48" fmla="*/ 758 w 3558"/>
              <a:gd name="T49" fmla="*/ 4196 h 4210"/>
              <a:gd name="T50" fmla="*/ 792 w 3558"/>
              <a:gd name="T51" fmla="*/ 4209 h 4210"/>
              <a:gd name="T52" fmla="*/ 1468 w 3558"/>
              <a:gd name="T53" fmla="*/ 4209 h 4210"/>
              <a:gd name="T54" fmla="*/ 1468 w 3558"/>
              <a:gd name="T55" fmla="*/ 4209 h 4210"/>
              <a:gd name="T56" fmla="*/ 1468 w 3558"/>
              <a:gd name="T57" fmla="*/ 4209 h 4210"/>
              <a:gd name="T58" fmla="*/ 2941 w 3558"/>
              <a:gd name="T59" fmla="*/ 3592 h 4210"/>
              <a:gd name="T60" fmla="*/ 2941 w 3558"/>
              <a:gd name="T61" fmla="*/ 3592 h 4210"/>
              <a:gd name="T62" fmla="*/ 3557 w 3558"/>
              <a:gd name="T63" fmla="*/ 2105 h 4210"/>
              <a:gd name="T64" fmla="*/ 3557 w 3558"/>
              <a:gd name="T65" fmla="*/ 2105 h 4210"/>
              <a:gd name="T66" fmla="*/ 2941 w 3558"/>
              <a:gd name="T67" fmla="*/ 616 h 4210"/>
              <a:gd name="T68" fmla="*/ 2941 w 3558"/>
              <a:gd name="T69" fmla="*/ 616 h 4210"/>
              <a:gd name="T70" fmla="*/ 1513 w 3558"/>
              <a:gd name="T71" fmla="*/ 1 h 4210"/>
              <a:gd name="T72" fmla="*/ 1512 w 3558"/>
              <a:gd name="T73" fmla="*/ 0 h 4210"/>
              <a:gd name="T74" fmla="*/ 658 w 3558"/>
              <a:gd name="T75" fmla="*/ 0 h 4210"/>
              <a:gd name="T76" fmla="*/ 658 w 3558"/>
              <a:gd name="T77" fmla="*/ 0 h 4210"/>
              <a:gd name="T78" fmla="*/ 625 w 3558"/>
              <a:gd name="T79" fmla="*/ 90 h 4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58" h="4210">
                <a:moveTo>
                  <a:pt x="625" y="90"/>
                </a:moveTo>
                <a:lnTo>
                  <a:pt x="1275" y="645"/>
                </a:lnTo>
                <a:lnTo>
                  <a:pt x="1275" y="645"/>
                </a:lnTo>
                <a:cubicBezTo>
                  <a:pt x="1299" y="666"/>
                  <a:pt x="1299" y="702"/>
                  <a:pt x="1276" y="723"/>
                </a:cubicBezTo>
                <a:lnTo>
                  <a:pt x="622" y="1297"/>
                </a:lnTo>
                <a:lnTo>
                  <a:pt x="622" y="1297"/>
                </a:lnTo>
                <a:cubicBezTo>
                  <a:pt x="586" y="1328"/>
                  <a:pt x="608" y="1386"/>
                  <a:pt x="655" y="1386"/>
                </a:cubicBezTo>
                <a:lnTo>
                  <a:pt x="1499" y="1386"/>
                </a:lnTo>
                <a:lnTo>
                  <a:pt x="1499" y="1386"/>
                </a:lnTo>
                <a:cubicBezTo>
                  <a:pt x="1673" y="1397"/>
                  <a:pt x="1837" y="1471"/>
                  <a:pt x="1961" y="1595"/>
                </a:cubicBezTo>
                <a:lnTo>
                  <a:pt x="1961" y="1595"/>
                </a:lnTo>
                <a:cubicBezTo>
                  <a:pt x="2097" y="1730"/>
                  <a:pt x="2173" y="1914"/>
                  <a:pt x="2173" y="2105"/>
                </a:cubicBezTo>
                <a:lnTo>
                  <a:pt x="2173" y="2105"/>
                </a:lnTo>
                <a:cubicBezTo>
                  <a:pt x="2173" y="2295"/>
                  <a:pt x="2097" y="2479"/>
                  <a:pt x="1961" y="2614"/>
                </a:cubicBezTo>
                <a:lnTo>
                  <a:pt x="1961" y="2614"/>
                </a:lnTo>
                <a:cubicBezTo>
                  <a:pt x="1830" y="2745"/>
                  <a:pt x="1653" y="2821"/>
                  <a:pt x="1468" y="2824"/>
                </a:cubicBezTo>
                <a:lnTo>
                  <a:pt x="1468" y="2823"/>
                </a:lnTo>
                <a:lnTo>
                  <a:pt x="792" y="2823"/>
                </a:lnTo>
                <a:lnTo>
                  <a:pt x="792" y="2823"/>
                </a:lnTo>
                <a:cubicBezTo>
                  <a:pt x="779" y="2823"/>
                  <a:pt x="767" y="2828"/>
                  <a:pt x="758" y="2835"/>
                </a:cubicBezTo>
                <a:lnTo>
                  <a:pt x="24" y="3468"/>
                </a:lnTo>
                <a:lnTo>
                  <a:pt x="24" y="3468"/>
                </a:lnTo>
                <a:cubicBezTo>
                  <a:pt x="0" y="3488"/>
                  <a:pt x="0" y="3524"/>
                  <a:pt x="24" y="3545"/>
                </a:cubicBezTo>
                <a:lnTo>
                  <a:pt x="758" y="4196"/>
                </a:lnTo>
                <a:lnTo>
                  <a:pt x="758" y="4196"/>
                </a:lnTo>
                <a:cubicBezTo>
                  <a:pt x="767" y="4204"/>
                  <a:pt x="779" y="4209"/>
                  <a:pt x="792" y="4209"/>
                </a:cubicBezTo>
                <a:lnTo>
                  <a:pt x="1468" y="4209"/>
                </a:lnTo>
                <a:lnTo>
                  <a:pt x="1468" y="4209"/>
                </a:lnTo>
                <a:lnTo>
                  <a:pt x="1468" y="4209"/>
                </a:lnTo>
                <a:cubicBezTo>
                  <a:pt x="2021" y="4205"/>
                  <a:pt x="2550" y="3983"/>
                  <a:pt x="2941" y="3592"/>
                </a:cubicBezTo>
                <a:lnTo>
                  <a:pt x="2941" y="3592"/>
                </a:lnTo>
                <a:cubicBezTo>
                  <a:pt x="3336" y="3197"/>
                  <a:pt x="3557" y="2663"/>
                  <a:pt x="3557" y="2105"/>
                </a:cubicBezTo>
                <a:lnTo>
                  <a:pt x="3557" y="2105"/>
                </a:lnTo>
                <a:cubicBezTo>
                  <a:pt x="3557" y="1546"/>
                  <a:pt x="3336" y="1011"/>
                  <a:pt x="2941" y="616"/>
                </a:cubicBezTo>
                <a:lnTo>
                  <a:pt x="2941" y="616"/>
                </a:lnTo>
                <a:cubicBezTo>
                  <a:pt x="2560" y="236"/>
                  <a:pt x="2049" y="16"/>
                  <a:pt x="1513" y="1"/>
                </a:cubicBezTo>
                <a:lnTo>
                  <a:pt x="1512" y="0"/>
                </a:lnTo>
                <a:lnTo>
                  <a:pt x="658" y="0"/>
                </a:lnTo>
                <a:lnTo>
                  <a:pt x="658" y="0"/>
                </a:lnTo>
                <a:cubicBezTo>
                  <a:pt x="611" y="0"/>
                  <a:pt x="589" y="59"/>
                  <a:pt x="625" y="9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" name="Freeform 25">
            <a:extLst>
              <a:ext uri="{FF2B5EF4-FFF2-40B4-BE49-F238E27FC236}">
                <a16:creationId xmlns:a16="http://schemas.microsoft.com/office/drawing/2014/main" id="{A8EBC4E8-2CA5-A44A-A12F-D4DF5975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954" y="7709136"/>
            <a:ext cx="4444339" cy="5246407"/>
          </a:xfrm>
          <a:custGeom>
            <a:avLst/>
            <a:gdLst>
              <a:gd name="T0" fmla="*/ 2932 w 3568"/>
              <a:gd name="T1" fmla="*/ 90 h 4210"/>
              <a:gd name="T2" fmla="*/ 2282 w 3568"/>
              <a:gd name="T3" fmla="*/ 644 h 4210"/>
              <a:gd name="T4" fmla="*/ 2282 w 3568"/>
              <a:gd name="T5" fmla="*/ 644 h 4210"/>
              <a:gd name="T6" fmla="*/ 2281 w 3568"/>
              <a:gd name="T7" fmla="*/ 722 h 4210"/>
              <a:gd name="T8" fmla="*/ 2936 w 3568"/>
              <a:gd name="T9" fmla="*/ 1296 h 4210"/>
              <a:gd name="T10" fmla="*/ 2936 w 3568"/>
              <a:gd name="T11" fmla="*/ 1296 h 4210"/>
              <a:gd name="T12" fmla="*/ 2902 w 3568"/>
              <a:gd name="T13" fmla="*/ 1386 h 4210"/>
              <a:gd name="T14" fmla="*/ 2059 w 3568"/>
              <a:gd name="T15" fmla="*/ 1386 h 4210"/>
              <a:gd name="T16" fmla="*/ 2059 w 3568"/>
              <a:gd name="T17" fmla="*/ 1386 h 4210"/>
              <a:gd name="T18" fmla="*/ 1596 w 3568"/>
              <a:gd name="T19" fmla="*/ 1595 h 4210"/>
              <a:gd name="T20" fmla="*/ 1596 w 3568"/>
              <a:gd name="T21" fmla="*/ 1595 h 4210"/>
              <a:gd name="T22" fmla="*/ 1385 w 3568"/>
              <a:gd name="T23" fmla="*/ 2104 h 4210"/>
              <a:gd name="T24" fmla="*/ 1385 w 3568"/>
              <a:gd name="T25" fmla="*/ 2104 h 4210"/>
              <a:gd name="T26" fmla="*/ 1596 w 3568"/>
              <a:gd name="T27" fmla="*/ 2613 h 4210"/>
              <a:gd name="T28" fmla="*/ 1596 w 3568"/>
              <a:gd name="T29" fmla="*/ 2613 h 4210"/>
              <a:gd name="T30" fmla="*/ 2099 w 3568"/>
              <a:gd name="T31" fmla="*/ 2824 h 4210"/>
              <a:gd name="T32" fmla="*/ 2099 w 3568"/>
              <a:gd name="T33" fmla="*/ 2823 h 4210"/>
              <a:gd name="T34" fmla="*/ 2776 w 3568"/>
              <a:gd name="T35" fmla="*/ 2823 h 4210"/>
              <a:gd name="T36" fmla="*/ 2776 w 3568"/>
              <a:gd name="T37" fmla="*/ 2823 h 4210"/>
              <a:gd name="T38" fmla="*/ 2809 w 3568"/>
              <a:gd name="T39" fmla="*/ 2835 h 4210"/>
              <a:gd name="T40" fmla="*/ 3544 w 3568"/>
              <a:gd name="T41" fmla="*/ 3468 h 4210"/>
              <a:gd name="T42" fmla="*/ 3544 w 3568"/>
              <a:gd name="T43" fmla="*/ 3468 h 4210"/>
              <a:gd name="T44" fmla="*/ 3544 w 3568"/>
              <a:gd name="T45" fmla="*/ 3545 h 4210"/>
              <a:gd name="T46" fmla="*/ 2810 w 3568"/>
              <a:gd name="T47" fmla="*/ 4196 h 4210"/>
              <a:gd name="T48" fmla="*/ 2810 w 3568"/>
              <a:gd name="T49" fmla="*/ 4196 h 4210"/>
              <a:gd name="T50" fmla="*/ 2775 w 3568"/>
              <a:gd name="T51" fmla="*/ 4209 h 4210"/>
              <a:gd name="T52" fmla="*/ 2099 w 3568"/>
              <a:gd name="T53" fmla="*/ 4209 h 4210"/>
              <a:gd name="T54" fmla="*/ 2099 w 3568"/>
              <a:gd name="T55" fmla="*/ 4209 h 4210"/>
              <a:gd name="T56" fmla="*/ 617 w 3568"/>
              <a:gd name="T57" fmla="*/ 3592 h 4210"/>
              <a:gd name="T58" fmla="*/ 617 w 3568"/>
              <a:gd name="T59" fmla="*/ 3592 h 4210"/>
              <a:gd name="T60" fmla="*/ 0 w 3568"/>
              <a:gd name="T61" fmla="*/ 2104 h 4210"/>
              <a:gd name="T62" fmla="*/ 0 w 3568"/>
              <a:gd name="T63" fmla="*/ 2104 h 4210"/>
              <a:gd name="T64" fmla="*/ 617 w 3568"/>
              <a:gd name="T65" fmla="*/ 616 h 4210"/>
              <a:gd name="T66" fmla="*/ 617 w 3568"/>
              <a:gd name="T67" fmla="*/ 616 h 4210"/>
              <a:gd name="T68" fmla="*/ 2045 w 3568"/>
              <a:gd name="T69" fmla="*/ 1 h 4210"/>
              <a:gd name="T70" fmla="*/ 2045 w 3568"/>
              <a:gd name="T71" fmla="*/ 0 h 4210"/>
              <a:gd name="T72" fmla="*/ 2900 w 3568"/>
              <a:gd name="T73" fmla="*/ 0 h 4210"/>
              <a:gd name="T74" fmla="*/ 2900 w 3568"/>
              <a:gd name="T75" fmla="*/ 0 h 4210"/>
              <a:gd name="T76" fmla="*/ 2932 w 3568"/>
              <a:gd name="T77" fmla="*/ 90 h 4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68" h="4210">
                <a:moveTo>
                  <a:pt x="2932" y="90"/>
                </a:moveTo>
                <a:lnTo>
                  <a:pt x="2282" y="644"/>
                </a:lnTo>
                <a:lnTo>
                  <a:pt x="2282" y="644"/>
                </a:lnTo>
                <a:cubicBezTo>
                  <a:pt x="2259" y="665"/>
                  <a:pt x="2258" y="701"/>
                  <a:pt x="2281" y="722"/>
                </a:cubicBezTo>
                <a:lnTo>
                  <a:pt x="2936" y="1296"/>
                </a:lnTo>
                <a:lnTo>
                  <a:pt x="2936" y="1296"/>
                </a:lnTo>
                <a:cubicBezTo>
                  <a:pt x="2971" y="1327"/>
                  <a:pt x="2949" y="1386"/>
                  <a:pt x="2902" y="1386"/>
                </a:cubicBezTo>
                <a:lnTo>
                  <a:pt x="2059" y="1386"/>
                </a:lnTo>
                <a:lnTo>
                  <a:pt x="2059" y="1386"/>
                </a:lnTo>
                <a:cubicBezTo>
                  <a:pt x="1884" y="1397"/>
                  <a:pt x="1720" y="1471"/>
                  <a:pt x="1596" y="1595"/>
                </a:cubicBezTo>
                <a:lnTo>
                  <a:pt x="1596" y="1595"/>
                </a:lnTo>
                <a:cubicBezTo>
                  <a:pt x="1460" y="1730"/>
                  <a:pt x="1385" y="1913"/>
                  <a:pt x="1385" y="2104"/>
                </a:cubicBezTo>
                <a:lnTo>
                  <a:pt x="1385" y="2104"/>
                </a:lnTo>
                <a:cubicBezTo>
                  <a:pt x="1385" y="2295"/>
                  <a:pt x="1460" y="2478"/>
                  <a:pt x="1596" y="2613"/>
                </a:cubicBezTo>
                <a:lnTo>
                  <a:pt x="1596" y="2613"/>
                </a:lnTo>
                <a:cubicBezTo>
                  <a:pt x="1730" y="2747"/>
                  <a:pt x="1911" y="2823"/>
                  <a:pt x="2099" y="2824"/>
                </a:cubicBezTo>
                <a:lnTo>
                  <a:pt x="2099" y="2823"/>
                </a:lnTo>
                <a:lnTo>
                  <a:pt x="2776" y="2823"/>
                </a:lnTo>
                <a:lnTo>
                  <a:pt x="2776" y="2823"/>
                </a:lnTo>
                <a:cubicBezTo>
                  <a:pt x="2788" y="2823"/>
                  <a:pt x="2800" y="2827"/>
                  <a:pt x="2809" y="2835"/>
                </a:cubicBezTo>
                <a:lnTo>
                  <a:pt x="3544" y="3468"/>
                </a:lnTo>
                <a:lnTo>
                  <a:pt x="3544" y="3468"/>
                </a:lnTo>
                <a:cubicBezTo>
                  <a:pt x="3567" y="3488"/>
                  <a:pt x="3567" y="3524"/>
                  <a:pt x="3544" y="3545"/>
                </a:cubicBezTo>
                <a:lnTo>
                  <a:pt x="2810" y="4196"/>
                </a:lnTo>
                <a:lnTo>
                  <a:pt x="2810" y="4196"/>
                </a:lnTo>
                <a:cubicBezTo>
                  <a:pt x="2800" y="4204"/>
                  <a:pt x="2788" y="4209"/>
                  <a:pt x="2775" y="4209"/>
                </a:cubicBezTo>
                <a:lnTo>
                  <a:pt x="2099" y="4209"/>
                </a:lnTo>
                <a:lnTo>
                  <a:pt x="2099" y="4209"/>
                </a:lnTo>
                <a:cubicBezTo>
                  <a:pt x="1543" y="4207"/>
                  <a:pt x="1010" y="3986"/>
                  <a:pt x="617" y="3592"/>
                </a:cubicBezTo>
                <a:lnTo>
                  <a:pt x="617" y="3592"/>
                </a:lnTo>
                <a:cubicBezTo>
                  <a:pt x="221" y="3198"/>
                  <a:pt x="0" y="2662"/>
                  <a:pt x="0" y="2104"/>
                </a:cubicBezTo>
                <a:lnTo>
                  <a:pt x="0" y="2104"/>
                </a:lnTo>
                <a:cubicBezTo>
                  <a:pt x="0" y="1546"/>
                  <a:pt x="221" y="1010"/>
                  <a:pt x="617" y="616"/>
                </a:cubicBezTo>
                <a:lnTo>
                  <a:pt x="617" y="616"/>
                </a:lnTo>
                <a:cubicBezTo>
                  <a:pt x="997" y="236"/>
                  <a:pt x="1508" y="16"/>
                  <a:pt x="2045" y="1"/>
                </a:cubicBezTo>
                <a:lnTo>
                  <a:pt x="2045" y="0"/>
                </a:lnTo>
                <a:lnTo>
                  <a:pt x="2900" y="0"/>
                </a:lnTo>
                <a:lnTo>
                  <a:pt x="2900" y="0"/>
                </a:lnTo>
                <a:cubicBezTo>
                  <a:pt x="2947" y="0"/>
                  <a:pt x="2969" y="59"/>
                  <a:pt x="2932" y="9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26">
            <a:extLst>
              <a:ext uri="{FF2B5EF4-FFF2-40B4-BE49-F238E27FC236}">
                <a16:creationId xmlns:a16="http://schemas.microsoft.com/office/drawing/2014/main" id="{582AF438-44D4-6149-8175-85741324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809" y="7709136"/>
            <a:ext cx="6493458" cy="1730491"/>
          </a:xfrm>
          <a:custGeom>
            <a:avLst/>
            <a:gdLst>
              <a:gd name="T0" fmla="*/ 4523 w 5213"/>
              <a:gd name="T1" fmla="*/ 644 h 1387"/>
              <a:gd name="T2" fmla="*/ 5173 w 5213"/>
              <a:gd name="T3" fmla="*/ 90 h 1387"/>
              <a:gd name="T4" fmla="*/ 5173 w 5213"/>
              <a:gd name="T5" fmla="*/ 90 h 1387"/>
              <a:gd name="T6" fmla="*/ 5140 w 5213"/>
              <a:gd name="T7" fmla="*/ 0 h 1387"/>
              <a:gd name="T8" fmla="*/ 809 w 5213"/>
              <a:gd name="T9" fmla="*/ 0 h 1387"/>
              <a:gd name="T10" fmla="*/ 809 w 5213"/>
              <a:gd name="T11" fmla="*/ 0 h 1387"/>
              <a:gd name="T12" fmla="*/ 777 w 5213"/>
              <a:gd name="T13" fmla="*/ 12 h 1387"/>
              <a:gd name="T14" fmla="*/ 24 w 5213"/>
              <a:gd name="T15" fmla="*/ 644 h 1387"/>
              <a:gd name="T16" fmla="*/ 24 w 5213"/>
              <a:gd name="T17" fmla="*/ 644 h 1387"/>
              <a:gd name="T18" fmla="*/ 24 w 5213"/>
              <a:gd name="T19" fmla="*/ 722 h 1387"/>
              <a:gd name="T20" fmla="*/ 777 w 5213"/>
              <a:gd name="T21" fmla="*/ 1373 h 1387"/>
              <a:gd name="T22" fmla="*/ 777 w 5213"/>
              <a:gd name="T23" fmla="*/ 1373 h 1387"/>
              <a:gd name="T24" fmla="*/ 809 w 5213"/>
              <a:gd name="T25" fmla="*/ 1386 h 1387"/>
              <a:gd name="T26" fmla="*/ 5143 w 5213"/>
              <a:gd name="T27" fmla="*/ 1386 h 1387"/>
              <a:gd name="T28" fmla="*/ 5143 w 5213"/>
              <a:gd name="T29" fmla="*/ 1386 h 1387"/>
              <a:gd name="T30" fmla="*/ 5176 w 5213"/>
              <a:gd name="T31" fmla="*/ 1296 h 1387"/>
              <a:gd name="T32" fmla="*/ 4522 w 5213"/>
              <a:gd name="T33" fmla="*/ 722 h 1387"/>
              <a:gd name="T34" fmla="*/ 4522 w 5213"/>
              <a:gd name="T35" fmla="*/ 722 h 1387"/>
              <a:gd name="T36" fmla="*/ 4523 w 5213"/>
              <a:gd name="T37" fmla="*/ 644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3" h="1387">
                <a:moveTo>
                  <a:pt x="4523" y="644"/>
                </a:moveTo>
                <a:lnTo>
                  <a:pt x="5173" y="90"/>
                </a:lnTo>
                <a:lnTo>
                  <a:pt x="5173" y="90"/>
                </a:lnTo>
                <a:cubicBezTo>
                  <a:pt x="5209" y="59"/>
                  <a:pt x="5187" y="0"/>
                  <a:pt x="5140" y="0"/>
                </a:cubicBezTo>
                <a:lnTo>
                  <a:pt x="809" y="0"/>
                </a:lnTo>
                <a:lnTo>
                  <a:pt x="809" y="0"/>
                </a:lnTo>
                <a:cubicBezTo>
                  <a:pt x="798" y="0"/>
                  <a:pt x="786" y="5"/>
                  <a:pt x="777" y="12"/>
                </a:cubicBezTo>
                <a:lnTo>
                  <a:pt x="24" y="644"/>
                </a:lnTo>
                <a:lnTo>
                  <a:pt x="24" y="644"/>
                </a:lnTo>
                <a:cubicBezTo>
                  <a:pt x="0" y="665"/>
                  <a:pt x="0" y="701"/>
                  <a:pt x="24" y="722"/>
                </a:cubicBezTo>
                <a:lnTo>
                  <a:pt x="777" y="1373"/>
                </a:lnTo>
                <a:lnTo>
                  <a:pt x="777" y="1373"/>
                </a:lnTo>
                <a:cubicBezTo>
                  <a:pt x="786" y="1381"/>
                  <a:pt x="798" y="1386"/>
                  <a:pt x="809" y="1386"/>
                </a:cubicBezTo>
                <a:lnTo>
                  <a:pt x="5143" y="1386"/>
                </a:lnTo>
                <a:lnTo>
                  <a:pt x="5143" y="1386"/>
                </a:lnTo>
                <a:cubicBezTo>
                  <a:pt x="5190" y="1386"/>
                  <a:pt x="5212" y="1327"/>
                  <a:pt x="5176" y="1296"/>
                </a:cubicBezTo>
                <a:lnTo>
                  <a:pt x="4522" y="722"/>
                </a:lnTo>
                <a:lnTo>
                  <a:pt x="4522" y="722"/>
                </a:lnTo>
                <a:cubicBezTo>
                  <a:pt x="4499" y="701"/>
                  <a:pt x="4499" y="665"/>
                  <a:pt x="4523" y="6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B9C51530-8C83-0241-A876-5FEB126C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896" y="4193221"/>
            <a:ext cx="6493458" cy="1730491"/>
          </a:xfrm>
          <a:custGeom>
            <a:avLst/>
            <a:gdLst>
              <a:gd name="T0" fmla="*/ 689 w 5213"/>
              <a:gd name="T1" fmla="*/ 645 h 1387"/>
              <a:gd name="T2" fmla="*/ 39 w 5213"/>
              <a:gd name="T3" fmla="*/ 90 h 1387"/>
              <a:gd name="T4" fmla="*/ 39 w 5213"/>
              <a:gd name="T5" fmla="*/ 90 h 1387"/>
              <a:gd name="T6" fmla="*/ 72 w 5213"/>
              <a:gd name="T7" fmla="*/ 0 h 1387"/>
              <a:gd name="T8" fmla="*/ 4403 w 5213"/>
              <a:gd name="T9" fmla="*/ 0 h 1387"/>
              <a:gd name="T10" fmla="*/ 4403 w 5213"/>
              <a:gd name="T11" fmla="*/ 0 h 1387"/>
              <a:gd name="T12" fmla="*/ 4436 w 5213"/>
              <a:gd name="T13" fmla="*/ 12 h 1387"/>
              <a:gd name="T14" fmla="*/ 5188 w 5213"/>
              <a:gd name="T15" fmla="*/ 645 h 1387"/>
              <a:gd name="T16" fmla="*/ 5188 w 5213"/>
              <a:gd name="T17" fmla="*/ 645 h 1387"/>
              <a:gd name="T18" fmla="*/ 5188 w 5213"/>
              <a:gd name="T19" fmla="*/ 723 h 1387"/>
              <a:gd name="T20" fmla="*/ 4436 w 5213"/>
              <a:gd name="T21" fmla="*/ 1374 h 1387"/>
              <a:gd name="T22" fmla="*/ 4436 w 5213"/>
              <a:gd name="T23" fmla="*/ 1374 h 1387"/>
              <a:gd name="T24" fmla="*/ 4403 w 5213"/>
              <a:gd name="T25" fmla="*/ 1386 h 1387"/>
              <a:gd name="T26" fmla="*/ 70 w 5213"/>
              <a:gd name="T27" fmla="*/ 1386 h 1387"/>
              <a:gd name="T28" fmla="*/ 70 w 5213"/>
              <a:gd name="T29" fmla="*/ 1386 h 1387"/>
              <a:gd name="T30" fmla="*/ 36 w 5213"/>
              <a:gd name="T31" fmla="*/ 1297 h 1387"/>
              <a:gd name="T32" fmla="*/ 690 w 5213"/>
              <a:gd name="T33" fmla="*/ 723 h 1387"/>
              <a:gd name="T34" fmla="*/ 690 w 5213"/>
              <a:gd name="T35" fmla="*/ 723 h 1387"/>
              <a:gd name="T36" fmla="*/ 689 w 5213"/>
              <a:gd name="T37" fmla="*/ 645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3" h="1387">
                <a:moveTo>
                  <a:pt x="689" y="645"/>
                </a:moveTo>
                <a:lnTo>
                  <a:pt x="39" y="90"/>
                </a:lnTo>
                <a:lnTo>
                  <a:pt x="39" y="90"/>
                </a:lnTo>
                <a:cubicBezTo>
                  <a:pt x="3" y="59"/>
                  <a:pt x="25" y="0"/>
                  <a:pt x="72" y="0"/>
                </a:cubicBezTo>
                <a:lnTo>
                  <a:pt x="4403" y="0"/>
                </a:lnTo>
                <a:lnTo>
                  <a:pt x="4403" y="0"/>
                </a:lnTo>
                <a:cubicBezTo>
                  <a:pt x="4415" y="0"/>
                  <a:pt x="4427" y="4"/>
                  <a:pt x="4436" y="12"/>
                </a:cubicBezTo>
                <a:lnTo>
                  <a:pt x="5188" y="645"/>
                </a:lnTo>
                <a:lnTo>
                  <a:pt x="5188" y="645"/>
                </a:lnTo>
                <a:cubicBezTo>
                  <a:pt x="5212" y="665"/>
                  <a:pt x="5212" y="702"/>
                  <a:pt x="5188" y="723"/>
                </a:cubicBezTo>
                <a:lnTo>
                  <a:pt x="4436" y="1374"/>
                </a:lnTo>
                <a:lnTo>
                  <a:pt x="4436" y="1374"/>
                </a:lnTo>
                <a:cubicBezTo>
                  <a:pt x="4427" y="1382"/>
                  <a:pt x="4415" y="1386"/>
                  <a:pt x="4403" y="1386"/>
                </a:cubicBezTo>
                <a:lnTo>
                  <a:pt x="70" y="1386"/>
                </a:lnTo>
                <a:lnTo>
                  <a:pt x="70" y="1386"/>
                </a:lnTo>
                <a:cubicBezTo>
                  <a:pt x="23" y="1386"/>
                  <a:pt x="0" y="1328"/>
                  <a:pt x="36" y="1297"/>
                </a:cubicBezTo>
                <a:lnTo>
                  <a:pt x="690" y="723"/>
                </a:lnTo>
                <a:lnTo>
                  <a:pt x="690" y="723"/>
                </a:lnTo>
                <a:cubicBezTo>
                  <a:pt x="713" y="702"/>
                  <a:pt x="713" y="666"/>
                  <a:pt x="689" y="6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39498FEE-A790-404C-8A82-BAA38D77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446" y="4193221"/>
            <a:ext cx="6493458" cy="1730491"/>
          </a:xfrm>
          <a:custGeom>
            <a:avLst/>
            <a:gdLst>
              <a:gd name="T0" fmla="*/ 688 w 5213"/>
              <a:gd name="T1" fmla="*/ 645 h 1387"/>
              <a:gd name="T2" fmla="*/ 39 w 5213"/>
              <a:gd name="T3" fmla="*/ 90 h 1387"/>
              <a:gd name="T4" fmla="*/ 39 w 5213"/>
              <a:gd name="T5" fmla="*/ 90 h 1387"/>
              <a:gd name="T6" fmla="*/ 72 w 5213"/>
              <a:gd name="T7" fmla="*/ 0 h 1387"/>
              <a:gd name="T8" fmla="*/ 4402 w 5213"/>
              <a:gd name="T9" fmla="*/ 0 h 1387"/>
              <a:gd name="T10" fmla="*/ 4402 w 5213"/>
              <a:gd name="T11" fmla="*/ 0 h 1387"/>
              <a:gd name="T12" fmla="*/ 4435 w 5213"/>
              <a:gd name="T13" fmla="*/ 12 h 1387"/>
              <a:gd name="T14" fmla="*/ 5188 w 5213"/>
              <a:gd name="T15" fmla="*/ 645 h 1387"/>
              <a:gd name="T16" fmla="*/ 5188 w 5213"/>
              <a:gd name="T17" fmla="*/ 645 h 1387"/>
              <a:gd name="T18" fmla="*/ 5188 w 5213"/>
              <a:gd name="T19" fmla="*/ 723 h 1387"/>
              <a:gd name="T20" fmla="*/ 4435 w 5213"/>
              <a:gd name="T21" fmla="*/ 1374 h 1387"/>
              <a:gd name="T22" fmla="*/ 4435 w 5213"/>
              <a:gd name="T23" fmla="*/ 1374 h 1387"/>
              <a:gd name="T24" fmla="*/ 4402 w 5213"/>
              <a:gd name="T25" fmla="*/ 1386 h 1387"/>
              <a:gd name="T26" fmla="*/ 69 w 5213"/>
              <a:gd name="T27" fmla="*/ 1386 h 1387"/>
              <a:gd name="T28" fmla="*/ 69 w 5213"/>
              <a:gd name="T29" fmla="*/ 1386 h 1387"/>
              <a:gd name="T30" fmla="*/ 36 w 5213"/>
              <a:gd name="T31" fmla="*/ 1297 h 1387"/>
              <a:gd name="T32" fmla="*/ 689 w 5213"/>
              <a:gd name="T33" fmla="*/ 723 h 1387"/>
              <a:gd name="T34" fmla="*/ 689 w 5213"/>
              <a:gd name="T35" fmla="*/ 723 h 1387"/>
              <a:gd name="T36" fmla="*/ 688 w 5213"/>
              <a:gd name="T37" fmla="*/ 645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3" h="1387">
                <a:moveTo>
                  <a:pt x="688" y="645"/>
                </a:moveTo>
                <a:lnTo>
                  <a:pt x="39" y="90"/>
                </a:lnTo>
                <a:lnTo>
                  <a:pt x="39" y="90"/>
                </a:lnTo>
                <a:cubicBezTo>
                  <a:pt x="3" y="59"/>
                  <a:pt x="25" y="0"/>
                  <a:pt x="72" y="0"/>
                </a:cubicBezTo>
                <a:lnTo>
                  <a:pt x="4402" y="0"/>
                </a:lnTo>
                <a:lnTo>
                  <a:pt x="4402" y="0"/>
                </a:lnTo>
                <a:cubicBezTo>
                  <a:pt x="4414" y="0"/>
                  <a:pt x="4426" y="4"/>
                  <a:pt x="4435" y="12"/>
                </a:cubicBezTo>
                <a:lnTo>
                  <a:pt x="5188" y="645"/>
                </a:lnTo>
                <a:lnTo>
                  <a:pt x="5188" y="645"/>
                </a:lnTo>
                <a:cubicBezTo>
                  <a:pt x="5212" y="665"/>
                  <a:pt x="5212" y="702"/>
                  <a:pt x="5188" y="723"/>
                </a:cubicBezTo>
                <a:lnTo>
                  <a:pt x="4435" y="1374"/>
                </a:lnTo>
                <a:lnTo>
                  <a:pt x="4435" y="1374"/>
                </a:lnTo>
                <a:cubicBezTo>
                  <a:pt x="4426" y="1382"/>
                  <a:pt x="4414" y="1386"/>
                  <a:pt x="4402" y="1386"/>
                </a:cubicBezTo>
                <a:lnTo>
                  <a:pt x="69" y="1386"/>
                </a:lnTo>
                <a:lnTo>
                  <a:pt x="69" y="1386"/>
                </a:lnTo>
                <a:cubicBezTo>
                  <a:pt x="22" y="1386"/>
                  <a:pt x="0" y="1328"/>
                  <a:pt x="36" y="1297"/>
                </a:cubicBezTo>
                <a:lnTo>
                  <a:pt x="689" y="723"/>
                </a:lnTo>
                <a:lnTo>
                  <a:pt x="689" y="723"/>
                </a:lnTo>
                <a:cubicBezTo>
                  <a:pt x="712" y="702"/>
                  <a:pt x="712" y="666"/>
                  <a:pt x="688" y="6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2B2AA013-6C49-944D-9960-34F62CE6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256" y="7709136"/>
            <a:ext cx="6493458" cy="1730491"/>
          </a:xfrm>
          <a:custGeom>
            <a:avLst/>
            <a:gdLst>
              <a:gd name="T0" fmla="*/ 4524 w 5214"/>
              <a:gd name="T1" fmla="*/ 644 h 1387"/>
              <a:gd name="T2" fmla="*/ 5174 w 5214"/>
              <a:gd name="T3" fmla="*/ 90 h 1387"/>
              <a:gd name="T4" fmla="*/ 5174 w 5214"/>
              <a:gd name="T5" fmla="*/ 90 h 1387"/>
              <a:gd name="T6" fmla="*/ 5141 w 5214"/>
              <a:gd name="T7" fmla="*/ 0 h 1387"/>
              <a:gd name="T8" fmla="*/ 810 w 5214"/>
              <a:gd name="T9" fmla="*/ 0 h 1387"/>
              <a:gd name="T10" fmla="*/ 810 w 5214"/>
              <a:gd name="T11" fmla="*/ 0 h 1387"/>
              <a:gd name="T12" fmla="*/ 777 w 5214"/>
              <a:gd name="T13" fmla="*/ 12 h 1387"/>
              <a:gd name="T14" fmla="*/ 24 w 5214"/>
              <a:gd name="T15" fmla="*/ 644 h 1387"/>
              <a:gd name="T16" fmla="*/ 24 w 5214"/>
              <a:gd name="T17" fmla="*/ 644 h 1387"/>
              <a:gd name="T18" fmla="*/ 24 w 5214"/>
              <a:gd name="T19" fmla="*/ 722 h 1387"/>
              <a:gd name="T20" fmla="*/ 777 w 5214"/>
              <a:gd name="T21" fmla="*/ 1373 h 1387"/>
              <a:gd name="T22" fmla="*/ 777 w 5214"/>
              <a:gd name="T23" fmla="*/ 1373 h 1387"/>
              <a:gd name="T24" fmla="*/ 810 w 5214"/>
              <a:gd name="T25" fmla="*/ 1386 h 1387"/>
              <a:gd name="T26" fmla="*/ 5144 w 5214"/>
              <a:gd name="T27" fmla="*/ 1386 h 1387"/>
              <a:gd name="T28" fmla="*/ 5144 w 5214"/>
              <a:gd name="T29" fmla="*/ 1386 h 1387"/>
              <a:gd name="T30" fmla="*/ 5177 w 5214"/>
              <a:gd name="T31" fmla="*/ 1296 h 1387"/>
              <a:gd name="T32" fmla="*/ 4524 w 5214"/>
              <a:gd name="T33" fmla="*/ 722 h 1387"/>
              <a:gd name="T34" fmla="*/ 4524 w 5214"/>
              <a:gd name="T35" fmla="*/ 722 h 1387"/>
              <a:gd name="T36" fmla="*/ 4524 w 5214"/>
              <a:gd name="T37" fmla="*/ 644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4" h="1387">
                <a:moveTo>
                  <a:pt x="4524" y="644"/>
                </a:moveTo>
                <a:lnTo>
                  <a:pt x="5174" y="90"/>
                </a:lnTo>
                <a:lnTo>
                  <a:pt x="5174" y="90"/>
                </a:lnTo>
                <a:cubicBezTo>
                  <a:pt x="5210" y="59"/>
                  <a:pt x="5188" y="0"/>
                  <a:pt x="5141" y="0"/>
                </a:cubicBezTo>
                <a:lnTo>
                  <a:pt x="810" y="0"/>
                </a:lnTo>
                <a:lnTo>
                  <a:pt x="810" y="0"/>
                </a:lnTo>
                <a:cubicBezTo>
                  <a:pt x="798" y="0"/>
                  <a:pt x="786" y="5"/>
                  <a:pt x="777" y="12"/>
                </a:cubicBezTo>
                <a:lnTo>
                  <a:pt x="24" y="644"/>
                </a:lnTo>
                <a:lnTo>
                  <a:pt x="24" y="644"/>
                </a:lnTo>
                <a:cubicBezTo>
                  <a:pt x="0" y="665"/>
                  <a:pt x="0" y="701"/>
                  <a:pt x="24" y="722"/>
                </a:cubicBezTo>
                <a:lnTo>
                  <a:pt x="777" y="1373"/>
                </a:lnTo>
                <a:lnTo>
                  <a:pt x="777" y="1373"/>
                </a:lnTo>
                <a:cubicBezTo>
                  <a:pt x="786" y="1381"/>
                  <a:pt x="798" y="1386"/>
                  <a:pt x="810" y="1386"/>
                </a:cubicBezTo>
                <a:lnTo>
                  <a:pt x="5144" y="1386"/>
                </a:lnTo>
                <a:lnTo>
                  <a:pt x="5144" y="1386"/>
                </a:lnTo>
                <a:cubicBezTo>
                  <a:pt x="5191" y="1386"/>
                  <a:pt x="5213" y="1327"/>
                  <a:pt x="5177" y="1296"/>
                </a:cubicBezTo>
                <a:lnTo>
                  <a:pt x="4524" y="722"/>
                </a:lnTo>
                <a:lnTo>
                  <a:pt x="4524" y="722"/>
                </a:lnTo>
                <a:cubicBezTo>
                  <a:pt x="4500" y="701"/>
                  <a:pt x="4500" y="665"/>
                  <a:pt x="4524" y="6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70">
            <a:extLst>
              <a:ext uri="{FF2B5EF4-FFF2-40B4-BE49-F238E27FC236}">
                <a16:creationId xmlns:a16="http://schemas.microsoft.com/office/drawing/2014/main" id="{2C34EC64-E32E-214A-B56F-F85F2C6E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375" y="11230543"/>
            <a:ext cx="6493458" cy="1730488"/>
          </a:xfrm>
          <a:custGeom>
            <a:avLst/>
            <a:gdLst>
              <a:gd name="T0" fmla="*/ 689 w 5212"/>
              <a:gd name="T1" fmla="*/ 645 h 1387"/>
              <a:gd name="T2" fmla="*/ 39 w 5212"/>
              <a:gd name="T3" fmla="*/ 89 h 1387"/>
              <a:gd name="T4" fmla="*/ 39 w 5212"/>
              <a:gd name="T5" fmla="*/ 89 h 1387"/>
              <a:gd name="T6" fmla="*/ 71 w 5212"/>
              <a:gd name="T7" fmla="*/ 0 h 1387"/>
              <a:gd name="T8" fmla="*/ 4403 w 5212"/>
              <a:gd name="T9" fmla="*/ 0 h 1387"/>
              <a:gd name="T10" fmla="*/ 4403 w 5212"/>
              <a:gd name="T11" fmla="*/ 0 h 1387"/>
              <a:gd name="T12" fmla="*/ 4436 w 5212"/>
              <a:gd name="T13" fmla="*/ 12 h 1387"/>
              <a:gd name="T14" fmla="*/ 5187 w 5212"/>
              <a:gd name="T15" fmla="*/ 645 h 1387"/>
              <a:gd name="T16" fmla="*/ 5187 w 5212"/>
              <a:gd name="T17" fmla="*/ 645 h 1387"/>
              <a:gd name="T18" fmla="*/ 5188 w 5212"/>
              <a:gd name="T19" fmla="*/ 722 h 1387"/>
              <a:gd name="T20" fmla="*/ 4436 w 5212"/>
              <a:gd name="T21" fmla="*/ 1374 h 1387"/>
              <a:gd name="T22" fmla="*/ 4436 w 5212"/>
              <a:gd name="T23" fmla="*/ 1374 h 1387"/>
              <a:gd name="T24" fmla="*/ 4403 w 5212"/>
              <a:gd name="T25" fmla="*/ 1386 h 1387"/>
              <a:gd name="T26" fmla="*/ 69 w 5212"/>
              <a:gd name="T27" fmla="*/ 1386 h 1387"/>
              <a:gd name="T28" fmla="*/ 69 w 5212"/>
              <a:gd name="T29" fmla="*/ 1386 h 1387"/>
              <a:gd name="T30" fmla="*/ 35 w 5212"/>
              <a:gd name="T31" fmla="*/ 1296 h 1387"/>
              <a:gd name="T32" fmla="*/ 689 w 5212"/>
              <a:gd name="T33" fmla="*/ 722 h 1387"/>
              <a:gd name="T34" fmla="*/ 689 w 5212"/>
              <a:gd name="T35" fmla="*/ 722 h 1387"/>
              <a:gd name="T36" fmla="*/ 689 w 5212"/>
              <a:gd name="T37" fmla="*/ 645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12" h="1387">
                <a:moveTo>
                  <a:pt x="689" y="645"/>
                </a:moveTo>
                <a:lnTo>
                  <a:pt x="39" y="89"/>
                </a:lnTo>
                <a:lnTo>
                  <a:pt x="39" y="89"/>
                </a:lnTo>
                <a:cubicBezTo>
                  <a:pt x="2" y="59"/>
                  <a:pt x="24" y="0"/>
                  <a:pt x="71" y="0"/>
                </a:cubicBezTo>
                <a:lnTo>
                  <a:pt x="4403" y="0"/>
                </a:lnTo>
                <a:lnTo>
                  <a:pt x="4403" y="0"/>
                </a:lnTo>
                <a:cubicBezTo>
                  <a:pt x="4415" y="0"/>
                  <a:pt x="4426" y="4"/>
                  <a:pt x="4436" y="12"/>
                </a:cubicBezTo>
                <a:lnTo>
                  <a:pt x="5187" y="645"/>
                </a:lnTo>
                <a:lnTo>
                  <a:pt x="5187" y="645"/>
                </a:lnTo>
                <a:cubicBezTo>
                  <a:pt x="5211" y="665"/>
                  <a:pt x="5211" y="702"/>
                  <a:pt x="5188" y="722"/>
                </a:cubicBezTo>
                <a:lnTo>
                  <a:pt x="4436" y="1374"/>
                </a:lnTo>
                <a:lnTo>
                  <a:pt x="4436" y="1374"/>
                </a:lnTo>
                <a:cubicBezTo>
                  <a:pt x="4426" y="1381"/>
                  <a:pt x="4415" y="1386"/>
                  <a:pt x="4403" y="1386"/>
                </a:cubicBezTo>
                <a:lnTo>
                  <a:pt x="69" y="1386"/>
                </a:lnTo>
                <a:lnTo>
                  <a:pt x="69" y="1386"/>
                </a:lnTo>
                <a:cubicBezTo>
                  <a:pt x="22" y="1386"/>
                  <a:pt x="0" y="1328"/>
                  <a:pt x="35" y="1296"/>
                </a:cubicBezTo>
                <a:lnTo>
                  <a:pt x="689" y="722"/>
                </a:lnTo>
                <a:lnTo>
                  <a:pt x="689" y="722"/>
                </a:lnTo>
                <a:cubicBezTo>
                  <a:pt x="712" y="701"/>
                  <a:pt x="712" y="665"/>
                  <a:pt x="689" y="6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78">
            <a:extLst>
              <a:ext uri="{FF2B5EF4-FFF2-40B4-BE49-F238E27FC236}">
                <a16:creationId xmlns:a16="http://schemas.microsoft.com/office/drawing/2014/main" id="{BDF946CA-3E0D-4746-8B97-6C4285CB8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2242" y="5088679"/>
            <a:ext cx="2543544" cy="3691711"/>
          </a:xfrm>
          <a:custGeom>
            <a:avLst/>
            <a:gdLst>
              <a:gd name="T0" fmla="*/ 539 w 2041"/>
              <a:gd name="T1" fmla="*/ 26 h 2964"/>
              <a:gd name="T2" fmla="*/ 539 w 2041"/>
              <a:gd name="T3" fmla="*/ 26 h 2964"/>
              <a:gd name="T4" fmla="*/ 570 w 2041"/>
              <a:gd name="T5" fmla="*/ 2 h 2964"/>
              <a:gd name="T6" fmla="*/ 570 w 2041"/>
              <a:gd name="T7" fmla="*/ 2 h 2964"/>
              <a:gd name="T8" fmla="*/ 1656 w 2041"/>
              <a:gd name="T9" fmla="*/ 553 h 2964"/>
              <a:gd name="T10" fmla="*/ 1656 w 2041"/>
              <a:gd name="T11" fmla="*/ 553 h 2964"/>
              <a:gd name="T12" fmla="*/ 1975 w 2041"/>
              <a:gd name="T13" fmla="*/ 1604 h 2964"/>
              <a:gd name="T14" fmla="*/ 1975 w 2041"/>
              <a:gd name="T15" fmla="*/ 1604 h 2964"/>
              <a:gd name="T16" fmla="*/ 1313 w 2041"/>
              <a:gd name="T17" fmla="*/ 2535 h 2964"/>
              <a:gd name="T18" fmla="*/ 1313 w 2041"/>
              <a:gd name="T19" fmla="*/ 2535 h 2964"/>
              <a:gd name="T20" fmla="*/ 93 w 2041"/>
              <a:gd name="T21" fmla="*/ 2806 h 2964"/>
              <a:gd name="T22" fmla="*/ 206 w 2041"/>
              <a:gd name="T23" fmla="*/ 2917 h 2964"/>
              <a:gd name="T24" fmla="*/ 206 w 2041"/>
              <a:gd name="T25" fmla="*/ 2917 h 2964"/>
              <a:gd name="T26" fmla="*/ 207 w 2041"/>
              <a:gd name="T27" fmla="*/ 2953 h 2964"/>
              <a:gd name="T28" fmla="*/ 207 w 2041"/>
              <a:gd name="T29" fmla="*/ 2953 h 2964"/>
              <a:gd name="T30" fmla="*/ 171 w 2041"/>
              <a:gd name="T31" fmla="*/ 2953 h 2964"/>
              <a:gd name="T32" fmla="*/ 11 w 2041"/>
              <a:gd name="T33" fmla="*/ 2797 h 2964"/>
              <a:gd name="T34" fmla="*/ 11 w 2041"/>
              <a:gd name="T35" fmla="*/ 2797 h 2964"/>
              <a:gd name="T36" fmla="*/ 10 w 2041"/>
              <a:gd name="T37" fmla="*/ 2761 h 2964"/>
              <a:gd name="T38" fmla="*/ 166 w 2041"/>
              <a:gd name="T39" fmla="*/ 2602 h 2964"/>
              <a:gd name="T40" fmla="*/ 166 w 2041"/>
              <a:gd name="T41" fmla="*/ 2602 h 2964"/>
              <a:gd name="T42" fmla="*/ 202 w 2041"/>
              <a:gd name="T43" fmla="*/ 2602 h 2964"/>
              <a:gd name="T44" fmla="*/ 202 w 2041"/>
              <a:gd name="T45" fmla="*/ 2602 h 2964"/>
              <a:gd name="T46" fmla="*/ 202 w 2041"/>
              <a:gd name="T47" fmla="*/ 2637 h 2964"/>
              <a:gd name="T48" fmla="*/ 94 w 2041"/>
              <a:gd name="T49" fmla="*/ 2749 h 2964"/>
              <a:gd name="T50" fmla="*/ 94 w 2041"/>
              <a:gd name="T51" fmla="*/ 2749 h 2964"/>
              <a:gd name="T52" fmla="*/ 95 w 2041"/>
              <a:gd name="T53" fmla="*/ 2749 h 2964"/>
              <a:gd name="T54" fmla="*/ 95 w 2041"/>
              <a:gd name="T55" fmla="*/ 2749 h 2964"/>
              <a:gd name="T56" fmla="*/ 1273 w 2041"/>
              <a:gd name="T57" fmla="*/ 2490 h 2964"/>
              <a:gd name="T58" fmla="*/ 1273 w 2041"/>
              <a:gd name="T59" fmla="*/ 2490 h 2964"/>
              <a:gd name="T60" fmla="*/ 1908 w 2041"/>
              <a:gd name="T61" fmla="*/ 1596 h 2964"/>
              <a:gd name="T62" fmla="*/ 1908 w 2041"/>
              <a:gd name="T63" fmla="*/ 1596 h 2964"/>
              <a:gd name="T64" fmla="*/ 1602 w 2041"/>
              <a:gd name="T65" fmla="*/ 587 h 2964"/>
              <a:gd name="T66" fmla="*/ 1602 w 2041"/>
              <a:gd name="T67" fmla="*/ 587 h 2964"/>
              <a:gd name="T68" fmla="*/ 563 w 2041"/>
              <a:gd name="T69" fmla="*/ 59 h 2964"/>
              <a:gd name="T70" fmla="*/ 563 w 2041"/>
              <a:gd name="T71" fmla="*/ 59 h 2964"/>
              <a:gd name="T72" fmla="*/ 539 w 2041"/>
              <a:gd name="T73" fmla="*/ 26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1" h="2964">
                <a:moveTo>
                  <a:pt x="539" y="26"/>
                </a:moveTo>
                <a:lnTo>
                  <a:pt x="539" y="26"/>
                </a:lnTo>
                <a:cubicBezTo>
                  <a:pt x="541" y="10"/>
                  <a:pt x="555" y="0"/>
                  <a:pt x="570" y="2"/>
                </a:cubicBezTo>
                <a:lnTo>
                  <a:pt x="570" y="2"/>
                </a:lnTo>
                <a:cubicBezTo>
                  <a:pt x="1004" y="61"/>
                  <a:pt x="1393" y="258"/>
                  <a:pt x="1656" y="553"/>
                </a:cubicBezTo>
                <a:lnTo>
                  <a:pt x="1656" y="553"/>
                </a:lnTo>
                <a:cubicBezTo>
                  <a:pt x="1925" y="854"/>
                  <a:pt x="2040" y="1232"/>
                  <a:pt x="1975" y="1604"/>
                </a:cubicBezTo>
                <a:lnTo>
                  <a:pt x="1975" y="1604"/>
                </a:lnTo>
                <a:cubicBezTo>
                  <a:pt x="1911" y="1976"/>
                  <a:pt x="1673" y="2311"/>
                  <a:pt x="1313" y="2535"/>
                </a:cubicBezTo>
                <a:lnTo>
                  <a:pt x="1313" y="2535"/>
                </a:lnTo>
                <a:cubicBezTo>
                  <a:pt x="963" y="2754"/>
                  <a:pt x="525" y="2851"/>
                  <a:pt x="93" y="2806"/>
                </a:cubicBezTo>
                <a:lnTo>
                  <a:pt x="206" y="2917"/>
                </a:lnTo>
                <a:lnTo>
                  <a:pt x="206" y="2917"/>
                </a:lnTo>
                <a:cubicBezTo>
                  <a:pt x="217" y="2926"/>
                  <a:pt x="217" y="2942"/>
                  <a:pt x="207" y="2953"/>
                </a:cubicBezTo>
                <a:lnTo>
                  <a:pt x="207" y="2953"/>
                </a:lnTo>
                <a:cubicBezTo>
                  <a:pt x="197" y="2963"/>
                  <a:pt x="181" y="2963"/>
                  <a:pt x="171" y="2953"/>
                </a:cubicBezTo>
                <a:lnTo>
                  <a:pt x="11" y="2797"/>
                </a:lnTo>
                <a:lnTo>
                  <a:pt x="11" y="2797"/>
                </a:lnTo>
                <a:cubicBezTo>
                  <a:pt x="0" y="2787"/>
                  <a:pt x="0" y="2772"/>
                  <a:pt x="10" y="2761"/>
                </a:cubicBezTo>
                <a:lnTo>
                  <a:pt x="166" y="2602"/>
                </a:lnTo>
                <a:lnTo>
                  <a:pt x="166" y="2602"/>
                </a:lnTo>
                <a:cubicBezTo>
                  <a:pt x="176" y="2592"/>
                  <a:pt x="192" y="2591"/>
                  <a:pt x="202" y="2602"/>
                </a:cubicBezTo>
                <a:lnTo>
                  <a:pt x="202" y="2602"/>
                </a:lnTo>
                <a:cubicBezTo>
                  <a:pt x="212" y="2612"/>
                  <a:pt x="212" y="2627"/>
                  <a:pt x="202" y="2637"/>
                </a:cubicBezTo>
                <a:lnTo>
                  <a:pt x="94" y="2749"/>
                </a:lnTo>
                <a:lnTo>
                  <a:pt x="94" y="2749"/>
                </a:lnTo>
                <a:cubicBezTo>
                  <a:pt x="94" y="2749"/>
                  <a:pt x="94" y="2749"/>
                  <a:pt x="95" y="2749"/>
                </a:cubicBezTo>
                <a:lnTo>
                  <a:pt x="95" y="2749"/>
                </a:lnTo>
                <a:cubicBezTo>
                  <a:pt x="512" y="2794"/>
                  <a:pt x="935" y="2701"/>
                  <a:pt x="1273" y="2490"/>
                </a:cubicBezTo>
                <a:lnTo>
                  <a:pt x="1273" y="2490"/>
                </a:lnTo>
                <a:cubicBezTo>
                  <a:pt x="1618" y="2275"/>
                  <a:pt x="1846" y="1953"/>
                  <a:pt x="1908" y="1596"/>
                </a:cubicBezTo>
                <a:lnTo>
                  <a:pt x="1908" y="1596"/>
                </a:lnTo>
                <a:cubicBezTo>
                  <a:pt x="1970" y="1239"/>
                  <a:pt x="1860" y="876"/>
                  <a:pt x="1602" y="587"/>
                </a:cubicBezTo>
                <a:lnTo>
                  <a:pt x="1602" y="587"/>
                </a:lnTo>
                <a:cubicBezTo>
                  <a:pt x="1350" y="304"/>
                  <a:pt x="978" y="115"/>
                  <a:pt x="563" y="59"/>
                </a:cubicBezTo>
                <a:lnTo>
                  <a:pt x="563" y="59"/>
                </a:lnTo>
                <a:cubicBezTo>
                  <a:pt x="547" y="57"/>
                  <a:pt x="536" y="41"/>
                  <a:pt x="539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222771BB-9C3C-2345-857F-B830923F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40" y="8571636"/>
            <a:ext cx="2538052" cy="3697203"/>
          </a:xfrm>
          <a:custGeom>
            <a:avLst/>
            <a:gdLst>
              <a:gd name="T0" fmla="*/ 1500 w 2039"/>
              <a:gd name="T1" fmla="*/ 26 h 2966"/>
              <a:gd name="T2" fmla="*/ 1500 w 2039"/>
              <a:gd name="T3" fmla="*/ 26 h 2966"/>
              <a:gd name="T4" fmla="*/ 1469 w 2039"/>
              <a:gd name="T5" fmla="*/ 3 h 2966"/>
              <a:gd name="T6" fmla="*/ 1469 w 2039"/>
              <a:gd name="T7" fmla="*/ 3 h 2966"/>
              <a:gd name="T8" fmla="*/ 383 w 2039"/>
              <a:gd name="T9" fmla="*/ 553 h 2966"/>
              <a:gd name="T10" fmla="*/ 383 w 2039"/>
              <a:gd name="T11" fmla="*/ 553 h 2966"/>
              <a:gd name="T12" fmla="*/ 64 w 2039"/>
              <a:gd name="T13" fmla="*/ 1605 h 2966"/>
              <a:gd name="T14" fmla="*/ 64 w 2039"/>
              <a:gd name="T15" fmla="*/ 1605 h 2966"/>
              <a:gd name="T16" fmla="*/ 726 w 2039"/>
              <a:gd name="T17" fmla="*/ 2537 h 2966"/>
              <a:gd name="T18" fmla="*/ 726 w 2039"/>
              <a:gd name="T19" fmla="*/ 2537 h 2966"/>
              <a:gd name="T20" fmla="*/ 1946 w 2039"/>
              <a:gd name="T21" fmla="*/ 2807 h 2966"/>
              <a:gd name="T22" fmla="*/ 1834 w 2039"/>
              <a:gd name="T23" fmla="*/ 2919 h 2966"/>
              <a:gd name="T24" fmla="*/ 1834 w 2039"/>
              <a:gd name="T25" fmla="*/ 2919 h 2966"/>
              <a:gd name="T26" fmla="*/ 1834 w 2039"/>
              <a:gd name="T27" fmla="*/ 2955 h 2966"/>
              <a:gd name="T28" fmla="*/ 1834 w 2039"/>
              <a:gd name="T29" fmla="*/ 2955 h 2966"/>
              <a:gd name="T30" fmla="*/ 1870 w 2039"/>
              <a:gd name="T31" fmla="*/ 2955 h 2966"/>
              <a:gd name="T32" fmla="*/ 2028 w 2039"/>
              <a:gd name="T33" fmla="*/ 2797 h 2966"/>
              <a:gd name="T34" fmla="*/ 2028 w 2039"/>
              <a:gd name="T35" fmla="*/ 2797 h 2966"/>
              <a:gd name="T36" fmla="*/ 2028 w 2039"/>
              <a:gd name="T37" fmla="*/ 2761 h 2966"/>
              <a:gd name="T38" fmla="*/ 1870 w 2039"/>
              <a:gd name="T39" fmla="*/ 2604 h 2966"/>
              <a:gd name="T40" fmla="*/ 1870 w 2039"/>
              <a:gd name="T41" fmla="*/ 2604 h 2966"/>
              <a:gd name="T42" fmla="*/ 1834 w 2039"/>
              <a:gd name="T43" fmla="*/ 2604 h 2966"/>
              <a:gd name="T44" fmla="*/ 1834 w 2039"/>
              <a:gd name="T45" fmla="*/ 2604 h 2966"/>
              <a:gd name="T46" fmla="*/ 1834 w 2039"/>
              <a:gd name="T47" fmla="*/ 2640 h 2966"/>
              <a:gd name="T48" fmla="*/ 1945 w 2039"/>
              <a:gd name="T49" fmla="*/ 2750 h 2966"/>
              <a:gd name="T50" fmla="*/ 1945 w 2039"/>
              <a:gd name="T51" fmla="*/ 2750 h 2966"/>
              <a:gd name="T52" fmla="*/ 1944 w 2039"/>
              <a:gd name="T53" fmla="*/ 2750 h 2966"/>
              <a:gd name="T54" fmla="*/ 1944 w 2039"/>
              <a:gd name="T55" fmla="*/ 2750 h 2966"/>
              <a:gd name="T56" fmla="*/ 766 w 2039"/>
              <a:gd name="T57" fmla="*/ 2491 h 2966"/>
              <a:gd name="T58" fmla="*/ 766 w 2039"/>
              <a:gd name="T59" fmla="*/ 2491 h 2966"/>
              <a:gd name="T60" fmla="*/ 131 w 2039"/>
              <a:gd name="T61" fmla="*/ 1596 h 2966"/>
              <a:gd name="T62" fmla="*/ 131 w 2039"/>
              <a:gd name="T63" fmla="*/ 1596 h 2966"/>
              <a:gd name="T64" fmla="*/ 437 w 2039"/>
              <a:gd name="T65" fmla="*/ 588 h 2966"/>
              <a:gd name="T66" fmla="*/ 437 w 2039"/>
              <a:gd name="T67" fmla="*/ 588 h 2966"/>
              <a:gd name="T68" fmla="*/ 1476 w 2039"/>
              <a:gd name="T69" fmla="*/ 59 h 2966"/>
              <a:gd name="T70" fmla="*/ 1476 w 2039"/>
              <a:gd name="T71" fmla="*/ 59 h 2966"/>
              <a:gd name="T72" fmla="*/ 1500 w 2039"/>
              <a:gd name="T73" fmla="*/ 26 h 2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39" h="2966">
                <a:moveTo>
                  <a:pt x="1500" y="26"/>
                </a:moveTo>
                <a:lnTo>
                  <a:pt x="1500" y="26"/>
                </a:lnTo>
                <a:cubicBezTo>
                  <a:pt x="1498" y="11"/>
                  <a:pt x="1484" y="0"/>
                  <a:pt x="1469" y="3"/>
                </a:cubicBezTo>
                <a:lnTo>
                  <a:pt x="1469" y="3"/>
                </a:lnTo>
                <a:cubicBezTo>
                  <a:pt x="1035" y="61"/>
                  <a:pt x="646" y="258"/>
                  <a:pt x="383" y="553"/>
                </a:cubicBezTo>
                <a:lnTo>
                  <a:pt x="383" y="553"/>
                </a:lnTo>
                <a:cubicBezTo>
                  <a:pt x="115" y="855"/>
                  <a:pt x="0" y="1233"/>
                  <a:pt x="64" y="1605"/>
                </a:cubicBezTo>
                <a:lnTo>
                  <a:pt x="64" y="1605"/>
                </a:lnTo>
                <a:cubicBezTo>
                  <a:pt x="128" y="1976"/>
                  <a:pt x="367" y="2312"/>
                  <a:pt x="726" y="2537"/>
                </a:cubicBezTo>
                <a:lnTo>
                  <a:pt x="726" y="2537"/>
                </a:lnTo>
                <a:cubicBezTo>
                  <a:pt x="1076" y="2755"/>
                  <a:pt x="1514" y="2852"/>
                  <a:pt x="1946" y="2807"/>
                </a:cubicBezTo>
                <a:lnTo>
                  <a:pt x="1834" y="2919"/>
                </a:lnTo>
                <a:lnTo>
                  <a:pt x="1834" y="2919"/>
                </a:lnTo>
                <a:cubicBezTo>
                  <a:pt x="1825" y="2929"/>
                  <a:pt x="1825" y="2946"/>
                  <a:pt x="1834" y="2955"/>
                </a:cubicBezTo>
                <a:lnTo>
                  <a:pt x="1834" y="2955"/>
                </a:lnTo>
                <a:cubicBezTo>
                  <a:pt x="1845" y="2965"/>
                  <a:pt x="1860" y="2965"/>
                  <a:pt x="1870" y="2955"/>
                </a:cubicBezTo>
                <a:lnTo>
                  <a:pt x="2028" y="2797"/>
                </a:lnTo>
                <a:lnTo>
                  <a:pt x="2028" y="2797"/>
                </a:lnTo>
                <a:cubicBezTo>
                  <a:pt x="2038" y="2788"/>
                  <a:pt x="2038" y="2771"/>
                  <a:pt x="2028" y="2761"/>
                </a:cubicBezTo>
                <a:lnTo>
                  <a:pt x="1870" y="2604"/>
                </a:lnTo>
                <a:lnTo>
                  <a:pt x="1870" y="2604"/>
                </a:lnTo>
                <a:cubicBezTo>
                  <a:pt x="1860" y="2594"/>
                  <a:pt x="1845" y="2594"/>
                  <a:pt x="1834" y="2604"/>
                </a:cubicBezTo>
                <a:lnTo>
                  <a:pt x="1834" y="2604"/>
                </a:lnTo>
                <a:cubicBezTo>
                  <a:pt x="1825" y="2614"/>
                  <a:pt x="1825" y="2630"/>
                  <a:pt x="1834" y="2640"/>
                </a:cubicBezTo>
                <a:lnTo>
                  <a:pt x="1945" y="2750"/>
                </a:lnTo>
                <a:lnTo>
                  <a:pt x="1945" y="2750"/>
                </a:lnTo>
                <a:lnTo>
                  <a:pt x="1944" y="2750"/>
                </a:lnTo>
                <a:lnTo>
                  <a:pt x="1944" y="2750"/>
                </a:lnTo>
                <a:cubicBezTo>
                  <a:pt x="1527" y="2795"/>
                  <a:pt x="1104" y="2702"/>
                  <a:pt x="766" y="2491"/>
                </a:cubicBezTo>
                <a:lnTo>
                  <a:pt x="766" y="2491"/>
                </a:lnTo>
                <a:cubicBezTo>
                  <a:pt x="421" y="2275"/>
                  <a:pt x="193" y="1953"/>
                  <a:pt x="131" y="1596"/>
                </a:cubicBezTo>
                <a:lnTo>
                  <a:pt x="131" y="1596"/>
                </a:lnTo>
                <a:cubicBezTo>
                  <a:pt x="69" y="1239"/>
                  <a:pt x="179" y="876"/>
                  <a:pt x="437" y="588"/>
                </a:cubicBezTo>
                <a:lnTo>
                  <a:pt x="437" y="588"/>
                </a:lnTo>
                <a:cubicBezTo>
                  <a:pt x="689" y="305"/>
                  <a:pt x="1061" y="116"/>
                  <a:pt x="1476" y="59"/>
                </a:cubicBezTo>
                <a:lnTo>
                  <a:pt x="1476" y="59"/>
                </a:lnTo>
                <a:cubicBezTo>
                  <a:pt x="1492" y="56"/>
                  <a:pt x="1503" y="42"/>
                  <a:pt x="1500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385AE8-BA99-884E-BD99-187230477A6C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911AB-EB09-3041-9A13-357DD5407E2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E2AF79-750C-4A48-8A1B-806153197467}"/>
              </a:ext>
            </a:extLst>
          </p:cNvPr>
          <p:cNvSpPr txBox="1"/>
          <p:nvPr/>
        </p:nvSpPr>
        <p:spPr>
          <a:xfrm>
            <a:off x="8087496" y="476607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8BA06-E2A4-C942-A987-1D4568B2511B}"/>
              </a:ext>
            </a:extLst>
          </p:cNvPr>
          <p:cNvSpPr txBox="1"/>
          <p:nvPr/>
        </p:nvSpPr>
        <p:spPr>
          <a:xfrm>
            <a:off x="14029970" y="476607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119EF-0361-5049-B442-70A99595896C}"/>
              </a:ext>
            </a:extLst>
          </p:cNvPr>
          <p:cNvSpPr txBox="1"/>
          <p:nvPr/>
        </p:nvSpPr>
        <p:spPr>
          <a:xfrm>
            <a:off x="7289632" y="827924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1F83E-EE0D-3848-A980-08E7CBDCE043}"/>
              </a:ext>
            </a:extLst>
          </p:cNvPr>
          <p:cNvSpPr txBox="1"/>
          <p:nvPr/>
        </p:nvSpPr>
        <p:spPr>
          <a:xfrm>
            <a:off x="13275629" y="827924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E49B98-8AA7-734E-9E38-4144E7946617}"/>
              </a:ext>
            </a:extLst>
          </p:cNvPr>
          <p:cNvSpPr txBox="1"/>
          <p:nvPr/>
        </p:nvSpPr>
        <p:spPr>
          <a:xfrm>
            <a:off x="8042378" y="11803400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D5512-1082-D149-8887-8897E702CA7B}"/>
              </a:ext>
            </a:extLst>
          </p:cNvPr>
          <p:cNvSpPr txBox="1"/>
          <p:nvPr/>
        </p:nvSpPr>
        <p:spPr>
          <a:xfrm>
            <a:off x="14288280" y="11803400"/>
            <a:ext cx="30636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35" name="Freeform 932">
            <a:extLst>
              <a:ext uri="{FF2B5EF4-FFF2-40B4-BE49-F238E27FC236}">
                <a16:creationId xmlns:a16="http://schemas.microsoft.com/office/drawing/2014/main" id="{1EAFCC85-5303-CB44-AAFF-5C511495E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5133" y="3031539"/>
            <a:ext cx="760984" cy="763270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933">
            <a:extLst>
              <a:ext uri="{FF2B5EF4-FFF2-40B4-BE49-F238E27FC236}">
                <a16:creationId xmlns:a16="http://schemas.microsoft.com/office/drawing/2014/main" id="{904935F3-00C0-CA49-BFDB-783562A70B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66539" y="3059520"/>
            <a:ext cx="763270" cy="712994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B5529FAE-1E0A-5D4F-BEAF-B7933097B4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2350" y="6536765"/>
            <a:ext cx="763270" cy="76327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466B9D4C-7FD2-084A-965C-998333F916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24090" y="6536765"/>
            <a:ext cx="575880" cy="763270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46A63594-275B-AF4F-9A10-73B443A2B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6120" y="10046566"/>
            <a:ext cx="760984" cy="76327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946">
            <a:extLst>
              <a:ext uri="{FF2B5EF4-FFF2-40B4-BE49-F238E27FC236}">
                <a16:creationId xmlns:a16="http://schemas.microsoft.com/office/drawing/2014/main" id="{64D7593C-E11A-814D-895C-97BCD48BB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84165" y="10046566"/>
            <a:ext cx="760984" cy="763270"/>
          </a:xfrm>
          <a:custGeom>
            <a:avLst/>
            <a:gdLst>
              <a:gd name="T0" fmla="*/ 48232487 w 291740"/>
              <a:gd name="T1" fmla="*/ 53883607 h 291739"/>
              <a:gd name="T2" fmla="*/ 53906848 w 291740"/>
              <a:gd name="T3" fmla="*/ 43279401 h 291739"/>
              <a:gd name="T4" fmla="*/ 48232487 w 291740"/>
              <a:gd name="T5" fmla="*/ 40373170 h 291739"/>
              <a:gd name="T6" fmla="*/ 15719770 w 291740"/>
              <a:gd name="T7" fmla="*/ 61581307 h 291739"/>
              <a:gd name="T8" fmla="*/ 46392302 w 291740"/>
              <a:gd name="T9" fmla="*/ 40373170 h 291739"/>
              <a:gd name="T10" fmla="*/ 10965585 w 291740"/>
              <a:gd name="T11" fmla="*/ 40373170 h 291739"/>
              <a:gd name="T12" fmla="*/ 8205148 w 291740"/>
              <a:gd name="T13" fmla="*/ 53883607 h 291739"/>
              <a:gd name="T14" fmla="*/ 13802291 w 291740"/>
              <a:gd name="T15" fmla="*/ 40373170 h 291739"/>
              <a:gd name="T16" fmla="*/ 1916774 w 291740"/>
              <a:gd name="T17" fmla="*/ 32675959 h 291739"/>
              <a:gd name="T18" fmla="*/ 3527410 w 291740"/>
              <a:gd name="T19" fmla="*/ 53883607 h 291739"/>
              <a:gd name="T20" fmla="*/ 6288253 w 291740"/>
              <a:gd name="T21" fmla="*/ 43279401 h 291739"/>
              <a:gd name="T22" fmla="*/ 51146432 w 291740"/>
              <a:gd name="T23" fmla="*/ 38488293 h 291739"/>
              <a:gd name="T24" fmla="*/ 55824074 w 291740"/>
              <a:gd name="T25" fmla="*/ 53883607 h 291739"/>
              <a:gd name="T26" fmla="*/ 60194638 w 291740"/>
              <a:gd name="T27" fmla="*/ 52312661 h 291739"/>
              <a:gd name="T28" fmla="*/ 1916774 w 291740"/>
              <a:gd name="T29" fmla="*/ 32675959 h 291739"/>
              <a:gd name="T30" fmla="*/ 17134884 w 291740"/>
              <a:gd name="T31" fmla="*/ 26625070 h 291739"/>
              <a:gd name="T32" fmla="*/ 15190343 w 291740"/>
              <a:gd name="T33" fmla="*/ 26625070 h 291739"/>
              <a:gd name="T34" fmla="*/ 11099235 w 291740"/>
              <a:gd name="T35" fmla="*/ 25587711 h 291739"/>
              <a:gd name="T36" fmla="*/ 11099235 w 291740"/>
              <a:gd name="T37" fmla="*/ 27582594 h 291739"/>
              <a:gd name="T38" fmla="*/ 11099235 w 291740"/>
              <a:gd name="T39" fmla="*/ 25587711 h 291739"/>
              <a:gd name="T40" fmla="*/ 7008157 w 291740"/>
              <a:gd name="T41" fmla="*/ 26625070 h 291739"/>
              <a:gd name="T42" fmla="*/ 5063367 w 291740"/>
              <a:gd name="T43" fmla="*/ 26625070 h 291739"/>
              <a:gd name="T44" fmla="*/ 3527410 w 291740"/>
              <a:gd name="T45" fmla="*/ 22464438 h 291739"/>
              <a:gd name="T46" fmla="*/ 1916774 w 291740"/>
              <a:gd name="T47" fmla="*/ 30790581 h 291739"/>
              <a:gd name="T48" fmla="*/ 60194638 w 291740"/>
              <a:gd name="T49" fmla="*/ 24035527 h 291739"/>
              <a:gd name="T50" fmla="*/ 3527410 w 291740"/>
              <a:gd name="T51" fmla="*/ 22464438 h 291739"/>
              <a:gd name="T52" fmla="*/ 48232487 w 291740"/>
              <a:gd name="T53" fmla="*/ 20500782 h 291739"/>
              <a:gd name="T54" fmla="*/ 53906848 w 291740"/>
              <a:gd name="T55" fmla="*/ 12174874 h 291739"/>
              <a:gd name="T56" fmla="*/ 8205148 w 291740"/>
              <a:gd name="T57" fmla="*/ 12174874 h 291739"/>
              <a:gd name="T58" fmla="*/ 13802291 w 291740"/>
              <a:gd name="T59" fmla="*/ 20500782 h 291739"/>
              <a:gd name="T60" fmla="*/ 8205148 w 291740"/>
              <a:gd name="T61" fmla="*/ 12174874 h 291739"/>
              <a:gd name="T62" fmla="*/ 15719770 w 291740"/>
              <a:gd name="T63" fmla="*/ 20500782 h 291739"/>
              <a:gd name="T64" fmla="*/ 46392302 w 291740"/>
              <a:gd name="T65" fmla="*/ 1885498 h 291739"/>
              <a:gd name="T66" fmla="*/ 14799270 w 291740"/>
              <a:gd name="T67" fmla="*/ 0 h 291739"/>
              <a:gd name="T68" fmla="*/ 48232487 w 291740"/>
              <a:gd name="T69" fmla="*/ 942071 h 291739"/>
              <a:gd name="T70" fmla="*/ 54826858 w 291740"/>
              <a:gd name="T71" fmla="*/ 10289961 h 291739"/>
              <a:gd name="T72" fmla="*/ 55824074 w 291740"/>
              <a:gd name="T73" fmla="*/ 20500782 h 291739"/>
              <a:gd name="T74" fmla="*/ 62035026 w 291740"/>
              <a:gd name="T75" fmla="*/ 24035527 h 291739"/>
              <a:gd name="T76" fmla="*/ 58584350 w 291740"/>
              <a:gd name="T77" fmla="*/ 55768638 h 291739"/>
              <a:gd name="T78" fmla="*/ 48232487 w 291740"/>
              <a:gd name="T79" fmla="*/ 62523656 h 291739"/>
              <a:gd name="T80" fmla="*/ 14799270 w 291740"/>
              <a:gd name="T81" fmla="*/ 63544660 h 291739"/>
              <a:gd name="T82" fmla="*/ 13802291 w 291740"/>
              <a:gd name="T83" fmla="*/ 55768638 h 291739"/>
              <a:gd name="T84" fmla="*/ 0 w 291740"/>
              <a:gd name="T85" fmla="*/ 52312661 h 291739"/>
              <a:gd name="T86" fmla="*/ 3527410 w 291740"/>
              <a:gd name="T87" fmla="*/ 20500782 h 291739"/>
              <a:gd name="T88" fmla="*/ 6288253 w 291740"/>
              <a:gd name="T89" fmla="*/ 11153936 h 291739"/>
              <a:gd name="T90" fmla="*/ 13802291 w 291740"/>
              <a:gd name="T91" fmla="*/ 10289961 h 291739"/>
              <a:gd name="T92" fmla="*/ 14799270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5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D5649-EF4F-464B-8C36-6F9486D36399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79C8E-70B5-1547-8BCC-AF1436E5138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9CAF6C8-A7A5-C347-801C-E2E0D7CA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376" y="4615104"/>
            <a:ext cx="19164166" cy="7589076"/>
          </a:xfrm>
          <a:custGeom>
            <a:avLst/>
            <a:gdLst>
              <a:gd name="connsiteX0" fmla="*/ 13991596 w 24373939"/>
              <a:gd name="connsiteY0" fmla="*/ 154176 h 9652165"/>
              <a:gd name="connsiteX1" fmla="*/ 14801202 w 24373939"/>
              <a:gd name="connsiteY1" fmla="*/ 282616 h 9652165"/>
              <a:gd name="connsiteX2" fmla="*/ 15758450 w 24373939"/>
              <a:gd name="connsiteY2" fmla="*/ 804711 h 9652165"/>
              <a:gd name="connsiteX3" fmla="*/ 16442733 w 24373939"/>
              <a:gd name="connsiteY3" fmla="*/ 1653272 h 9652165"/>
              <a:gd name="connsiteX4" fmla="*/ 16749351 w 24373939"/>
              <a:gd name="connsiteY4" fmla="*/ 2699954 h 9652165"/>
              <a:gd name="connsiteX5" fmla="*/ 16632189 w 24373939"/>
              <a:gd name="connsiteY5" fmla="*/ 3784019 h 9652165"/>
              <a:gd name="connsiteX6" fmla="*/ 16274448 w 24373939"/>
              <a:gd name="connsiteY6" fmla="*/ 4520669 h 9652165"/>
              <a:gd name="connsiteX7" fmla="*/ 16116038 w 24373939"/>
              <a:gd name="connsiteY7" fmla="*/ 4730033 h 9652165"/>
              <a:gd name="connsiteX8" fmla="*/ 16117122 w 24373939"/>
              <a:gd name="connsiteY8" fmla="*/ 4730942 h 9652165"/>
              <a:gd name="connsiteX9" fmla="*/ 15829461 w 24373939"/>
              <a:gd name="connsiteY9" fmla="*/ 5382233 h 9652165"/>
              <a:gd name="connsiteX10" fmla="*/ 15939046 w 24373939"/>
              <a:gd name="connsiteY10" fmla="*/ 6085827 h 9652165"/>
              <a:gd name="connsiteX11" fmla="*/ 16411009 w 24373939"/>
              <a:gd name="connsiteY11" fmla="*/ 6620060 h 9652165"/>
              <a:gd name="connsiteX12" fmla="*/ 17095915 w 24373939"/>
              <a:gd name="connsiteY12" fmla="*/ 6815572 h 9652165"/>
              <a:gd name="connsiteX13" fmla="*/ 17095929 w 24373939"/>
              <a:gd name="connsiteY13" fmla="*/ 6817578 h 9652165"/>
              <a:gd name="connsiteX14" fmla="*/ 24373939 w 24373939"/>
              <a:gd name="connsiteY14" fmla="*/ 6817578 h 9652165"/>
              <a:gd name="connsiteX15" fmla="*/ 24373939 w 24373939"/>
              <a:gd name="connsiteY15" fmla="*/ 8343556 h 9652165"/>
              <a:gd name="connsiteX16" fmla="*/ 17085151 w 24373939"/>
              <a:gd name="connsiteY16" fmla="*/ 8343556 h 9652165"/>
              <a:gd name="connsiteX17" fmla="*/ 17085151 w 24373939"/>
              <a:gd name="connsiteY17" fmla="*/ 8339223 h 9652165"/>
              <a:gd name="connsiteX18" fmla="*/ 16906187 w 24373939"/>
              <a:gd name="connsiteY18" fmla="*/ 8334074 h 9652165"/>
              <a:gd name="connsiteX19" fmla="*/ 15597839 w 24373939"/>
              <a:gd name="connsiteY19" fmla="*/ 7908945 h 9652165"/>
              <a:gd name="connsiteX20" fmla="*/ 14560517 w 24373939"/>
              <a:gd name="connsiteY20" fmla="*/ 6734628 h 9652165"/>
              <a:gd name="connsiteX21" fmla="*/ 14318932 w 24373939"/>
              <a:gd name="connsiteY21" fmla="*/ 5185476 h 9652165"/>
              <a:gd name="connsiteX22" fmla="*/ 14827292 w 24373939"/>
              <a:gd name="connsiteY22" fmla="*/ 3908932 h 9652165"/>
              <a:gd name="connsiteX23" fmla="*/ 14940970 w 24373939"/>
              <a:gd name="connsiteY23" fmla="*/ 3764019 h 9652165"/>
              <a:gd name="connsiteX24" fmla="*/ 14939555 w 24373939"/>
              <a:gd name="connsiteY24" fmla="*/ 3762836 h 9652165"/>
              <a:gd name="connsiteX25" fmla="*/ 15177620 w 24373939"/>
              <a:gd name="connsiteY25" fmla="*/ 3327964 h 9652165"/>
              <a:gd name="connsiteX26" fmla="*/ 15229969 w 24373939"/>
              <a:gd name="connsiteY26" fmla="*/ 2835774 h 9652165"/>
              <a:gd name="connsiteX27" fmla="*/ 15090371 w 24373939"/>
              <a:gd name="connsiteY27" fmla="*/ 2359782 h 9652165"/>
              <a:gd name="connsiteX28" fmla="*/ 14780013 w 24373939"/>
              <a:gd name="connsiteY28" fmla="*/ 1973507 h 9652165"/>
              <a:gd name="connsiteX29" fmla="*/ 14345014 w 24373939"/>
              <a:gd name="connsiteY29" fmla="*/ 1735511 h 9652165"/>
              <a:gd name="connsiteX30" fmla="*/ 13852679 w 24373939"/>
              <a:gd name="connsiteY30" fmla="*/ 1683177 h 9652165"/>
              <a:gd name="connsiteX31" fmla="*/ 13376548 w 24373939"/>
              <a:gd name="connsiteY31" fmla="*/ 1822735 h 9652165"/>
              <a:gd name="connsiteX32" fmla="*/ 12990159 w 24373939"/>
              <a:gd name="connsiteY32" fmla="*/ 2133001 h 9652165"/>
              <a:gd name="connsiteX33" fmla="*/ 12990052 w 24373939"/>
              <a:gd name="connsiteY33" fmla="*/ 2132912 h 9652165"/>
              <a:gd name="connsiteX34" fmla="*/ 7529932 w 24373939"/>
              <a:gd name="connsiteY34" fmla="*/ 8667679 h 9652165"/>
              <a:gd name="connsiteX35" fmla="*/ 7523962 w 24373939"/>
              <a:gd name="connsiteY35" fmla="*/ 8662688 h 9652165"/>
              <a:gd name="connsiteX36" fmla="*/ 7413481 w 24373939"/>
              <a:gd name="connsiteY36" fmla="*/ 8786478 h 9652165"/>
              <a:gd name="connsiteX37" fmla="*/ 6403468 w 24373939"/>
              <a:gd name="connsiteY37" fmla="*/ 9462729 h 9652165"/>
              <a:gd name="connsiteX38" fmla="*/ 5027356 w 24373939"/>
              <a:gd name="connsiteY38" fmla="*/ 9628440 h 9652165"/>
              <a:gd name="connsiteX39" fmla="*/ 3740911 w 24373939"/>
              <a:gd name="connsiteY39" fmla="*/ 9110126 h 9652165"/>
              <a:gd name="connsiteX40" fmla="*/ 2861694 w 24373939"/>
              <a:gd name="connsiteY40" fmla="*/ 8037362 h 9652165"/>
              <a:gd name="connsiteX41" fmla="*/ 2607643 w 24373939"/>
              <a:gd name="connsiteY41" fmla="*/ 6674293 h 9652165"/>
              <a:gd name="connsiteX42" fmla="*/ 3038534 w 24373939"/>
              <a:gd name="connsiteY42" fmla="*/ 5356078 h 9652165"/>
              <a:gd name="connsiteX43" fmla="*/ 4049757 w 24373939"/>
              <a:gd name="connsiteY43" fmla="*/ 4409156 h 9652165"/>
              <a:gd name="connsiteX44" fmla="*/ 5393489 w 24373939"/>
              <a:gd name="connsiteY44" fmla="*/ 4065274 h 9652165"/>
              <a:gd name="connsiteX45" fmla="*/ 5393489 w 24373939"/>
              <a:gd name="connsiteY45" fmla="*/ 5587825 h 9652165"/>
              <a:gd name="connsiteX46" fmla="*/ 4783268 w 24373939"/>
              <a:gd name="connsiteY46" fmla="*/ 5744814 h 9652165"/>
              <a:gd name="connsiteX47" fmla="*/ 4322489 w 24373939"/>
              <a:gd name="connsiteY47" fmla="*/ 6175913 h 9652165"/>
              <a:gd name="connsiteX48" fmla="*/ 4126969 w 24373939"/>
              <a:gd name="connsiteY48" fmla="*/ 6773969 h 9652165"/>
              <a:gd name="connsiteX49" fmla="*/ 4242786 w 24373939"/>
              <a:gd name="connsiteY49" fmla="*/ 7394452 h 9652165"/>
              <a:gd name="connsiteX50" fmla="*/ 4642544 w 24373939"/>
              <a:gd name="connsiteY50" fmla="*/ 7881619 h 9652165"/>
              <a:gd name="connsiteX51" fmla="*/ 5227857 w 24373939"/>
              <a:gd name="connsiteY51" fmla="*/ 8117103 h 9652165"/>
              <a:gd name="connsiteX52" fmla="*/ 5851777 w 24373939"/>
              <a:gd name="connsiteY52" fmla="*/ 8041100 h 9652165"/>
              <a:gd name="connsiteX53" fmla="*/ 6364862 w 24373939"/>
              <a:gd name="connsiteY53" fmla="*/ 7674791 h 9652165"/>
              <a:gd name="connsiteX54" fmla="*/ 6370820 w 24373939"/>
              <a:gd name="connsiteY54" fmla="*/ 7679803 h 9652165"/>
              <a:gd name="connsiteX55" fmla="*/ 11822661 w 24373939"/>
              <a:gd name="connsiteY55" fmla="*/ 1156428 h 9652165"/>
              <a:gd name="connsiteX56" fmla="*/ 11822266 w 24373939"/>
              <a:gd name="connsiteY56" fmla="*/ 1156097 h 9652165"/>
              <a:gd name="connsiteX57" fmla="*/ 12671076 w 24373939"/>
              <a:gd name="connsiteY57" fmla="*/ 470769 h 9652165"/>
              <a:gd name="connsiteX58" fmla="*/ 13716820 w 24373939"/>
              <a:gd name="connsiteY58" fmla="*/ 165487 h 9652165"/>
              <a:gd name="connsiteX59" fmla="*/ 13991596 w 24373939"/>
              <a:gd name="connsiteY59" fmla="*/ 154176 h 9652165"/>
              <a:gd name="connsiteX60" fmla="*/ 0 w 24373939"/>
              <a:gd name="connsiteY60" fmla="*/ 0 h 9652165"/>
              <a:gd name="connsiteX61" fmla="*/ 5394730 w 24373939"/>
              <a:gd name="connsiteY61" fmla="*/ 0 h 9652165"/>
              <a:gd name="connsiteX62" fmla="*/ 5398982 w 24373939"/>
              <a:gd name="connsiteY62" fmla="*/ 0 h 9652165"/>
              <a:gd name="connsiteX63" fmla="*/ 5398982 w 24373939"/>
              <a:gd name="connsiteY63" fmla="*/ 211 h 9652165"/>
              <a:gd name="connsiteX64" fmla="*/ 5671126 w 24373939"/>
              <a:gd name="connsiteY64" fmla="*/ 13657 h 9652165"/>
              <a:gd name="connsiteX65" fmla="*/ 7370682 w 24373939"/>
              <a:gd name="connsiteY65" fmla="*/ 817368 h 9652165"/>
              <a:gd name="connsiteX66" fmla="*/ 8189736 w 24373939"/>
              <a:gd name="connsiteY66" fmla="*/ 2793504 h 9652165"/>
              <a:gd name="connsiteX67" fmla="*/ 7370682 w 24373939"/>
              <a:gd name="connsiteY67" fmla="*/ 4767148 h 9652165"/>
              <a:gd name="connsiteX68" fmla="*/ 5394730 w 24373939"/>
              <a:gd name="connsiteY68" fmla="*/ 5585761 h 9652165"/>
              <a:gd name="connsiteX69" fmla="*/ 5394730 w 24373939"/>
              <a:gd name="connsiteY69" fmla="*/ 4063165 h 9652165"/>
              <a:gd name="connsiteX70" fmla="*/ 6293571 w 24373939"/>
              <a:gd name="connsiteY70" fmla="*/ 3691860 h 9652165"/>
              <a:gd name="connsiteX71" fmla="*/ 6665074 w 24373939"/>
              <a:gd name="connsiteY71" fmla="*/ 2793504 h 9652165"/>
              <a:gd name="connsiteX72" fmla="*/ 6293571 w 24373939"/>
              <a:gd name="connsiteY72" fmla="*/ 1895147 h 9652165"/>
              <a:gd name="connsiteX73" fmla="*/ 5520176 w 24373939"/>
              <a:gd name="connsiteY73" fmla="*/ 1530036 h 9652165"/>
              <a:gd name="connsiteX74" fmla="*/ 5398982 w 24373939"/>
              <a:gd name="connsiteY74" fmla="*/ 1524053 h 9652165"/>
              <a:gd name="connsiteX75" fmla="*/ 5398982 w 24373939"/>
              <a:gd name="connsiteY75" fmla="*/ 1525978 h 9652165"/>
              <a:gd name="connsiteX76" fmla="*/ 0 w 24373939"/>
              <a:gd name="connsiteY76" fmla="*/ 1525978 h 965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4373939" h="9652165">
                <a:moveTo>
                  <a:pt x="13991596" y="154176"/>
                </a:moveTo>
                <a:cubicBezTo>
                  <a:pt x="14266022" y="156687"/>
                  <a:pt x="14538520" y="200376"/>
                  <a:pt x="14801202" y="282616"/>
                </a:cubicBezTo>
                <a:cubicBezTo>
                  <a:pt x="15151445" y="392268"/>
                  <a:pt x="15476760" y="569207"/>
                  <a:pt x="15758450" y="804711"/>
                </a:cubicBezTo>
                <a:cubicBezTo>
                  <a:pt x="16040141" y="1040214"/>
                  <a:pt x="16271974" y="1329298"/>
                  <a:pt x="16442733" y="1653272"/>
                </a:cubicBezTo>
                <a:cubicBezTo>
                  <a:pt x="16612246" y="1979737"/>
                  <a:pt x="16716945" y="2334861"/>
                  <a:pt x="16749351" y="2699954"/>
                </a:cubicBezTo>
                <a:cubicBezTo>
                  <a:pt x="16781759" y="3066293"/>
                  <a:pt x="16741873" y="3433879"/>
                  <a:pt x="16632189" y="3784019"/>
                </a:cubicBezTo>
                <a:cubicBezTo>
                  <a:pt x="16549925" y="4045690"/>
                  <a:pt x="16429101" y="4294043"/>
                  <a:pt x="16274448" y="4520669"/>
                </a:cubicBezTo>
                <a:lnTo>
                  <a:pt x="16116038" y="4730033"/>
                </a:lnTo>
                <a:lnTo>
                  <a:pt x="16117122" y="4730942"/>
                </a:lnTo>
                <a:cubicBezTo>
                  <a:pt x="15960216" y="4916491"/>
                  <a:pt x="15860593" y="5141890"/>
                  <a:pt x="15829461" y="5382233"/>
                </a:cubicBezTo>
                <a:cubicBezTo>
                  <a:pt x="15798329" y="5623821"/>
                  <a:pt x="15835688" y="5867900"/>
                  <a:pt x="15939046" y="6085827"/>
                </a:cubicBezTo>
                <a:cubicBezTo>
                  <a:pt x="16042405" y="6306245"/>
                  <a:pt x="16205537" y="6491794"/>
                  <a:pt x="16411009" y="6620060"/>
                </a:cubicBezTo>
                <a:cubicBezTo>
                  <a:pt x="16615236" y="6749572"/>
                  <a:pt x="16853085" y="6818063"/>
                  <a:pt x="17095915" y="6815572"/>
                </a:cubicBezTo>
                <a:lnTo>
                  <a:pt x="17095929" y="6817578"/>
                </a:lnTo>
                <a:lnTo>
                  <a:pt x="24373939" y="6817578"/>
                </a:lnTo>
                <a:lnTo>
                  <a:pt x="24373939" y="8343556"/>
                </a:lnTo>
                <a:lnTo>
                  <a:pt x="17085151" y="8343556"/>
                </a:lnTo>
                <a:lnTo>
                  <a:pt x="17085151" y="8339223"/>
                </a:lnTo>
                <a:lnTo>
                  <a:pt x="16906187" y="8334074"/>
                </a:lnTo>
                <a:cubicBezTo>
                  <a:pt x="16442025" y="8304074"/>
                  <a:pt x="15992282" y="8158472"/>
                  <a:pt x="15597839" y="7908945"/>
                </a:cubicBezTo>
                <a:cubicBezTo>
                  <a:pt x="15147046" y="7625017"/>
                  <a:pt x="14787159" y="7216559"/>
                  <a:pt x="14560517" y="6734628"/>
                </a:cubicBezTo>
                <a:cubicBezTo>
                  <a:pt x="14333875" y="6251452"/>
                  <a:pt x="14250441" y="5713482"/>
                  <a:pt x="14318932" y="5185476"/>
                </a:cubicBezTo>
                <a:cubicBezTo>
                  <a:pt x="14378861" y="4722380"/>
                  <a:pt x="14554154" y="4284074"/>
                  <a:pt x="14827292" y="3908932"/>
                </a:cubicBezTo>
                <a:lnTo>
                  <a:pt x="14940970" y="3764019"/>
                </a:lnTo>
                <a:lnTo>
                  <a:pt x="14939555" y="3762836"/>
                </a:lnTo>
                <a:cubicBezTo>
                  <a:pt x="15046746" y="3634493"/>
                  <a:pt x="15127763" y="3487459"/>
                  <a:pt x="15177620" y="3327964"/>
                </a:cubicBezTo>
                <a:cubicBezTo>
                  <a:pt x="15227477" y="3168470"/>
                  <a:pt x="15244927" y="3001499"/>
                  <a:pt x="15229969" y="2835774"/>
                </a:cubicBezTo>
                <a:cubicBezTo>
                  <a:pt x="15215013" y="2670049"/>
                  <a:pt x="15168895" y="2508063"/>
                  <a:pt x="15090371" y="2359782"/>
                </a:cubicBezTo>
                <a:cubicBezTo>
                  <a:pt x="15013093" y="2212749"/>
                  <a:pt x="14908394" y="2080667"/>
                  <a:pt x="14780013" y="1973507"/>
                </a:cubicBezTo>
                <a:cubicBezTo>
                  <a:pt x="14652879" y="1867592"/>
                  <a:pt x="14504555" y="1786599"/>
                  <a:pt x="14345014" y="1735511"/>
                </a:cubicBezTo>
                <a:cubicBezTo>
                  <a:pt x="14185472" y="1686915"/>
                  <a:pt x="14018453" y="1668224"/>
                  <a:pt x="13852679" y="1683177"/>
                </a:cubicBezTo>
                <a:cubicBezTo>
                  <a:pt x="13686906" y="1698129"/>
                  <a:pt x="13524871" y="1745479"/>
                  <a:pt x="13376548" y="1822735"/>
                </a:cubicBezTo>
                <a:cubicBezTo>
                  <a:pt x="13229471" y="1899990"/>
                  <a:pt x="13097350" y="2004658"/>
                  <a:pt x="12990159" y="2133001"/>
                </a:cubicBezTo>
                <a:lnTo>
                  <a:pt x="12990052" y="2132912"/>
                </a:lnTo>
                <a:lnTo>
                  <a:pt x="7529932" y="8667679"/>
                </a:lnTo>
                <a:lnTo>
                  <a:pt x="7523962" y="8662688"/>
                </a:lnTo>
                <a:lnTo>
                  <a:pt x="7413481" y="8786478"/>
                </a:lnTo>
                <a:cubicBezTo>
                  <a:pt x="7131236" y="9083201"/>
                  <a:pt x="6785945" y="9314461"/>
                  <a:pt x="6403468" y="9462729"/>
                </a:cubicBezTo>
                <a:cubicBezTo>
                  <a:pt x="5965105" y="9632178"/>
                  <a:pt x="5491870" y="9689492"/>
                  <a:pt x="5027356" y="9628440"/>
                </a:cubicBezTo>
                <a:cubicBezTo>
                  <a:pt x="4561595" y="9566143"/>
                  <a:pt x="4119497" y="9387972"/>
                  <a:pt x="3740911" y="9110126"/>
                </a:cubicBezTo>
                <a:cubicBezTo>
                  <a:pt x="3362325" y="8832278"/>
                  <a:pt x="3060950" y="8463478"/>
                  <a:pt x="2861694" y="8037362"/>
                </a:cubicBezTo>
                <a:cubicBezTo>
                  <a:pt x="2663684" y="7611248"/>
                  <a:pt x="2576509" y="7142770"/>
                  <a:pt x="2607643" y="6674293"/>
                </a:cubicBezTo>
                <a:cubicBezTo>
                  <a:pt x="2637531" y="6205816"/>
                  <a:pt x="2785728" y="5752290"/>
                  <a:pt x="3038534" y="5356078"/>
                </a:cubicBezTo>
                <a:cubicBezTo>
                  <a:pt x="3291340" y="4959866"/>
                  <a:pt x="3638792" y="4633427"/>
                  <a:pt x="4049757" y="4409156"/>
                </a:cubicBezTo>
                <a:cubicBezTo>
                  <a:pt x="4461967" y="4182394"/>
                  <a:pt x="4923993" y="4065274"/>
                  <a:pt x="5393489" y="4065274"/>
                </a:cubicBezTo>
                <a:lnTo>
                  <a:pt x="5393489" y="5587825"/>
                </a:lnTo>
                <a:cubicBezTo>
                  <a:pt x="5179289" y="5587825"/>
                  <a:pt x="4970070" y="5642647"/>
                  <a:pt x="4783268" y="5744814"/>
                </a:cubicBezTo>
                <a:cubicBezTo>
                  <a:pt x="4595220" y="5846982"/>
                  <a:pt x="4438306" y="5995250"/>
                  <a:pt x="4322489" y="6175913"/>
                </a:cubicBezTo>
                <a:cubicBezTo>
                  <a:pt x="4207916" y="6355330"/>
                  <a:pt x="4140668" y="6562158"/>
                  <a:pt x="4126969" y="6773969"/>
                </a:cubicBezTo>
                <a:cubicBezTo>
                  <a:pt x="4113270" y="6988272"/>
                  <a:pt x="4153121" y="7200084"/>
                  <a:pt x="4242786" y="7394452"/>
                </a:cubicBezTo>
                <a:cubicBezTo>
                  <a:pt x="4333697" y="7587574"/>
                  <a:pt x="4470686" y="7754532"/>
                  <a:pt x="4642544" y="7881619"/>
                </a:cubicBezTo>
                <a:cubicBezTo>
                  <a:pt x="4814401" y="8007460"/>
                  <a:pt x="5014904" y="8088446"/>
                  <a:pt x="5227857" y="8117103"/>
                </a:cubicBezTo>
                <a:cubicBezTo>
                  <a:pt x="5438322" y="8145760"/>
                  <a:pt x="5653767" y="8119595"/>
                  <a:pt x="5851777" y="8041100"/>
                </a:cubicBezTo>
                <a:cubicBezTo>
                  <a:pt x="6051034" y="7963852"/>
                  <a:pt x="6227873" y="7839256"/>
                  <a:pt x="6364862" y="7674791"/>
                </a:cubicBezTo>
                <a:lnTo>
                  <a:pt x="6370820" y="7679803"/>
                </a:lnTo>
                <a:lnTo>
                  <a:pt x="11822661" y="1156428"/>
                </a:lnTo>
                <a:lnTo>
                  <a:pt x="11822266" y="1156097"/>
                </a:lnTo>
                <a:cubicBezTo>
                  <a:pt x="12057839" y="873244"/>
                  <a:pt x="12345761" y="641478"/>
                  <a:pt x="12671076" y="470769"/>
                </a:cubicBezTo>
                <a:cubicBezTo>
                  <a:pt x="12996391" y="302552"/>
                  <a:pt x="13351619" y="197884"/>
                  <a:pt x="13716820" y="165487"/>
                </a:cubicBezTo>
                <a:cubicBezTo>
                  <a:pt x="13808431" y="157076"/>
                  <a:pt x="13900121" y="153338"/>
                  <a:pt x="13991596" y="154176"/>
                </a:cubicBezTo>
                <a:close/>
                <a:moveTo>
                  <a:pt x="0" y="0"/>
                </a:moveTo>
                <a:lnTo>
                  <a:pt x="5394730" y="0"/>
                </a:lnTo>
                <a:lnTo>
                  <a:pt x="5398982" y="0"/>
                </a:lnTo>
                <a:lnTo>
                  <a:pt x="5398982" y="211"/>
                </a:lnTo>
                <a:lnTo>
                  <a:pt x="5671126" y="13657"/>
                </a:lnTo>
                <a:cubicBezTo>
                  <a:pt x="6311219" y="77096"/>
                  <a:pt x="6912536" y="359468"/>
                  <a:pt x="7370682" y="817368"/>
                </a:cubicBezTo>
                <a:cubicBezTo>
                  <a:pt x="7895525" y="1340683"/>
                  <a:pt x="8189736" y="2052141"/>
                  <a:pt x="8189736" y="2793504"/>
                </a:cubicBezTo>
                <a:cubicBezTo>
                  <a:pt x="8189736" y="3534866"/>
                  <a:pt x="7895525" y="4243833"/>
                  <a:pt x="7370682" y="4767148"/>
                </a:cubicBezTo>
                <a:cubicBezTo>
                  <a:pt x="6847085" y="5291708"/>
                  <a:pt x="6136491" y="5585761"/>
                  <a:pt x="5394730" y="5585761"/>
                </a:cubicBezTo>
                <a:lnTo>
                  <a:pt x="5394730" y="4063165"/>
                </a:lnTo>
                <a:cubicBezTo>
                  <a:pt x="5731327" y="4063165"/>
                  <a:pt x="6054212" y="3929844"/>
                  <a:pt x="6293571" y="3691860"/>
                </a:cubicBezTo>
                <a:cubicBezTo>
                  <a:pt x="6531682" y="3452631"/>
                  <a:pt x="6665074" y="3129920"/>
                  <a:pt x="6665074" y="2793504"/>
                </a:cubicBezTo>
                <a:cubicBezTo>
                  <a:pt x="6665074" y="2455841"/>
                  <a:pt x="6531682" y="2133130"/>
                  <a:pt x="6293571" y="1895147"/>
                </a:cubicBezTo>
                <a:cubicBezTo>
                  <a:pt x="6084133" y="1686911"/>
                  <a:pt x="5810744" y="1558808"/>
                  <a:pt x="5520176" y="1530036"/>
                </a:cubicBezTo>
                <a:lnTo>
                  <a:pt x="5398982" y="1524053"/>
                </a:lnTo>
                <a:lnTo>
                  <a:pt x="5398982" y="1525978"/>
                </a:lnTo>
                <a:lnTo>
                  <a:pt x="0" y="15259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866A304-1D97-BE40-A2F8-C9231F73EB83}"/>
              </a:ext>
            </a:extLst>
          </p:cNvPr>
          <p:cNvSpPr/>
          <p:nvPr/>
        </p:nvSpPr>
        <p:spPr>
          <a:xfrm>
            <a:off x="2604564" y="5160749"/>
            <a:ext cx="19146850" cy="6451297"/>
          </a:xfrm>
          <a:custGeom>
            <a:avLst/>
            <a:gdLst>
              <a:gd name="connsiteX0" fmla="*/ 0 w 24351916"/>
              <a:gd name="connsiteY0" fmla="*/ 176147 h 8745835"/>
              <a:gd name="connsiteX1" fmla="*/ 5390147 w 24351916"/>
              <a:gd name="connsiteY1" fmla="*/ 200210 h 8745835"/>
              <a:gd name="connsiteX2" fmla="*/ 7435516 w 24351916"/>
              <a:gd name="connsiteY2" fmla="*/ 2197452 h 8745835"/>
              <a:gd name="connsiteX3" fmla="*/ 5486400 w 24351916"/>
              <a:gd name="connsiteY3" fmla="*/ 4363136 h 8745835"/>
              <a:gd name="connsiteX4" fmla="*/ 3729789 w 24351916"/>
              <a:gd name="connsiteY4" fmla="*/ 7683852 h 8745835"/>
              <a:gd name="connsiteX5" fmla="*/ 6184232 w 24351916"/>
              <a:gd name="connsiteY5" fmla="*/ 8237305 h 8745835"/>
              <a:gd name="connsiteX6" fmla="*/ 12633158 w 24351916"/>
              <a:gd name="connsiteY6" fmla="*/ 825852 h 8745835"/>
              <a:gd name="connsiteX7" fmla="*/ 15111663 w 24351916"/>
              <a:gd name="connsiteY7" fmla="*/ 753663 h 8745835"/>
              <a:gd name="connsiteX8" fmla="*/ 16050126 w 24351916"/>
              <a:gd name="connsiteY8" fmla="*/ 2799031 h 8745835"/>
              <a:gd name="connsiteX9" fmla="*/ 15207916 w 24351916"/>
              <a:gd name="connsiteY9" fmla="*/ 6360378 h 8745835"/>
              <a:gd name="connsiteX10" fmla="*/ 17229221 w 24351916"/>
              <a:gd name="connsiteY10" fmla="*/ 7082273 h 8745835"/>
              <a:gd name="connsiteX11" fmla="*/ 24351916 w 24351916"/>
              <a:gd name="connsiteY11" fmla="*/ 7034147 h 8745835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5207916 w 24351916"/>
              <a:gd name="connsiteY9" fmla="*/ 6360378 h 8742469"/>
              <a:gd name="connsiteX10" fmla="*/ 17229221 w 24351916"/>
              <a:gd name="connsiteY10" fmla="*/ 7082273 h 8742469"/>
              <a:gd name="connsiteX11" fmla="*/ 24351916 w 24351916"/>
              <a:gd name="connsiteY11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5207916 w 24351916"/>
              <a:gd name="connsiteY9" fmla="*/ 6360378 h 8742469"/>
              <a:gd name="connsiteX10" fmla="*/ 17229221 w 24351916"/>
              <a:gd name="connsiteY10" fmla="*/ 7082273 h 8742469"/>
              <a:gd name="connsiteX11" fmla="*/ 24351916 w 24351916"/>
              <a:gd name="connsiteY11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5207916 w 24351916"/>
              <a:gd name="connsiteY9" fmla="*/ 6360378 h 8742469"/>
              <a:gd name="connsiteX10" fmla="*/ 17229221 w 24351916"/>
              <a:gd name="connsiteY10" fmla="*/ 7082273 h 8742469"/>
              <a:gd name="connsiteX11" fmla="*/ 24351916 w 24351916"/>
              <a:gd name="connsiteY11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4943221 w 24351916"/>
              <a:gd name="connsiteY9" fmla="*/ 4627831 h 8742469"/>
              <a:gd name="connsiteX10" fmla="*/ 15207916 w 24351916"/>
              <a:gd name="connsiteY10" fmla="*/ 6360378 h 8742469"/>
              <a:gd name="connsiteX11" fmla="*/ 17229221 w 24351916"/>
              <a:gd name="connsiteY11" fmla="*/ 7082273 h 8742469"/>
              <a:gd name="connsiteX12" fmla="*/ 24351916 w 24351916"/>
              <a:gd name="connsiteY12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4943221 w 24351916"/>
              <a:gd name="connsiteY9" fmla="*/ 4627831 h 8742469"/>
              <a:gd name="connsiteX10" fmla="*/ 15207916 w 24351916"/>
              <a:gd name="connsiteY10" fmla="*/ 6360378 h 8742469"/>
              <a:gd name="connsiteX11" fmla="*/ 17229221 w 24351916"/>
              <a:gd name="connsiteY11" fmla="*/ 7082273 h 8742469"/>
              <a:gd name="connsiteX12" fmla="*/ 24351916 w 24351916"/>
              <a:gd name="connsiteY12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4943221 w 24351916"/>
              <a:gd name="connsiteY9" fmla="*/ 4627831 h 8742469"/>
              <a:gd name="connsiteX10" fmla="*/ 15207916 w 24351916"/>
              <a:gd name="connsiteY10" fmla="*/ 6360378 h 8742469"/>
              <a:gd name="connsiteX11" fmla="*/ 17229221 w 24351916"/>
              <a:gd name="connsiteY11" fmla="*/ 7082273 h 8742469"/>
              <a:gd name="connsiteX12" fmla="*/ 24351916 w 24351916"/>
              <a:gd name="connsiteY12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4943221 w 24351916"/>
              <a:gd name="connsiteY9" fmla="*/ 4627831 h 8742469"/>
              <a:gd name="connsiteX10" fmla="*/ 15207916 w 24351916"/>
              <a:gd name="connsiteY10" fmla="*/ 6360378 h 8742469"/>
              <a:gd name="connsiteX11" fmla="*/ 17229221 w 24351916"/>
              <a:gd name="connsiteY11" fmla="*/ 7082273 h 8742469"/>
              <a:gd name="connsiteX12" fmla="*/ 24351916 w 24351916"/>
              <a:gd name="connsiteY12" fmla="*/ 7034147 h 8742469"/>
              <a:gd name="connsiteX0" fmla="*/ 0 w 24351916"/>
              <a:gd name="connsiteY0" fmla="*/ 176147 h 8742469"/>
              <a:gd name="connsiteX1" fmla="*/ 5390147 w 24351916"/>
              <a:gd name="connsiteY1" fmla="*/ 200210 h 8742469"/>
              <a:gd name="connsiteX2" fmla="*/ 7435516 w 24351916"/>
              <a:gd name="connsiteY2" fmla="*/ 2197452 h 8742469"/>
              <a:gd name="connsiteX3" fmla="*/ 4788568 w 24351916"/>
              <a:gd name="connsiteY3" fmla="*/ 4459389 h 8742469"/>
              <a:gd name="connsiteX4" fmla="*/ 3729789 w 24351916"/>
              <a:gd name="connsiteY4" fmla="*/ 7683852 h 8742469"/>
              <a:gd name="connsiteX5" fmla="*/ 6184232 w 24351916"/>
              <a:gd name="connsiteY5" fmla="*/ 8237305 h 8742469"/>
              <a:gd name="connsiteX6" fmla="*/ 12633158 w 24351916"/>
              <a:gd name="connsiteY6" fmla="*/ 825852 h 8742469"/>
              <a:gd name="connsiteX7" fmla="*/ 15111663 w 24351916"/>
              <a:gd name="connsiteY7" fmla="*/ 753663 h 8742469"/>
              <a:gd name="connsiteX8" fmla="*/ 16050126 w 24351916"/>
              <a:gd name="connsiteY8" fmla="*/ 2799031 h 8742469"/>
              <a:gd name="connsiteX9" fmla="*/ 14943221 w 24351916"/>
              <a:gd name="connsiteY9" fmla="*/ 4627831 h 8742469"/>
              <a:gd name="connsiteX10" fmla="*/ 15207916 w 24351916"/>
              <a:gd name="connsiteY10" fmla="*/ 6360378 h 8742469"/>
              <a:gd name="connsiteX11" fmla="*/ 17229221 w 24351916"/>
              <a:gd name="connsiteY11" fmla="*/ 7082273 h 8742469"/>
              <a:gd name="connsiteX12" fmla="*/ 24351916 w 24351916"/>
              <a:gd name="connsiteY12" fmla="*/ 7034147 h 8742469"/>
              <a:gd name="connsiteX0" fmla="*/ 0 w 24351916"/>
              <a:gd name="connsiteY0" fmla="*/ 176147 h 8698561"/>
              <a:gd name="connsiteX1" fmla="*/ 5390147 w 24351916"/>
              <a:gd name="connsiteY1" fmla="*/ 200210 h 8698561"/>
              <a:gd name="connsiteX2" fmla="*/ 7435516 w 24351916"/>
              <a:gd name="connsiteY2" fmla="*/ 2197452 h 8698561"/>
              <a:gd name="connsiteX3" fmla="*/ 4788568 w 24351916"/>
              <a:gd name="connsiteY3" fmla="*/ 4459389 h 8698561"/>
              <a:gd name="connsiteX4" fmla="*/ 4090737 w 24351916"/>
              <a:gd name="connsiteY4" fmla="*/ 5806926 h 8698561"/>
              <a:gd name="connsiteX5" fmla="*/ 3729789 w 24351916"/>
              <a:gd name="connsiteY5" fmla="*/ 7683852 h 8698561"/>
              <a:gd name="connsiteX6" fmla="*/ 6184232 w 24351916"/>
              <a:gd name="connsiteY6" fmla="*/ 8237305 h 8698561"/>
              <a:gd name="connsiteX7" fmla="*/ 12633158 w 24351916"/>
              <a:gd name="connsiteY7" fmla="*/ 825852 h 8698561"/>
              <a:gd name="connsiteX8" fmla="*/ 15111663 w 24351916"/>
              <a:gd name="connsiteY8" fmla="*/ 753663 h 8698561"/>
              <a:gd name="connsiteX9" fmla="*/ 16050126 w 24351916"/>
              <a:gd name="connsiteY9" fmla="*/ 2799031 h 8698561"/>
              <a:gd name="connsiteX10" fmla="*/ 14943221 w 24351916"/>
              <a:gd name="connsiteY10" fmla="*/ 4627831 h 8698561"/>
              <a:gd name="connsiteX11" fmla="*/ 15207916 w 24351916"/>
              <a:gd name="connsiteY11" fmla="*/ 6360378 h 8698561"/>
              <a:gd name="connsiteX12" fmla="*/ 17229221 w 24351916"/>
              <a:gd name="connsiteY12" fmla="*/ 7082273 h 8698561"/>
              <a:gd name="connsiteX13" fmla="*/ 24351916 w 24351916"/>
              <a:gd name="connsiteY13" fmla="*/ 7034147 h 8698561"/>
              <a:gd name="connsiteX0" fmla="*/ 0 w 24351916"/>
              <a:gd name="connsiteY0" fmla="*/ 176147 h 8706726"/>
              <a:gd name="connsiteX1" fmla="*/ 5390147 w 24351916"/>
              <a:gd name="connsiteY1" fmla="*/ 200210 h 8706726"/>
              <a:gd name="connsiteX2" fmla="*/ 7435516 w 24351916"/>
              <a:gd name="connsiteY2" fmla="*/ 2197452 h 8706726"/>
              <a:gd name="connsiteX3" fmla="*/ 4788568 w 24351916"/>
              <a:gd name="connsiteY3" fmla="*/ 4459389 h 8706726"/>
              <a:gd name="connsiteX4" fmla="*/ 3609474 w 24351916"/>
              <a:gd name="connsiteY4" fmla="*/ 5542231 h 8706726"/>
              <a:gd name="connsiteX5" fmla="*/ 3729789 w 24351916"/>
              <a:gd name="connsiteY5" fmla="*/ 7683852 h 8706726"/>
              <a:gd name="connsiteX6" fmla="*/ 6184232 w 24351916"/>
              <a:gd name="connsiteY6" fmla="*/ 8237305 h 8706726"/>
              <a:gd name="connsiteX7" fmla="*/ 12633158 w 24351916"/>
              <a:gd name="connsiteY7" fmla="*/ 825852 h 8706726"/>
              <a:gd name="connsiteX8" fmla="*/ 15111663 w 24351916"/>
              <a:gd name="connsiteY8" fmla="*/ 753663 h 8706726"/>
              <a:gd name="connsiteX9" fmla="*/ 16050126 w 24351916"/>
              <a:gd name="connsiteY9" fmla="*/ 2799031 h 8706726"/>
              <a:gd name="connsiteX10" fmla="*/ 14943221 w 24351916"/>
              <a:gd name="connsiteY10" fmla="*/ 4627831 h 8706726"/>
              <a:gd name="connsiteX11" fmla="*/ 15207916 w 24351916"/>
              <a:gd name="connsiteY11" fmla="*/ 6360378 h 8706726"/>
              <a:gd name="connsiteX12" fmla="*/ 17229221 w 24351916"/>
              <a:gd name="connsiteY12" fmla="*/ 7082273 h 8706726"/>
              <a:gd name="connsiteX13" fmla="*/ 24351916 w 24351916"/>
              <a:gd name="connsiteY13" fmla="*/ 7034147 h 8706726"/>
              <a:gd name="connsiteX0" fmla="*/ 0 w 24351916"/>
              <a:gd name="connsiteY0" fmla="*/ 176147 h 8706726"/>
              <a:gd name="connsiteX1" fmla="*/ 5390147 w 24351916"/>
              <a:gd name="connsiteY1" fmla="*/ 200210 h 8706726"/>
              <a:gd name="connsiteX2" fmla="*/ 7435516 w 24351916"/>
              <a:gd name="connsiteY2" fmla="*/ 2197452 h 8706726"/>
              <a:gd name="connsiteX3" fmla="*/ 6424862 w 24351916"/>
              <a:gd name="connsiteY3" fmla="*/ 3905936 h 8706726"/>
              <a:gd name="connsiteX4" fmla="*/ 3609474 w 24351916"/>
              <a:gd name="connsiteY4" fmla="*/ 5542231 h 8706726"/>
              <a:gd name="connsiteX5" fmla="*/ 3729789 w 24351916"/>
              <a:gd name="connsiteY5" fmla="*/ 7683852 h 8706726"/>
              <a:gd name="connsiteX6" fmla="*/ 6184232 w 24351916"/>
              <a:gd name="connsiteY6" fmla="*/ 8237305 h 8706726"/>
              <a:gd name="connsiteX7" fmla="*/ 12633158 w 24351916"/>
              <a:gd name="connsiteY7" fmla="*/ 825852 h 8706726"/>
              <a:gd name="connsiteX8" fmla="*/ 15111663 w 24351916"/>
              <a:gd name="connsiteY8" fmla="*/ 753663 h 8706726"/>
              <a:gd name="connsiteX9" fmla="*/ 16050126 w 24351916"/>
              <a:gd name="connsiteY9" fmla="*/ 2799031 h 8706726"/>
              <a:gd name="connsiteX10" fmla="*/ 14943221 w 24351916"/>
              <a:gd name="connsiteY10" fmla="*/ 4627831 h 8706726"/>
              <a:gd name="connsiteX11" fmla="*/ 15207916 w 24351916"/>
              <a:gd name="connsiteY11" fmla="*/ 6360378 h 8706726"/>
              <a:gd name="connsiteX12" fmla="*/ 17229221 w 24351916"/>
              <a:gd name="connsiteY12" fmla="*/ 7082273 h 8706726"/>
              <a:gd name="connsiteX13" fmla="*/ 24351916 w 24351916"/>
              <a:gd name="connsiteY13" fmla="*/ 7034147 h 8706726"/>
              <a:gd name="connsiteX0" fmla="*/ 0 w 24351916"/>
              <a:gd name="connsiteY0" fmla="*/ 135080 h 8665659"/>
              <a:gd name="connsiteX1" fmla="*/ 5390147 w 24351916"/>
              <a:gd name="connsiteY1" fmla="*/ 159143 h 8665659"/>
              <a:gd name="connsiteX2" fmla="*/ 7435516 w 24351916"/>
              <a:gd name="connsiteY2" fmla="*/ 2156385 h 8665659"/>
              <a:gd name="connsiteX3" fmla="*/ 6424862 w 24351916"/>
              <a:gd name="connsiteY3" fmla="*/ 3864869 h 8665659"/>
              <a:gd name="connsiteX4" fmla="*/ 3609474 w 24351916"/>
              <a:gd name="connsiteY4" fmla="*/ 5501164 h 8665659"/>
              <a:gd name="connsiteX5" fmla="*/ 3729789 w 24351916"/>
              <a:gd name="connsiteY5" fmla="*/ 7642785 h 8665659"/>
              <a:gd name="connsiteX6" fmla="*/ 6184232 w 24351916"/>
              <a:gd name="connsiteY6" fmla="*/ 8196238 h 8665659"/>
              <a:gd name="connsiteX7" fmla="*/ 12633158 w 24351916"/>
              <a:gd name="connsiteY7" fmla="*/ 784785 h 8665659"/>
              <a:gd name="connsiteX8" fmla="*/ 15111663 w 24351916"/>
              <a:gd name="connsiteY8" fmla="*/ 712596 h 8665659"/>
              <a:gd name="connsiteX9" fmla="*/ 16050126 w 24351916"/>
              <a:gd name="connsiteY9" fmla="*/ 2757964 h 8665659"/>
              <a:gd name="connsiteX10" fmla="*/ 14943221 w 24351916"/>
              <a:gd name="connsiteY10" fmla="*/ 4586764 h 8665659"/>
              <a:gd name="connsiteX11" fmla="*/ 15207916 w 24351916"/>
              <a:gd name="connsiteY11" fmla="*/ 6319311 h 8665659"/>
              <a:gd name="connsiteX12" fmla="*/ 17229221 w 24351916"/>
              <a:gd name="connsiteY12" fmla="*/ 7041206 h 8665659"/>
              <a:gd name="connsiteX13" fmla="*/ 24351916 w 24351916"/>
              <a:gd name="connsiteY13" fmla="*/ 6993080 h 8665659"/>
              <a:gd name="connsiteX0" fmla="*/ 0 w 24351916"/>
              <a:gd name="connsiteY0" fmla="*/ 2456 h 8533035"/>
              <a:gd name="connsiteX1" fmla="*/ 5390147 w 24351916"/>
              <a:gd name="connsiteY1" fmla="*/ 26519 h 8533035"/>
              <a:gd name="connsiteX2" fmla="*/ 7435516 w 24351916"/>
              <a:gd name="connsiteY2" fmla="*/ 2023761 h 8533035"/>
              <a:gd name="connsiteX3" fmla="*/ 6424862 w 24351916"/>
              <a:gd name="connsiteY3" fmla="*/ 3732245 h 8533035"/>
              <a:gd name="connsiteX4" fmla="*/ 3609474 w 24351916"/>
              <a:gd name="connsiteY4" fmla="*/ 5368540 h 8533035"/>
              <a:gd name="connsiteX5" fmla="*/ 3729789 w 24351916"/>
              <a:gd name="connsiteY5" fmla="*/ 7510161 h 8533035"/>
              <a:gd name="connsiteX6" fmla="*/ 6184232 w 24351916"/>
              <a:gd name="connsiteY6" fmla="*/ 8063614 h 8533035"/>
              <a:gd name="connsiteX7" fmla="*/ 12633158 w 24351916"/>
              <a:gd name="connsiteY7" fmla="*/ 652161 h 8533035"/>
              <a:gd name="connsiteX8" fmla="*/ 15111663 w 24351916"/>
              <a:gd name="connsiteY8" fmla="*/ 579972 h 8533035"/>
              <a:gd name="connsiteX9" fmla="*/ 16050126 w 24351916"/>
              <a:gd name="connsiteY9" fmla="*/ 2625340 h 8533035"/>
              <a:gd name="connsiteX10" fmla="*/ 14943221 w 24351916"/>
              <a:gd name="connsiteY10" fmla="*/ 4454140 h 8533035"/>
              <a:gd name="connsiteX11" fmla="*/ 15207916 w 24351916"/>
              <a:gd name="connsiteY11" fmla="*/ 6186687 h 8533035"/>
              <a:gd name="connsiteX12" fmla="*/ 17229221 w 24351916"/>
              <a:gd name="connsiteY12" fmla="*/ 6908582 h 8533035"/>
              <a:gd name="connsiteX13" fmla="*/ 24351916 w 24351916"/>
              <a:gd name="connsiteY13" fmla="*/ 6860456 h 8533035"/>
              <a:gd name="connsiteX0" fmla="*/ 0 w 24351916"/>
              <a:gd name="connsiteY0" fmla="*/ 2456 h 8533035"/>
              <a:gd name="connsiteX1" fmla="*/ 5390147 w 24351916"/>
              <a:gd name="connsiteY1" fmla="*/ 26519 h 8533035"/>
              <a:gd name="connsiteX2" fmla="*/ 7435516 w 24351916"/>
              <a:gd name="connsiteY2" fmla="*/ 2023761 h 8533035"/>
              <a:gd name="connsiteX3" fmla="*/ 6424862 w 24351916"/>
              <a:gd name="connsiteY3" fmla="*/ 3732245 h 8533035"/>
              <a:gd name="connsiteX4" fmla="*/ 3609474 w 24351916"/>
              <a:gd name="connsiteY4" fmla="*/ 5368540 h 8533035"/>
              <a:gd name="connsiteX5" fmla="*/ 3729789 w 24351916"/>
              <a:gd name="connsiteY5" fmla="*/ 7510161 h 8533035"/>
              <a:gd name="connsiteX6" fmla="*/ 6184232 w 24351916"/>
              <a:gd name="connsiteY6" fmla="*/ 8063614 h 8533035"/>
              <a:gd name="connsiteX7" fmla="*/ 12633158 w 24351916"/>
              <a:gd name="connsiteY7" fmla="*/ 652161 h 8533035"/>
              <a:gd name="connsiteX8" fmla="*/ 15111663 w 24351916"/>
              <a:gd name="connsiteY8" fmla="*/ 579972 h 8533035"/>
              <a:gd name="connsiteX9" fmla="*/ 16050126 w 24351916"/>
              <a:gd name="connsiteY9" fmla="*/ 2625340 h 8533035"/>
              <a:gd name="connsiteX10" fmla="*/ 14943221 w 24351916"/>
              <a:gd name="connsiteY10" fmla="*/ 4454140 h 8533035"/>
              <a:gd name="connsiteX11" fmla="*/ 15207916 w 24351916"/>
              <a:gd name="connsiteY11" fmla="*/ 6186687 h 8533035"/>
              <a:gd name="connsiteX12" fmla="*/ 17229221 w 24351916"/>
              <a:gd name="connsiteY12" fmla="*/ 6908582 h 8533035"/>
              <a:gd name="connsiteX13" fmla="*/ 24351916 w 24351916"/>
              <a:gd name="connsiteY13" fmla="*/ 6860456 h 8533035"/>
              <a:gd name="connsiteX0" fmla="*/ 0 w 24351916"/>
              <a:gd name="connsiteY0" fmla="*/ 2456 h 8533035"/>
              <a:gd name="connsiteX1" fmla="*/ 5390147 w 24351916"/>
              <a:gd name="connsiteY1" fmla="*/ 26519 h 8533035"/>
              <a:gd name="connsiteX2" fmla="*/ 7435516 w 24351916"/>
              <a:gd name="connsiteY2" fmla="*/ 2023761 h 8533035"/>
              <a:gd name="connsiteX3" fmla="*/ 6424862 w 24351916"/>
              <a:gd name="connsiteY3" fmla="*/ 3732245 h 8533035"/>
              <a:gd name="connsiteX4" fmla="*/ 3609474 w 24351916"/>
              <a:gd name="connsiteY4" fmla="*/ 5368540 h 8533035"/>
              <a:gd name="connsiteX5" fmla="*/ 3729789 w 24351916"/>
              <a:gd name="connsiteY5" fmla="*/ 7510161 h 8533035"/>
              <a:gd name="connsiteX6" fmla="*/ 6184232 w 24351916"/>
              <a:gd name="connsiteY6" fmla="*/ 8063614 h 8533035"/>
              <a:gd name="connsiteX7" fmla="*/ 12633158 w 24351916"/>
              <a:gd name="connsiteY7" fmla="*/ 652161 h 8533035"/>
              <a:gd name="connsiteX8" fmla="*/ 15111663 w 24351916"/>
              <a:gd name="connsiteY8" fmla="*/ 579972 h 8533035"/>
              <a:gd name="connsiteX9" fmla="*/ 16050126 w 24351916"/>
              <a:gd name="connsiteY9" fmla="*/ 2625340 h 8533035"/>
              <a:gd name="connsiteX10" fmla="*/ 14943221 w 24351916"/>
              <a:gd name="connsiteY10" fmla="*/ 4454140 h 8533035"/>
              <a:gd name="connsiteX11" fmla="*/ 15207916 w 24351916"/>
              <a:gd name="connsiteY11" fmla="*/ 6186687 h 8533035"/>
              <a:gd name="connsiteX12" fmla="*/ 17229221 w 24351916"/>
              <a:gd name="connsiteY12" fmla="*/ 6908582 h 8533035"/>
              <a:gd name="connsiteX13" fmla="*/ 24351916 w 24351916"/>
              <a:gd name="connsiteY13" fmla="*/ 6860456 h 8533035"/>
              <a:gd name="connsiteX0" fmla="*/ 0 w 24351916"/>
              <a:gd name="connsiteY0" fmla="*/ 2456 h 8533035"/>
              <a:gd name="connsiteX1" fmla="*/ 5390147 w 24351916"/>
              <a:gd name="connsiteY1" fmla="*/ 26519 h 8533035"/>
              <a:gd name="connsiteX2" fmla="*/ 7435516 w 24351916"/>
              <a:gd name="connsiteY2" fmla="*/ 2023761 h 8533035"/>
              <a:gd name="connsiteX3" fmla="*/ 6424862 w 24351916"/>
              <a:gd name="connsiteY3" fmla="*/ 3732245 h 8533035"/>
              <a:gd name="connsiteX4" fmla="*/ 3609474 w 24351916"/>
              <a:gd name="connsiteY4" fmla="*/ 5368540 h 8533035"/>
              <a:gd name="connsiteX5" fmla="*/ 3729789 w 24351916"/>
              <a:gd name="connsiteY5" fmla="*/ 7510161 h 8533035"/>
              <a:gd name="connsiteX6" fmla="*/ 6184232 w 24351916"/>
              <a:gd name="connsiteY6" fmla="*/ 8063614 h 8533035"/>
              <a:gd name="connsiteX7" fmla="*/ 12633158 w 24351916"/>
              <a:gd name="connsiteY7" fmla="*/ 652161 h 8533035"/>
              <a:gd name="connsiteX8" fmla="*/ 15111663 w 24351916"/>
              <a:gd name="connsiteY8" fmla="*/ 579972 h 8533035"/>
              <a:gd name="connsiteX9" fmla="*/ 16050126 w 24351916"/>
              <a:gd name="connsiteY9" fmla="*/ 2625340 h 8533035"/>
              <a:gd name="connsiteX10" fmla="*/ 14943221 w 24351916"/>
              <a:gd name="connsiteY10" fmla="*/ 4454140 h 8533035"/>
              <a:gd name="connsiteX11" fmla="*/ 15207916 w 24351916"/>
              <a:gd name="connsiteY11" fmla="*/ 6186687 h 8533035"/>
              <a:gd name="connsiteX12" fmla="*/ 17229221 w 24351916"/>
              <a:gd name="connsiteY12" fmla="*/ 6908582 h 8533035"/>
              <a:gd name="connsiteX13" fmla="*/ 24351916 w 24351916"/>
              <a:gd name="connsiteY13" fmla="*/ 6860456 h 8533035"/>
              <a:gd name="connsiteX0" fmla="*/ 0 w 24351916"/>
              <a:gd name="connsiteY0" fmla="*/ 2456 h 8551421"/>
              <a:gd name="connsiteX1" fmla="*/ 5390147 w 24351916"/>
              <a:gd name="connsiteY1" fmla="*/ 26519 h 8551421"/>
              <a:gd name="connsiteX2" fmla="*/ 7435516 w 24351916"/>
              <a:gd name="connsiteY2" fmla="*/ 2023761 h 8551421"/>
              <a:gd name="connsiteX3" fmla="*/ 6424862 w 24351916"/>
              <a:gd name="connsiteY3" fmla="*/ 3732245 h 8551421"/>
              <a:gd name="connsiteX4" fmla="*/ 3903389 w 24351916"/>
              <a:gd name="connsiteY4" fmla="*/ 4797040 h 8551421"/>
              <a:gd name="connsiteX5" fmla="*/ 3729789 w 24351916"/>
              <a:gd name="connsiteY5" fmla="*/ 7510161 h 8551421"/>
              <a:gd name="connsiteX6" fmla="*/ 6184232 w 24351916"/>
              <a:gd name="connsiteY6" fmla="*/ 8063614 h 8551421"/>
              <a:gd name="connsiteX7" fmla="*/ 12633158 w 24351916"/>
              <a:gd name="connsiteY7" fmla="*/ 652161 h 8551421"/>
              <a:gd name="connsiteX8" fmla="*/ 15111663 w 24351916"/>
              <a:gd name="connsiteY8" fmla="*/ 579972 h 8551421"/>
              <a:gd name="connsiteX9" fmla="*/ 16050126 w 24351916"/>
              <a:gd name="connsiteY9" fmla="*/ 2625340 h 8551421"/>
              <a:gd name="connsiteX10" fmla="*/ 14943221 w 24351916"/>
              <a:gd name="connsiteY10" fmla="*/ 4454140 h 8551421"/>
              <a:gd name="connsiteX11" fmla="*/ 15207916 w 24351916"/>
              <a:gd name="connsiteY11" fmla="*/ 6186687 h 8551421"/>
              <a:gd name="connsiteX12" fmla="*/ 17229221 w 24351916"/>
              <a:gd name="connsiteY12" fmla="*/ 6908582 h 8551421"/>
              <a:gd name="connsiteX13" fmla="*/ 24351916 w 24351916"/>
              <a:gd name="connsiteY13" fmla="*/ 6860456 h 8551421"/>
              <a:gd name="connsiteX0" fmla="*/ 0 w 24351916"/>
              <a:gd name="connsiteY0" fmla="*/ 2456 h 8551421"/>
              <a:gd name="connsiteX1" fmla="*/ 5390147 w 24351916"/>
              <a:gd name="connsiteY1" fmla="*/ 26519 h 8551421"/>
              <a:gd name="connsiteX2" fmla="*/ 7435516 w 24351916"/>
              <a:gd name="connsiteY2" fmla="*/ 2023761 h 8551421"/>
              <a:gd name="connsiteX3" fmla="*/ 6424862 w 24351916"/>
              <a:gd name="connsiteY3" fmla="*/ 3732245 h 8551421"/>
              <a:gd name="connsiteX4" fmla="*/ 3903389 w 24351916"/>
              <a:gd name="connsiteY4" fmla="*/ 4797040 h 8551421"/>
              <a:gd name="connsiteX5" fmla="*/ 3729789 w 24351916"/>
              <a:gd name="connsiteY5" fmla="*/ 7510161 h 8551421"/>
              <a:gd name="connsiteX6" fmla="*/ 6184232 w 24351916"/>
              <a:gd name="connsiteY6" fmla="*/ 8063614 h 8551421"/>
              <a:gd name="connsiteX7" fmla="*/ 12633158 w 24351916"/>
              <a:gd name="connsiteY7" fmla="*/ 652161 h 8551421"/>
              <a:gd name="connsiteX8" fmla="*/ 15111663 w 24351916"/>
              <a:gd name="connsiteY8" fmla="*/ 579972 h 8551421"/>
              <a:gd name="connsiteX9" fmla="*/ 16050126 w 24351916"/>
              <a:gd name="connsiteY9" fmla="*/ 2625340 h 8551421"/>
              <a:gd name="connsiteX10" fmla="*/ 14943221 w 24351916"/>
              <a:gd name="connsiteY10" fmla="*/ 4454140 h 8551421"/>
              <a:gd name="connsiteX11" fmla="*/ 15207916 w 24351916"/>
              <a:gd name="connsiteY11" fmla="*/ 6186687 h 8551421"/>
              <a:gd name="connsiteX12" fmla="*/ 17229221 w 24351916"/>
              <a:gd name="connsiteY12" fmla="*/ 6908582 h 8551421"/>
              <a:gd name="connsiteX13" fmla="*/ 24351916 w 24351916"/>
              <a:gd name="connsiteY13" fmla="*/ 6860456 h 8551421"/>
              <a:gd name="connsiteX0" fmla="*/ 0 w 24351916"/>
              <a:gd name="connsiteY0" fmla="*/ 2456 h 8551421"/>
              <a:gd name="connsiteX1" fmla="*/ 5390147 w 24351916"/>
              <a:gd name="connsiteY1" fmla="*/ 26519 h 8551421"/>
              <a:gd name="connsiteX2" fmla="*/ 7435516 w 24351916"/>
              <a:gd name="connsiteY2" fmla="*/ 2023761 h 8551421"/>
              <a:gd name="connsiteX3" fmla="*/ 6424862 w 24351916"/>
              <a:gd name="connsiteY3" fmla="*/ 3732245 h 8551421"/>
              <a:gd name="connsiteX4" fmla="*/ 3903389 w 24351916"/>
              <a:gd name="connsiteY4" fmla="*/ 4797040 h 8551421"/>
              <a:gd name="connsiteX5" fmla="*/ 3729789 w 24351916"/>
              <a:gd name="connsiteY5" fmla="*/ 7510161 h 8551421"/>
              <a:gd name="connsiteX6" fmla="*/ 6184232 w 24351916"/>
              <a:gd name="connsiteY6" fmla="*/ 8063614 h 8551421"/>
              <a:gd name="connsiteX7" fmla="*/ 12633158 w 24351916"/>
              <a:gd name="connsiteY7" fmla="*/ 652161 h 8551421"/>
              <a:gd name="connsiteX8" fmla="*/ 15111663 w 24351916"/>
              <a:gd name="connsiteY8" fmla="*/ 579972 h 8551421"/>
              <a:gd name="connsiteX9" fmla="*/ 16050126 w 24351916"/>
              <a:gd name="connsiteY9" fmla="*/ 2625340 h 8551421"/>
              <a:gd name="connsiteX10" fmla="*/ 14943221 w 24351916"/>
              <a:gd name="connsiteY10" fmla="*/ 4454140 h 8551421"/>
              <a:gd name="connsiteX11" fmla="*/ 15207916 w 24351916"/>
              <a:gd name="connsiteY11" fmla="*/ 6186687 h 8551421"/>
              <a:gd name="connsiteX12" fmla="*/ 17229221 w 24351916"/>
              <a:gd name="connsiteY12" fmla="*/ 6908582 h 8551421"/>
              <a:gd name="connsiteX13" fmla="*/ 24351916 w 24351916"/>
              <a:gd name="connsiteY13" fmla="*/ 6860456 h 8551421"/>
              <a:gd name="connsiteX0" fmla="*/ 0 w 24351916"/>
              <a:gd name="connsiteY0" fmla="*/ 2456 h 8551421"/>
              <a:gd name="connsiteX1" fmla="*/ 5390147 w 24351916"/>
              <a:gd name="connsiteY1" fmla="*/ 26519 h 8551421"/>
              <a:gd name="connsiteX2" fmla="*/ 7435516 w 24351916"/>
              <a:gd name="connsiteY2" fmla="*/ 2023761 h 8551421"/>
              <a:gd name="connsiteX3" fmla="*/ 6424862 w 24351916"/>
              <a:gd name="connsiteY3" fmla="*/ 3732245 h 8551421"/>
              <a:gd name="connsiteX4" fmla="*/ 3903389 w 24351916"/>
              <a:gd name="connsiteY4" fmla="*/ 4797040 h 8551421"/>
              <a:gd name="connsiteX5" fmla="*/ 3729789 w 24351916"/>
              <a:gd name="connsiteY5" fmla="*/ 7510161 h 8551421"/>
              <a:gd name="connsiteX6" fmla="*/ 6184232 w 24351916"/>
              <a:gd name="connsiteY6" fmla="*/ 8063614 h 8551421"/>
              <a:gd name="connsiteX7" fmla="*/ 12633158 w 24351916"/>
              <a:gd name="connsiteY7" fmla="*/ 652161 h 8551421"/>
              <a:gd name="connsiteX8" fmla="*/ 15111663 w 24351916"/>
              <a:gd name="connsiteY8" fmla="*/ 579972 h 8551421"/>
              <a:gd name="connsiteX9" fmla="*/ 16050126 w 24351916"/>
              <a:gd name="connsiteY9" fmla="*/ 2625340 h 8551421"/>
              <a:gd name="connsiteX10" fmla="*/ 14943221 w 24351916"/>
              <a:gd name="connsiteY10" fmla="*/ 4454140 h 8551421"/>
              <a:gd name="connsiteX11" fmla="*/ 15207916 w 24351916"/>
              <a:gd name="connsiteY11" fmla="*/ 6186687 h 8551421"/>
              <a:gd name="connsiteX12" fmla="*/ 17229221 w 24351916"/>
              <a:gd name="connsiteY12" fmla="*/ 6908582 h 8551421"/>
              <a:gd name="connsiteX13" fmla="*/ 24351916 w 24351916"/>
              <a:gd name="connsiteY13" fmla="*/ 6860456 h 8551421"/>
              <a:gd name="connsiteX0" fmla="*/ 0 w 24351916"/>
              <a:gd name="connsiteY0" fmla="*/ 2456 h 8551421"/>
              <a:gd name="connsiteX1" fmla="*/ 5390147 w 24351916"/>
              <a:gd name="connsiteY1" fmla="*/ 26519 h 8551421"/>
              <a:gd name="connsiteX2" fmla="*/ 7435516 w 24351916"/>
              <a:gd name="connsiteY2" fmla="*/ 2023761 h 8551421"/>
              <a:gd name="connsiteX3" fmla="*/ 6424862 w 24351916"/>
              <a:gd name="connsiteY3" fmla="*/ 3732245 h 8551421"/>
              <a:gd name="connsiteX4" fmla="*/ 3903389 w 24351916"/>
              <a:gd name="connsiteY4" fmla="*/ 4797040 h 8551421"/>
              <a:gd name="connsiteX5" fmla="*/ 3729789 w 24351916"/>
              <a:gd name="connsiteY5" fmla="*/ 7510161 h 8551421"/>
              <a:gd name="connsiteX6" fmla="*/ 6184232 w 24351916"/>
              <a:gd name="connsiteY6" fmla="*/ 8063614 h 8551421"/>
              <a:gd name="connsiteX7" fmla="*/ 12633158 w 24351916"/>
              <a:gd name="connsiteY7" fmla="*/ 652161 h 8551421"/>
              <a:gd name="connsiteX8" fmla="*/ 15111663 w 24351916"/>
              <a:gd name="connsiteY8" fmla="*/ 579972 h 8551421"/>
              <a:gd name="connsiteX9" fmla="*/ 16050126 w 24351916"/>
              <a:gd name="connsiteY9" fmla="*/ 2625340 h 8551421"/>
              <a:gd name="connsiteX10" fmla="*/ 14943221 w 24351916"/>
              <a:gd name="connsiteY10" fmla="*/ 4454140 h 8551421"/>
              <a:gd name="connsiteX11" fmla="*/ 15207916 w 24351916"/>
              <a:gd name="connsiteY11" fmla="*/ 6186687 h 8551421"/>
              <a:gd name="connsiteX12" fmla="*/ 17229221 w 24351916"/>
              <a:gd name="connsiteY12" fmla="*/ 6908582 h 8551421"/>
              <a:gd name="connsiteX13" fmla="*/ 24351916 w 24351916"/>
              <a:gd name="connsiteY13" fmla="*/ 6860456 h 8551421"/>
              <a:gd name="connsiteX0" fmla="*/ 0 w 24351916"/>
              <a:gd name="connsiteY0" fmla="*/ 2456 h 8575480"/>
              <a:gd name="connsiteX1" fmla="*/ 5390147 w 24351916"/>
              <a:gd name="connsiteY1" fmla="*/ 26519 h 8575480"/>
              <a:gd name="connsiteX2" fmla="*/ 7435516 w 24351916"/>
              <a:gd name="connsiteY2" fmla="*/ 2023761 h 8575480"/>
              <a:gd name="connsiteX3" fmla="*/ 6424862 w 24351916"/>
              <a:gd name="connsiteY3" fmla="*/ 3732245 h 8575480"/>
              <a:gd name="connsiteX4" fmla="*/ 5030060 w 24351916"/>
              <a:gd name="connsiteY4" fmla="*/ 4094912 h 8575480"/>
              <a:gd name="connsiteX5" fmla="*/ 3729789 w 24351916"/>
              <a:gd name="connsiteY5" fmla="*/ 7510161 h 8575480"/>
              <a:gd name="connsiteX6" fmla="*/ 6184232 w 24351916"/>
              <a:gd name="connsiteY6" fmla="*/ 8063614 h 8575480"/>
              <a:gd name="connsiteX7" fmla="*/ 12633158 w 24351916"/>
              <a:gd name="connsiteY7" fmla="*/ 652161 h 8575480"/>
              <a:gd name="connsiteX8" fmla="*/ 15111663 w 24351916"/>
              <a:gd name="connsiteY8" fmla="*/ 579972 h 8575480"/>
              <a:gd name="connsiteX9" fmla="*/ 16050126 w 24351916"/>
              <a:gd name="connsiteY9" fmla="*/ 2625340 h 8575480"/>
              <a:gd name="connsiteX10" fmla="*/ 14943221 w 24351916"/>
              <a:gd name="connsiteY10" fmla="*/ 4454140 h 8575480"/>
              <a:gd name="connsiteX11" fmla="*/ 15207916 w 24351916"/>
              <a:gd name="connsiteY11" fmla="*/ 6186687 h 8575480"/>
              <a:gd name="connsiteX12" fmla="*/ 17229221 w 24351916"/>
              <a:gd name="connsiteY12" fmla="*/ 6908582 h 8575480"/>
              <a:gd name="connsiteX13" fmla="*/ 24351916 w 24351916"/>
              <a:gd name="connsiteY13" fmla="*/ 6860456 h 8575480"/>
              <a:gd name="connsiteX0" fmla="*/ 0 w 24351916"/>
              <a:gd name="connsiteY0" fmla="*/ 2456 h 8395464"/>
              <a:gd name="connsiteX1" fmla="*/ 5390147 w 24351916"/>
              <a:gd name="connsiteY1" fmla="*/ 26519 h 8395464"/>
              <a:gd name="connsiteX2" fmla="*/ 7435516 w 24351916"/>
              <a:gd name="connsiteY2" fmla="*/ 2023761 h 8395464"/>
              <a:gd name="connsiteX3" fmla="*/ 6424862 w 24351916"/>
              <a:gd name="connsiteY3" fmla="*/ 3732245 h 8395464"/>
              <a:gd name="connsiteX4" fmla="*/ 5030060 w 24351916"/>
              <a:gd name="connsiteY4" fmla="*/ 4094912 h 8395464"/>
              <a:gd name="connsiteX5" fmla="*/ 3517518 w 24351916"/>
              <a:gd name="connsiteY5" fmla="*/ 6808032 h 8395464"/>
              <a:gd name="connsiteX6" fmla="*/ 6184232 w 24351916"/>
              <a:gd name="connsiteY6" fmla="*/ 8063614 h 8395464"/>
              <a:gd name="connsiteX7" fmla="*/ 12633158 w 24351916"/>
              <a:gd name="connsiteY7" fmla="*/ 652161 h 8395464"/>
              <a:gd name="connsiteX8" fmla="*/ 15111663 w 24351916"/>
              <a:gd name="connsiteY8" fmla="*/ 579972 h 8395464"/>
              <a:gd name="connsiteX9" fmla="*/ 16050126 w 24351916"/>
              <a:gd name="connsiteY9" fmla="*/ 2625340 h 8395464"/>
              <a:gd name="connsiteX10" fmla="*/ 14943221 w 24351916"/>
              <a:gd name="connsiteY10" fmla="*/ 4454140 h 8395464"/>
              <a:gd name="connsiteX11" fmla="*/ 15207916 w 24351916"/>
              <a:gd name="connsiteY11" fmla="*/ 6186687 h 8395464"/>
              <a:gd name="connsiteX12" fmla="*/ 17229221 w 24351916"/>
              <a:gd name="connsiteY12" fmla="*/ 6908582 h 8395464"/>
              <a:gd name="connsiteX13" fmla="*/ 24351916 w 24351916"/>
              <a:gd name="connsiteY13" fmla="*/ 6860456 h 8395464"/>
              <a:gd name="connsiteX0" fmla="*/ 0 w 24351916"/>
              <a:gd name="connsiteY0" fmla="*/ 2456 h 8515055"/>
              <a:gd name="connsiteX1" fmla="*/ 5390147 w 24351916"/>
              <a:gd name="connsiteY1" fmla="*/ 26519 h 8515055"/>
              <a:gd name="connsiteX2" fmla="*/ 7435516 w 24351916"/>
              <a:gd name="connsiteY2" fmla="*/ 2023761 h 8515055"/>
              <a:gd name="connsiteX3" fmla="*/ 6424862 w 24351916"/>
              <a:gd name="connsiteY3" fmla="*/ 3732245 h 8515055"/>
              <a:gd name="connsiteX4" fmla="*/ 5030060 w 24351916"/>
              <a:gd name="connsiteY4" fmla="*/ 4094912 h 8515055"/>
              <a:gd name="connsiteX5" fmla="*/ 3517518 w 24351916"/>
              <a:gd name="connsiteY5" fmla="*/ 6808032 h 8515055"/>
              <a:gd name="connsiteX6" fmla="*/ 6184232 w 24351916"/>
              <a:gd name="connsiteY6" fmla="*/ 8063614 h 8515055"/>
              <a:gd name="connsiteX7" fmla="*/ 12633158 w 24351916"/>
              <a:gd name="connsiteY7" fmla="*/ 652161 h 8515055"/>
              <a:gd name="connsiteX8" fmla="*/ 15111663 w 24351916"/>
              <a:gd name="connsiteY8" fmla="*/ 579972 h 8515055"/>
              <a:gd name="connsiteX9" fmla="*/ 16050126 w 24351916"/>
              <a:gd name="connsiteY9" fmla="*/ 2625340 h 8515055"/>
              <a:gd name="connsiteX10" fmla="*/ 14943221 w 24351916"/>
              <a:gd name="connsiteY10" fmla="*/ 4454140 h 8515055"/>
              <a:gd name="connsiteX11" fmla="*/ 15207916 w 24351916"/>
              <a:gd name="connsiteY11" fmla="*/ 6186687 h 8515055"/>
              <a:gd name="connsiteX12" fmla="*/ 17229221 w 24351916"/>
              <a:gd name="connsiteY12" fmla="*/ 6908582 h 8515055"/>
              <a:gd name="connsiteX13" fmla="*/ 24351916 w 24351916"/>
              <a:gd name="connsiteY13" fmla="*/ 6860456 h 8515055"/>
              <a:gd name="connsiteX0" fmla="*/ 0 w 24351916"/>
              <a:gd name="connsiteY0" fmla="*/ 2456 h 8185220"/>
              <a:gd name="connsiteX1" fmla="*/ 5390147 w 24351916"/>
              <a:gd name="connsiteY1" fmla="*/ 26519 h 8185220"/>
              <a:gd name="connsiteX2" fmla="*/ 7435516 w 24351916"/>
              <a:gd name="connsiteY2" fmla="*/ 2023761 h 8185220"/>
              <a:gd name="connsiteX3" fmla="*/ 6424862 w 24351916"/>
              <a:gd name="connsiteY3" fmla="*/ 3732245 h 8185220"/>
              <a:gd name="connsiteX4" fmla="*/ 5030060 w 24351916"/>
              <a:gd name="connsiteY4" fmla="*/ 4094912 h 8185220"/>
              <a:gd name="connsiteX5" fmla="*/ 3517518 w 24351916"/>
              <a:gd name="connsiteY5" fmla="*/ 6808032 h 8185220"/>
              <a:gd name="connsiteX6" fmla="*/ 6184232 w 24351916"/>
              <a:gd name="connsiteY6" fmla="*/ 8063614 h 8185220"/>
              <a:gd name="connsiteX7" fmla="*/ 12633158 w 24351916"/>
              <a:gd name="connsiteY7" fmla="*/ 652161 h 8185220"/>
              <a:gd name="connsiteX8" fmla="*/ 15111663 w 24351916"/>
              <a:gd name="connsiteY8" fmla="*/ 579972 h 8185220"/>
              <a:gd name="connsiteX9" fmla="*/ 16050126 w 24351916"/>
              <a:gd name="connsiteY9" fmla="*/ 2625340 h 8185220"/>
              <a:gd name="connsiteX10" fmla="*/ 14943221 w 24351916"/>
              <a:gd name="connsiteY10" fmla="*/ 4454140 h 8185220"/>
              <a:gd name="connsiteX11" fmla="*/ 15207916 w 24351916"/>
              <a:gd name="connsiteY11" fmla="*/ 6186687 h 8185220"/>
              <a:gd name="connsiteX12" fmla="*/ 17229221 w 24351916"/>
              <a:gd name="connsiteY12" fmla="*/ 6908582 h 8185220"/>
              <a:gd name="connsiteX13" fmla="*/ 24351916 w 24351916"/>
              <a:gd name="connsiteY13" fmla="*/ 6860456 h 8185220"/>
              <a:gd name="connsiteX0" fmla="*/ 0 w 24351916"/>
              <a:gd name="connsiteY0" fmla="*/ 2456 h 8185220"/>
              <a:gd name="connsiteX1" fmla="*/ 5390147 w 24351916"/>
              <a:gd name="connsiteY1" fmla="*/ 26519 h 8185220"/>
              <a:gd name="connsiteX2" fmla="*/ 7435516 w 24351916"/>
              <a:gd name="connsiteY2" fmla="*/ 2023761 h 8185220"/>
              <a:gd name="connsiteX3" fmla="*/ 6424862 w 24351916"/>
              <a:gd name="connsiteY3" fmla="*/ 3732245 h 8185220"/>
              <a:gd name="connsiteX4" fmla="*/ 5030060 w 24351916"/>
              <a:gd name="connsiteY4" fmla="*/ 4094912 h 8185220"/>
              <a:gd name="connsiteX5" fmla="*/ 3517518 w 24351916"/>
              <a:gd name="connsiteY5" fmla="*/ 6808032 h 8185220"/>
              <a:gd name="connsiteX6" fmla="*/ 6184232 w 24351916"/>
              <a:gd name="connsiteY6" fmla="*/ 8063614 h 8185220"/>
              <a:gd name="connsiteX7" fmla="*/ 12633158 w 24351916"/>
              <a:gd name="connsiteY7" fmla="*/ 652161 h 8185220"/>
              <a:gd name="connsiteX8" fmla="*/ 15111663 w 24351916"/>
              <a:gd name="connsiteY8" fmla="*/ 579972 h 8185220"/>
              <a:gd name="connsiteX9" fmla="*/ 16050126 w 24351916"/>
              <a:gd name="connsiteY9" fmla="*/ 2625340 h 8185220"/>
              <a:gd name="connsiteX10" fmla="*/ 14943221 w 24351916"/>
              <a:gd name="connsiteY10" fmla="*/ 4454140 h 8185220"/>
              <a:gd name="connsiteX11" fmla="*/ 15207916 w 24351916"/>
              <a:gd name="connsiteY11" fmla="*/ 6186687 h 8185220"/>
              <a:gd name="connsiteX12" fmla="*/ 17229221 w 24351916"/>
              <a:gd name="connsiteY12" fmla="*/ 6908582 h 8185220"/>
              <a:gd name="connsiteX13" fmla="*/ 24351916 w 24351916"/>
              <a:gd name="connsiteY13" fmla="*/ 6860456 h 8185220"/>
              <a:gd name="connsiteX0" fmla="*/ 0 w 24351916"/>
              <a:gd name="connsiteY0" fmla="*/ 2456 h 8185220"/>
              <a:gd name="connsiteX1" fmla="*/ 5390147 w 24351916"/>
              <a:gd name="connsiteY1" fmla="*/ 26519 h 8185220"/>
              <a:gd name="connsiteX2" fmla="*/ 7435516 w 24351916"/>
              <a:gd name="connsiteY2" fmla="*/ 2023761 h 8185220"/>
              <a:gd name="connsiteX3" fmla="*/ 6833077 w 24351916"/>
              <a:gd name="connsiteY3" fmla="*/ 3650602 h 8185220"/>
              <a:gd name="connsiteX4" fmla="*/ 5030060 w 24351916"/>
              <a:gd name="connsiteY4" fmla="*/ 4094912 h 8185220"/>
              <a:gd name="connsiteX5" fmla="*/ 3517518 w 24351916"/>
              <a:gd name="connsiteY5" fmla="*/ 6808032 h 8185220"/>
              <a:gd name="connsiteX6" fmla="*/ 6184232 w 24351916"/>
              <a:gd name="connsiteY6" fmla="*/ 8063614 h 8185220"/>
              <a:gd name="connsiteX7" fmla="*/ 12633158 w 24351916"/>
              <a:gd name="connsiteY7" fmla="*/ 652161 h 8185220"/>
              <a:gd name="connsiteX8" fmla="*/ 15111663 w 24351916"/>
              <a:gd name="connsiteY8" fmla="*/ 579972 h 8185220"/>
              <a:gd name="connsiteX9" fmla="*/ 16050126 w 24351916"/>
              <a:gd name="connsiteY9" fmla="*/ 2625340 h 8185220"/>
              <a:gd name="connsiteX10" fmla="*/ 14943221 w 24351916"/>
              <a:gd name="connsiteY10" fmla="*/ 4454140 h 8185220"/>
              <a:gd name="connsiteX11" fmla="*/ 15207916 w 24351916"/>
              <a:gd name="connsiteY11" fmla="*/ 6186687 h 8185220"/>
              <a:gd name="connsiteX12" fmla="*/ 17229221 w 24351916"/>
              <a:gd name="connsiteY12" fmla="*/ 6908582 h 8185220"/>
              <a:gd name="connsiteX13" fmla="*/ 24351916 w 24351916"/>
              <a:gd name="connsiteY13" fmla="*/ 6860456 h 8185220"/>
              <a:gd name="connsiteX0" fmla="*/ 0 w 24351916"/>
              <a:gd name="connsiteY0" fmla="*/ 2456 h 8185220"/>
              <a:gd name="connsiteX1" fmla="*/ 5390147 w 24351916"/>
              <a:gd name="connsiteY1" fmla="*/ 26519 h 8185220"/>
              <a:gd name="connsiteX2" fmla="*/ 7435516 w 24351916"/>
              <a:gd name="connsiteY2" fmla="*/ 2023761 h 8185220"/>
              <a:gd name="connsiteX3" fmla="*/ 6539163 w 24351916"/>
              <a:gd name="connsiteY3" fmla="*/ 3764902 h 8185220"/>
              <a:gd name="connsiteX4" fmla="*/ 5030060 w 24351916"/>
              <a:gd name="connsiteY4" fmla="*/ 4094912 h 8185220"/>
              <a:gd name="connsiteX5" fmla="*/ 3517518 w 24351916"/>
              <a:gd name="connsiteY5" fmla="*/ 6808032 h 8185220"/>
              <a:gd name="connsiteX6" fmla="*/ 6184232 w 24351916"/>
              <a:gd name="connsiteY6" fmla="*/ 8063614 h 8185220"/>
              <a:gd name="connsiteX7" fmla="*/ 12633158 w 24351916"/>
              <a:gd name="connsiteY7" fmla="*/ 652161 h 8185220"/>
              <a:gd name="connsiteX8" fmla="*/ 15111663 w 24351916"/>
              <a:gd name="connsiteY8" fmla="*/ 579972 h 8185220"/>
              <a:gd name="connsiteX9" fmla="*/ 16050126 w 24351916"/>
              <a:gd name="connsiteY9" fmla="*/ 2625340 h 8185220"/>
              <a:gd name="connsiteX10" fmla="*/ 14943221 w 24351916"/>
              <a:gd name="connsiteY10" fmla="*/ 4454140 h 8185220"/>
              <a:gd name="connsiteX11" fmla="*/ 15207916 w 24351916"/>
              <a:gd name="connsiteY11" fmla="*/ 6186687 h 8185220"/>
              <a:gd name="connsiteX12" fmla="*/ 17229221 w 24351916"/>
              <a:gd name="connsiteY12" fmla="*/ 6908582 h 8185220"/>
              <a:gd name="connsiteX13" fmla="*/ 24351916 w 24351916"/>
              <a:gd name="connsiteY13" fmla="*/ 6860456 h 8185220"/>
              <a:gd name="connsiteX0" fmla="*/ 0 w 24351916"/>
              <a:gd name="connsiteY0" fmla="*/ 2456 h 8185220"/>
              <a:gd name="connsiteX1" fmla="*/ 5390147 w 24351916"/>
              <a:gd name="connsiteY1" fmla="*/ 26519 h 8185220"/>
              <a:gd name="connsiteX2" fmla="*/ 7435516 w 24351916"/>
              <a:gd name="connsiteY2" fmla="*/ 2023761 h 8185220"/>
              <a:gd name="connsiteX3" fmla="*/ 6539163 w 24351916"/>
              <a:gd name="connsiteY3" fmla="*/ 3764902 h 8185220"/>
              <a:gd name="connsiteX4" fmla="*/ 5030060 w 24351916"/>
              <a:gd name="connsiteY4" fmla="*/ 4094912 h 8185220"/>
              <a:gd name="connsiteX5" fmla="*/ 3517518 w 24351916"/>
              <a:gd name="connsiteY5" fmla="*/ 6808032 h 8185220"/>
              <a:gd name="connsiteX6" fmla="*/ 6184232 w 24351916"/>
              <a:gd name="connsiteY6" fmla="*/ 8063614 h 8185220"/>
              <a:gd name="connsiteX7" fmla="*/ 12633158 w 24351916"/>
              <a:gd name="connsiteY7" fmla="*/ 652161 h 8185220"/>
              <a:gd name="connsiteX8" fmla="*/ 15111663 w 24351916"/>
              <a:gd name="connsiteY8" fmla="*/ 579972 h 8185220"/>
              <a:gd name="connsiteX9" fmla="*/ 16050126 w 24351916"/>
              <a:gd name="connsiteY9" fmla="*/ 2625340 h 8185220"/>
              <a:gd name="connsiteX10" fmla="*/ 14943221 w 24351916"/>
              <a:gd name="connsiteY10" fmla="*/ 4454140 h 8185220"/>
              <a:gd name="connsiteX11" fmla="*/ 15207916 w 24351916"/>
              <a:gd name="connsiteY11" fmla="*/ 6186687 h 8185220"/>
              <a:gd name="connsiteX12" fmla="*/ 17229221 w 24351916"/>
              <a:gd name="connsiteY12" fmla="*/ 6908582 h 8185220"/>
              <a:gd name="connsiteX13" fmla="*/ 24351916 w 24351916"/>
              <a:gd name="connsiteY13" fmla="*/ 6860456 h 8185220"/>
              <a:gd name="connsiteX0" fmla="*/ 0 w 24351916"/>
              <a:gd name="connsiteY0" fmla="*/ 2456 h 8185220"/>
              <a:gd name="connsiteX1" fmla="*/ 5390147 w 24351916"/>
              <a:gd name="connsiteY1" fmla="*/ 26519 h 8185220"/>
              <a:gd name="connsiteX2" fmla="*/ 7435516 w 24351916"/>
              <a:gd name="connsiteY2" fmla="*/ 2023761 h 8185220"/>
              <a:gd name="connsiteX3" fmla="*/ 6539163 w 24351916"/>
              <a:gd name="connsiteY3" fmla="*/ 3764902 h 8185220"/>
              <a:gd name="connsiteX4" fmla="*/ 5030060 w 24351916"/>
              <a:gd name="connsiteY4" fmla="*/ 4094912 h 8185220"/>
              <a:gd name="connsiteX5" fmla="*/ 3517518 w 24351916"/>
              <a:gd name="connsiteY5" fmla="*/ 6808032 h 8185220"/>
              <a:gd name="connsiteX6" fmla="*/ 6184232 w 24351916"/>
              <a:gd name="connsiteY6" fmla="*/ 8063614 h 8185220"/>
              <a:gd name="connsiteX7" fmla="*/ 12633158 w 24351916"/>
              <a:gd name="connsiteY7" fmla="*/ 652161 h 8185220"/>
              <a:gd name="connsiteX8" fmla="*/ 15111663 w 24351916"/>
              <a:gd name="connsiteY8" fmla="*/ 579972 h 8185220"/>
              <a:gd name="connsiteX9" fmla="*/ 16050126 w 24351916"/>
              <a:gd name="connsiteY9" fmla="*/ 2625340 h 8185220"/>
              <a:gd name="connsiteX10" fmla="*/ 14943221 w 24351916"/>
              <a:gd name="connsiteY10" fmla="*/ 4454140 h 8185220"/>
              <a:gd name="connsiteX11" fmla="*/ 15207916 w 24351916"/>
              <a:gd name="connsiteY11" fmla="*/ 6186687 h 8185220"/>
              <a:gd name="connsiteX12" fmla="*/ 17229221 w 24351916"/>
              <a:gd name="connsiteY12" fmla="*/ 6908582 h 8185220"/>
              <a:gd name="connsiteX13" fmla="*/ 24351916 w 24351916"/>
              <a:gd name="connsiteY13" fmla="*/ 6860456 h 8185220"/>
              <a:gd name="connsiteX0" fmla="*/ 0 w 24351916"/>
              <a:gd name="connsiteY0" fmla="*/ 2456 h 8114378"/>
              <a:gd name="connsiteX1" fmla="*/ 5390147 w 24351916"/>
              <a:gd name="connsiteY1" fmla="*/ 26519 h 8114378"/>
              <a:gd name="connsiteX2" fmla="*/ 7435516 w 24351916"/>
              <a:gd name="connsiteY2" fmla="*/ 2023761 h 8114378"/>
              <a:gd name="connsiteX3" fmla="*/ 6539163 w 24351916"/>
              <a:gd name="connsiteY3" fmla="*/ 3764902 h 8114378"/>
              <a:gd name="connsiteX4" fmla="*/ 4589189 w 24351916"/>
              <a:gd name="connsiteY4" fmla="*/ 4290855 h 8114378"/>
              <a:gd name="connsiteX5" fmla="*/ 3517518 w 24351916"/>
              <a:gd name="connsiteY5" fmla="*/ 6808032 h 8114378"/>
              <a:gd name="connsiteX6" fmla="*/ 6184232 w 24351916"/>
              <a:gd name="connsiteY6" fmla="*/ 8063614 h 8114378"/>
              <a:gd name="connsiteX7" fmla="*/ 12633158 w 24351916"/>
              <a:gd name="connsiteY7" fmla="*/ 652161 h 8114378"/>
              <a:gd name="connsiteX8" fmla="*/ 15111663 w 24351916"/>
              <a:gd name="connsiteY8" fmla="*/ 579972 h 8114378"/>
              <a:gd name="connsiteX9" fmla="*/ 16050126 w 24351916"/>
              <a:gd name="connsiteY9" fmla="*/ 2625340 h 8114378"/>
              <a:gd name="connsiteX10" fmla="*/ 14943221 w 24351916"/>
              <a:gd name="connsiteY10" fmla="*/ 4454140 h 8114378"/>
              <a:gd name="connsiteX11" fmla="*/ 15207916 w 24351916"/>
              <a:gd name="connsiteY11" fmla="*/ 6186687 h 8114378"/>
              <a:gd name="connsiteX12" fmla="*/ 17229221 w 24351916"/>
              <a:gd name="connsiteY12" fmla="*/ 6908582 h 8114378"/>
              <a:gd name="connsiteX13" fmla="*/ 24351916 w 24351916"/>
              <a:gd name="connsiteY13" fmla="*/ 6860456 h 811437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207916 w 24351916"/>
              <a:gd name="connsiteY11" fmla="*/ 6186687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207916 w 24351916"/>
              <a:gd name="connsiteY11" fmla="*/ 6186687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207916 w 24351916"/>
              <a:gd name="connsiteY11" fmla="*/ 6186687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207916 w 24351916"/>
              <a:gd name="connsiteY11" fmla="*/ 6186687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207916 w 24351916"/>
              <a:gd name="connsiteY11" fmla="*/ 6186687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207916 w 24351916"/>
              <a:gd name="connsiteY11" fmla="*/ 6186687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7229221 w 24351916"/>
              <a:gd name="connsiteY12" fmla="*/ 6908582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43221 w 24351916"/>
              <a:gd name="connsiteY10" fmla="*/ 4454140 h 8187888"/>
              <a:gd name="connsiteX11" fmla="*/ 15429589 w 24351916"/>
              <a:gd name="connsiteY11" fmla="*/ 6200542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57075 w 24351916"/>
              <a:gd name="connsiteY10" fmla="*/ 4745086 h 8187888"/>
              <a:gd name="connsiteX11" fmla="*/ 15429589 w 24351916"/>
              <a:gd name="connsiteY11" fmla="*/ 6200542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4957075 w 24351916"/>
              <a:gd name="connsiteY10" fmla="*/ 4745086 h 8187888"/>
              <a:gd name="connsiteX11" fmla="*/ 15429589 w 24351916"/>
              <a:gd name="connsiteY11" fmla="*/ 6200542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429589 w 24351916"/>
              <a:gd name="connsiteY11" fmla="*/ 6200542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220311 w 24351916"/>
              <a:gd name="connsiteY10" fmla="*/ 4343305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193806 w 24351916"/>
              <a:gd name="connsiteY10" fmla="*/ 4303548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193806 w 24351916"/>
              <a:gd name="connsiteY10" fmla="*/ 4303548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87888"/>
              <a:gd name="connsiteX1" fmla="*/ 5390147 w 24351916"/>
              <a:gd name="connsiteY1" fmla="*/ 26519 h 8187888"/>
              <a:gd name="connsiteX2" fmla="*/ 7435516 w 24351916"/>
              <a:gd name="connsiteY2" fmla="*/ 2023761 h 8187888"/>
              <a:gd name="connsiteX3" fmla="*/ 6539163 w 24351916"/>
              <a:gd name="connsiteY3" fmla="*/ 3764902 h 8187888"/>
              <a:gd name="connsiteX4" fmla="*/ 4589189 w 24351916"/>
              <a:gd name="connsiteY4" fmla="*/ 4290855 h 8187888"/>
              <a:gd name="connsiteX5" fmla="*/ 3517518 w 24351916"/>
              <a:gd name="connsiteY5" fmla="*/ 6808032 h 8187888"/>
              <a:gd name="connsiteX6" fmla="*/ 6184232 w 24351916"/>
              <a:gd name="connsiteY6" fmla="*/ 8063614 h 8187888"/>
              <a:gd name="connsiteX7" fmla="*/ 12633158 w 24351916"/>
              <a:gd name="connsiteY7" fmla="*/ 652161 h 8187888"/>
              <a:gd name="connsiteX8" fmla="*/ 15111663 w 24351916"/>
              <a:gd name="connsiteY8" fmla="*/ 579972 h 8187888"/>
              <a:gd name="connsiteX9" fmla="*/ 16050126 w 24351916"/>
              <a:gd name="connsiteY9" fmla="*/ 2625340 h 8187888"/>
              <a:gd name="connsiteX10" fmla="*/ 15193806 w 24351916"/>
              <a:gd name="connsiteY10" fmla="*/ 4303548 h 8187888"/>
              <a:gd name="connsiteX11" fmla="*/ 15221771 w 24351916"/>
              <a:gd name="connsiteY11" fmla="*/ 5840324 h 8187888"/>
              <a:gd name="connsiteX12" fmla="*/ 16342529 w 24351916"/>
              <a:gd name="connsiteY12" fmla="*/ 6894727 h 8187888"/>
              <a:gd name="connsiteX13" fmla="*/ 24351916 w 24351916"/>
              <a:gd name="connsiteY13" fmla="*/ 6860456 h 8187888"/>
              <a:gd name="connsiteX0" fmla="*/ 0 w 24351916"/>
              <a:gd name="connsiteY0" fmla="*/ 2456 h 8115467"/>
              <a:gd name="connsiteX1" fmla="*/ 5390147 w 24351916"/>
              <a:gd name="connsiteY1" fmla="*/ 26519 h 8115467"/>
              <a:gd name="connsiteX2" fmla="*/ 7435516 w 24351916"/>
              <a:gd name="connsiteY2" fmla="*/ 2023761 h 8115467"/>
              <a:gd name="connsiteX3" fmla="*/ 6539163 w 24351916"/>
              <a:gd name="connsiteY3" fmla="*/ 3764902 h 8115467"/>
              <a:gd name="connsiteX4" fmla="*/ 4696766 w 24351916"/>
              <a:gd name="connsiteY4" fmla="*/ 4138455 h 8115467"/>
              <a:gd name="connsiteX5" fmla="*/ 3517518 w 24351916"/>
              <a:gd name="connsiteY5" fmla="*/ 6808032 h 8115467"/>
              <a:gd name="connsiteX6" fmla="*/ 6184232 w 24351916"/>
              <a:gd name="connsiteY6" fmla="*/ 8063614 h 8115467"/>
              <a:gd name="connsiteX7" fmla="*/ 12633158 w 24351916"/>
              <a:gd name="connsiteY7" fmla="*/ 652161 h 8115467"/>
              <a:gd name="connsiteX8" fmla="*/ 15111663 w 24351916"/>
              <a:gd name="connsiteY8" fmla="*/ 579972 h 8115467"/>
              <a:gd name="connsiteX9" fmla="*/ 16050126 w 24351916"/>
              <a:gd name="connsiteY9" fmla="*/ 2625340 h 8115467"/>
              <a:gd name="connsiteX10" fmla="*/ 15193806 w 24351916"/>
              <a:gd name="connsiteY10" fmla="*/ 4303548 h 8115467"/>
              <a:gd name="connsiteX11" fmla="*/ 15221771 w 24351916"/>
              <a:gd name="connsiteY11" fmla="*/ 5840324 h 8115467"/>
              <a:gd name="connsiteX12" fmla="*/ 16342529 w 24351916"/>
              <a:gd name="connsiteY12" fmla="*/ 6894727 h 8115467"/>
              <a:gd name="connsiteX13" fmla="*/ 24351916 w 24351916"/>
              <a:gd name="connsiteY13" fmla="*/ 6860456 h 8115467"/>
              <a:gd name="connsiteX0" fmla="*/ 0 w 24351916"/>
              <a:gd name="connsiteY0" fmla="*/ 2456 h 8115467"/>
              <a:gd name="connsiteX1" fmla="*/ 5390147 w 24351916"/>
              <a:gd name="connsiteY1" fmla="*/ 26519 h 8115467"/>
              <a:gd name="connsiteX2" fmla="*/ 7435516 w 24351916"/>
              <a:gd name="connsiteY2" fmla="*/ 2023761 h 8115467"/>
              <a:gd name="connsiteX3" fmla="*/ 6539163 w 24351916"/>
              <a:gd name="connsiteY3" fmla="*/ 3764902 h 8115467"/>
              <a:gd name="connsiteX4" fmla="*/ 4696766 w 24351916"/>
              <a:gd name="connsiteY4" fmla="*/ 4138455 h 8115467"/>
              <a:gd name="connsiteX5" fmla="*/ 3517518 w 24351916"/>
              <a:gd name="connsiteY5" fmla="*/ 6808032 h 8115467"/>
              <a:gd name="connsiteX6" fmla="*/ 6184232 w 24351916"/>
              <a:gd name="connsiteY6" fmla="*/ 8063614 h 8115467"/>
              <a:gd name="connsiteX7" fmla="*/ 12633158 w 24351916"/>
              <a:gd name="connsiteY7" fmla="*/ 652161 h 8115467"/>
              <a:gd name="connsiteX8" fmla="*/ 15111663 w 24351916"/>
              <a:gd name="connsiteY8" fmla="*/ 579972 h 8115467"/>
              <a:gd name="connsiteX9" fmla="*/ 16050126 w 24351916"/>
              <a:gd name="connsiteY9" fmla="*/ 2625340 h 8115467"/>
              <a:gd name="connsiteX10" fmla="*/ 15193806 w 24351916"/>
              <a:gd name="connsiteY10" fmla="*/ 4303548 h 8115467"/>
              <a:gd name="connsiteX11" fmla="*/ 15221771 w 24351916"/>
              <a:gd name="connsiteY11" fmla="*/ 5840324 h 8115467"/>
              <a:gd name="connsiteX12" fmla="*/ 16342529 w 24351916"/>
              <a:gd name="connsiteY12" fmla="*/ 6894727 h 8115467"/>
              <a:gd name="connsiteX13" fmla="*/ 24351916 w 24351916"/>
              <a:gd name="connsiteY13" fmla="*/ 6860456 h 8115467"/>
              <a:gd name="connsiteX0" fmla="*/ 0 w 24351916"/>
              <a:gd name="connsiteY0" fmla="*/ 2456 h 8115467"/>
              <a:gd name="connsiteX1" fmla="*/ 5390147 w 24351916"/>
              <a:gd name="connsiteY1" fmla="*/ 26519 h 8115467"/>
              <a:gd name="connsiteX2" fmla="*/ 7435516 w 24351916"/>
              <a:gd name="connsiteY2" fmla="*/ 2023761 h 8115467"/>
              <a:gd name="connsiteX3" fmla="*/ 6539163 w 24351916"/>
              <a:gd name="connsiteY3" fmla="*/ 3764902 h 8115467"/>
              <a:gd name="connsiteX4" fmla="*/ 4696766 w 24351916"/>
              <a:gd name="connsiteY4" fmla="*/ 4138455 h 8115467"/>
              <a:gd name="connsiteX5" fmla="*/ 3517518 w 24351916"/>
              <a:gd name="connsiteY5" fmla="*/ 6808032 h 8115467"/>
              <a:gd name="connsiteX6" fmla="*/ 6184232 w 24351916"/>
              <a:gd name="connsiteY6" fmla="*/ 8063614 h 8115467"/>
              <a:gd name="connsiteX7" fmla="*/ 12633158 w 24351916"/>
              <a:gd name="connsiteY7" fmla="*/ 652161 h 8115467"/>
              <a:gd name="connsiteX8" fmla="*/ 15111663 w 24351916"/>
              <a:gd name="connsiteY8" fmla="*/ 579972 h 8115467"/>
              <a:gd name="connsiteX9" fmla="*/ 16050126 w 24351916"/>
              <a:gd name="connsiteY9" fmla="*/ 2625340 h 8115467"/>
              <a:gd name="connsiteX10" fmla="*/ 15193806 w 24351916"/>
              <a:gd name="connsiteY10" fmla="*/ 4303548 h 8115467"/>
              <a:gd name="connsiteX11" fmla="*/ 15221771 w 24351916"/>
              <a:gd name="connsiteY11" fmla="*/ 5840324 h 8115467"/>
              <a:gd name="connsiteX12" fmla="*/ 16342529 w 24351916"/>
              <a:gd name="connsiteY12" fmla="*/ 6894727 h 8115467"/>
              <a:gd name="connsiteX13" fmla="*/ 24351916 w 24351916"/>
              <a:gd name="connsiteY13" fmla="*/ 6860456 h 8115467"/>
              <a:gd name="connsiteX0" fmla="*/ 0 w 24351916"/>
              <a:gd name="connsiteY0" fmla="*/ 2456 h 8115467"/>
              <a:gd name="connsiteX1" fmla="*/ 5390147 w 24351916"/>
              <a:gd name="connsiteY1" fmla="*/ 26519 h 8115467"/>
              <a:gd name="connsiteX2" fmla="*/ 7435516 w 24351916"/>
              <a:gd name="connsiteY2" fmla="*/ 2023761 h 8115467"/>
              <a:gd name="connsiteX3" fmla="*/ 6261257 w 24351916"/>
              <a:gd name="connsiteY3" fmla="*/ 4006949 h 8115467"/>
              <a:gd name="connsiteX4" fmla="*/ 4696766 w 24351916"/>
              <a:gd name="connsiteY4" fmla="*/ 4138455 h 8115467"/>
              <a:gd name="connsiteX5" fmla="*/ 3517518 w 24351916"/>
              <a:gd name="connsiteY5" fmla="*/ 6808032 h 8115467"/>
              <a:gd name="connsiteX6" fmla="*/ 6184232 w 24351916"/>
              <a:gd name="connsiteY6" fmla="*/ 8063614 h 8115467"/>
              <a:gd name="connsiteX7" fmla="*/ 12633158 w 24351916"/>
              <a:gd name="connsiteY7" fmla="*/ 652161 h 8115467"/>
              <a:gd name="connsiteX8" fmla="*/ 15111663 w 24351916"/>
              <a:gd name="connsiteY8" fmla="*/ 579972 h 8115467"/>
              <a:gd name="connsiteX9" fmla="*/ 16050126 w 24351916"/>
              <a:gd name="connsiteY9" fmla="*/ 2625340 h 8115467"/>
              <a:gd name="connsiteX10" fmla="*/ 15193806 w 24351916"/>
              <a:gd name="connsiteY10" fmla="*/ 4303548 h 8115467"/>
              <a:gd name="connsiteX11" fmla="*/ 15221771 w 24351916"/>
              <a:gd name="connsiteY11" fmla="*/ 5840324 h 8115467"/>
              <a:gd name="connsiteX12" fmla="*/ 16342529 w 24351916"/>
              <a:gd name="connsiteY12" fmla="*/ 6894727 h 8115467"/>
              <a:gd name="connsiteX13" fmla="*/ 24351916 w 24351916"/>
              <a:gd name="connsiteY13" fmla="*/ 6860456 h 8115467"/>
              <a:gd name="connsiteX0" fmla="*/ 0 w 24351916"/>
              <a:gd name="connsiteY0" fmla="*/ 2456 h 8115467"/>
              <a:gd name="connsiteX1" fmla="*/ 5390147 w 24351916"/>
              <a:gd name="connsiteY1" fmla="*/ 26519 h 8115467"/>
              <a:gd name="connsiteX2" fmla="*/ 7435516 w 24351916"/>
              <a:gd name="connsiteY2" fmla="*/ 2023761 h 8115467"/>
              <a:gd name="connsiteX3" fmla="*/ 6261257 w 24351916"/>
              <a:gd name="connsiteY3" fmla="*/ 4006949 h 8115467"/>
              <a:gd name="connsiteX4" fmla="*/ 4696766 w 24351916"/>
              <a:gd name="connsiteY4" fmla="*/ 4138455 h 8115467"/>
              <a:gd name="connsiteX5" fmla="*/ 3517518 w 24351916"/>
              <a:gd name="connsiteY5" fmla="*/ 6808032 h 8115467"/>
              <a:gd name="connsiteX6" fmla="*/ 6184232 w 24351916"/>
              <a:gd name="connsiteY6" fmla="*/ 8063614 h 8115467"/>
              <a:gd name="connsiteX7" fmla="*/ 12633158 w 24351916"/>
              <a:gd name="connsiteY7" fmla="*/ 652161 h 8115467"/>
              <a:gd name="connsiteX8" fmla="*/ 15111663 w 24351916"/>
              <a:gd name="connsiteY8" fmla="*/ 579972 h 8115467"/>
              <a:gd name="connsiteX9" fmla="*/ 16050126 w 24351916"/>
              <a:gd name="connsiteY9" fmla="*/ 2625340 h 8115467"/>
              <a:gd name="connsiteX10" fmla="*/ 15193806 w 24351916"/>
              <a:gd name="connsiteY10" fmla="*/ 4303548 h 8115467"/>
              <a:gd name="connsiteX11" fmla="*/ 15221771 w 24351916"/>
              <a:gd name="connsiteY11" fmla="*/ 5840324 h 8115467"/>
              <a:gd name="connsiteX12" fmla="*/ 16342529 w 24351916"/>
              <a:gd name="connsiteY12" fmla="*/ 6894727 h 8115467"/>
              <a:gd name="connsiteX13" fmla="*/ 24351916 w 24351916"/>
              <a:gd name="connsiteY13" fmla="*/ 6860456 h 8115467"/>
              <a:gd name="connsiteX0" fmla="*/ 0 w 24351916"/>
              <a:gd name="connsiteY0" fmla="*/ 2456 h 8115467"/>
              <a:gd name="connsiteX1" fmla="*/ 5390147 w 24351916"/>
              <a:gd name="connsiteY1" fmla="*/ 26519 h 8115467"/>
              <a:gd name="connsiteX2" fmla="*/ 7435516 w 24351916"/>
              <a:gd name="connsiteY2" fmla="*/ 2023761 h 8115467"/>
              <a:gd name="connsiteX3" fmla="*/ 6261257 w 24351916"/>
              <a:gd name="connsiteY3" fmla="*/ 4006949 h 8115467"/>
              <a:gd name="connsiteX4" fmla="*/ 4696766 w 24351916"/>
              <a:gd name="connsiteY4" fmla="*/ 4138455 h 8115467"/>
              <a:gd name="connsiteX5" fmla="*/ 3517518 w 24351916"/>
              <a:gd name="connsiteY5" fmla="*/ 6808032 h 8115467"/>
              <a:gd name="connsiteX6" fmla="*/ 6184232 w 24351916"/>
              <a:gd name="connsiteY6" fmla="*/ 8063614 h 8115467"/>
              <a:gd name="connsiteX7" fmla="*/ 12633158 w 24351916"/>
              <a:gd name="connsiteY7" fmla="*/ 652161 h 8115467"/>
              <a:gd name="connsiteX8" fmla="*/ 15111663 w 24351916"/>
              <a:gd name="connsiteY8" fmla="*/ 579972 h 8115467"/>
              <a:gd name="connsiteX9" fmla="*/ 16050126 w 24351916"/>
              <a:gd name="connsiteY9" fmla="*/ 2625340 h 8115467"/>
              <a:gd name="connsiteX10" fmla="*/ 15193806 w 24351916"/>
              <a:gd name="connsiteY10" fmla="*/ 4303548 h 8115467"/>
              <a:gd name="connsiteX11" fmla="*/ 15221771 w 24351916"/>
              <a:gd name="connsiteY11" fmla="*/ 5840324 h 8115467"/>
              <a:gd name="connsiteX12" fmla="*/ 16342529 w 24351916"/>
              <a:gd name="connsiteY12" fmla="*/ 6894727 h 8115467"/>
              <a:gd name="connsiteX13" fmla="*/ 24351916 w 24351916"/>
              <a:gd name="connsiteY13" fmla="*/ 6860456 h 8115467"/>
              <a:gd name="connsiteX0" fmla="*/ 0 w 24351916"/>
              <a:gd name="connsiteY0" fmla="*/ 2456 h 8222997"/>
              <a:gd name="connsiteX1" fmla="*/ 5390147 w 24351916"/>
              <a:gd name="connsiteY1" fmla="*/ 26519 h 8222997"/>
              <a:gd name="connsiteX2" fmla="*/ 7435516 w 24351916"/>
              <a:gd name="connsiteY2" fmla="*/ 2023761 h 8222997"/>
              <a:gd name="connsiteX3" fmla="*/ 6261257 w 24351916"/>
              <a:gd name="connsiteY3" fmla="*/ 4006949 h 8222997"/>
              <a:gd name="connsiteX4" fmla="*/ 4696766 w 24351916"/>
              <a:gd name="connsiteY4" fmla="*/ 4138455 h 8222997"/>
              <a:gd name="connsiteX5" fmla="*/ 3517518 w 24351916"/>
              <a:gd name="connsiteY5" fmla="*/ 6808032 h 8222997"/>
              <a:gd name="connsiteX6" fmla="*/ 6184232 w 24351916"/>
              <a:gd name="connsiteY6" fmla="*/ 8063614 h 8222997"/>
              <a:gd name="connsiteX7" fmla="*/ 12633158 w 24351916"/>
              <a:gd name="connsiteY7" fmla="*/ 652161 h 8222997"/>
              <a:gd name="connsiteX8" fmla="*/ 15111663 w 24351916"/>
              <a:gd name="connsiteY8" fmla="*/ 579972 h 8222997"/>
              <a:gd name="connsiteX9" fmla="*/ 16050126 w 24351916"/>
              <a:gd name="connsiteY9" fmla="*/ 2625340 h 8222997"/>
              <a:gd name="connsiteX10" fmla="*/ 15193806 w 24351916"/>
              <a:gd name="connsiteY10" fmla="*/ 4303548 h 8222997"/>
              <a:gd name="connsiteX11" fmla="*/ 15221771 w 24351916"/>
              <a:gd name="connsiteY11" fmla="*/ 5840324 h 8222997"/>
              <a:gd name="connsiteX12" fmla="*/ 16342529 w 24351916"/>
              <a:gd name="connsiteY12" fmla="*/ 6894727 h 8222997"/>
              <a:gd name="connsiteX13" fmla="*/ 24351916 w 24351916"/>
              <a:gd name="connsiteY13" fmla="*/ 6860456 h 8222997"/>
              <a:gd name="connsiteX0" fmla="*/ 0 w 24351916"/>
              <a:gd name="connsiteY0" fmla="*/ 2456 h 8717167"/>
              <a:gd name="connsiteX1" fmla="*/ 5390147 w 24351916"/>
              <a:gd name="connsiteY1" fmla="*/ 26519 h 8717167"/>
              <a:gd name="connsiteX2" fmla="*/ 7435516 w 24351916"/>
              <a:gd name="connsiteY2" fmla="*/ 2023761 h 8717167"/>
              <a:gd name="connsiteX3" fmla="*/ 6261257 w 24351916"/>
              <a:gd name="connsiteY3" fmla="*/ 4006949 h 8717167"/>
              <a:gd name="connsiteX4" fmla="*/ 4696766 w 24351916"/>
              <a:gd name="connsiteY4" fmla="*/ 4138455 h 8717167"/>
              <a:gd name="connsiteX5" fmla="*/ 3643024 w 24351916"/>
              <a:gd name="connsiteY5" fmla="*/ 7238338 h 8717167"/>
              <a:gd name="connsiteX6" fmla="*/ 6184232 w 24351916"/>
              <a:gd name="connsiteY6" fmla="*/ 8063614 h 8717167"/>
              <a:gd name="connsiteX7" fmla="*/ 12633158 w 24351916"/>
              <a:gd name="connsiteY7" fmla="*/ 652161 h 8717167"/>
              <a:gd name="connsiteX8" fmla="*/ 15111663 w 24351916"/>
              <a:gd name="connsiteY8" fmla="*/ 579972 h 8717167"/>
              <a:gd name="connsiteX9" fmla="*/ 16050126 w 24351916"/>
              <a:gd name="connsiteY9" fmla="*/ 2625340 h 8717167"/>
              <a:gd name="connsiteX10" fmla="*/ 15193806 w 24351916"/>
              <a:gd name="connsiteY10" fmla="*/ 4303548 h 8717167"/>
              <a:gd name="connsiteX11" fmla="*/ 15221771 w 24351916"/>
              <a:gd name="connsiteY11" fmla="*/ 5840324 h 8717167"/>
              <a:gd name="connsiteX12" fmla="*/ 16342529 w 24351916"/>
              <a:gd name="connsiteY12" fmla="*/ 6894727 h 8717167"/>
              <a:gd name="connsiteX13" fmla="*/ 24351916 w 24351916"/>
              <a:gd name="connsiteY13" fmla="*/ 6860456 h 8717167"/>
              <a:gd name="connsiteX0" fmla="*/ 0 w 24351916"/>
              <a:gd name="connsiteY0" fmla="*/ 2456 h 8260881"/>
              <a:gd name="connsiteX1" fmla="*/ 5390147 w 24351916"/>
              <a:gd name="connsiteY1" fmla="*/ 26519 h 8260881"/>
              <a:gd name="connsiteX2" fmla="*/ 7435516 w 24351916"/>
              <a:gd name="connsiteY2" fmla="*/ 2023761 h 8260881"/>
              <a:gd name="connsiteX3" fmla="*/ 6261257 w 24351916"/>
              <a:gd name="connsiteY3" fmla="*/ 4006949 h 8260881"/>
              <a:gd name="connsiteX4" fmla="*/ 4696766 w 24351916"/>
              <a:gd name="connsiteY4" fmla="*/ 4138455 h 8260881"/>
              <a:gd name="connsiteX5" fmla="*/ 3643024 w 24351916"/>
              <a:gd name="connsiteY5" fmla="*/ 7238338 h 8260881"/>
              <a:gd name="connsiteX6" fmla="*/ 6184232 w 24351916"/>
              <a:gd name="connsiteY6" fmla="*/ 8063614 h 8260881"/>
              <a:gd name="connsiteX7" fmla="*/ 12633158 w 24351916"/>
              <a:gd name="connsiteY7" fmla="*/ 652161 h 8260881"/>
              <a:gd name="connsiteX8" fmla="*/ 15111663 w 24351916"/>
              <a:gd name="connsiteY8" fmla="*/ 579972 h 8260881"/>
              <a:gd name="connsiteX9" fmla="*/ 16050126 w 24351916"/>
              <a:gd name="connsiteY9" fmla="*/ 2625340 h 8260881"/>
              <a:gd name="connsiteX10" fmla="*/ 15193806 w 24351916"/>
              <a:gd name="connsiteY10" fmla="*/ 4303548 h 8260881"/>
              <a:gd name="connsiteX11" fmla="*/ 15221771 w 24351916"/>
              <a:gd name="connsiteY11" fmla="*/ 5840324 h 8260881"/>
              <a:gd name="connsiteX12" fmla="*/ 16342529 w 24351916"/>
              <a:gd name="connsiteY12" fmla="*/ 6894727 h 8260881"/>
              <a:gd name="connsiteX13" fmla="*/ 24351916 w 24351916"/>
              <a:gd name="connsiteY13" fmla="*/ 6860456 h 8260881"/>
              <a:gd name="connsiteX0" fmla="*/ 0 w 24351916"/>
              <a:gd name="connsiteY0" fmla="*/ 2456 h 8230877"/>
              <a:gd name="connsiteX1" fmla="*/ 5390147 w 24351916"/>
              <a:gd name="connsiteY1" fmla="*/ 26519 h 8230877"/>
              <a:gd name="connsiteX2" fmla="*/ 7435516 w 24351916"/>
              <a:gd name="connsiteY2" fmla="*/ 2023761 h 8230877"/>
              <a:gd name="connsiteX3" fmla="*/ 6261257 w 24351916"/>
              <a:gd name="connsiteY3" fmla="*/ 4006949 h 8230877"/>
              <a:gd name="connsiteX4" fmla="*/ 4696766 w 24351916"/>
              <a:gd name="connsiteY4" fmla="*/ 4138455 h 8230877"/>
              <a:gd name="connsiteX5" fmla="*/ 3643024 w 24351916"/>
              <a:gd name="connsiteY5" fmla="*/ 7238338 h 8230877"/>
              <a:gd name="connsiteX6" fmla="*/ 6184232 w 24351916"/>
              <a:gd name="connsiteY6" fmla="*/ 8063614 h 8230877"/>
              <a:gd name="connsiteX7" fmla="*/ 12633158 w 24351916"/>
              <a:gd name="connsiteY7" fmla="*/ 652161 h 8230877"/>
              <a:gd name="connsiteX8" fmla="*/ 15111663 w 24351916"/>
              <a:gd name="connsiteY8" fmla="*/ 579972 h 8230877"/>
              <a:gd name="connsiteX9" fmla="*/ 16050126 w 24351916"/>
              <a:gd name="connsiteY9" fmla="*/ 2625340 h 8230877"/>
              <a:gd name="connsiteX10" fmla="*/ 15193806 w 24351916"/>
              <a:gd name="connsiteY10" fmla="*/ 4303548 h 8230877"/>
              <a:gd name="connsiteX11" fmla="*/ 15221771 w 24351916"/>
              <a:gd name="connsiteY11" fmla="*/ 5840324 h 8230877"/>
              <a:gd name="connsiteX12" fmla="*/ 16342529 w 24351916"/>
              <a:gd name="connsiteY12" fmla="*/ 6894727 h 8230877"/>
              <a:gd name="connsiteX13" fmla="*/ 24351916 w 24351916"/>
              <a:gd name="connsiteY13" fmla="*/ 6860456 h 8230877"/>
              <a:gd name="connsiteX0" fmla="*/ 0 w 24351916"/>
              <a:gd name="connsiteY0" fmla="*/ 2456 h 8267652"/>
              <a:gd name="connsiteX1" fmla="*/ 5390147 w 24351916"/>
              <a:gd name="connsiteY1" fmla="*/ 26519 h 8267652"/>
              <a:gd name="connsiteX2" fmla="*/ 7435516 w 24351916"/>
              <a:gd name="connsiteY2" fmla="*/ 2023761 h 8267652"/>
              <a:gd name="connsiteX3" fmla="*/ 6261257 w 24351916"/>
              <a:gd name="connsiteY3" fmla="*/ 4006949 h 8267652"/>
              <a:gd name="connsiteX4" fmla="*/ 4696766 w 24351916"/>
              <a:gd name="connsiteY4" fmla="*/ 4138455 h 8267652"/>
              <a:gd name="connsiteX5" fmla="*/ 3643024 w 24351916"/>
              <a:gd name="connsiteY5" fmla="*/ 7238338 h 8267652"/>
              <a:gd name="connsiteX6" fmla="*/ 6184232 w 24351916"/>
              <a:gd name="connsiteY6" fmla="*/ 8063614 h 8267652"/>
              <a:gd name="connsiteX7" fmla="*/ 12633158 w 24351916"/>
              <a:gd name="connsiteY7" fmla="*/ 652161 h 8267652"/>
              <a:gd name="connsiteX8" fmla="*/ 15111663 w 24351916"/>
              <a:gd name="connsiteY8" fmla="*/ 579972 h 8267652"/>
              <a:gd name="connsiteX9" fmla="*/ 16050126 w 24351916"/>
              <a:gd name="connsiteY9" fmla="*/ 2625340 h 8267652"/>
              <a:gd name="connsiteX10" fmla="*/ 15193806 w 24351916"/>
              <a:gd name="connsiteY10" fmla="*/ 4303548 h 8267652"/>
              <a:gd name="connsiteX11" fmla="*/ 15221771 w 24351916"/>
              <a:gd name="connsiteY11" fmla="*/ 5840324 h 8267652"/>
              <a:gd name="connsiteX12" fmla="*/ 16342529 w 24351916"/>
              <a:gd name="connsiteY12" fmla="*/ 6894727 h 8267652"/>
              <a:gd name="connsiteX13" fmla="*/ 24351916 w 24351916"/>
              <a:gd name="connsiteY13" fmla="*/ 6860456 h 8267652"/>
              <a:gd name="connsiteX0" fmla="*/ 0 w 24351916"/>
              <a:gd name="connsiteY0" fmla="*/ 217400 h 8074960"/>
              <a:gd name="connsiteX1" fmla="*/ 5390147 w 24351916"/>
              <a:gd name="connsiteY1" fmla="*/ 241463 h 8074960"/>
              <a:gd name="connsiteX2" fmla="*/ 7435516 w 24351916"/>
              <a:gd name="connsiteY2" fmla="*/ 2238705 h 8074960"/>
              <a:gd name="connsiteX3" fmla="*/ 6261257 w 24351916"/>
              <a:gd name="connsiteY3" fmla="*/ 4221893 h 8074960"/>
              <a:gd name="connsiteX4" fmla="*/ 4696766 w 24351916"/>
              <a:gd name="connsiteY4" fmla="*/ 4353399 h 8074960"/>
              <a:gd name="connsiteX5" fmla="*/ 3643024 w 24351916"/>
              <a:gd name="connsiteY5" fmla="*/ 7453282 h 8074960"/>
              <a:gd name="connsiteX6" fmla="*/ 6560750 w 24351916"/>
              <a:gd name="connsiteY6" fmla="*/ 8072370 h 8074960"/>
              <a:gd name="connsiteX7" fmla="*/ 12633158 w 24351916"/>
              <a:gd name="connsiteY7" fmla="*/ 867105 h 8074960"/>
              <a:gd name="connsiteX8" fmla="*/ 15111663 w 24351916"/>
              <a:gd name="connsiteY8" fmla="*/ 794916 h 8074960"/>
              <a:gd name="connsiteX9" fmla="*/ 16050126 w 24351916"/>
              <a:gd name="connsiteY9" fmla="*/ 2840284 h 8074960"/>
              <a:gd name="connsiteX10" fmla="*/ 15193806 w 24351916"/>
              <a:gd name="connsiteY10" fmla="*/ 4518492 h 8074960"/>
              <a:gd name="connsiteX11" fmla="*/ 15221771 w 24351916"/>
              <a:gd name="connsiteY11" fmla="*/ 6055268 h 8074960"/>
              <a:gd name="connsiteX12" fmla="*/ 16342529 w 24351916"/>
              <a:gd name="connsiteY12" fmla="*/ 7109671 h 8074960"/>
              <a:gd name="connsiteX13" fmla="*/ 24351916 w 24351916"/>
              <a:gd name="connsiteY13" fmla="*/ 7075400 h 8074960"/>
              <a:gd name="connsiteX0" fmla="*/ 0 w 24351916"/>
              <a:gd name="connsiteY0" fmla="*/ 217400 h 8074338"/>
              <a:gd name="connsiteX1" fmla="*/ 5390147 w 24351916"/>
              <a:gd name="connsiteY1" fmla="*/ 241463 h 8074338"/>
              <a:gd name="connsiteX2" fmla="*/ 7435516 w 24351916"/>
              <a:gd name="connsiteY2" fmla="*/ 2238705 h 8074338"/>
              <a:gd name="connsiteX3" fmla="*/ 6261257 w 24351916"/>
              <a:gd name="connsiteY3" fmla="*/ 4221893 h 8074338"/>
              <a:gd name="connsiteX4" fmla="*/ 4562295 w 24351916"/>
              <a:gd name="connsiteY4" fmla="*/ 4487869 h 8074338"/>
              <a:gd name="connsiteX5" fmla="*/ 3643024 w 24351916"/>
              <a:gd name="connsiteY5" fmla="*/ 7453282 h 8074338"/>
              <a:gd name="connsiteX6" fmla="*/ 6560750 w 24351916"/>
              <a:gd name="connsiteY6" fmla="*/ 8072370 h 8074338"/>
              <a:gd name="connsiteX7" fmla="*/ 12633158 w 24351916"/>
              <a:gd name="connsiteY7" fmla="*/ 867105 h 8074338"/>
              <a:gd name="connsiteX8" fmla="*/ 15111663 w 24351916"/>
              <a:gd name="connsiteY8" fmla="*/ 794916 h 8074338"/>
              <a:gd name="connsiteX9" fmla="*/ 16050126 w 24351916"/>
              <a:gd name="connsiteY9" fmla="*/ 2840284 h 8074338"/>
              <a:gd name="connsiteX10" fmla="*/ 15193806 w 24351916"/>
              <a:gd name="connsiteY10" fmla="*/ 4518492 h 8074338"/>
              <a:gd name="connsiteX11" fmla="*/ 15221771 w 24351916"/>
              <a:gd name="connsiteY11" fmla="*/ 6055268 h 8074338"/>
              <a:gd name="connsiteX12" fmla="*/ 16342529 w 24351916"/>
              <a:gd name="connsiteY12" fmla="*/ 7109671 h 8074338"/>
              <a:gd name="connsiteX13" fmla="*/ 24351916 w 24351916"/>
              <a:gd name="connsiteY13" fmla="*/ 7075400 h 8074338"/>
              <a:gd name="connsiteX0" fmla="*/ 0 w 24351916"/>
              <a:gd name="connsiteY0" fmla="*/ 217400 h 8074338"/>
              <a:gd name="connsiteX1" fmla="*/ 5390147 w 24351916"/>
              <a:gd name="connsiteY1" fmla="*/ 241463 h 8074338"/>
              <a:gd name="connsiteX2" fmla="*/ 7435516 w 24351916"/>
              <a:gd name="connsiteY2" fmla="*/ 2238705 h 8074338"/>
              <a:gd name="connsiteX3" fmla="*/ 6261257 w 24351916"/>
              <a:gd name="connsiteY3" fmla="*/ 4221893 h 8074338"/>
              <a:gd name="connsiteX4" fmla="*/ 4562295 w 24351916"/>
              <a:gd name="connsiteY4" fmla="*/ 4487869 h 8074338"/>
              <a:gd name="connsiteX5" fmla="*/ 3643024 w 24351916"/>
              <a:gd name="connsiteY5" fmla="*/ 7453282 h 8074338"/>
              <a:gd name="connsiteX6" fmla="*/ 6560750 w 24351916"/>
              <a:gd name="connsiteY6" fmla="*/ 8072370 h 8074338"/>
              <a:gd name="connsiteX7" fmla="*/ 12633158 w 24351916"/>
              <a:gd name="connsiteY7" fmla="*/ 867105 h 8074338"/>
              <a:gd name="connsiteX8" fmla="*/ 15111663 w 24351916"/>
              <a:gd name="connsiteY8" fmla="*/ 794916 h 8074338"/>
              <a:gd name="connsiteX9" fmla="*/ 16050126 w 24351916"/>
              <a:gd name="connsiteY9" fmla="*/ 2840284 h 8074338"/>
              <a:gd name="connsiteX10" fmla="*/ 15193806 w 24351916"/>
              <a:gd name="connsiteY10" fmla="*/ 4518492 h 8074338"/>
              <a:gd name="connsiteX11" fmla="*/ 15221771 w 24351916"/>
              <a:gd name="connsiteY11" fmla="*/ 6055268 h 8074338"/>
              <a:gd name="connsiteX12" fmla="*/ 16342529 w 24351916"/>
              <a:gd name="connsiteY12" fmla="*/ 7109671 h 8074338"/>
              <a:gd name="connsiteX13" fmla="*/ 24351916 w 24351916"/>
              <a:gd name="connsiteY13" fmla="*/ 7075400 h 8074338"/>
              <a:gd name="connsiteX0" fmla="*/ 0 w 24351916"/>
              <a:gd name="connsiteY0" fmla="*/ 217400 h 8486273"/>
              <a:gd name="connsiteX1" fmla="*/ 5390147 w 24351916"/>
              <a:gd name="connsiteY1" fmla="*/ 241463 h 8486273"/>
              <a:gd name="connsiteX2" fmla="*/ 7435516 w 24351916"/>
              <a:gd name="connsiteY2" fmla="*/ 2238705 h 8486273"/>
              <a:gd name="connsiteX3" fmla="*/ 6261257 w 24351916"/>
              <a:gd name="connsiteY3" fmla="*/ 4221893 h 8486273"/>
              <a:gd name="connsiteX4" fmla="*/ 4562295 w 24351916"/>
              <a:gd name="connsiteY4" fmla="*/ 4487869 h 8486273"/>
              <a:gd name="connsiteX5" fmla="*/ 3643024 w 24351916"/>
              <a:gd name="connsiteY5" fmla="*/ 7453282 h 8486273"/>
              <a:gd name="connsiteX6" fmla="*/ 6560750 w 24351916"/>
              <a:gd name="connsiteY6" fmla="*/ 8072370 h 8486273"/>
              <a:gd name="connsiteX7" fmla="*/ 12633158 w 24351916"/>
              <a:gd name="connsiteY7" fmla="*/ 867105 h 8486273"/>
              <a:gd name="connsiteX8" fmla="*/ 15111663 w 24351916"/>
              <a:gd name="connsiteY8" fmla="*/ 794916 h 8486273"/>
              <a:gd name="connsiteX9" fmla="*/ 16050126 w 24351916"/>
              <a:gd name="connsiteY9" fmla="*/ 2840284 h 8486273"/>
              <a:gd name="connsiteX10" fmla="*/ 15193806 w 24351916"/>
              <a:gd name="connsiteY10" fmla="*/ 4518492 h 8486273"/>
              <a:gd name="connsiteX11" fmla="*/ 15221771 w 24351916"/>
              <a:gd name="connsiteY11" fmla="*/ 6055268 h 8486273"/>
              <a:gd name="connsiteX12" fmla="*/ 16342529 w 24351916"/>
              <a:gd name="connsiteY12" fmla="*/ 7109671 h 8486273"/>
              <a:gd name="connsiteX13" fmla="*/ 24351916 w 24351916"/>
              <a:gd name="connsiteY13" fmla="*/ 7075400 h 8486273"/>
              <a:gd name="connsiteX0" fmla="*/ 0 w 24351916"/>
              <a:gd name="connsiteY0" fmla="*/ 217400 h 8486273"/>
              <a:gd name="connsiteX1" fmla="*/ 5390147 w 24351916"/>
              <a:gd name="connsiteY1" fmla="*/ 241463 h 8486273"/>
              <a:gd name="connsiteX2" fmla="*/ 7435516 w 24351916"/>
              <a:gd name="connsiteY2" fmla="*/ 2238705 h 8486273"/>
              <a:gd name="connsiteX3" fmla="*/ 6261257 w 24351916"/>
              <a:gd name="connsiteY3" fmla="*/ 4221893 h 8486273"/>
              <a:gd name="connsiteX4" fmla="*/ 4562295 w 24351916"/>
              <a:gd name="connsiteY4" fmla="*/ 4487869 h 8486273"/>
              <a:gd name="connsiteX5" fmla="*/ 3643024 w 24351916"/>
              <a:gd name="connsiteY5" fmla="*/ 7453282 h 8486273"/>
              <a:gd name="connsiteX6" fmla="*/ 6560750 w 24351916"/>
              <a:gd name="connsiteY6" fmla="*/ 8072370 h 8486273"/>
              <a:gd name="connsiteX7" fmla="*/ 12633158 w 24351916"/>
              <a:gd name="connsiteY7" fmla="*/ 867105 h 8486273"/>
              <a:gd name="connsiteX8" fmla="*/ 15111663 w 24351916"/>
              <a:gd name="connsiteY8" fmla="*/ 794916 h 8486273"/>
              <a:gd name="connsiteX9" fmla="*/ 16050126 w 24351916"/>
              <a:gd name="connsiteY9" fmla="*/ 2840284 h 8486273"/>
              <a:gd name="connsiteX10" fmla="*/ 15193806 w 24351916"/>
              <a:gd name="connsiteY10" fmla="*/ 4518492 h 8486273"/>
              <a:gd name="connsiteX11" fmla="*/ 15221771 w 24351916"/>
              <a:gd name="connsiteY11" fmla="*/ 6055268 h 8486273"/>
              <a:gd name="connsiteX12" fmla="*/ 16342529 w 24351916"/>
              <a:gd name="connsiteY12" fmla="*/ 7109671 h 8486273"/>
              <a:gd name="connsiteX13" fmla="*/ 24351916 w 24351916"/>
              <a:gd name="connsiteY13" fmla="*/ 7075400 h 8486273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342529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342529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342529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342529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600947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600947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600947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71329"/>
              <a:gd name="connsiteX1" fmla="*/ 5390147 w 24351916"/>
              <a:gd name="connsiteY1" fmla="*/ 26519 h 8271329"/>
              <a:gd name="connsiteX2" fmla="*/ 7435516 w 24351916"/>
              <a:gd name="connsiteY2" fmla="*/ 2023761 h 8271329"/>
              <a:gd name="connsiteX3" fmla="*/ 6261257 w 24351916"/>
              <a:gd name="connsiteY3" fmla="*/ 4006949 h 8271329"/>
              <a:gd name="connsiteX4" fmla="*/ 4562295 w 24351916"/>
              <a:gd name="connsiteY4" fmla="*/ 4272925 h 8271329"/>
              <a:gd name="connsiteX5" fmla="*/ 3643024 w 24351916"/>
              <a:gd name="connsiteY5" fmla="*/ 7238338 h 8271329"/>
              <a:gd name="connsiteX6" fmla="*/ 6560750 w 24351916"/>
              <a:gd name="connsiteY6" fmla="*/ 7857426 h 8271329"/>
              <a:gd name="connsiteX7" fmla="*/ 12633158 w 24351916"/>
              <a:gd name="connsiteY7" fmla="*/ 652161 h 8271329"/>
              <a:gd name="connsiteX8" fmla="*/ 15111663 w 24351916"/>
              <a:gd name="connsiteY8" fmla="*/ 579972 h 8271329"/>
              <a:gd name="connsiteX9" fmla="*/ 16050126 w 24351916"/>
              <a:gd name="connsiteY9" fmla="*/ 2625340 h 8271329"/>
              <a:gd name="connsiteX10" fmla="*/ 15193806 w 24351916"/>
              <a:gd name="connsiteY10" fmla="*/ 4303548 h 8271329"/>
              <a:gd name="connsiteX11" fmla="*/ 15221771 w 24351916"/>
              <a:gd name="connsiteY11" fmla="*/ 5840324 h 8271329"/>
              <a:gd name="connsiteX12" fmla="*/ 16600947 w 24351916"/>
              <a:gd name="connsiteY12" fmla="*/ 6894727 h 8271329"/>
              <a:gd name="connsiteX13" fmla="*/ 24351916 w 24351916"/>
              <a:gd name="connsiteY13" fmla="*/ 6860456 h 8271329"/>
              <a:gd name="connsiteX0" fmla="*/ 0 w 24351916"/>
              <a:gd name="connsiteY0" fmla="*/ 2456 h 8205081"/>
              <a:gd name="connsiteX1" fmla="*/ 5390147 w 24351916"/>
              <a:gd name="connsiteY1" fmla="*/ 26519 h 8205081"/>
              <a:gd name="connsiteX2" fmla="*/ 7435516 w 24351916"/>
              <a:gd name="connsiteY2" fmla="*/ 2023761 h 8205081"/>
              <a:gd name="connsiteX3" fmla="*/ 6261257 w 24351916"/>
              <a:gd name="connsiteY3" fmla="*/ 4006949 h 8205081"/>
              <a:gd name="connsiteX4" fmla="*/ 4562295 w 24351916"/>
              <a:gd name="connsiteY4" fmla="*/ 4272925 h 8205081"/>
              <a:gd name="connsiteX5" fmla="*/ 3643024 w 24351916"/>
              <a:gd name="connsiteY5" fmla="*/ 7238338 h 8205081"/>
              <a:gd name="connsiteX6" fmla="*/ 6560750 w 24351916"/>
              <a:gd name="connsiteY6" fmla="*/ 7857426 h 8205081"/>
              <a:gd name="connsiteX7" fmla="*/ 12633158 w 24351916"/>
              <a:gd name="connsiteY7" fmla="*/ 652161 h 8205081"/>
              <a:gd name="connsiteX8" fmla="*/ 15111663 w 24351916"/>
              <a:gd name="connsiteY8" fmla="*/ 579972 h 8205081"/>
              <a:gd name="connsiteX9" fmla="*/ 16050126 w 24351916"/>
              <a:gd name="connsiteY9" fmla="*/ 2625340 h 8205081"/>
              <a:gd name="connsiteX10" fmla="*/ 15193806 w 24351916"/>
              <a:gd name="connsiteY10" fmla="*/ 4303548 h 8205081"/>
              <a:gd name="connsiteX11" fmla="*/ 15221771 w 24351916"/>
              <a:gd name="connsiteY11" fmla="*/ 5840324 h 8205081"/>
              <a:gd name="connsiteX12" fmla="*/ 16600947 w 24351916"/>
              <a:gd name="connsiteY12" fmla="*/ 6894727 h 8205081"/>
              <a:gd name="connsiteX13" fmla="*/ 24351916 w 24351916"/>
              <a:gd name="connsiteY13" fmla="*/ 6860456 h 8205081"/>
              <a:gd name="connsiteX0" fmla="*/ 0 w 24351916"/>
              <a:gd name="connsiteY0" fmla="*/ 2456 h 8205081"/>
              <a:gd name="connsiteX1" fmla="*/ 5390147 w 24351916"/>
              <a:gd name="connsiteY1" fmla="*/ 26519 h 8205081"/>
              <a:gd name="connsiteX2" fmla="*/ 7435516 w 24351916"/>
              <a:gd name="connsiteY2" fmla="*/ 2023761 h 8205081"/>
              <a:gd name="connsiteX3" fmla="*/ 6261257 w 24351916"/>
              <a:gd name="connsiteY3" fmla="*/ 4026827 h 8205081"/>
              <a:gd name="connsiteX4" fmla="*/ 4562295 w 24351916"/>
              <a:gd name="connsiteY4" fmla="*/ 4272925 h 8205081"/>
              <a:gd name="connsiteX5" fmla="*/ 3643024 w 24351916"/>
              <a:gd name="connsiteY5" fmla="*/ 7238338 h 8205081"/>
              <a:gd name="connsiteX6" fmla="*/ 6560750 w 24351916"/>
              <a:gd name="connsiteY6" fmla="*/ 7857426 h 8205081"/>
              <a:gd name="connsiteX7" fmla="*/ 12633158 w 24351916"/>
              <a:gd name="connsiteY7" fmla="*/ 652161 h 8205081"/>
              <a:gd name="connsiteX8" fmla="*/ 15111663 w 24351916"/>
              <a:gd name="connsiteY8" fmla="*/ 579972 h 8205081"/>
              <a:gd name="connsiteX9" fmla="*/ 16050126 w 24351916"/>
              <a:gd name="connsiteY9" fmla="*/ 2625340 h 8205081"/>
              <a:gd name="connsiteX10" fmla="*/ 15193806 w 24351916"/>
              <a:gd name="connsiteY10" fmla="*/ 4303548 h 8205081"/>
              <a:gd name="connsiteX11" fmla="*/ 15221771 w 24351916"/>
              <a:gd name="connsiteY11" fmla="*/ 5840324 h 8205081"/>
              <a:gd name="connsiteX12" fmla="*/ 16600947 w 24351916"/>
              <a:gd name="connsiteY12" fmla="*/ 6894727 h 8205081"/>
              <a:gd name="connsiteX13" fmla="*/ 24351916 w 24351916"/>
              <a:gd name="connsiteY13" fmla="*/ 6860456 h 8205081"/>
              <a:gd name="connsiteX0" fmla="*/ 0 w 24351916"/>
              <a:gd name="connsiteY0" fmla="*/ 2456 h 8205081"/>
              <a:gd name="connsiteX1" fmla="*/ 5390147 w 24351916"/>
              <a:gd name="connsiteY1" fmla="*/ 26519 h 8205081"/>
              <a:gd name="connsiteX2" fmla="*/ 7435516 w 24351916"/>
              <a:gd name="connsiteY2" fmla="*/ 2023761 h 8205081"/>
              <a:gd name="connsiteX3" fmla="*/ 6261257 w 24351916"/>
              <a:gd name="connsiteY3" fmla="*/ 4026827 h 8205081"/>
              <a:gd name="connsiteX4" fmla="*/ 4562295 w 24351916"/>
              <a:gd name="connsiteY4" fmla="*/ 4272925 h 8205081"/>
              <a:gd name="connsiteX5" fmla="*/ 3643024 w 24351916"/>
              <a:gd name="connsiteY5" fmla="*/ 7238338 h 8205081"/>
              <a:gd name="connsiteX6" fmla="*/ 6560750 w 24351916"/>
              <a:gd name="connsiteY6" fmla="*/ 7857426 h 8205081"/>
              <a:gd name="connsiteX7" fmla="*/ 12633158 w 24351916"/>
              <a:gd name="connsiteY7" fmla="*/ 652161 h 8205081"/>
              <a:gd name="connsiteX8" fmla="*/ 15111663 w 24351916"/>
              <a:gd name="connsiteY8" fmla="*/ 579972 h 8205081"/>
              <a:gd name="connsiteX9" fmla="*/ 16050126 w 24351916"/>
              <a:gd name="connsiteY9" fmla="*/ 2625340 h 8205081"/>
              <a:gd name="connsiteX10" fmla="*/ 15193806 w 24351916"/>
              <a:gd name="connsiteY10" fmla="*/ 4303548 h 8205081"/>
              <a:gd name="connsiteX11" fmla="*/ 15221771 w 24351916"/>
              <a:gd name="connsiteY11" fmla="*/ 5840324 h 8205081"/>
              <a:gd name="connsiteX12" fmla="*/ 16600947 w 24351916"/>
              <a:gd name="connsiteY12" fmla="*/ 6894727 h 8205081"/>
              <a:gd name="connsiteX13" fmla="*/ 24351916 w 24351916"/>
              <a:gd name="connsiteY13" fmla="*/ 6860456 h 8205081"/>
              <a:gd name="connsiteX0" fmla="*/ 0 w 24351916"/>
              <a:gd name="connsiteY0" fmla="*/ 2456 h 8205081"/>
              <a:gd name="connsiteX1" fmla="*/ 5390147 w 24351916"/>
              <a:gd name="connsiteY1" fmla="*/ 26519 h 8205081"/>
              <a:gd name="connsiteX2" fmla="*/ 7435516 w 24351916"/>
              <a:gd name="connsiteY2" fmla="*/ 2023761 h 8205081"/>
              <a:gd name="connsiteX3" fmla="*/ 6261257 w 24351916"/>
              <a:gd name="connsiteY3" fmla="*/ 4026827 h 8205081"/>
              <a:gd name="connsiteX4" fmla="*/ 4562295 w 24351916"/>
              <a:gd name="connsiteY4" fmla="*/ 4272925 h 8205081"/>
              <a:gd name="connsiteX5" fmla="*/ 3643024 w 24351916"/>
              <a:gd name="connsiteY5" fmla="*/ 7238338 h 8205081"/>
              <a:gd name="connsiteX6" fmla="*/ 6560750 w 24351916"/>
              <a:gd name="connsiteY6" fmla="*/ 7857426 h 8205081"/>
              <a:gd name="connsiteX7" fmla="*/ 12633158 w 24351916"/>
              <a:gd name="connsiteY7" fmla="*/ 652161 h 8205081"/>
              <a:gd name="connsiteX8" fmla="*/ 15111663 w 24351916"/>
              <a:gd name="connsiteY8" fmla="*/ 579972 h 8205081"/>
              <a:gd name="connsiteX9" fmla="*/ 16050126 w 24351916"/>
              <a:gd name="connsiteY9" fmla="*/ 2625340 h 8205081"/>
              <a:gd name="connsiteX10" fmla="*/ 15193806 w 24351916"/>
              <a:gd name="connsiteY10" fmla="*/ 4303548 h 8205081"/>
              <a:gd name="connsiteX11" fmla="*/ 15221771 w 24351916"/>
              <a:gd name="connsiteY11" fmla="*/ 5840324 h 8205081"/>
              <a:gd name="connsiteX12" fmla="*/ 16600947 w 24351916"/>
              <a:gd name="connsiteY12" fmla="*/ 6894727 h 8205081"/>
              <a:gd name="connsiteX13" fmla="*/ 24351916 w 24351916"/>
              <a:gd name="connsiteY13" fmla="*/ 6860456 h 8205081"/>
              <a:gd name="connsiteX0" fmla="*/ 0 w 24351916"/>
              <a:gd name="connsiteY0" fmla="*/ 2456 h 8205081"/>
              <a:gd name="connsiteX1" fmla="*/ 5390147 w 24351916"/>
              <a:gd name="connsiteY1" fmla="*/ 26519 h 8205081"/>
              <a:gd name="connsiteX2" fmla="*/ 7435516 w 24351916"/>
              <a:gd name="connsiteY2" fmla="*/ 2023761 h 8205081"/>
              <a:gd name="connsiteX3" fmla="*/ 6261257 w 24351916"/>
              <a:gd name="connsiteY3" fmla="*/ 4026827 h 8205081"/>
              <a:gd name="connsiteX4" fmla="*/ 4562295 w 24351916"/>
              <a:gd name="connsiteY4" fmla="*/ 4272925 h 8205081"/>
              <a:gd name="connsiteX5" fmla="*/ 3643024 w 24351916"/>
              <a:gd name="connsiteY5" fmla="*/ 7238338 h 8205081"/>
              <a:gd name="connsiteX6" fmla="*/ 6560750 w 24351916"/>
              <a:gd name="connsiteY6" fmla="*/ 7857426 h 8205081"/>
              <a:gd name="connsiteX7" fmla="*/ 12633158 w 24351916"/>
              <a:gd name="connsiteY7" fmla="*/ 652161 h 8205081"/>
              <a:gd name="connsiteX8" fmla="*/ 15111663 w 24351916"/>
              <a:gd name="connsiteY8" fmla="*/ 579972 h 8205081"/>
              <a:gd name="connsiteX9" fmla="*/ 16050126 w 24351916"/>
              <a:gd name="connsiteY9" fmla="*/ 2625340 h 8205081"/>
              <a:gd name="connsiteX10" fmla="*/ 15193806 w 24351916"/>
              <a:gd name="connsiteY10" fmla="*/ 4303548 h 8205081"/>
              <a:gd name="connsiteX11" fmla="*/ 15221771 w 24351916"/>
              <a:gd name="connsiteY11" fmla="*/ 5840324 h 8205081"/>
              <a:gd name="connsiteX12" fmla="*/ 16600947 w 24351916"/>
              <a:gd name="connsiteY12" fmla="*/ 6894727 h 8205081"/>
              <a:gd name="connsiteX13" fmla="*/ 24351916 w 24351916"/>
              <a:gd name="connsiteY13" fmla="*/ 6860456 h 82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51916" h="8205081">
                <a:moveTo>
                  <a:pt x="0" y="2456"/>
                </a:moveTo>
                <a:cubicBezTo>
                  <a:pt x="30078" y="-9576"/>
                  <a:pt x="5402178" y="26519"/>
                  <a:pt x="5390147" y="26519"/>
                </a:cubicBezTo>
                <a:cubicBezTo>
                  <a:pt x="5378116" y="26519"/>
                  <a:pt x="7469235" y="223982"/>
                  <a:pt x="7435516" y="2023761"/>
                </a:cubicBezTo>
                <a:cubicBezTo>
                  <a:pt x="7401797" y="3823540"/>
                  <a:pt x="6264997" y="4019519"/>
                  <a:pt x="6261257" y="4026827"/>
                </a:cubicBezTo>
                <a:cubicBezTo>
                  <a:pt x="6257517" y="4034135"/>
                  <a:pt x="4574088" y="4266231"/>
                  <a:pt x="4562295" y="4272925"/>
                </a:cubicBezTo>
                <a:cubicBezTo>
                  <a:pt x="4550502" y="4279619"/>
                  <a:pt x="2490652" y="5526959"/>
                  <a:pt x="3643024" y="7238338"/>
                </a:cubicBezTo>
                <a:cubicBezTo>
                  <a:pt x="4795396" y="8949717"/>
                  <a:pt x="6586393" y="7870392"/>
                  <a:pt x="6560750" y="7857426"/>
                </a:cubicBezTo>
                <a:cubicBezTo>
                  <a:pt x="6535107" y="7844460"/>
                  <a:pt x="12647582" y="647365"/>
                  <a:pt x="12633158" y="652161"/>
                </a:cubicBezTo>
                <a:cubicBezTo>
                  <a:pt x="12618734" y="656957"/>
                  <a:pt x="13724022" y="-422660"/>
                  <a:pt x="15111663" y="579972"/>
                </a:cubicBezTo>
                <a:cubicBezTo>
                  <a:pt x="16499304" y="1582604"/>
                  <a:pt x="16046374" y="2591152"/>
                  <a:pt x="16050126" y="2625340"/>
                </a:cubicBezTo>
                <a:cubicBezTo>
                  <a:pt x="16053878" y="2659528"/>
                  <a:pt x="15192717" y="4297804"/>
                  <a:pt x="15193806" y="4303548"/>
                </a:cubicBezTo>
                <a:cubicBezTo>
                  <a:pt x="15194895" y="4309292"/>
                  <a:pt x="14808343" y="4931383"/>
                  <a:pt x="15221771" y="5840324"/>
                </a:cubicBezTo>
                <a:cubicBezTo>
                  <a:pt x="15635199" y="6749265"/>
                  <a:pt x="16601450" y="6890959"/>
                  <a:pt x="16600947" y="6894727"/>
                </a:cubicBezTo>
                <a:cubicBezTo>
                  <a:pt x="16600444" y="6898495"/>
                  <a:pt x="24354468" y="6870301"/>
                  <a:pt x="24351916" y="6860456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3081BEB0-4921-BA41-9A40-60452529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7161" y="4615103"/>
            <a:ext cx="1505251" cy="1142672"/>
          </a:xfrm>
          <a:custGeom>
            <a:avLst/>
            <a:gdLst>
              <a:gd name="T0" fmla="*/ 839 w 1207"/>
              <a:gd name="T1" fmla="*/ 0 h 919"/>
              <a:gd name="T2" fmla="*/ 102 w 1207"/>
              <a:gd name="T3" fmla="*/ 0 h 919"/>
              <a:gd name="T4" fmla="*/ 102 w 1207"/>
              <a:gd name="T5" fmla="*/ 0 h 919"/>
              <a:gd name="T6" fmla="*/ 0 w 1207"/>
              <a:gd name="T7" fmla="*/ 102 h 919"/>
              <a:gd name="T8" fmla="*/ 0 w 1207"/>
              <a:gd name="T9" fmla="*/ 816 h 919"/>
              <a:gd name="T10" fmla="*/ 0 w 1207"/>
              <a:gd name="T11" fmla="*/ 816 h 919"/>
              <a:gd name="T12" fmla="*/ 102 w 1207"/>
              <a:gd name="T13" fmla="*/ 918 h 919"/>
              <a:gd name="T14" fmla="*/ 839 w 1207"/>
              <a:gd name="T15" fmla="*/ 918 h 919"/>
              <a:gd name="T16" fmla="*/ 839 w 1207"/>
              <a:gd name="T17" fmla="*/ 918 h 919"/>
              <a:gd name="T18" fmla="*/ 922 w 1207"/>
              <a:gd name="T19" fmla="*/ 876 h 919"/>
              <a:gd name="T20" fmla="*/ 1179 w 1207"/>
              <a:gd name="T21" fmla="*/ 519 h 919"/>
              <a:gd name="T22" fmla="*/ 1179 w 1207"/>
              <a:gd name="T23" fmla="*/ 519 h 919"/>
              <a:gd name="T24" fmla="*/ 1179 w 1207"/>
              <a:gd name="T25" fmla="*/ 399 h 919"/>
              <a:gd name="T26" fmla="*/ 922 w 1207"/>
              <a:gd name="T27" fmla="*/ 43 h 919"/>
              <a:gd name="T28" fmla="*/ 922 w 1207"/>
              <a:gd name="T29" fmla="*/ 43 h 919"/>
              <a:gd name="T30" fmla="*/ 839 w 1207"/>
              <a:gd name="T31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7" h="919">
                <a:moveTo>
                  <a:pt x="839" y="0"/>
                </a:moveTo>
                <a:lnTo>
                  <a:pt x="102" y="0"/>
                </a:lnTo>
                <a:lnTo>
                  <a:pt x="102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8"/>
                  <a:pt x="102" y="918"/>
                </a:cubicBezTo>
                <a:lnTo>
                  <a:pt x="839" y="918"/>
                </a:lnTo>
                <a:lnTo>
                  <a:pt x="839" y="918"/>
                </a:lnTo>
                <a:cubicBezTo>
                  <a:pt x="872" y="918"/>
                  <a:pt x="903" y="902"/>
                  <a:pt x="922" y="876"/>
                </a:cubicBezTo>
                <a:lnTo>
                  <a:pt x="1179" y="519"/>
                </a:lnTo>
                <a:lnTo>
                  <a:pt x="1179" y="519"/>
                </a:lnTo>
                <a:cubicBezTo>
                  <a:pt x="1206" y="483"/>
                  <a:pt x="1206" y="435"/>
                  <a:pt x="1179" y="399"/>
                </a:cubicBezTo>
                <a:lnTo>
                  <a:pt x="922" y="43"/>
                </a:lnTo>
                <a:lnTo>
                  <a:pt x="922" y="43"/>
                </a:lnTo>
                <a:cubicBezTo>
                  <a:pt x="903" y="16"/>
                  <a:pt x="872" y="0"/>
                  <a:pt x="8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695D6-2844-3C4A-8F61-B19FF3BAC342}"/>
              </a:ext>
            </a:extLst>
          </p:cNvPr>
          <p:cNvSpPr txBox="1">
            <a:spLocks/>
          </p:cNvSpPr>
          <p:nvPr/>
        </p:nvSpPr>
        <p:spPr>
          <a:xfrm>
            <a:off x="18429927" y="5005737"/>
            <a:ext cx="44268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1CF8A-E2B9-134E-85AE-A016282BDFD9}"/>
              </a:ext>
            </a:extLst>
          </p:cNvPr>
          <p:cNvSpPr txBox="1"/>
          <p:nvPr/>
        </p:nvSpPr>
        <p:spPr>
          <a:xfrm>
            <a:off x="18429927" y="442380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C00B4-64F3-DB41-A316-E70AE15E7FFC}"/>
              </a:ext>
            </a:extLst>
          </p:cNvPr>
          <p:cNvSpPr/>
          <p:nvPr/>
        </p:nvSpPr>
        <p:spPr>
          <a:xfrm>
            <a:off x="21767542" y="9972789"/>
            <a:ext cx="2610108" cy="1205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A5377-62F8-E740-9E07-BA9938ED8DDB}"/>
              </a:ext>
            </a:extLst>
          </p:cNvPr>
          <p:cNvSpPr/>
          <p:nvPr/>
        </p:nvSpPr>
        <p:spPr>
          <a:xfrm>
            <a:off x="0" y="4615104"/>
            <a:ext cx="2610108" cy="1198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23FED2-CFE7-F844-A1EF-C1EB9439597D}"/>
              </a:ext>
            </a:extLst>
          </p:cNvPr>
          <p:cNvCxnSpPr>
            <a:cxnSpLocks/>
          </p:cNvCxnSpPr>
          <p:nvPr/>
        </p:nvCxnSpPr>
        <p:spPr>
          <a:xfrm>
            <a:off x="21595644" y="10541595"/>
            <a:ext cx="278200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CC650-8498-9F45-980B-D560404E0B8E}"/>
              </a:ext>
            </a:extLst>
          </p:cNvPr>
          <p:cNvCxnSpPr>
            <a:cxnSpLocks/>
          </p:cNvCxnSpPr>
          <p:nvPr/>
        </p:nvCxnSpPr>
        <p:spPr>
          <a:xfrm>
            <a:off x="0" y="5160749"/>
            <a:ext cx="278200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8">
            <a:extLst>
              <a:ext uri="{FF2B5EF4-FFF2-40B4-BE49-F238E27FC236}">
                <a16:creationId xmlns:a16="http://schemas.microsoft.com/office/drawing/2014/main" id="{A4D20542-4554-EA43-B378-B08989A5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961" y="11361892"/>
            <a:ext cx="1505251" cy="1142672"/>
          </a:xfrm>
          <a:custGeom>
            <a:avLst/>
            <a:gdLst>
              <a:gd name="T0" fmla="*/ 839 w 1207"/>
              <a:gd name="T1" fmla="*/ 0 h 919"/>
              <a:gd name="T2" fmla="*/ 102 w 1207"/>
              <a:gd name="T3" fmla="*/ 0 h 919"/>
              <a:gd name="T4" fmla="*/ 102 w 1207"/>
              <a:gd name="T5" fmla="*/ 0 h 919"/>
              <a:gd name="T6" fmla="*/ 0 w 1207"/>
              <a:gd name="T7" fmla="*/ 102 h 919"/>
              <a:gd name="T8" fmla="*/ 0 w 1207"/>
              <a:gd name="T9" fmla="*/ 816 h 919"/>
              <a:gd name="T10" fmla="*/ 0 w 1207"/>
              <a:gd name="T11" fmla="*/ 816 h 919"/>
              <a:gd name="T12" fmla="*/ 102 w 1207"/>
              <a:gd name="T13" fmla="*/ 918 h 919"/>
              <a:gd name="T14" fmla="*/ 839 w 1207"/>
              <a:gd name="T15" fmla="*/ 918 h 919"/>
              <a:gd name="T16" fmla="*/ 839 w 1207"/>
              <a:gd name="T17" fmla="*/ 918 h 919"/>
              <a:gd name="T18" fmla="*/ 922 w 1207"/>
              <a:gd name="T19" fmla="*/ 876 h 919"/>
              <a:gd name="T20" fmla="*/ 1179 w 1207"/>
              <a:gd name="T21" fmla="*/ 519 h 919"/>
              <a:gd name="T22" fmla="*/ 1179 w 1207"/>
              <a:gd name="T23" fmla="*/ 519 h 919"/>
              <a:gd name="T24" fmla="*/ 1179 w 1207"/>
              <a:gd name="T25" fmla="*/ 399 h 919"/>
              <a:gd name="T26" fmla="*/ 922 w 1207"/>
              <a:gd name="T27" fmla="*/ 43 h 919"/>
              <a:gd name="T28" fmla="*/ 922 w 1207"/>
              <a:gd name="T29" fmla="*/ 43 h 919"/>
              <a:gd name="T30" fmla="*/ 839 w 1207"/>
              <a:gd name="T31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7" h="919">
                <a:moveTo>
                  <a:pt x="839" y="0"/>
                </a:moveTo>
                <a:lnTo>
                  <a:pt x="102" y="0"/>
                </a:lnTo>
                <a:lnTo>
                  <a:pt x="102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8"/>
                  <a:pt x="102" y="918"/>
                </a:cubicBezTo>
                <a:lnTo>
                  <a:pt x="839" y="918"/>
                </a:lnTo>
                <a:lnTo>
                  <a:pt x="839" y="918"/>
                </a:lnTo>
                <a:cubicBezTo>
                  <a:pt x="872" y="918"/>
                  <a:pt x="903" y="902"/>
                  <a:pt x="922" y="876"/>
                </a:cubicBezTo>
                <a:lnTo>
                  <a:pt x="1179" y="519"/>
                </a:lnTo>
                <a:lnTo>
                  <a:pt x="1179" y="519"/>
                </a:lnTo>
                <a:cubicBezTo>
                  <a:pt x="1206" y="483"/>
                  <a:pt x="1206" y="435"/>
                  <a:pt x="1179" y="399"/>
                </a:cubicBezTo>
                <a:lnTo>
                  <a:pt x="922" y="43"/>
                </a:lnTo>
                <a:lnTo>
                  <a:pt x="922" y="43"/>
                </a:lnTo>
                <a:cubicBezTo>
                  <a:pt x="903" y="16"/>
                  <a:pt x="872" y="0"/>
                  <a:pt x="83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4434F0F-A49A-1440-A44E-D9F7F14369D2}"/>
              </a:ext>
            </a:extLst>
          </p:cNvPr>
          <p:cNvSpPr txBox="1">
            <a:spLocks/>
          </p:cNvSpPr>
          <p:nvPr/>
        </p:nvSpPr>
        <p:spPr>
          <a:xfrm>
            <a:off x="11114727" y="11747630"/>
            <a:ext cx="44268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D1BDD-B20C-1B4C-B9EA-568D0171BFD0}"/>
              </a:ext>
            </a:extLst>
          </p:cNvPr>
          <p:cNvSpPr txBox="1"/>
          <p:nvPr/>
        </p:nvSpPr>
        <p:spPr>
          <a:xfrm>
            <a:off x="11114727" y="1116569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0" name="Freeform 933">
            <a:extLst>
              <a:ext uri="{FF2B5EF4-FFF2-40B4-BE49-F238E27FC236}">
                <a16:creationId xmlns:a16="http://schemas.microsoft.com/office/drawing/2014/main" id="{8AB44297-2095-6546-A911-34925A329F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75599" y="11587478"/>
            <a:ext cx="740262" cy="69150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D8784659-7ACB-A141-BD8C-6E714EEE0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3902" y="4844463"/>
            <a:ext cx="698968" cy="698968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68">
            <a:extLst>
              <a:ext uri="{FF2B5EF4-FFF2-40B4-BE49-F238E27FC236}">
                <a16:creationId xmlns:a16="http://schemas.microsoft.com/office/drawing/2014/main" id="{7A7BB757-7110-E04D-A6F0-AFCD8C93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7161" y="7541047"/>
            <a:ext cx="1505251" cy="1142672"/>
          </a:xfrm>
          <a:custGeom>
            <a:avLst/>
            <a:gdLst>
              <a:gd name="T0" fmla="*/ 839 w 1207"/>
              <a:gd name="T1" fmla="*/ 0 h 919"/>
              <a:gd name="T2" fmla="*/ 102 w 1207"/>
              <a:gd name="T3" fmla="*/ 0 h 919"/>
              <a:gd name="T4" fmla="*/ 102 w 1207"/>
              <a:gd name="T5" fmla="*/ 0 h 919"/>
              <a:gd name="T6" fmla="*/ 0 w 1207"/>
              <a:gd name="T7" fmla="*/ 102 h 919"/>
              <a:gd name="T8" fmla="*/ 0 w 1207"/>
              <a:gd name="T9" fmla="*/ 816 h 919"/>
              <a:gd name="T10" fmla="*/ 0 w 1207"/>
              <a:gd name="T11" fmla="*/ 816 h 919"/>
              <a:gd name="T12" fmla="*/ 102 w 1207"/>
              <a:gd name="T13" fmla="*/ 918 h 919"/>
              <a:gd name="T14" fmla="*/ 839 w 1207"/>
              <a:gd name="T15" fmla="*/ 918 h 919"/>
              <a:gd name="T16" fmla="*/ 839 w 1207"/>
              <a:gd name="T17" fmla="*/ 918 h 919"/>
              <a:gd name="T18" fmla="*/ 922 w 1207"/>
              <a:gd name="T19" fmla="*/ 876 h 919"/>
              <a:gd name="T20" fmla="*/ 1179 w 1207"/>
              <a:gd name="T21" fmla="*/ 519 h 919"/>
              <a:gd name="T22" fmla="*/ 1179 w 1207"/>
              <a:gd name="T23" fmla="*/ 519 h 919"/>
              <a:gd name="T24" fmla="*/ 1179 w 1207"/>
              <a:gd name="T25" fmla="*/ 399 h 919"/>
              <a:gd name="T26" fmla="*/ 922 w 1207"/>
              <a:gd name="T27" fmla="*/ 43 h 919"/>
              <a:gd name="T28" fmla="*/ 922 w 1207"/>
              <a:gd name="T29" fmla="*/ 43 h 919"/>
              <a:gd name="T30" fmla="*/ 839 w 1207"/>
              <a:gd name="T31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7" h="919">
                <a:moveTo>
                  <a:pt x="839" y="0"/>
                </a:moveTo>
                <a:lnTo>
                  <a:pt x="102" y="0"/>
                </a:lnTo>
                <a:lnTo>
                  <a:pt x="102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8"/>
                  <a:pt x="102" y="918"/>
                </a:cubicBezTo>
                <a:lnTo>
                  <a:pt x="839" y="918"/>
                </a:lnTo>
                <a:lnTo>
                  <a:pt x="839" y="918"/>
                </a:lnTo>
                <a:cubicBezTo>
                  <a:pt x="872" y="918"/>
                  <a:pt x="903" y="902"/>
                  <a:pt x="922" y="876"/>
                </a:cubicBezTo>
                <a:lnTo>
                  <a:pt x="1179" y="519"/>
                </a:lnTo>
                <a:lnTo>
                  <a:pt x="1179" y="519"/>
                </a:lnTo>
                <a:cubicBezTo>
                  <a:pt x="1206" y="483"/>
                  <a:pt x="1206" y="435"/>
                  <a:pt x="1179" y="399"/>
                </a:cubicBezTo>
                <a:lnTo>
                  <a:pt x="922" y="43"/>
                </a:lnTo>
                <a:lnTo>
                  <a:pt x="922" y="43"/>
                </a:lnTo>
                <a:cubicBezTo>
                  <a:pt x="903" y="16"/>
                  <a:pt x="872" y="0"/>
                  <a:pt x="83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5B4BA5E-DE47-6A43-9014-A16F47582231}"/>
              </a:ext>
            </a:extLst>
          </p:cNvPr>
          <p:cNvSpPr txBox="1">
            <a:spLocks/>
          </p:cNvSpPr>
          <p:nvPr/>
        </p:nvSpPr>
        <p:spPr>
          <a:xfrm>
            <a:off x="18429927" y="7930676"/>
            <a:ext cx="44268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27B9F-7B16-6A41-B2C9-7492EF439AF9}"/>
              </a:ext>
            </a:extLst>
          </p:cNvPr>
          <p:cNvSpPr txBox="1"/>
          <p:nvPr/>
        </p:nvSpPr>
        <p:spPr>
          <a:xfrm>
            <a:off x="18429927" y="7348745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26F2FF8F-5725-E948-B6CC-E89157CCB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55446" y="7730748"/>
            <a:ext cx="575880" cy="763270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68">
            <a:extLst>
              <a:ext uri="{FF2B5EF4-FFF2-40B4-BE49-F238E27FC236}">
                <a16:creationId xmlns:a16="http://schemas.microsoft.com/office/drawing/2014/main" id="{32BC4BFF-1491-9B41-90DD-11506EE7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86" y="2860443"/>
            <a:ext cx="1505251" cy="1142672"/>
          </a:xfrm>
          <a:custGeom>
            <a:avLst/>
            <a:gdLst>
              <a:gd name="T0" fmla="*/ 839 w 1207"/>
              <a:gd name="T1" fmla="*/ 0 h 919"/>
              <a:gd name="T2" fmla="*/ 102 w 1207"/>
              <a:gd name="T3" fmla="*/ 0 h 919"/>
              <a:gd name="T4" fmla="*/ 102 w 1207"/>
              <a:gd name="T5" fmla="*/ 0 h 919"/>
              <a:gd name="T6" fmla="*/ 0 w 1207"/>
              <a:gd name="T7" fmla="*/ 102 h 919"/>
              <a:gd name="T8" fmla="*/ 0 w 1207"/>
              <a:gd name="T9" fmla="*/ 816 h 919"/>
              <a:gd name="T10" fmla="*/ 0 w 1207"/>
              <a:gd name="T11" fmla="*/ 816 h 919"/>
              <a:gd name="T12" fmla="*/ 102 w 1207"/>
              <a:gd name="T13" fmla="*/ 918 h 919"/>
              <a:gd name="T14" fmla="*/ 839 w 1207"/>
              <a:gd name="T15" fmla="*/ 918 h 919"/>
              <a:gd name="T16" fmla="*/ 839 w 1207"/>
              <a:gd name="T17" fmla="*/ 918 h 919"/>
              <a:gd name="T18" fmla="*/ 922 w 1207"/>
              <a:gd name="T19" fmla="*/ 876 h 919"/>
              <a:gd name="T20" fmla="*/ 1179 w 1207"/>
              <a:gd name="T21" fmla="*/ 519 h 919"/>
              <a:gd name="T22" fmla="*/ 1179 w 1207"/>
              <a:gd name="T23" fmla="*/ 519 h 919"/>
              <a:gd name="T24" fmla="*/ 1179 w 1207"/>
              <a:gd name="T25" fmla="*/ 399 h 919"/>
              <a:gd name="T26" fmla="*/ 922 w 1207"/>
              <a:gd name="T27" fmla="*/ 43 h 919"/>
              <a:gd name="T28" fmla="*/ 922 w 1207"/>
              <a:gd name="T29" fmla="*/ 43 h 919"/>
              <a:gd name="T30" fmla="*/ 839 w 1207"/>
              <a:gd name="T31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7" h="919">
                <a:moveTo>
                  <a:pt x="839" y="0"/>
                </a:moveTo>
                <a:lnTo>
                  <a:pt x="102" y="0"/>
                </a:lnTo>
                <a:lnTo>
                  <a:pt x="102" y="0"/>
                </a:lnTo>
                <a:cubicBezTo>
                  <a:pt x="45" y="0"/>
                  <a:pt x="0" y="46"/>
                  <a:pt x="0" y="102"/>
                </a:cubicBezTo>
                <a:lnTo>
                  <a:pt x="0" y="816"/>
                </a:lnTo>
                <a:lnTo>
                  <a:pt x="0" y="816"/>
                </a:lnTo>
                <a:cubicBezTo>
                  <a:pt x="0" y="872"/>
                  <a:pt x="45" y="918"/>
                  <a:pt x="102" y="918"/>
                </a:cubicBezTo>
                <a:lnTo>
                  <a:pt x="839" y="918"/>
                </a:lnTo>
                <a:lnTo>
                  <a:pt x="839" y="918"/>
                </a:lnTo>
                <a:cubicBezTo>
                  <a:pt x="872" y="918"/>
                  <a:pt x="903" y="902"/>
                  <a:pt x="922" y="876"/>
                </a:cubicBezTo>
                <a:lnTo>
                  <a:pt x="1179" y="519"/>
                </a:lnTo>
                <a:lnTo>
                  <a:pt x="1179" y="519"/>
                </a:lnTo>
                <a:cubicBezTo>
                  <a:pt x="1206" y="483"/>
                  <a:pt x="1206" y="435"/>
                  <a:pt x="1179" y="399"/>
                </a:cubicBezTo>
                <a:lnTo>
                  <a:pt x="922" y="43"/>
                </a:lnTo>
                <a:lnTo>
                  <a:pt x="922" y="43"/>
                </a:lnTo>
                <a:cubicBezTo>
                  <a:pt x="903" y="16"/>
                  <a:pt x="872" y="0"/>
                  <a:pt x="83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BB7F88E-1D4C-6B48-8D2C-5CB175AA27E1}"/>
              </a:ext>
            </a:extLst>
          </p:cNvPr>
          <p:cNvSpPr txBox="1">
            <a:spLocks/>
          </p:cNvSpPr>
          <p:nvPr/>
        </p:nvSpPr>
        <p:spPr>
          <a:xfrm>
            <a:off x="3478252" y="3251077"/>
            <a:ext cx="44268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55193B-1C02-5546-ACA1-F02149314317}"/>
              </a:ext>
            </a:extLst>
          </p:cNvPr>
          <p:cNvSpPr txBox="1"/>
          <p:nvPr/>
        </p:nvSpPr>
        <p:spPr>
          <a:xfrm>
            <a:off x="3478252" y="266914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3" name="Freeform 45">
            <a:extLst>
              <a:ext uri="{FF2B5EF4-FFF2-40B4-BE49-F238E27FC236}">
                <a16:creationId xmlns:a16="http://schemas.microsoft.com/office/drawing/2014/main" id="{D32291D3-6CA2-9B4B-82E1-DC60B758B5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7418" y="3098583"/>
            <a:ext cx="664396" cy="666392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8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EA03B01-E55A-514F-B8D5-F5A5C95E6299}"/>
              </a:ext>
            </a:extLst>
          </p:cNvPr>
          <p:cNvSpPr/>
          <p:nvPr/>
        </p:nvSpPr>
        <p:spPr>
          <a:xfrm>
            <a:off x="0" y="10334472"/>
            <a:ext cx="2286000" cy="1741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3E4A4F-143C-3F40-9ADC-56E52F78AEE8}"/>
              </a:ext>
            </a:extLst>
          </p:cNvPr>
          <p:cNvSpPr/>
          <p:nvPr/>
        </p:nvSpPr>
        <p:spPr>
          <a:xfrm>
            <a:off x="21363168" y="10334472"/>
            <a:ext cx="3014482" cy="1741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F6147-FBF0-FD44-AF9B-86CE69C41D52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8BA04-0767-8B46-814D-34DD8091E2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1F210E0-6ECF-2D40-819A-C4411382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300" y="3320113"/>
            <a:ext cx="19303412" cy="8755690"/>
          </a:xfrm>
          <a:custGeom>
            <a:avLst/>
            <a:gdLst>
              <a:gd name="T0" fmla="*/ 5258 w 19570"/>
              <a:gd name="T1" fmla="*/ 2080 h 8878"/>
              <a:gd name="T2" fmla="*/ 5258 w 19570"/>
              <a:gd name="T3" fmla="*/ 2080 h 8878"/>
              <a:gd name="T4" fmla="*/ 3183 w 19570"/>
              <a:gd name="T5" fmla="*/ 6892 h 8878"/>
              <a:gd name="T6" fmla="*/ 3183 w 19570"/>
              <a:gd name="T7" fmla="*/ 6892 h 8878"/>
              <a:gd name="T8" fmla="*/ 2971 w 19570"/>
              <a:gd name="T9" fmla="*/ 7101 h 8878"/>
              <a:gd name="T10" fmla="*/ 0 w 19570"/>
              <a:gd name="T11" fmla="*/ 7103 h 8878"/>
              <a:gd name="T12" fmla="*/ 0 w 19570"/>
              <a:gd name="T13" fmla="*/ 8877 h 8878"/>
              <a:gd name="T14" fmla="*/ 4239 w 19570"/>
              <a:gd name="T15" fmla="*/ 8877 h 8878"/>
              <a:gd name="T16" fmla="*/ 4239 w 19570"/>
              <a:gd name="T17" fmla="*/ 8877 h 8878"/>
              <a:gd name="T18" fmla="*/ 4952 w 19570"/>
              <a:gd name="T19" fmla="*/ 8164 h 8878"/>
              <a:gd name="T20" fmla="*/ 4952 w 19570"/>
              <a:gd name="T21" fmla="*/ 7101 h 8878"/>
              <a:gd name="T22" fmla="*/ 4952 w 19570"/>
              <a:gd name="T23" fmla="*/ 7101 h 8878"/>
              <a:gd name="T24" fmla="*/ 6513 w 19570"/>
              <a:gd name="T25" fmla="*/ 3336 h 8878"/>
              <a:gd name="T26" fmla="*/ 6513 w 19570"/>
              <a:gd name="T27" fmla="*/ 3336 h 8878"/>
              <a:gd name="T28" fmla="*/ 10278 w 19570"/>
              <a:gd name="T29" fmla="*/ 1776 h 8878"/>
              <a:gd name="T30" fmla="*/ 10278 w 19570"/>
              <a:gd name="T31" fmla="*/ 1776 h 8878"/>
              <a:gd name="T32" fmla="*/ 14045 w 19570"/>
              <a:gd name="T33" fmla="*/ 3336 h 8878"/>
              <a:gd name="T34" fmla="*/ 14045 w 19570"/>
              <a:gd name="T35" fmla="*/ 3336 h 8878"/>
              <a:gd name="T36" fmla="*/ 15605 w 19570"/>
              <a:gd name="T37" fmla="*/ 7101 h 8878"/>
              <a:gd name="T38" fmla="*/ 15605 w 19570"/>
              <a:gd name="T39" fmla="*/ 8164 h 8878"/>
              <a:gd name="T40" fmla="*/ 15605 w 19570"/>
              <a:gd name="T41" fmla="*/ 8164 h 8878"/>
              <a:gd name="T42" fmla="*/ 16319 w 19570"/>
              <a:gd name="T43" fmla="*/ 8877 h 8878"/>
              <a:gd name="T44" fmla="*/ 19569 w 19570"/>
              <a:gd name="T45" fmla="*/ 8877 h 8878"/>
              <a:gd name="T46" fmla="*/ 19569 w 19570"/>
              <a:gd name="T47" fmla="*/ 7103 h 8878"/>
              <a:gd name="T48" fmla="*/ 17546 w 19570"/>
              <a:gd name="T49" fmla="*/ 7103 h 8878"/>
              <a:gd name="T50" fmla="*/ 17546 w 19570"/>
              <a:gd name="T51" fmla="*/ 7103 h 8878"/>
              <a:gd name="T52" fmla="*/ 17546 w 19570"/>
              <a:gd name="T53" fmla="*/ 7103 h 8878"/>
              <a:gd name="T54" fmla="*/ 17546 w 19570"/>
              <a:gd name="T55" fmla="*/ 7103 h 8878"/>
              <a:gd name="T56" fmla="*/ 17369 w 19570"/>
              <a:gd name="T57" fmla="*/ 6696 h 8878"/>
              <a:gd name="T58" fmla="*/ 17369 w 19570"/>
              <a:gd name="T59" fmla="*/ 6696 h 8878"/>
              <a:gd name="T60" fmla="*/ 15301 w 19570"/>
              <a:gd name="T61" fmla="*/ 2080 h 8878"/>
              <a:gd name="T62" fmla="*/ 15301 w 19570"/>
              <a:gd name="T63" fmla="*/ 2080 h 8878"/>
              <a:gd name="T64" fmla="*/ 10278 w 19570"/>
              <a:gd name="T65" fmla="*/ 0 h 8878"/>
              <a:gd name="T66" fmla="*/ 10278 w 19570"/>
              <a:gd name="T67" fmla="*/ 0 h 8878"/>
              <a:gd name="T68" fmla="*/ 5258 w 19570"/>
              <a:gd name="T69" fmla="*/ 2080 h 8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570" h="8878">
                <a:moveTo>
                  <a:pt x="5258" y="2080"/>
                </a:moveTo>
                <a:lnTo>
                  <a:pt x="5258" y="2080"/>
                </a:lnTo>
                <a:cubicBezTo>
                  <a:pt x="3975" y="3363"/>
                  <a:pt x="3236" y="5084"/>
                  <a:pt x="3183" y="6892"/>
                </a:cubicBezTo>
                <a:lnTo>
                  <a:pt x="3183" y="6892"/>
                </a:lnTo>
                <a:cubicBezTo>
                  <a:pt x="3179" y="7008"/>
                  <a:pt x="3087" y="7101"/>
                  <a:pt x="2971" y="7101"/>
                </a:cubicBezTo>
                <a:lnTo>
                  <a:pt x="0" y="7103"/>
                </a:lnTo>
                <a:lnTo>
                  <a:pt x="0" y="8877"/>
                </a:lnTo>
                <a:lnTo>
                  <a:pt x="4239" y="8877"/>
                </a:lnTo>
                <a:lnTo>
                  <a:pt x="4239" y="8877"/>
                </a:lnTo>
                <a:cubicBezTo>
                  <a:pt x="4633" y="8877"/>
                  <a:pt x="4952" y="8557"/>
                  <a:pt x="4952" y="8164"/>
                </a:cubicBezTo>
                <a:lnTo>
                  <a:pt x="4952" y="7101"/>
                </a:lnTo>
                <a:lnTo>
                  <a:pt x="4952" y="7101"/>
                </a:lnTo>
                <a:cubicBezTo>
                  <a:pt x="4952" y="5689"/>
                  <a:pt x="5514" y="4335"/>
                  <a:pt x="6513" y="3336"/>
                </a:cubicBezTo>
                <a:lnTo>
                  <a:pt x="6513" y="3336"/>
                </a:lnTo>
                <a:cubicBezTo>
                  <a:pt x="7512" y="2337"/>
                  <a:pt x="8867" y="1776"/>
                  <a:pt x="10278" y="1776"/>
                </a:cubicBezTo>
                <a:lnTo>
                  <a:pt x="10278" y="1776"/>
                </a:lnTo>
                <a:cubicBezTo>
                  <a:pt x="11691" y="1776"/>
                  <a:pt x="13046" y="2337"/>
                  <a:pt x="14045" y="3336"/>
                </a:cubicBezTo>
                <a:lnTo>
                  <a:pt x="14045" y="3336"/>
                </a:lnTo>
                <a:cubicBezTo>
                  <a:pt x="15044" y="4335"/>
                  <a:pt x="15605" y="5689"/>
                  <a:pt x="15605" y="7101"/>
                </a:cubicBezTo>
                <a:lnTo>
                  <a:pt x="15605" y="8164"/>
                </a:lnTo>
                <a:lnTo>
                  <a:pt x="15605" y="8164"/>
                </a:lnTo>
                <a:cubicBezTo>
                  <a:pt x="15605" y="8557"/>
                  <a:pt x="15924" y="8877"/>
                  <a:pt x="16319" y="8877"/>
                </a:cubicBezTo>
                <a:lnTo>
                  <a:pt x="19569" y="8877"/>
                </a:lnTo>
                <a:lnTo>
                  <a:pt x="19569" y="7103"/>
                </a:lnTo>
                <a:lnTo>
                  <a:pt x="17546" y="7103"/>
                </a:lnTo>
                <a:lnTo>
                  <a:pt x="17546" y="7103"/>
                </a:lnTo>
                <a:cubicBezTo>
                  <a:pt x="17568" y="7103"/>
                  <a:pt x="17564" y="7103"/>
                  <a:pt x="17546" y="7103"/>
                </a:cubicBezTo>
                <a:lnTo>
                  <a:pt x="17546" y="7103"/>
                </a:lnTo>
                <a:cubicBezTo>
                  <a:pt x="17322" y="7103"/>
                  <a:pt x="17382" y="6920"/>
                  <a:pt x="17369" y="6696"/>
                </a:cubicBezTo>
                <a:lnTo>
                  <a:pt x="17369" y="6696"/>
                </a:lnTo>
                <a:cubicBezTo>
                  <a:pt x="17270" y="4960"/>
                  <a:pt x="16536" y="3316"/>
                  <a:pt x="15301" y="2080"/>
                </a:cubicBezTo>
                <a:lnTo>
                  <a:pt x="15301" y="2080"/>
                </a:lnTo>
                <a:cubicBezTo>
                  <a:pt x="13969" y="748"/>
                  <a:pt x="12162" y="0"/>
                  <a:pt x="10278" y="0"/>
                </a:cubicBezTo>
                <a:lnTo>
                  <a:pt x="10278" y="0"/>
                </a:lnTo>
                <a:cubicBezTo>
                  <a:pt x="8396" y="0"/>
                  <a:pt x="6589" y="748"/>
                  <a:pt x="5258" y="208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0FFF2F3-0D01-F741-82FA-7F4AA88595FF}"/>
              </a:ext>
            </a:extLst>
          </p:cNvPr>
          <p:cNvSpPr/>
          <p:nvPr/>
        </p:nvSpPr>
        <p:spPr>
          <a:xfrm>
            <a:off x="7321" y="4211243"/>
            <a:ext cx="23993560" cy="6994381"/>
          </a:xfrm>
          <a:custGeom>
            <a:avLst/>
            <a:gdLst>
              <a:gd name="connsiteX0" fmla="*/ 0 w 24375979"/>
              <a:gd name="connsiteY0" fmla="*/ 8951501 h 9812859"/>
              <a:gd name="connsiteX1" fmla="*/ 4764505 w 24375979"/>
              <a:gd name="connsiteY1" fmla="*/ 8951501 h 9812859"/>
              <a:gd name="connsiteX2" fmla="*/ 12897853 w 24375979"/>
              <a:gd name="connsiteY2" fmla="*/ 6 h 9812859"/>
              <a:gd name="connsiteX3" fmla="*/ 20766505 w 24375979"/>
              <a:gd name="connsiteY3" fmla="*/ 8903375 h 9812859"/>
              <a:gd name="connsiteX4" fmla="*/ 24375979 w 24375979"/>
              <a:gd name="connsiteY4" fmla="*/ 8975564 h 9812859"/>
              <a:gd name="connsiteX0" fmla="*/ 0 w 24375979"/>
              <a:gd name="connsiteY0" fmla="*/ 8951501 h 9784008"/>
              <a:gd name="connsiteX1" fmla="*/ 4764505 w 24375979"/>
              <a:gd name="connsiteY1" fmla="*/ 8951501 h 9784008"/>
              <a:gd name="connsiteX2" fmla="*/ 12897853 w 24375979"/>
              <a:gd name="connsiteY2" fmla="*/ 6 h 9784008"/>
              <a:gd name="connsiteX3" fmla="*/ 20766505 w 24375979"/>
              <a:gd name="connsiteY3" fmla="*/ 8903375 h 9784008"/>
              <a:gd name="connsiteX4" fmla="*/ 24375979 w 24375979"/>
              <a:gd name="connsiteY4" fmla="*/ 8975564 h 9784008"/>
              <a:gd name="connsiteX0" fmla="*/ 0 w 24375979"/>
              <a:gd name="connsiteY0" fmla="*/ 8951501 h 9784008"/>
              <a:gd name="connsiteX1" fmla="*/ 4764505 w 24375979"/>
              <a:gd name="connsiteY1" fmla="*/ 8951501 h 9784008"/>
              <a:gd name="connsiteX2" fmla="*/ 12897853 w 24375979"/>
              <a:gd name="connsiteY2" fmla="*/ 6 h 9784008"/>
              <a:gd name="connsiteX3" fmla="*/ 20766505 w 24375979"/>
              <a:gd name="connsiteY3" fmla="*/ 8903375 h 9784008"/>
              <a:gd name="connsiteX4" fmla="*/ 24375979 w 24375979"/>
              <a:gd name="connsiteY4" fmla="*/ 8975564 h 9784008"/>
              <a:gd name="connsiteX0" fmla="*/ 0 w 24375979"/>
              <a:gd name="connsiteY0" fmla="*/ 8951501 h 9589754"/>
              <a:gd name="connsiteX1" fmla="*/ 4764505 w 24375979"/>
              <a:gd name="connsiteY1" fmla="*/ 8951501 h 9589754"/>
              <a:gd name="connsiteX2" fmla="*/ 12897853 w 24375979"/>
              <a:gd name="connsiteY2" fmla="*/ 6 h 9589754"/>
              <a:gd name="connsiteX3" fmla="*/ 20766505 w 24375979"/>
              <a:gd name="connsiteY3" fmla="*/ 8903375 h 9589754"/>
              <a:gd name="connsiteX4" fmla="*/ 24375979 w 24375979"/>
              <a:gd name="connsiteY4" fmla="*/ 8975564 h 9589754"/>
              <a:gd name="connsiteX0" fmla="*/ 0 w 24375979"/>
              <a:gd name="connsiteY0" fmla="*/ 8951501 h 8976315"/>
              <a:gd name="connsiteX1" fmla="*/ 4764505 w 24375979"/>
              <a:gd name="connsiteY1" fmla="*/ 8951501 h 8976315"/>
              <a:gd name="connsiteX2" fmla="*/ 12897853 w 24375979"/>
              <a:gd name="connsiteY2" fmla="*/ 6 h 8976315"/>
              <a:gd name="connsiteX3" fmla="*/ 20766505 w 24375979"/>
              <a:gd name="connsiteY3" fmla="*/ 8903375 h 8976315"/>
              <a:gd name="connsiteX4" fmla="*/ 24375979 w 24375979"/>
              <a:gd name="connsiteY4" fmla="*/ 8975564 h 8976315"/>
              <a:gd name="connsiteX0" fmla="*/ 0 w 24375979"/>
              <a:gd name="connsiteY0" fmla="*/ 8951537 h 8976351"/>
              <a:gd name="connsiteX1" fmla="*/ 4764505 w 24375979"/>
              <a:gd name="connsiteY1" fmla="*/ 8951537 h 8976351"/>
              <a:gd name="connsiteX2" fmla="*/ 12897853 w 24375979"/>
              <a:gd name="connsiteY2" fmla="*/ 42 h 8976351"/>
              <a:gd name="connsiteX3" fmla="*/ 20766505 w 24375979"/>
              <a:gd name="connsiteY3" fmla="*/ 8903411 h 8976351"/>
              <a:gd name="connsiteX4" fmla="*/ 24375979 w 24375979"/>
              <a:gd name="connsiteY4" fmla="*/ 8975600 h 8976351"/>
              <a:gd name="connsiteX0" fmla="*/ 0 w 24375979"/>
              <a:gd name="connsiteY0" fmla="*/ 8773747 h 9422506"/>
              <a:gd name="connsiteX1" fmla="*/ 4764505 w 24375979"/>
              <a:gd name="connsiteY1" fmla="*/ 8773747 h 9422506"/>
              <a:gd name="connsiteX2" fmla="*/ 12948653 w 24375979"/>
              <a:gd name="connsiteY2" fmla="*/ 52 h 9422506"/>
              <a:gd name="connsiteX3" fmla="*/ 20766505 w 24375979"/>
              <a:gd name="connsiteY3" fmla="*/ 8725621 h 9422506"/>
              <a:gd name="connsiteX4" fmla="*/ 24375979 w 24375979"/>
              <a:gd name="connsiteY4" fmla="*/ 8797810 h 9422506"/>
              <a:gd name="connsiteX0" fmla="*/ 0 w 24375979"/>
              <a:gd name="connsiteY0" fmla="*/ 8773738 h 9398834"/>
              <a:gd name="connsiteX1" fmla="*/ 4764505 w 24375979"/>
              <a:gd name="connsiteY1" fmla="*/ 8773738 h 9398834"/>
              <a:gd name="connsiteX2" fmla="*/ 12948653 w 24375979"/>
              <a:gd name="connsiteY2" fmla="*/ 43 h 9398834"/>
              <a:gd name="connsiteX3" fmla="*/ 20766505 w 24375979"/>
              <a:gd name="connsiteY3" fmla="*/ 8725612 h 9398834"/>
              <a:gd name="connsiteX4" fmla="*/ 24375979 w 24375979"/>
              <a:gd name="connsiteY4" fmla="*/ 8797801 h 9398834"/>
              <a:gd name="connsiteX0" fmla="*/ 0 w 24375979"/>
              <a:gd name="connsiteY0" fmla="*/ 8773738 h 8798685"/>
              <a:gd name="connsiteX1" fmla="*/ 4764505 w 24375979"/>
              <a:gd name="connsiteY1" fmla="*/ 8773738 h 8798685"/>
              <a:gd name="connsiteX2" fmla="*/ 12948653 w 24375979"/>
              <a:gd name="connsiteY2" fmla="*/ 43 h 8798685"/>
              <a:gd name="connsiteX3" fmla="*/ 20766505 w 24375979"/>
              <a:gd name="connsiteY3" fmla="*/ 8725612 h 8798685"/>
              <a:gd name="connsiteX4" fmla="*/ 24375979 w 24375979"/>
              <a:gd name="connsiteY4" fmla="*/ 8797801 h 8798685"/>
              <a:gd name="connsiteX0" fmla="*/ 0 w 24375979"/>
              <a:gd name="connsiteY0" fmla="*/ 8773738 h 8798685"/>
              <a:gd name="connsiteX1" fmla="*/ 4764505 w 24375979"/>
              <a:gd name="connsiteY1" fmla="*/ 8773738 h 8798685"/>
              <a:gd name="connsiteX2" fmla="*/ 12948653 w 24375979"/>
              <a:gd name="connsiteY2" fmla="*/ 43 h 8798685"/>
              <a:gd name="connsiteX3" fmla="*/ 20766505 w 24375979"/>
              <a:gd name="connsiteY3" fmla="*/ 8725612 h 8798685"/>
              <a:gd name="connsiteX4" fmla="*/ 24375979 w 24375979"/>
              <a:gd name="connsiteY4" fmla="*/ 8797801 h 8798685"/>
              <a:gd name="connsiteX0" fmla="*/ 0 w 24375979"/>
              <a:gd name="connsiteY0" fmla="*/ 8773697 h 8806708"/>
              <a:gd name="connsiteX1" fmla="*/ 4764505 w 24375979"/>
              <a:gd name="connsiteY1" fmla="*/ 8773697 h 8806708"/>
              <a:gd name="connsiteX2" fmla="*/ 12948653 w 24375979"/>
              <a:gd name="connsiteY2" fmla="*/ 2 h 8806708"/>
              <a:gd name="connsiteX3" fmla="*/ 20766504 w 24375979"/>
              <a:gd name="connsiteY3" fmla="*/ 8801771 h 8806708"/>
              <a:gd name="connsiteX4" fmla="*/ 24375979 w 24375979"/>
              <a:gd name="connsiteY4" fmla="*/ 8797760 h 8806708"/>
              <a:gd name="connsiteX0" fmla="*/ 0 w 24375979"/>
              <a:gd name="connsiteY0" fmla="*/ 8773696 h 8801729"/>
              <a:gd name="connsiteX1" fmla="*/ 4764505 w 24375979"/>
              <a:gd name="connsiteY1" fmla="*/ 8773696 h 8801729"/>
              <a:gd name="connsiteX2" fmla="*/ 12948653 w 24375979"/>
              <a:gd name="connsiteY2" fmla="*/ 1 h 8801729"/>
              <a:gd name="connsiteX3" fmla="*/ 20804604 w 24375979"/>
              <a:gd name="connsiteY3" fmla="*/ 8789070 h 8801729"/>
              <a:gd name="connsiteX4" fmla="*/ 24375979 w 24375979"/>
              <a:gd name="connsiteY4" fmla="*/ 8797759 h 8801729"/>
              <a:gd name="connsiteX0" fmla="*/ 0 w 24413687"/>
              <a:gd name="connsiteY0" fmla="*/ 8773696 h 9432651"/>
              <a:gd name="connsiteX1" fmla="*/ 4764505 w 24413687"/>
              <a:gd name="connsiteY1" fmla="*/ 8773696 h 9432651"/>
              <a:gd name="connsiteX2" fmla="*/ 12948653 w 24413687"/>
              <a:gd name="connsiteY2" fmla="*/ 1 h 9432651"/>
              <a:gd name="connsiteX3" fmla="*/ 20804604 w 24413687"/>
              <a:gd name="connsiteY3" fmla="*/ 8789070 h 9432651"/>
              <a:gd name="connsiteX4" fmla="*/ 24413687 w 24413687"/>
              <a:gd name="connsiteY4" fmla="*/ 8760052 h 9432651"/>
              <a:gd name="connsiteX0" fmla="*/ 0 w 24413687"/>
              <a:gd name="connsiteY0" fmla="*/ 8773696 h 9411660"/>
              <a:gd name="connsiteX1" fmla="*/ 4764505 w 24413687"/>
              <a:gd name="connsiteY1" fmla="*/ 8773696 h 9411660"/>
              <a:gd name="connsiteX2" fmla="*/ 12948653 w 24413687"/>
              <a:gd name="connsiteY2" fmla="*/ 1 h 9411660"/>
              <a:gd name="connsiteX3" fmla="*/ 20814031 w 24413687"/>
              <a:gd name="connsiteY3" fmla="*/ 8760790 h 9411660"/>
              <a:gd name="connsiteX4" fmla="*/ 24413687 w 24413687"/>
              <a:gd name="connsiteY4" fmla="*/ 8760052 h 9411660"/>
              <a:gd name="connsiteX0" fmla="*/ 0 w 24413687"/>
              <a:gd name="connsiteY0" fmla="*/ 8773696 h 8774808"/>
              <a:gd name="connsiteX1" fmla="*/ 4764505 w 24413687"/>
              <a:gd name="connsiteY1" fmla="*/ 8773696 h 8774808"/>
              <a:gd name="connsiteX2" fmla="*/ 12948653 w 24413687"/>
              <a:gd name="connsiteY2" fmla="*/ 1 h 8774808"/>
              <a:gd name="connsiteX3" fmla="*/ 20814031 w 24413687"/>
              <a:gd name="connsiteY3" fmla="*/ 8760790 h 8774808"/>
              <a:gd name="connsiteX4" fmla="*/ 24413687 w 24413687"/>
              <a:gd name="connsiteY4" fmla="*/ 8760052 h 8774808"/>
              <a:gd name="connsiteX0" fmla="*/ 0 w 24413687"/>
              <a:gd name="connsiteY0" fmla="*/ 8773774 h 8774886"/>
              <a:gd name="connsiteX1" fmla="*/ 4764505 w 24413687"/>
              <a:gd name="connsiteY1" fmla="*/ 8773774 h 8774886"/>
              <a:gd name="connsiteX2" fmla="*/ 12948653 w 24413687"/>
              <a:gd name="connsiteY2" fmla="*/ 79 h 8774886"/>
              <a:gd name="connsiteX3" fmla="*/ 20814031 w 24413687"/>
              <a:gd name="connsiteY3" fmla="*/ 8760868 h 8774886"/>
              <a:gd name="connsiteX4" fmla="*/ 24413687 w 24413687"/>
              <a:gd name="connsiteY4" fmla="*/ 8760130 h 8774886"/>
              <a:gd name="connsiteX0" fmla="*/ 0 w 24413687"/>
              <a:gd name="connsiteY0" fmla="*/ 8774461 h 9047098"/>
              <a:gd name="connsiteX1" fmla="*/ 4764505 w 24413687"/>
              <a:gd name="connsiteY1" fmla="*/ 8774461 h 9047098"/>
              <a:gd name="connsiteX2" fmla="*/ 4795935 w 24413687"/>
              <a:gd name="connsiteY2" fmla="*/ 8256367 h 9047098"/>
              <a:gd name="connsiteX3" fmla="*/ 12948653 w 24413687"/>
              <a:gd name="connsiteY3" fmla="*/ 766 h 9047098"/>
              <a:gd name="connsiteX4" fmla="*/ 20814031 w 24413687"/>
              <a:gd name="connsiteY4" fmla="*/ 8761555 h 9047098"/>
              <a:gd name="connsiteX5" fmla="*/ 24413687 w 24413687"/>
              <a:gd name="connsiteY5" fmla="*/ 8760817 h 9047098"/>
              <a:gd name="connsiteX0" fmla="*/ 0 w 24413687"/>
              <a:gd name="connsiteY0" fmla="*/ 8773713 h 9046350"/>
              <a:gd name="connsiteX1" fmla="*/ 4764505 w 24413687"/>
              <a:gd name="connsiteY1" fmla="*/ 8773713 h 9046350"/>
              <a:gd name="connsiteX2" fmla="*/ 4795935 w 24413687"/>
              <a:gd name="connsiteY2" fmla="*/ 8255619 h 9046350"/>
              <a:gd name="connsiteX3" fmla="*/ 12948653 w 24413687"/>
              <a:gd name="connsiteY3" fmla="*/ 18 h 9046350"/>
              <a:gd name="connsiteX4" fmla="*/ 20452702 w 24413687"/>
              <a:gd name="connsiteY4" fmla="*/ 8180974 h 9046350"/>
              <a:gd name="connsiteX5" fmla="*/ 20814031 w 24413687"/>
              <a:gd name="connsiteY5" fmla="*/ 8760807 h 9046350"/>
              <a:gd name="connsiteX6" fmla="*/ 24413687 w 24413687"/>
              <a:gd name="connsiteY6" fmla="*/ 8760069 h 9046350"/>
              <a:gd name="connsiteX0" fmla="*/ 0 w 24413687"/>
              <a:gd name="connsiteY0" fmla="*/ 8773713 h 9050369"/>
              <a:gd name="connsiteX1" fmla="*/ 4130660 w 24413687"/>
              <a:gd name="connsiteY1" fmla="*/ 8784104 h 9050369"/>
              <a:gd name="connsiteX2" fmla="*/ 4795935 w 24413687"/>
              <a:gd name="connsiteY2" fmla="*/ 8255619 h 9050369"/>
              <a:gd name="connsiteX3" fmla="*/ 12948653 w 24413687"/>
              <a:gd name="connsiteY3" fmla="*/ 18 h 9050369"/>
              <a:gd name="connsiteX4" fmla="*/ 20452702 w 24413687"/>
              <a:gd name="connsiteY4" fmla="*/ 8180974 h 9050369"/>
              <a:gd name="connsiteX5" fmla="*/ 20814031 w 24413687"/>
              <a:gd name="connsiteY5" fmla="*/ 8760807 h 9050369"/>
              <a:gd name="connsiteX6" fmla="*/ 24413687 w 24413687"/>
              <a:gd name="connsiteY6" fmla="*/ 8760069 h 9050369"/>
              <a:gd name="connsiteX0" fmla="*/ 0 w 24413687"/>
              <a:gd name="connsiteY0" fmla="*/ 8773696 h 9009603"/>
              <a:gd name="connsiteX1" fmla="*/ 4130660 w 24413687"/>
              <a:gd name="connsiteY1" fmla="*/ 8784087 h 9009603"/>
              <a:gd name="connsiteX2" fmla="*/ 4920626 w 24413687"/>
              <a:gd name="connsiteY2" fmla="*/ 8193257 h 9009603"/>
              <a:gd name="connsiteX3" fmla="*/ 12948653 w 24413687"/>
              <a:gd name="connsiteY3" fmla="*/ 1 h 9009603"/>
              <a:gd name="connsiteX4" fmla="*/ 20452702 w 24413687"/>
              <a:gd name="connsiteY4" fmla="*/ 8180957 h 9009603"/>
              <a:gd name="connsiteX5" fmla="*/ 20814031 w 24413687"/>
              <a:gd name="connsiteY5" fmla="*/ 8760790 h 9009603"/>
              <a:gd name="connsiteX6" fmla="*/ 24413687 w 24413687"/>
              <a:gd name="connsiteY6" fmla="*/ 8760052 h 9009603"/>
              <a:gd name="connsiteX0" fmla="*/ 0 w 24413687"/>
              <a:gd name="connsiteY0" fmla="*/ 8773696 h 9009603"/>
              <a:gd name="connsiteX1" fmla="*/ 4130660 w 24413687"/>
              <a:gd name="connsiteY1" fmla="*/ 8784087 h 9009603"/>
              <a:gd name="connsiteX2" fmla="*/ 4920626 w 24413687"/>
              <a:gd name="connsiteY2" fmla="*/ 8193257 h 9009603"/>
              <a:gd name="connsiteX3" fmla="*/ 12948653 w 24413687"/>
              <a:gd name="connsiteY3" fmla="*/ 1 h 9009603"/>
              <a:gd name="connsiteX4" fmla="*/ 20452702 w 24413687"/>
              <a:gd name="connsiteY4" fmla="*/ 8180957 h 9009603"/>
              <a:gd name="connsiteX5" fmla="*/ 21395923 w 24413687"/>
              <a:gd name="connsiteY5" fmla="*/ 8781571 h 9009603"/>
              <a:gd name="connsiteX6" fmla="*/ 24413687 w 24413687"/>
              <a:gd name="connsiteY6" fmla="*/ 8760052 h 9009603"/>
              <a:gd name="connsiteX0" fmla="*/ 0 w 24413687"/>
              <a:gd name="connsiteY0" fmla="*/ 8773737 h 9009644"/>
              <a:gd name="connsiteX1" fmla="*/ 4130660 w 24413687"/>
              <a:gd name="connsiteY1" fmla="*/ 8784128 h 9009644"/>
              <a:gd name="connsiteX2" fmla="*/ 4920626 w 24413687"/>
              <a:gd name="connsiteY2" fmla="*/ 8193298 h 9009644"/>
              <a:gd name="connsiteX3" fmla="*/ 12948653 w 24413687"/>
              <a:gd name="connsiteY3" fmla="*/ 42 h 9009644"/>
              <a:gd name="connsiteX4" fmla="*/ 20660520 w 24413687"/>
              <a:gd name="connsiteY4" fmla="*/ 8077089 h 9009644"/>
              <a:gd name="connsiteX5" fmla="*/ 21395923 w 24413687"/>
              <a:gd name="connsiteY5" fmla="*/ 8781612 h 9009644"/>
              <a:gd name="connsiteX6" fmla="*/ 24413687 w 24413687"/>
              <a:gd name="connsiteY6" fmla="*/ 8760093 h 9009644"/>
              <a:gd name="connsiteX0" fmla="*/ 0 w 24413687"/>
              <a:gd name="connsiteY0" fmla="*/ 8773737 h 9009644"/>
              <a:gd name="connsiteX1" fmla="*/ 4130660 w 24413687"/>
              <a:gd name="connsiteY1" fmla="*/ 8784128 h 9009644"/>
              <a:gd name="connsiteX2" fmla="*/ 4920626 w 24413687"/>
              <a:gd name="connsiteY2" fmla="*/ 8193298 h 9009644"/>
              <a:gd name="connsiteX3" fmla="*/ 12948653 w 24413687"/>
              <a:gd name="connsiteY3" fmla="*/ 42 h 9009644"/>
              <a:gd name="connsiteX4" fmla="*/ 20660520 w 24413687"/>
              <a:gd name="connsiteY4" fmla="*/ 8077089 h 9009644"/>
              <a:gd name="connsiteX5" fmla="*/ 21395923 w 24413687"/>
              <a:gd name="connsiteY5" fmla="*/ 8781612 h 9009644"/>
              <a:gd name="connsiteX6" fmla="*/ 24413687 w 24413687"/>
              <a:gd name="connsiteY6" fmla="*/ 8760093 h 9009644"/>
              <a:gd name="connsiteX0" fmla="*/ 0 w 24413687"/>
              <a:gd name="connsiteY0" fmla="*/ 8773730 h 9009637"/>
              <a:gd name="connsiteX1" fmla="*/ 4130660 w 24413687"/>
              <a:gd name="connsiteY1" fmla="*/ 8784121 h 9009637"/>
              <a:gd name="connsiteX2" fmla="*/ 4920626 w 24413687"/>
              <a:gd name="connsiteY2" fmla="*/ 8193291 h 9009637"/>
              <a:gd name="connsiteX3" fmla="*/ 12948653 w 24413687"/>
              <a:gd name="connsiteY3" fmla="*/ 35 h 9009637"/>
              <a:gd name="connsiteX4" fmla="*/ 20660520 w 24413687"/>
              <a:gd name="connsiteY4" fmla="*/ 8077082 h 9009637"/>
              <a:gd name="connsiteX5" fmla="*/ 21395923 w 24413687"/>
              <a:gd name="connsiteY5" fmla="*/ 8781605 h 9009637"/>
              <a:gd name="connsiteX6" fmla="*/ 24413687 w 24413687"/>
              <a:gd name="connsiteY6" fmla="*/ 8760086 h 9009637"/>
              <a:gd name="connsiteX0" fmla="*/ 0 w 24413687"/>
              <a:gd name="connsiteY0" fmla="*/ 8773730 h 9009637"/>
              <a:gd name="connsiteX1" fmla="*/ 4130660 w 24413687"/>
              <a:gd name="connsiteY1" fmla="*/ 8784121 h 9009637"/>
              <a:gd name="connsiteX2" fmla="*/ 4920626 w 24413687"/>
              <a:gd name="connsiteY2" fmla="*/ 8193291 h 9009637"/>
              <a:gd name="connsiteX3" fmla="*/ 12948653 w 24413687"/>
              <a:gd name="connsiteY3" fmla="*/ 35 h 9009637"/>
              <a:gd name="connsiteX4" fmla="*/ 20660520 w 24413687"/>
              <a:gd name="connsiteY4" fmla="*/ 8077082 h 9009637"/>
              <a:gd name="connsiteX5" fmla="*/ 21395923 w 24413687"/>
              <a:gd name="connsiteY5" fmla="*/ 8781605 h 9009637"/>
              <a:gd name="connsiteX6" fmla="*/ 24413687 w 24413687"/>
              <a:gd name="connsiteY6" fmla="*/ 8760086 h 9009637"/>
              <a:gd name="connsiteX0" fmla="*/ 0 w 24413687"/>
              <a:gd name="connsiteY0" fmla="*/ 8773730 h 9009637"/>
              <a:gd name="connsiteX1" fmla="*/ 4130660 w 24413687"/>
              <a:gd name="connsiteY1" fmla="*/ 8784121 h 9009637"/>
              <a:gd name="connsiteX2" fmla="*/ 4920626 w 24413687"/>
              <a:gd name="connsiteY2" fmla="*/ 8193291 h 9009637"/>
              <a:gd name="connsiteX3" fmla="*/ 12948653 w 24413687"/>
              <a:gd name="connsiteY3" fmla="*/ 35 h 9009637"/>
              <a:gd name="connsiteX4" fmla="*/ 20660520 w 24413687"/>
              <a:gd name="connsiteY4" fmla="*/ 8077082 h 9009637"/>
              <a:gd name="connsiteX5" fmla="*/ 21395923 w 24413687"/>
              <a:gd name="connsiteY5" fmla="*/ 8781605 h 9009637"/>
              <a:gd name="connsiteX6" fmla="*/ 24413687 w 24413687"/>
              <a:gd name="connsiteY6" fmla="*/ 8760086 h 9009637"/>
              <a:gd name="connsiteX0" fmla="*/ 0 w 24413687"/>
              <a:gd name="connsiteY0" fmla="*/ 8773730 h 9009637"/>
              <a:gd name="connsiteX1" fmla="*/ 4130660 w 24413687"/>
              <a:gd name="connsiteY1" fmla="*/ 8784121 h 9009637"/>
              <a:gd name="connsiteX2" fmla="*/ 4920626 w 24413687"/>
              <a:gd name="connsiteY2" fmla="*/ 8193291 h 9009637"/>
              <a:gd name="connsiteX3" fmla="*/ 12948653 w 24413687"/>
              <a:gd name="connsiteY3" fmla="*/ 35 h 9009637"/>
              <a:gd name="connsiteX4" fmla="*/ 20660520 w 24413687"/>
              <a:gd name="connsiteY4" fmla="*/ 8077082 h 9009637"/>
              <a:gd name="connsiteX5" fmla="*/ 21395923 w 24413687"/>
              <a:gd name="connsiteY5" fmla="*/ 8781605 h 9009637"/>
              <a:gd name="connsiteX6" fmla="*/ 24413687 w 24413687"/>
              <a:gd name="connsiteY6" fmla="*/ 8760086 h 9009637"/>
              <a:gd name="connsiteX0" fmla="*/ 0 w 24413687"/>
              <a:gd name="connsiteY0" fmla="*/ 8773730 h 9009637"/>
              <a:gd name="connsiteX1" fmla="*/ 4130660 w 24413687"/>
              <a:gd name="connsiteY1" fmla="*/ 8784121 h 9009637"/>
              <a:gd name="connsiteX2" fmla="*/ 4920626 w 24413687"/>
              <a:gd name="connsiteY2" fmla="*/ 8193291 h 9009637"/>
              <a:gd name="connsiteX3" fmla="*/ 12948653 w 24413687"/>
              <a:gd name="connsiteY3" fmla="*/ 35 h 9009637"/>
              <a:gd name="connsiteX4" fmla="*/ 20660520 w 24413687"/>
              <a:gd name="connsiteY4" fmla="*/ 8077082 h 9009637"/>
              <a:gd name="connsiteX5" fmla="*/ 21395923 w 24413687"/>
              <a:gd name="connsiteY5" fmla="*/ 8781605 h 9009637"/>
              <a:gd name="connsiteX6" fmla="*/ 24413687 w 24413687"/>
              <a:gd name="connsiteY6" fmla="*/ 8760086 h 9009637"/>
              <a:gd name="connsiteX0" fmla="*/ 0 w 24413687"/>
              <a:gd name="connsiteY0" fmla="*/ 8773730 h 9037194"/>
              <a:gd name="connsiteX1" fmla="*/ 4130660 w 24413687"/>
              <a:gd name="connsiteY1" fmla="*/ 8784121 h 9037194"/>
              <a:gd name="connsiteX2" fmla="*/ 4920626 w 24413687"/>
              <a:gd name="connsiteY2" fmla="*/ 8193291 h 9037194"/>
              <a:gd name="connsiteX3" fmla="*/ 12948653 w 24413687"/>
              <a:gd name="connsiteY3" fmla="*/ 35 h 9037194"/>
              <a:gd name="connsiteX4" fmla="*/ 20660520 w 24413687"/>
              <a:gd name="connsiteY4" fmla="*/ 8077082 h 9037194"/>
              <a:gd name="connsiteX5" fmla="*/ 21395923 w 24413687"/>
              <a:gd name="connsiteY5" fmla="*/ 8781605 h 9037194"/>
              <a:gd name="connsiteX6" fmla="*/ 24413687 w 24413687"/>
              <a:gd name="connsiteY6" fmla="*/ 8760086 h 9037194"/>
              <a:gd name="connsiteX0" fmla="*/ 0 w 24413687"/>
              <a:gd name="connsiteY0" fmla="*/ 8773730 h 9037194"/>
              <a:gd name="connsiteX1" fmla="*/ 4130660 w 24413687"/>
              <a:gd name="connsiteY1" fmla="*/ 8784121 h 9037194"/>
              <a:gd name="connsiteX2" fmla="*/ 4920626 w 24413687"/>
              <a:gd name="connsiteY2" fmla="*/ 8193291 h 9037194"/>
              <a:gd name="connsiteX3" fmla="*/ 12948653 w 24413687"/>
              <a:gd name="connsiteY3" fmla="*/ 35 h 9037194"/>
              <a:gd name="connsiteX4" fmla="*/ 20660520 w 24413687"/>
              <a:gd name="connsiteY4" fmla="*/ 8077082 h 9037194"/>
              <a:gd name="connsiteX5" fmla="*/ 21395923 w 24413687"/>
              <a:gd name="connsiteY5" fmla="*/ 8781605 h 9037194"/>
              <a:gd name="connsiteX6" fmla="*/ 24413687 w 24413687"/>
              <a:gd name="connsiteY6" fmla="*/ 8760086 h 9037194"/>
              <a:gd name="connsiteX0" fmla="*/ 0 w 24413687"/>
              <a:gd name="connsiteY0" fmla="*/ 8773730 h 8787777"/>
              <a:gd name="connsiteX1" fmla="*/ 4130660 w 24413687"/>
              <a:gd name="connsiteY1" fmla="*/ 8784121 h 8787777"/>
              <a:gd name="connsiteX2" fmla="*/ 4920626 w 24413687"/>
              <a:gd name="connsiteY2" fmla="*/ 8193291 h 8787777"/>
              <a:gd name="connsiteX3" fmla="*/ 12948653 w 24413687"/>
              <a:gd name="connsiteY3" fmla="*/ 35 h 8787777"/>
              <a:gd name="connsiteX4" fmla="*/ 20660520 w 24413687"/>
              <a:gd name="connsiteY4" fmla="*/ 8077082 h 8787777"/>
              <a:gd name="connsiteX5" fmla="*/ 21395923 w 24413687"/>
              <a:gd name="connsiteY5" fmla="*/ 8781605 h 8787777"/>
              <a:gd name="connsiteX6" fmla="*/ 24413687 w 24413687"/>
              <a:gd name="connsiteY6" fmla="*/ 8760086 h 8787777"/>
              <a:gd name="connsiteX0" fmla="*/ 0 w 24413687"/>
              <a:gd name="connsiteY0" fmla="*/ 8774956 h 8789003"/>
              <a:gd name="connsiteX1" fmla="*/ 4130660 w 24413687"/>
              <a:gd name="connsiteY1" fmla="*/ 8785347 h 8789003"/>
              <a:gd name="connsiteX2" fmla="*/ 4920626 w 24413687"/>
              <a:gd name="connsiteY2" fmla="*/ 8194517 h 8789003"/>
              <a:gd name="connsiteX3" fmla="*/ 12948653 w 24413687"/>
              <a:gd name="connsiteY3" fmla="*/ 1261 h 8789003"/>
              <a:gd name="connsiteX4" fmla="*/ 20660520 w 24413687"/>
              <a:gd name="connsiteY4" fmla="*/ 8078308 h 8789003"/>
              <a:gd name="connsiteX5" fmla="*/ 21395923 w 24413687"/>
              <a:gd name="connsiteY5" fmla="*/ 8782831 h 8789003"/>
              <a:gd name="connsiteX6" fmla="*/ 24413687 w 24413687"/>
              <a:gd name="connsiteY6" fmla="*/ 8761312 h 8789003"/>
              <a:gd name="connsiteX0" fmla="*/ 0 w 24413687"/>
              <a:gd name="connsiteY0" fmla="*/ 8773696 h 8832638"/>
              <a:gd name="connsiteX1" fmla="*/ 4130660 w 24413687"/>
              <a:gd name="connsiteY1" fmla="*/ 8784087 h 8832638"/>
              <a:gd name="connsiteX2" fmla="*/ 4945340 w 24413687"/>
              <a:gd name="connsiteY2" fmla="*/ 8069690 h 8832638"/>
              <a:gd name="connsiteX3" fmla="*/ 12948653 w 24413687"/>
              <a:gd name="connsiteY3" fmla="*/ 1 h 8832638"/>
              <a:gd name="connsiteX4" fmla="*/ 20660520 w 24413687"/>
              <a:gd name="connsiteY4" fmla="*/ 8077048 h 8832638"/>
              <a:gd name="connsiteX5" fmla="*/ 21395923 w 24413687"/>
              <a:gd name="connsiteY5" fmla="*/ 8781571 h 8832638"/>
              <a:gd name="connsiteX6" fmla="*/ 24413687 w 24413687"/>
              <a:gd name="connsiteY6" fmla="*/ 8760052 h 8832638"/>
              <a:gd name="connsiteX0" fmla="*/ 0 w 24413687"/>
              <a:gd name="connsiteY0" fmla="*/ 8773745 h 8832687"/>
              <a:gd name="connsiteX1" fmla="*/ 4130660 w 24413687"/>
              <a:gd name="connsiteY1" fmla="*/ 8784136 h 8832687"/>
              <a:gd name="connsiteX2" fmla="*/ 4945340 w 24413687"/>
              <a:gd name="connsiteY2" fmla="*/ 8069739 h 8832687"/>
              <a:gd name="connsiteX3" fmla="*/ 12948653 w 24413687"/>
              <a:gd name="connsiteY3" fmla="*/ 50 h 8832687"/>
              <a:gd name="connsiteX4" fmla="*/ 20660520 w 24413687"/>
              <a:gd name="connsiteY4" fmla="*/ 8077097 h 8832687"/>
              <a:gd name="connsiteX5" fmla="*/ 21395923 w 24413687"/>
              <a:gd name="connsiteY5" fmla="*/ 8781620 h 8832687"/>
              <a:gd name="connsiteX6" fmla="*/ 24413687 w 24413687"/>
              <a:gd name="connsiteY6" fmla="*/ 8760101 h 8832687"/>
              <a:gd name="connsiteX0" fmla="*/ 0 w 24413687"/>
              <a:gd name="connsiteY0" fmla="*/ 8773745 h 8784473"/>
              <a:gd name="connsiteX1" fmla="*/ 4130660 w 24413687"/>
              <a:gd name="connsiteY1" fmla="*/ 8784136 h 8784473"/>
              <a:gd name="connsiteX2" fmla="*/ 4945340 w 24413687"/>
              <a:gd name="connsiteY2" fmla="*/ 8069739 h 8784473"/>
              <a:gd name="connsiteX3" fmla="*/ 12948653 w 24413687"/>
              <a:gd name="connsiteY3" fmla="*/ 50 h 8784473"/>
              <a:gd name="connsiteX4" fmla="*/ 20660520 w 24413687"/>
              <a:gd name="connsiteY4" fmla="*/ 8077097 h 8784473"/>
              <a:gd name="connsiteX5" fmla="*/ 21395923 w 24413687"/>
              <a:gd name="connsiteY5" fmla="*/ 8781620 h 8784473"/>
              <a:gd name="connsiteX6" fmla="*/ 24413687 w 24413687"/>
              <a:gd name="connsiteY6" fmla="*/ 8760101 h 8784473"/>
              <a:gd name="connsiteX0" fmla="*/ 0 w 24413687"/>
              <a:gd name="connsiteY0" fmla="*/ 8773745 h 8784473"/>
              <a:gd name="connsiteX1" fmla="*/ 4130660 w 24413687"/>
              <a:gd name="connsiteY1" fmla="*/ 8784136 h 8784473"/>
              <a:gd name="connsiteX2" fmla="*/ 4945340 w 24413687"/>
              <a:gd name="connsiteY2" fmla="*/ 8069739 h 8784473"/>
              <a:gd name="connsiteX3" fmla="*/ 12948653 w 24413687"/>
              <a:gd name="connsiteY3" fmla="*/ 50 h 8784473"/>
              <a:gd name="connsiteX4" fmla="*/ 20660520 w 24413687"/>
              <a:gd name="connsiteY4" fmla="*/ 8077097 h 8784473"/>
              <a:gd name="connsiteX5" fmla="*/ 21395923 w 24413687"/>
              <a:gd name="connsiteY5" fmla="*/ 8781620 h 8784473"/>
              <a:gd name="connsiteX6" fmla="*/ 24413687 w 24413687"/>
              <a:gd name="connsiteY6" fmla="*/ 8760101 h 8784473"/>
              <a:gd name="connsiteX0" fmla="*/ 0 w 24413687"/>
              <a:gd name="connsiteY0" fmla="*/ 8773745 h 8784473"/>
              <a:gd name="connsiteX1" fmla="*/ 4130660 w 24413687"/>
              <a:gd name="connsiteY1" fmla="*/ 8784136 h 8784473"/>
              <a:gd name="connsiteX2" fmla="*/ 4945340 w 24413687"/>
              <a:gd name="connsiteY2" fmla="*/ 8069739 h 8784473"/>
              <a:gd name="connsiteX3" fmla="*/ 12948653 w 24413687"/>
              <a:gd name="connsiteY3" fmla="*/ 50 h 8784473"/>
              <a:gd name="connsiteX4" fmla="*/ 20660520 w 24413687"/>
              <a:gd name="connsiteY4" fmla="*/ 8077097 h 8784473"/>
              <a:gd name="connsiteX5" fmla="*/ 21395923 w 24413687"/>
              <a:gd name="connsiteY5" fmla="*/ 8781620 h 8784473"/>
              <a:gd name="connsiteX6" fmla="*/ 24413687 w 24413687"/>
              <a:gd name="connsiteY6" fmla="*/ 8760101 h 8784473"/>
              <a:gd name="connsiteX0" fmla="*/ 0 w 24413687"/>
              <a:gd name="connsiteY0" fmla="*/ 8773745 h 8784473"/>
              <a:gd name="connsiteX1" fmla="*/ 4130660 w 24413687"/>
              <a:gd name="connsiteY1" fmla="*/ 8784136 h 8784473"/>
              <a:gd name="connsiteX2" fmla="*/ 4945340 w 24413687"/>
              <a:gd name="connsiteY2" fmla="*/ 8069739 h 8784473"/>
              <a:gd name="connsiteX3" fmla="*/ 12948653 w 24413687"/>
              <a:gd name="connsiteY3" fmla="*/ 50 h 8784473"/>
              <a:gd name="connsiteX4" fmla="*/ 20660520 w 24413687"/>
              <a:gd name="connsiteY4" fmla="*/ 8077097 h 8784473"/>
              <a:gd name="connsiteX5" fmla="*/ 21395923 w 24413687"/>
              <a:gd name="connsiteY5" fmla="*/ 8781620 h 8784473"/>
              <a:gd name="connsiteX6" fmla="*/ 24413687 w 24413687"/>
              <a:gd name="connsiteY6" fmla="*/ 8760101 h 8784473"/>
              <a:gd name="connsiteX0" fmla="*/ 0 w 27637092"/>
              <a:gd name="connsiteY0" fmla="*/ 8834076 h 8855689"/>
              <a:gd name="connsiteX1" fmla="*/ 7354065 w 27637092"/>
              <a:gd name="connsiteY1" fmla="*/ 8784136 h 8855689"/>
              <a:gd name="connsiteX2" fmla="*/ 8168745 w 27637092"/>
              <a:gd name="connsiteY2" fmla="*/ 8069739 h 8855689"/>
              <a:gd name="connsiteX3" fmla="*/ 16172058 w 27637092"/>
              <a:gd name="connsiteY3" fmla="*/ 50 h 8855689"/>
              <a:gd name="connsiteX4" fmla="*/ 23883925 w 27637092"/>
              <a:gd name="connsiteY4" fmla="*/ 8077097 h 8855689"/>
              <a:gd name="connsiteX5" fmla="*/ 24619328 w 27637092"/>
              <a:gd name="connsiteY5" fmla="*/ 8781620 h 8855689"/>
              <a:gd name="connsiteX6" fmla="*/ 27637092 w 27637092"/>
              <a:gd name="connsiteY6" fmla="*/ 8760101 h 8855689"/>
              <a:gd name="connsiteX0" fmla="*/ 0 w 27637092"/>
              <a:gd name="connsiteY0" fmla="*/ 8834076 h 8834076"/>
              <a:gd name="connsiteX1" fmla="*/ 7354065 w 27637092"/>
              <a:gd name="connsiteY1" fmla="*/ 8784136 h 8834076"/>
              <a:gd name="connsiteX2" fmla="*/ 8168745 w 27637092"/>
              <a:gd name="connsiteY2" fmla="*/ 8069739 h 8834076"/>
              <a:gd name="connsiteX3" fmla="*/ 16172058 w 27637092"/>
              <a:gd name="connsiteY3" fmla="*/ 50 h 8834076"/>
              <a:gd name="connsiteX4" fmla="*/ 23883925 w 27637092"/>
              <a:gd name="connsiteY4" fmla="*/ 8077097 h 8834076"/>
              <a:gd name="connsiteX5" fmla="*/ 24619328 w 27637092"/>
              <a:gd name="connsiteY5" fmla="*/ 8781620 h 8834076"/>
              <a:gd name="connsiteX6" fmla="*/ 27637092 w 27637092"/>
              <a:gd name="connsiteY6" fmla="*/ 8760101 h 8834076"/>
              <a:gd name="connsiteX0" fmla="*/ 0 w 30826021"/>
              <a:gd name="connsiteY0" fmla="*/ 8834076 h 8834076"/>
              <a:gd name="connsiteX1" fmla="*/ 7354065 w 30826021"/>
              <a:gd name="connsiteY1" fmla="*/ 8784136 h 8834076"/>
              <a:gd name="connsiteX2" fmla="*/ 8168745 w 30826021"/>
              <a:gd name="connsiteY2" fmla="*/ 8069739 h 8834076"/>
              <a:gd name="connsiteX3" fmla="*/ 16172058 w 30826021"/>
              <a:gd name="connsiteY3" fmla="*/ 50 h 8834076"/>
              <a:gd name="connsiteX4" fmla="*/ 23883925 w 30826021"/>
              <a:gd name="connsiteY4" fmla="*/ 8077097 h 8834076"/>
              <a:gd name="connsiteX5" fmla="*/ 24619328 w 30826021"/>
              <a:gd name="connsiteY5" fmla="*/ 8781620 h 8834076"/>
              <a:gd name="connsiteX6" fmla="*/ 30826021 w 30826021"/>
              <a:gd name="connsiteY6" fmla="*/ 8760102 h 8834076"/>
              <a:gd name="connsiteX0" fmla="*/ 0 w 30826021"/>
              <a:gd name="connsiteY0" fmla="*/ 8834073 h 8834073"/>
              <a:gd name="connsiteX1" fmla="*/ 7354065 w 30826021"/>
              <a:gd name="connsiteY1" fmla="*/ 8784133 h 8834073"/>
              <a:gd name="connsiteX2" fmla="*/ 8168745 w 30826021"/>
              <a:gd name="connsiteY2" fmla="*/ 8069736 h 8834073"/>
              <a:gd name="connsiteX3" fmla="*/ 16172058 w 30826021"/>
              <a:gd name="connsiteY3" fmla="*/ 47 h 8834073"/>
              <a:gd name="connsiteX4" fmla="*/ 23883925 w 30826021"/>
              <a:gd name="connsiteY4" fmla="*/ 8077094 h 8834073"/>
              <a:gd name="connsiteX5" fmla="*/ 24619328 w 30826021"/>
              <a:gd name="connsiteY5" fmla="*/ 8781617 h 8834073"/>
              <a:gd name="connsiteX6" fmla="*/ 30826021 w 30826021"/>
              <a:gd name="connsiteY6" fmla="*/ 8760099 h 8834073"/>
              <a:gd name="connsiteX0" fmla="*/ 0 w 30826021"/>
              <a:gd name="connsiteY0" fmla="*/ 8834073 h 8834073"/>
              <a:gd name="connsiteX1" fmla="*/ 7354065 w 30826021"/>
              <a:gd name="connsiteY1" fmla="*/ 8784133 h 8834073"/>
              <a:gd name="connsiteX2" fmla="*/ 8168745 w 30826021"/>
              <a:gd name="connsiteY2" fmla="*/ 8069736 h 8834073"/>
              <a:gd name="connsiteX3" fmla="*/ 16172058 w 30826021"/>
              <a:gd name="connsiteY3" fmla="*/ 47 h 8834073"/>
              <a:gd name="connsiteX4" fmla="*/ 23883925 w 30826021"/>
              <a:gd name="connsiteY4" fmla="*/ 8077094 h 8834073"/>
              <a:gd name="connsiteX5" fmla="*/ 24619328 w 30826021"/>
              <a:gd name="connsiteY5" fmla="*/ 8781617 h 8834073"/>
              <a:gd name="connsiteX6" fmla="*/ 30826021 w 30826021"/>
              <a:gd name="connsiteY6" fmla="*/ 8760099 h 8834073"/>
              <a:gd name="connsiteX0" fmla="*/ 0 w 30304449"/>
              <a:gd name="connsiteY0" fmla="*/ 8834073 h 8855686"/>
              <a:gd name="connsiteX1" fmla="*/ 6832493 w 30304449"/>
              <a:gd name="connsiteY1" fmla="*/ 8784133 h 8855686"/>
              <a:gd name="connsiteX2" fmla="*/ 7647173 w 30304449"/>
              <a:gd name="connsiteY2" fmla="*/ 8069736 h 8855686"/>
              <a:gd name="connsiteX3" fmla="*/ 15650486 w 30304449"/>
              <a:gd name="connsiteY3" fmla="*/ 47 h 8855686"/>
              <a:gd name="connsiteX4" fmla="*/ 23362353 w 30304449"/>
              <a:gd name="connsiteY4" fmla="*/ 8077094 h 8855686"/>
              <a:gd name="connsiteX5" fmla="*/ 24097756 w 30304449"/>
              <a:gd name="connsiteY5" fmla="*/ 8781617 h 8855686"/>
              <a:gd name="connsiteX6" fmla="*/ 30304449 w 30304449"/>
              <a:gd name="connsiteY6" fmla="*/ 8760099 h 8855686"/>
              <a:gd name="connsiteX0" fmla="*/ 0 w 30304449"/>
              <a:gd name="connsiteY0" fmla="*/ 8834073 h 8834073"/>
              <a:gd name="connsiteX1" fmla="*/ 6832493 w 30304449"/>
              <a:gd name="connsiteY1" fmla="*/ 8784133 h 8834073"/>
              <a:gd name="connsiteX2" fmla="*/ 7647173 w 30304449"/>
              <a:gd name="connsiteY2" fmla="*/ 8069736 h 8834073"/>
              <a:gd name="connsiteX3" fmla="*/ 15650486 w 30304449"/>
              <a:gd name="connsiteY3" fmla="*/ 47 h 8834073"/>
              <a:gd name="connsiteX4" fmla="*/ 23362353 w 30304449"/>
              <a:gd name="connsiteY4" fmla="*/ 8077094 h 8834073"/>
              <a:gd name="connsiteX5" fmla="*/ 24097756 w 30304449"/>
              <a:gd name="connsiteY5" fmla="*/ 8781617 h 8834073"/>
              <a:gd name="connsiteX6" fmla="*/ 30304449 w 30304449"/>
              <a:gd name="connsiteY6" fmla="*/ 8760099 h 8834073"/>
              <a:gd name="connsiteX0" fmla="*/ 0 w 30304449"/>
              <a:gd name="connsiteY0" fmla="*/ 8834073 h 8834073"/>
              <a:gd name="connsiteX1" fmla="*/ 6832493 w 30304449"/>
              <a:gd name="connsiteY1" fmla="*/ 8784133 h 8834073"/>
              <a:gd name="connsiteX2" fmla="*/ 7647173 w 30304449"/>
              <a:gd name="connsiteY2" fmla="*/ 8069736 h 8834073"/>
              <a:gd name="connsiteX3" fmla="*/ 15650486 w 30304449"/>
              <a:gd name="connsiteY3" fmla="*/ 47 h 8834073"/>
              <a:gd name="connsiteX4" fmla="*/ 23362353 w 30304449"/>
              <a:gd name="connsiteY4" fmla="*/ 8077094 h 8834073"/>
              <a:gd name="connsiteX5" fmla="*/ 24097756 w 30304449"/>
              <a:gd name="connsiteY5" fmla="*/ 8781617 h 8834073"/>
              <a:gd name="connsiteX6" fmla="*/ 30304449 w 30304449"/>
              <a:gd name="connsiteY6" fmla="*/ 8760099 h 88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04449" h="8834073">
                <a:moveTo>
                  <a:pt x="0" y="8834073"/>
                </a:moveTo>
                <a:cubicBezTo>
                  <a:pt x="17474" y="8828916"/>
                  <a:pt x="6154046" y="8781129"/>
                  <a:pt x="6832493" y="8784133"/>
                </a:cubicBezTo>
                <a:cubicBezTo>
                  <a:pt x="7510940" y="8787137"/>
                  <a:pt x="7497801" y="8774638"/>
                  <a:pt x="7647173" y="8069736"/>
                </a:cubicBezTo>
                <a:cubicBezTo>
                  <a:pt x="7715798" y="7693881"/>
                  <a:pt x="8212154" y="23534"/>
                  <a:pt x="15650486" y="47"/>
                </a:cubicBezTo>
                <a:cubicBezTo>
                  <a:pt x="23088818" y="-23440"/>
                  <a:pt x="23393656" y="8604522"/>
                  <a:pt x="23362353" y="8077094"/>
                </a:cubicBezTo>
                <a:cubicBezTo>
                  <a:pt x="23374385" y="8082497"/>
                  <a:pt x="23353917" y="8786480"/>
                  <a:pt x="24097756" y="8781617"/>
                </a:cubicBezTo>
                <a:cubicBezTo>
                  <a:pt x="24649758" y="8791682"/>
                  <a:pt x="28235551" y="8767272"/>
                  <a:pt x="30304449" y="8760099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228">
            <a:extLst>
              <a:ext uri="{FF2B5EF4-FFF2-40B4-BE49-F238E27FC236}">
                <a16:creationId xmlns:a16="http://schemas.microsoft.com/office/drawing/2014/main" id="{396EA62B-5FEF-F643-A8C3-8FDCC200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973" y="7726573"/>
            <a:ext cx="1734804" cy="1734804"/>
          </a:xfrm>
          <a:custGeom>
            <a:avLst/>
            <a:gdLst>
              <a:gd name="T0" fmla="*/ 465 w 1009"/>
              <a:gd name="T1" fmla="*/ 11 h 1009"/>
              <a:gd name="T2" fmla="*/ 465 w 1009"/>
              <a:gd name="T3" fmla="*/ 11 h 1009"/>
              <a:gd name="T4" fmla="*/ 543 w 1009"/>
              <a:gd name="T5" fmla="*/ 11 h 1009"/>
              <a:gd name="T6" fmla="*/ 825 w 1009"/>
              <a:gd name="T7" fmla="*/ 127 h 1009"/>
              <a:gd name="T8" fmla="*/ 825 w 1009"/>
              <a:gd name="T9" fmla="*/ 127 h 1009"/>
              <a:gd name="T10" fmla="*/ 880 w 1009"/>
              <a:gd name="T11" fmla="*/ 183 h 1009"/>
              <a:gd name="T12" fmla="*/ 997 w 1009"/>
              <a:gd name="T13" fmla="*/ 465 h 1009"/>
              <a:gd name="T14" fmla="*/ 997 w 1009"/>
              <a:gd name="T15" fmla="*/ 465 h 1009"/>
              <a:gd name="T16" fmla="*/ 997 w 1009"/>
              <a:gd name="T17" fmla="*/ 543 h 1009"/>
              <a:gd name="T18" fmla="*/ 880 w 1009"/>
              <a:gd name="T19" fmla="*/ 825 h 1009"/>
              <a:gd name="T20" fmla="*/ 880 w 1009"/>
              <a:gd name="T21" fmla="*/ 825 h 1009"/>
              <a:gd name="T22" fmla="*/ 825 w 1009"/>
              <a:gd name="T23" fmla="*/ 881 h 1009"/>
              <a:gd name="T24" fmla="*/ 543 w 1009"/>
              <a:gd name="T25" fmla="*/ 998 h 1009"/>
              <a:gd name="T26" fmla="*/ 543 w 1009"/>
              <a:gd name="T27" fmla="*/ 998 h 1009"/>
              <a:gd name="T28" fmla="*/ 465 w 1009"/>
              <a:gd name="T29" fmla="*/ 998 h 1009"/>
              <a:gd name="T30" fmla="*/ 183 w 1009"/>
              <a:gd name="T31" fmla="*/ 881 h 1009"/>
              <a:gd name="T32" fmla="*/ 183 w 1009"/>
              <a:gd name="T33" fmla="*/ 881 h 1009"/>
              <a:gd name="T34" fmla="*/ 127 w 1009"/>
              <a:gd name="T35" fmla="*/ 825 h 1009"/>
              <a:gd name="T36" fmla="*/ 10 w 1009"/>
              <a:gd name="T37" fmla="*/ 543 h 1009"/>
              <a:gd name="T38" fmla="*/ 10 w 1009"/>
              <a:gd name="T39" fmla="*/ 543 h 1009"/>
              <a:gd name="T40" fmla="*/ 10 w 1009"/>
              <a:gd name="T41" fmla="*/ 465 h 1009"/>
              <a:gd name="T42" fmla="*/ 127 w 1009"/>
              <a:gd name="T43" fmla="*/ 183 h 1009"/>
              <a:gd name="T44" fmla="*/ 127 w 1009"/>
              <a:gd name="T45" fmla="*/ 183 h 1009"/>
              <a:gd name="T46" fmla="*/ 183 w 1009"/>
              <a:gd name="T47" fmla="*/ 127 h 1009"/>
              <a:gd name="T48" fmla="*/ 465 w 1009"/>
              <a:gd name="T49" fmla="*/ 11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1"/>
                </a:moveTo>
                <a:lnTo>
                  <a:pt x="465" y="11"/>
                </a:lnTo>
                <a:cubicBezTo>
                  <a:pt x="490" y="0"/>
                  <a:pt x="518" y="0"/>
                  <a:pt x="543" y="11"/>
                </a:cubicBezTo>
                <a:lnTo>
                  <a:pt x="825" y="127"/>
                </a:lnTo>
                <a:lnTo>
                  <a:pt x="825" y="127"/>
                </a:lnTo>
                <a:cubicBezTo>
                  <a:pt x="850" y="138"/>
                  <a:pt x="870" y="158"/>
                  <a:pt x="880" y="183"/>
                </a:cubicBezTo>
                <a:lnTo>
                  <a:pt x="997" y="465"/>
                </a:lnTo>
                <a:lnTo>
                  <a:pt x="997" y="465"/>
                </a:lnTo>
                <a:cubicBezTo>
                  <a:pt x="1008" y="490"/>
                  <a:pt x="1008" y="518"/>
                  <a:pt x="997" y="543"/>
                </a:cubicBezTo>
                <a:lnTo>
                  <a:pt x="880" y="825"/>
                </a:lnTo>
                <a:lnTo>
                  <a:pt x="880" y="825"/>
                </a:lnTo>
                <a:cubicBezTo>
                  <a:pt x="870" y="850"/>
                  <a:pt x="850" y="870"/>
                  <a:pt x="825" y="881"/>
                </a:cubicBezTo>
                <a:lnTo>
                  <a:pt x="543" y="998"/>
                </a:lnTo>
                <a:lnTo>
                  <a:pt x="543" y="998"/>
                </a:lnTo>
                <a:cubicBezTo>
                  <a:pt x="518" y="1008"/>
                  <a:pt x="490" y="1008"/>
                  <a:pt x="465" y="998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7" y="870"/>
                  <a:pt x="138" y="850"/>
                  <a:pt x="127" y="825"/>
                </a:cubicBezTo>
                <a:lnTo>
                  <a:pt x="10" y="543"/>
                </a:lnTo>
                <a:lnTo>
                  <a:pt x="10" y="543"/>
                </a:lnTo>
                <a:cubicBezTo>
                  <a:pt x="0" y="518"/>
                  <a:pt x="0" y="490"/>
                  <a:pt x="10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8"/>
                  <a:pt x="157" y="138"/>
                  <a:pt x="183" y="127"/>
                </a:cubicBezTo>
                <a:lnTo>
                  <a:pt x="465" y="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1" name="Freeform 230">
            <a:extLst>
              <a:ext uri="{FF2B5EF4-FFF2-40B4-BE49-F238E27FC236}">
                <a16:creationId xmlns:a16="http://schemas.microsoft.com/office/drawing/2014/main" id="{C78FE89E-35A8-0849-B2B1-1D6A4CA7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876" y="7726573"/>
            <a:ext cx="1734802" cy="1734804"/>
          </a:xfrm>
          <a:custGeom>
            <a:avLst/>
            <a:gdLst>
              <a:gd name="T0" fmla="*/ 465 w 1009"/>
              <a:gd name="T1" fmla="*/ 11 h 1009"/>
              <a:gd name="T2" fmla="*/ 465 w 1009"/>
              <a:gd name="T3" fmla="*/ 11 h 1009"/>
              <a:gd name="T4" fmla="*/ 543 w 1009"/>
              <a:gd name="T5" fmla="*/ 11 h 1009"/>
              <a:gd name="T6" fmla="*/ 825 w 1009"/>
              <a:gd name="T7" fmla="*/ 127 h 1009"/>
              <a:gd name="T8" fmla="*/ 825 w 1009"/>
              <a:gd name="T9" fmla="*/ 127 h 1009"/>
              <a:gd name="T10" fmla="*/ 881 w 1009"/>
              <a:gd name="T11" fmla="*/ 183 h 1009"/>
              <a:gd name="T12" fmla="*/ 997 w 1009"/>
              <a:gd name="T13" fmla="*/ 465 h 1009"/>
              <a:gd name="T14" fmla="*/ 997 w 1009"/>
              <a:gd name="T15" fmla="*/ 465 h 1009"/>
              <a:gd name="T16" fmla="*/ 997 w 1009"/>
              <a:gd name="T17" fmla="*/ 543 h 1009"/>
              <a:gd name="T18" fmla="*/ 881 w 1009"/>
              <a:gd name="T19" fmla="*/ 825 h 1009"/>
              <a:gd name="T20" fmla="*/ 881 w 1009"/>
              <a:gd name="T21" fmla="*/ 825 h 1009"/>
              <a:gd name="T22" fmla="*/ 825 w 1009"/>
              <a:gd name="T23" fmla="*/ 881 h 1009"/>
              <a:gd name="T24" fmla="*/ 543 w 1009"/>
              <a:gd name="T25" fmla="*/ 998 h 1009"/>
              <a:gd name="T26" fmla="*/ 543 w 1009"/>
              <a:gd name="T27" fmla="*/ 998 h 1009"/>
              <a:gd name="T28" fmla="*/ 465 w 1009"/>
              <a:gd name="T29" fmla="*/ 998 h 1009"/>
              <a:gd name="T30" fmla="*/ 183 w 1009"/>
              <a:gd name="T31" fmla="*/ 881 h 1009"/>
              <a:gd name="T32" fmla="*/ 183 w 1009"/>
              <a:gd name="T33" fmla="*/ 881 h 1009"/>
              <a:gd name="T34" fmla="*/ 128 w 1009"/>
              <a:gd name="T35" fmla="*/ 825 h 1009"/>
              <a:gd name="T36" fmla="*/ 10 w 1009"/>
              <a:gd name="T37" fmla="*/ 543 h 1009"/>
              <a:gd name="T38" fmla="*/ 10 w 1009"/>
              <a:gd name="T39" fmla="*/ 543 h 1009"/>
              <a:gd name="T40" fmla="*/ 10 w 1009"/>
              <a:gd name="T41" fmla="*/ 465 h 1009"/>
              <a:gd name="T42" fmla="*/ 128 w 1009"/>
              <a:gd name="T43" fmla="*/ 183 h 1009"/>
              <a:gd name="T44" fmla="*/ 128 w 1009"/>
              <a:gd name="T45" fmla="*/ 183 h 1009"/>
              <a:gd name="T46" fmla="*/ 183 w 1009"/>
              <a:gd name="T47" fmla="*/ 127 h 1009"/>
              <a:gd name="T48" fmla="*/ 465 w 1009"/>
              <a:gd name="T49" fmla="*/ 11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1"/>
                </a:moveTo>
                <a:lnTo>
                  <a:pt x="465" y="11"/>
                </a:lnTo>
                <a:cubicBezTo>
                  <a:pt x="490" y="0"/>
                  <a:pt x="518" y="0"/>
                  <a:pt x="543" y="11"/>
                </a:cubicBezTo>
                <a:lnTo>
                  <a:pt x="825" y="127"/>
                </a:lnTo>
                <a:lnTo>
                  <a:pt x="825" y="127"/>
                </a:lnTo>
                <a:cubicBezTo>
                  <a:pt x="851" y="138"/>
                  <a:pt x="870" y="158"/>
                  <a:pt x="881" y="183"/>
                </a:cubicBezTo>
                <a:lnTo>
                  <a:pt x="997" y="465"/>
                </a:lnTo>
                <a:lnTo>
                  <a:pt x="997" y="465"/>
                </a:lnTo>
                <a:cubicBezTo>
                  <a:pt x="1008" y="490"/>
                  <a:pt x="1008" y="518"/>
                  <a:pt x="997" y="543"/>
                </a:cubicBezTo>
                <a:lnTo>
                  <a:pt x="881" y="825"/>
                </a:lnTo>
                <a:lnTo>
                  <a:pt x="881" y="825"/>
                </a:lnTo>
                <a:cubicBezTo>
                  <a:pt x="870" y="850"/>
                  <a:pt x="851" y="870"/>
                  <a:pt x="825" y="881"/>
                </a:cubicBezTo>
                <a:lnTo>
                  <a:pt x="543" y="998"/>
                </a:lnTo>
                <a:lnTo>
                  <a:pt x="543" y="998"/>
                </a:lnTo>
                <a:cubicBezTo>
                  <a:pt x="518" y="1008"/>
                  <a:pt x="490" y="1008"/>
                  <a:pt x="465" y="998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8" y="870"/>
                  <a:pt x="137" y="850"/>
                  <a:pt x="128" y="825"/>
                </a:cubicBezTo>
                <a:lnTo>
                  <a:pt x="10" y="543"/>
                </a:lnTo>
                <a:lnTo>
                  <a:pt x="10" y="543"/>
                </a:lnTo>
                <a:cubicBezTo>
                  <a:pt x="0" y="518"/>
                  <a:pt x="0" y="490"/>
                  <a:pt x="10" y="465"/>
                </a:cubicBezTo>
                <a:lnTo>
                  <a:pt x="128" y="183"/>
                </a:lnTo>
                <a:lnTo>
                  <a:pt x="128" y="183"/>
                </a:lnTo>
                <a:cubicBezTo>
                  <a:pt x="137" y="158"/>
                  <a:pt x="158" y="138"/>
                  <a:pt x="183" y="127"/>
                </a:cubicBezTo>
                <a:lnTo>
                  <a:pt x="465" y="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226">
            <a:extLst>
              <a:ext uri="{FF2B5EF4-FFF2-40B4-BE49-F238E27FC236}">
                <a16:creationId xmlns:a16="http://schemas.microsoft.com/office/drawing/2014/main" id="{ECC5A96B-82F4-0943-B86A-24D27A0A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454" y="3106446"/>
            <a:ext cx="1734800" cy="1734800"/>
          </a:xfrm>
          <a:custGeom>
            <a:avLst/>
            <a:gdLst>
              <a:gd name="T0" fmla="*/ 465 w 1009"/>
              <a:gd name="T1" fmla="*/ 10 h 1009"/>
              <a:gd name="T2" fmla="*/ 465 w 1009"/>
              <a:gd name="T3" fmla="*/ 10 h 1009"/>
              <a:gd name="T4" fmla="*/ 543 w 1009"/>
              <a:gd name="T5" fmla="*/ 10 h 1009"/>
              <a:gd name="T6" fmla="*/ 825 w 1009"/>
              <a:gd name="T7" fmla="*/ 128 h 1009"/>
              <a:gd name="T8" fmla="*/ 825 w 1009"/>
              <a:gd name="T9" fmla="*/ 128 h 1009"/>
              <a:gd name="T10" fmla="*/ 881 w 1009"/>
              <a:gd name="T11" fmla="*/ 183 h 1009"/>
              <a:gd name="T12" fmla="*/ 998 w 1009"/>
              <a:gd name="T13" fmla="*/ 465 h 1009"/>
              <a:gd name="T14" fmla="*/ 998 w 1009"/>
              <a:gd name="T15" fmla="*/ 465 h 1009"/>
              <a:gd name="T16" fmla="*/ 998 w 1009"/>
              <a:gd name="T17" fmla="*/ 543 h 1009"/>
              <a:gd name="T18" fmla="*/ 881 w 1009"/>
              <a:gd name="T19" fmla="*/ 825 h 1009"/>
              <a:gd name="T20" fmla="*/ 881 w 1009"/>
              <a:gd name="T21" fmla="*/ 825 h 1009"/>
              <a:gd name="T22" fmla="*/ 825 w 1009"/>
              <a:gd name="T23" fmla="*/ 881 h 1009"/>
              <a:gd name="T24" fmla="*/ 543 w 1009"/>
              <a:gd name="T25" fmla="*/ 997 h 1009"/>
              <a:gd name="T26" fmla="*/ 543 w 1009"/>
              <a:gd name="T27" fmla="*/ 997 h 1009"/>
              <a:gd name="T28" fmla="*/ 465 w 1009"/>
              <a:gd name="T29" fmla="*/ 997 h 1009"/>
              <a:gd name="T30" fmla="*/ 183 w 1009"/>
              <a:gd name="T31" fmla="*/ 881 h 1009"/>
              <a:gd name="T32" fmla="*/ 183 w 1009"/>
              <a:gd name="T33" fmla="*/ 881 h 1009"/>
              <a:gd name="T34" fmla="*/ 127 w 1009"/>
              <a:gd name="T35" fmla="*/ 825 h 1009"/>
              <a:gd name="T36" fmla="*/ 11 w 1009"/>
              <a:gd name="T37" fmla="*/ 543 h 1009"/>
              <a:gd name="T38" fmla="*/ 11 w 1009"/>
              <a:gd name="T39" fmla="*/ 543 h 1009"/>
              <a:gd name="T40" fmla="*/ 11 w 1009"/>
              <a:gd name="T41" fmla="*/ 465 h 1009"/>
              <a:gd name="T42" fmla="*/ 127 w 1009"/>
              <a:gd name="T43" fmla="*/ 183 h 1009"/>
              <a:gd name="T44" fmla="*/ 127 w 1009"/>
              <a:gd name="T45" fmla="*/ 183 h 1009"/>
              <a:gd name="T46" fmla="*/ 183 w 1009"/>
              <a:gd name="T47" fmla="*/ 128 h 1009"/>
              <a:gd name="T48" fmla="*/ 465 w 1009"/>
              <a:gd name="T49" fmla="*/ 1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0"/>
                </a:moveTo>
                <a:lnTo>
                  <a:pt x="465" y="10"/>
                </a:lnTo>
                <a:cubicBezTo>
                  <a:pt x="490" y="0"/>
                  <a:pt x="518" y="0"/>
                  <a:pt x="543" y="10"/>
                </a:cubicBezTo>
                <a:lnTo>
                  <a:pt x="825" y="128"/>
                </a:lnTo>
                <a:lnTo>
                  <a:pt x="825" y="128"/>
                </a:lnTo>
                <a:cubicBezTo>
                  <a:pt x="850" y="138"/>
                  <a:pt x="871" y="158"/>
                  <a:pt x="881" y="183"/>
                </a:cubicBezTo>
                <a:lnTo>
                  <a:pt x="998" y="465"/>
                </a:lnTo>
                <a:lnTo>
                  <a:pt x="998" y="465"/>
                </a:lnTo>
                <a:cubicBezTo>
                  <a:pt x="1008" y="490"/>
                  <a:pt x="1008" y="518"/>
                  <a:pt x="998" y="543"/>
                </a:cubicBezTo>
                <a:lnTo>
                  <a:pt x="881" y="825"/>
                </a:lnTo>
                <a:lnTo>
                  <a:pt x="881" y="825"/>
                </a:lnTo>
                <a:cubicBezTo>
                  <a:pt x="871" y="850"/>
                  <a:pt x="850" y="870"/>
                  <a:pt x="825" y="881"/>
                </a:cubicBezTo>
                <a:lnTo>
                  <a:pt x="543" y="997"/>
                </a:lnTo>
                <a:lnTo>
                  <a:pt x="543" y="997"/>
                </a:lnTo>
                <a:cubicBezTo>
                  <a:pt x="518" y="1008"/>
                  <a:pt x="490" y="1008"/>
                  <a:pt x="465" y="997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8" y="870"/>
                  <a:pt x="138" y="850"/>
                  <a:pt x="127" y="825"/>
                </a:cubicBezTo>
                <a:lnTo>
                  <a:pt x="11" y="543"/>
                </a:lnTo>
                <a:lnTo>
                  <a:pt x="11" y="543"/>
                </a:lnTo>
                <a:cubicBezTo>
                  <a:pt x="0" y="518"/>
                  <a:pt x="0" y="490"/>
                  <a:pt x="11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8"/>
                  <a:pt x="158" y="138"/>
                  <a:pt x="183" y="128"/>
                </a:cubicBezTo>
                <a:lnTo>
                  <a:pt x="465" y="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3" name="Freeform 232">
            <a:extLst>
              <a:ext uri="{FF2B5EF4-FFF2-40B4-BE49-F238E27FC236}">
                <a16:creationId xmlns:a16="http://schemas.microsoft.com/office/drawing/2014/main" id="{8AECE07E-3BF6-FE44-A0DC-B1DD2F969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398" y="3029536"/>
            <a:ext cx="1734800" cy="1734800"/>
          </a:xfrm>
          <a:custGeom>
            <a:avLst/>
            <a:gdLst>
              <a:gd name="T0" fmla="*/ 465 w 1008"/>
              <a:gd name="T1" fmla="*/ 10 h 1008"/>
              <a:gd name="T2" fmla="*/ 465 w 1008"/>
              <a:gd name="T3" fmla="*/ 10 h 1008"/>
              <a:gd name="T4" fmla="*/ 543 w 1008"/>
              <a:gd name="T5" fmla="*/ 10 h 1008"/>
              <a:gd name="T6" fmla="*/ 825 w 1008"/>
              <a:gd name="T7" fmla="*/ 127 h 1008"/>
              <a:gd name="T8" fmla="*/ 825 w 1008"/>
              <a:gd name="T9" fmla="*/ 127 h 1008"/>
              <a:gd name="T10" fmla="*/ 880 w 1008"/>
              <a:gd name="T11" fmla="*/ 183 h 1008"/>
              <a:gd name="T12" fmla="*/ 997 w 1008"/>
              <a:gd name="T13" fmla="*/ 465 h 1008"/>
              <a:gd name="T14" fmla="*/ 997 w 1008"/>
              <a:gd name="T15" fmla="*/ 465 h 1008"/>
              <a:gd name="T16" fmla="*/ 997 w 1008"/>
              <a:gd name="T17" fmla="*/ 543 h 1008"/>
              <a:gd name="T18" fmla="*/ 880 w 1008"/>
              <a:gd name="T19" fmla="*/ 825 h 1008"/>
              <a:gd name="T20" fmla="*/ 880 w 1008"/>
              <a:gd name="T21" fmla="*/ 825 h 1008"/>
              <a:gd name="T22" fmla="*/ 825 w 1008"/>
              <a:gd name="T23" fmla="*/ 880 h 1008"/>
              <a:gd name="T24" fmla="*/ 543 w 1008"/>
              <a:gd name="T25" fmla="*/ 997 h 1008"/>
              <a:gd name="T26" fmla="*/ 543 w 1008"/>
              <a:gd name="T27" fmla="*/ 997 h 1008"/>
              <a:gd name="T28" fmla="*/ 465 w 1008"/>
              <a:gd name="T29" fmla="*/ 997 h 1008"/>
              <a:gd name="T30" fmla="*/ 182 w 1008"/>
              <a:gd name="T31" fmla="*/ 880 h 1008"/>
              <a:gd name="T32" fmla="*/ 182 w 1008"/>
              <a:gd name="T33" fmla="*/ 880 h 1008"/>
              <a:gd name="T34" fmla="*/ 127 w 1008"/>
              <a:gd name="T35" fmla="*/ 825 h 1008"/>
              <a:gd name="T36" fmla="*/ 11 w 1008"/>
              <a:gd name="T37" fmla="*/ 543 h 1008"/>
              <a:gd name="T38" fmla="*/ 11 w 1008"/>
              <a:gd name="T39" fmla="*/ 543 h 1008"/>
              <a:gd name="T40" fmla="*/ 11 w 1008"/>
              <a:gd name="T41" fmla="*/ 465 h 1008"/>
              <a:gd name="T42" fmla="*/ 127 w 1008"/>
              <a:gd name="T43" fmla="*/ 183 h 1008"/>
              <a:gd name="T44" fmla="*/ 127 w 1008"/>
              <a:gd name="T45" fmla="*/ 183 h 1008"/>
              <a:gd name="T46" fmla="*/ 182 w 1008"/>
              <a:gd name="T47" fmla="*/ 127 h 1008"/>
              <a:gd name="T48" fmla="*/ 465 w 1008"/>
              <a:gd name="T49" fmla="*/ 1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8" h="1008">
                <a:moveTo>
                  <a:pt x="465" y="10"/>
                </a:moveTo>
                <a:lnTo>
                  <a:pt x="465" y="10"/>
                </a:lnTo>
                <a:cubicBezTo>
                  <a:pt x="490" y="0"/>
                  <a:pt x="518" y="0"/>
                  <a:pt x="543" y="10"/>
                </a:cubicBezTo>
                <a:lnTo>
                  <a:pt x="825" y="127"/>
                </a:lnTo>
                <a:lnTo>
                  <a:pt x="825" y="127"/>
                </a:lnTo>
                <a:cubicBezTo>
                  <a:pt x="850" y="138"/>
                  <a:pt x="870" y="157"/>
                  <a:pt x="880" y="183"/>
                </a:cubicBezTo>
                <a:lnTo>
                  <a:pt x="997" y="465"/>
                </a:lnTo>
                <a:lnTo>
                  <a:pt x="997" y="465"/>
                </a:lnTo>
                <a:cubicBezTo>
                  <a:pt x="1007" y="489"/>
                  <a:pt x="1007" y="518"/>
                  <a:pt x="997" y="543"/>
                </a:cubicBezTo>
                <a:lnTo>
                  <a:pt x="880" y="825"/>
                </a:lnTo>
                <a:lnTo>
                  <a:pt x="880" y="825"/>
                </a:lnTo>
                <a:cubicBezTo>
                  <a:pt x="870" y="850"/>
                  <a:pt x="850" y="870"/>
                  <a:pt x="825" y="880"/>
                </a:cubicBezTo>
                <a:lnTo>
                  <a:pt x="543" y="997"/>
                </a:lnTo>
                <a:lnTo>
                  <a:pt x="543" y="997"/>
                </a:lnTo>
                <a:cubicBezTo>
                  <a:pt x="518" y="1007"/>
                  <a:pt x="490" y="1007"/>
                  <a:pt x="465" y="997"/>
                </a:cubicBezTo>
                <a:lnTo>
                  <a:pt x="182" y="880"/>
                </a:lnTo>
                <a:lnTo>
                  <a:pt x="182" y="880"/>
                </a:lnTo>
                <a:cubicBezTo>
                  <a:pt x="157" y="870"/>
                  <a:pt x="138" y="850"/>
                  <a:pt x="127" y="825"/>
                </a:cubicBezTo>
                <a:lnTo>
                  <a:pt x="11" y="543"/>
                </a:lnTo>
                <a:lnTo>
                  <a:pt x="11" y="543"/>
                </a:lnTo>
                <a:cubicBezTo>
                  <a:pt x="0" y="518"/>
                  <a:pt x="0" y="489"/>
                  <a:pt x="11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7"/>
                  <a:pt x="157" y="138"/>
                  <a:pt x="182" y="127"/>
                </a:cubicBezTo>
                <a:lnTo>
                  <a:pt x="465" y="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8694DAD-0B23-594C-855E-C93D405F8B23}"/>
              </a:ext>
            </a:extLst>
          </p:cNvPr>
          <p:cNvSpPr txBox="1">
            <a:spLocks/>
          </p:cNvSpPr>
          <p:nvPr/>
        </p:nvSpPr>
        <p:spPr>
          <a:xfrm>
            <a:off x="7767021" y="10485236"/>
            <a:ext cx="374106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BE388B-DA85-0743-B17D-616FFF81E2CD}"/>
              </a:ext>
            </a:extLst>
          </p:cNvPr>
          <p:cNvSpPr txBox="1"/>
          <p:nvPr/>
        </p:nvSpPr>
        <p:spPr>
          <a:xfrm>
            <a:off x="8119350" y="990330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37DE8A4-350D-DF4D-A437-00DBA4CE8002}"/>
              </a:ext>
            </a:extLst>
          </p:cNvPr>
          <p:cNvSpPr txBox="1">
            <a:spLocks/>
          </p:cNvSpPr>
          <p:nvPr/>
        </p:nvSpPr>
        <p:spPr>
          <a:xfrm>
            <a:off x="12867743" y="10485236"/>
            <a:ext cx="374106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1DDA95-ADD7-E44F-BC38-DFF81F3D1C1E}"/>
              </a:ext>
            </a:extLst>
          </p:cNvPr>
          <p:cNvSpPr txBox="1"/>
          <p:nvPr/>
        </p:nvSpPr>
        <p:spPr>
          <a:xfrm>
            <a:off x="13212859" y="990330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7CDA67C8-69B4-7B47-A4C5-C12EAF150D05}"/>
              </a:ext>
            </a:extLst>
          </p:cNvPr>
          <p:cNvSpPr txBox="1">
            <a:spLocks/>
          </p:cNvSpPr>
          <p:nvPr/>
        </p:nvSpPr>
        <p:spPr>
          <a:xfrm>
            <a:off x="1837320" y="5856941"/>
            <a:ext cx="374106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F71910-B051-6F47-ADED-830AFF8BE81E}"/>
              </a:ext>
            </a:extLst>
          </p:cNvPr>
          <p:cNvSpPr txBox="1"/>
          <p:nvPr/>
        </p:nvSpPr>
        <p:spPr>
          <a:xfrm>
            <a:off x="2229724" y="527501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32F6F504-2B3A-0549-9200-014005B3F50C}"/>
              </a:ext>
            </a:extLst>
          </p:cNvPr>
          <p:cNvSpPr txBox="1">
            <a:spLocks/>
          </p:cNvSpPr>
          <p:nvPr/>
        </p:nvSpPr>
        <p:spPr>
          <a:xfrm>
            <a:off x="18799264" y="5856941"/>
            <a:ext cx="374106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7420D7-541A-E746-9C41-470AC673B75B}"/>
              </a:ext>
            </a:extLst>
          </p:cNvPr>
          <p:cNvSpPr txBox="1"/>
          <p:nvPr/>
        </p:nvSpPr>
        <p:spPr>
          <a:xfrm>
            <a:off x="19129953" y="527501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1" name="Freeform 945">
            <a:extLst>
              <a:ext uri="{FF2B5EF4-FFF2-40B4-BE49-F238E27FC236}">
                <a16:creationId xmlns:a16="http://schemas.microsoft.com/office/drawing/2014/main" id="{22913E31-6121-2C45-A64B-8ADE3D27C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39603" y="3640291"/>
            <a:ext cx="536500" cy="667110"/>
          </a:xfrm>
          <a:custGeom>
            <a:avLst/>
            <a:gdLst>
              <a:gd name="T0" fmla="*/ 12742299 w 232462"/>
              <a:gd name="T1" fmla="*/ 61028976 h 289974"/>
              <a:gd name="T2" fmla="*/ 40185951 w 232462"/>
              <a:gd name="T3" fmla="*/ 61028976 h 289974"/>
              <a:gd name="T4" fmla="*/ 42145969 w 232462"/>
              <a:gd name="T5" fmla="*/ 47115244 h 289974"/>
              <a:gd name="T6" fmla="*/ 41084436 w 232462"/>
              <a:gd name="T7" fmla="*/ 63466025 h 289974"/>
              <a:gd name="T8" fmla="*/ 12170394 w 232462"/>
              <a:gd name="T9" fmla="*/ 63387057 h 289974"/>
              <a:gd name="T10" fmla="*/ 10781774 w 232462"/>
              <a:gd name="T11" fmla="*/ 47115244 h 289974"/>
              <a:gd name="T12" fmla="*/ 24057699 w 232462"/>
              <a:gd name="T13" fmla="*/ 21521695 h 289974"/>
              <a:gd name="T14" fmla="*/ 21855330 w 232462"/>
              <a:gd name="T15" fmla="*/ 26438946 h 289974"/>
              <a:gd name="T16" fmla="*/ 26015565 w 232462"/>
              <a:gd name="T17" fmla="*/ 30087106 h 289974"/>
              <a:gd name="T18" fmla="*/ 30828362 w 232462"/>
              <a:gd name="T19" fmla="*/ 27311168 h 289974"/>
              <a:gd name="T20" fmla="*/ 29604717 w 232462"/>
              <a:gd name="T21" fmla="*/ 21997650 h 289974"/>
              <a:gd name="T22" fmla="*/ 25607662 w 232462"/>
              <a:gd name="T23" fmla="*/ 14145922 h 289974"/>
              <a:gd name="T24" fmla="*/ 37273175 w 232462"/>
              <a:gd name="T25" fmla="*/ 21124935 h 289974"/>
              <a:gd name="T26" fmla="*/ 32867726 w 232462"/>
              <a:gd name="T27" fmla="*/ 27470101 h 289974"/>
              <a:gd name="T28" fmla="*/ 32623216 w 232462"/>
              <a:gd name="T29" fmla="*/ 35162892 h 289974"/>
              <a:gd name="T30" fmla="*/ 19897238 w 232462"/>
              <a:gd name="T31" fmla="*/ 35242135 h 289974"/>
              <a:gd name="T32" fmla="*/ 20060325 w 232462"/>
              <a:gd name="T33" fmla="*/ 27470101 h 289974"/>
              <a:gd name="T34" fmla="*/ 15655077 w 232462"/>
              <a:gd name="T35" fmla="*/ 21124935 h 289974"/>
              <a:gd name="T36" fmla="*/ 26324410 w 232462"/>
              <a:gd name="T37" fmla="*/ 9573566 h 289974"/>
              <a:gd name="T38" fmla="*/ 42709675 w 232462"/>
              <a:gd name="T39" fmla="*/ 25324649 h 289974"/>
              <a:gd name="T40" fmla="*/ 44676370 w 232462"/>
              <a:gd name="T41" fmla="*/ 25324649 h 289974"/>
              <a:gd name="T42" fmla="*/ 26324410 w 232462"/>
              <a:gd name="T43" fmla="*/ 7604856 h 289974"/>
              <a:gd name="T44" fmla="*/ 21831318 w 232462"/>
              <a:gd name="T45" fmla="*/ 4986478 h 289974"/>
              <a:gd name="T46" fmla="*/ 14123580 w 232462"/>
              <a:gd name="T47" fmla="*/ 8284473 h 289974"/>
              <a:gd name="T48" fmla="*/ 8220037 w 232462"/>
              <a:gd name="T49" fmla="*/ 14095262 h 289974"/>
              <a:gd name="T50" fmla="*/ 5104162 w 232462"/>
              <a:gd name="T51" fmla="*/ 21634136 h 289974"/>
              <a:gd name="T52" fmla="*/ 5268133 w 232462"/>
              <a:gd name="T53" fmla="*/ 29721933 h 289974"/>
              <a:gd name="T54" fmla="*/ 8629793 w 232462"/>
              <a:gd name="T55" fmla="*/ 37182357 h 289974"/>
              <a:gd name="T56" fmla="*/ 14779720 w 232462"/>
              <a:gd name="T57" fmla="*/ 42836342 h 289974"/>
              <a:gd name="T58" fmla="*/ 22077160 w 232462"/>
              <a:gd name="T59" fmla="*/ 45584541 h 289974"/>
              <a:gd name="T60" fmla="*/ 30358653 w 232462"/>
              <a:gd name="T61" fmla="*/ 45819985 h 289974"/>
              <a:gd name="T62" fmla="*/ 38230381 w 232462"/>
              <a:gd name="T63" fmla="*/ 42836342 h 289974"/>
              <a:gd name="T64" fmla="*/ 44297986 w 232462"/>
              <a:gd name="T65" fmla="*/ 37182357 h 289974"/>
              <a:gd name="T66" fmla="*/ 47741725 w 232462"/>
              <a:gd name="T67" fmla="*/ 29721933 h 289974"/>
              <a:gd name="T68" fmla="*/ 47823774 w 232462"/>
              <a:gd name="T69" fmla="*/ 21634136 h 289974"/>
              <a:gd name="T70" fmla="*/ 44789996 w 232462"/>
              <a:gd name="T71" fmla="*/ 14095262 h 289974"/>
              <a:gd name="T72" fmla="*/ 38886050 w 232462"/>
              <a:gd name="T73" fmla="*/ 8284473 h 289974"/>
              <a:gd name="T74" fmla="*/ 31178223 w 232462"/>
              <a:gd name="T75" fmla="*/ 4986478 h 289974"/>
              <a:gd name="T76" fmla="*/ 25849136 w 232462"/>
              <a:gd name="T77" fmla="*/ 117826 h 289974"/>
              <a:gd name="T78" fmla="*/ 36016500 w 232462"/>
              <a:gd name="T79" fmla="*/ 1845544 h 289974"/>
              <a:gd name="T80" fmla="*/ 44626251 w 232462"/>
              <a:gd name="T81" fmla="*/ 7106465 h 289974"/>
              <a:gd name="T82" fmla="*/ 50529574 w 232462"/>
              <a:gd name="T83" fmla="*/ 15116235 h 289974"/>
              <a:gd name="T84" fmla="*/ 52743438 w 232462"/>
              <a:gd name="T85" fmla="*/ 24696493 h 289974"/>
              <a:gd name="T86" fmla="*/ 51021494 w 232462"/>
              <a:gd name="T87" fmla="*/ 34433975 h 289974"/>
              <a:gd name="T88" fmla="*/ 45527536 w 232462"/>
              <a:gd name="T89" fmla="*/ 42678756 h 289974"/>
              <a:gd name="T90" fmla="*/ 37082344 w 232462"/>
              <a:gd name="T91" fmla="*/ 48332939 h 289974"/>
              <a:gd name="T92" fmla="*/ 27078776 w 232462"/>
              <a:gd name="T93" fmla="*/ 50453222 h 289974"/>
              <a:gd name="T94" fmla="*/ 21831318 w 232462"/>
              <a:gd name="T95" fmla="*/ 47626047 h 289974"/>
              <a:gd name="T96" fmla="*/ 13303768 w 232462"/>
              <a:gd name="T97" fmla="*/ 44171115 h 289974"/>
              <a:gd name="T98" fmla="*/ 6744271 w 232462"/>
              <a:gd name="T99" fmla="*/ 37889047 h 289974"/>
              <a:gd name="T100" fmla="*/ 3218444 w 232462"/>
              <a:gd name="T101" fmla="*/ 29721933 h 289974"/>
              <a:gd name="T102" fmla="*/ 3218444 w 232462"/>
              <a:gd name="T103" fmla="*/ 20848612 h 289974"/>
              <a:gd name="T104" fmla="*/ 6744271 w 232462"/>
              <a:gd name="T105" fmla="*/ 12681971 h 289974"/>
              <a:gd name="T106" fmla="*/ 13303768 w 232462"/>
              <a:gd name="T107" fmla="*/ 6399808 h 289974"/>
              <a:gd name="T108" fmla="*/ 21831318 w 232462"/>
              <a:gd name="T109" fmla="*/ 3023546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946">
            <a:extLst>
              <a:ext uri="{FF2B5EF4-FFF2-40B4-BE49-F238E27FC236}">
                <a16:creationId xmlns:a16="http://schemas.microsoft.com/office/drawing/2014/main" id="{02AF3764-C3C9-3148-9521-720591959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02994" y="8264435"/>
            <a:ext cx="669120" cy="671130"/>
          </a:xfrm>
          <a:custGeom>
            <a:avLst/>
            <a:gdLst>
              <a:gd name="T0" fmla="*/ 48232487 w 291740"/>
              <a:gd name="T1" fmla="*/ 53883607 h 291739"/>
              <a:gd name="T2" fmla="*/ 53906848 w 291740"/>
              <a:gd name="T3" fmla="*/ 43279401 h 291739"/>
              <a:gd name="T4" fmla="*/ 48232487 w 291740"/>
              <a:gd name="T5" fmla="*/ 40373170 h 291739"/>
              <a:gd name="T6" fmla="*/ 15719770 w 291740"/>
              <a:gd name="T7" fmla="*/ 61581307 h 291739"/>
              <a:gd name="T8" fmla="*/ 46392302 w 291740"/>
              <a:gd name="T9" fmla="*/ 40373170 h 291739"/>
              <a:gd name="T10" fmla="*/ 10965585 w 291740"/>
              <a:gd name="T11" fmla="*/ 40373170 h 291739"/>
              <a:gd name="T12" fmla="*/ 8205148 w 291740"/>
              <a:gd name="T13" fmla="*/ 53883607 h 291739"/>
              <a:gd name="T14" fmla="*/ 13802291 w 291740"/>
              <a:gd name="T15" fmla="*/ 40373170 h 291739"/>
              <a:gd name="T16" fmla="*/ 1916774 w 291740"/>
              <a:gd name="T17" fmla="*/ 32675959 h 291739"/>
              <a:gd name="T18" fmla="*/ 3527410 w 291740"/>
              <a:gd name="T19" fmla="*/ 53883607 h 291739"/>
              <a:gd name="T20" fmla="*/ 6288253 w 291740"/>
              <a:gd name="T21" fmla="*/ 43279401 h 291739"/>
              <a:gd name="T22" fmla="*/ 51146432 w 291740"/>
              <a:gd name="T23" fmla="*/ 38488293 h 291739"/>
              <a:gd name="T24" fmla="*/ 55824074 w 291740"/>
              <a:gd name="T25" fmla="*/ 53883607 h 291739"/>
              <a:gd name="T26" fmla="*/ 60194638 w 291740"/>
              <a:gd name="T27" fmla="*/ 52312661 h 291739"/>
              <a:gd name="T28" fmla="*/ 1916774 w 291740"/>
              <a:gd name="T29" fmla="*/ 32675959 h 291739"/>
              <a:gd name="T30" fmla="*/ 17134884 w 291740"/>
              <a:gd name="T31" fmla="*/ 26625070 h 291739"/>
              <a:gd name="T32" fmla="*/ 15190343 w 291740"/>
              <a:gd name="T33" fmla="*/ 26625070 h 291739"/>
              <a:gd name="T34" fmla="*/ 11099235 w 291740"/>
              <a:gd name="T35" fmla="*/ 25587711 h 291739"/>
              <a:gd name="T36" fmla="*/ 11099235 w 291740"/>
              <a:gd name="T37" fmla="*/ 27582594 h 291739"/>
              <a:gd name="T38" fmla="*/ 11099235 w 291740"/>
              <a:gd name="T39" fmla="*/ 25587711 h 291739"/>
              <a:gd name="T40" fmla="*/ 7008157 w 291740"/>
              <a:gd name="T41" fmla="*/ 26625070 h 291739"/>
              <a:gd name="T42" fmla="*/ 5063367 w 291740"/>
              <a:gd name="T43" fmla="*/ 26625070 h 291739"/>
              <a:gd name="T44" fmla="*/ 3527410 w 291740"/>
              <a:gd name="T45" fmla="*/ 22464438 h 291739"/>
              <a:gd name="T46" fmla="*/ 1916774 w 291740"/>
              <a:gd name="T47" fmla="*/ 30790581 h 291739"/>
              <a:gd name="T48" fmla="*/ 60194638 w 291740"/>
              <a:gd name="T49" fmla="*/ 24035527 h 291739"/>
              <a:gd name="T50" fmla="*/ 3527410 w 291740"/>
              <a:gd name="T51" fmla="*/ 22464438 h 291739"/>
              <a:gd name="T52" fmla="*/ 48232487 w 291740"/>
              <a:gd name="T53" fmla="*/ 20500782 h 291739"/>
              <a:gd name="T54" fmla="*/ 53906848 w 291740"/>
              <a:gd name="T55" fmla="*/ 12174874 h 291739"/>
              <a:gd name="T56" fmla="*/ 8205148 w 291740"/>
              <a:gd name="T57" fmla="*/ 12174874 h 291739"/>
              <a:gd name="T58" fmla="*/ 13802291 w 291740"/>
              <a:gd name="T59" fmla="*/ 20500782 h 291739"/>
              <a:gd name="T60" fmla="*/ 8205148 w 291740"/>
              <a:gd name="T61" fmla="*/ 12174874 h 291739"/>
              <a:gd name="T62" fmla="*/ 15719770 w 291740"/>
              <a:gd name="T63" fmla="*/ 20500782 h 291739"/>
              <a:gd name="T64" fmla="*/ 46392302 w 291740"/>
              <a:gd name="T65" fmla="*/ 1885498 h 291739"/>
              <a:gd name="T66" fmla="*/ 14799270 w 291740"/>
              <a:gd name="T67" fmla="*/ 0 h 291739"/>
              <a:gd name="T68" fmla="*/ 48232487 w 291740"/>
              <a:gd name="T69" fmla="*/ 942071 h 291739"/>
              <a:gd name="T70" fmla="*/ 54826858 w 291740"/>
              <a:gd name="T71" fmla="*/ 10289961 h 291739"/>
              <a:gd name="T72" fmla="*/ 55824074 w 291740"/>
              <a:gd name="T73" fmla="*/ 20500782 h 291739"/>
              <a:gd name="T74" fmla="*/ 62035026 w 291740"/>
              <a:gd name="T75" fmla="*/ 24035527 h 291739"/>
              <a:gd name="T76" fmla="*/ 58584350 w 291740"/>
              <a:gd name="T77" fmla="*/ 55768638 h 291739"/>
              <a:gd name="T78" fmla="*/ 48232487 w 291740"/>
              <a:gd name="T79" fmla="*/ 62523656 h 291739"/>
              <a:gd name="T80" fmla="*/ 14799270 w 291740"/>
              <a:gd name="T81" fmla="*/ 63544660 h 291739"/>
              <a:gd name="T82" fmla="*/ 13802291 w 291740"/>
              <a:gd name="T83" fmla="*/ 55768638 h 291739"/>
              <a:gd name="T84" fmla="*/ 0 w 291740"/>
              <a:gd name="T85" fmla="*/ 52312661 h 291739"/>
              <a:gd name="T86" fmla="*/ 3527410 w 291740"/>
              <a:gd name="T87" fmla="*/ 20500782 h 291739"/>
              <a:gd name="T88" fmla="*/ 6288253 w 291740"/>
              <a:gd name="T89" fmla="*/ 11153936 h 291739"/>
              <a:gd name="T90" fmla="*/ 13802291 w 291740"/>
              <a:gd name="T91" fmla="*/ 10289961 h 291739"/>
              <a:gd name="T92" fmla="*/ 14799270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960">
            <a:extLst>
              <a:ext uri="{FF2B5EF4-FFF2-40B4-BE49-F238E27FC236}">
                <a16:creationId xmlns:a16="http://schemas.microsoft.com/office/drawing/2014/main" id="{90004375-2F29-E24C-B058-0858EA212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03716" y="8254979"/>
            <a:ext cx="669120" cy="671130"/>
          </a:xfrm>
          <a:custGeom>
            <a:avLst/>
            <a:gdLst>
              <a:gd name="T0" fmla="*/ 27892399 w 291740"/>
              <a:gd name="T1" fmla="*/ 54006630 h 291740"/>
              <a:gd name="T2" fmla="*/ 34219508 w 291740"/>
              <a:gd name="T3" fmla="*/ 49221686 h 291740"/>
              <a:gd name="T4" fmla="*/ 10628760 w 291740"/>
              <a:gd name="T5" fmla="*/ 53697934 h 291740"/>
              <a:gd name="T6" fmla="*/ 17649983 w 291740"/>
              <a:gd name="T7" fmla="*/ 49530256 h 291740"/>
              <a:gd name="T8" fmla="*/ 34219508 w 291740"/>
              <a:gd name="T9" fmla="*/ 47369139 h 291740"/>
              <a:gd name="T10" fmla="*/ 27892399 w 291740"/>
              <a:gd name="T11" fmla="*/ 55936097 h 291740"/>
              <a:gd name="T12" fmla="*/ 10937252 w 291740"/>
              <a:gd name="T13" fmla="*/ 47369139 h 291740"/>
              <a:gd name="T14" fmla="*/ 17263876 w 291740"/>
              <a:gd name="T15" fmla="*/ 55936097 h 291740"/>
              <a:gd name="T16" fmla="*/ 10937252 w 291740"/>
              <a:gd name="T17" fmla="*/ 47369139 h 291740"/>
              <a:gd name="T18" fmla="*/ 45031102 w 291740"/>
              <a:gd name="T19" fmla="*/ 40460162 h 291740"/>
              <a:gd name="T20" fmla="*/ 51434996 w 291740"/>
              <a:gd name="T21" fmla="*/ 35527870 h 291740"/>
              <a:gd name="T22" fmla="*/ 27583599 w 291740"/>
              <a:gd name="T23" fmla="*/ 40141973 h 291740"/>
              <a:gd name="T24" fmla="*/ 34527817 w 291740"/>
              <a:gd name="T25" fmla="*/ 35845909 h 291740"/>
              <a:gd name="T26" fmla="*/ 10628760 w 291740"/>
              <a:gd name="T27" fmla="*/ 35845909 h 291740"/>
              <a:gd name="T28" fmla="*/ 17649983 w 291740"/>
              <a:gd name="T29" fmla="*/ 40141973 h 291740"/>
              <a:gd name="T30" fmla="*/ 45031102 w 291740"/>
              <a:gd name="T31" fmla="*/ 33538611 h 291740"/>
              <a:gd name="T32" fmla="*/ 51434996 w 291740"/>
              <a:gd name="T33" fmla="*/ 42448931 h 291740"/>
              <a:gd name="T34" fmla="*/ 45031102 w 291740"/>
              <a:gd name="T35" fmla="*/ 33538611 h 291740"/>
              <a:gd name="T36" fmla="*/ 36379621 w 291740"/>
              <a:gd name="T37" fmla="*/ 40141973 h 291740"/>
              <a:gd name="T38" fmla="*/ 25654835 w 291740"/>
              <a:gd name="T39" fmla="*/ 35845909 h 291740"/>
              <a:gd name="T40" fmla="*/ 19501403 w 291740"/>
              <a:gd name="T41" fmla="*/ 35845909 h 291740"/>
              <a:gd name="T42" fmla="*/ 8776574 w 291740"/>
              <a:gd name="T43" fmla="*/ 40141973 h 291740"/>
              <a:gd name="T44" fmla="*/ 44722545 w 291740"/>
              <a:gd name="T45" fmla="*/ 21935712 h 291740"/>
              <a:gd name="T46" fmla="*/ 51666738 w 291740"/>
              <a:gd name="T47" fmla="*/ 26311406 h 291740"/>
              <a:gd name="T48" fmla="*/ 27892399 w 291740"/>
              <a:gd name="T49" fmla="*/ 21697287 h 291740"/>
              <a:gd name="T50" fmla="*/ 34219508 w 291740"/>
              <a:gd name="T51" fmla="*/ 26629592 h 291740"/>
              <a:gd name="T52" fmla="*/ 27892399 w 291740"/>
              <a:gd name="T53" fmla="*/ 21697287 h 291740"/>
              <a:gd name="T54" fmla="*/ 53595504 w 291740"/>
              <a:gd name="T55" fmla="*/ 26311406 h 291740"/>
              <a:gd name="T56" fmla="*/ 42870674 w 291740"/>
              <a:gd name="T57" fmla="*/ 21935712 h 291740"/>
              <a:gd name="T58" fmla="*/ 36379621 w 291740"/>
              <a:gd name="T59" fmla="*/ 21935712 h 291740"/>
              <a:gd name="T60" fmla="*/ 25654835 w 291740"/>
              <a:gd name="T61" fmla="*/ 26311406 h 291740"/>
              <a:gd name="T62" fmla="*/ 1916774 w 291740"/>
              <a:gd name="T63" fmla="*/ 58671681 h 291740"/>
              <a:gd name="T64" fmla="*/ 60194638 w 291740"/>
              <a:gd name="T65" fmla="*/ 14766219 h 291740"/>
              <a:gd name="T66" fmla="*/ 1916774 w 291740"/>
              <a:gd name="T67" fmla="*/ 12880740 h 291740"/>
              <a:gd name="T68" fmla="*/ 53830004 w 291740"/>
              <a:gd name="T69" fmla="*/ 4476603 h 291740"/>
              <a:gd name="T70" fmla="*/ 51989883 w 291740"/>
              <a:gd name="T71" fmla="*/ 4476603 h 291740"/>
              <a:gd name="T72" fmla="*/ 43171548 w 291740"/>
              <a:gd name="T73" fmla="*/ 6126592 h 291740"/>
              <a:gd name="T74" fmla="*/ 35196676 w 291740"/>
              <a:gd name="T75" fmla="*/ 7068582 h 291740"/>
              <a:gd name="T76" fmla="*/ 27298355 w 291740"/>
              <a:gd name="T77" fmla="*/ 6126592 h 291740"/>
              <a:gd name="T78" fmla="*/ 18480304 w 291740"/>
              <a:gd name="T79" fmla="*/ 4476603 h 291740"/>
              <a:gd name="T80" fmla="*/ 16639997 w 291740"/>
              <a:gd name="T81" fmla="*/ 4476603 h 291740"/>
              <a:gd name="T82" fmla="*/ 7744630 w 291740"/>
              <a:gd name="T83" fmla="*/ 6126592 h 291740"/>
              <a:gd name="T84" fmla="*/ 9661498 w 291740"/>
              <a:gd name="T85" fmla="*/ 942063 h 291740"/>
              <a:gd name="T86" fmla="*/ 17559825 w 291740"/>
              <a:gd name="T87" fmla="*/ 0 h 291740"/>
              <a:gd name="T88" fmla="*/ 25458119 w 291740"/>
              <a:gd name="T89" fmla="*/ 942063 h 291740"/>
              <a:gd name="T90" fmla="*/ 34276400 w 291740"/>
              <a:gd name="T91" fmla="*/ 2592210 h 291740"/>
              <a:gd name="T92" fmla="*/ 36193393 w 291740"/>
              <a:gd name="T93" fmla="*/ 2592210 h 291740"/>
              <a:gd name="T94" fmla="*/ 45011957 w 291740"/>
              <a:gd name="T95" fmla="*/ 942063 h 291740"/>
              <a:gd name="T96" fmla="*/ 52909990 w 291740"/>
              <a:gd name="T97" fmla="*/ 0 h 291740"/>
              <a:gd name="T98" fmla="*/ 62035026 w 291740"/>
              <a:gd name="T99" fmla="*/ 7383101 h 291740"/>
              <a:gd name="T100" fmla="*/ 0 w 291740"/>
              <a:gd name="T101" fmla="*/ 58671681 h 291740"/>
              <a:gd name="T102" fmla="*/ 7744630 w 291740"/>
              <a:gd name="T103" fmla="*/ 942063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Freeform 961">
            <a:extLst>
              <a:ext uri="{FF2B5EF4-FFF2-40B4-BE49-F238E27FC236}">
                <a16:creationId xmlns:a16="http://schemas.microsoft.com/office/drawing/2014/main" id="{273B88FC-0667-1F4A-B5AC-8443BD18B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91499" y="3562376"/>
            <a:ext cx="556596" cy="669120"/>
          </a:xfrm>
          <a:custGeom>
            <a:avLst/>
            <a:gdLst>
              <a:gd name="T0" fmla="*/ 23700985 w 242585"/>
              <a:gd name="T1" fmla="*/ 33643111 h 291073"/>
              <a:gd name="T2" fmla="*/ 23700985 w 242585"/>
              <a:gd name="T3" fmla="*/ 38125521 h 291073"/>
              <a:gd name="T4" fmla="*/ 28036003 w 242585"/>
              <a:gd name="T5" fmla="*/ 38125521 h 291073"/>
              <a:gd name="T6" fmla="*/ 28036003 w 242585"/>
              <a:gd name="T7" fmla="*/ 33643111 h 291073"/>
              <a:gd name="T8" fmla="*/ 22788315 w 242585"/>
              <a:gd name="T9" fmla="*/ 31755951 h 291073"/>
              <a:gd name="T10" fmla="*/ 29024825 w 242585"/>
              <a:gd name="T11" fmla="*/ 31755951 h 291073"/>
              <a:gd name="T12" fmla="*/ 29937159 w 242585"/>
              <a:gd name="T13" fmla="*/ 32699689 h 291073"/>
              <a:gd name="T14" fmla="*/ 29937159 w 242585"/>
              <a:gd name="T15" fmla="*/ 39069261 h 291073"/>
              <a:gd name="T16" fmla="*/ 29024825 w 242585"/>
              <a:gd name="T17" fmla="*/ 40091595 h 291073"/>
              <a:gd name="T18" fmla="*/ 22788315 w 242585"/>
              <a:gd name="T19" fmla="*/ 40091595 h 291073"/>
              <a:gd name="T20" fmla="*/ 21876127 w 242585"/>
              <a:gd name="T21" fmla="*/ 39069261 h 291073"/>
              <a:gd name="T22" fmla="*/ 21876127 w 242585"/>
              <a:gd name="T23" fmla="*/ 32699689 h 291073"/>
              <a:gd name="T24" fmla="*/ 22788315 w 242585"/>
              <a:gd name="T25" fmla="*/ 31755951 h 291073"/>
              <a:gd name="T26" fmla="*/ 18298376 w 242585"/>
              <a:gd name="T27" fmla="*/ 27936070 h 291073"/>
              <a:gd name="T28" fmla="*/ 18298376 w 242585"/>
              <a:gd name="T29" fmla="*/ 42861874 h 291073"/>
              <a:gd name="T30" fmla="*/ 26114363 w 242585"/>
              <a:gd name="T31" fmla="*/ 44846889 h 291073"/>
              <a:gd name="T32" fmla="*/ 33930585 w 242585"/>
              <a:gd name="T33" fmla="*/ 42861874 h 291073"/>
              <a:gd name="T34" fmla="*/ 33930585 w 242585"/>
              <a:gd name="T35" fmla="*/ 27936070 h 291073"/>
              <a:gd name="T36" fmla="*/ 26114363 w 242585"/>
              <a:gd name="T37" fmla="*/ 15392355 h 291073"/>
              <a:gd name="T38" fmla="*/ 15845922 w 242585"/>
              <a:gd name="T39" fmla="*/ 25951554 h 291073"/>
              <a:gd name="T40" fmla="*/ 36306053 w 242585"/>
              <a:gd name="T41" fmla="*/ 25951554 h 291073"/>
              <a:gd name="T42" fmla="*/ 26114363 w 242585"/>
              <a:gd name="T43" fmla="*/ 9200134 h 291073"/>
              <a:gd name="T44" fmla="*/ 8872807 w 242585"/>
              <a:gd name="T45" fmla="*/ 26983373 h 291073"/>
              <a:gd name="T46" fmla="*/ 16382548 w 242585"/>
              <a:gd name="T47" fmla="*/ 41670986 h 291073"/>
              <a:gd name="T48" fmla="*/ 16382548 w 242585"/>
              <a:gd name="T49" fmla="*/ 27936070 h 291073"/>
              <a:gd name="T50" fmla="*/ 13547112 w 242585"/>
              <a:gd name="T51" fmla="*/ 27936070 h 291073"/>
              <a:gd name="T52" fmla="*/ 12703935 w 242585"/>
              <a:gd name="T53" fmla="*/ 27300831 h 291073"/>
              <a:gd name="T54" fmla="*/ 12857529 w 242585"/>
              <a:gd name="T55" fmla="*/ 26348105 h 291073"/>
              <a:gd name="T56" fmla="*/ 25424720 w 242585"/>
              <a:gd name="T57" fmla="*/ 13327966 h 291073"/>
              <a:gd name="T58" fmla="*/ 26727058 w 242585"/>
              <a:gd name="T59" fmla="*/ 13327966 h 291073"/>
              <a:gd name="T60" fmla="*/ 39294542 w 242585"/>
              <a:gd name="T61" fmla="*/ 26348105 h 291073"/>
              <a:gd name="T62" fmla="*/ 39447636 w 242585"/>
              <a:gd name="T63" fmla="*/ 27300831 h 291073"/>
              <a:gd name="T64" fmla="*/ 38604727 w 242585"/>
              <a:gd name="T65" fmla="*/ 27936070 h 291073"/>
              <a:gd name="T66" fmla="*/ 35769464 w 242585"/>
              <a:gd name="T67" fmla="*/ 27936070 h 291073"/>
              <a:gd name="T68" fmla="*/ 35769464 w 242585"/>
              <a:gd name="T69" fmla="*/ 41670986 h 291073"/>
              <a:gd name="T70" fmla="*/ 43279301 w 242585"/>
              <a:gd name="T71" fmla="*/ 26983373 h 291073"/>
              <a:gd name="T72" fmla="*/ 26114363 w 242585"/>
              <a:gd name="T73" fmla="*/ 9200134 h 291073"/>
              <a:gd name="T74" fmla="*/ 26114363 w 242585"/>
              <a:gd name="T75" fmla="*/ 7214801 h 291073"/>
              <a:gd name="T76" fmla="*/ 45194645 w 242585"/>
              <a:gd name="T77" fmla="*/ 26983373 h 291073"/>
              <a:gd name="T78" fmla="*/ 26114363 w 242585"/>
              <a:gd name="T79" fmla="*/ 46752222 h 291073"/>
              <a:gd name="T80" fmla="*/ 6957437 w 242585"/>
              <a:gd name="T81" fmla="*/ 26983373 h 291073"/>
              <a:gd name="T82" fmla="*/ 26114363 w 242585"/>
              <a:gd name="T83" fmla="*/ 7214801 h 291073"/>
              <a:gd name="T84" fmla="*/ 25906241 w 242585"/>
              <a:gd name="T85" fmla="*/ 1926046 h 291073"/>
              <a:gd name="T86" fmla="*/ 8917151 w 242585"/>
              <a:gd name="T87" fmla="*/ 9234372 h 291073"/>
              <a:gd name="T88" fmla="*/ 8917151 w 242585"/>
              <a:gd name="T89" fmla="*/ 44343511 h 291073"/>
              <a:gd name="T90" fmla="*/ 25906241 w 242585"/>
              <a:gd name="T91" fmla="*/ 61898033 h 291073"/>
              <a:gd name="T92" fmla="*/ 42895030 w 242585"/>
              <a:gd name="T93" fmla="*/ 44343511 h 291073"/>
              <a:gd name="T94" fmla="*/ 42895030 w 242585"/>
              <a:gd name="T95" fmla="*/ 9234372 h 291073"/>
              <a:gd name="T96" fmla="*/ 25906241 w 242585"/>
              <a:gd name="T97" fmla="*/ 1926046 h 291073"/>
              <a:gd name="T98" fmla="*/ 25906241 w 242585"/>
              <a:gd name="T99" fmla="*/ 0 h 291073"/>
              <a:gd name="T100" fmla="*/ 44202037 w 242585"/>
              <a:gd name="T101" fmla="*/ 7804325 h 291073"/>
              <a:gd name="T102" fmla="*/ 44202037 w 242585"/>
              <a:gd name="T103" fmla="*/ 45694174 h 291073"/>
              <a:gd name="T104" fmla="*/ 26521350 w 242585"/>
              <a:gd name="T105" fmla="*/ 63963704 h 291073"/>
              <a:gd name="T106" fmla="*/ 25906241 w 242585"/>
              <a:gd name="T107" fmla="*/ 64281339 h 291073"/>
              <a:gd name="T108" fmla="*/ 25214528 w 242585"/>
              <a:gd name="T109" fmla="*/ 63963704 h 291073"/>
              <a:gd name="T110" fmla="*/ 7610448 w 242585"/>
              <a:gd name="T111" fmla="*/ 45694174 h 291073"/>
              <a:gd name="T112" fmla="*/ 7610448 w 242585"/>
              <a:gd name="T113" fmla="*/ 7804325 h 291073"/>
              <a:gd name="T114" fmla="*/ 25906241 w 242585"/>
              <a:gd name="T115" fmla="*/ 0 h 29107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2585" h="291073">
                <a:moveTo>
                  <a:pt x="110969" y="152341"/>
                </a:moveTo>
                <a:lnTo>
                  <a:pt x="110969" y="172637"/>
                </a:lnTo>
                <a:lnTo>
                  <a:pt x="131265" y="172637"/>
                </a:lnTo>
                <a:lnTo>
                  <a:pt x="131265" y="152341"/>
                </a:lnTo>
                <a:lnTo>
                  <a:pt x="110969" y="152341"/>
                </a:lnTo>
                <a:close/>
                <a:moveTo>
                  <a:pt x="106696" y="143795"/>
                </a:moveTo>
                <a:lnTo>
                  <a:pt x="135894" y="143795"/>
                </a:lnTo>
                <a:cubicBezTo>
                  <a:pt x="138387" y="143795"/>
                  <a:pt x="140167" y="145575"/>
                  <a:pt x="140167" y="148068"/>
                </a:cubicBezTo>
                <a:lnTo>
                  <a:pt x="140167" y="176910"/>
                </a:lnTo>
                <a:cubicBezTo>
                  <a:pt x="140167" y="179403"/>
                  <a:pt x="138387" y="181539"/>
                  <a:pt x="135894" y="181539"/>
                </a:cubicBezTo>
                <a:lnTo>
                  <a:pt x="106696" y="181539"/>
                </a:lnTo>
                <a:cubicBezTo>
                  <a:pt x="104203" y="181539"/>
                  <a:pt x="102423" y="179403"/>
                  <a:pt x="102423" y="176910"/>
                </a:cubicBezTo>
                <a:lnTo>
                  <a:pt x="102423" y="148068"/>
                </a:lnTo>
                <a:cubicBezTo>
                  <a:pt x="102423" y="145575"/>
                  <a:pt x="104203" y="143795"/>
                  <a:pt x="106696" y="143795"/>
                </a:cubicBezTo>
                <a:close/>
                <a:moveTo>
                  <a:pt x="85672" y="126498"/>
                </a:moveTo>
                <a:lnTo>
                  <a:pt x="85672" y="194083"/>
                </a:lnTo>
                <a:cubicBezTo>
                  <a:pt x="96435" y="199835"/>
                  <a:pt x="108992" y="203071"/>
                  <a:pt x="122267" y="203071"/>
                </a:cubicBezTo>
                <a:cubicBezTo>
                  <a:pt x="135542" y="203071"/>
                  <a:pt x="147740" y="199835"/>
                  <a:pt x="158862" y="194083"/>
                </a:cubicBezTo>
                <a:lnTo>
                  <a:pt x="158862" y="126498"/>
                </a:lnTo>
                <a:lnTo>
                  <a:pt x="85672" y="126498"/>
                </a:lnTo>
                <a:close/>
                <a:moveTo>
                  <a:pt x="122267" y="69698"/>
                </a:moveTo>
                <a:lnTo>
                  <a:pt x="74191" y="117511"/>
                </a:lnTo>
                <a:lnTo>
                  <a:pt x="169984" y="117511"/>
                </a:lnTo>
                <a:lnTo>
                  <a:pt x="122267" y="69698"/>
                </a:lnTo>
                <a:close/>
                <a:moveTo>
                  <a:pt x="122267" y="41658"/>
                </a:moveTo>
                <a:cubicBezTo>
                  <a:pt x="77779" y="41658"/>
                  <a:pt x="41542" y="77607"/>
                  <a:pt x="41542" y="122184"/>
                </a:cubicBezTo>
                <a:cubicBezTo>
                  <a:pt x="41542" y="149865"/>
                  <a:pt x="55535" y="174311"/>
                  <a:pt x="76703" y="188691"/>
                </a:cubicBezTo>
                <a:lnTo>
                  <a:pt x="76703" y="126498"/>
                </a:lnTo>
                <a:lnTo>
                  <a:pt x="63428" y="126498"/>
                </a:lnTo>
                <a:cubicBezTo>
                  <a:pt x="61993" y="126498"/>
                  <a:pt x="60199" y="125420"/>
                  <a:pt x="59481" y="123622"/>
                </a:cubicBezTo>
                <a:cubicBezTo>
                  <a:pt x="58764" y="122544"/>
                  <a:pt x="59481" y="120387"/>
                  <a:pt x="60199" y="119308"/>
                </a:cubicBezTo>
                <a:lnTo>
                  <a:pt x="119038" y="60351"/>
                </a:lnTo>
                <a:cubicBezTo>
                  <a:pt x="120832" y="58913"/>
                  <a:pt x="123702" y="58913"/>
                  <a:pt x="125137" y="60351"/>
                </a:cubicBezTo>
                <a:lnTo>
                  <a:pt x="183977" y="119308"/>
                </a:lnTo>
                <a:cubicBezTo>
                  <a:pt x="185053" y="120387"/>
                  <a:pt x="185412" y="122544"/>
                  <a:pt x="184694" y="123622"/>
                </a:cubicBezTo>
                <a:cubicBezTo>
                  <a:pt x="184335" y="125420"/>
                  <a:pt x="182542" y="126498"/>
                  <a:pt x="180748" y="126498"/>
                </a:cubicBezTo>
                <a:lnTo>
                  <a:pt x="167473" y="126498"/>
                </a:lnTo>
                <a:lnTo>
                  <a:pt x="167473" y="188691"/>
                </a:lnTo>
                <a:cubicBezTo>
                  <a:pt x="188999" y="174311"/>
                  <a:pt x="202633" y="149865"/>
                  <a:pt x="202633" y="122184"/>
                </a:cubicBezTo>
                <a:cubicBezTo>
                  <a:pt x="202633" y="77607"/>
                  <a:pt x="166397" y="41658"/>
                  <a:pt x="122267" y="41658"/>
                </a:cubicBezTo>
                <a:close/>
                <a:moveTo>
                  <a:pt x="122267" y="32670"/>
                </a:moveTo>
                <a:cubicBezTo>
                  <a:pt x="171419" y="32670"/>
                  <a:pt x="211602" y="72574"/>
                  <a:pt x="211602" y="122184"/>
                </a:cubicBezTo>
                <a:cubicBezTo>
                  <a:pt x="211602" y="171435"/>
                  <a:pt x="171419" y="211699"/>
                  <a:pt x="122267" y="211699"/>
                </a:cubicBezTo>
                <a:cubicBezTo>
                  <a:pt x="72756" y="211699"/>
                  <a:pt x="32573" y="171435"/>
                  <a:pt x="32573" y="122184"/>
                </a:cubicBezTo>
                <a:cubicBezTo>
                  <a:pt x="32573" y="72574"/>
                  <a:pt x="72756" y="32670"/>
                  <a:pt x="122267" y="32670"/>
                </a:cubicBezTo>
                <a:close/>
                <a:moveTo>
                  <a:pt x="121293" y="8722"/>
                </a:moveTo>
                <a:cubicBezTo>
                  <a:pt x="92500" y="8722"/>
                  <a:pt x="63706" y="19872"/>
                  <a:pt x="41751" y="41813"/>
                </a:cubicBezTo>
                <a:cubicBezTo>
                  <a:pt x="-2159" y="85694"/>
                  <a:pt x="-2159" y="156912"/>
                  <a:pt x="41751" y="200793"/>
                </a:cubicBezTo>
                <a:lnTo>
                  <a:pt x="121293" y="280283"/>
                </a:lnTo>
                <a:lnTo>
                  <a:pt x="200835" y="200793"/>
                </a:lnTo>
                <a:cubicBezTo>
                  <a:pt x="244745" y="156912"/>
                  <a:pt x="244745" y="85694"/>
                  <a:pt x="200835" y="41813"/>
                </a:cubicBezTo>
                <a:cubicBezTo>
                  <a:pt x="178880" y="19872"/>
                  <a:pt x="150087" y="8722"/>
                  <a:pt x="121293" y="8722"/>
                </a:cubicBezTo>
                <a:close/>
                <a:moveTo>
                  <a:pt x="121293" y="0"/>
                </a:moveTo>
                <a:cubicBezTo>
                  <a:pt x="152336" y="0"/>
                  <a:pt x="183379" y="11779"/>
                  <a:pt x="206954" y="35339"/>
                </a:cubicBezTo>
                <a:cubicBezTo>
                  <a:pt x="254463" y="82817"/>
                  <a:pt x="254463" y="159789"/>
                  <a:pt x="206954" y="206908"/>
                </a:cubicBezTo>
                <a:lnTo>
                  <a:pt x="124173" y="289635"/>
                </a:lnTo>
                <a:cubicBezTo>
                  <a:pt x="123453" y="290714"/>
                  <a:pt x="122373" y="291073"/>
                  <a:pt x="121293" y="291073"/>
                </a:cubicBezTo>
                <a:cubicBezTo>
                  <a:pt x="120213" y="291073"/>
                  <a:pt x="119134" y="290714"/>
                  <a:pt x="118054" y="289635"/>
                </a:cubicBezTo>
                <a:lnTo>
                  <a:pt x="35632" y="206908"/>
                </a:lnTo>
                <a:cubicBezTo>
                  <a:pt x="-11877" y="159789"/>
                  <a:pt x="-11877" y="82817"/>
                  <a:pt x="35632" y="35339"/>
                </a:cubicBezTo>
                <a:cubicBezTo>
                  <a:pt x="59207" y="11779"/>
                  <a:pt x="90250" y="0"/>
                  <a:pt x="121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FD6B9A-00DB-C04F-8171-B89D53DE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523" y="1155"/>
            <a:ext cx="10922605" cy="13713690"/>
          </a:xfrm>
          <a:custGeom>
            <a:avLst/>
            <a:gdLst>
              <a:gd name="T0" fmla="*/ 7541 w 8765"/>
              <a:gd name="T1" fmla="*/ 0 h 11008"/>
              <a:gd name="T2" fmla="*/ 8764 w 8765"/>
              <a:gd name="T3" fmla="*/ 0 h 11008"/>
              <a:gd name="T4" fmla="*/ 8764 w 8765"/>
              <a:gd name="T5" fmla="*/ 3058 h 11008"/>
              <a:gd name="T6" fmla="*/ 8764 w 8765"/>
              <a:gd name="T7" fmla="*/ 3058 h 11008"/>
              <a:gd name="T8" fmla="*/ 8051 w 8765"/>
              <a:gd name="T9" fmla="*/ 3772 h 11008"/>
              <a:gd name="T10" fmla="*/ 5401 w 8765"/>
              <a:gd name="T11" fmla="*/ 3772 h 11008"/>
              <a:gd name="T12" fmla="*/ 5401 w 8765"/>
              <a:gd name="T13" fmla="*/ 3772 h 11008"/>
              <a:gd name="T14" fmla="*/ 4994 w 8765"/>
              <a:gd name="T15" fmla="*/ 4179 h 11008"/>
              <a:gd name="T16" fmla="*/ 4994 w 8765"/>
              <a:gd name="T17" fmla="*/ 7746 h 11008"/>
              <a:gd name="T18" fmla="*/ 4994 w 8765"/>
              <a:gd name="T19" fmla="*/ 7746 h 11008"/>
              <a:gd name="T20" fmla="*/ 4281 w 8765"/>
              <a:gd name="T21" fmla="*/ 8459 h 11008"/>
              <a:gd name="T22" fmla="*/ 1631 w 8765"/>
              <a:gd name="T23" fmla="*/ 8459 h 11008"/>
              <a:gd name="T24" fmla="*/ 1631 w 8765"/>
              <a:gd name="T25" fmla="*/ 8459 h 11008"/>
              <a:gd name="T26" fmla="*/ 1223 w 8765"/>
              <a:gd name="T27" fmla="*/ 8867 h 11008"/>
              <a:gd name="T28" fmla="*/ 1223 w 8765"/>
              <a:gd name="T29" fmla="*/ 11007 h 11008"/>
              <a:gd name="T30" fmla="*/ 0 w 8765"/>
              <a:gd name="T31" fmla="*/ 11007 h 11008"/>
              <a:gd name="T32" fmla="*/ 0 w 8765"/>
              <a:gd name="T33" fmla="*/ 7949 h 11008"/>
              <a:gd name="T34" fmla="*/ 0 w 8765"/>
              <a:gd name="T35" fmla="*/ 7949 h 11008"/>
              <a:gd name="T36" fmla="*/ 714 w 8765"/>
              <a:gd name="T37" fmla="*/ 7236 h 11008"/>
              <a:gd name="T38" fmla="*/ 3363 w 8765"/>
              <a:gd name="T39" fmla="*/ 7236 h 11008"/>
              <a:gd name="T40" fmla="*/ 3363 w 8765"/>
              <a:gd name="T41" fmla="*/ 7236 h 11008"/>
              <a:gd name="T42" fmla="*/ 3771 w 8765"/>
              <a:gd name="T43" fmla="*/ 6828 h 11008"/>
              <a:gd name="T44" fmla="*/ 3771 w 8765"/>
              <a:gd name="T45" fmla="*/ 3261 h 11008"/>
              <a:gd name="T46" fmla="*/ 3771 w 8765"/>
              <a:gd name="T47" fmla="*/ 3261 h 11008"/>
              <a:gd name="T48" fmla="*/ 4484 w 8765"/>
              <a:gd name="T49" fmla="*/ 2548 h 11008"/>
              <a:gd name="T50" fmla="*/ 7134 w 8765"/>
              <a:gd name="T51" fmla="*/ 2548 h 11008"/>
              <a:gd name="T52" fmla="*/ 7134 w 8765"/>
              <a:gd name="T53" fmla="*/ 2548 h 11008"/>
              <a:gd name="T54" fmla="*/ 7541 w 8765"/>
              <a:gd name="T55" fmla="*/ 2140 h 11008"/>
              <a:gd name="T56" fmla="*/ 7541 w 8765"/>
              <a:gd name="T57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765" h="11008">
                <a:moveTo>
                  <a:pt x="7541" y="0"/>
                </a:moveTo>
                <a:lnTo>
                  <a:pt x="8764" y="0"/>
                </a:lnTo>
                <a:lnTo>
                  <a:pt x="8764" y="3058"/>
                </a:lnTo>
                <a:lnTo>
                  <a:pt x="8764" y="3058"/>
                </a:lnTo>
                <a:cubicBezTo>
                  <a:pt x="8764" y="3452"/>
                  <a:pt x="8445" y="3772"/>
                  <a:pt x="8051" y="3772"/>
                </a:cubicBezTo>
                <a:lnTo>
                  <a:pt x="5401" y="3772"/>
                </a:lnTo>
                <a:lnTo>
                  <a:pt x="5401" y="3772"/>
                </a:lnTo>
                <a:cubicBezTo>
                  <a:pt x="5177" y="3772"/>
                  <a:pt x="4994" y="3954"/>
                  <a:pt x="4994" y="4179"/>
                </a:cubicBezTo>
                <a:lnTo>
                  <a:pt x="4994" y="7746"/>
                </a:lnTo>
                <a:lnTo>
                  <a:pt x="4994" y="7746"/>
                </a:lnTo>
                <a:cubicBezTo>
                  <a:pt x="4994" y="8139"/>
                  <a:pt x="4675" y="8459"/>
                  <a:pt x="4281" y="8459"/>
                </a:cubicBezTo>
                <a:lnTo>
                  <a:pt x="1631" y="8459"/>
                </a:lnTo>
                <a:lnTo>
                  <a:pt x="1631" y="8459"/>
                </a:lnTo>
                <a:cubicBezTo>
                  <a:pt x="1405" y="8459"/>
                  <a:pt x="1223" y="8642"/>
                  <a:pt x="1223" y="8867"/>
                </a:cubicBezTo>
                <a:lnTo>
                  <a:pt x="1223" y="11007"/>
                </a:lnTo>
                <a:lnTo>
                  <a:pt x="0" y="11007"/>
                </a:lnTo>
                <a:lnTo>
                  <a:pt x="0" y="7949"/>
                </a:lnTo>
                <a:lnTo>
                  <a:pt x="0" y="7949"/>
                </a:lnTo>
                <a:cubicBezTo>
                  <a:pt x="0" y="7556"/>
                  <a:pt x="319" y="7236"/>
                  <a:pt x="714" y="7236"/>
                </a:cubicBezTo>
                <a:lnTo>
                  <a:pt x="3363" y="7236"/>
                </a:lnTo>
                <a:lnTo>
                  <a:pt x="3363" y="7236"/>
                </a:lnTo>
                <a:cubicBezTo>
                  <a:pt x="3589" y="7236"/>
                  <a:pt x="3771" y="7053"/>
                  <a:pt x="3771" y="6828"/>
                </a:cubicBezTo>
                <a:lnTo>
                  <a:pt x="3771" y="3261"/>
                </a:lnTo>
                <a:lnTo>
                  <a:pt x="3771" y="3261"/>
                </a:lnTo>
                <a:cubicBezTo>
                  <a:pt x="3771" y="2868"/>
                  <a:pt x="4091" y="2548"/>
                  <a:pt x="4484" y="2548"/>
                </a:cubicBezTo>
                <a:lnTo>
                  <a:pt x="7134" y="2548"/>
                </a:lnTo>
                <a:lnTo>
                  <a:pt x="7134" y="2548"/>
                </a:lnTo>
                <a:cubicBezTo>
                  <a:pt x="7359" y="2548"/>
                  <a:pt x="7541" y="2365"/>
                  <a:pt x="7541" y="2140"/>
                </a:cubicBezTo>
                <a:lnTo>
                  <a:pt x="7541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4CFB631-07E3-3F4B-9B86-E0EE99BF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732" y="6648"/>
            <a:ext cx="9389702" cy="13697209"/>
          </a:xfrm>
          <a:custGeom>
            <a:avLst/>
            <a:gdLst>
              <a:gd name="T0" fmla="*/ 0 w 7538"/>
              <a:gd name="T1" fmla="*/ 10992 h 10993"/>
              <a:gd name="T2" fmla="*/ 0 w 7538"/>
              <a:gd name="T3" fmla="*/ 8255 h 10993"/>
              <a:gd name="T4" fmla="*/ 0 w 7538"/>
              <a:gd name="T5" fmla="*/ 8255 h 10993"/>
              <a:gd name="T6" fmla="*/ 408 w 7538"/>
              <a:gd name="T7" fmla="*/ 7848 h 10993"/>
              <a:gd name="T8" fmla="*/ 3359 w 7538"/>
              <a:gd name="T9" fmla="*/ 7848 h 10993"/>
              <a:gd name="T10" fmla="*/ 3359 w 7538"/>
              <a:gd name="T11" fmla="*/ 7848 h 10993"/>
              <a:gd name="T12" fmla="*/ 3766 w 7538"/>
              <a:gd name="T13" fmla="*/ 7440 h 10993"/>
              <a:gd name="T14" fmla="*/ 3766 w 7538"/>
              <a:gd name="T15" fmla="*/ 3562 h 10993"/>
              <a:gd name="T16" fmla="*/ 3766 w 7538"/>
              <a:gd name="T17" fmla="*/ 3562 h 10993"/>
              <a:gd name="T18" fmla="*/ 4174 w 7538"/>
              <a:gd name="T19" fmla="*/ 3155 h 10993"/>
              <a:gd name="T20" fmla="*/ 7129 w 7538"/>
              <a:gd name="T21" fmla="*/ 3155 h 10993"/>
              <a:gd name="T22" fmla="*/ 7129 w 7538"/>
              <a:gd name="T23" fmla="*/ 3155 h 10993"/>
              <a:gd name="T24" fmla="*/ 7537 w 7538"/>
              <a:gd name="T25" fmla="*/ 2747 h 10993"/>
              <a:gd name="T26" fmla="*/ 7537 w 7538"/>
              <a:gd name="T27" fmla="*/ 0 h 10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38" h="10993">
                <a:moveTo>
                  <a:pt x="0" y="10992"/>
                </a:moveTo>
                <a:lnTo>
                  <a:pt x="0" y="8255"/>
                </a:lnTo>
                <a:lnTo>
                  <a:pt x="0" y="8255"/>
                </a:lnTo>
                <a:cubicBezTo>
                  <a:pt x="0" y="8030"/>
                  <a:pt x="183" y="7848"/>
                  <a:pt x="408" y="7848"/>
                </a:cubicBezTo>
                <a:lnTo>
                  <a:pt x="3359" y="7848"/>
                </a:lnTo>
                <a:lnTo>
                  <a:pt x="3359" y="7848"/>
                </a:lnTo>
                <a:cubicBezTo>
                  <a:pt x="3584" y="7848"/>
                  <a:pt x="3766" y="7665"/>
                  <a:pt x="3766" y="7440"/>
                </a:cubicBezTo>
                <a:lnTo>
                  <a:pt x="3766" y="3562"/>
                </a:lnTo>
                <a:lnTo>
                  <a:pt x="3766" y="3562"/>
                </a:lnTo>
                <a:cubicBezTo>
                  <a:pt x="3766" y="3337"/>
                  <a:pt x="3949" y="3155"/>
                  <a:pt x="4174" y="3155"/>
                </a:cubicBezTo>
                <a:lnTo>
                  <a:pt x="7129" y="3155"/>
                </a:lnTo>
                <a:lnTo>
                  <a:pt x="7129" y="3155"/>
                </a:lnTo>
                <a:cubicBezTo>
                  <a:pt x="7354" y="3155"/>
                  <a:pt x="7537" y="2972"/>
                  <a:pt x="7537" y="2747"/>
                </a:cubicBezTo>
                <a:lnTo>
                  <a:pt x="7537" y="0"/>
                </a:lnTo>
              </a:path>
            </a:pathLst>
          </a:custGeom>
          <a:noFill/>
          <a:ln w="889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9975BE7-6F68-1F47-BA92-CBC0DC82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827" y="3479024"/>
            <a:ext cx="2554833" cy="966991"/>
          </a:xfrm>
          <a:custGeom>
            <a:avLst/>
            <a:gdLst>
              <a:gd name="T0" fmla="*/ 262 w 2049"/>
              <a:gd name="T1" fmla="*/ 356 h 775"/>
              <a:gd name="T2" fmla="*/ 23 w 2049"/>
              <a:gd name="T3" fmla="*/ 67 h 775"/>
              <a:gd name="T4" fmla="*/ 23 w 2049"/>
              <a:gd name="T5" fmla="*/ 67 h 775"/>
              <a:gd name="T6" fmla="*/ 55 w 2049"/>
              <a:gd name="T7" fmla="*/ 0 h 775"/>
              <a:gd name="T8" fmla="*/ 1718 w 2049"/>
              <a:gd name="T9" fmla="*/ 0 h 775"/>
              <a:gd name="T10" fmla="*/ 1718 w 2049"/>
              <a:gd name="T11" fmla="*/ 0 h 775"/>
              <a:gd name="T12" fmla="*/ 1749 w 2049"/>
              <a:gd name="T13" fmla="*/ 14 h 775"/>
              <a:gd name="T14" fmla="*/ 2036 w 2049"/>
              <a:gd name="T15" fmla="*/ 356 h 775"/>
              <a:gd name="T16" fmla="*/ 2036 w 2049"/>
              <a:gd name="T17" fmla="*/ 356 h 775"/>
              <a:gd name="T18" fmla="*/ 2036 w 2049"/>
              <a:gd name="T19" fmla="*/ 408 h 775"/>
              <a:gd name="T20" fmla="*/ 1749 w 2049"/>
              <a:gd name="T21" fmla="*/ 760 h 775"/>
              <a:gd name="T22" fmla="*/ 1749 w 2049"/>
              <a:gd name="T23" fmla="*/ 760 h 775"/>
              <a:gd name="T24" fmla="*/ 1718 w 2049"/>
              <a:gd name="T25" fmla="*/ 774 h 775"/>
              <a:gd name="T26" fmla="*/ 53 w 2049"/>
              <a:gd name="T27" fmla="*/ 774 h 775"/>
              <a:gd name="T28" fmla="*/ 53 w 2049"/>
              <a:gd name="T29" fmla="*/ 774 h 775"/>
              <a:gd name="T30" fmla="*/ 21 w 2049"/>
              <a:gd name="T31" fmla="*/ 708 h 775"/>
              <a:gd name="T32" fmla="*/ 263 w 2049"/>
              <a:gd name="T33" fmla="*/ 408 h 775"/>
              <a:gd name="T34" fmla="*/ 263 w 2049"/>
              <a:gd name="T35" fmla="*/ 408 h 775"/>
              <a:gd name="T36" fmla="*/ 262 w 2049"/>
              <a:gd name="T37" fmla="*/ 35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49" h="775">
                <a:moveTo>
                  <a:pt x="262" y="356"/>
                </a:moveTo>
                <a:lnTo>
                  <a:pt x="23" y="67"/>
                </a:lnTo>
                <a:lnTo>
                  <a:pt x="23" y="67"/>
                </a:lnTo>
                <a:cubicBezTo>
                  <a:pt x="1" y="40"/>
                  <a:pt x="20" y="0"/>
                  <a:pt x="55" y="0"/>
                </a:cubicBezTo>
                <a:lnTo>
                  <a:pt x="1718" y="0"/>
                </a:lnTo>
                <a:lnTo>
                  <a:pt x="1718" y="0"/>
                </a:lnTo>
                <a:cubicBezTo>
                  <a:pt x="1730" y="0"/>
                  <a:pt x="1742" y="5"/>
                  <a:pt x="1749" y="14"/>
                </a:cubicBezTo>
                <a:lnTo>
                  <a:pt x="2036" y="356"/>
                </a:lnTo>
                <a:lnTo>
                  <a:pt x="2036" y="356"/>
                </a:lnTo>
                <a:cubicBezTo>
                  <a:pt x="2048" y="371"/>
                  <a:pt x="2048" y="393"/>
                  <a:pt x="2036" y="408"/>
                </a:cubicBezTo>
                <a:lnTo>
                  <a:pt x="1749" y="760"/>
                </a:lnTo>
                <a:lnTo>
                  <a:pt x="1749" y="760"/>
                </a:lnTo>
                <a:cubicBezTo>
                  <a:pt x="1742" y="769"/>
                  <a:pt x="1730" y="774"/>
                  <a:pt x="1718" y="774"/>
                </a:cubicBezTo>
                <a:lnTo>
                  <a:pt x="53" y="774"/>
                </a:lnTo>
                <a:lnTo>
                  <a:pt x="53" y="774"/>
                </a:lnTo>
                <a:cubicBezTo>
                  <a:pt x="18" y="774"/>
                  <a:pt x="0" y="735"/>
                  <a:pt x="21" y="708"/>
                </a:cubicBezTo>
                <a:lnTo>
                  <a:pt x="263" y="408"/>
                </a:lnTo>
                <a:lnTo>
                  <a:pt x="263" y="408"/>
                </a:lnTo>
                <a:cubicBezTo>
                  <a:pt x="275" y="393"/>
                  <a:pt x="274" y="371"/>
                  <a:pt x="262" y="3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FFF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0D38486-815C-214E-86CC-025E853A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354" y="7033817"/>
            <a:ext cx="2554833" cy="966991"/>
          </a:xfrm>
          <a:custGeom>
            <a:avLst/>
            <a:gdLst>
              <a:gd name="T0" fmla="*/ 263 w 2050"/>
              <a:gd name="T1" fmla="*/ 357 h 776"/>
              <a:gd name="T2" fmla="*/ 23 w 2050"/>
              <a:gd name="T3" fmla="*/ 67 h 776"/>
              <a:gd name="T4" fmla="*/ 23 w 2050"/>
              <a:gd name="T5" fmla="*/ 67 h 776"/>
              <a:gd name="T6" fmla="*/ 55 w 2050"/>
              <a:gd name="T7" fmla="*/ 0 h 776"/>
              <a:gd name="T8" fmla="*/ 1718 w 2050"/>
              <a:gd name="T9" fmla="*/ 0 h 776"/>
              <a:gd name="T10" fmla="*/ 1718 w 2050"/>
              <a:gd name="T11" fmla="*/ 0 h 776"/>
              <a:gd name="T12" fmla="*/ 1750 w 2050"/>
              <a:gd name="T13" fmla="*/ 15 h 776"/>
              <a:gd name="T14" fmla="*/ 2036 w 2050"/>
              <a:gd name="T15" fmla="*/ 357 h 776"/>
              <a:gd name="T16" fmla="*/ 2036 w 2050"/>
              <a:gd name="T17" fmla="*/ 357 h 776"/>
              <a:gd name="T18" fmla="*/ 2036 w 2050"/>
              <a:gd name="T19" fmla="*/ 409 h 776"/>
              <a:gd name="T20" fmla="*/ 1750 w 2050"/>
              <a:gd name="T21" fmla="*/ 760 h 776"/>
              <a:gd name="T22" fmla="*/ 1750 w 2050"/>
              <a:gd name="T23" fmla="*/ 760 h 776"/>
              <a:gd name="T24" fmla="*/ 1718 w 2050"/>
              <a:gd name="T25" fmla="*/ 775 h 776"/>
              <a:gd name="T26" fmla="*/ 53 w 2050"/>
              <a:gd name="T27" fmla="*/ 775 h 776"/>
              <a:gd name="T28" fmla="*/ 53 w 2050"/>
              <a:gd name="T29" fmla="*/ 775 h 776"/>
              <a:gd name="T30" fmla="*/ 22 w 2050"/>
              <a:gd name="T31" fmla="*/ 709 h 776"/>
              <a:gd name="T32" fmla="*/ 263 w 2050"/>
              <a:gd name="T33" fmla="*/ 408 h 776"/>
              <a:gd name="T34" fmla="*/ 263 w 2050"/>
              <a:gd name="T35" fmla="*/ 408 h 776"/>
              <a:gd name="T36" fmla="*/ 263 w 2050"/>
              <a:gd name="T37" fmla="*/ 357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0" h="776">
                <a:moveTo>
                  <a:pt x="263" y="357"/>
                </a:moveTo>
                <a:lnTo>
                  <a:pt x="23" y="67"/>
                </a:lnTo>
                <a:lnTo>
                  <a:pt x="23" y="67"/>
                </a:lnTo>
                <a:cubicBezTo>
                  <a:pt x="1" y="41"/>
                  <a:pt x="20" y="0"/>
                  <a:pt x="55" y="0"/>
                </a:cubicBezTo>
                <a:lnTo>
                  <a:pt x="1718" y="0"/>
                </a:lnTo>
                <a:lnTo>
                  <a:pt x="1718" y="0"/>
                </a:lnTo>
                <a:cubicBezTo>
                  <a:pt x="1730" y="0"/>
                  <a:pt x="1742" y="6"/>
                  <a:pt x="1750" y="15"/>
                </a:cubicBezTo>
                <a:lnTo>
                  <a:pt x="2036" y="357"/>
                </a:lnTo>
                <a:lnTo>
                  <a:pt x="2036" y="357"/>
                </a:lnTo>
                <a:cubicBezTo>
                  <a:pt x="2048" y="372"/>
                  <a:pt x="2049" y="394"/>
                  <a:pt x="2036" y="409"/>
                </a:cubicBezTo>
                <a:lnTo>
                  <a:pt x="1750" y="760"/>
                </a:lnTo>
                <a:lnTo>
                  <a:pt x="1750" y="760"/>
                </a:lnTo>
                <a:cubicBezTo>
                  <a:pt x="1742" y="770"/>
                  <a:pt x="1730" y="775"/>
                  <a:pt x="1718" y="775"/>
                </a:cubicBezTo>
                <a:lnTo>
                  <a:pt x="53" y="775"/>
                </a:lnTo>
                <a:lnTo>
                  <a:pt x="53" y="775"/>
                </a:lnTo>
                <a:cubicBezTo>
                  <a:pt x="19" y="775"/>
                  <a:pt x="0" y="736"/>
                  <a:pt x="22" y="709"/>
                </a:cubicBezTo>
                <a:lnTo>
                  <a:pt x="263" y="408"/>
                </a:lnTo>
                <a:lnTo>
                  <a:pt x="263" y="408"/>
                </a:lnTo>
                <a:cubicBezTo>
                  <a:pt x="275" y="394"/>
                  <a:pt x="275" y="372"/>
                  <a:pt x="263" y="3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DFFF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09938C9-036F-5544-B553-DFE9DFE1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461" y="9269981"/>
            <a:ext cx="2554836" cy="966991"/>
          </a:xfrm>
          <a:custGeom>
            <a:avLst/>
            <a:gdLst>
              <a:gd name="T0" fmla="*/ 1786 w 2050"/>
              <a:gd name="T1" fmla="*/ 356 h 775"/>
              <a:gd name="T2" fmla="*/ 2025 w 2050"/>
              <a:gd name="T3" fmla="*/ 66 h 775"/>
              <a:gd name="T4" fmla="*/ 2025 w 2050"/>
              <a:gd name="T5" fmla="*/ 66 h 775"/>
              <a:gd name="T6" fmla="*/ 1993 w 2050"/>
              <a:gd name="T7" fmla="*/ 0 h 775"/>
              <a:gd name="T8" fmla="*/ 330 w 2050"/>
              <a:gd name="T9" fmla="*/ 0 h 775"/>
              <a:gd name="T10" fmla="*/ 330 w 2050"/>
              <a:gd name="T11" fmla="*/ 0 h 775"/>
              <a:gd name="T12" fmla="*/ 299 w 2050"/>
              <a:gd name="T13" fmla="*/ 14 h 775"/>
              <a:gd name="T14" fmla="*/ 12 w 2050"/>
              <a:gd name="T15" fmla="*/ 356 h 775"/>
              <a:gd name="T16" fmla="*/ 12 w 2050"/>
              <a:gd name="T17" fmla="*/ 356 h 775"/>
              <a:gd name="T18" fmla="*/ 12 w 2050"/>
              <a:gd name="T19" fmla="*/ 408 h 775"/>
              <a:gd name="T20" fmla="*/ 299 w 2050"/>
              <a:gd name="T21" fmla="*/ 760 h 775"/>
              <a:gd name="T22" fmla="*/ 299 w 2050"/>
              <a:gd name="T23" fmla="*/ 760 h 775"/>
              <a:gd name="T24" fmla="*/ 330 w 2050"/>
              <a:gd name="T25" fmla="*/ 774 h 775"/>
              <a:gd name="T26" fmla="*/ 1996 w 2050"/>
              <a:gd name="T27" fmla="*/ 774 h 775"/>
              <a:gd name="T28" fmla="*/ 1996 w 2050"/>
              <a:gd name="T29" fmla="*/ 774 h 775"/>
              <a:gd name="T30" fmla="*/ 2027 w 2050"/>
              <a:gd name="T31" fmla="*/ 708 h 775"/>
              <a:gd name="T32" fmla="*/ 1786 w 2050"/>
              <a:gd name="T33" fmla="*/ 408 h 775"/>
              <a:gd name="T34" fmla="*/ 1786 w 2050"/>
              <a:gd name="T35" fmla="*/ 408 h 775"/>
              <a:gd name="T36" fmla="*/ 1786 w 2050"/>
              <a:gd name="T37" fmla="*/ 35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0" h="775">
                <a:moveTo>
                  <a:pt x="1786" y="356"/>
                </a:moveTo>
                <a:lnTo>
                  <a:pt x="2025" y="66"/>
                </a:lnTo>
                <a:lnTo>
                  <a:pt x="2025" y="66"/>
                </a:lnTo>
                <a:cubicBezTo>
                  <a:pt x="2048" y="40"/>
                  <a:pt x="2028" y="0"/>
                  <a:pt x="199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318" y="0"/>
                  <a:pt x="306" y="5"/>
                  <a:pt x="299" y="14"/>
                </a:cubicBezTo>
                <a:lnTo>
                  <a:pt x="12" y="356"/>
                </a:lnTo>
                <a:lnTo>
                  <a:pt x="12" y="356"/>
                </a:lnTo>
                <a:cubicBezTo>
                  <a:pt x="0" y="371"/>
                  <a:pt x="0" y="393"/>
                  <a:pt x="12" y="408"/>
                </a:cubicBezTo>
                <a:lnTo>
                  <a:pt x="299" y="760"/>
                </a:lnTo>
                <a:lnTo>
                  <a:pt x="299" y="760"/>
                </a:lnTo>
                <a:cubicBezTo>
                  <a:pt x="306" y="768"/>
                  <a:pt x="318" y="774"/>
                  <a:pt x="330" y="774"/>
                </a:cubicBezTo>
                <a:lnTo>
                  <a:pt x="1996" y="774"/>
                </a:lnTo>
                <a:lnTo>
                  <a:pt x="1996" y="774"/>
                </a:lnTo>
                <a:cubicBezTo>
                  <a:pt x="2030" y="774"/>
                  <a:pt x="2049" y="735"/>
                  <a:pt x="2027" y="708"/>
                </a:cubicBezTo>
                <a:lnTo>
                  <a:pt x="1786" y="408"/>
                </a:lnTo>
                <a:lnTo>
                  <a:pt x="1786" y="408"/>
                </a:lnTo>
                <a:cubicBezTo>
                  <a:pt x="1773" y="393"/>
                  <a:pt x="1774" y="371"/>
                  <a:pt x="1786" y="3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34207AD-E10A-FC4C-94E0-D6ECDCA3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988" y="5715192"/>
            <a:ext cx="2554836" cy="966991"/>
          </a:xfrm>
          <a:custGeom>
            <a:avLst/>
            <a:gdLst>
              <a:gd name="T0" fmla="*/ 1786 w 2050"/>
              <a:gd name="T1" fmla="*/ 356 h 776"/>
              <a:gd name="T2" fmla="*/ 2026 w 2050"/>
              <a:gd name="T3" fmla="*/ 66 h 776"/>
              <a:gd name="T4" fmla="*/ 2026 w 2050"/>
              <a:gd name="T5" fmla="*/ 66 h 776"/>
              <a:gd name="T6" fmla="*/ 1994 w 2050"/>
              <a:gd name="T7" fmla="*/ 0 h 776"/>
              <a:gd name="T8" fmla="*/ 330 w 2050"/>
              <a:gd name="T9" fmla="*/ 0 h 776"/>
              <a:gd name="T10" fmla="*/ 330 w 2050"/>
              <a:gd name="T11" fmla="*/ 0 h 776"/>
              <a:gd name="T12" fmla="*/ 299 w 2050"/>
              <a:gd name="T13" fmla="*/ 14 h 776"/>
              <a:gd name="T14" fmla="*/ 13 w 2050"/>
              <a:gd name="T15" fmla="*/ 356 h 776"/>
              <a:gd name="T16" fmla="*/ 13 w 2050"/>
              <a:gd name="T17" fmla="*/ 356 h 776"/>
              <a:gd name="T18" fmla="*/ 12 w 2050"/>
              <a:gd name="T19" fmla="*/ 408 h 776"/>
              <a:gd name="T20" fmla="*/ 299 w 2050"/>
              <a:gd name="T21" fmla="*/ 759 h 776"/>
              <a:gd name="T22" fmla="*/ 299 w 2050"/>
              <a:gd name="T23" fmla="*/ 759 h 776"/>
              <a:gd name="T24" fmla="*/ 331 w 2050"/>
              <a:gd name="T25" fmla="*/ 775 h 776"/>
              <a:gd name="T26" fmla="*/ 1996 w 2050"/>
              <a:gd name="T27" fmla="*/ 775 h 776"/>
              <a:gd name="T28" fmla="*/ 1996 w 2050"/>
              <a:gd name="T29" fmla="*/ 775 h 776"/>
              <a:gd name="T30" fmla="*/ 2027 w 2050"/>
              <a:gd name="T31" fmla="*/ 708 h 776"/>
              <a:gd name="T32" fmla="*/ 1786 w 2050"/>
              <a:gd name="T33" fmla="*/ 408 h 776"/>
              <a:gd name="T34" fmla="*/ 1786 w 2050"/>
              <a:gd name="T35" fmla="*/ 408 h 776"/>
              <a:gd name="T36" fmla="*/ 1786 w 2050"/>
              <a:gd name="T37" fmla="*/ 35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0" h="776">
                <a:moveTo>
                  <a:pt x="1786" y="356"/>
                </a:moveTo>
                <a:lnTo>
                  <a:pt x="2026" y="66"/>
                </a:lnTo>
                <a:lnTo>
                  <a:pt x="2026" y="66"/>
                </a:lnTo>
                <a:cubicBezTo>
                  <a:pt x="2048" y="40"/>
                  <a:pt x="2028" y="0"/>
                  <a:pt x="199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319" y="0"/>
                  <a:pt x="307" y="5"/>
                  <a:pt x="299" y="14"/>
                </a:cubicBezTo>
                <a:lnTo>
                  <a:pt x="13" y="356"/>
                </a:lnTo>
                <a:lnTo>
                  <a:pt x="13" y="356"/>
                </a:lnTo>
                <a:cubicBezTo>
                  <a:pt x="0" y="371"/>
                  <a:pt x="0" y="393"/>
                  <a:pt x="12" y="408"/>
                </a:cubicBezTo>
                <a:lnTo>
                  <a:pt x="299" y="759"/>
                </a:lnTo>
                <a:lnTo>
                  <a:pt x="299" y="759"/>
                </a:lnTo>
                <a:cubicBezTo>
                  <a:pt x="307" y="769"/>
                  <a:pt x="319" y="775"/>
                  <a:pt x="331" y="775"/>
                </a:cubicBezTo>
                <a:lnTo>
                  <a:pt x="1996" y="775"/>
                </a:lnTo>
                <a:lnTo>
                  <a:pt x="1996" y="775"/>
                </a:lnTo>
                <a:cubicBezTo>
                  <a:pt x="2030" y="775"/>
                  <a:pt x="2049" y="735"/>
                  <a:pt x="2027" y="708"/>
                </a:cubicBezTo>
                <a:lnTo>
                  <a:pt x="1786" y="408"/>
                </a:lnTo>
                <a:lnTo>
                  <a:pt x="1786" y="408"/>
                </a:lnTo>
                <a:cubicBezTo>
                  <a:pt x="1774" y="392"/>
                  <a:pt x="1774" y="371"/>
                  <a:pt x="1786" y="3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66EFB-784A-8B47-B282-25AD3D8275B0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818DC-D50B-DC40-ADB7-F126C7E6D46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1D3DFA9-1F8F-0948-ABB0-D7117162A87B}"/>
              </a:ext>
            </a:extLst>
          </p:cNvPr>
          <p:cNvSpPr txBox="1">
            <a:spLocks/>
          </p:cNvSpPr>
          <p:nvPr/>
        </p:nvSpPr>
        <p:spPr>
          <a:xfrm>
            <a:off x="16533832" y="6017985"/>
            <a:ext cx="5762143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7C3B1-B3D3-514F-82A8-7B0FA6B91F0D}"/>
              </a:ext>
            </a:extLst>
          </p:cNvPr>
          <p:cNvSpPr txBox="1"/>
          <p:nvPr/>
        </p:nvSpPr>
        <p:spPr>
          <a:xfrm>
            <a:off x="16533832" y="543605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EDFFFE5-486D-8A4C-A101-0EB3BCF0773A}"/>
              </a:ext>
            </a:extLst>
          </p:cNvPr>
          <p:cNvSpPr txBox="1">
            <a:spLocks/>
          </p:cNvSpPr>
          <p:nvPr/>
        </p:nvSpPr>
        <p:spPr>
          <a:xfrm>
            <a:off x="17023719" y="9572774"/>
            <a:ext cx="5762143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D55AA-A293-584D-8D34-8D79EC28CEC9}"/>
              </a:ext>
            </a:extLst>
          </p:cNvPr>
          <p:cNvSpPr txBox="1"/>
          <p:nvPr/>
        </p:nvSpPr>
        <p:spPr>
          <a:xfrm>
            <a:off x="17023719" y="899084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6B9986-B360-B54E-ACE3-4C5DFB26572D}"/>
              </a:ext>
            </a:extLst>
          </p:cNvPr>
          <p:cNvSpPr txBox="1">
            <a:spLocks/>
          </p:cNvSpPr>
          <p:nvPr/>
        </p:nvSpPr>
        <p:spPr>
          <a:xfrm>
            <a:off x="1681554" y="7336610"/>
            <a:ext cx="5762143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FDDA8-B675-E049-A87D-CAB0E42E6821}"/>
              </a:ext>
            </a:extLst>
          </p:cNvPr>
          <p:cNvSpPr txBox="1"/>
          <p:nvPr/>
        </p:nvSpPr>
        <p:spPr>
          <a:xfrm>
            <a:off x="4392862" y="675467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8476F4E-C2CA-C741-8452-C1F8AA318A2D}"/>
              </a:ext>
            </a:extLst>
          </p:cNvPr>
          <p:cNvSpPr txBox="1">
            <a:spLocks/>
          </p:cNvSpPr>
          <p:nvPr/>
        </p:nvSpPr>
        <p:spPr>
          <a:xfrm>
            <a:off x="2081676" y="3781817"/>
            <a:ext cx="5762143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7CA87-A17F-8442-87DE-9A1F672C9098}"/>
              </a:ext>
            </a:extLst>
          </p:cNvPr>
          <p:cNvSpPr txBox="1"/>
          <p:nvPr/>
        </p:nvSpPr>
        <p:spPr>
          <a:xfrm>
            <a:off x="4887560" y="319988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34E87-97CD-1347-9134-ADB603E049FE}"/>
              </a:ext>
            </a:extLst>
          </p:cNvPr>
          <p:cNvSpPr txBox="1"/>
          <p:nvPr/>
        </p:nvSpPr>
        <p:spPr>
          <a:xfrm>
            <a:off x="9328115" y="3670132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13B601-2951-0848-BDEA-72CAA0C7A4CC}"/>
              </a:ext>
            </a:extLst>
          </p:cNvPr>
          <p:cNvSpPr txBox="1"/>
          <p:nvPr/>
        </p:nvSpPr>
        <p:spPr>
          <a:xfrm>
            <a:off x="14403203" y="5911842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CEE7-81CF-F148-B8A5-6DB51C71BB23}"/>
              </a:ext>
            </a:extLst>
          </p:cNvPr>
          <p:cNvSpPr txBox="1"/>
          <p:nvPr/>
        </p:nvSpPr>
        <p:spPr>
          <a:xfrm>
            <a:off x="8775353" y="7223502"/>
            <a:ext cx="7008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9BB390-B615-4044-8C55-68CF88B659C2}"/>
              </a:ext>
            </a:extLst>
          </p:cNvPr>
          <p:cNvSpPr txBox="1"/>
          <p:nvPr/>
        </p:nvSpPr>
        <p:spPr>
          <a:xfrm>
            <a:off x="14887035" y="9461088"/>
            <a:ext cx="7296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55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DC784-40D4-EC4C-B80D-6CCBBE7F9242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E6528-E038-D344-A9B8-FAE5F7420A9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E846A1C-2616-3144-9834-9CA1C11B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359" y="2816"/>
            <a:ext cx="10667283" cy="13710369"/>
          </a:xfrm>
          <a:custGeom>
            <a:avLst/>
            <a:gdLst>
              <a:gd name="T0" fmla="*/ 1631 w 8562"/>
              <a:gd name="T1" fmla="*/ 0 h 11008"/>
              <a:gd name="T2" fmla="*/ 0 w 8562"/>
              <a:gd name="T3" fmla="*/ 0 h 11008"/>
              <a:gd name="T4" fmla="*/ 0 w 8562"/>
              <a:gd name="T5" fmla="*/ 5504 h 11008"/>
              <a:gd name="T6" fmla="*/ 0 w 8562"/>
              <a:gd name="T7" fmla="*/ 5504 h 11008"/>
              <a:gd name="T8" fmla="*/ 194 w 8562"/>
              <a:gd name="T9" fmla="*/ 6478 h 11008"/>
              <a:gd name="T10" fmla="*/ 194 w 8562"/>
              <a:gd name="T11" fmla="*/ 6478 h 11008"/>
              <a:gd name="T12" fmla="*/ 747 w 8562"/>
              <a:gd name="T13" fmla="*/ 7305 h 11008"/>
              <a:gd name="T14" fmla="*/ 747 w 8562"/>
              <a:gd name="T15" fmla="*/ 7305 h 11008"/>
              <a:gd name="T16" fmla="*/ 1573 w 8562"/>
              <a:gd name="T17" fmla="*/ 7857 h 11008"/>
              <a:gd name="T18" fmla="*/ 1573 w 8562"/>
              <a:gd name="T19" fmla="*/ 7857 h 11008"/>
              <a:gd name="T20" fmla="*/ 2549 w 8562"/>
              <a:gd name="T21" fmla="*/ 8051 h 11008"/>
              <a:gd name="T22" fmla="*/ 2549 w 8562"/>
              <a:gd name="T23" fmla="*/ 8051 h 11008"/>
              <a:gd name="T24" fmla="*/ 3524 w 8562"/>
              <a:gd name="T25" fmla="*/ 7857 h 11008"/>
              <a:gd name="T26" fmla="*/ 3524 w 8562"/>
              <a:gd name="T27" fmla="*/ 7857 h 11008"/>
              <a:gd name="T28" fmla="*/ 4350 w 8562"/>
              <a:gd name="T29" fmla="*/ 7305 h 11008"/>
              <a:gd name="T30" fmla="*/ 4350 w 8562"/>
              <a:gd name="T31" fmla="*/ 7305 h 11008"/>
              <a:gd name="T32" fmla="*/ 4902 w 8562"/>
              <a:gd name="T33" fmla="*/ 6478 h 11008"/>
              <a:gd name="T34" fmla="*/ 4902 w 8562"/>
              <a:gd name="T35" fmla="*/ 6478 h 11008"/>
              <a:gd name="T36" fmla="*/ 5096 w 8562"/>
              <a:gd name="T37" fmla="*/ 5504 h 11008"/>
              <a:gd name="T38" fmla="*/ 5096 w 8562"/>
              <a:gd name="T39" fmla="*/ 5504 h 11008"/>
              <a:gd name="T40" fmla="*/ 5365 w 8562"/>
              <a:gd name="T41" fmla="*/ 4855 h 11008"/>
              <a:gd name="T42" fmla="*/ 5365 w 8562"/>
              <a:gd name="T43" fmla="*/ 4855 h 11008"/>
              <a:gd name="T44" fmla="*/ 6013 w 8562"/>
              <a:gd name="T45" fmla="*/ 4587 h 11008"/>
              <a:gd name="T46" fmla="*/ 6013 w 8562"/>
              <a:gd name="T47" fmla="*/ 4587 h 11008"/>
              <a:gd name="T48" fmla="*/ 6662 w 8562"/>
              <a:gd name="T49" fmla="*/ 4855 h 11008"/>
              <a:gd name="T50" fmla="*/ 6662 w 8562"/>
              <a:gd name="T51" fmla="*/ 4855 h 11008"/>
              <a:gd name="T52" fmla="*/ 6931 w 8562"/>
              <a:gd name="T53" fmla="*/ 5504 h 11008"/>
              <a:gd name="T54" fmla="*/ 6931 w 8562"/>
              <a:gd name="T55" fmla="*/ 11007 h 11008"/>
              <a:gd name="T56" fmla="*/ 8561 w 8562"/>
              <a:gd name="T57" fmla="*/ 11007 h 11008"/>
              <a:gd name="T58" fmla="*/ 8561 w 8562"/>
              <a:gd name="T59" fmla="*/ 5504 h 11008"/>
              <a:gd name="T60" fmla="*/ 8561 w 8562"/>
              <a:gd name="T61" fmla="*/ 5504 h 11008"/>
              <a:gd name="T62" fmla="*/ 7815 w 8562"/>
              <a:gd name="T63" fmla="*/ 3702 h 11008"/>
              <a:gd name="T64" fmla="*/ 7815 w 8562"/>
              <a:gd name="T65" fmla="*/ 3702 h 11008"/>
              <a:gd name="T66" fmla="*/ 6013 w 8562"/>
              <a:gd name="T67" fmla="*/ 2956 h 11008"/>
              <a:gd name="T68" fmla="*/ 6013 w 8562"/>
              <a:gd name="T69" fmla="*/ 2956 h 11008"/>
              <a:gd name="T70" fmla="*/ 4212 w 8562"/>
              <a:gd name="T71" fmla="*/ 3702 h 11008"/>
              <a:gd name="T72" fmla="*/ 4212 w 8562"/>
              <a:gd name="T73" fmla="*/ 3702 h 11008"/>
              <a:gd name="T74" fmla="*/ 3466 w 8562"/>
              <a:gd name="T75" fmla="*/ 5504 h 11008"/>
              <a:gd name="T76" fmla="*/ 3466 w 8562"/>
              <a:gd name="T77" fmla="*/ 5504 h 11008"/>
              <a:gd name="T78" fmla="*/ 3396 w 8562"/>
              <a:gd name="T79" fmla="*/ 5854 h 11008"/>
              <a:gd name="T80" fmla="*/ 3396 w 8562"/>
              <a:gd name="T81" fmla="*/ 5854 h 11008"/>
              <a:gd name="T82" fmla="*/ 3197 w 8562"/>
              <a:gd name="T83" fmla="*/ 6152 h 11008"/>
              <a:gd name="T84" fmla="*/ 3197 w 8562"/>
              <a:gd name="T85" fmla="*/ 6152 h 11008"/>
              <a:gd name="T86" fmla="*/ 2900 w 8562"/>
              <a:gd name="T87" fmla="*/ 6351 h 11008"/>
              <a:gd name="T88" fmla="*/ 2900 w 8562"/>
              <a:gd name="T89" fmla="*/ 6351 h 11008"/>
              <a:gd name="T90" fmla="*/ 2549 w 8562"/>
              <a:gd name="T91" fmla="*/ 6420 h 11008"/>
              <a:gd name="T92" fmla="*/ 2549 w 8562"/>
              <a:gd name="T93" fmla="*/ 6420 h 11008"/>
              <a:gd name="T94" fmla="*/ 2197 w 8562"/>
              <a:gd name="T95" fmla="*/ 6351 h 11008"/>
              <a:gd name="T96" fmla="*/ 2197 w 8562"/>
              <a:gd name="T97" fmla="*/ 6351 h 11008"/>
              <a:gd name="T98" fmla="*/ 1900 w 8562"/>
              <a:gd name="T99" fmla="*/ 6152 h 11008"/>
              <a:gd name="T100" fmla="*/ 1900 w 8562"/>
              <a:gd name="T101" fmla="*/ 6152 h 11008"/>
              <a:gd name="T102" fmla="*/ 1701 w 8562"/>
              <a:gd name="T103" fmla="*/ 5854 h 11008"/>
              <a:gd name="T104" fmla="*/ 1701 w 8562"/>
              <a:gd name="T105" fmla="*/ 5854 h 11008"/>
              <a:gd name="T106" fmla="*/ 1631 w 8562"/>
              <a:gd name="T107" fmla="*/ 5504 h 11008"/>
              <a:gd name="T108" fmla="*/ 1631 w 8562"/>
              <a:gd name="T109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62" h="11008">
                <a:moveTo>
                  <a:pt x="1631" y="0"/>
                </a:moveTo>
                <a:lnTo>
                  <a:pt x="0" y="0"/>
                </a:lnTo>
                <a:lnTo>
                  <a:pt x="0" y="5504"/>
                </a:lnTo>
                <a:lnTo>
                  <a:pt x="0" y="5504"/>
                </a:lnTo>
                <a:cubicBezTo>
                  <a:pt x="0" y="5838"/>
                  <a:pt x="66" y="6169"/>
                  <a:pt x="194" y="6478"/>
                </a:cubicBezTo>
                <a:lnTo>
                  <a:pt x="194" y="6478"/>
                </a:lnTo>
                <a:cubicBezTo>
                  <a:pt x="323" y="6787"/>
                  <a:pt x="510" y="7068"/>
                  <a:pt x="747" y="7305"/>
                </a:cubicBezTo>
                <a:lnTo>
                  <a:pt x="747" y="7305"/>
                </a:lnTo>
                <a:cubicBezTo>
                  <a:pt x="984" y="7541"/>
                  <a:pt x="1264" y="7729"/>
                  <a:pt x="1573" y="7857"/>
                </a:cubicBezTo>
                <a:lnTo>
                  <a:pt x="1573" y="7857"/>
                </a:lnTo>
                <a:cubicBezTo>
                  <a:pt x="1883" y="7985"/>
                  <a:pt x="2214" y="8051"/>
                  <a:pt x="2549" y="8051"/>
                </a:cubicBezTo>
                <a:lnTo>
                  <a:pt x="2549" y="8051"/>
                </a:lnTo>
                <a:cubicBezTo>
                  <a:pt x="2883" y="8051"/>
                  <a:pt x="3215" y="7985"/>
                  <a:pt x="3524" y="7857"/>
                </a:cubicBezTo>
                <a:lnTo>
                  <a:pt x="3524" y="7857"/>
                </a:lnTo>
                <a:cubicBezTo>
                  <a:pt x="3833" y="7729"/>
                  <a:pt x="4114" y="7541"/>
                  <a:pt x="4350" y="7305"/>
                </a:cubicBezTo>
                <a:lnTo>
                  <a:pt x="4350" y="7305"/>
                </a:lnTo>
                <a:cubicBezTo>
                  <a:pt x="4586" y="7068"/>
                  <a:pt x="4774" y="6787"/>
                  <a:pt x="4902" y="6478"/>
                </a:cubicBezTo>
                <a:lnTo>
                  <a:pt x="4902" y="6478"/>
                </a:lnTo>
                <a:cubicBezTo>
                  <a:pt x="5030" y="6169"/>
                  <a:pt x="5096" y="5838"/>
                  <a:pt x="5096" y="5504"/>
                </a:cubicBezTo>
                <a:lnTo>
                  <a:pt x="5096" y="5504"/>
                </a:lnTo>
                <a:cubicBezTo>
                  <a:pt x="5096" y="5261"/>
                  <a:pt x="5193" y="5028"/>
                  <a:pt x="5365" y="4855"/>
                </a:cubicBezTo>
                <a:lnTo>
                  <a:pt x="5365" y="4855"/>
                </a:lnTo>
                <a:cubicBezTo>
                  <a:pt x="5536" y="4683"/>
                  <a:pt x="5770" y="4587"/>
                  <a:pt x="6013" y="4587"/>
                </a:cubicBezTo>
                <a:lnTo>
                  <a:pt x="6013" y="4587"/>
                </a:lnTo>
                <a:cubicBezTo>
                  <a:pt x="6256" y="4587"/>
                  <a:pt x="6490" y="4683"/>
                  <a:pt x="6662" y="4855"/>
                </a:cubicBezTo>
                <a:lnTo>
                  <a:pt x="6662" y="4855"/>
                </a:lnTo>
                <a:cubicBezTo>
                  <a:pt x="6834" y="5028"/>
                  <a:pt x="6931" y="5261"/>
                  <a:pt x="6931" y="5504"/>
                </a:cubicBezTo>
                <a:lnTo>
                  <a:pt x="6931" y="11007"/>
                </a:lnTo>
                <a:lnTo>
                  <a:pt x="8561" y="11007"/>
                </a:lnTo>
                <a:lnTo>
                  <a:pt x="8561" y="5504"/>
                </a:lnTo>
                <a:lnTo>
                  <a:pt x="8561" y="5504"/>
                </a:lnTo>
                <a:cubicBezTo>
                  <a:pt x="8561" y="4828"/>
                  <a:pt x="8293" y="4180"/>
                  <a:pt x="7815" y="3702"/>
                </a:cubicBezTo>
                <a:lnTo>
                  <a:pt x="7815" y="3702"/>
                </a:lnTo>
                <a:cubicBezTo>
                  <a:pt x="7337" y="3224"/>
                  <a:pt x="6689" y="2956"/>
                  <a:pt x="6013" y="2956"/>
                </a:cubicBezTo>
                <a:lnTo>
                  <a:pt x="6013" y="2956"/>
                </a:lnTo>
                <a:cubicBezTo>
                  <a:pt x="5338" y="2956"/>
                  <a:pt x="4689" y="3224"/>
                  <a:pt x="4212" y="3702"/>
                </a:cubicBezTo>
                <a:lnTo>
                  <a:pt x="4212" y="3702"/>
                </a:lnTo>
                <a:cubicBezTo>
                  <a:pt x="3735" y="4180"/>
                  <a:pt x="3466" y="4828"/>
                  <a:pt x="3466" y="5504"/>
                </a:cubicBezTo>
                <a:lnTo>
                  <a:pt x="3466" y="5504"/>
                </a:lnTo>
                <a:cubicBezTo>
                  <a:pt x="3466" y="5623"/>
                  <a:pt x="3442" y="5743"/>
                  <a:pt x="3396" y="5854"/>
                </a:cubicBezTo>
                <a:lnTo>
                  <a:pt x="3396" y="5854"/>
                </a:lnTo>
                <a:cubicBezTo>
                  <a:pt x="3350" y="5965"/>
                  <a:pt x="3282" y="6066"/>
                  <a:pt x="3197" y="6152"/>
                </a:cubicBezTo>
                <a:lnTo>
                  <a:pt x="3197" y="6152"/>
                </a:lnTo>
                <a:cubicBezTo>
                  <a:pt x="3112" y="6237"/>
                  <a:pt x="3011" y="6304"/>
                  <a:pt x="2900" y="6351"/>
                </a:cubicBezTo>
                <a:lnTo>
                  <a:pt x="2900" y="6351"/>
                </a:lnTo>
                <a:cubicBezTo>
                  <a:pt x="2788" y="6397"/>
                  <a:pt x="2669" y="6420"/>
                  <a:pt x="2549" y="6420"/>
                </a:cubicBezTo>
                <a:lnTo>
                  <a:pt x="2549" y="6420"/>
                </a:lnTo>
                <a:cubicBezTo>
                  <a:pt x="2428" y="6420"/>
                  <a:pt x="2309" y="6397"/>
                  <a:pt x="2197" y="6351"/>
                </a:cubicBezTo>
                <a:lnTo>
                  <a:pt x="2197" y="6351"/>
                </a:lnTo>
                <a:cubicBezTo>
                  <a:pt x="2086" y="6304"/>
                  <a:pt x="1985" y="6237"/>
                  <a:pt x="1900" y="6152"/>
                </a:cubicBezTo>
                <a:lnTo>
                  <a:pt x="1900" y="6152"/>
                </a:lnTo>
                <a:cubicBezTo>
                  <a:pt x="1815" y="6066"/>
                  <a:pt x="1748" y="5965"/>
                  <a:pt x="1701" y="5854"/>
                </a:cubicBezTo>
                <a:lnTo>
                  <a:pt x="1701" y="5854"/>
                </a:lnTo>
                <a:cubicBezTo>
                  <a:pt x="1655" y="5743"/>
                  <a:pt x="1631" y="5623"/>
                  <a:pt x="1631" y="5504"/>
                </a:cubicBezTo>
                <a:lnTo>
                  <a:pt x="1631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564E0CC-F078-CB4B-8429-A68E470D4B73}"/>
              </a:ext>
            </a:extLst>
          </p:cNvPr>
          <p:cNvSpPr/>
          <p:nvPr/>
        </p:nvSpPr>
        <p:spPr>
          <a:xfrm>
            <a:off x="7404948" y="0"/>
            <a:ext cx="8662942" cy="13667874"/>
          </a:xfrm>
          <a:custGeom>
            <a:avLst/>
            <a:gdLst>
              <a:gd name="connsiteX0" fmla="*/ 165079 w 8963958"/>
              <a:gd name="connsiteY0" fmla="*/ 0 h 13667874"/>
              <a:gd name="connsiteX1" fmla="*/ 213206 w 8963958"/>
              <a:gd name="connsiteY1" fmla="*/ 7194884 h 13667874"/>
              <a:gd name="connsiteX2" fmla="*/ 2258574 w 8963958"/>
              <a:gd name="connsiteY2" fmla="*/ 9047747 h 13667874"/>
              <a:gd name="connsiteX3" fmla="*/ 4520511 w 8963958"/>
              <a:gd name="connsiteY3" fmla="*/ 6906126 h 13667874"/>
              <a:gd name="connsiteX4" fmla="*/ 6493690 w 8963958"/>
              <a:gd name="connsiteY4" fmla="*/ 4740442 h 13667874"/>
              <a:gd name="connsiteX5" fmla="*/ 8707500 w 8963958"/>
              <a:gd name="connsiteY5" fmla="*/ 6136105 h 13667874"/>
              <a:gd name="connsiteX6" fmla="*/ 8827816 w 8963958"/>
              <a:gd name="connsiteY6" fmla="*/ 13667874 h 13667874"/>
              <a:gd name="connsiteX0" fmla="*/ 117951 w 8916830"/>
              <a:gd name="connsiteY0" fmla="*/ 0 h 13667874"/>
              <a:gd name="connsiteX1" fmla="*/ 166078 w 8916830"/>
              <a:gd name="connsiteY1" fmla="*/ 7194884 h 13667874"/>
              <a:gd name="connsiteX2" fmla="*/ 2211446 w 8916830"/>
              <a:gd name="connsiteY2" fmla="*/ 9047747 h 13667874"/>
              <a:gd name="connsiteX3" fmla="*/ 4473383 w 8916830"/>
              <a:gd name="connsiteY3" fmla="*/ 6906126 h 13667874"/>
              <a:gd name="connsiteX4" fmla="*/ 6446562 w 8916830"/>
              <a:gd name="connsiteY4" fmla="*/ 4740442 h 13667874"/>
              <a:gd name="connsiteX5" fmla="*/ 8660372 w 8916830"/>
              <a:gd name="connsiteY5" fmla="*/ 6136105 h 13667874"/>
              <a:gd name="connsiteX6" fmla="*/ 8780688 w 8916830"/>
              <a:gd name="connsiteY6" fmla="*/ 13667874 h 13667874"/>
              <a:gd name="connsiteX0" fmla="*/ 0 w 8798879"/>
              <a:gd name="connsiteY0" fmla="*/ 0 h 13667874"/>
              <a:gd name="connsiteX1" fmla="*/ 48127 w 8798879"/>
              <a:gd name="connsiteY1" fmla="*/ 7194884 h 13667874"/>
              <a:gd name="connsiteX2" fmla="*/ 2093495 w 8798879"/>
              <a:gd name="connsiteY2" fmla="*/ 9047747 h 13667874"/>
              <a:gd name="connsiteX3" fmla="*/ 4355432 w 8798879"/>
              <a:gd name="connsiteY3" fmla="*/ 6906126 h 13667874"/>
              <a:gd name="connsiteX4" fmla="*/ 6328611 w 8798879"/>
              <a:gd name="connsiteY4" fmla="*/ 4740442 h 13667874"/>
              <a:gd name="connsiteX5" fmla="*/ 8542421 w 8798879"/>
              <a:gd name="connsiteY5" fmla="*/ 6136105 h 13667874"/>
              <a:gd name="connsiteX6" fmla="*/ 8662737 w 8798879"/>
              <a:gd name="connsiteY6" fmla="*/ 13667874 h 13667874"/>
              <a:gd name="connsiteX0" fmla="*/ 0 w 8798879"/>
              <a:gd name="connsiteY0" fmla="*/ 0 h 13667874"/>
              <a:gd name="connsiteX1" fmla="*/ 48127 w 8798879"/>
              <a:gd name="connsiteY1" fmla="*/ 7194884 h 13667874"/>
              <a:gd name="connsiteX2" fmla="*/ 2093495 w 8798879"/>
              <a:gd name="connsiteY2" fmla="*/ 9047747 h 13667874"/>
              <a:gd name="connsiteX3" fmla="*/ 4355432 w 8798879"/>
              <a:gd name="connsiteY3" fmla="*/ 6906126 h 13667874"/>
              <a:gd name="connsiteX4" fmla="*/ 6328611 w 8798879"/>
              <a:gd name="connsiteY4" fmla="*/ 4740442 h 13667874"/>
              <a:gd name="connsiteX5" fmla="*/ 8542421 w 8798879"/>
              <a:gd name="connsiteY5" fmla="*/ 6136105 h 13667874"/>
              <a:gd name="connsiteX6" fmla="*/ 8662737 w 8798879"/>
              <a:gd name="connsiteY6" fmla="*/ 13667874 h 13667874"/>
              <a:gd name="connsiteX0" fmla="*/ 0 w 8798879"/>
              <a:gd name="connsiteY0" fmla="*/ 0 h 13667874"/>
              <a:gd name="connsiteX1" fmla="*/ 48127 w 8798879"/>
              <a:gd name="connsiteY1" fmla="*/ 7194884 h 13667874"/>
              <a:gd name="connsiteX2" fmla="*/ 2093495 w 8798879"/>
              <a:gd name="connsiteY2" fmla="*/ 9047747 h 13667874"/>
              <a:gd name="connsiteX3" fmla="*/ 4355432 w 8798879"/>
              <a:gd name="connsiteY3" fmla="*/ 6906126 h 13667874"/>
              <a:gd name="connsiteX4" fmla="*/ 6328611 w 8798879"/>
              <a:gd name="connsiteY4" fmla="*/ 4740442 h 13667874"/>
              <a:gd name="connsiteX5" fmla="*/ 8542421 w 8798879"/>
              <a:gd name="connsiteY5" fmla="*/ 6136105 h 13667874"/>
              <a:gd name="connsiteX6" fmla="*/ 8662737 w 8798879"/>
              <a:gd name="connsiteY6" fmla="*/ 13667874 h 13667874"/>
              <a:gd name="connsiteX0" fmla="*/ 0 w 8701579"/>
              <a:gd name="connsiteY0" fmla="*/ 0 h 13667874"/>
              <a:gd name="connsiteX1" fmla="*/ 48127 w 8701579"/>
              <a:gd name="connsiteY1" fmla="*/ 7194884 h 13667874"/>
              <a:gd name="connsiteX2" fmla="*/ 2093495 w 8701579"/>
              <a:gd name="connsiteY2" fmla="*/ 9047747 h 13667874"/>
              <a:gd name="connsiteX3" fmla="*/ 4355432 w 8701579"/>
              <a:gd name="connsiteY3" fmla="*/ 6906126 h 13667874"/>
              <a:gd name="connsiteX4" fmla="*/ 6328611 w 8701579"/>
              <a:gd name="connsiteY4" fmla="*/ 4740442 h 13667874"/>
              <a:gd name="connsiteX5" fmla="*/ 8542421 w 8701579"/>
              <a:gd name="connsiteY5" fmla="*/ 6136105 h 13667874"/>
              <a:gd name="connsiteX6" fmla="*/ 8662737 w 8701579"/>
              <a:gd name="connsiteY6" fmla="*/ 13667874 h 13667874"/>
              <a:gd name="connsiteX0" fmla="*/ 0 w 8662817"/>
              <a:gd name="connsiteY0" fmla="*/ 0 h 13667874"/>
              <a:gd name="connsiteX1" fmla="*/ 48127 w 8662817"/>
              <a:gd name="connsiteY1" fmla="*/ 7194884 h 13667874"/>
              <a:gd name="connsiteX2" fmla="*/ 2093495 w 8662817"/>
              <a:gd name="connsiteY2" fmla="*/ 9047747 h 13667874"/>
              <a:gd name="connsiteX3" fmla="*/ 4355432 w 8662817"/>
              <a:gd name="connsiteY3" fmla="*/ 6906126 h 13667874"/>
              <a:gd name="connsiteX4" fmla="*/ 6328611 w 8662817"/>
              <a:gd name="connsiteY4" fmla="*/ 4740442 h 13667874"/>
              <a:gd name="connsiteX5" fmla="*/ 8542421 w 8662817"/>
              <a:gd name="connsiteY5" fmla="*/ 6136105 h 13667874"/>
              <a:gd name="connsiteX6" fmla="*/ 8662737 w 8662817"/>
              <a:gd name="connsiteY6" fmla="*/ 13667874 h 13667874"/>
              <a:gd name="connsiteX0" fmla="*/ 0 w 8662817"/>
              <a:gd name="connsiteY0" fmla="*/ 0 h 13667874"/>
              <a:gd name="connsiteX1" fmla="*/ 48127 w 8662817"/>
              <a:gd name="connsiteY1" fmla="*/ 7194884 h 13667874"/>
              <a:gd name="connsiteX2" fmla="*/ 2093495 w 8662817"/>
              <a:gd name="connsiteY2" fmla="*/ 9047747 h 13667874"/>
              <a:gd name="connsiteX3" fmla="*/ 4355432 w 8662817"/>
              <a:gd name="connsiteY3" fmla="*/ 6906126 h 13667874"/>
              <a:gd name="connsiteX4" fmla="*/ 6328611 w 8662817"/>
              <a:gd name="connsiteY4" fmla="*/ 4740442 h 13667874"/>
              <a:gd name="connsiteX5" fmla="*/ 8542421 w 8662817"/>
              <a:gd name="connsiteY5" fmla="*/ 6136105 h 13667874"/>
              <a:gd name="connsiteX6" fmla="*/ 8662737 w 8662817"/>
              <a:gd name="connsiteY6" fmla="*/ 13667874 h 13667874"/>
              <a:gd name="connsiteX0" fmla="*/ 0 w 8662817"/>
              <a:gd name="connsiteY0" fmla="*/ 0 h 13667874"/>
              <a:gd name="connsiteX1" fmla="*/ 48127 w 8662817"/>
              <a:gd name="connsiteY1" fmla="*/ 7194884 h 13667874"/>
              <a:gd name="connsiteX2" fmla="*/ 2093495 w 8662817"/>
              <a:gd name="connsiteY2" fmla="*/ 9047747 h 13667874"/>
              <a:gd name="connsiteX3" fmla="*/ 4355432 w 8662817"/>
              <a:gd name="connsiteY3" fmla="*/ 6906126 h 13667874"/>
              <a:gd name="connsiteX4" fmla="*/ 6328611 w 8662817"/>
              <a:gd name="connsiteY4" fmla="*/ 4740442 h 13667874"/>
              <a:gd name="connsiteX5" fmla="*/ 8542421 w 8662817"/>
              <a:gd name="connsiteY5" fmla="*/ 6136105 h 13667874"/>
              <a:gd name="connsiteX6" fmla="*/ 8662737 w 8662817"/>
              <a:gd name="connsiteY6" fmla="*/ 13667874 h 13667874"/>
              <a:gd name="connsiteX0" fmla="*/ 0 w 8662817"/>
              <a:gd name="connsiteY0" fmla="*/ 0 h 13667874"/>
              <a:gd name="connsiteX1" fmla="*/ 48127 w 8662817"/>
              <a:gd name="connsiteY1" fmla="*/ 7194884 h 13667874"/>
              <a:gd name="connsiteX2" fmla="*/ 2093495 w 8662817"/>
              <a:gd name="connsiteY2" fmla="*/ 9047747 h 13667874"/>
              <a:gd name="connsiteX3" fmla="*/ 4355432 w 8662817"/>
              <a:gd name="connsiteY3" fmla="*/ 6906126 h 13667874"/>
              <a:gd name="connsiteX4" fmla="*/ 6328611 w 8662817"/>
              <a:gd name="connsiteY4" fmla="*/ 4740442 h 13667874"/>
              <a:gd name="connsiteX5" fmla="*/ 8542421 w 8662817"/>
              <a:gd name="connsiteY5" fmla="*/ 6136105 h 13667874"/>
              <a:gd name="connsiteX6" fmla="*/ 8662737 w 8662817"/>
              <a:gd name="connsiteY6" fmla="*/ 13667874 h 13667874"/>
              <a:gd name="connsiteX0" fmla="*/ 0 w 8662942"/>
              <a:gd name="connsiteY0" fmla="*/ 0 h 13667874"/>
              <a:gd name="connsiteX1" fmla="*/ 48127 w 8662942"/>
              <a:gd name="connsiteY1" fmla="*/ 7194884 h 13667874"/>
              <a:gd name="connsiteX2" fmla="*/ 2093495 w 8662942"/>
              <a:gd name="connsiteY2" fmla="*/ 9047747 h 13667874"/>
              <a:gd name="connsiteX3" fmla="*/ 4355432 w 8662942"/>
              <a:gd name="connsiteY3" fmla="*/ 6906126 h 13667874"/>
              <a:gd name="connsiteX4" fmla="*/ 6328611 w 8662942"/>
              <a:gd name="connsiteY4" fmla="*/ 4740442 h 13667874"/>
              <a:gd name="connsiteX5" fmla="*/ 8621079 w 8662942"/>
              <a:gd name="connsiteY5" fmla="*/ 6145937 h 13667874"/>
              <a:gd name="connsiteX6" fmla="*/ 8662737 w 8662942"/>
              <a:gd name="connsiteY6" fmla="*/ 13667874 h 13667874"/>
              <a:gd name="connsiteX0" fmla="*/ 0 w 8662942"/>
              <a:gd name="connsiteY0" fmla="*/ 0 h 13667874"/>
              <a:gd name="connsiteX1" fmla="*/ 48127 w 8662942"/>
              <a:gd name="connsiteY1" fmla="*/ 7194884 h 13667874"/>
              <a:gd name="connsiteX2" fmla="*/ 2093495 w 8662942"/>
              <a:gd name="connsiteY2" fmla="*/ 9047747 h 13667874"/>
              <a:gd name="connsiteX3" fmla="*/ 4355432 w 8662942"/>
              <a:gd name="connsiteY3" fmla="*/ 6906126 h 13667874"/>
              <a:gd name="connsiteX4" fmla="*/ 6328611 w 8662942"/>
              <a:gd name="connsiteY4" fmla="*/ 4740442 h 13667874"/>
              <a:gd name="connsiteX5" fmla="*/ 8621079 w 8662942"/>
              <a:gd name="connsiteY5" fmla="*/ 6145937 h 13667874"/>
              <a:gd name="connsiteX6" fmla="*/ 8662737 w 8662942"/>
              <a:gd name="connsiteY6" fmla="*/ 13667874 h 1366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2942" h="13667874">
                <a:moveTo>
                  <a:pt x="0" y="0"/>
                </a:moveTo>
                <a:cubicBezTo>
                  <a:pt x="10027" y="36094"/>
                  <a:pt x="48082" y="7162800"/>
                  <a:pt x="48127" y="7194884"/>
                </a:cubicBezTo>
                <a:cubicBezTo>
                  <a:pt x="48172" y="7226968"/>
                  <a:pt x="159761" y="9035583"/>
                  <a:pt x="2093495" y="9047747"/>
                </a:cubicBezTo>
                <a:cubicBezTo>
                  <a:pt x="4027229" y="9059911"/>
                  <a:pt x="4342915" y="6920625"/>
                  <a:pt x="4355432" y="6906126"/>
                </a:cubicBezTo>
                <a:cubicBezTo>
                  <a:pt x="4367949" y="6891627"/>
                  <a:pt x="4408302" y="4798314"/>
                  <a:pt x="6328611" y="4740442"/>
                </a:cubicBezTo>
                <a:cubicBezTo>
                  <a:pt x="8248920" y="4682570"/>
                  <a:pt x="8623944" y="6165285"/>
                  <a:pt x="8621079" y="6145937"/>
                </a:cubicBezTo>
                <a:cubicBezTo>
                  <a:pt x="8618214" y="6126589"/>
                  <a:pt x="8666460" y="13650400"/>
                  <a:pt x="8662737" y="1366787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8D4A6C1-6E17-664E-A6B4-A6D47345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688" y="2971996"/>
            <a:ext cx="2554836" cy="966991"/>
          </a:xfrm>
          <a:custGeom>
            <a:avLst/>
            <a:gdLst>
              <a:gd name="T0" fmla="*/ 1786 w 2050"/>
              <a:gd name="T1" fmla="*/ 356 h 776"/>
              <a:gd name="T2" fmla="*/ 2026 w 2050"/>
              <a:gd name="T3" fmla="*/ 66 h 776"/>
              <a:gd name="T4" fmla="*/ 2026 w 2050"/>
              <a:gd name="T5" fmla="*/ 66 h 776"/>
              <a:gd name="T6" fmla="*/ 1994 w 2050"/>
              <a:gd name="T7" fmla="*/ 0 h 776"/>
              <a:gd name="T8" fmla="*/ 330 w 2050"/>
              <a:gd name="T9" fmla="*/ 0 h 776"/>
              <a:gd name="T10" fmla="*/ 330 w 2050"/>
              <a:gd name="T11" fmla="*/ 0 h 776"/>
              <a:gd name="T12" fmla="*/ 299 w 2050"/>
              <a:gd name="T13" fmla="*/ 14 h 776"/>
              <a:gd name="T14" fmla="*/ 13 w 2050"/>
              <a:gd name="T15" fmla="*/ 356 h 776"/>
              <a:gd name="T16" fmla="*/ 13 w 2050"/>
              <a:gd name="T17" fmla="*/ 356 h 776"/>
              <a:gd name="T18" fmla="*/ 12 w 2050"/>
              <a:gd name="T19" fmla="*/ 408 h 776"/>
              <a:gd name="T20" fmla="*/ 299 w 2050"/>
              <a:gd name="T21" fmla="*/ 759 h 776"/>
              <a:gd name="T22" fmla="*/ 299 w 2050"/>
              <a:gd name="T23" fmla="*/ 759 h 776"/>
              <a:gd name="T24" fmla="*/ 331 w 2050"/>
              <a:gd name="T25" fmla="*/ 775 h 776"/>
              <a:gd name="T26" fmla="*/ 1996 w 2050"/>
              <a:gd name="T27" fmla="*/ 775 h 776"/>
              <a:gd name="T28" fmla="*/ 1996 w 2050"/>
              <a:gd name="T29" fmla="*/ 775 h 776"/>
              <a:gd name="T30" fmla="*/ 2027 w 2050"/>
              <a:gd name="T31" fmla="*/ 708 h 776"/>
              <a:gd name="T32" fmla="*/ 1786 w 2050"/>
              <a:gd name="T33" fmla="*/ 408 h 776"/>
              <a:gd name="T34" fmla="*/ 1786 w 2050"/>
              <a:gd name="T35" fmla="*/ 408 h 776"/>
              <a:gd name="T36" fmla="*/ 1786 w 2050"/>
              <a:gd name="T37" fmla="*/ 35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0" h="776">
                <a:moveTo>
                  <a:pt x="1786" y="356"/>
                </a:moveTo>
                <a:lnTo>
                  <a:pt x="2026" y="66"/>
                </a:lnTo>
                <a:lnTo>
                  <a:pt x="2026" y="66"/>
                </a:lnTo>
                <a:cubicBezTo>
                  <a:pt x="2048" y="40"/>
                  <a:pt x="2028" y="0"/>
                  <a:pt x="199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319" y="0"/>
                  <a:pt x="307" y="5"/>
                  <a:pt x="299" y="14"/>
                </a:cubicBezTo>
                <a:lnTo>
                  <a:pt x="13" y="356"/>
                </a:lnTo>
                <a:lnTo>
                  <a:pt x="13" y="356"/>
                </a:lnTo>
                <a:cubicBezTo>
                  <a:pt x="0" y="371"/>
                  <a:pt x="0" y="393"/>
                  <a:pt x="12" y="408"/>
                </a:cubicBezTo>
                <a:lnTo>
                  <a:pt x="299" y="759"/>
                </a:lnTo>
                <a:lnTo>
                  <a:pt x="299" y="759"/>
                </a:lnTo>
                <a:cubicBezTo>
                  <a:pt x="307" y="769"/>
                  <a:pt x="319" y="775"/>
                  <a:pt x="331" y="775"/>
                </a:cubicBezTo>
                <a:lnTo>
                  <a:pt x="1996" y="775"/>
                </a:lnTo>
                <a:lnTo>
                  <a:pt x="1996" y="775"/>
                </a:lnTo>
                <a:cubicBezTo>
                  <a:pt x="2030" y="775"/>
                  <a:pt x="2049" y="735"/>
                  <a:pt x="2027" y="708"/>
                </a:cubicBezTo>
                <a:lnTo>
                  <a:pt x="1786" y="408"/>
                </a:lnTo>
                <a:lnTo>
                  <a:pt x="1786" y="408"/>
                </a:lnTo>
                <a:cubicBezTo>
                  <a:pt x="1774" y="392"/>
                  <a:pt x="1774" y="371"/>
                  <a:pt x="1786" y="3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9A41BDD-64C2-BD46-8147-3F752A71DF6D}"/>
              </a:ext>
            </a:extLst>
          </p:cNvPr>
          <p:cNvSpPr txBox="1">
            <a:spLocks/>
          </p:cNvSpPr>
          <p:nvPr/>
        </p:nvSpPr>
        <p:spPr>
          <a:xfrm>
            <a:off x="1520825" y="3533864"/>
            <a:ext cx="457252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A4918-DB94-364A-AFCE-EF2FA142ED4B}"/>
              </a:ext>
            </a:extLst>
          </p:cNvPr>
          <p:cNvSpPr txBox="1"/>
          <p:nvPr/>
        </p:nvSpPr>
        <p:spPr>
          <a:xfrm>
            <a:off x="3137090" y="295193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E12C203A-1E04-054E-ADCB-B19459C1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895" y="11058610"/>
            <a:ext cx="2554833" cy="966991"/>
          </a:xfrm>
          <a:custGeom>
            <a:avLst/>
            <a:gdLst>
              <a:gd name="T0" fmla="*/ 262 w 2049"/>
              <a:gd name="T1" fmla="*/ 356 h 775"/>
              <a:gd name="T2" fmla="*/ 23 w 2049"/>
              <a:gd name="T3" fmla="*/ 67 h 775"/>
              <a:gd name="T4" fmla="*/ 23 w 2049"/>
              <a:gd name="T5" fmla="*/ 67 h 775"/>
              <a:gd name="T6" fmla="*/ 55 w 2049"/>
              <a:gd name="T7" fmla="*/ 0 h 775"/>
              <a:gd name="T8" fmla="*/ 1718 w 2049"/>
              <a:gd name="T9" fmla="*/ 0 h 775"/>
              <a:gd name="T10" fmla="*/ 1718 w 2049"/>
              <a:gd name="T11" fmla="*/ 0 h 775"/>
              <a:gd name="T12" fmla="*/ 1749 w 2049"/>
              <a:gd name="T13" fmla="*/ 14 h 775"/>
              <a:gd name="T14" fmla="*/ 2036 w 2049"/>
              <a:gd name="T15" fmla="*/ 356 h 775"/>
              <a:gd name="T16" fmla="*/ 2036 w 2049"/>
              <a:gd name="T17" fmla="*/ 356 h 775"/>
              <a:gd name="T18" fmla="*/ 2036 w 2049"/>
              <a:gd name="T19" fmla="*/ 408 h 775"/>
              <a:gd name="T20" fmla="*/ 1749 w 2049"/>
              <a:gd name="T21" fmla="*/ 760 h 775"/>
              <a:gd name="T22" fmla="*/ 1749 w 2049"/>
              <a:gd name="T23" fmla="*/ 760 h 775"/>
              <a:gd name="T24" fmla="*/ 1718 w 2049"/>
              <a:gd name="T25" fmla="*/ 774 h 775"/>
              <a:gd name="T26" fmla="*/ 53 w 2049"/>
              <a:gd name="T27" fmla="*/ 774 h 775"/>
              <a:gd name="T28" fmla="*/ 53 w 2049"/>
              <a:gd name="T29" fmla="*/ 774 h 775"/>
              <a:gd name="T30" fmla="*/ 21 w 2049"/>
              <a:gd name="T31" fmla="*/ 708 h 775"/>
              <a:gd name="T32" fmla="*/ 263 w 2049"/>
              <a:gd name="T33" fmla="*/ 408 h 775"/>
              <a:gd name="T34" fmla="*/ 263 w 2049"/>
              <a:gd name="T35" fmla="*/ 408 h 775"/>
              <a:gd name="T36" fmla="*/ 262 w 2049"/>
              <a:gd name="T37" fmla="*/ 356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49" h="775">
                <a:moveTo>
                  <a:pt x="262" y="356"/>
                </a:moveTo>
                <a:lnTo>
                  <a:pt x="23" y="67"/>
                </a:lnTo>
                <a:lnTo>
                  <a:pt x="23" y="67"/>
                </a:lnTo>
                <a:cubicBezTo>
                  <a:pt x="1" y="40"/>
                  <a:pt x="20" y="0"/>
                  <a:pt x="55" y="0"/>
                </a:cubicBezTo>
                <a:lnTo>
                  <a:pt x="1718" y="0"/>
                </a:lnTo>
                <a:lnTo>
                  <a:pt x="1718" y="0"/>
                </a:lnTo>
                <a:cubicBezTo>
                  <a:pt x="1730" y="0"/>
                  <a:pt x="1742" y="5"/>
                  <a:pt x="1749" y="14"/>
                </a:cubicBezTo>
                <a:lnTo>
                  <a:pt x="2036" y="356"/>
                </a:lnTo>
                <a:lnTo>
                  <a:pt x="2036" y="356"/>
                </a:lnTo>
                <a:cubicBezTo>
                  <a:pt x="2048" y="371"/>
                  <a:pt x="2048" y="393"/>
                  <a:pt x="2036" y="408"/>
                </a:cubicBezTo>
                <a:lnTo>
                  <a:pt x="1749" y="760"/>
                </a:lnTo>
                <a:lnTo>
                  <a:pt x="1749" y="760"/>
                </a:lnTo>
                <a:cubicBezTo>
                  <a:pt x="1742" y="769"/>
                  <a:pt x="1730" y="774"/>
                  <a:pt x="1718" y="774"/>
                </a:cubicBezTo>
                <a:lnTo>
                  <a:pt x="53" y="774"/>
                </a:lnTo>
                <a:lnTo>
                  <a:pt x="53" y="774"/>
                </a:lnTo>
                <a:cubicBezTo>
                  <a:pt x="18" y="774"/>
                  <a:pt x="0" y="735"/>
                  <a:pt x="21" y="708"/>
                </a:cubicBezTo>
                <a:lnTo>
                  <a:pt x="263" y="408"/>
                </a:lnTo>
                <a:lnTo>
                  <a:pt x="263" y="408"/>
                </a:lnTo>
                <a:cubicBezTo>
                  <a:pt x="275" y="393"/>
                  <a:pt x="274" y="371"/>
                  <a:pt x="262" y="3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11EA9C4-D391-7D45-91AE-7882CB9A27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86950" y="7208336"/>
            <a:ext cx="2554836" cy="966991"/>
          </a:xfrm>
          <a:custGeom>
            <a:avLst/>
            <a:gdLst>
              <a:gd name="T0" fmla="*/ 1786 w 2050"/>
              <a:gd name="T1" fmla="*/ 356 h 776"/>
              <a:gd name="T2" fmla="*/ 2026 w 2050"/>
              <a:gd name="T3" fmla="*/ 66 h 776"/>
              <a:gd name="T4" fmla="*/ 2026 w 2050"/>
              <a:gd name="T5" fmla="*/ 66 h 776"/>
              <a:gd name="T6" fmla="*/ 1994 w 2050"/>
              <a:gd name="T7" fmla="*/ 0 h 776"/>
              <a:gd name="T8" fmla="*/ 330 w 2050"/>
              <a:gd name="T9" fmla="*/ 0 h 776"/>
              <a:gd name="T10" fmla="*/ 330 w 2050"/>
              <a:gd name="T11" fmla="*/ 0 h 776"/>
              <a:gd name="T12" fmla="*/ 299 w 2050"/>
              <a:gd name="T13" fmla="*/ 14 h 776"/>
              <a:gd name="T14" fmla="*/ 13 w 2050"/>
              <a:gd name="T15" fmla="*/ 356 h 776"/>
              <a:gd name="T16" fmla="*/ 13 w 2050"/>
              <a:gd name="T17" fmla="*/ 356 h 776"/>
              <a:gd name="T18" fmla="*/ 12 w 2050"/>
              <a:gd name="T19" fmla="*/ 408 h 776"/>
              <a:gd name="T20" fmla="*/ 299 w 2050"/>
              <a:gd name="T21" fmla="*/ 759 h 776"/>
              <a:gd name="T22" fmla="*/ 299 w 2050"/>
              <a:gd name="T23" fmla="*/ 759 h 776"/>
              <a:gd name="T24" fmla="*/ 331 w 2050"/>
              <a:gd name="T25" fmla="*/ 775 h 776"/>
              <a:gd name="T26" fmla="*/ 1996 w 2050"/>
              <a:gd name="T27" fmla="*/ 775 h 776"/>
              <a:gd name="T28" fmla="*/ 1996 w 2050"/>
              <a:gd name="T29" fmla="*/ 775 h 776"/>
              <a:gd name="T30" fmla="*/ 2027 w 2050"/>
              <a:gd name="T31" fmla="*/ 708 h 776"/>
              <a:gd name="T32" fmla="*/ 1786 w 2050"/>
              <a:gd name="T33" fmla="*/ 408 h 776"/>
              <a:gd name="T34" fmla="*/ 1786 w 2050"/>
              <a:gd name="T35" fmla="*/ 408 h 776"/>
              <a:gd name="T36" fmla="*/ 1786 w 2050"/>
              <a:gd name="T37" fmla="*/ 35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0" h="776">
                <a:moveTo>
                  <a:pt x="1786" y="356"/>
                </a:moveTo>
                <a:lnTo>
                  <a:pt x="2026" y="66"/>
                </a:lnTo>
                <a:lnTo>
                  <a:pt x="2026" y="66"/>
                </a:lnTo>
                <a:cubicBezTo>
                  <a:pt x="2048" y="40"/>
                  <a:pt x="2028" y="0"/>
                  <a:pt x="199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319" y="0"/>
                  <a:pt x="307" y="5"/>
                  <a:pt x="299" y="14"/>
                </a:cubicBezTo>
                <a:lnTo>
                  <a:pt x="13" y="356"/>
                </a:lnTo>
                <a:lnTo>
                  <a:pt x="13" y="356"/>
                </a:lnTo>
                <a:cubicBezTo>
                  <a:pt x="0" y="371"/>
                  <a:pt x="0" y="393"/>
                  <a:pt x="12" y="408"/>
                </a:cubicBezTo>
                <a:lnTo>
                  <a:pt x="299" y="759"/>
                </a:lnTo>
                <a:lnTo>
                  <a:pt x="299" y="759"/>
                </a:lnTo>
                <a:cubicBezTo>
                  <a:pt x="307" y="769"/>
                  <a:pt x="319" y="775"/>
                  <a:pt x="331" y="775"/>
                </a:cubicBezTo>
                <a:lnTo>
                  <a:pt x="1996" y="775"/>
                </a:lnTo>
                <a:lnTo>
                  <a:pt x="1996" y="775"/>
                </a:lnTo>
                <a:cubicBezTo>
                  <a:pt x="2030" y="775"/>
                  <a:pt x="2049" y="735"/>
                  <a:pt x="2027" y="708"/>
                </a:cubicBezTo>
                <a:lnTo>
                  <a:pt x="1786" y="408"/>
                </a:lnTo>
                <a:lnTo>
                  <a:pt x="1786" y="408"/>
                </a:lnTo>
                <a:cubicBezTo>
                  <a:pt x="1774" y="392"/>
                  <a:pt x="1774" y="371"/>
                  <a:pt x="1786" y="3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972D592-F5EF-4143-A6C4-D91BA53DD61D}"/>
              </a:ext>
            </a:extLst>
          </p:cNvPr>
          <p:cNvSpPr txBox="1">
            <a:spLocks/>
          </p:cNvSpPr>
          <p:nvPr/>
        </p:nvSpPr>
        <p:spPr>
          <a:xfrm>
            <a:off x="17557313" y="10633425"/>
            <a:ext cx="457252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7AD8A-9481-3742-B121-0159AD36858D}"/>
              </a:ext>
            </a:extLst>
          </p:cNvPr>
          <p:cNvSpPr txBox="1"/>
          <p:nvPr/>
        </p:nvSpPr>
        <p:spPr>
          <a:xfrm>
            <a:off x="17557313" y="10051494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4C390DB-BD4F-E847-B18C-543987CE19A8}"/>
              </a:ext>
            </a:extLst>
          </p:cNvPr>
          <p:cNvSpPr txBox="1">
            <a:spLocks/>
          </p:cNvSpPr>
          <p:nvPr/>
        </p:nvSpPr>
        <p:spPr>
          <a:xfrm>
            <a:off x="7278106" y="10988698"/>
            <a:ext cx="457252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AE53D-4F9D-DE48-A238-91167FEBCF30}"/>
              </a:ext>
            </a:extLst>
          </p:cNvPr>
          <p:cNvSpPr txBox="1"/>
          <p:nvPr/>
        </p:nvSpPr>
        <p:spPr>
          <a:xfrm>
            <a:off x="8046164" y="1040676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E0849-E64F-174C-971B-93D13FE4AF45}"/>
              </a:ext>
            </a:extLst>
          </p:cNvPr>
          <p:cNvSpPr txBox="1"/>
          <p:nvPr/>
        </p:nvSpPr>
        <p:spPr>
          <a:xfrm>
            <a:off x="8409978" y="3163103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1BD885-E37D-794D-BD4E-DBC65CAAEBEE}"/>
              </a:ext>
            </a:extLst>
          </p:cNvPr>
          <p:cNvSpPr txBox="1"/>
          <p:nvPr/>
        </p:nvSpPr>
        <p:spPr>
          <a:xfrm>
            <a:off x="9221165" y="7399443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1EE83-6840-B748-8C9B-05B4BCC226BA}"/>
              </a:ext>
            </a:extLst>
          </p:cNvPr>
          <p:cNvSpPr txBox="1"/>
          <p:nvPr/>
        </p:nvSpPr>
        <p:spPr>
          <a:xfrm>
            <a:off x="14393894" y="11249717"/>
            <a:ext cx="7008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6387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21703B-EA66-3F4B-8253-7F70197BDB39}"/>
              </a:ext>
            </a:extLst>
          </p:cNvPr>
          <p:cNvSpPr/>
          <p:nvPr/>
        </p:nvSpPr>
        <p:spPr>
          <a:xfrm>
            <a:off x="19746259" y="0"/>
            <a:ext cx="2155285" cy="7680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46238-FD71-A14D-AF37-CBACE7785DE3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8BD29-C8FD-F34D-8283-BF305E0C35D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A6FF015-0C2A-D542-8455-69AFD7D4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104" y="768087"/>
            <a:ext cx="19429684" cy="12947913"/>
          </a:xfrm>
          <a:custGeom>
            <a:avLst/>
            <a:gdLst>
              <a:gd name="connsiteX0" fmla="*/ 3238282 w 19429684"/>
              <a:gd name="connsiteY0" fmla="*/ 3620297 h 12947913"/>
              <a:gd name="connsiteX1" fmla="*/ 5528378 w 19429684"/>
              <a:gd name="connsiteY1" fmla="*/ 4568542 h 12947913"/>
              <a:gd name="connsiteX2" fmla="*/ 6476562 w 19429684"/>
              <a:gd name="connsiteY2" fmla="*/ 6858785 h 12947913"/>
              <a:gd name="connsiteX3" fmla="*/ 6793040 w 19429684"/>
              <a:gd name="connsiteY3" fmla="*/ 7621368 h 12947913"/>
              <a:gd name="connsiteX4" fmla="*/ 7555573 w 19429684"/>
              <a:gd name="connsiteY4" fmla="*/ 7936620 h 12947913"/>
              <a:gd name="connsiteX5" fmla="*/ 8319355 w 19429684"/>
              <a:gd name="connsiteY5" fmla="*/ 7621368 h 12947913"/>
              <a:gd name="connsiteX6" fmla="*/ 8635831 w 19429684"/>
              <a:gd name="connsiteY6" fmla="*/ 6858785 h 12947913"/>
              <a:gd name="connsiteX7" fmla="*/ 9584016 w 19429684"/>
              <a:gd name="connsiteY7" fmla="*/ 4568542 h 12947913"/>
              <a:gd name="connsiteX8" fmla="*/ 11872866 w 19429684"/>
              <a:gd name="connsiteY8" fmla="*/ 3620297 h 12947913"/>
              <a:gd name="connsiteX9" fmla="*/ 14162963 w 19429684"/>
              <a:gd name="connsiteY9" fmla="*/ 4568542 h 12947913"/>
              <a:gd name="connsiteX10" fmla="*/ 15111148 w 19429684"/>
              <a:gd name="connsiteY10" fmla="*/ 6858785 h 12947913"/>
              <a:gd name="connsiteX11" fmla="*/ 15427624 w 19429684"/>
              <a:gd name="connsiteY11" fmla="*/ 7621368 h 12947913"/>
              <a:gd name="connsiteX12" fmla="*/ 16190160 w 19429684"/>
              <a:gd name="connsiteY12" fmla="*/ 7936620 h 12947913"/>
              <a:gd name="connsiteX13" fmla="*/ 16953940 w 19429684"/>
              <a:gd name="connsiteY13" fmla="*/ 7621368 h 12947913"/>
              <a:gd name="connsiteX14" fmla="*/ 17269168 w 19429684"/>
              <a:gd name="connsiteY14" fmla="*/ 6858785 h 12947913"/>
              <a:gd name="connsiteX15" fmla="*/ 19429684 w 19429684"/>
              <a:gd name="connsiteY15" fmla="*/ 6858785 h 12947913"/>
              <a:gd name="connsiteX16" fmla="*/ 18480256 w 19429684"/>
              <a:gd name="connsiteY16" fmla="*/ 9147781 h 12947913"/>
              <a:gd name="connsiteX17" fmla="*/ 16190160 w 19429684"/>
              <a:gd name="connsiteY17" fmla="*/ 10096027 h 12947913"/>
              <a:gd name="connsiteX18" fmla="*/ 13901309 w 19429684"/>
              <a:gd name="connsiteY18" fmla="*/ 9147781 h 12947913"/>
              <a:gd name="connsiteX19" fmla="*/ 12951878 w 19429684"/>
              <a:gd name="connsiteY19" fmla="*/ 6858785 h 12947913"/>
              <a:gd name="connsiteX20" fmla="*/ 12635401 w 19429684"/>
              <a:gd name="connsiteY20" fmla="*/ 6094956 h 12947913"/>
              <a:gd name="connsiteX21" fmla="*/ 11872866 w 19429684"/>
              <a:gd name="connsiteY21" fmla="*/ 5779704 h 12947913"/>
              <a:gd name="connsiteX22" fmla="*/ 11109086 w 19429684"/>
              <a:gd name="connsiteY22" fmla="*/ 6094956 h 12947913"/>
              <a:gd name="connsiteX23" fmla="*/ 10793855 w 19429684"/>
              <a:gd name="connsiteY23" fmla="*/ 6858785 h 12947913"/>
              <a:gd name="connsiteX24" fmla="*/ 9844424 w 19429684"/>
              <a:gd name="connsiteY24" fmla="*/ 9147781 h 12947913"/>
              <a:gd name="connsiteX25" fmla="*/ 7555573 w 19429684"/>
              <a:gd name="connsiteY25" fmla="*/ 10096027 h 12947913"/>
              <a:gd name="connsiteX26" fmla="*/ 5265480 w 19429684"/>
              <a:gd name="connsiteY26" fmla="*/ 9147781 h 12947913"/>
              <a:gd name="connsiteX27" fmla="*/ 4317294 w 19429684"/>
              <a:gd name="connsiteY27" fmla="*/ 6858785 h 12947913"/>
              <a:gd name="connsiteX28" fmla="*/ 4000818 w 19429684"/>
              <a:gd name="connsiteY28" fmla="*/ 6094956 h 12947913"/>
              <a:gd name="connsiteX29" fmla="*/ 3238282 w 19429684"/>
              <a:gd name="connsiteY29" fmla="*/ 5779704 h 12947913"/>
              <a:gd name="connsiteX30" fmla="*/ 2474502 w 19429684"/>
              <a:gd name="connsiteY30" fmla="*/ 6094956 h 12947913"/>
              <a:gd name="connsiteX31" fmla="*/ 2158025 w 19429684"/>
              <a:gd name="connsiteY31" fmla="*/ 6858785 h 12947913"/>
              <a:gd name="connsiteX32" fmla="*/ 2157750 w 19429684"/>
              <a:gd name="connsiteY32" fmla="*/ 6858785 h 12947913"/>
              <a:gd name="connsiteX33" fmla="*/ 2157750 w 19429684"/>
              <a:gd name="connsiteY33" fmla="*/ 12947913 h 12947913"/>
              <a:gd name="connsiteX34" fmla="*/ 0 w 19429684"/>
              <a:gd name="connsiteY34" fmla="*/ 12947913 h 12947913"/>
              <a:gd name="connsiteX35" fmla="*/ 0 w 19429684"/>
              <a:gd name="connsiteY35" fmla="*/ 6856035 h 12947913"/>
              <a:gd name="connsiteX36" fmla="*/ 137 w 19429684"/>
              <a:gd name="connsiteY36" fmla="*/ 6856035 h 12947913"/>
              <a:gd name="connsiteX37" fmla="*/ 15855 w 19429684"/>
              <a:gd name="connsiteY37" fmla="*/ 6538825 h 12947913"/>
              <a:gd name="connsiteX38" fmla="*/ 948185 w 19429684"/>
              <a:gd name="connsiteY38" fmla="*/ 4568542 h 12947913"/>
              <a:gd name="connsiteX39" fmla="*/ 3238282 w 19429684"/>
              <a:gd name="connsiteY39" fmla="*/ 3620297 h 12947913"/>
              <a:gd name="connsiteX40" fmla="*/ 17266448 w 19429684"/>
              <a:gd name="connsiteY40" fmla="*/ 0 h 12947913"/>
              <a:gd name="connsiteX41" fmla="*/ 19424196 w 19429684"/>
              <a:gd name="connsiteY41" fmla="*/ 0 h 12947913"/>
              <a:gd name="connsiteX42" fmla="*/ 19424196 w 19429684"/>
              <a:gd name="connsiteY42" fmla="*/ 6854790 h 12947913"/>
              <a:gd name="connsiteX43" fmla="*/ 17266448 w 19429684"/>
              <a:gd name="connsiteY43" fmla="*/ 6854790 h 1294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429684" h="12947913">
                <a:moveTo>
                  <a:pt x="3238282" y="3620297"/>
                </a:moveTo>
                <a:cubicBezTo>
                  <a:pt x="4096758" y="3620297"/>
                  <a:pt x="4920345" y="3961716"/>
                  <a:pt x="5528378" y="4568542"/>
                </a:cubicBezTo>
                <a:cubicBezTo>
                  <a:pt x="6135165" y="5176615"/>
                  <a:pt x="6476562" y="6000256"/>
                  <a:pt x="6476562" y="6858785"/>
                </a:cubicBezTo>
                <a:cubicBezTo>
                  <a:pt x="6476562" y="7144130"/>
                  <a:pt x="6589945" y="7418262"/>
                  <a:pt x="6793040" y="7621368"/>
                </a:cubicBezTo>
                <a:cubicBezTo>
                  <a:pt x="6996133" y="7823229"/>
                  <a:pt x="7270247" y="7936620"/>
                  <a:pt x="7555573" y="7936620"/>
                </a:cubicBezTo>
                <a:cubicBezTo>
                  <a:pt x="7842147" y="7936620"/>
                  <a:pt x="8117508" y="7823229"/>
                  <a:pt x="8319355" y="7621368"/>
                </a:cubicBezTo>
                <a:cubicBezTo>
                  <a:pt x="8521202" y="7418262"/>
                  <a:pt x="8635831" y="7144130"/>
                  <a:pt x="8635831" y="6858785"/>
                </a:cubicBezTo>
                <a:cubicBezTo>
                  <a:pt x="8635831" y="6000256"/>
                  <a:pt x="8977228" y="5176615"/>
                  <a:pt x="9584016" y="4568542"/>
                </a:cubicBezTo>
                <a:cubicBezTo>
                  <a:pt x="10189558" y="3961716"/>
                  <a:pt x="11014392" y="3620297"/>
                  <a:pt x="11872866" y="3620297"/>
                </a:cubicBezTo>
                <a:cubicBezTo>
                  <a:pt x="12731341" y="3620297"/>
                  <a:pt x="13554928" y="3961716"/>
                  <a:pt x="14162963" y="4568542"/>
                </a:cubicBezTo>
                <a:cubicBezTo>
                  <a:pt x="14769752" y="5176615"/>
                  <a:pt x="15111148" y="6000256"/>
                  <a:pt x="15111148" y="6858785"/>
                </a:cubicBezTo>
                <a:cubicBezTo>
                  <a:pt x="15111148" y="7144130"/>
                  <a:pt x="15225776" y="7418262"/>
                  <a:pt x="15427624" y="7621368"/>
                </a:cubicBezTo>
                <a:cubicBezTo>
                  <a:pt x="15629472" y="7823229"/>
                  <a:pt x="15903584" y="7936620"/>
                  <a:pt x="16190160" y="7936620"/>
                </a:cubicBezTo>
                <a:cubicBezTo>
                  <a:pt x="16476732" y="7936620"/>
                  <a:pt x="16752092" y="7823229"/>
                  <a:pt x="16953940" y="7621368"/>
                </a:cubicBezTo>
                <a:cubicBezTo>
                  <a:pt x="17155788" y="7418262"/>
                  <a:pt x="17269168" y="7144130"/>
                  <a:pt x="17269168" y="6858785"/>
                </a:cubicBezTo>
                <a:lnTo>
                  <a:pt x="19429684" y="6858785"/>
                </a:lnTo>
                <a:cubicBezTo>
                  <a:pt x="19429684" y="7716068"/>
                  <a:pt x="19088288" y="8539709"/>
                  <a:pt x="18480256" y="9147781"/>
                </a:cubicBezTo>
                <a:cubicBezTo>
                  <a:pt x="17873468" y="9754609"/>
                  <a:pt x="17049880" y="10096027"/>
                  <a:pt x="16190160" y="10096027"/>
                </a:cubicBezTo>
                <a:cubicBezTo>
                  <a:pt x="15331684" y="10096027"/>
                  <a:pt x="14508096" y="9754609"/>
                  <a:pt x="13901309" y="9147781"/>
                </a:cubicBezTo>
                <a:cubicBezTo>
                  <a:pt x="13293274" y="8539709"/>
                  <a:pt x="12951878" y="7716068"/>
                  <a:pt x="12951878" y="6858785"/>
                </a:cubicBezTo>
                <a:cubicBezTo>
                  <a:pt x="12951878" y="6572193"/>
                  <a:pt x="12838495" y="6298061"/>
                  <a:pt x="12635401" y="6094956"/>
                </a:cubicBezTo>
                <a:cubicBezTo>
                  <a:pt x="12433554" y="5893096"/>
                  <a:pt x="12159440" y="5779704"/>
                  <a:pt x="11872866" y="5779704"/>
                </a:cubicBezTo>
                <a:cubicBezTo>
                  <a:pt x="11586293" y="5779704"/>
                  <a:pt x="11310933" y="5893096"/>
                  <a:pt x="11109086" y="6094956"/>
                </a:cubicBezTo>
                <a:cubicBezTo>
                  <a:pt x="10907238" y="6298061"/>
                  <a:pt x="10793855" y="6572193"/>
                  <a:pt x="10793855" y="6858785"/>
                </a:cubicBezTo>
                <a:cubicBezTo>
                  <a:pt x="10793855" y="7716068"/>
                  <a:pt x="10452458" y="8539709"/>
                  <a:pt x="9844424" y="9147781"/>
                </a:cubicBezTo>
                <a:cubicBezTo>
                  <a:pt x="9238882" y="9754609"/>
                  <a:pt x="8415294" y="10096027"/>
                  <a:pt x="7555573" y="10096027"/>
                </a:cubicBezTo>
                <a:cubicBezTo>
                  <a:pt x="6697099" y="10096027"/>
                  <a:pt x="5873513" y="9754609"/>
                  <a:pt x="5265480" y="9147781"/>
                </a:cubicBezTo>
                <a:cubicBezTo>
                  <a:pt x="4658690" y="8539709"/>
                  <a:pt x="4317294" y="7716068"/>
                  <a:pt x="4317294" y="6858785"/>
                </a:cubicBezTo>
                <a:cubicBezTo>
                  <a:pt x="4317294" y="6572193"/>
                  <a:pt x="4203911" y="6298061"/>
                  <a:pt x="4000818" y="6094956"/>
                </a:cubicBezTo>
                <a:cubicBezTo>
                  <a:pt x="3798970" y="5893096"/>
                  <a:pt x="3524856" y="5779704"/>
                  <a:pt x="3238282" y="5779704"/>
                </a:cubicBezTo>
                <a:cubicBezTo>
                  <a:pt x="2951709" y="5779704"/>
                  <a:pt x="2677596" y="5893096"/>
                  <a:pt x="2474502" y="6094956"/>
                </a:cubicBezTo>
                <a:cubicBezTo>
                  <a:pt x="2272653" y="6298061"/>
                  <a:pt x="2158025" y="6572193"/>
                  <a:pt x="2158025" y="6858785"/>
                </a:cubicBezTo>
                <a:lnTo>
                  <a:pt x="2157750" y="6858785"/>
                </a:lnTo>
                <a:lnTo>
                  <a:pt x="2157750" y="12947913"/>
                </a:lnTo>
                <a:lnTo>
                  <a:pt x="0" y="12947913"/>
                </a:lnTo>
                <a:lnTo>
                  <a:pt x="0" y="6856035"/>
                </a:lnTo>
                <a:lnTo>
                  <a:pt x="137" y="6856035"/>
                </a:lnTo>
                <a:lnTo>
                  <a:pt x="15855" y="6538825"/>
                </a:lnTo>
                <a:cubicBezTo>
                  <a:pt x="89497" y="5797715"/>
                  <a:pt x="417246" y="5100606"/>
                  <a:pt x="948185" y="4568542"/>
                </a:cubicBezTo>
                <a:cubicBezTo>
                  <a:pt x="1554975" y="3961716"/>
                  <a:pt x="2378563" y="3620297"/>
                  <a:pt x="3238282" y="3620297"/>
                </a:cubicBezTo>
                <a:close/>
                <a:moveTo>
                  <a:pt x="17266448" y="0"/>
                </a:moveTo>
                <a:lnTo>
                  <a:pt x="19424196" y="0"/>
                </a:lnTo>
                <a:lnTo>
                  <a:pt x="19424196" y="6854790"/>
                </a:lnTo>
                <a:lnTo>
                  <a:pt x="17266448" y="685479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40F6ED5-2453-BC44-88CE-5C6635E87817}"/>
              </a:ext>
            </a:extLst>
          </p:cNvPr>
          <p:cNvSpPr/>
          <p:nvPr/>
        </p:nvSpPr>
        <p:spPr>
          <a:xfrm>
            <a:off x="3585412" y="5434266"/>
            <a:ext cx="17209990" cy="4379642"/>
          </a:xfrm>
          <a:custGeom>
            <a:avLst/>
            <a:gdLst>
              <a:gd name="connsiteX0" fmla="*/ 0 w 17253284"/>
              <a:gd name="connsiteY0" fmla="*/ 2094161 h 4380827"/>
              <a:gd name="connsiteX1" fmla="*/ 2093494 w 17253284"/>
              <a:gd name="connsiteY1" fmla="*/ 24730 h 4380827"/>
              <a:gd name="connsiteX2" fmla="*/ 4283242 w 17253284"/>
              <a:gd name="connsiteY2" fmla="*/ 1901656 h 4380827"/>
              <a:gd name="connsiteX3" fmla="*/ 6448926 w 17253284"/>
              <a:gd name="connsiteY3" fmla="*/ 4380161 h 4380827"/>
              <a:gd name="connsiteX4" fmla="*/ 8662736 w 17253284"/>
              <a:gd name="connsiteY4" fmla="*/ 2021972 h 4380827"/>
              <a:gd name="connsiteX5" fmla="*/ 10708105 w 17253284"/>
              <a:gd name="connsiteY5" fmla="*/ 667 h 4380827"/>
              <a:gd name="connsiteX6" fmla="*/ 12970042 w 17253284"/>
              <a:gd name="connsiteY6" fmla="*/ 1829467 h 4380827"/>
              <a:gd name="connsiteX7" fmla="*/ 15159789 w 17253284"/>
              <a:gd name="connsiteY7" fmla="*/ 4380161 h 4380827"/>
              <a:gd name="connsiteX8" fmla="*/ 17253284 w 17253284"/>
              <a:gd name="connsiteY8" fmla="*/ 2094161 h 4380827"/>
              <a:gd name="connsiteX0" fmla="*/ 0 w 17253284"/>
              <a:gd name="connsiteY0" fmla="*/ 2094161 h 4380827"/>
              <a:gd name="connsiteX1" fmla="*/ 2093494 w 17253284"/>
              <a:gd name="connsiteY1" fmla="*/ 24730 h 4380827"/>
              <a:gd name="connsiteX2" fmla="*/ 4283242 w 17253284"/>
              <a:gd name="connsiteY2" fmla="*/ 1901656 h 4380827"/>
              <a:gd name="connsiteX3" fmla="*/ 6448926 w 17253284"/>
              <a:gd name="connsiteY3" fmla="*/ 4380161 h 4380827"/>
              <a:gd name="connsiteX4" fmla="*/ 8662736 w 17253284"/>
              <a:gd name="connsiteY4" fmla="*/ 2021972 h 4380827"/>
              <a:gd name="connsiteX5" fmla="*/ 10708105 w 17253284"/>
              <a:gd name="connsiteY5" fmla="*/ 667 h 4380827"/>
              <a:gd name="connsiteX6" fmla="*/ 12970042 w 17253284"/>
              <a:gd name="connsiteY6" fmla="*/ 1829467 h 4380827"/>
              <a:gd name="connsiteX7" fmla="*/ 15159789 w 17253284"/>
              <a:gd name="connsiteY7" fmla="*/ 4380161 h 4380827"/>
              <a:gd name="connsiteX8" fmla="*/ 17253284 w 17253284"/>
              <a:gd name="connsiteY8" fmla="*/ 2094161 h 4380827"/>
              <a:gd name="connsiteX0" fmla="*/ 0 w 17253284"/>
              <a:gd name="connsiteY0" fmla="*/ 2094161 h 4380827"/>
              <a:gd name="connsiteX1" fmla="*/ 2093494 w 17253284"/>
              <a:gd name="connsiteY1" fmla="*/ 24730 h 4380827"/>
              <a:gd name="connsiteX2" fmla="*/ 4283242 w 17253284"/>
              <a:gd name="connsiteY2" fmla="*/ 1901656 h 4380827"/>
              <a:gd name="connsiteX3" fmla="*/ 6448926 w 17253284"/>
              <a:gd name="connsiteY3" fmla="*/ 4380161 h 4380827"/>
              <a:gd name="connsiteX4" fmla="*/ 8662736 w 17253284"/>
              <a:gd name="connsiteY4" fmla="*/ 2021972 h 4380827"/>
              <a:gd name="connsiteX5" fmla="*/ 10708105 w 17253284"/>
              <a:gd name="connsiteY5" fmla="*/ 667 h 4380827"/>
              <a:gd name="connsiteX6" fmla="*/ 12970042 w 17253284"/>
              <a:gd name="connsiteY6" fmla="*/ 1829467 h 4380827"/>
              <a:gd name="connsiteX7" fmla="*/ 15159789 w 17253284"/>
              <a:gd name="connsiteY7" fmla="*/ 4380161 h 4380827"/>
              <a:gd name="connsiteX8" fmla="*/ 17253284 w 17253284"/>
              <a:gd name="connsiteY8" fmla="*/ 2094161 h 4380827"/>
              <a:gd name="connsiteX0" fmla="*/ 0 w 17253284"/>
              <a:gd name="connsiteY0" fmla="*/ 2093909 h 4380575"/>
              <a:gd name="connsiteX1" fmla="*/ 2093494 w 17253284"/>
              <a:gd name="connsiteY1" fmla="*/ 24478 h 4380575"/>
              <a:gd name="connsiteX2" fmla="*/ 4283242 w 17253284"/>
              <a:gd name="connsiteY2" fmla="*/ 1901404 h 4380575"/>
              <a:gd name="connsiteX3" fmla="*/ 6448926 w 17253284"/>
              <a:gd name="connsiteY3" fmla="*/ 4379909 h 4380575"/>
              <a:gd name="connsiteX4" fmla="*/ 8662736 w 17253284"/>
              <a:gd name="connsiteY4" fmla="*/ 2021720 h 4380575"/>
              <a:gd name="connsiteX5" fmla="*/ 10708105 w 17253284"/>
              <a:gd name="connsiteY5" fmla="*/ 415 h 4380575"/>
              <a:gd name="connsiteX6" fmla="*/ 12970042 w 17253284"/>
              <a:gd name="connsiteY6" fmla="*/ 1829215 h 4380575"/>
              <a:gd name="connsiteX7" fmla="*/ 15159789 w 17253284"/>
              <a:gd name="connsiteY7" fmla="*/ 4379909 h 4380575"/>
              <a:gd name="connsiteX8" fmla="*/ 17253284 w 17253284"/>
              <a:gd name="connsiteY8" fmla="*/ 2093909 h 4380575"/>
              <a:gd name="connsiteX0" fmla="*/ 0 w 17253689"/>
              <a:gd name="connsiteY0" fmla="*/ 2093909 h 4380522"/>
              <a:gd name="connsiteX1" fmla="*/ 2093494 w 17253689"/>
              <a:gd name="connsiteY1" fmla="*/ 24478 h 4380522"/>
              <a:gd name="connsiteX2" fmla="*/ 4283242 w 17253689"/>
              <a:gd name="connsiteY2" fmla="*/ 1901404 h 4380522"/>
              <a:gd name="connsiteX3" fmla="*/ 6448926 w 17253689"/>
              <a:gd name="connsiteY3" fmla="*/ 4379909 h 4380522"/>
              <a:gd name="connsiteX4" fmla="*/ 8662736 w 17253689"/>
              <a:gd name="connsiteY4" fmla="*/ 2021720 h 4380522"/>
              <a:gd name="connsiteX5" fmla="*/ 10708105 w 17253689"/>
              <a:gd name="connsiteY5" fmla="*/ 415 h 4380522"/>
              <a:gd name="connsiteX6" fmla="*/ 12970042 w 17253689"/>
              <a:gd name="connsiteY6" fmla="*/ 1829215 h 4380522"/>
              <a:gd name="connsiteX7" fmla="*/ 15159789 w 17253689"/>
              <a:gd name="connsiteY7" fmla="*/ 4379909 h 4380522"/>
              <a:gd name="connsiteX8" fmla="*/ 17253284 w 17253689"/>
              <a:gd name="connsiteY8" fmla="*/ 2093909 h 4380522"/>
              <a:gd name="connsiteX0" fmla="*/ 0 w 17257160"/>
              <a:gd name="connsiteY0" fmla="*/ 2093909 h 4380036"/>
              <a:gd name="connsiteX1" fmla="*/ 2093494 w 17257160"/>
              <a:gd name="connsiteY1" fmla="*/ 24478 h 4380036"/>
              <a:gd name="connsiteX2" fmla="*/ 4283242 w 17257160"/>
              <a:gd name="connsiteY2" fmla="*/ 1901404 h 4380036"/>
              <a:gd name="connsiteX3" fmla="*/ 6448926 w 17257160"/>
              <a:gd name="connsiteY3" fmla="*/ 4379909 h 4380036"/>
              <a:gd name="connsiteX4" fmla="*/ 8662736 w 17257160"/>
              <a:gd name="connsiteY4" fmla="*/ 2021720 h 4380036"/>
              <a:gd name="connsiteX5" fmla="*/ 10708105 w 17257160"/>
              <a:gd name="connsiteY5" fmla="*/ 415 h 4380036"/>
              <a:gd name="connsiteX6" fmla="*/ 12970042 w 17257160"/>
              <a:gd name="connsiteY6" fmla="*/ 1829215 h 4380036"/>
              <a:gd name="connsiteX7" fmla="*/ 15159789 w 17257160"/>
              <a:gd name="connsiteY7" fmla="*/ 4379909 h 4380036"/>
              <a:gd name="connsiteX8" fmla="*/ 17253284 w 17257160"/>
              <a:gd name="connsiteY8" fmla="*/ 2093909 h 4380036"/>
              <a:gd name="connsiteX0" fmla="*/ 0 w 17257160"/>
              <a:gd name="connsiteY0" fmla="*/ 2093603 h 4379730"/>
              <a:gd name="connsiteX1" fmla="*/ 2093494 w 17257160"/>
              <a:gd name="connsiteY1" fmla="*/ 24172 h 4379730"/>
              <a:gd name="connsiteX2" fmla="*/ 4283242 w 17257160"/>
              <a:gd name="connsiteY2" fmla="*/ 1901098 h 4379730"/>
              <a:gd name="connsiteX3" fmla="*/ 6448926 w 17257160"/>
              <a:gd name="connsiteY3" fmla="*/ 4379603 h 4379730"/>
              <a:gd name="connsiteX4" fmla="*/ 8662736 w 17257160"/>
              <a:gd name="connsiteY4" fmla="*/ 2021414 h 4379730"/>
              <a:gd name="connsiteX5" fmla="*/ 10708105 w 17257160"/>
              <a:gd name="connsiteY5" fmla="*/ 109 h 4379730"/>
              <a:gd name="connsiteX6" fmla="*/ 12970042 w 17257160"/>
              <a:gd name="connsiteY6" fmla="*/ 1828909 h 4379730"/>
              <a:gd name="connsiteX7" fmla="*/ 15159789 w 17257160"/>
              <a:gd name="connsiteY7" fmla="*/ 4379603 h 4379730"/>
              <a:gd name="connsiteX8" fmla="*/ 17253284 w 17257160"/>
              <a:gd name="connsiteY8" fmla="*/ 2093603 h 4379730"/>
              <a:gd name="connsiteX0" fmla="*/ 0 w 17257160"/>
              <a:gd name="connsiteY0" fmla="*/ 2093603 h 4379708"/>
              <a:gd name="connsiteX1" fmla="*/ 2093494 w 17257160"/>
              <a:gd name="connsiteY1" fmla="*/ 24172 h 4379708"/>
              <a:gd name="connsiteX2" fmla="*/ 4283242 w 17257160"/>
              <a:gd name="connsiteY2" fmla="*/ 1901098 h 4379708"/>
              <a:gd name="connsiteX3" fmla="*/ 6448926 w 17257160"/>
              <a:gd name="connsiteY3" fmla="*/ 4379603 h 4379708"/>
              <a:gd name="connsiteX4" fmla="*/ 8662736 w 17257160"/>
              <a:gd name="connsiteY4" fmla="*/ 2021414 h 4379708"/>
              <a:gd name="connsiteX5" fmla="*/ 10708105 w 17257160"/>
              <a:gd name="connsiteY5" fmla="*/ 109 h 4379708"/>
              <a:gd name="connsiteX6" fmla="*/ 12970042 w 17257160"/>
              <a:gd name="connsiteY6" fmla="*/ 1828909 h 4379708"/>
              <a:gd name="connsiteX7" fmla="*/ 15159789 w 17257160"/>
              <a:gd name="connsiteY7" fmla="*/ 4379603 h 4379708"/>
              <a:gd name="connsiteX8" fmla="*/ 17253284 w 17257160"/>
              <a:gd name="connsiteY8" fmla="*/ 2093603 h 4379708"/>
              <a:gd name="connsiteX0" fmla="*/ 0 w 17257160"/>
              <a:gd name="connsiteY0" fmla="*/ 2093603 h 4379708"/>
              <a:gd name="connsiteX1" fmla="*/ 2093494 w 17257160"/>
              <a:gd name="connsiteY1" fmla="*/ 24172 h 4379708"/>
              <a:gd name="connsiteX2" fmla="*/ 4283242 w 17257160"/>
              <a:gd name="connsiteY2" fmla="*/ 1901098 h 4379708"/>
              <a:gd name="connsiteX3" fmla="*/ 6448926 w 17257160"/>
              <a:gd name="connsiteY3" fmla="*/ 4379603 h 4379708"/>
              <a:gd name="connsiteX4" fmla="*/ 8662736 w 17257160"/>
              <a:gd name="connsiteY4" fmla="*/ 2021414 h 4379708"/>
              <a:gd name="connsiteX5" fmla="*/ 10708105 w 17257160"/>
              <a:gd name="connsiteY5" fmla="*/ 109 h 4379708"/>
              <a:gd name="connsiteX6" fmla="*/ 12970042 w 17257160"/>
              <a:gd name="connsiteY6" fmla="*/ 1828909 h 4379708"/>
              <a:gd name="connsiteX7" fmla="*/ 15159789 w 17257160"/>
              <a:gd name="connsiteY7" fmla="*/ 4379603 h 4379708"/>
              <a:gd name="connsiteX8" fmla="*/ 17253284 w 17257160"/>
              <a:gd name="connsiteY8" fmla="*/ 2093603 h 4379708"/>
              <a:gd name="connsiteX0" fmla="*/ 0 w 17257160"/>
              <a:gd name="connsiteY0" fmla="*/ 2093603 h 4379708"/>
              <a:gd name="connsiteX1" fmla="*/ 2093494 w 17257160"/>
              <a:gd name="connsiteY1" fmla="*/ 24172 h 4379708"/>
              <a:gd name="connsiteX2" fmla="*/ 4283242 w 17257160"/>
              <a:gd name="connsiteY2" fmla="*/ 1901098 h 4379708"/>
              <a:gd name="connsiteX3" fmla="*/ 6448926 w 17257160"/>
              <a:gd name="connsiteY3" fmla="*/ 4379603 h 4379708"/>
              <a:gd name="connsiteX4" fmla="*/ 8662736 w 17257160"/>
              <a:gd name="connsiteY4" fmla="*/ 2021414 h 4379708"/>
              <a:gd name="connsiteX5" fmla="*/ 10708105 w 17257160"/>
              <a:gd name="connsiteY5" fmla="*/ 109 h 4379708"/>
              <a:gd name="connsiteX6" fmla="*/ 12970042 w 17257160"/>
              <a:gd name="connsiteY6" fmla="*/ 1828909 h 4379708"/>
              <a:gd name="connsiteX7" fmla="*/ 15159789 w 17257160"/>
              <a:gd name="connsiteY7" fmla="*/ 4379603 h 4379708"/>
              <a:gd name="connsiteX8" fmla="*/ 17253284 w 17257160"/>
              <a:gd name="connsiteY8" fmla="*/ 2093603 h 4379708"/>
              <a:gd name="connsiteX0" fmla="*/ 0 w 17205149"/>
              <a:gd name="connsiteY0" fmla="*/ 2093603 h 4380216"/>
              <a:gd name="connsiteX1" fmla="*/ 2093494 w 17205149"/>
              <a:gd name="connsiteY1" fmla="*/ 24172 h 4380216"/>
              <a:gd name="connsiteX2" fmla="*/ 4283242 w 17205149"/>
              <a:gd name="connsiteY2" fmla="*/ 1901098 h 4380216"/>
              <a:gd name="connsiteX3" fmla="*/ 6448926 w 17205149"/>
              <a:gd name="connsiteY3" fmla="*/ 4379603 h 4380216"/>
              <a:gd name="connsiteX4" fmla="*/ 8662736 w 17205149"/>
              <a:gd name="connsiteY4" fmla="*/ 2021414 h 4380216"/>
              <a:gd name="connsiteX5" fmla="*/ 10708105 w 17205149"/>
              <a:gd name="connsiteY5" fmla="*/ 109 h 4380216"/>
              <a:gd name="connsiteX6" fmla="*/ 12970042 w 17205149"/>
              <a:gd name="connsiteY6" fmla="*/ 1828909 h 4380216"/>
              <a:gd name="connsiteX7" fmla="*/ 15159789 w 17205149"/>
              <a:gd name="connsiteY7" fmla="*/ 4379603 h 4380216"/>
              <a:gd name="connsiteX8" fmla="*/ 17204732 w 17205149"/>
              <a:gd name="connsiteY8" fmla="*/ 2093603 h 4380216"/>
              <a:gd name="connsiteX0" fmla="*/ 0 w 17209990"/>
              <a:gd name="connsiteY0" fmla="*/ 2093603 h 4379642"/>
              <a:gd name="connsiteX1" fmla="*/ 2093494 w 17209990"/>
              <a:gd name="connsiteY1" fmla="*/ 24172 h 4379642"/>
              <a:gd name="connsiteX2" fmla="*/ 4283242 w 17209990"/>
              <a:gd name="connsiteY2" fmla="*/ 1901098 h 4379642"/>
              <a:gd name="connsiteX3" fmla="*/ 6448926 w 17209990"/>
              <a:gd name="connsiteY3" fmla="*/ 4379603 h 4379642"/>
              <a:gd name="connsiteX4" fmla="*/ 8662736 w 17209990"/>
              <a:gd name="connsiteY4" fmla="*/ 2021414 h 4379642"/>
              <a:gd name="connsiteX5" fmla="*/ 10708105 w 17209990"/>
              <a:gd name="connsiteY5" fmla="*/ 109 h 4379642"/>
              <a:gd name="connsiteX6" fmla="*/ 12970042 w 17209990"/>
              <a:gd name="connsiteY6" fmla="*/ 1828909 h 4379642"/>
              <a:gd name="connsiteX7" fmla="*/ 15159789 w 17209990"/>
              <a:gd name="connsiteY7" fmla="*/ 4379603 h 4379642"/>
              <a:gd name="connsiteX8" fmla="*/ 17204732 w 17209990"/>
              <a:gd name="connsiteY8" fmla="*/ 2093603 h 437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9990" h="4379642">
                <a:moveTo>
                  <a:pt x="0" y="2093603"/>
                </a:moveTo>
                <a:cubicBezTo>
                  <a:pt x="11892" y="2131218"/>
                  <a:pt x="55316" y="72022"/>
                  <a:pt x="2093494" y="24172"/>
                </a:cubicBezTo>
                <a:cubicBezTo>
                  <a:pt x="4131672" y="-23678"/>
                  <a:pt x="4251019" y="1884641"/>
                  <a:pt x="4283242" y="1901098"/>
                </a:cubicBezTo>
                <a:cubicBezTo>
                  <a:pt x="4315465" y="1917555"/>
                  <a:pt x="4457768" y="4391081"/>
                  <a:pt x="6448926" y="4379603"/>
                </a:cubicBezTo>
                <a:cubicBezTo>
                  <a:pt x="8440084" y="4368125"/>
                  <a:pt x="8646556" y="2041882"/>
                  <a:pt x="8662736" y="2021414"/>
                </a:cubicBezTo>
                <a:cubicBezTo>
                  <a:pt x="8678916" y="2000946"/>
                  <a:pt x="8744745" y="16428"/>
                  <a:pt x="10708105" y="109"/>
                </a:cubicBezTo>
                <a:cubicBezTo>
                  <a:pt x="12671465" y="-16210"/>
                  <a:pt x="12969074" y="1808441"/>
                  <a:pt x="12970042" y="1828909"/>
                </a:cubicBezTo>
                <a:cubicBezTo>
                  <a:pt x="12971010" y="1849377"/>
                  <a:pt x="13094545" y="4384039"/>
                  <a:pt x="15159789" y="4379603"/>
                </a:cubicBezTo>
                <a:cubicBezTo>
                  <a:pt x="17225033" y="4375167"/>
                  <a:pt x="17232529" y="2072859"/>
                  <a:pt x="17204732" y="2093603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5367F-E18F-3643-BFA5-939C871A9968}"/>
              </a:ext>
            </a:extLst>
          </p:cNvPr>
          <p:cNvCxnSpPr>
            <a:cxnSpLocks/>
          </p:cNvCxnSpPr>
          <p:nvPr/>
        </p:nvCxnSpPr>
        <p:spPr>
          <a:xfrm>
            <a:off x="3585412" y="7527869"/>
            <a:ext cx="0" cy="6212573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AC5C4-D392-2D45-A55C-CA6F9F2DD5C3}"/>
              </a:ext>
            </a:extLst>
          </p:cNvPr>
          <p:cNvCxnSpPr>
            <a:cxnSpLocks/>
            <a:stCxn id="17" idx="0"/>
          </p:cNvCxnSpPr>
          <p:nvPr/>
        </p:nvCxnSpPr>
        <p:spPr>
          <a:xfrm flipH="1">
            <a:off x="20799426" y="0"/>
            <a:ext cx="24476" cy="7527869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Freeform 217">
            <a:extLst>
              <a:ext uri="{FF2B5EF4-FFF2-40B4-BE49-F238E27FC236}">
                <a16:creationId xmlns:a16="http://schemas.microsoft.com/office/drawing/2014/main" id="{7236575C-B753-9444-9D57-F629B1B2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61" y="4487139"/>
            <a:ext cx="1973404" cy="1973404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2AD78C5-685E-0A4C-B59F-9DC97C89F464}"/>
              </a:ext>
            </a:extLst>
          </p:cNvPr>
          <p:cNvSpPr txBox="1">
            <a:spLocks/>
          </p:cNvSpPr>
          <p:nvPr/>
        </p:nvSpPr>
        <p:spPr>
          <a:xfrm>
            <a:off x="2874107" y="3164275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01BB3-76D2-FA49-9B97-C3D97B2B47E6}"/>
              </a:ext>
            </a:extLst>
          </p:cNvPr>
          <p:cNvSpPr txBox="1"/>
          <p:nvPr/>
        </p:nvSpPr>
        <p:spPr>
          <a:xfrm>
            <a:off x="4237633" y="258234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73CADDA0-A4FF-AE40-8752-D001B3ED3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5632" y="5108798"/>
            <a:ext cx="740260" cy="74026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217">
            <a:extLst>
              <a:ext uri="{FF2B5EF4-FFF2-40B4-BE49-F238E27FC236}">
                <a16:creationId xmlns:a16="http://schemas.microsoft.com/office/drawing/2014/main" id="{64F86EA3-3321-BC43-AC4F-A7011A4F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4150" y="4487139"/>
            <a:ext cx="1973404" cy="1973404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18A1ED6-35FA-D546-A99B-29CAFBC7C8FB}"/>
              </a:ext>
            </a:extLst>
          </p:cNvPr>
          <p:cNvSpPr txBox="1">
            <a:spLocks/>
          </p:cNvSpPr>
          <p:nvPr/>
        </p:nvSpPr>
        <p:spPr>
          <a:xfrm>
            <a:off x="11419196" y="3164275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58363D-BCEF-B245-8923-0E1BD3BA92D4}"/>
              </a:ext>
            </a:extLst>
          </p:cNvPr>
          <p:cNvSpPr txBox="1"/>
          <p:nvPr/>
        </p:nvSpPr>
        <p:spPr>
          <a:xfrm>
            <a:off x="12735434" y="258234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Freeform 216">
            <a:extLst>
              <a:ext uri="{FF2B5EF4-FFF2-40B4-BE49-F238E27FC236}">
                <a16:creationId xmlns:a16="http://schemas.microsoft.com/office/drawing/2014/main" id="{7E39FBF7-7308-C640-8331-84C04B4B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6100" y="8773789"/>
            <a:ext cx="1973404" cy="1973404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9750DD9-A6FA-9046-8CEB-8888CD837056}"/>
              </a:ext>
            </a:extLst>
          </p:cNvPr>
          <p:cNvSpPr txBox="1">
            <a:spLocks/>
          </p:cNvSpPr>
          <p:nvPr/>
        </p:nvSpPr>
        <p:spPr>
          <a:xfrm>
            <a:off x="7161146" y="11678169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8F7316-4275-FA46-BAE9-540DD52D0935}"/>
              </a:ext>
            </a:extLst>
          </p:cNvPr>
          <p:cNvSpPr txBox="1"/>
          <p:nvPr/>
        </p:nvSpPr>
        <p:spPr>
          <a:xfrm>
            <a:off x="8484597" y="1109623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9" name="Freeform 933">
            <a:extLst>
              <a:ext uri="{FF2B5EF4-FFF2-40B4-BE49-F238E27FC236}">
                <a16:creationId xmlns:a16="http://schemas.microsoft.com/office/drawing/2014/main" id="{961CEE59-7C17-E34E-ABEA-873C562E3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32669" y="9414741"/>
            <a:ext cx="740262" cy="69150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216">
            <a:extLst>
              <a:ext uri="{FF2B5EF4-FFF2-40B4-BE49-F238E27FC236}">
                <a16:creationId xmlns:a16="http://schemas.microsoft.com/office/drawing/2014/main" id="{E34C187B-FE90-C04B-8D3E-E5C7712A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036" y="8773789"/>
            <a:ext cx="1973404" cy="1973404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0A5F45-4BE0-D74B-97D8-C3B298A5E035}"/>
              </a:ext>
            </a:extLst>
          </p:cNvPr>
          <p:cNvSpPr txBox="1">
            <a:spLocks/>
          </p:cNvSpPr>
          <p:nvPr/>
        </p:nvSpPr>
        <p:spPr>
          <a:xfrm>
            <a:off x="15901082" y="11678169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C93C0-1BAE-E54B-80E4-41C7886DD176}"/>
              </a:ext>
            </a:extLst>
          </p:cNvPr>
          <p:cNvSpPr txBox="1"/>
          <p:nvPr/>
        </p:nvSpPr>
        <p:spPr>
          <a:xfrm>
            <a:off x="17202893" y="1109623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4415DF38-E9A1-964B-8A7F-FA05EB7C94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62245" y="9378856"/>
            <a:ext cx="760984" cy="76327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946">
            <a:extLst>
              <a:ext uri="{FF2B5EF4-FFF2-40B4-BE49-F238E27FC236}">
                <a16:creationId xmlns:a16="http://schemas.microsoft.com/office/drawing/2014/main" id="{E3AF894D-3A6A-7C4B-8498-6E53B8728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80359" y="5093272"/>
            <a:ext cx="760984" cy="763270"/>
          </a:xfrm>
          <a:custGeom>
            <a:avLst/>
            <a:gdLst>
              <a:gd name="T0" fmla="*/ 48232487 w 291740"/>
              <a:gd name="T1" fmla="*/ 53883607 h 291739"/>
              <a:gd name="T2" fmla="*/ 53906848 w 291740"/>
              <a:gd name="T3" fmla="*/ 43279401 h 291739"/>
              <a:gd name="T4" fmla="*/ 48232487 w 291740"/>
              <a:gd name="T5" fmla="*/ 40373170 h 291739"/>
              <a:gd name="T6" fmla="*/ 15719770 w 291740"/>
              <a:gd name="T7" fmla="*/ 61581307 h 291739"/>
              <a:gd name="T8" fmla="*/ 46392302 w 291740"/>
              <a:gd name="T9" fmla="*/ 40373170 h 291739"/>
              <a:gd name="T10" fmla="*/ 10965585 w 291740"/>
              <a:gd name="T11" fmla="*/ 40373170 h 291739"/>
              <a:gd name="T12" fmla="*/ 8205148 w 291740"/>
              <a:gd name="T13" fmla="*/ 53883607 h 291739"/>
              <a:gd name="T14" fmla="*/ 13802291 w 291740"/>
              <a:gd name="T15" fmla="*/ 40373170 h 291739"/>
              <a:gd name="T16" fmla="*/ 1916774 w 291740"/>
              <a:gd name="T17" fmla="*/ 32675959 h 291739"/>
              <a:gd name="T18" fmla="*/ 3527410 w 291740"/>
              <a:gd name="T19" fmla="*/ 53883607 h 291739"/>
              <a:gd name="T20" fmla="*/ 6288253 w 291740"/>
              <a:gd name="T21" fmla="*/ 43279401 h 291739"/>
              <a:gd name="T22" fmla="*/ 51146432 w 291740"/>
              <a:gd name="T23" fmla="*/ 38488293 h 291739"/>
              <a:gd name="T24" fmla="*/ 55824074 w 291740"/>
              <a:gd name="T25" fmla="*/ 53883607 h 291739"/>
              <a:gd name="T26" fmla="*/ 60194638 w 291740"/>
              <a:gd name="T27" fmla="*/ 52312661 h 291739"/>
              <a:gd name="T28" fmla="*/ 1916774 w 291740"/>
              <a:gd name="T29" fmla="*/ 32675959 h 291739"/>
              <a:gd name="T30" fmla="*/ 17134884 w 291740"/>
              <a:gd name="T31" fmla="*/ 26625070 h 291739"/>
              <a:gd name="T32" fmla="*/ 15190343 w 291740"/>
              <a:gd name="T33" fmla="*/ 26625070 h 291739"/>
              <a:gd name="T34" fmla="*/ 11099235 w 291740"/>
              <a:gd name="T35" fmla="*/ 25587711 h 291739"/>
              <a:gd name="T36" fmla="*/ 11099235 w 291740"/>
              <a:gd name="T37" fmla="*/ 27582594 h 291739"/>
              <a:gd name="T38" fmla="*/ 11099235 w 291740"/>
              <a:gd name="T39" fmla="*/ 25587711 h 291739"/>
              <a:gd name="T40" fmla="*/ 7008157 w 291740"/>
              <a:gd name="T41" fmla="*/ 26625070 h 291739"/>
              <a:gd name="T42" fmla="*/ 5063367 w 291740"/>
              <a:gd name="T43" fmla="*/ 26625070 h 291739"/>
              <a:gd name="T44" fmla="*/ 3527410 w 291740"/>
              <a:gd name="T45" fmla="*/ 22464438 h 291739"/>
              <a:gd name="T46" fmla="*/ 1916774 w 291740"/>
              <a:gd name="T47" fmla="*/ 30790581 h 291739"/>
              <a:gd name="T48" fmla="*/ 60194638 w 291740"/>
              <a:gd name="T49" fmla="*/ 24035527 h 291739"/>
              <a:gd name="T50" fmla="*/ 3527410 w 291740"/>
              <a:gd name="T51" fmla="*/ 22464438 h 291739"/>
              <a:gd name="T52" fmla="*/ 48232487 w 291740"/>
              <a:gd name="T53" fmla="*/ 20500782 h 291739"/>
              <a:gd name="T54" fmla="*/ 53906848 w 291740"/>
              <a:gd name="T55" fmla="*/ 12174874 h 291739"/>
              <a:gd name="T56" fmla="*/ 8205148 w 291740"/>
              <a:gd name="T57" fmla="*/ 12174874 h 291739"/>
              <a:gd name="T58" fmla="*/ 13802291 w 291740"/>
              <a:gd name="T59" fmla="*/ 20500782 h 291739"/>
              <a:gd name="T60" fmla="*/ 8205148 w 291740"/>
              <a:gd name="T61" fmla="*/ 12174874 h 291739"/>
              <a:gd name="T62" fmla="*/ 15719770 w 291740"/>
              <a:gd name="T63" fmla="*/ 20500782 h 291739"/>
              <a:gd name="T64" fmla="*/ 46392302 w 291740"/>
              <a:gd name="T65" fmla="*/ 1885498 h 291739"/>
              <a:gd name="T66" fmla="*/ 14799270 w 291740"/>
              <a:gd name="T67" fmla="*/ 0 h 291739"/>
              <a:gd name="T68" fmla="*/ 48232487 w 291740"/>
              <a:gd name="T69" fmla="*/ 942071 h 291739"/>
              <a:gd name="T70" fmla="*/ 54826858 w 291740"/>
              <a:gd name="T71" fmla="*/ 10289961 h 291739"/>
              <a:gd name="T72" fmla="*/ 55824074 w 291740"/>
              <a:gd name="T73" fmla="*/ 20500782 h 291739"/>
              <a:gd name="T74" fmla="*/ 62035026 w 291740"/>
              <a:gd name="T75" fmla="*/ 24035527 h 291739"/>
              <a:gd name="T76" fmla="*/ 58584350 w 291740"/>
              <a:gd name="T77" fmla="*/ 55768638 h 291739"/>
              <a:gd name="T78" fmla="*/ 48232487 w 291740"/>
              <a:gd name="T79" fmla="*/ 62523656 h 291739"/>
              <a:gd name="T80" fmla="*/ 14799270 w 291740"/>
              <a:gd name="T81" fmla="*/ 63544660 h 291739"/>
              <a:gd name="T82" fmla="*/ 13802291 w 291740"/>
              <a:gd name="T83" fmla="*/ 55768638 h 291739"/>
              <a:gd name="T84" fmla="*/ 0 w 291740"/>
              <a:gd name="T85" fmla="*/ 52312661 h 291739"/>
              <a:gd name="T86" fmla="*/ 3527410 w 291740"/>
              <a:gd name="T87" fmla="*/ 20500782 h 291739"/>
              <a:gd name="T88" fmla="*/ 6288253 w 291740"/>
              <a:gd name="T89" fmla="*/ 11153936 h 291739"/>
              <a:gd name="T90" fmla="*/ 13802291 w 291740"/>
              <a:gd name="T91" fmla="*/ 10289961 h 291739"/>
              <a:gd name="T92" fmla="*/ 14799270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2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06F82-EE4B-834C-B5CA-C7DFB5EB492C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1FB77-6BE0-5648-820D-66018AB1D93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0850A84-32E7-094E-9835-849C119A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138" y="2995925"/>
            <a:ext cx="16442404" cy="9652288"/>
          </a:xfrm>
          <a:custGeom>
            <a:avLst/>
            <a:gdLst>
              <a:gd name="T0" fmla="*/ 8912 w 13199"/>
              <a:gd name="T1" fmla="*/ 656 h 7746"/>
              <a:gd name="T2" fmla="*/ 13198 w 13199"/>
              <a:gd name="T3" fmla="*/ 0 h 7746"/>
              <a:gd name="T4" fmla="*/ 10497 w 13199"/>
              <a:gd name="T5" fmla="*/ 1223 h 7746"/>
              <a:gd name="T6" fmla="*/ 10497 w 13199"/>
              <a:gd name="T7" fmla="*/ 1223 h 7746"/>
              <a:gd name="T8" fmla="*/ 9776 w 13199"/>
              <a:gd name="T9" fmla="*/ 1521 h 7746"/>
              <a:gd name="T10" fmla="*/ 9478 w 13199"/>
              <a:gd name="T11" fmla="*/ 2242 h 7746"/>
              <a:gd name="T12" fmla="*/ 9308 w 13199"/>
              <a:gd name="T13" fmla="*/ 3100 h 7746"/>
              <a:gd name="T14" fmla="*/ 8821 w 13199"/>
              <a:gd name="T15" fmla="*/ 3826 h 7746"/>
              <a:gd name="T16" fmla="*/ 8093 w 13199"/>
              <a:gd name="T17" fmla="*/ 4313 h 7746"/>
              <a:gd name="T18" fmla="*/ 7236 w 13199"/>
              <a:gd name="T19" fmla="*/ 4483 h 7746"/>
              <a:gd name="T20" fmla="*/ 2242 w 13199"/>
              <a:gd name="T21" fmla="*/ 4483 h 7746"/>
              <a:gd name="T22" fmla="*/ 1852 w 13199"/>
              <a:gd name="T23" fmla="*/ 4561 h 7746"/>
              <a:gd name="T24" fmla="*/ 1521 w 13199"/>
              <a:gd name="T25" fmla="*/ 4781 h 7746"/>
              <a:gd name="T26" fmla="*/ 1301 w 13199"/>
              <a:gd name="T27" fmla="*/ 5113 h 7746"/>
              <a:gd name="T28" fmla="*/ 1223 w 13199"/>
              <a:gd name="T29" fmla="*/ 5503 h 7746"/>
              <a:gd name="T30" fmla="*/ 1301 w 13199"/>
              <a:gd name="T31" fmla="*/ 5892 h 7746"/>
              <a:gd name="T32" fmla="*/ 1521 w 13199"/>
              <a:gd name="T33" fmla="*/ 6223 h 7746"/>
              <a:gd name="T34" fmla="*/ 1852 w 13199"/>
              <a:gd name="T35" fmla="*/ 6444 h 7746"/>
              <a:gd name="T36" fmla="*/ 2242 w 13199"/>
              <a:gd name="T37" fmla="*/ 6521 h 7746"/>
              <a:gd name="T38" fmla="*/ 13198 w 13199"/>
              <a:gd name="T39" fmla="*/ 6521 h 7746"/>
              <a:gd name="T40" fmla="*/ 2242 w 13199"/>
              <a:gd name="T41" fmla="*/ 7745 h 7746"/>
              <a:gd name="T42" fmla="*/ 1384 w 13199"/>
              <a:gd name="T43" fmla="*/ 7574 h 7746"/>
              <a:gd name="T44" fmla="*/ 657 w 13199"/>
              <a:gd name="T45" fmla="*/ 7088 h 7746"/>
              <a:gd name="T46" fmla="*/ 170 w 13199"/>
              <a:gd name="T47" fmla="*/ 6361 h 7746"/>
              <a:gd name="T48" fmla="*/ 0 w 13199"/>
              <a:gd name="T49" fmla="*/ 5503 h 7746"/>
              <a:gd name="T50" fmla="*/ 170 w 13199"/>
              <a:gd name="T51" fmla="*/ 4645 h 7746"/>
              <a:gd name="T52" fmla="*/ 657 w 13199"/>
              <a:gd name="T53" fmla="*/ 3917 h 7746"/>
              <a:gd name="T54" fmla="*/ 1384 w 13199"/>
              <a:gd name="T55" fmla="*/ 3431 h 7746"/>
              <a:gd name="T56" fmla="*/ 2242 w 13199"/>
              <a:gd name="T57" fmla="*/ 3261 h 7746"/>
              <a:gd name="T58" fmla="*/ 7236 w 13199"/>
              <a:gd name="T59" fmla="*/ 3261 h 7746"/>
              <a:gd name="T60" fmla="*/ 7626 w 13199"/>
              <a:gd name="T61" fmla="*/ 3183 h 7746"/>
              <a:gd name="T62" fmla="*/ 7956 w 13199"/>
              <a:gd name="T63" fmla="*/ 2963 h 7746"/>
              <a:gd name="T64" fmla="*/ 8177 w 13199"/>
              <a:gd name="T65" fmla="*/ 2632 h 7746"/>
              <a:gd name="T66" fmla="*/ 8255 w 13199"/>
              <a:gd name="T67" fmla="*/ 2242 h 7746"/>
              <a:gd name="T68" fmla="*/ 8255 w 13199"/>
              <a:gd name="T69" fmla="*/ 2242 h 7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199" h="7746">
                <a:moveTo>
                  <a:pt x="8912" y="656"/>
                </a:moveTo>
                <a:lnTo>
                  <a:pt x="8912" y="656"/>
                </a:lnTo>
                <a:cubicBezTo>
                  <a:pt x="9332" y="236"/>
                  <a:pt x="9902" y="0"/>
                  <a:pt x="10497" y="0"/>
                </a:cubicBezTo>
                <a:lnTo>
                  <a:pt x="13198" y="0"/>
                </a:lnTo>
                <a:lnTo>
                  <a:pt x="13198" y="1223"/>
                </a:lnTo>
                <a:lnTo>
                  <a:pt x="10497" y="1223"/>
                </a:lnTo>
                <a:lnTo>
                  <a:pt x="10497" y="1223"/>
                </a:lnTo>
                <a:lnTo>
                  <a:pt x="10497" y="1223"/>
                </a:lnTo>
                <a:cubicBezTo>
                  <a:pt x="10227" y="1223"/>
                  <a:pt x="9967" y="1330"/>
                  <a:pt x="9776" y="1521"/>
                </a:cubicBezTo>
                <a:lnTo>
                  <a:pt x="9776" y="1521"/>
                </a:lnTo>
                <a:cubicBezTo>
                  <a:pt x="9585" y="1712"/>
                  <a:pt x="9478" y="1971"/>
                  <a:pt x="9478" y="2242"/>
                </a:cubicBezTo>
                <a:lnTo>
                  <a:pt x="9478" y="2242"/>
                </a:lnTo>
                <a:lnTo>
                  <a:pt x="9478" y="2242"/>
                </a:lnTo>
                <a:cubicBezTo>
                  <a:pt x="9478" y="2536"/>
                  <a:pt x="9420" y="2828"/>
                  <a:pt x="9308" y="3100"/>
                </a:cubicBezTo>
                <a:lnTo>
                  <a:pt x="9308" y="3100"/>
                </a:lnTo>
                <a:cubicBezTo>
                  <a:pt x="9194" y="3371"/>
                  <a:pt x="9029" y="3619"/>
                  <a:pt x="8821" y="3826"/>
                </a:cubicBezTo>
                <a:lnTo>
                  <a:pt x="8821" y="3826"/>
                </a:lnTo>
                <a:cubicBezTo>
                  <a:pt x="8613" y="4035"/>
                  <a:pt x="8366" y="4200"/>
                  <a:pt x="8093" y="4313"/>
                </a:cubicBezTo>
                <a:lnTo>
                  <a:pt x="8093" y="4313"/>
                </a:lnTo>
                <a:cubicBezTo>
                  <a:pt x="7821" y="4425"/>
                  <a:pt x="7530" y="4483"/>
                  <a:pt x="7236" y="4483"/>
                </a:cubicBezTo>
                <a:lnTo>
                  <a:pt x="2242" y="4483"/>
                </a:lnTo>
                <a:lnTo>
                  <a:pt x="2242" y="4483"/>
                </a:lnTo>
                <a:lnTo>
                  <a:pt x="2242" y="4483"/>
                </a:lnTo>
                <a:cubicBezTo>
                  <a:pt x="2108" y="4483"/>
                  <a:pt x="1976" y="4510"/>
                  <a:pt x="1852" y="4561"/>
                </a:cubicBezTo>
                <a:lnTo>
                  <a:pt x="1852" y="4561"/>
                </a:lnTo>
                <a:cubicBezTo>
                  <a:pt x="1728" y="4612"/>
                  <a:pt x="1616" y="4687"/>
                  <a:pt x="1521" y="4781"/>
                </a:cubicBezTo>
                <a:lnTo>
                  <a:pt x="1521" y="4781"/>
                </a:lnTo>
                <a:cubicBezTo>
                  <a:pt x="1427" y="4877"/>
                  <a:pt x="1351" y="4989"/>
                  <a:pt x="1301" y="5113"/>
                </a:cubicBezTo>
                <a:lnTo>
                  <a:pt x="1301" y="5113"/>
                </a:lnTo>
                <a:cubicBezTo>
                  <a:pt x="1249" y="5236"/>
                  <a:pt x="1223" y="5369"/>
                  <a:pt x="1223" y="5503"/>
                </a:cubicBezTo>
                <a:lnTo>
                  <a:pt x="1223" y="5503"/>
                </a:lnTo>
                <a:cubicBezTo>
                  <a:pt x="1223" y="5637"/>
                  <a:pt x="1249" y="5769"/>
                  <a:pt x="1301" y="5892"/>
                </a:cubicBezTo>
                <a:lnTo>
                  <a:pt x="1301" y="5892"/>
                </a:lnTo>
                <a:cubicBezTo>
                  <a:pt x="1351" y="6016"/>
                  <a:pt x="1427" y="6128"/>
                  <a:pt x="1521" y="6223"/>
                </a:cubicBezTo>
                <a:lnTo>
                  <a:pt x="1521" y="6223"/>
                </a:lnTo>
                <a:cubicBezTo>
                  <a:pt x="1616" y="6318"/>
                  <a:pt x="1728" y="6393"/>
                  <a:pt x="1852" y="6444"/>
                </a:cubicBezTo>
                <a:lnTo>
                  <a:pt x="1852" y="6444"/>
                </a:lnTo>
                <a:cubicBezTo>
                  <a:pt x="1976" y="6495"/>
                  <a:pt x="2108" y="6521"/>
                  <a:pt x="2242" y="6521"/>
                </a:cubicBezTo>
                <a:lnTo>
                  <a:pt x="2242" y="6521"/>
                </a:lnTo>
                <a:lnTo>
                  <a:pt x="13198" y="6521"/>
                </a:lnTo>
                <a:lnTo>
                  <a:pt x="13198" y="7745"/>
                </a:lnTo>
                <a:lnTo>
                  <a:pt x="2242" y="7745"/>
                </a:lnTo>
                <a:lnTo>
                  <a:pt x="2242" y="7745"/>
                </a:lnTo>
                <a:cubicBezTo>
                  <a:pt x="1948" y="7745"/>
                  <a:pt x="1656" y="7687"/>
                  <a:pt x="1384" y="7574"/>
                </a:cubicBezTo>
                <a:lnTo>
                  <a:pt x="1384" y="7574"/>
                </a:lnTo>
                <a:cubicBezTo>
                  <a:pt x="1112" y="7462"/>
                  <a:pt x="865" y="7296"/>
                  <a:pt x="657" y="7088"/>
                </a:cubicBezTo>
                <a:lnTo>
                  <a:pt x="657" y="7088"/>
                </a:lnTo>
                <a:cubicBezTo>
                  <a:pt x="448" y="6880"/>
                  <a:pt x="283" y="6633"/>
                  <a:pt x="170" y="6361"/>
                </a:cubicBezTo>
                <a:lnTo>
                  <a:pt x="170" y="6361"/>
                </a:lnTo>
                <a:cubicBezTo>
                  <a:pt x="57" y="6089"/>
                  <a:pt x="0" y="5797"/>
                  <a:pt x="0" y="5503"/>
                </a:cubicBezTo>
                <a:lnTo>
                  <a:pt x="0" y="5503"/>
                </a:lnTo>
                <a:cubicBezTo>
                  <a:pt x="0" y="5208"/>
                  <a:pt x="57" y="4916"/>
                  <a:pt x="170" y="4645"/>
                </a:cubicBezTo>
                <a:lnTo>
                  <a:pt x="170" y="4645"/>
                </a:lnTo>
                <a:cubicBezTo>
                  <a:pt x="283" y="4372"/>
                  <a:pt x="448" y="4125"/>
                  <a:pt x="657" y="3917"/>
                </a:cubicBezTo>
                <a:lnTo>
                  <a:pt x="657" y="3917"/>
                </a:lnTo>
                <a:cubicBezTo>
                  <a:pt x="865" y="3708"/>
                  <a:pt x="1112" y="3543"/>
                  <a:pt x="1384" y="3431"/>
                </a:cubicBezTo>
                <a:lnTo>
                  <a:pt x="1384" y="3431"/>
                </a:lnTo>
                <a:cubicBezTo>
                  <a:pt x="1656" y="3318"/>
                  <a:pt x="1948" y="3261"/>
                  <a:pt x="2242" y="3261"/>
                </a:cubicBezTo>
                <a:lnTo>
                  <a:pt x="7236" y="3261"/>
                </a:lnTo>
                <a:lnTo>
                  <a:pt x="7236" y="3261"/>
                </a:lnTo>
                <a:lnTo>
                  <a:pt x="7236" y="3261"/>
                </a:lnTo>
                <a:cubicBezTo>
                  <a:pt x="7369" y="3261"/>
                  <a:pt x="7501" y="3235"/>
                  <a:pt x="7626" y="3183"/>
                </a:cubicBezTo>
                <a:lnTo>
                  <a:pt x="7626" y="3183"/>
                </a:lnTo>
                <a:cubicBezTo>
                  <a:pt x="7749" y="3132"/>
                  <a:pt x="7862" y="3057"/>
                  <a:pt x="7956" y="2963"/>
                </a:cubicBezTo>
                <a:lnTo>
                  <a:pt x="7956" y="2963"/>
                </a:lnTo>
                <a:cubicBezTo>
                  <a:pt x="8051" y="2868"/>
                  <a:pt x="8126" y="2755"/>
                  <a:pt x="8177" y="2632"/>
                </a:cubicBezTo>
                <a:lnTo>
                  <a:pt x="8177" y="2632"/>
                </a:lnTo>
                <a:cubicBezTo>
                  <a:pt x="8228" y="2508"/>
                  <a:pt x="8255" y="2375"/>
                  <a:pt x="8255" y="2242"/>
                </a:cubicBezTo>
                <a:lnTo>
                  <a:pt x="8255" y="2242"/>
                </a:lnTo>
                <a:lnTo>
                  <a:pt x="8255" y="2242"/>
                </a:lnTo>
                <a:cubicBezTo>
                  <a:pt x="8255" y="1647"/>
                  <a:pt x="8491" y="1076"/>
                  <a:pt x="8912" y="65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115E7FD-4163-BB4D-A626-0FBDA5C302EF}"/>
              </a:ext>
            </a:extLst>
          </p:cNvPr>
          <p:cNvSpPr/>
          <p:nvPr/>
        </p:nvSpPr>
        <p:spPr>
          <a:xfrm>
            <a:off x="5758994" y="3716275"/>
            <a:ext cx="15640335" cy="8176018"/>
          </a:xfrm>
          <a:custGeom>
            <a:avLst/>
            <a:gdLst>
              <a:gd name="connsiteX0" fmla="*/ 15773750 w 15773750"/>
              <a:gd name="connsiteY0" fmla="*/ 8309672 h 8507645"/>
              <a:gd name="connsiteX1" fmla="*/ 1848200 w 15773750"/>
              <a:gd name="connsiteY1" fmla="*/ 8309672 h 8507645"/>
              <a:gd name="connsiteX2" fmla="*/ 133700 w 15773750"/>
              <a:gd name="connsiteY2" fmla="*/ 6252272 h 8507645"/>
              <a:gd name="connsiteX3" fmla="*/ 1657700 w 15773750"/>
              <a:gd name="connsiteY3" fmla="*/ 4290122 h 8507645"/>
              <a:gd name="connsiteX4" fmla="*/ 8668100 w 15773750"/>
              <a:gd name="connsiteY4" fmla="*/ 4309172 h 8507645"/>
              <a:gd name="connsiteX5" fmla="*/ 10401650 w 15773750"/>
              <a:gd name="connsiteY5" fmla="*/ 2080322 h 8507645"/>
              <a:gd name="connsiteX6" fmla="*/ 12001850 w 15773750"/>
              <a:gd name="connsiteY6" fmla="*/ 194372 h 8507645"/>
              <a:gd name="connsiteX7" fmla="*/ 15754700 w 15773750"/>
              <a:gd name="connsiteY7" fmla="*/ 156272 h 8507645"/>
              <a:gd name="connsiteX0" fmla="*/ 15643935 w 15643935"/>
              <a:gd name="connsiteY0" fmla="*/ 8309672 h 8385872"/>
              <a:gd name="connsiteX1" fmla="*/ 1718385 w 15643935"/>
              <a:gd name="connsiteY1" fmla="*/ 8309672 h 8385872"/>
              <a:gd name="connsiteX2" fmla="*/ 3885 w 15643935"/>
              <a:gd name="connsiteY2" fmla="*/ 6252272 h 8385872"/>
              <a:gd name="connsiteX3" fmla="*/ 1527885 w 15643935"/>
              <a:gd name="connsiteY3" fmla="*/ 4290122 h 8385872"/>
              <a:gd name="connsiteX4" fmla="*/ 8538285 w 15643935"/>
              <a:gd name="connsiteY4" fmla="*/ 4309172 h 8385872"/>
              <a:gd name="connsiteX5" fmla="*/ 10271835 w 15643935"/>
              <a:gd name="connsiteY5" fmla="*/ 2080322 h 8385872"/>
              <a:gd name="connsiteX6" fmla="*/ 11872035 w 15643935"/>
              <a:gd name="connsiteY6" fmla="*/ 194372 h 8385872"/>
              <a:gd name="connsiteX7" fmla="*/ 15624885 w 15643935"/>
              <a:gd name="connsiteY7" fmla="*/ 156272 h 8385872"/>
              <a:gd name="connsiteX0" fmla="*/ 15640540 w 15640540"/>
              <a:gd name="connsiteY0" fmla="*/ 8309672 h 8385872"/>
              <a:gd name="connsiteX1" fmla="*/ 1714990 w 15640540"/>
              <a:gd name="connsiteY1" fmla="*/ 8309672 h 8385872"/>
              <a:gd name="connsiteX2" fmla="*/ 490 w 15640540"/>
              <a:gd name="connsiteY2" fmla="*/ 6252272 h 8385872"/>
              <a:gd name="connsiteX3" fmla="*/ 1524490 w 15640540"/>
              <a:gd name="connsiteY3" fmla="*/ 4290122 h 8385872"/>
              <a:gd name="connsiteX4" fmla="*/ 8534890 w 15640540"/>
              <a:gd name="connsiteY4" fmla="*/ 4309172 h 8385872"/>
              <a:gd name="connsiteX5" fmla="*/ 10268440 w 15640540"/>
              <a:gd name="connsiteY5" fmla="*/ 2080322 h 8385872"/>
              <a:gd name="connsiteX6" fmla="*/ 11868640 w 15640540"/>
              <a:gd name="connsiteY6" fmla="*/ 194372 h 8385872"/>
              <a:gd name="connsiteX7" fmla="*/ 15621490 w 15640540"/>
              <a:gd name="connsiteY7" fmla="*/ 156272 h 8385872"/>
              <a:gd name="connsiteX0" fmla="*/ 15640540 w 15640540"/>
              <a:gd name="connsiteY0" fmla="*/ 8309672 h 8385872"/>
              <a:gd name="connsiteX1" fmla="*/ 1714990 w 15640540"/>
              <a:gd name="connsiteY1" fmla="*/ 8309672 h 8385872"/>
              <a:gd name="connsiteX2" fmla="*/ 490 w 15640540"/>
              <a:gd name="connsiteY2" fmla="*/ 6252272 h 8385872"/>
              <a:gd name="connsiteX3" fmla="*/ 1524490 w 15640540"/>
              <a:gd name="connsiteY3" fmla="*/ 4290122 h 8385872"/>
              <a:gd name="connsiteX4" fmla="*/ 8534890 w 15640540"/>
              <a:gd name="connsiteY4" fmla="*/ 4309172 h 8385872"/>
              <a:gd name="connsiteX5" fmla="*/ 10268440 w 15640540"/>
              <a:gd name="connsiteY5" fmla="*/ 2080322 h 8385872"/>
              <a:gd name="connsiteX6" fmla="*/ 11868640 w 15640540"/>
              <a:gd name="connsiteY6" fmla="*/ 194372 h 8385872"/>
              <a:gd name="connsiteX7" fmla="*/ 15621490 w 15640540"/>
              <a:gd name="connsiteY7" fmla="*/ 156272 h 8385872"/>
              <a:gd name="connsiteX0" fmla="*/ 15643884 w 15643884"/>
              <a:gd name="connsiteY0" fmla="*/ 8309672 h 8385872"/>
              <a:gd name="connsiteX1" fmla="*/ 1718334 w 15643884"/>
              <a:gd name="connsiteY1" fmla="*/ 8309672 h 8385872"/>
              <a:gd name="connsiteX2" fmla="*/ 3834 w 15643884"/>
              <a:gd name="connsiteY2" fmla="*/ 6252272 h 8385872"/>
              <a:gd name="connsiteX3" fmla="*/ 1527834 w 15643884"/>
              <a:gd name="connsiteY3" fmla="*/ 4290122 h 8385872"/>
              <a:gd name="connsiteX4" fmla="*/ 8519184 w 15643884"/>
              <a:gd name="connsiteY4" fmla="*/ 4271072 h 8385872"/>
              <a:gd name="connsiteX5" fmla="*/ 10271784 w 15643884"/>
              <a:gd name="connsiteY5" fmla="*/ 2080322 h 8385872"/>
              <a:gd name="connsiteX6" fmla="*/ 11871984 w 15643884"/>
              <a:gd name="connsiteY6" fmla="*/ 194372 h 8385872"/>
              <a:gd name="connsiteX7" fmla="*/ 15624834 w 15643884"/>
              <a:gd name="connsiteY7" fmla="*/ 156272 h 8385872"/>
              <a:gd name="connsiteX0" fmla="*/ 15643884 w 15643884"/>
              <a:gd name="connsiteY0" fmla="*/ 8309672 h 8326605"/>
              <a:gd name="connsiteX1" fmla="*/ 1718334 w 15643884"/>
              <a:gd name="connsiteY1" fmla="*/ 8309672 h 8326605"/>
              <a:gd name="connsiteX2" fmla="*/ 3834 w 15643884"/>
              <a:gd name="connsiteY2" fmla="*/ 6252272 h 8326605"/>
              <a:gd name="connsiteX3" fmla="*/ 1527834 w 15643884"/>
              <a:gd name="connsiteY3" fmla="*/ 4290122 h 8326605"/>
              <a:gd name="connsiteX4" fmla="*/ 8519184 w 15643884"/>
              <a:gd name="connsiteY4" fmla="*/ 4271072 h 8326605"/>
              <a:gd name="connsiteX5" fmla="*/ 10271784 w 15643884"/>
              <a:gd name="connsiteY5" fmla="*/ 2080322 h 8326605"/>
              <a:gd name="connsiteX6" fmla="*/ 11871984 w 15643884"/>
              <a:gd name="connsiteY6" fmla="*/ 194372 h 8326605"/>
              <a:gd name="connsiteX7" fmla="*/ 15624834 w 15643884"/>
              <a:gd name="connsiteY7" fmla="*/ 156272 h 8326605"/>
              <a:gd name="connsiteX0" fmla="*/ 15643884 w 15643884"/>
              <a:gd name="connsiteY0" fmla="*/ 8270428 h 8287361"/>
              <a:gd name="connsiteX1" fmla="*/ 1718334 w 15643884"/>
              <a:gd name="connsiteY1" fmla="*/ 8270428 h 8287361"/>
              <a:gd name="connsiteX2" fmla="*/ 3834 w 15643884"/>
              <a:gd name="connsiteY2" fmla="*/ 6213028 h 8287361"/>
              <a:gd name="connsiteX3" fmla="*/ 1527834 w 15643884"/>
              <a:gd name="connsiteY3" fmla="*/ 4250878 h 8287361"/>
              <a:gd name="connsiteX4" fmla="*/ 8519184 w 15643884"/>
              <a:gd name="connsiteY4" fmla="*/ 4231828 h 8287361"/>
              <a:gd name="connsiteX5" fmla="*/ 10271784 w 15643884"/>
              <a:gd name="connsiteY5" fmla="*/ 2041078 h 8287361"/>
              <a:gd name="connsiteX6" fmla="*/ 11871984 w 15643884"/>
              <a:gd name="connsiteY6" fmla="*/ 155128 h 8287361"/>
              <a:gd name="connsiteX7" fmla="*/ 15624834 w 15643884"/>
              <a:gd name="connsiteY7" fmla="*/ 117028 h 8287361"/>
              <a:gd name="connsiteX0" fmla="*/ 15643884 w 15643884"/>
              <a:gd name="connsiteY0" fmla="*/ 8159085 h 8176018"/>
              <a:gd name="connsiteX1" fmla="*/ 1718334 w 15643884"/>
              <a:gd name="connsiteY1" fmla="*/ 8159085 h 8176018"/>
              <a:gd name="connsiteX2" fmla="*/ 3834 w 15643884"/>
              <a:gd name="connsiteY2" fmla="*/ 6101685 h 8176018"/>
              <a:gd name="connsiteX3" fmla="*/ 1527834 w 15643884"/>
              <a:gd name="connsiteY3" fmla="*/ 4139535 h 8176018"/>
              <a:gd name="connsiteX4" fmla="*/ 8519184 w 15643884"/>
              <a:gd name="connsiteY4" fmla="*/ 4120485 h 8176018"/>
              <a:gd name="connsiteX5" fmla="*/ 10271784 w 15643884"/>
              <a:gd name="connsiteY5" fmla="*/ 1929735 h 8176018"/>
              <a:gd name="connsiteX6" fmla="*/ 11871984 w 15643884"/>
              <a:gd name="connsiteY6" fmla="*/ 43785 h 8176018"/>
              <a:gd name="connsiteX7" fmla="*/ 15624834 w 15643884"/>
              <a:gd name="connsiteY7" fmla="*/ 5685 h 8176018"/>
              <a:gd name="connsiteX0" fmla="*/ 15643884 w 15643884"/>
              <a:gd name="connsiteY0" fmla="*/ 8159085 h 8176018"/>
              <a:gd name="connsiteX1" fmla="*/ 1718334 w 15643884"/>
              <a:gd name="connsiteY1" fmla="*/ 8159085 h 8176018"/>
              <a:gd name="connsiteX2" fmla="*/ 3834 w 15643884"/>
              <a:gd name="connsiteY2" fmla="*/ 6101685 h 8176018"/>
              <a:gd name="connsiteX3" fmla="*/ 1527834 w 15643884"/>
              <a:gd name="connsiteY3" fmla="*/ 4139535 h 8176018"/>
              <a:gd name="connsiteX4" fmla="*/ 8519184 w 15643884"/>
              <a:gd name="connsiteY4" fmla="*/ 4120485 h 8176018"/>
              <a:gd name="connsiteX5" fmla="*/ 10271784 w 15643884"/>
              <a:gd name="connsiteY5" fmla="*/ 1929735 h 8176018"/>
              <a:gd name="connsiteX6" fmla="*/ 11871984 w 15643884"/>
              <a:gd name="connsiteY6" fmla="*/ 43785 h 8176018"/>
              <a:gd name="connsiteX7" fmla="*/ 15624834 w 15643884"/>
              <a:gd name="connsiteY7" fmla="*/ 5685 h 8176018"/>
              <a:gd name="connsiteX0" fmla="*/ 15643884 w 15643884"/>
              <a:gd name="connsiteY0" fmla="*/ 8159085 h 8176018"/>
              <a:gd name="connsiteX1" fmla="*/ 1718334 w 15643884"/>
              <a:gd name="connsiteY1" fmla="*/ 8159085 h 8176018"/>
              <a:gd name="connsiteX2" fmla="*/ 3834 w 15643884"/>
              <a:gd name="connsiteY2" fmla="*/ 6101685 h 8176018"/>
              <a:gd name="connsiteX3" fmla="*/ 1527834 w 15643884"/>
              <a:gd name="connsiteY3" fmla="*/ 4139535 h 8176018"/>
              <a:gd name="connsiteX4" fmla="*/ 8519184 w 15643884"/>
              <a:gd name="connsiteY4" fmla="*/ 4120485 h 8176018"/>
              <a:gd name="connsiteX5" fmla="*/ 10271784 w 15643884"/>
              <a:gd name="connsiteY5" fmla="*/ 1929735 h 8176018"/>
              <a:gd name="connsiteX6" fmla="*/ 11871984 w 15643884"/>
              <a:gd name="connsiteY6" fmla="*/ 43785 h 8176018"/>
              <a:gd name="connsiteX7" fmla="*/ 15624834 w 15643884"/>
              <a:gd name="connsiteY7" fmla="*/ 5685 h 8176018"/>
              <a:gd name="connsiteX0" fmla="*/ 15643884 w 15643884"/>
              <a:gd name="connsiteY0" fmla="*/ 8159085 h 8176018"/>
              <a:gd name="connsiteX1" fmla="*/ 1718334 w 15643884"/>
              <a:gd name="connsiteY1" fmla="*/ 8159085 h 8176018"/>
              <a:gd name="connsiteX2" fmla="*/ 3834 w 15643884"/>
              <a:gd name="connsiteY2" fmla="*/ 6101685 h 8176018"/>
              <a:gd name="connsiteX3" fmla="*/ 1527834 w 15643884"/>
              <a:gd name="connsiteY3" fmla="*/ 4139535 h 8176018"/>
              <a:gd name="connsiteX4" fmla="*/ 8519184 w 15643884"/>
              <a:gd name="connsiteY4" fmla="*/ 4120485 h 8176018"/>
              <a:gd name="connsiteX5" fmla="*/ 10271784 w 15643884"/>
              <a:gd name="connsiteY5" fmla="*/ 1929735 h 8176018"/>
              <a:gd name="connsiteX6" fmla="*/ 11871984 w 15643884"/>
              <a:gd name="connsiteY6" fmla="*/ 43785 h 8176018"/>
              <a:gd name="connsiteX7" fmla="*/ 15624834 w 15643884"/>
              <a:gd name="connsiteY7" fmla="*/ 5685 h 8176018"/>
              <a:gd name="connsiteX0" fmla="*/ 15640539 w 15640539"/>
              <a:gd name="connsiteY0" fmla="*/ 8159085 h 8176018"/>
              <a:gd name="connsiteX1" fmla="*/ 1714989 w 15640539"/>
              <a:gd name="connsiteY1" fmla="*/ 8159085 h 8176018"/>
              <a:gd name="connsiteX2" fmla="*/ 489 w 15640539"/>
              <a:gd name="connsiteY2" fmla="*/ 6101685 h 8176018"/>
              <a:gd name="connsiteX3" fmla="*/ 1524489 w 15640539"/>
              <a:gd name="connsiteY3" fmla="*/ 4139535 h 8176018"/>
              <a:gd name="connsiteX4" fmla="*/ 8515839 w 15640539"/>
              <a:gd name="connsiteY4" fmla="*/ 4120485 h 8176018"/>
              <a:gd name="connsiteX5" fmla="*/ 10268439 w 15640539"/>
              <a:gd name="connsiteY5" fmla="*/ 1929735 h 8176018"/>
              <a:gd name="connsiteX6" fmla="*/ 11868639 w 15640539"/>
              <a:gd name="connsiteY6" fmla="*/ 43785 h 8176018"/>
              <a:gd name="connsiteX7" fmla="*/ 15621489 w 15640539"/>
              <a:gd name="connsiteY7" fmla="*/ 5685 h 8176018"/>
              <a:gd name="connsiteX0" fmla="*/ 15640335 w 15640335"/>
              <a:gd name="connsiteY0" fmla="*/ 8159085 h 8176018"/>
              <a:gd name="connsiteX1" fmla="*/ 1714785 w 15640335"/>
              <a:gd name="connsiteY1" fmla="*/ 8159085 h 8176018"/>
              <a:gd name="connsiteX2" fmla="*/ 285 w 15640335"/>
              <a:gd name="connsiteY2" fmla="*/ 6101685 h 8176018"/>
              <a:gd name="connsiteX3" fmla="*/ 1524285 w 15640335"/>
              <a:gd name="connsiteY3" fmla="*/ 4139535 h 8176018"/>
              <a:gd name="connsiteX4" fmla="*/ 8515635 w 15640335"/>
              <a:gd name="connsiteY4" fmla="*/ 4120485 h 8176018"/>
              <a:gd name="connsiteX5" fmla="*/ 10268235 w 15640335"/>
              <a:gd name="connsiteY5" fmla="*/ 1929735 h 8176018"/>
              <a:gd name="connsiteX6" fmla="*/ 11868435 w 15640335"/>
              <a:gd name="connsiteY6" fmla="*/ 43785 h 8176018"/>
              <a:gd name="connsiteX7" fmla="*/ 15621285 w 15640335"/>
              <a:gd name="connsiteY7" fmla="*/ 5685 h 817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40335" h="8176018">
                <a:moveTo>
                  <a:pt x="15640335" y="8159085"/>
                </a:moveTo>
                <a:cubicBezTo>
                  <a:pt x="15619697" y="8197185"/>
                  <a:pt x="1768760" y="8159085"/>
                  <a:pt x="1714785" y="8159085"/>
                </a:cubicBezTo>
                <a:cubicBezTo>
                  <a:pt x="1660810" y="8159085"/>
                  <a:pt x="-25115" y="8009860"/>
                  <a:pt x="285" y="6101685"/>
                </a:cubicBezTo>
                <a:cubicBezTo>
                  <a:pt x="25685" y="4193510"/>
                  <a:pt x="1495710" y="4164935"/>
                  <a:pt x="1524285" y="4139535"/>
                </a:cubicBezTo>
                <a:cubicBezTo>
                  <a:pt x="1552860" y="4114135"/>
                  <a:pt x="7172610" y="4183985"/>
                  <a:pt x="8515635" y="4120485"/>
                </a:cubicBezTo>
                <a:cubicBezTo>
                  <a:pt x="9858660" y="4056985"/>
                  <a:pt x="10242835" y="2323435"/>
                  <a:pt x="10268235" y="1929735"/>
                </a:cubicBezTo>
                <a:cubicBezTo>
                  <a:pt x="10293635" y="1536035"/>
                  <a:pt x="10614310" y="97760"/>
                  <a:pt x="11868435" y="43785"/>
                </a:cubicBezTo>
                <a:cubicBezTo>
                  <a:pt x="13122560" y="-10190"/>
                  <a:pt x="15600647" y="-2253"/>
                  <a:pt x="15621285" y="5685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6B2DDA-BEE9-B34A-A195-AB87A50BCC92}"/>
              </a:ext>
            </a:extLst>
          </p:cNvPr>
          <p:cNvSpPr/>
          <p:nvPr/>
        </p:nvSpPr>
        <p:spPr>
          <a:xfrm>
            <a:off x="21413542" y="2995925"/>
            <a:ext cx="2964108" cy="1523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67A72D-B459-6243-9B85-2F3F23BC25D7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1593262" y="3716275"/>
            <a:ext cx="2784388" cy="41282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EF778E-7C15-A148-B14B-CC0685E8011A}"/>
              </a:ext>
            </a:extLst>
          </p:cNvPr>
          <p:cNvSpPr/>
          <p:nvPr/>
        </p:nvSpPr>
        <p:spPr>
          <a:xfrm>
            <a:off x="21413542" y="11130661"/>
            <a:ext cx="2964108" cy="1523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22FE87-4CB0-A141-9B54-4D9379841302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21593262" y="11851011"/>
            <a:ext cx="2784388" cy="41282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26">
            <a:extLst>
              <a:ext uri="{FF2B5EF4-FFF2-40B4-BE49-F238E27FC236}">
                <a16:creationId xmlns:a16="http://schemas.microsoft.com/office/drawing/2014/main" id="{3A3AAD09-5BA3-FE4F-874B-8A212E9B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2504" y="2913039"/>
            <a:ext cx="1734800" cy="1734800"/>
          </a:xfrm>
          <a:custGeom>
            <a:avLst/>
            <a:gdLst>
              <a:gd name="T0" fmla="*/ 465 w 1009"/>
              <a:gd name="T1" fmla="*/ 10 h 1009"/>
              <a:gd name="T2" fmla="*/ 465 w 1009"/>
              <a:gd name="T3" fmla="*/ 10 h 1009"/>
              <a:gd name="T4" fmla="*/ 543 w 1009"/>
              <a:gd name="T5" fmla="*/ 10 h 1009"/>
              <a:gd name="T6" fmla="*/ 825 w 1009"/>
              <a:gd name="T7" fmla="*/ 128 h 1009"/>
              <a:gd name="T8" fmla="*/ 825 w 1009"/>
              <a:gd name="T9" fmla="*/ 128 h 1009"/>
              <a:gd name="T10" fmla="*/ 881 w 1009"/>
              <a:gd name="T11" fmla="*/ 183 h 1009"/>
              <a:gd name="T12" fmla="*/ 998 w 1009"/>
              <a:gd name="T13" fmla="*/ 465 h 1009"/>
              <a:gd name="T14" fmla="*/ 998 w 1009"/>
              <a:gd name="T15" fmla="*/ 465 h 1009"/>
              <a:gd name="T16" fmla="*/ 998 w 1009"/>
              <a:gd name="T17" fmla="*/ 543 h 1009"/>
              <a:gd name="T18" fmla="*/ 881 w 1009"/>
              <a:gd name="T19" fmla="*/ 825 h 1009"/>
              <a:gd name="T20" fmla="*/ 881 w 1009"/>
              <a:gd name="T21" fmla="*/ 825 h 1009"/>
              <a:gd name="T22" fmla="*/ 825 w 1009"/>
              <a:gd name="T23" fmla="*/ 881 h 1009"/>
              <a:gd name="T24" fmla="*/ 543 w 1009"/>
              <a:gd name="T25" fmla="*/ 997 h 1009"/>
              <a:gd name="T26" fmla="*/ 543 w 1009"/>
              <a:gd name="T27" fmla="*/ 997 h 1009"/>
              <a:gd name="T28" fmla="*/ 465 w 1009"/>
              <a:gd name="T29" fmla="*/ 997 h 1009"/>
              <a:gd name="T30" fmla="*/ 183 w 1009"/>
              <a:gd name="T31" fmla="*/ 881 h 1009"/>
              <a:gd name="T32" fmla="*/ 183 w 1009"/>
              <a:gd name="T33" fmla="*/ 881 h 1009"/>
              <a:gd name="T34" fmla="*/ 127 w 1009"/>
              <a:gd name="T35" fmla="*/ 825 h 1009"/>
              <a:gd name="T36" fmla="*/ 11 w 1009"/>
              <a:gd name="T37" fmla="*/ 543 h 1009"/>
              <a:gd name="T38" fmla="*/ 11 w 1009"/>
              <a:gd name="T39" fmla="*/ 543 h 1009"/>
              <a:gd name="T40" fmla="*/ 11 w 1009"/>
              <a:gd name="T41" fmla="*/ 465 h 1009"/>
              <a:gd name="T42" fmla="*/ 127 w 1009"/>
              <a:gd name="T43" fmla="*/ 183 h 1009"/>
              <a:gd name="T44" fmla="*/ 127 w 1009"/>
              <a:gd name="T45" fmla="*/ 183 h 1009"/>
              <a:gd name="T46" fmla="*/ 183 w 1009"/>
              <a:gd name="T47" fmla="*/ 128 h 1009"/>
              <a:gd name="T48" fmla="*/ 465 w 1009"/>
              <a:gd name="T49" fmla="*/ 1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0"/>
                </a:moveTo>
                <a:lnTo>
                  <a:pt x="465" y="10"/>
                </a:lnTo>
                <a:cubicBezTo>
                  <a:pt x="490" y="0"/>
                  <a:pt x="518" y="0"/>
                  <a:pt x="543" y="10"/>
                </a:cubicBezTo>
                <a:lnTo>
                  <a:pt x="825" y="128"/>
                </a:lnTo>
                <a:lnTo>
                  <a:pt x="825" y="128"/>
                </a:lnTo>
                <a:cubicBezTo>
                  <a:pt x="850" y="138"/>
                  <a:pt x="871" y="158"/>
                  <a:pt x="881" y="183"/>
                </a:cubicBezTo>
                <a:lnTo>
                  <a:pt x="998" y="465"/>
                </a:lnTo>
                <a:lnTo>
                  <a:pt x="998" y="465"/>
                </a:lnTo>
                <a:cubicBezTo>
                  <a:pt x="1008" y="490"/>
                  <a:pt x="1008" y="518"/>
                  <a:pt x="998" y="543"/>
                </a:cubicBezTo>
                <a:lnTo>
                  <a:pt x="881" y="825"/>
                </a:lnTo>
                <a:lnTo>
                  <a:pt x="881" y="825"/>
                </a:lnTo>
                <a:cubicBezTo>
                  <a:pt x="871" y="850"/>
                  <a:pt x="850" y="870"/>
                  <a:pt x="825" y="881"/>
                </a:cubicBezTo>
                <a:lnTo>
                  <a:pt x="543" y="997"/>
                </a:lnTo>
                <a:lnTo>
                  <a:pt x="543" y="997"/>
                </a:lnTo>
                <a:cubicBezTo>
                  <a:pt x="518" y="1008"/>
                  <a:pt x="490" y="1008"/>
                  <a:pt x="465" y="997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8" y="870"/>
                  <a:pt x="138" y="850"/>
                  <a:pt x="127" y="825"/>
                </a:cubicBezTo>
                <a:lnTo>
                  <a:pt x="11" y="543"/>
                </a:lnTo>
                <a:lnTo>
                  <a:pt x="11" y="543"/>
                </a:lnTo>
                <a:cubicBezTo>
                  <a:pt x="0" y="518"/>
                  <a:pt x="0" y="490"/>
                  <a:pt x="11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8"/>
                  <a:pt x="158" y="138"/>
                  <a:pt x="183" y="128"/>
                </a:cubicBezTo>
                <a:lnTo>
                  <a:pt x="465" y="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FC45E78-D9BD-6C4B-A88D-EAB54A19D988}"/>
              </a:ext>
            </a:extLst>
          </p:cNvPr>
          <p:cNvSpPr txBox="1">
            <a:spLocks/>
          </p:cNvSpPr>
          <p:nvPr/>
        </p:nvSpPr>
        <p:spPr>
          <a:xfrm>
            <a:off x="17517245" y="5663534"/>
            <a:ext cx="5345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26CDE-7563-CE4C-B6CB-696D36ED99D3}"/>
              </a:ext>
            </a:extLst>
          </p:cNvPr>
          <p:cNvSpPr txBox="1"/>
          <p:nvPr/>
        </p:nvSpPr>
        <p:spPr>
          <a:xfrm>
            <a:off x="18711774" y="508160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Freeform 945">
            <a:extLst>
              <a:ext uri="{FF2B5EF4-FFF2-40B4-BE49-F238E27FC236}">
                <a16:creationId xmlns:a16="http://schemas.microsoft.com/office/drawing/2014/main" id="{31A3880D-FCC8-F74F-8204-F033DFF26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21653" y="3446884"/>
            <a:ext cx="536500" cy="667110"/>
          </a:xfrm>
          <a:custGeom>
            <a:avLst/>
            <a:gdLst>
              <a:gd name="T0" fmla="*/ 12742299 w 232462"/>
              <a:gd name="T1" fmla="*/ 61028976 h 289974"/>
              <a:gd name="T2" fmla="*/ 40185951 w 232462"/>
              <a:gd name="T3" fmla="*/ 61028976 h 289974"/>
              <a:gd name="T4" fmla="*/ 42145969 w 232462"/>
              <a:gd name="T5" fmla="*/ 47115244 h 289974"/>
              <a:gd name="T6" fmla="*/ 41084436 w 232462"/>
              <a:gd name="T7" fmla="*/ 63466025 h 289974"/>
              <a:gd name="T8" fmla="*/ 12170394 w 232462"/>
              <a:gd name="T9" fmla="*/ 63387057 h 289974"/>
              <a:gd name="T10" fmla="*/ 10781774 w 232462"/>
              <a:gd name="T11" fmla="*/ 47115244 h 289974"/>
              <a:gd name="T12" fmla="*/ 24057699 w 232462"/>
              <a:gd name="T13" fmla="*/ 21521695 h 289974"/>
              <a:gd name="T14" fmla="*/ 21855330 w 232462"/>
              <a:gd name="T15" fmla="*/ 26438946 h 289974"/>
              <a:gd name="T16" fmla="*/ 26015565 w 232462"/>
              <a:gd name="T17" fmla="*/ 30087106 h 289974"/>
              <a:gd name="T18" fmla="*/ 30828362 w 232462"/>
              <a:gd name="T19" fmla="*/ 27311168 h 289974"/>
              <a:gd name="T20" fmla="*/ 29604717 w 232462"/>
              <a:gd name="T21" fmla="*/ 21997650 h 289974"/>
              <a:gd name="T22" fmla="*/ 25607662 w 232462"/>
              <a:gd name="T23" fmla="*/ 14145922 h 289974"/>
              <a:gd name="T24" fmla="*/ 37273175 w 232462"/>
              <a:gd name="T25" fmla="*/ 21124935 h 289974"/>
              <a:gd name="T26" fmla="*/ 32867726 w 232462"/>
              <a:gd name="T27" fmla="*/ 27470101 h 289974"/>
              <a:gd name="T28" fmla="*/ 32623216 w 232462"/>
              <a:gd name="T29" fmla="*/ 35162892 h 289974"/>
              <a:gd name="T30" fmla="*/ 19897238 w 232462"/>
              <a:gd name="T31" fmla="*/ 35242135 h 289974"/>
              <a:gd name="T32" fmla="*/ 20060325 w 232462"/>
              <a:gd name="T33" fmla="*/ 27470101 h 289974"/>
              <a:gd name="T34" fmla="*/ 15655077 w 232462"/>
              <a:gd name="T35" fmla="*/ 21124935 h 289974"/>
              <a:gd name="T36" fmla="*/ 26324410 w 232462"/>
              <a:gd name="T37" fmla="*/ 9573566 h 289974"/>
              <a:gd name="T38" fmla="*/ 42709675 w 232462"/>
              <a:gd name="T39" fmla="*/ 25324649 h 289974"/>
              <a:gd name="T40" fmla="*/ 44676370 w 232462"/>
              <a:gd name="T41" fmla="*/ 25324649 h 289974"/>
              <a:gd name="T42" fmla="*/ 26324410 w 232462"/>
              <a:gd name="T43" fmla="*/ 7604856 h 289974"/>
              <a:gd name="T44" fmla="*/ 21831318 w 232462"/>
              <a:gd name="T45" fmla="*/ 4986478 h 289974"/>
              <a:gd name="T46" fmla="*/ 14123580 w 232462"/>
              <a:gd name="T47" fmla="*/ 8284473 h 289974"/>
              <a:gd name="T48" fmla="*/ 8220037 w 232462"/>
              <a:gd name="T49" fmla="*/ 14095262 h 289974"/>
              <a:gd name="T50" fmla="*/ 5104162 w 232462"/>
              <a:gd name="T51" fmla="*/ 21634136 h 289974"/>
              <a:gd name="T52" fmla="*/ 5268133 w 232462"/>
              <a:gd name="T53" fmla="*/ 29721933 h 289974"/>
              <a:gd name="T54" fmla="*/ 8629793 w 232462"/>
              <a:gd name="T55" fmla="*/ 37182357 h 289974"/>
              <a:gd name="T56" fmla="*/ 14779720 w 232462"/>
              <a:gd name="T57" fmla="*/ 42836342 h 289974"/>
              <a:gd name="T58" fmla="*/ 22077160 w 232462"/>
              <a:gd name="T59" fmla="*/ 45584541 h 289974"/>
              <a:gd name="T60" fmla="*/ 30358653 w 232462"/>
              <a:gd name="T61" fmla="*/ 45819985 h 289974"/>
              <a:gd name="T62" fmla="*/ 38230381 w 232462"/>
              <a:gd name="T63" fmla="*/ 42836342 h 289974"/>
              <a:gd name="T64" fmla="*/ 44297986 w 232462"/>
              <a:gd name="T65" fmla="*/ 37182357 h 289974"/>
              <a:gd name="T66" fmla="*/ 47741725 w 232462"/>
              <a:gd name="T67" fmla="*/ 29721933 h 289974"/>
              <a:gd name="T68" fmla="*/ 47823774 w 232462"/>
              <a:gd name="T69" fmla="*/ 21634136 h 289974"/>
              <a:gd name="T70" fmla="*/ 44789996 w 232462"/>
              <a:gd name="T71" fmla="*/ 14095262 h 289974"/>
              <a:gd name="T72" fmla="*/ 38886050 w 232462"/>
              <a:gd name="T73" fmla="*/ 8284473 h 289974"/>
              <a:gd name="T74" fmla="*/ 31178223 w 232462"/>
              <a:gd name="T75" fmla="*/ 4986478 h 289974"/>
              <a:gd name="T76" fmla="*/ 25849136 w 232462"/>
              <a:gd name="T77" fmla="*/ 117826 h 289974"/>
              <a:gd name="T78" fmla="*/ 36016500 w 232462"/>
              <a:gd name="T79" fmla="*/ 1845544 h 289974"/>
              <a:gd name="T80" fmla="*/ 44626251 w 232462"/>
              <a:gd name="T81" fmla="*/ 7106465 h 289974"/>
              <a:gd name="T82" fmla="*/ 50529574 w 232462"/>
              <a:gd name="T83" fmla="*/ 15116235 h 289974"/>
              <a:gd name="T84" fmla="*/ 52743438 w 232462"/>
              <a:gd name="T85" fmla="*/ 24696493 h 289974"/>
              <a:gd name="T86" fmla="*/ 51021494 w 232462"/>
              <a:gd name="T87" fmla="*/ 34433975 h 289974"/>
              <a:gd name="T88" fmla="*/ 45527536 w 232462"/>
              <a:gd name="T89" fmla="*/ 42678756 h 289974"/>
              <a:gd name="T90" fmla="*/ 37082344 w 232462"/>
              <a:gd name="T91" fmla="*/ 48332939 h 289974"/>
              <a:gd name="T92" fmla="*/ 27078776 w 232462"/>
              <a:gd name="T93" fmla="*/ 50453222 h 289974"/>
              <a:gd name="T94" fmla="*/ 21831318 w 232462"/>
              <a:gd name="T95" fmla="*/ 47626047 h 289974"/>
              <a:gd name="T96" fmla="*/ 13303768 w 232462"/>
              <a:gd name="T97" fmla="*/ 44171115 h 289974"/>
              <a:gd name="T98" fmla="*/ 6744271 w 232462"/>
              <a:gd name="T99" fmla="*/ 37889047 h 289974"/>
              <a:gd name="T100" fmla="*/ 3218444 w 232462"/>
              <a:gd name="T101" fmla="*/ 29721933 h 289974"/>
              <a:gd name="T102" fmla="*/ 3218444 w 232462"/>
              <a:gd name="T103" fmla="*/ 20848612 h 289974"/>
              <a:gd name="T104" fmla="*/ 6744271 w 232462"/>
              <a:gd name="T105" fmla="*/ 12681971 h 289974"/>
              <a:gd name="T106" fmla="*/ 13303768 w 232462"/>
              <a:gd name="T107" fmla="*/ 6399808 h 289974"/>
              <a:gd name="T108" fmla="*/ 21831318 w 232462"/>
              <a:gd name="T109" fmla="*/ 3023546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226">
            <a:extLst>
              <a:ext uri="{FF2B5EF4-FFF2-40B4-BE49-F238E27FC236}">
                <a16:creationId xmlns:a16="http://schemas.microsoft.com/office/drawing/2014/main" id="{CAB0CFEC-5990-9C41-B891-A368FA3B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26" y="6966056"/>
            <a:ext cx="1734800" cy="1734800"/>
          </a:xfrm>
          <a:custGeom>
            <a:avLst/>
            <a:gdLst>
              <a:gd name="T0" fmla="*/ 465 w 1009"/>
              <a:gd name="T1" fmla="*/ 10 h 1009"/>
              <a:gd name="T2" fmla="*/ 465 w 1009"/>
              <a:gd name="T3" fmla="*/ 10 h 1009"/>
              <a:gd name="T4" fmla="*/ 543 w 1009"/>
              <a:gd name="T5" fmla="*/ 10 h 1009"/>
              <a:gd name="T6" fmla="*/ 825 w 1009"/>
              <a:gd name="T7" fmla="*/ 128 h 1009"/>
              <a:gd name="T8" fmla="*/ 825 w 1009"/>
              <a:gd name="T9" fmla="*/ 128 h 1009"/>
              <a:gd name="T10" fmla="*/ 881 w 1009"/>
              <a:gd name="T11" fmla="*/ 183 h 1009"/>
              <a:gd name="T12" fmla="*/ 998 w 1009"/>
              <a:gd name="T13" fmla="*/ 465 h 1009"/>
              <a:gd name="T14" fmla="*/ 998 w 1009"/>
              <a:gd name="T15" fmla="*/ 465 h 1009"/>
              <a:gd name="T16" fmla="*/ 998 w 1009"/>
              <a:gd name="T17" fmla="*/ 543 h 1009"/>
              <a:gd name="T18" fmla="*/ 881 w 1009"/>
              <a:gd name="T19" fmla="*/ 825 h 1009"/>
              <a:gd name="T20" fmla="*/ 881 w 1009"/>
              <a:gd name="T21" fmla="*/ 825 h 1009"/>
              <a:gd name="T22" fmla="*/ 825 w 1009"/>
              <a:gd name="T23" fmla="*/ 881 h 1009"/>
              <a:gd name="T24" fmla="*/ 543 w 1009"/>
              <a:gd name="T25" fmla="*/ 997 h 1009"/>
              <a:gd name="T26" fmla="*/ 543 w 1009"/>
              <a:gd name="T27" fmla="*/ 997 h 1009"/>
              <a:gd name="T28" fmla="*/ 465 w 1009"/>
              <a:gd name="T29" fmla="*/ 997 h 1009"/>
              <a:gd name="T30" fmla="*/ 183 w 1009"/>
              <a:gd name="T31" fmla="*/ 881 h 1009"/>
              <a:gd name="T32" fmla="*/ 183 w 1009"/>
              <a:gd name="T33" fmla="*/ 881 h 1009"/>
              <a:gd name="T34" fmla="*/ 127 w 1009"/>
              <a:gd name="T35" fmla="*/ 825 h 1009"/>
              <a:gd name="T36" fmla="*/ 11 w 1009"/>
              <a:gd name="T37" fmla="*/ 543 h 1009"/>
              <a:gd name="T38" fmla="*/ 11 w 1009"/>
              <a:gd name="T39" fmla="*/ 543 h 1009"/>
              <a:gd name="T40" fmla="*/ 11 w 1009"/>
              <a:gd name="T41" fmla="*/ 465 h 1009"/>
              <a:gd name="T42" fmla="*/ 127 w 1009"/>
              <a:gd name="T43" fmla="*/ 183 h 1009"/>
              <a:gd name="T44" fmla="*/ 127 w 1009"/>
              <a:gd name="T45" fmla="*/ 183 h 1009"/>
              <a:gd name="T46" fmla="*/ 183 w 1009"/>
              <a:gd name="T47" fmla="*/ 128 h 1009"/>
              <a:gd name="T48" fmla="*/ 465 w 1009"/>
              <a:gd name="T49" fmla="*/ 1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0"/>
                </a:moveTo>
                <a:lnTo>
                  <a:pt x="465" y="10"/>
                </a:lnTo>
                <a:cubicBezTo>
                  <a:pt x="490" y="0"/>
                  <a:pt x="518" y="0"/>
                  <a:pt x="543" y="10"/>
                </a:cubicBezTo>
                <a:lnTo>
                  <a:pt x="825" y="128"/>
                </a:lnTo>
                <a:lnTo>
                  <a:pt x="825" y="128"/>
                </a:lnTo>
                <a:cubicBezTo>
                  <a:pt x="850" y="138"/>
                  <a:pt x="871" y="158"/>
                  <a:pt x="881" y="183"/>
                </a:cubicBezTo>
                <a:lnTo>
                  <a:pt x="998" y="465"/>
                </a:lnTo>
                <a:lnTo>
                  <a:pt x="998" y="465"/>
                </a:lnTo>
                <a:cubicBezTo>
                  <a:pt x="1008" y="490"/>
                  <a:pt x="1008" y="518"/>
                  <a:pt x="998" y="543"/>
                </a:cubicBezTo>
                <a:lnTo>
                  <a:pt x="881" y="825"/>
                </a:lnTo>
                <a:lnTo>
                  <a:pt x="881" y="825"/>
                </a:lnTo>
                <a:cubicBezTo>
                  <a:pt x="871" y="850"/>
                  <a:pt x="850" y="870"/>
                  <a:pt x="825" y="881"/>
                </a:cubicBezTo>
                <a:lnTo>
                  <a:pt x="543" y="997"/>
                </a:lnTo>
                <a:lnTo>
                  <a:pt x="543" y="997"/>
                </a:lnTo>
                <a:cubicBezTo>
                  <a:pt x="518" y="1008"/>
                  <a:pt x="490" y="1008"/>
                  <a:pt x="465" y="997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8" y="870"/>
                  <a:pt x="138" y="850"/>
                  <a:pt x="127" y="825"/>
                </a:cubicBezTo>
                <a:lnTo>
                  <a:pt x="11" y="543"/>
                </a:lnTo>
                <a:lnTo>
                  <a:pt x="11" y="543"/>
                </a:lnTo>
                <a:cubicBezTo>
                  <a:pt x="0" y="518"/>
                  <a:pt x="0" y="490"/>
                  <a:pt x="11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8"/>
                  <a:pt x="158" y="138"/>
                  <a:pt x="183" y="128"/>
                </a:cubicBezTo>
                <a:lnTo>
                  <a:pt x="465" y="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4893F04-F9CD-1844-B37B-97D30D5378DA}"/>
              </a:ext>
            </a:extLst>
          </p:cNvPr>
          <p:cNvSpPr txBox="1">
            <a:spLocks/>
          </p:cNvSpPr>
          <p:nvPr/>
        </p:nvSpPr>
        <p:spPr>
          <a:xfrm>
            <a:off x="6022667" y="5589400"/>
            <a:ext cx="5345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28EC6E-CCE4-FB4B-923B-E4F82EE9D9D2}"/>
              </a:ext>
            </a:extLst>
          </p:cNvPr>
          <p:cNvSpPr txBox="1"/>
          <p:nvPr/>
        </p:nvSpPr>
        <p:spPr>
          <a:xfrm>
            <a:off x="7177121" y="500746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1" name="Freeform 226">
            <a:extLst>
              <a:ext uri="{FF2B5EF4-FFF2-40B4-BE49-F238E27FC236}">
                <a16:creationId xmlns:a16="http://schemas.microsoft.com/office/drawing/2014/main" id="{6DC4C903-D587-C845-B04F-844C8FA5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504" y="11019072"/>
            <a:ext cx="1734800" cy="1734800"/>
          </a:xfrm>
          <a:custGeom>
            <a:avLst/>
            <a:gdLst>
              <a:gd name="T0" fmla="*/ 465 w 1009"/>
              <a:gd name="T1" fmla="*/ 10 h 1009"/>
              <a:gd name="T2" fmla="*/ 465 w 1009"/>
              <a:gd name="T3" fmla="*/ 10 h 1009"/>
              <a:gd name="T4" fmla="*/ 543 w 1009"/>
              <a:gd name="T5" fmla="*/ 10 h 1009"/>
              <a:gd name="T6" fmla="*/ 825 w 1009"/>
              <a:gd name="T7" fmla="*/ 128 h 1009"/>
              <a:gd name="T8" fmla="*/ 825 w 1009"/>
              <a:gd name="T9" fmla="*/ 128 h 1009"/>
              <a:gd name="T10" fmla="*/ 881 w 1009"/>
              <a:gd name="T11" fmla="*/ 183 h 1009"/>
              <a:gd name="T12" fmla="*/ 998 w 1009"/>
              <a:gd name="T13" fmla="*/ 465 h 1009"/>
              <a:gd name="T14" fmla="*/ 998 w 1009"/>
              <a:gd name="T15" fmla="*/ 465 h 1009"/>
              <a:gd name="T16" fmla="*/ 998 w 1009"/>
              <a:gd name="T17" fmla="*/ 543 h 1009"/>
              <a:gd name="T18" fmla="*/ 881 w 1009"/>
              <a:gd name="T19" fmla="*/ 825 h 1009"/>
              <a:gd name="T20" fmla="*/ 881 w 1009"/>
              <a:gd name="T21" fmla="*/ 825 h 1009"/>
              <a:gd name="T22" fmla="*/ 825 w 1009"/>
              <a:gd name="T23" fmla="*/ 881 h 1009"/>
              <a:gd name="T24" fmla="*/ 543 w 1009"/>
              <a:gd name="T25" fmla="*/ 997 h 1009"/>
              <a:gd name="T26" fmla="*/ 543 w 1009"/>
              <a:gd name="T27" fmla="*/ 997 h 1009"/>
              <a:gd name="T28" fmla="*/ 465 w 1009"/>
              <a:gd name="T29" fmla="*/ 997 h 1009"/>
              <a:gd name="T30" fmla="*/ 183 w 1009"/>
              <a:gd name="T31" fmla="*/ 881 h 1009"/>
              <a:gd name="T32" fmla="*/ 183 w 1009"/>
              <a:gd name="T33" fmla="*/ 881 h 1009"/>
              <a:gd name="T34" fmla="*/ 127 w 1009"/>
              <a:gd name="T35" fmla="*/ 825 h 1009"/>
              <a:gd name="T36" fmla="*/ 11 w 1009"/>
              <a:gd name="T37" fmla="*/ 543 h 1009"/>
              <a:gd name="T38" fmla="*/ 11 w 1009"/>
              <a:gd name="T39" fmla="*/ 543 h 1009"/>
              <a:gd name="T40" fmla="*/ 11 w 1009"/>
              <a:gd name="T41" fmla="*/ 465 h 1009"/>
              <a:gd name="T42" fmla="*/ 127 w 1009"/>
              <a:gd name="T43" fmla="*/ 183 h 1009"/>
              <a:gd name="T44" fmla="*/ 127 w 1009"/>
              <a:gd name="T45" fmla="*/ 183 h 1009"/>
              <a:gd name="T46" fmla="*/ 183 w 1009"/>
              <a:gd name="T47" fmla="*/ 128 h 1009"/>
              <a:gd name="T48" fmla="*/ 465 w 1009"/>
              <a:gd name="T49" fmla="*/ 1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0"/>
                </a:moveTo>
                <a:lnTo>
                  <a:pt x="465" y="10"/>
                </a:lnTo>
                <a:cubicBezTo>
                  <a:pt x="490" y="0"/>
                  <a:pt x="518" y="0"/>
                  <a:pt x="543" y="10"/>
                </a:cubicBezTo>
                <a:lnTo>
                  <a:pt x="825" y="128"/>
                </a:lnTo>
                <a:lnTo>
                  <a:pt x="825" y="128"/>
                </a:lnTo>
                <a:cubicBezTo>
                  <a:pt x="850" y="138"/>
                  <a:pt x="871" y="158"/>
                  <a:pt x="881" y="183"/>
                </a:cubicBezTo>
                <a:lnTo>
                  <a:pt x="998" y="465"/>
                </a:lnTo>
                <a:lnTo>
                  <a:pt x="998" y="465"/>
                </a:lnTo>
                <a:cubicBezTo>
                  <a:pt x="1008" y="490"/>
                  <a:pt x="1008" y="518"/>
                  <a:pt x="998" y="543"/>
                </a:cubicBezTo>
                <a:lnTo>
                  <a:pt x="881" y="825"/>
                </a:lnTo>
                <a:lnTo>
                  <a:pt x="881" y="825"/>
                </a:lnTo>
                <a:cubicBezTo>
                  <a:pt x="871" y="850"/>
                  <a:pt x="850" y="870"/>
                  <a:pt x="825" y="881"/>
                </a:cubicBezTo>
                <a:lnTo>
                  <a:pt x="543" y="997"/>
                </a:lnTo>
                <a:lnTo>
                  <a:pt x="543" y="997"/>
                </a:lnTo>
                <a:cubicBezTo>
                  <a:pt x="518" y="1008"/>
                  <a:pt x="490" y="1008"/>
                  <a:pt x="465" y="997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8" y="870"/>
                  <a:pt x="138" y="850"/>
                  <a:pt x="127" y="825"/>
                </a:cubicBezTo>
                <a:lnTo>
                  <a:pt x="11" y="543"/>
                </a:lnTo>
                <a:lnTo>
                  <a:pt x="11" y="543"/>
                </a:lnTo>
                <a:cubicBezTo>
                  <a:pt x="0" y="518"/>
                  <a:pt x="0" y="490"/>
                  <a:pt x="11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8"/>
                  <a:pt x="158" y="138"/>
                  <a:pt x="183" y="128"/>
                </a:cubicBezTo>
                <a:lnTo>
                  <a:pt x="465" y="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05CEC110-70B9-1546-BE04-D2155937F6BC}"/>
              </a:ext>
            </a:extLst>
          </p:cNvPr>
          <p:cNvSpPr txBox="1">
            <a:spLocks/>
          </p:cNvSpPr>
          <p:nvPr/>
        </p:nvSpPr>
        <p:spPr>
          <a:xfrm>
            <a:off x="9893245" y="9642416"/>
            <a:ext cx="5345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8A0565-94FE-C94D-BF3B-C735CC5F3021}"/>
              </a:ext>
            </a:extLst>
          </p:cNvPr>
          <p:cNvSpPr txBox="1"/>
          <p:nvPr/>
        </p:nvSpPr>
        <p:spPr>
          <a:xfrm>
            <a:off x="11040486" y="906048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7" name="Freeform 226">
            <a:extLst>
              <a:ext uri="{FF2B5EF4-FFF2-40B4-BE49-F238E27FC236}">
                <a16:creationId xmlns:a16="http://schemas.microsoft.com/office/drawing/2014/main" id="{4D39C663-4894-CF41-AF7C-C6BA386E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6768" y="11019072"/>
            <a:ext cx="1734800" cy="1734800"/>
          </a:xfrm>
          <a:custGeom>
            <a:avLst/>
            <a:gdLst>
              <a:gd name="T0" fmla="*/ 465 w 1009"/>
              <a:gd name="T1" fmla="*/ 10 h 1009"/>
              <a:gd name="T2" fmla="*/ 465 w 1009"/>
              <a:gd name="T3" fmla="*/ 10 h 1009"/>
              <a:gd name="T4" fmla="*/ 543 w 1009"/>
              <a:gd name="T5" fmla="*/ 10 h 1009"/>
              <a:gd name="T6" fmla="*/ 825 w 1009"/>
              <a:gd name="T7" fmla="*/ 128 h 1009"/>
              <a:gd name="T8" fmla="*/ 825 w 1009"/>
              <a:gd name="T9" fmla="*/ 128 h 1009"/>
              <a:gd name="T10" fmla="*/ 881 w 1009"/>
              <a:gd name="T11" fmla="*/ 183 h 1009"/>
              <a:gd name="T12" fmla="*/ 998 w 1009"/>
              <a:gd name="T13" fmla="*/ 465 h 1009"/>
              <a:gd name="T14" fmla="*/ 998 w 1009"/>
              <a:gd name="T15" fmla="*/ 465 h 1009"/>
              <a:gd name="T16" fmla="*/ 998 w 1009"/>
              <a:gd name="T17" fmla="*/ 543 h 1009"/>
              <a:gd name="T18" fmla="*/ 881 w 1009"/>
              <a:gd name="T19" fmla="*/ 825 h 1009"/>
              <a:gd name="T20" fmla="*/ 881 w 1009"/>
              <a:gd name="T21" fmla="*/ 825 h 1009"/>
              <a:gd name="T22" fmla="*/ 825 w 1009"/>
              <a:gd name="T23" fmla="*/ 881 h 1009"/>
              <a:gd name="T24" fmla="*/ 543 w 1009"/>
              <a:gd name="T25" fmla="*/ 997 h 1009"/>
              <a:gd name="T26" fmla="*/ 543 w 1009"/>
              <a:gd name="T27" fmla="*/ 997 h 1009"/>
              <a:gd name="T28" fmla="*/ 465 w 1009"/>
              <a:gd name="T29" fmla="*/ 997 h 1009"/>
              <a:gd name="T30" fmla="*/ 183 w 1009"/>
              <a:gd name="T31" fmla="*/ 881 h 1009"/>
              <a:gd name="T32" fmla="*/ 183 w 1009"/>
              <a:gd name="T33" fmla="*/ 881 h 1009"/>
              <a:gd name="T34" fmla="*/ 127 w 1009"/>
              <a:gd name="T35" fmla="*/ 825 h 1009"/>
              <a:gd name="T36" fmla="*/ 11 w 1009"/>
              <a:gd name="T37" fmla="*/ 543 h 1009"/>
              <a:gd name="T38" fmla="*/ 11 w 1009"/>
              <a:gd name="T39" fmla="*/ 543 h 1009"/>
              <a:gd name="T40" fmla="*/ 11 w 1009"/>
              <a:gd name="T41" fmla="*/ 465 h 1009"/>
              <a:gd name="T42" fmla="*/ 127 w 1009"/>
              <a:gd name="T43" fmla="*/ 183 h 1009"/>
              <a:gd name="T44" fmla="*/ 127 w 1009"/>
              <a:gd name="T45" fmla="*/ 183 h 1009"/>
              <a:gd name="T46" fmla="*/ 183 w 1009"/>
              <a:gd name="T47" fmla="*/ 128 h 1009"/>
              <a:gd name="T48" fmla="*/ 465 w 1009"/>
              <a:gd name="T49" fmla="*/ 1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9" h="1009">
                <a:moveTo>
                  <a:pt x="465" y="10"/>
                </a:moveTo>
                <a:lnTo>
                  <a:pt x="465" y="10"/>
                </a:lnTo>
                <a:cubicBezTo>
                  <a:pt x="490" y="0"/>
                  <a:pt x="518" y="0"/>
                  <a:pt x="543" y="10"/>
                </a:cubicBezTo>
                <a:lnTo>
                  <a:pt x="825" y="128"/>
                </a:lnTo>
                <a:lnTo>
                  <a:pt x="825" y="128"/>
                </a:lnTo>
                <a:cubicBezTo>
                  <a:pt x="850" y="138"/>
                  <a:pt x="871" y="158"/>
                  <a:pt x="881" y="183"/>
                </a:cubicBezTo>
                <a:lnTo>
                  <a:pt x="998" y="465"/>
                </a:lnTo>
                <a:lnTo>
                  <a:pt x="998" y="465"/>
                </a:lnTo>
                <a:cubicBezTo>
                  <a:pt x="1008" y="490"/>
                  <a:pt x="1008" y="518"/>
                  <a:pt x="998" y="543"/>
                </a:cubicBezTo>
                <a:lnTo>
                  <a:pt x="881" y="825"/>
                </a:lnTo>
                <a:lnTo>
                  <a:pt x="881" y="825"/>
                </a:lnTo>
                <a:cubicBezTo>
                  <a:pt x="871" y="850"/>
                  <a:pt x="850" y="870"/>
                  <a:pt x="825" y="881"/>
                </a:cubicBezTo>
                <a:lnTo>
                  <a:pt x="543" y="997"/>
                </a:lnTo>
                <a:lnTo>
                  <a:pt x="543" y="997"/>
                </a:lnTo>
                <a:cubicBezTo>
                  <a:pt x="518" y="1008"/>
                  <a:pt x="490" y="1008"/>
                  <a:pt x="465" y="997"/>
                </a:cubicBezTo>
                <a:lnTo>
                  <a:pt x="183" y="881"/>
                </a:lnTo>
                <a:lnTo>
                  <a:pt x="183" y="881"/>
                </a:lnTo>
                <a:cubicBezTo>
                  <a:pt x="158" y="870"/>
                  <a:pt x="138" y="850"/>
                  <a:pt x="127" y="825"/>
                </a:cubicBezTo>
                <a:lnTo>
                  <a:pt x="11" y="543"/>
                </a:lnTo>
                <a:lnTo>
                  <a:pt x="11" y="543"/>
                </a:lnTo>
                <a:cubicBezTo>
                  <a:pt x="0" y="518"/>
                  <a:pt x="0" y="490"/>
                  <a:pt x="11" y="465"/>
                </a:cubicBezTo>
                <a:lnTo>
                  <a:pt x="127" y="183"/>
                </a:lnTo>
                <a:lnTo>
                  <a:pt x="127" y="183"/>
                </a:lnTo>
                <a:cubicBezTo>
                  <a:pt x="138" y="158"/>
                  <a:pt x="158" y="138"/>
                  <a:pt x="183" y="128"/>
                </a:cubicBezTo>
                <a:lnTo>
                  <a:pt x="465" y="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C3331F4-CF54-E446-A367-4409EAFD41E5}"/>
              </a:ext>
            </a:extLst>
          </p:cNvPr>
          <p:cNvSpPr txBox="1">
            <a:spLocks/>
          </p:cNvSpPr>
          <p:nvPr/>
        </p:nvSpPr>
        <p:spPr>
          <a:xfrm>
            <a:off x="17511509" y="9642416"/>
            <a:ext cx="53453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6E2FFB-B572-2F48-9544-BBA08049179F}"/>
              </a:ext>
            </a:extLst>
          </p:cNvPr>
          <p:cNvSpPr txBox="1"/>
          <p:nvPr/>
        </p:nvSpPr>
        <p:spPr>
          <a:xfrm>
            <a:off x="18644323" y="90604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1" name="Freeform 946">
            <a:extLst>
              <a:ext uri="{FF2B5EF4-FFF2-40B4-BE49-F238E27FC236}">
                <a16:creationId xmlns:a16="http://schemas.microsoft.com/office/drawing/2014/main" id="{CD0CE89E-5967-1744-BDAB-A1BE9CF2FA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0766" y="7497891"/>
            <a:ext cx="669120" cy="671130"/>
          </a:xfrm>
          <a:custGeom>
            <a:avLst/>
            <a:gdLst>
              <a:gd name="T0" fmla="*/ 48232487 w 291740"/>
              <a:gd name="T1" fmla="*/ 53883607 h 291739"/>
              <a:gd name="T2" fmla="*/ 53906848 w 291740"/>
              <a:gd name="T3" fmla="*/ 43279401 h 291739"/>
              <a:gd name="T4" fmla="*/ 48232487 w 291740"/>
              <a:gd name="T5" fmla="*/ 40373170 h 291739"/>
              <a:gd name="T6" fmla="*/ 15719770 w 291740"/>
              <a:gd name="T7" fmla="*/ 61581307 h 291739"/>
              <a:gd name="T8" fmla="*/ 46392302 w 291740"/>
              <a:gd name="T9" fmla="*/ 40373170 h 291739"/>
              <a:gd name="T10" fmla="*/ 10965585 w 291740"/>
              <a:gd name="T11" fmla="*/ 40373170 h 291739"/>
              <a:gd name="T12" fmla="*/ 8205148 w 291740"/>
              <a:gd name="T13" fmla="*/ 53883607 h 291739"/>
              <a:gd name="T14" fmla="*/ 13802291 w 291740"/>
              <a:gd name="T15" fmla="*/ 40373170 h 291739"/>
              <a:gd name="T16" fmla="*/ 1916774 w 291740"/>
              <a:gd name="T17" fmla="*/ 32675959 h 291739"/>
              <a:gd name="T18" fmla="*/ 3527410 w 291740"/>
              <a:gd name="T19" fmla="*/ 53883607 h 291739"/>
              <a:gd name="T20" fmla="*/ 6288253 w 291740"/>
              <a:gd name="T21" fmla="*/ 43279401 h 291739"/>
              <a:gd name="T22" fmla="*/ 51146432 w 291740"/>
              <a:gd name="T23" fmla="*/ 38488293 h 291739"/>
              <a:gd name="T24" fmla="*/ 55824074 w 291740"/>
              <a:gd name="T25" fmla="*/ 53883607 h 291739"/>
              <a:gd name="T26" fmla="*/ 60194638 w 291740"/>
              <a:gd name="T27" fmla="*/ 52312661 h 291739"/>
              <a:gd name="T28" fmla="*/ 1916774 w 291740"/>
              <a:gd name="T29" fmla="*/ 32675959 h 291739"/>
              <a:gd name="T30" fmla="*/ 17134884 w 291740"/>
              <a:gd name="T31" fmla="*/ 26625070 h 291739"/>
              <a:gd name="T32" fmla="*/ 15190343 w 291740"/>
              <a:gd name="T33" fmla="*/ 26625070 h 291739"/>
              <a:gd name="T34" fmla="*/ 11099235 w 291740"/>
              <a:gd name="T35" fmla="*/ 25587711 h 291739"/>
              <a:gd name="T36" fmla="*/ 11099235 w 291740"/>
              <a:gd name="T37" fmla="*/ 27582594 h 291739"/>
              <a:gd name="T38" fmla="*/ 11099235 w 291740"/>
              <a:gd name="T39" fmla="*/ 25587711 h 291739"/>
              <a:gd name="T40" fmla="*/ 7008157 w 291740"/>
              <a:gd name="T41" fmla="*/ 26625070 h 291739"/>
              <a:gd name="T42" fmla="*/ 5063367 w 291740"/>
              <a:gd name="T43" fmla="*/ 26625070 h 291739"/>
              <a:gd name="T44" fmla="*/ 3527410 w 291740"/>
              <a:gd name="T45" fmla="*/ 22464438 h 291739"/>
              <a:gd name="T46" fmla="*/ 1916774 w 291740"/>
              <a:gd name="T47" fmla="*/ 30790581 h 291739"/>
              <a:gd name="T48" fmla="*/ 60194638 w 291740"/>
              <a:gd name="T49" fmla="*/ 24035527 h 291739"/>
              <a:gd name="T50" fmla="*/ 3527410 w 291740"/>
              <a:gd name="T51" fmla="*/ 22464438 h 291739"/>
              <a:gd name="T52" fmla="*/ 48232487 w 291740"/>
              <a:gd name="T53" fmla="*/ 20500782 h 291739"/>
              <a:gd name="T54" fmla="*/ 53906848 w 291740"/>
              <a:gd name="T55" fmla="*/ 12174874 h 291739"/>
              <a:gd name="T56" fmla="*/ 8205148 w 291740"/>
              <a:gd name="T57" fmla="*/ 12174874 h 291739"/>
              <a:gd name="T58" fmla="*/ 13802291 w 291740"/>
              <a:gd name="T59" fmla="*/ 20500782 h 291739"/>
              <a:gd name="T60" fmla="*/ 8205148 w 291740"/>
              <a:gd name="T61" fmla="*/ 12174874 h 291739"/>
              <a:gd name="T62" fmla="*/ 15719770 w 291740"/>
              <a:gd name="T63" fmla="*/ 20500782 h 291739"/>
              <a:gd name="T64" fmla="*/ 46392302 w 291740"/>
              <a:gd name="T65" fmla="*/ 1885498 h 291739"/>
              <a:gd name="T66" fmla="*/ 14799270 w 291740"/>
              <a:gd name="T67" fmla="*/ 0 h 291739"/>
              <a:gd name="T68" fmla="*/ 48232487 w 291740"/>
              <a:gd name="T69" fmla="*/ 942071 h 291739"/>
              <a:gd name="T70" fmla="*/ 54826858 w 291740"/>
              <a:gd name="T71" fmla="*/ 10289961 h 291739"/>
              <a:gd name="T72" fmla="*/ 55824074 w 291740"/>
              <a:gd name="T73" fmla="*/ 20500782 h 291739"/>
              <a:gd name="T74" fmla="*/ 62035026 w 291740"/>
              <a:gd name="T75" fmla="*/ 24035527 h 291739"/>
              <a:gd name="T76" fmla="*/ 58584350 w 291740"/>
              <a:gd name="T77" fmla="*/ 55768638 h 291739"/>
              <a:gd name="T78" fmla="*/ 48232487 w 291740"/>
              <a:gd name="T79" fmla="*/ 62523656 h 291739"/>
              <a:gd name="T80" fmla="*/ 14799270 w 291740"/>
              <a:gd name="T81" fmla="*/ 63544660 h 291739"/>
              <a:gd name="T82" fmla="*/ 13802291 w 291740"/>
              <a:gd name="T83" fmla="*/ 55768638 h 291739"/>
              <a:gd name="T84" fmla="*/ 0 w 291740"/>
              <a:gd name="T85" fmla="*/ 52312661 h 291739"/>
              <a:gd name="T86" fmla="*/ 3527410 w 291740"/>
              <a:gd name="T87" fmla="*/ 20500782 h 291739"/>
              <a:gd name="T88" fmla="*/ 6288253 w 291740"/>
              <a:gd name="T89" fmla="*/ 11153936 h 291739"/>
              <a:gd name="T90" fmla="*/ 13802291 w 291740"/>
              <a:gd name="T91" fmla="*/ 10289961 h 291739"/>
              <a:gd name="T92" fmla="*/ 14799270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960">
            <a:extLst>
              <a:ext uri="{FF2B5EF4-FFF2-40B4-BE49-F238E27FC236}">
                <a16:creationId xmlns:a16="http://schemas.microsoft.com/office/drawing/2014/main" id="{FD209655-8396-6445-BC62-CDD42DA44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31344" y="11550907"/>
            <a:ext cx="669120" cy="671130"/>
          </a:xfrm>
          <a:custGeom>
            <a:avLst/>
            <a:gdLst>
              <a:gd name="T0" fmla="*/ 27892399 w 291740"/>
              <a:gd name="T1" fmla="*/ 54006630 h 291740"/>
              <a:gd name="T2" fmla="*/ 34219508 w 291740"/>
              <a:gd name="T3" fmla="*/ 49221686 h 291740"/>
              <a:gd name="T4" fmla="*/ 10628760 w 291740"/>
              <a:gd name="T5" fmla="*/ 53697934 h 291740"/>
              <a:gd name="T6" fmla="*/ 17649983 w 291740"/>
              <a:gd name="T7" fmla="*/ 49530256 h 291740"/>
              <a:gd name="T8" fmla="*/ 34219508 w 291740"/>
              <a:gd name="T9" fmla="*/ 47369139 h 291740"/>
              <a:gd name="T10" fmla="*/ 27892399 w 291740"/>
              <a:gd name="T11" fmla="*/ 55936097 h 291740"/>
              <a:gd name="T12" fmla="*/ 10937252 w 291740"/>
              <a:gd name="T13" fmla="*/ 47369139 h 291740"/>
              <a:gd name="T14" fmla="*/ 17263876 w 291740"/>
              <a:gd name="T15" fmla="*/ 55936097 h 291740"/>
              <a:gd name="T16" fmla="*/ 10937252 w 291740"/>
              <a:gd name="T17" fmla="*/ 47369139 h 291740"/>
              <a:gd name="T18" fmla="*/ 45031102 w 291740"/>
              <a:gd name="T19" fmla="*/ 40460162 h 291740"/>
              <a:gd name="T20" fmla="*/ 51434996 w 291740"/>
              <a:gd name="T21" fmla="*/ 35527870 h 291740"/>
              <a:gd name="T22" fmla="*/ 27583599 w 291740"/>
              <a:gd name="T23" fmla="*/ 40141973 h 291740"/>
              <a:gd name="T24" fmla="*/ 34527817 w 291740"/>
              <a:gd name="T25" fmla="*/ 35845909 h 291740"/>
              <a:gd name="T26" fmla="*/ 10628760 w 291740"/>
              <a:gd name="T27" fmla="*/ 35845909 h 291740"/>
              <a:gd name="T28" fmla="*/ 17649983 w 291740"/>
              <a:gd name="T29" fmla="*/ 40141973 h 291740"/>
              <a:gd name="T30" fmla="*/ 45031102 w 291740"/>
              <a:gd name="T31" fmla="*/ 33538611 h 291740"/>
              <a:gd name="T32" fmla="*/ 51434996 w 291740"/>
              <a:gd name="T33" fmla="*/ 42448931 h 291740"/>
              <a:gd name="T34" fmla="*/ 45031102 w 291740"/>
              <a:gd name="T35" fmla="*/ 33538611 h 291740"/>
              <a:gd name="T36" fmla="*/ 36379621 w 291740"/>
              <a:gd name="T37" fmla="*/ 40141973 h 291740"/>
              <a:gd name="T38" fmla="*/ 25654835 w 291740"/>
              <a:gd name="T39" fmla="*/ 35845909 h 291740"/>
              <a:gd name="T40" fmla="*/ 19501403 w 291740"/>
              <a:gd name="T41" fmla="*/ 35845909 h 291740"/>
              <a:gd name="T42" fmla="*/ 8776574 w 291740"/>
              <a:gd name="T43" fmla="*/ 40141973 h 291740"/>
              <a:gd name="T44" fmla="*/ 44722545 w 291740"/>
              <a:gd name="T45" fmla="*/ 21935712 h 291740"/>
              <a:gd name="T46" fmla="*/ 51666738 w 291740"/>
              <a:gd name="T47" fmla="*/ 26311406 h 291740"/>
              <a:gd name="T48" fmla="*/ 27892399 w 291740"/>
              <a:gd name="T49" fmla="*/ 21697287 h 291740"/>
              <a:gd name="T50" fmla="*/ 34219508 w 291740"/>
              <a:gd name="T51" fmla="*/ 26629592 h 291740"/>
              <a:gd name="T52" fmla="*/ 27892399 w 291740"/>
              <a:gd name="T53" fmla="*/ 21697287 h 291740"/>
              <a:gd name="T54" fmla="*/ 53595504 w 291740"/>
              <a:gd name="T55" fmla="*/ 26311406 h 291740"/>
              <a:gd name="T56" fmla="*/ 42870674 w 291740"/>
              <a:gd name="T57" fmla="*/ 21935712 h 291740"/>
              <a:gd name="T58" fmla="*/ 36379621 w 291740"/>
              <a:gd name="T59" fmla="*/ 21935712 h 291740"/>
              <a:gd name="T60" fmla="*/ 25654835 w 291740"/>
              <a:gd name="T61" fmla="*/ 26311406 h 291740"/>
              <a:gd name="T62" fmla="*/ 1916774 w 291740"/>
              <a:gd name="T63" fmla="*/ 58671681 h 291740"/>
              <a:gd name="T64" fmla="*/ 60194638 w 291740"/>
              <a:gd name="T65" fmla="*/ 14766219 h 291740"/>
              <a:gd name="T66" fmla="*/ 1916774 w 291740"/>
              <a:gd name="T67" fmla="*/ 12880740 h 291740"/>
              <a:gd name="T68" fmla="*/ 53830004 w 291740"/>
              <a:gd name="T69" fmla="*/ 4476603 h 291740"/>
              <a:gd name="T70" fmla="*/ 51989883 w 291740"/>
              <a:gd name="T71" fmla="*/ 4476603 h 291740"/>
              <a:gd name="T72" fmla="*/ 43171548 w 291740"/>
              <a:gd name="T73" fmla="*/ 6126592 h 291740"/>
              <a:gd name="T74" fmla="*/ 35196676 w 291740"/>
              <a:gd name="T75" fmla="*/ 7068582 h 291740"/>
              <a:gd name="T76" fmla="*/ 27298355 w 291740"/>
              <a:gd name="T77" fmla="*/ 6126592 h 291740"/>
              <a:gd name="T78" fmla="*/ 18480304 w 291740"/>
              <a:gd name="T79" fmla="*/ 4476603 h 291740"/>
              <a:gd name="T80" fmla="*/ 16639997 w 291740"/>
              <a:gd name="T81" fmla="*/ 4476603 h 291740"/>
              <a:gd name="T82" fmla="*/ 7744630 w 291740"/>
              <a:gd name="T83" fmla="*/ 6126592 h 291740"/>
              <a:gd name="T84" fmla="*/ 9661498 w 291740"/>
              <a:gd name="T85" fmla="*/ 942063 h 291740"/>
              <a:gd name="T86" fmla="*/ 17559825 w 291740"/>
              <a:gd name="T87" fmla="*/ 0 h 291740"/>
              <a:gd name="T88" fmla="*/ 25458119 w 291740"/>
              <a:gd name="T89" fmla="*/ 942063 h 291740"/>
              <a:gd name="T90" fmla="*/ 34276400 w 291740"/>
              <a:gd name="T91" fmla="*/ 2592210 h 291740"/>
              <a:gd name="T92" fmla="*/ 36193393 w 291740"/>
              <a:gd name="T93" fmla="*/ 2592210 h 291740"/>
              <a:gd name="T94" fmla="*/ 45011957 w 291740"/>
              <a:gd name="T95" fmla="*/ 942063 h 291740"/>
              <a:gd name="T96" fmla="*/ 52909990 w 291740"/>
              <a:gd name="T97" fmla="*/ 0 h 291740"/>
              <a:gd name="T98" fmla="*/ 62035026 w 291740"/>
              <a:gd name="T99" fmla="*/ 7383101 h 291740"/>
              <a:gd name="T100" fmla="*/ 0 w 291740"/>
              <a:gd name="T101" fmla="*/ 58671681 h 291740"/>
              <a:gd name="T102" fmla="*/ 7744630 w 291740"/>
              <a:gd name="T103" fmla="*/ 942063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961">
            <a:extLst>
              <a:ext uri="{FF2B5EF4-FFF2-40B4-BE49-F238E27FC236}">
                <a16:creationId xmlns:a16="http://schemas.microsoft.com/office/drawing/2014/main" id="{A9335FA4-8FED-A44C-96E1-FAC959E99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05870" y="11551912"/>
            <a:ext cx="556596" cy="669120"/>
          </a:xfrm>
          <a:custGeom>
            <a:avLst/>
            <a:gdLst>
              <a:gd name="T0" fmla="*/ 23700985 w 242585"/>
              <a:gd name="T1" fmla="*/ 33643111 h 291073"/>
              <a:gd name="T2" fmla="*/ 23700985 w 242585"/>
              <a:gd name="T3" fmla="*/ 38125521 h 291073"/>
              <a:gd name="T4" fmla="*/ 28036003 w 242585"/>
              <a:gd name="T5" fmla="*/ 38125521 h 291073"/>
              <a:gd name="T6" fmla="*/ 28036003 w 242585"/>
              <a:gd name="T7" fmla="*/ 33643111 h 291073"/>
              <a:gd name="T8" fmla="*/ 22788315 w 242585"/>
              <a:gd name="T9" fmla="*/ 31755951 h 291073"/>
              <a:gd name="T10" fmla="*/ 29024825 w 242585"/>
              <a:gd name="T11" fmla="*/ 31755951 h 291073"/>
              <a:gd name="T12" fmla="*/ 29937159 w 242585"/>
              <a:gd name="T13" fmla="*/ 32699689 h 291073"/>
              <a:gd name="T14" fmla="*/ 29937159 w 242585"/>
              <a:gd name="T15" fmla="*/ 39069261 h 291073"/>
              <a:gd name="T16" fmla="*/ 29024825 w 242585"/>
              <a:gd name="T17" fmla="*/ 40091595 h 291073"/>
              <a:gd name="T18" fmla="*/ 22788315 w 242585"/>
              <a:gd name="T19" fmla="*/ 40091595 h 291073"/>
              <a:gd name="T20" fmla="*/ 21876127 w 242585"/>
              <a:gd name="T21" fmla="*/ 39069261 h 291073"/>
              <a:gd name="T22" fmla="*/ 21876127 w 242585"/>
              <a:gd name="T23" fmla="*/ 32699689 h 291073"/>
              <a:gd name="T24" fmla="*/ 22788315 w 242585"/>
              <a:gd name="T25" fmla="*/ 31755951 h 291073"/>
              <a:gd name="T26" fmla="*/ 18298376 w 242585"/>
              <a:gd name="T27" fmla="*/ 27936070 h 291073"/>
              <a:gd name="T28" fmla="*/ 18298376 w 242585"/>
              <a:gd name="T29" fmla="*/ 42861874 h 291073"/>
              <a:gd name="T30" fmla="*/ 26114363 w 242585"/>
              <a:gd name="T31" fmla="*/ 44846889 h 291073"/>
              <a:gd name="T32" fmla="*/ 33930585 w 242585"/>
              <a:gd name="T33" fmla="*/ 42861874 h 291073"/>
              <a:gd name="T34" fmla="*/ 33930585 w 242585"/>
              <a:gd name="T35" fmla="*/ 27936070 h 291073"/>
              <a:gd name="T36" fmla="*/ 26114363 w 242585"/>
              <a:gd name="T37" fmla="*/ 15392355 h 291073"/>
              <a:gd name="T38" fmla="*/ 15845922 w 242585"/>
              <a:gd name="T39" fmla="*/ 25951554 h 291073"/>
              <a:gd name="T40" fmla="*/ 36306053 w 242585"/>
              <a:gd name="T41" fmla="*/ 25951554 h 291073"/>
              <a:gd name="T42" fmla="*/ 26114363 w 242585"/>
              <a:gd name="T43" fmla="*/ 9200134 h 291073"/>
              <a:gd name="T44" fmla="*/ 8872807 w 242585"/>
              <a:gd name="T45" fmla="*/ 26983373 h 291073"/>
              <a:gd name="T46" fmla="*/ 16382548 w 242585"/>
              <a:gd name="T47" fmla="*/ 41670986 h 291073"/>
              <a:gd name="T48" fmla="*/ 16382548 w 242585"/>
              <a:gd name="T49" fmla="*/ 27936070 h 291073"/>
              <a:gd name="T50" fmla="*/ 13547112 w 242585"/>
              <a:gd name="T51" fmla="*/ 27936070 h 291073"/>
              <a:gd name="T52" fmla="*/ 12703935 w 242585"/>
              <a:gd name="T53" fmla="*/ 27300831 h 291073"/>
              <a:gd name="T54" fmla="*/ 12857529 w 242585"/>
              <a:gd name="T55" fmla="*/ 26348105 h 291073"/>
              <a:gd name="T56" fmla="*/ 25424720 w 242585"/>
              <a:gd name="T57" fmla="*/ 13327966 h 291073"/>
              <a:gd name="T58" fmla="*/ 26727058 w 242585"/>
              <a:gd name="T59" fmla="*/ 13327966 h 291073"/>
              <a:gd name="T60" fmla="*/ 39294542 w 242585"/>
              <a:gd name="T61" fmla="*/ 26348105 h 291073"/>
              <a:gd name="T62" fmla="*/ 39447636 w 242585"/>
              <a:gd name="T63" fmla="*/ 27300831 h 291073"/>
              <a:gd name="T64" fmla="*/ 38604727 w 242585"/>
              <a:gd name="T65" fmla="*/ 27936070 h 291073"/>
              <a:gd name="T66" fmla="*/ 35769464 w 242585"/>
              <a:gd name="T67" fmla="*/ 27936070 h 291073"/>
              <a:gd name="T68" fmla="*/ 35769464 w 242585"/>
              <a:gd name="T69" fmla="*/ 41670986 h 291073"/>
              <a:gd name="T70" fmla="*/ 43279301 w 242585"/>
              <a:gd name="T71" fmla="*/ 26983373 h 291073"/>
              <a:gd name="T72" fmla="*/ 26114363 w 242585"/>
              <a:gd name="T73" fmla="*/ 9200134 h 291073"/>
              <a:gd name="T74" fmla="*/ 26114363 w 242585"/>
              <a:gd name="T75" fmla="*/ 7214801 h 291073"/>
              <a:gd name="T76" fmla="*/ 45194645 w 242585"/>
              <a:gd name="T77" fmla="*/ 26983373 h 291073"/>
              <a:gd name="T78" fmla="*/ 26114363 w 242585"/>
              <a:gd name="T79" fmla="*/ 46752222 h 291073"/>
              <a:gd name="T80" fmla="*/ 6957437 w 242585"/>
              <a:gd name="T81" fmla="*/ 26983373 h 291073"/>
              <a:gd name="T82" fmla="*/ 26114363 w 242585"/>
              <a:gd name="T83" fmla="*/ 7214801 h 291073"/>
              <a:gd name="T84" fmla="*/ 25906241 w 242585"/>
              <a:gd name="T85" fmla="*/ 1926046 h 291073"/>
              <a:gd name="T86" fmla="*/ 8917151 w 242585"/>
              <a:gd name="T87" fmla="*/ 9234372 h 291073"/>
              <a:gd name="T88" fmla="*/ 8917151 w 242585"/>
              <a:gd name="T89" fmla="*/ 44343511 h 291073"/>
              <a:gd name="T90" fmla="*/ 25906241 w 242585"/>
              <a:gd name="T91" fmla="*/ 61898033 h 291073"/>
              <a:gd name="T92" fmla="*/ 42895030 w 242585"/>
              <a:gd name="T93" fmla="*/ 44343511 h 291073"/>
              <a:gd name="T94" fmla="*/ 42895030 w 242585"/>
              <a:gd name="T95" fmla="*/ 9234372 h 291073"/>
              <a:gd name="T96" fmla="*/ 25906241 w 242585"/>
              <a:gd name="T97" fmla="*/ 1926046 h 291073"/>
              <a:gd name="T98" fmla="*/ 25906241 w 242585"/>
              <a:gd name="T99" fmla="*/ 0 h 291073"/>
              <a:gd name="T100" fmla="*/ 44202037 w 242585"/>
              <a:gd name="T101" fmla="*/ 7804325 h 291073"/>
              <a:gd name="T102" fmla="*/ 44202037 w 242585"/>
              <a:gd name="T103" fmla="*/ 45694174 h 291073"/>
              <a:gd name="T104" fmla="*/ 26521350 w 242585"/>
              <a:gd name="T105" fmla="*/ 63963704 h 291073"/>
              <a:gd name="T106" fmla="*/ 25906241 w 242585"/>
              <a:gd name="T107" fmla="*/ 64281339 h 291073"/>
              <a:gd name="T108" fmla="*/ 25214528 w 242585"/>
              <a:gd name="T109" fmla="*/ 63963704 h 291073"/>
              <a:gd name="T110" fmla="*/ 7610448 w 242585"/>
              <a:gd name="T111" fmla="*/ 45694174 h 291073"/>
              <a:gd name="T112" fmla="*/ 7610448 w 242585"/>
              <a:gd name="T113" fmla="*/ 7804325 h 291073"/>
              <a:gd name="T114" fmla="*/ 25906241 w 242585"/>
              <a:gd name="T115" fmla="*/ 0 h 29107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2585" h="291073">
                <a:moveTo>
                  <a:pt x="110969" y="152341"/>
                </a:moveTo>
                <a:lnTo>
                  <a:pt x="110969" y="172637"/>
                </a:lnTo>
                <a:lnTo>
                  <a:pt x="131265" y="172637"/>
                </a:lnTo>
                <a:lnTo>
                  <a:pt x="131265" y="152341"/>
                </a:lnTo>
                <a:lnTo>
                  <a:pt x="110969" y="152341"/>
                </a:lnTo>
                <a:close/>
                <a:moveTo>
                  <a:pt x="106696" y="143795"/>
                </a:moveTo>
                <a:lnTo>
                  <a:pt x="135894" y="143795"/>
                </a:lnTo>
                <a:cubicBezTo>
                  <a:pt x="138387" y="143795"/>
                  <a:pt x="140167" y="145575"/>
                  <a:pt x="140167" y="148068"/>
                </a:cubicBezTo>
                <a:lnTo>
                  <a:pt x="140167" y="176910"/>
                </a:lnTo>
                <a:cubicBezTo>
                  <a:pt x="140167" y="179403"/>
                  <a:pt x="138387" y="181539"/>
                  <a:pt x="135894" y="181539"/>
                </a:cubicBezTo>
                <a:lnTo>
                  <a:pt x="106696" y="181539"/>
                </a:lnTo>
                <a:cubicBezTo>
                  <a:pt x="104203" y="181539"/>
                  <a:pt x="102423" y="179403"/>
                  <a:pt x="102423" y="176910"/>
                </a:cubicBezTo>
                <a:lnTo>
                  <a:pt x="102423" y="148068"/>
                </a:lnTo>
                <a:cubicBezTo>
                  <a:pt x="102423" y="145575"/>
                  <a:pt x="104203" y="143795"/>
                  <a:pt x="106696" y="143795"/>
                </a:cubicBezTo>
                <a:close/>
                <a:moveTo>
                  <a:pt x="85672" y="126498"/>
                </a:moveTo>
                <a:lnTo>
                  <a:pt x="85672" y="194083"/>
                </a:lnTo>
                <a:cubicBezTo>
                  <a:pt x="96435" y="199835"/>
                  <a:pt x="108992" y="203071"/>
                  <a:pt x="122267" y="203071"/>
                </a:cubicBezTo>
                <a:cubicBezTo>
                  <a:pt x="135542" y="203071"/>
                  <a:pt x="147740" y="199835"/>
                  <a:pt x="158862" y="194083"/>
                </a:cubicBezTo>
                <a:lnTo>
                  <a:pt x="158862" y="126498"/>
                </a:lnTo>
                <a:lnTo>
                  <a:pt x="85672" y="126498"/>
                </a:lnTo>
                <a:close/>
                <a:moveTo>
                  <a:pt x="122267" y="69698"/>
                </a:moveTo>
                <a:lnTo>
                  <a:pt x="74191" y="117511"/>
                </a:lnTo>
                <a:lnTo>
                  <a:pt x="169984" y="117511"/>
                </a:lnTo>
                <a:lnTo>
                  <a:pt x="122267" y="69698"/>
                </a:lnTo>
                <a:close/>
                <a:moveTo>
                  <a:pt x="122267" y="41658"/>
                </a:moveTo>
                <a:cubicBezTo>
                  <a:pt x="77779" y="41658"/>
                  <a:pt x="41542" y="77607"/>
                  <a:pt x="41542" y="122184"/>
                </a:cubicBezTo>
                <a:cubicBezTo>
                  <a:pt x="41542" y="149865"/>
                  <a:pt x="55535" y="174311"/>
                  <a:pt x="76703" y="188691"/>
                </a:cubicBezTo>
                <a:lnTo>
                  <a:pt x="76703" y="126498"/>
                </a:lnTo>
                <a:lnTo>
                  <a:pt x="63428" y="126498"/>
                </a:lnTo>
                <a:cubicBezTo>
                  <a:pt x="61993" y="126498"/>
                  <a:pt x="60199" y="125420"/>
                  <a:pt x="59481" y="123622"/>
                </a:cubicBezTo>
                <a:cubicBezTo>
                  <a:pt x="58764" y="122544"/>
                  <a:pt x="59481" y="120387"/>
                  <a:pt x="60199" y="119308"/>
                </a:cubicBezTo>
                <a:lnTo>
                  <a:pt x="119038" y="60351"/>
                </a:lnTo>
                <a:cubicBezTo>
                  <a:pt x="120832" y="58913"/>
                  <a:pt x="123702" y="58913"/>
                  <a:pt x="125137" y="60351"/>
                </a:cubicBezTo>
                <a:lnTo>
                  <a:pt x="183977" y="119308"/>
                </a:lnTo>
                <a:cubicBezTo>
                  <a:pt x="185053" y="120387"/>
                  <a:pt x="185412" y="122544"/>
                  <a:pt x="184694" y="123622"/>
                </a:cubicBezTo>
                <a:cubicBezTo>
                  <a:pt x="184335" y="125420"/>
                  <a:pt x="182542" y="126498"/>
                  <a:pt x="180748" y="126498"/>
                </a:cubicBezTo>
                <a:lnTo>
                  <a:pt x="167473" y="126498"/>
                </a:lnTo>
                <a:lnTo>
                  <a:pt x="167473" y="188691"/>
                </a:lnTo>
                <a:cubicBezTo>
                  <a:pt x="188999" y="174311"/>
                  <a:pt x="202633" y="149865"/>
                  <a:pt x="202633" y="122184"/>
                </a:cubicBezTo>
                <a:cubicBezTo>
                  <a:pt x="202633" y="77607"/>
                  <a:pt x="166397" y="41658"/>
                  <a:pt x="122267" y="41658"/>
                </a:cubicBezTo>
                <a:close/>
                <a:moveTo>
                  <a:pt x="122267" y="32670"/>
                </a:moveTo>
                <a:cubicBezTo>
                  <a:pt x="171419" y="32670"/>
                  <a:pt x="211602" y="72574"/>
                  <a:pt x="211602" y="122184"/>
                </a:cubicBezTo>
                <a:cubicBezTo>
                  <a:pt x="211602" y="171435"/>
                  <a:pt x="171419" y="211699"/>
                  <a:pt x="122267" y="211699"/>
                </a:cubicBezTo>
                <a:cubicBezTo>
                  <a:pt x="72756" y="211699"/>
                  <a:pt x="32573" y="171435"/>
                  <a:pt x="32573" y="122184"/>
                </a:cubicBezTo>
                <a:cubicBezTo>
                  <a:pt x="32573" y="72574"/>
                  <a:pt x="72756" y="32670"/>
                  <a:pt x="122267" y="32670"/>
                </a:cubicBezTo>
                <a:close/>
                <a:moveTo>
                  <a:pt x="121293" y="8722"/>
                </a:moveTo>
                <a:cubicBezTo>
                  <a:pt x="92500" y="8722"/>
                  <a:pt x="63706" y="19872"/>
                  <a:pt x="41751" y="41813"/>
                </a:cubicBezTo>
                <a:cubicBezTo>
                  <a:pt x="-2159" y="85694"/>
                  <a:pt x="-2159" y="156912"/>
                  <a:pt x="41751" y="200793"/>
                </a:cubicBezTo>
                <a:lnTo>
                  <a:pt x="121293" y="280283"/>
                </a:lnTo>
                <a:lnTo>
                  <a:pt x="200835" y="200793"/>
                </a:lnTo>
                <a:cubicBezTo>
                  <a:pt x="244745" y="156912"/>
                  <a:pt x="244745" y="85694"/>
                  <a:pt x="200835" y="41813"/>
                </a:cubicBezTo>
                <a:cubicBezTo>
                  <a:pt x="178880" y="19872"/>
                  <a:pt x="150087" y="8722"/>
                  <a:pt x="121293" y="8722"/>
                </a:cubicBezTo>
                <a:close/>
                <a:moveTo>
                  <a:pt x="121293" y="0"/>
                </a:moveTo>
                <a:cubicBezTo>
                  <a:pt x="152336" y="0"/>
                  <a:pt x="183379" y="11779"/>
                  <a:pt x="206954" y="35339"/>
                </a:cubicBezTo>
                <a:cubicBezTo>
                  <a:pt x="254463" y="82817"/>
                  <a:pt x="254463" y="159789"/>
                  <a:pt x="206954" y="206908"/>
                </a:cubicBezTo>
                <a:lnTo>
                  <a:pt x="124173" y="289635"/>
                </a:lnTo>
                <a:cubicBezTo>
                  <a:pt x="123453" y="290714"/>
                  <a:pt x="122373" y="291073"/>
                  <a:pt x="121293" y="291073"/>
                </a:cubicBezTo>
                <a:cubicBezTo>
                  <a:pt x="120213" y="291073"/>
                  <a:pt x="119134" y="290714"/>
                  <a:pt x="118054" y="289635"/>
                </a:cubicBezTo>
                <a:lnTo>
                  <a:pt x="35632" y="206908"/>
                </a:lnTo>
                <a:cubicBezTo>
                  <a:pt x="-11877" y="159789"/>
                  <a:pt x="-11877" y="82817"/>
                  <a:pt x="35632" y="35339"/>
                </a:cubicBezTo>
                <a:cubicBezTo>
                  <a:pt x="59207" y="11779"/>
                  <a:pt x="90250" y="0"/>
                  <a:pt x="121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7AE5D20-A80A-0248-B1C1-FB33E61E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4" y="2847513"/>
            <a:ext cx="24379432" cy="10090531"/>
          </a:xfrm>
          <a:custGeom>
            <a:avLst/>
            <a:gdLst>
              <a:gd name="connsiteX0" fmla="*/ 9179836 w 24379432"/>
              <a:gd name="connsiteY0" fmla="*/ 8987559 h 10090531"/>
              <a:gd name="connsiteX1" fmla="*/ 15172128 w 24379432"/>
              <a:gd name="connsiteY1" fmla="*/ 8987559 h 10090531"/>
              <a:gd name="connsiteX2" fmla="*/ 15172128 w 24379432"/>
              <a:gd name="connsiteY2" fmla="*/ 10090531 h 10090531"/>
              <a:gd name="connsiteX3" fmla="*/ 9179836 w 24379432"/>
              <a:gd name="connsiteY3" fmla="*/ 10090531 h 10090531"/>
              <a:gd name="connsiteX4" fmla="*/ 15173372 w 24379432"/>
              <a:gd name="connsiteY4" fmla="*/ 6740667 h 10090531"/>
              <a:gd name="connsiteX5" fmla="*/ 16357216 w 24379432"/>
              <a:gd name="connsiteY5" fmla="*/ 7231134 h 10090531"/>
              <a:gd name="connsiteX6" fmla="*/ 16847684 w 24379432"/>
              <a:gd name="connsiteY6" fmla="*/ 8414976 h 10090531"/>
              <a:gd name="connsiteX7" fmla="*/ 16357216 w 24379432"/>
              <a:gd name="connsiteY7" fmla="*/ 9600063 h 10090531"/>
              <a:gd name="connsiteX8" fmla="*/ 15173372 w 24379432"/>
              <a:gd name="connsiteY8" fmla="*/ 10090529 h 10090531"/>
              <a:gd name="connsiteX9" fmla="*/ 15173372 w 24379432"/>
              <a:gd name="connsiteY9" fmla="*/ 8988847 h 10090531"/>
              <a:gd name="connsiteX10" fmla="*/ 15577945 w 24379432"/>
              <a:gd name="connsiteY10" fmla="*/ 8820793 h 10090531"/>
              <a:gd name="connsiteX11" fmla="*/ 15744754 w 24379432"/>
              <a:gd name="connsiteY11" fmla="*/ 8414976 h 10090531"/>
              <a:gd name="connsiteX12" fmla="*/ 15577945 w 24379432"/>
              <a:gd name="connsiteY12" fmla="*/ 8010403 h 10090531"/>
              <a:gd name="connsiteX13" fmla="*/ 15173372 w 24379432"/>
              <a:gd name="connsiteY13" fmla="*/ 7842350 h 10090531"/>
              <a:gd name="connsiteX14" fmla="*/ 9178591 w 24379432"/>
              <a:gd name="connsiteY14" fmla="*/ 6740667 h 10090531"/>
              <a:gd name="connsiteX15" fmla="*/ 9178591 w 24379432"/>
              <a:gd name="connsiteY15" fmla="*/ 7842350 h 10090531"/>
              <a:gd name="connsiteX16" fmla="*/ 8774018 w 24379432"/>
              <a:gd name="connsiteY16" fmla="*/ 8010403 h 10090531"/>
              <a:gd name="connsiteX17" fmla="*/ 8605964 w 24379432"/>
              <a:gd name="connsiteY17" fmla="*/ 8414976 h 10090531"/>
              <a:gd name="connsiteX18" fmla="*/ 8774018 w 24379432"/>
              <a:gd name="connsiteY18" fmla="*/ 8820793 h 10090531"/>
              <a:gd name="connsiteX19" fmla="*/ 9178591 w 24379432"/>
              <a:gd name="connsiteY19" fmla="*/ 8988847 h 10090531"/>
              <a:gd name="connsiteX20" fmla="*/ 9178591 w 24379432"/>
              <a:gd name="connsiteY20" fmla="*/ 10090529 h 10090531"/>
              <a:gd name="connsiteX21" fmla="*/ 7994748 w 24379432"/>
              <a:gd name="connsiteY21" fmla="*/ 9600063 h 10090531"/>
              <a:gd name="connsiteX22" fmla="*/ 7504282 w 24379432"/>
              <a:gd name="connsiteY22" fmla="*/ 8414976 h 10090531"/>
              <a:gd name="connsiteX23" fmla="*/ 7994748 w 24379432"/>
              <a:gd name="connsiteY23" fmla="*/ 7231134 h 10090531"/>
              <a:gd name="connsiteX24" fmla="*/ 9178591 w 24379432"/>
              <a:gd name="connsiteY24" fmla="*/ 6740667 h 10090531"/>
              <a:gd name="connsiteX25" fmla="*/ 15172132 w 24379432"/>
              <a:gd name="connsiteY25" fmla="*/ 4493779 h 10090531"/>
              <a:gd name="connsiteX26" fmla="*/ 15172132 w 24379432"/>
              <a:gd name="connsiteY26" fmla="*/ 5594626 h 10090531"/>
              <a:gd name="connsiteX27" fmla="*/ 14766616 w 24379432"/>
              <a:gd name="connsiteY27" fmla="*/ 5762742 h 10090531"/>
              <a:gd name="connsiteX28" fmla="*/ 14598688 w 24379432"/>
              <a:gd name="connsiteY28" fmla="*/ 6167465 h 10090531"/>
              <a:gd name="connsiteX29" fmla="*/ 14766616 w 24379432"/>
              <a:gd name="connsiteY29" fmla="*/ 6573433 h 10090531"/>
              <a:gd name="connsiteX30" fmla="*/ 15172132 w 24379432"/>
              <a:gd name="connsiteY30" fmla="*/ 6741549 h 10090531"/>
              <a:gd name="connsiteX31" fmla="*/ 15172132 w 24379432"/>
              <a:gd name="connsiteY31" fmla="*/ 7843641 h 10090531"/>
              <a:gd name="connsiteX32" fmla="*/ 13987926 w 24379432"/>
              <a:gd name="connsiteY32" fmla="*/ 7352992 h 10090531"/>
              <a:gd name="connsiteX33" fmla="*/ 13497824 w 24379432"/>
              <a:gd name="connsiteY33" fmla="*/ 6167465 h 10090531"/>
              <a:gd name="connsiteX34" fmla="*/ 13987926 w 24379432"/>
              <a:gd name="connsiteY34" fmla="*/ 4983183 h 10090531"/>
              <a:gd name="connsiteX35" fmla="*/ 15172132 w 24379432"/>
              <a:gd name="connsiteY35" fmla="*/ 4493779 h 10090531"/>
              <a:gd name="connsiteX36" fmla="*/ 9179839 w 24379432"/>
              <a:gd name="connsiteY36" fmla="*/ 4493779 h 10090531"/>
              <a:gd name="connsiteX37" fmla="*/ 10364045 w 24379432"/>
              <a:gd name="connsiteY37" fmla="*/ 4983183 h 10090531"/>
              <a:gd name="connsiteX38" fmla="*/ 10854147 w 24379432"/>
              <a:gd name="connsiteY38" fmla="*/ 6167465 h 10090531"/>
              <a:gd name="connsiteX39" fmla="*/ 10364045 w 24379432"/>
              <a:gd name="connsiteY39" fmla="*/ 7352992 h 10090531"/>
              <a:gd name="connsiteX40" fmla="*/ 9179839 w 24379432"/>
              <a:gd name="connsiteY40" fmla="*/ 7843641 h 10090531"/>
              <a:gd name="connsiteX41" fmla="*/ 9179839 w 24379432"/>
              <a:gd name="connsiteY41" fmla="*/ 6741549 h 10090531"/>
              <a:gd name="connsiteX42" fmla="*/ 9585355 w 24379432"/>
              <a:gd name="connsiteY42" fmla="*/ 6573433 h 10090531"/>
              <a:gd name="connsiteX43" fmla="*/ 9753283 w 24379432"/>
              <a:gd name="connsiteY43" fmla="*/ 6167465 h 10090531"/>
              <a:gd name="connsiteX44" fmla="*/ 9585355 w 24379432"/>
              <a:gd name="connsiteY44" fmla="*/ 5762742 h 10090531"/>
              <a:gd name="connsiteX45" fmla="*/ 9179839 w 24379432"/>
              <a:gd name="connsiteY45" fmla="*/ 5594626 h 10090531"/>
              <a:gd name="connsiteX46" fmla="*/ 15173372 w 24379432"/>
              <a:gd name="connsiteY46" fmla="*/ 2246888 h 10090531"/>
              <a:gd name="connsiteX47" fmla="*/ 16357216 w 24379432"/>
              <a:gd name="connsiteY47" fmla="*/ 2737720 h 10090531"/>
              <a:gd name="connsiteX48" fmla="*/ 16847684 w 24379432"/>
              <a:gd name="connsiteY48" fmla="*/ 3922442 h 10090531"/>
              <a:gd name="connsiteX49" fmla="*/ 16357216 w 24379432"/>
              <a:gd name="connsiteY49" fmla="*/ 5107164 h 10090531"/>
              <a:gd name="connsiteX50" fmla="*/ 15173372 w 24379432"/>
              <a:gd name="connsiteY50" fmla="*/ 5596749 h 10090531"/>
              <a:gd name="connsiteX51" fmla="*/ 15173372 w 24379432"/>
              <a:gd name="connsiteY51" fmla="*/ 4496739 h 10090531"/>
              <a:gd name="connsiteX52" fmla="*/ 15577945 w 24379432"/>
              <a:gd name="connsiteY52" fmla="*/ 4328561 h 10090531"/>
              <a:gd name="connsiteX53" fmla="*/ 15744754 w 24379432"/>
              <a:gd name="connsiteY53" fmla="*/ 3922442 h 10090531"/>
              <a:gd name="connsiteX54" fmla="*/ 15577945 w 24379432"/>
              <a:gd name="connsiteY54" fmla="*/ 3517568 h 10090531"/>
              <a:gd name="connsiteX55" fmla="*/ 15173372 w 24379432"/>
              <a:gd name="connsiteY55" fmla="*/ 3349390 h 10090531"/>
              <a:gd name="connsiteX56" fmla="*/ 9178591 w 24379432"/>
              <a:gd name="connsiteY56" fmla="*/ 2246888 h 10090531"/>
              <a:gd name="connsiteX57" fmla="*/ 9178591 w 24379432"/>
              <a:gd name="connsiteY57" fmla="*/ 3349390 h 10090531"/>
              <a:gd name="connsiteX58" fmla="*/ 8774018 w 24379432"/>
              <a:gd name="connsiteY58" fmla="*/ 3517568 h 10090531"/>
              <a:gd name="connsiteX59" fmla="*/ 8605964 w 24379432"/>
              <a:gd name="connsiteY59" fmla="*/ 3922442 h 10090531"/>
              <a:gd name="connsiteX60" fmla="*/ 8774018 w 24379432"/>
              <a:gd name="connsiteY60" fmla="*/ 4328561 h 10090531"/>
              <a:gd name="connsiteX61" fmla="*/ 9178591 w 24379432"/>
              <a:gd name="connsiteY61" fmla="*/ 4496739 h 10090531"/>
              <a:gd name="connsiteX62" fmla="*/ 9178591 w 24379432"/>
              <a:gd name="connsiteY62" fmla="*/ 5596749 h 10090531"/>
              <a:gd name="connsiteX63" fmla="*/ 7994748 w 24379432"/>
              <a:gd name="connsiteY63" fmla="*/ 5107164 h 10090531"/>
              <a:gd name="connsiteX64" fmla="*/ 7504281 w 24379432"/>
              <a:gd name="connsiteY64" fmla="*/ 3922442 h 10090531"/>
              <a:gd name="connsiteX65" fmla="*/ 7994748 w 24379432"/>
              <a:gd name="connsiteY65" fmla="*/ 2737720 h 10090531"/>
              <a:gd name="connsiteX66" fmla="*/ 9178591 w 24379432"/>
              <a:gd name="connsiteY66" fmla="*/ 2246888 h 10090531"/>
              <a:gd name="connsiteX67" fmla="*/ 15173372 w 24379432"/>
              <a:gd name="connsiteY67" fmla="*/ 2 h 10090531"/>
              <a:gd name="connsiteX68" fmla="*/ 24379432 w 24379432"/>
              <a:gd name="connsiteY68" fmla="*/ 2 h 10090531"/>
              <a:gd name="connsiteX69" fmla="*/ 24379432 w 24379432"/>
              <a:gd name="connsiteY69" fmla="*/ 1102971 h 10090531"/>
              <a:gd name="connsiteX70" fmla="*/ 15173372 w 24379432"/>
              <a:gd name="connsiteY70" fmla="*/ 1102971 h 10090531"/>
              <a:gd name="connsiteX71" fmla="*/ 15172132 w 24379432"/>
              <a:gd name="connsiteY71" fmla="*/ 2 h 10090531"/>
              <a:gd name="connsiteX72" fmla="*/ 15172132 w 24379432"/>
              <a:gd name="connsiteY72" fmla="*/ 1102094 h 10090531"/>
              <a:gd name="connsiteX73" fmla="*/ 14766616 w 24379432"/>
              <a:gd name="connsiteY73" fmla="*/ 1268964 h 10090531"/>
              <a:gd name="connsiteX74" fmla="*/ 14598688 w 24379432"/>
              <a:gd name="connsiteY74" fmla="*/ 1674932 h 10090531"/>
              <a:gd name="connsiteX75" fmla="*/ 14766616 w 24379432"/>
              <a:gd name="connsiteY75" fmla="*/ 2080899 h 10090531"/>
              <a:gd name="connsiteX76" fmla="*/ 15172132 w 24379432"/>
              <a:gd name="connsiteY76" fmla="*/ 2247770 h 10090531"/>
              <a:gd name="connsiteX77" fmla="*/ 15172132 w 24379432"/>
              <a:gd name="connsiteY77" fmla="*/ 3349862 h 10090531"/>
              <a:gd name="connsiteX78" fmla="*/ 13987926 w 24379432"/>
              <a:gd name="connsiteY78" fmla="*/ 2859213 h 10090531"/>
              <a:gd name="connsiteX79" fmla="*/ 13497824 w 24379432"/>
              <a:gd name="connsiteY79" fmla="*/ 1674932 h 10090531"/>
              <a:gd name="connsiteX80" fmla="*/ 13987926 w 24379432"/>
              <a:gd name="connsiteY80" fmla="*/ 490650 h 10090531"/>
              <a:gd name="connsiteX81" fmla="*/ 15172132 w 24379432"/>
              <a:gd name="connsiteY81" fmla="*/ 2 h 10090531"/>
              <a:gd name="connsiteX82" fmla="*/ 9179839 w 24379432"/>
              <a:gd name="connsiteY82" fmla="*/ 0 h 10090531"/>
              <a:gd name="connsiteX83" fmla="*/ 10364045 w 24379432"/>
              <a:gd name="connsiteY83" fmla="*/ 490649 h 10090531"/>
              <a:gd name="connsiteX84" fmla="*/ 10854147 w 24379432"/>
              <a:gd name="connsiteY84" fmla="*/ 1674932 h 10090531"/>
              <a:gd name="connsiteX85" fmla="*/ 10364045 w 24379432"/>
              <a:gd name="connsiteY85" fmla="*/ 2859213 h 10090531"/>
              <a:gd name="connsiteX86" fmla="*/ 9179839 w 24379432"/>
              <a:gd name="connsiteY86" fmla="*/ 3349862 h 10090531"/>
              <a:gd name="connsiteX87" fmla="*/ 9179839 w 24379432"/>
              <a:gd name="connsiteY87" fmla="*/ 2247770 h 10090531"/>
              <a:gd name="connsiteX88" fmla="*/ 9585355 w 24379432"/>
              <a:gd name="connsiteY88" fmla="*/ 2080899 h 10090531"/>
              <a:gd name="connsiteX89" fmla="*/ 9753283 w 24379432"/>
              <a:gd name="connsiteY89" fmla="*/ 1674932 h 10090531"/>
              <a:gd name="connsiteX90" fmla="*/ 9585355 w 24379432"/>
              <a:gd name="connsiteY90" fmla="*/ 1268963 h 10090531"/>
              <a:gd name="connsiteX91" fmla="*/ 9179839 w 24379432"/>
              <a:gd name="connsiteY91" fmla="*/ 1102092 h 10090531"/>
              <a:gd name="connsiteX92" fmla="*/ 0 w 24379432"/>
              <a:gd name="connsiteY92" fmla="*/ 0 h 10090531"/>
              <a:gd name="connsiteX93" fmla="*/ 9178593 w 24379432"/>
              <a:gd name="connsiteY93" fmla="*/ 0 h 10090531"/>
              <a:gd name="connsiteX94" fmla="*/ 9178593 w 24379432"/>
              <a:gd name="connsiteY94" fmla="*/ 1102970 h 10090531"/>
              <a:gd name="connsiteX95" fmla="*/ 0 w 24379432"/>
              <a:gd name="connsiteY95" fmla="*/ 1102970 h 1009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4379432" h="10090531">
                <a:moveTo>
                  <a:pt x="9179836" y="8987559"/>
                </a:moveTo>
                <a:lnTo>
                  <a:pt x="15172128" y="8987559"/>
                </a:lnTo>
                <a:lnTo>
                  <a:pt x="15172128" y="10090531"/>
                </a:lnTo>
                <a:lnTo>
                  <a:pt x="9179836" y="10090531"/>
                </a:lnTo>
                <a:close/>
                <a:moveTo>
                  <a:pt x="15173372" y="6740667"/>
                </a:moveTo>
                <a:cubicBezTo>
                  <a:pt x="15616535" y="6740667"/>
                  <a:pt x="16043516" y="6917434"/>
                  <a:pt x="16357216" y="7231134"/>
                </a:cubicBezTo>
                <a:cubicBezTo>
                  <a:pt x="16670916" y="7544833"/>
                  <a:pt x="16847684" y="7971813"/>
                  <a:pt x="16847684" y="8414976"/>
                </a:cubicBezTo>
                <a:cubicBezTo>
                  <a:pt x="16847684" y="8859383"/>
                  <a:pt x="16670916" y="9285118"/>
                  <a:pt x="16357216" y="9600063"/>
                </a:cubicBezTo>
                <a:cubicBezTo>
                  <a:pt x="16043516" y="9913762"/>
                  <a:pt x="15616535" y="10090529"/>
                  <a:pt x="15173372" y="10090529"/>
                </a:cubicBezTo>
                <a:lnTo>
                  <a:pt x="15173372" y="8988847"/>
                </a:lnTo>
                <a:cubicBezTo>
                  <a:pt x="15323998" y="8988847"/>
                  <a:pt x="15470889" y="8927849"/>
                  <a:pt x="15577945" y="8820793"/>
                </a:cubicBezTo>
                <a:cubicBezTo>
                  <a:pt x="15685002" y="8712492"/>
                  <a:pt x="15744754" y="8566846"/>
                  <a:pt x="15744754" y="8414976"/>
                </a:cubicBezTo>
                <a:cubicBezTo>
                  <a:pt x="15744754" y="8264350"/>
                  <a:pt x="15685002" y="8117459"/>
                  <a:pt x="15577945" y="8010403"/>
                </a:cubicBezTo>
                <a:cubicBezTo>
                  <a:pt x="15470889" y="7903347"/>
                  <a:pt x="15323998" y="7842350"/>
                  <a:pt x="15173372" y="7842350"/>
                </a:cubicBezTo>
                <a:close/>
                <a:moveTo>
                  <a:pt x="9178591" y="6740667"/>
                </a:moveTo>
                <a:lnTo>
                  <a:pt x="9178591" y="7842350"/>
                </a:lnTo>
                <a:cubicBezTo>
                  <a:pt x="9026720" y="7842350"/>
                  <a:pt x="8881074" y="7903347"/>
                  <a:pt x="8774018" y="8010403"/>
                </a:cubicBezTo>
                <a:cubicBezTo>
                  <a:pt x="8666962" y="8117459"/>
                  <a:pt x="8605964" y="8264350"/>
                  <a:pt x="8605964" y="8414976"/>
                </a:cubicBezTo>
                <a:cubicBezTo>
                  <a:pt x="8605964" y="8566846"/>
                  <a:pt x="8666962" y="8712492"/>
                  <a:pt x="8774018" y="8820793"/>
                </a:cubicBezTo>
                <a:cubicBezTo>
                  <a:pt x="8881074" y="8927849"/>
                  <a:pt x="9026720" y="8988847"/>
                  <a:pt x="9178591" y="8988847"/>
                </a:cubicBezTo>
                <a:lnTo>
                  <a:pt x="9178591" y="10090529"/>
                </a:lnTo>
                <a:cubicBezTo>
                  <a:pt x="8735428" y="10090529"/>
                  <a:pt x="8308450" y="9913762"/>
                  <a:pt x="7994748" y="9600063"/>
                </a:cubicBezTo>
                <a:cubicBezTo>
                  <a:pt x="7681047" y="9285118"/>
                  <a:pt x="7504282" y="8859383"/>
                  <a:pt x="7504282" y="8414976"/>
                </a:cubicBezTo>
                <a:cubicBezTo>
                  <a:pt x="7504282" y="7971813"/>
                  <a:pt x="7681047" y="7544833"/>
                  <a:pt x="7994748" y="7231134"/>
                </a:cubicBezTo>
                <a:cubicBezTo>
                  <a:pt x="8308450" y="6917434"/>
                  <a:pt x="8735428" y="6740667"/>
                  <a:pt x="9178591" y="6740667"/>
                </a:cubicBezTo>
                <a:close/>
                <a:moveTo>
                  <a:pt x="15172132" y="4493779"/>
                </a:moveTo>
                <a:lnTo>
                  <a:pt x="15172132" y="5594626"/>
                </a:lnTo>
                <a:cubicBezTo>
                  <a:pt x="15019131" y="5594626"/>
                  <a:pt x="14874837" y="5654400"/>
                  <a:pt x="14766616" y="5762742"/>
                </a:cubicBezTo>
                <a:cubicBezTo>
                  <a:pt x="14658396" y="5869838"/>
                  <a:pt x="14598688" y="6015538"/>
                  <a:pt x="14598688" y="6167465"/>
                </a:cubicBezTo>
                <a:cubicBezTo>
                  <a:pt x="14598688" y="6319391"/>
                  <a:pt x="14658396" y="6465092"/>
                  <a:pt x="14766616" y="6573433"/>
                </a:cubicBezTo>
                <a:cubicBezTo>
                  <a:pt x="14874837" y="6680529"/>
                  <a:pt x="15019131" y="6741549"/>
                  <a:pt x="15172132" y="6741549"/>
                </a:cubicBezTo>
                <a:lnTo>
                  <a:pt x="15172132" y="7843641"/>
                </a:lnTo>
                <a:cubicBezTo>
                  <a:pt x="14726811" y="7843641"/>
                  <a:pt x="14302636" y="7666808"/>
                  <a:pt x="13987926" y="7352992"/>
                </a:cubicBezTo>
                <a:cubicBezTo>
                  <a:pt x="13673216" y="7037931"/>
                  <a:pt x="13497824" y="6612037"/>
                  <a:pt x="13497824" y="6167465"/>
                </a:cubicBezTo>
                <a:cubicBezTo>
                  <a:pt x="13497824" y="5724137"/>
                  <a:pt x="13673216" y="5296999"/>
                  <a:pt x="13987926" y="4983183"/>
                </a:cubicBezTo>
                <a:cubicBezTo>
                  <a:pt x="14302636" y="4668121"/>
                  <a:pt x="14726811" y="4493779"/>
                  <a:pt x="15172132" y="4493779"/>
                </a:cubicBezTo>
                <a:close/>
                <a:moveTo>
                  <a:pt x="9179839" y="4493779"/>
                </a:moveTo>
                <a:cubicBezTo>
                  <a:pt x="9623916" y="4493779"/>
                  <a:pt x="10049335" y="4668121"/>
                  <a:pt x="10364045" y="4983183"/>
                </a:cubicBezTo>
                <a:cubicBezTo>
                  <a:pt x="10677511" y="5296999"/>
                  <a:pt x="10854147" y="5724137"/>
                  <a:pt x="10854147" y="6167465"/>
                </a:cubicBezTo>
                <a:cubicBezTo>
                  <a:pt x="10854147" y="6612037"/>
                  <a:pt x="10677511" y="7037931"/>
                  <a:pt x="10364045" y="7352992"/>
                </a:cubicBezTo>
                <a:cubicBezTo>
                  <a:pt x="10049335" y="7666808"/>
                  <a:pt x="9623916" y="7843641"/>
                  <a:pt x="9179839" y="7843641"/>
                </a:cubicBezTo>
                <a:lnTo>
                  <a:pt x="9179839" y="6741549"/>
                </a:lnTo>
                <a:cubicBezTo>
                  <a:pt x="9332841" y="6741549"/>
                  <a:pt x="9478378" y="6680529"/>
                  <a:pt x="9585355" y="6573433"/>
                </a:cubicBezTo>
                <a:cubicBezTo>
                  <a:pt x="9692332" y="6465092"/>
                  <a:pt x="9753283" y="6319391"/>
                  <a:pt x="9753283" y="6167465"/>
                </a:cubicBezTo>
                <a:cubicBezTo>
                  <a:pt x="9753283" y="6015538"/>
                  <a:pt x="9692332" y="5869838"/>
                  <a:pt x="9585355" y="5762742"/>
                </a:cubicBezTo>
                <a:cubicBezTo>
                  <a:pt x="9478378" y="5654400"/>
                  <a:pt x="9332841" y="5594626"/>
                  <a:pt x="9179839" y="5594626"/>
                </a:cubicBezTo>
                <a:close/>
                <a:moveTo>
                  <a:pt x="15173372" y="2246888"/>
                </a:moveTo>
                <a:cubicBezTo>
                  <a:pt x="15616535" y="2246888"/>
                  <a:pt x="16043516" y="2422541"/>
                  <a:pt x="16357216" y="2737720"/>
                </a:cubicBezTo>
                <a:cubicBezTo>
                  <a:pt x="16670916" y="3051652"/>
                  <a:pt x="16847684" y="3478949"/>
                  <a:pt x="16847684" y="3922442"/>
                </a:cubicBezTo>
                <a:cubicBezTo>
                  <a:pt x="16847684" y="4367180"/>
                  <a:pt x="16670916" y="4791985"/>
                  <a:pt x="16357216" y="5107164"/>
                </a:cubicBezTo>
                <a:cubicBezTo>
                  <a:pt x="16043516" y="5421097"/>
                  <a:pt x="15616535" y="5596749"/>
                  <a:pt x="15173372" y="5596749"/>
                </a:cubicBezTo>
                <a:lnTo>
                  <a:pt x="15173372" y="4496739"/>
                </a:lnTo>
                <a:cubicBezTo>
                  <a:pt x="15323998" y="4496739"/>
                  <a:pt x="15470889" y="4435697"/>
                  <a:pt x="15577945" y="4328561"/>
                </a:cubicBezTo>
                <a:cubicBezTo>
                  <a:pt x="15685002" y="4220179"/>
                  <a:pt x="15744754" y="4074425"/>
                  <a:pt x="15744754" y="3922442"/>
                </a:cubicBezTo>
                <a:cubicBezTo>
                  <a:pt x="15744754" y="3770458"/>
                  <a:pt x="15685002" y="3624704"/>
                  <a:pt x="15577945" y="3517568"/>
                </a:cubicBezTo>
                <a:cubicBezTo>
                  <a:pt x="15470889" y="3409187"/>
                  <a:pt x="15323998" y="3349390"/>
                  <a:pt x="15173372" y="3349390"/>
                </a:cubicBezTo>
                <a:close/>
                <a:moveTo>
                  <a:pt x="9178591" y="2246888"/>
                </a:moveTo>
                <a:lnTo>
                  <a:pt x="9178591" y="3349390"/>
                </a:lnTo>
                <a:cubicBezTo>
                  <a:pt x="9026720" y="3349390"/>
                  <a:pt x="8881074" y="3409187"/>
                  <a:pt x="8774018" y="3517568"/>
                </a:cubicBezTo>
                <a:cubicBezTo>
                  <a:pt x="8666962" y="3624704"/>
                  <a:pt x="8605964" y="3770458"/>
                  <a:pt x="8605964" y="3922442"/>
                </a:cubicBezTo>
                <a:cubicBezTo>
                  <a:pt x="8605964" y="4074425"/>
                  <a:pt x="8666962" y="4220179"/>
                  <a:pt x="8774018" y="4328561"/>
                </a:cubicBezTo>
                <a:cubicBezTo>
                  <a:pt x="8881074" y="4435697"/>
                  <a:pt x="9026720" y="4496739"/>
                  <a:pt x="9178591" y="4496739"/>
                </a:cubicBezTo>
                <a:lnTo>
                  <a:pt x="9178591" y="5596749"/>
                </a:lnTo>
                <a:cubicBezTo>
                  <a:pt x="8735428" y="5596749"/>
                  <a:pt x="8308449" y="5421097"/>
                  <a:pt x="7994748" y="5107164"/>
                </a:cubicBezTo>
                <a:cubicBezTo>
                  <a:pt x="7681047" y="4791985"/>
                  <a:pt x="7504281" y="4367180"/>
                  <a:pt x="7504281" y="3922442"/>
                </a:cubicBezTo>
                <a:cubicBezTo>
                  <a:pt x="7504281" y="3478949"/>
                  <a:pt x="7681047" y="3051652"/>
                  <a:pt x="7994748" y="2737720"/>
                </a:cubicBezTo>
                <a:cubicBezTo>
                  <a:pt x="8308449" y="2422541"/>
                  <a:pt x="8735428" y="2246888"/>
                  <a:pt x="9178591" y="2246888"/>
                </a:cubicBezTo>
                <a:close/>
                <a:moveTo>
                  <a:pt x="15173372" y="2"/>
                </a:moveTo>
                <a:lnTo>
                  <a:pt x="24379432" y="2"/>
                </a:lnTo>
                <a:lnTo>
                  <a:pt x="24379432" y="1102971"/>
                </a:lnTo>
                <a:lnTo>
                  <a:pt x="15173372" y="1102971"/>
                </a:lnTo>
                <a:close/>
                <a:moveTo>
                  <a:pt x="15172132" y="2"/>
                </a:moveTo>
                <a:lnTo>
                  <a:pt x="15172132" y="1102094"/>
                </a:lnTo>
                <a:cubicBezTo>
                  <a:pt x="15019131" y="1102094"/>
                  <a:pt x="14874837" y="1161868"/>
                  <a:pt x="14766616" y="1268964"/>
                </a:cubicBezTo>
                <a:cubicBezTo>
                  <a:pt x="14658396" y="1377305"/>
                  <a:pt x="14598688" y="1523006"/>
                  <a:pt x="14598688" y="1674932"/>
                </a:cubicBezTo>
                <a:cubicBezTo>
                  <a:pt x="14598688" y="1826859"/>
                  <a:pt x="14658396" y="1972558"/>
                  <a:pt x="14766616" y="2080899"/>
                </a:cubicBezTo>
                <a:cubicBezTo>
                  <a:pt x="14874837" y="2187995"/>
                  <a:pt x="15019131" y="2247770"/>
                  <a:pt x="15172132" y="2247770"/>
                </a:cubicBezTo>
                <a:lnTo>
                  <a:pt x="15172132" y="3349862"/>
                </a:lnTo>
                <a:cubicBezTo>
                  <a:pt x="14726811" y="3349862"/>
                  <a:pt x="14302636" y="3174274"/>
                  <a:pt x="13987926" y="2859213"/>
                </a:cubicBezTo>
                <a:cubicBezTo>
                  <a:pt x="13673216" y="2545397"/>
                  <a:pt x="13497824" y="2119504"/>
                  <a:pt x="13497824" y="1674932"/>
                </a:cubicBezTo>
                <a:cubicBezTo>
                  <a:pt x="13497824" y="1230360"/>
                  <a:pt x="13673216" y="804466"/>
                  <a:pt x="13987926" y="490650"/>
                </a:cubicBezTo>
                <a:cubicBezTo>
                  <a:pt x="14302636" y="175589"/>
                  <a:pt x="14726811" y="2"/>
                  <a:pt x="15172132" y="2"/>
                </a:cubicBezTo>
                <a:close/>
                <a:moveTo>
                  <a:pt x="9179839" y="0"/>
                </a:moveTo>
                <a:cubicBezTo>
                  <a:pt x="9623916" y="0"/>
                  <a:pt x="10049335" y="175588"/>
                  <a:pt x="10364045" y="490649"/>
                </a:cubicBezTo>
                <a:cubicBezTo>
                  <a:pt x="10677511" y="804465"/>
                  <a:pt x="10854147" y="1230358"/>
                  <a:pt x="10854147" y="1674932"/>
                </a:cubicBezTo>
                <a:cubicBezTo>
                  <a:pt x="10854147" y="2119504"/>
                  <a:pt x="10677511" y="2545397"/>
                  <a:pt x="10364045" y="2859213"/>
                </a:cubicBezTo>
                <a:cubicBezTo>
                  <a:pt x="10049335" y="3174274"/>
                  <a:pt x="9623916" y="3349862"/>
                  <a:pt x="9179839" y="3349862"/>
                </a:cubicBezTo>
                <a:lnTo>
                  <a:pt x="9179839" y="2247770"/>
                </a:lnTo>
                <a:cubicBezTo>
                  <a:pt x="9332841" y="2247770"/>
                  <a:pt x="9478378" y="2187995"/>
                  <a:pt x="9585355" y="2080899"/>
                </a:cubicBezTo>
                <a:cubicBezTo>
                  <a:pt x="9692332" y="1972558"/>
                  <a:pt x="9753283" y="1826858"/>
                  <a:pt x="9753283" y="1674932"/>
                </a:cubicBezTo>
                <a:cubicBezTo>
                  <a:pt x="9753283" y="1523004"/>
                  <a:pt x="9692332" y="1377304"/>
                  <a:pt x="9585355" y="1268963"/>
                </a:cubicBezTo>
                <a:cubicBezTo>
                  <a:pt x="9478378" y="1161867"/>
                  <a:pt x="9332841" y="1102092"/>
                  <a:pt x="9179839" y="1102092"/>
                </a:cubicBezTo>
                <a:close/>
                <a:moveTo>
                  <a:pt x="0" y="0"/>
                </a:moveTo>
                <a:lnTo>
                  <a:pt x="9178593" y="0"/>
                </a:lnTo>
                <a:lnTo>
                  <a:pt x="9178593" y="1102970"/>
                </a:lnTo>
                <a:lnTo>
                  <a:pt x="0" y="11029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AA9EA5C-89E5-F944-BB20-D6700432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3" y="3374896"/>
            <a:ext cx="24368445" cy="9057728"/>
          </a:xfrm>
          <a:custGeom>
            <a:avLst/>
            <a:gdLst>
              <a:gd name="connsiteX0" fmla="*/ 14258597 w 24368445"/>
              <a:gd name="connsiteY0" fmla="*/ 8993050 h 9057728"/>
              <a:gd name="connsiteX1" fmla="*/ 14765601 w 24368445"/>
              <a:gd name="connsiteY1" fmla="*/ 8993050 h 9057728"/>
              <a:gd name="connsiteX2" fmla="*/ 14765601 w 24368445"/>
              <a:gd name="connsiteY2" fmla="*/ 9057705 h 9057728"/>
              <a:gd name="connsiteX3" fmla="*/ 14258597 w 24368445"/>
              <a:gd name="connsiteY3" fmla="*/ 9057705 h 9057728"/>
              <a:gd name="connsiteX4" fmla="*/ 13242098 w 24368445"/>
              <a:gd name="connsiteY4" fmla="*/ 8993050 h 9057728"/>
              <a:gd name="connsiteX5" fmla="*/ 13750347 w 24368445"/>
              <a:gd name="connsiteY5" fmla="*/ 8993050 h 9057728"/>
              <a:gd name="connsiteX6" fmla="*/ 13750347 w 24368445"/>
              <a:gd name="connsiteY6" fmla="*/ 9057705 h 9057728"/>
              <a:gd name="connsiteX7" fmla="*/ 13242098 w 24368445"/>
              <a:gd name="connsiteY7" fmla="*/ 9057705 h 9057728"/>
              <a:gd name="connsiteX8" fmla="*/ 12226845 w 24368445"/>
              <a:gd name="connsiteY8" fmla="*/ 8993050 h 9057728"/>
              <a:gd name="connsiteX9" fmla="*/ 12733849 w 24368445"/>
              <a:gd name="connsiteY9" fmla="*/ 8993050 h 9057728"/>
              <a:gd name="connsiteX10" fmla="*/ 12733849 w 24368445"/>
              <a:gd name="connsiteY10" fmla="*/ 9057705 h 9057728"/>
              <a:gd name="connsiteX11" fmla="*/ 12226845 w 24368445"/>
              <a:gd name="connsiteY11" fmla="*/ 9057705 h 9057728"/>
              <a:gd name="connsiteX12" fmla="*/ 11211591 w 24368445"/>
              <a:gd name="connsiteY12" fmla="*/ 8993050 h 9057728"/>
              <a:gd name="connsiteX13" fmla="*/ 11719841 w 24368445"/>
              <a:gd name="connsiteY13" fmla="*/ 8993050 h 9057728"/>
              <a:gd name="connsiteX14" fmla="*/ 11719841 w 24368445"/>
              <a:gd name="connsiteY14" fmla="*/ 9057705 h 9057728"/>
              <a:gd name="connsiteX15" fmla="*/ 11211591 w 24368445"/>
              <a:gd name="connsiteY15" fmla="*/ 9057705 h 9057728"/>
              <a:gd name="connsiteX16" fmla="*/ 10196337 w 24368445"/>
              <a:gd name="connsiteY16" fmla="*/ 8993050 h 9057728"/>
              <a:gd name="connsiteX17" fmla="*/ 10703341 w 24368445"/>
              <a:gd name="connsiteY17" fmla="*/ 8993050 h 9057728"/>
              <a:gd name="connsiteX18" fmla="*/ 10703341 w 24368445"/>
              <a:gd name="connsiteY18" fmla="*/ 9057705 h 9057728"/>
              <a:gd name="connsiteX19" fmla="*/ 10196337 w 24368445"/>
              <a:gd name="connsiteY19" fmla="*/ 9057705 h 9057728"/>
              <a:gd name="connsiteX20" fmla="*/ 15173375 w 24368445"/>
              <a:gd name="connsiteY20" fmla="*/ 6823073 h 9057728"/>
              <a:gd name="connsiteX21" fmla="*/ 16003674 w 24368445"/>
              <a:gd name="connsiteY21" fmla="*/ 7150673 h 9057728"/>
              <a:gd name="connsiteX22" fmla="*/ 16347762 w 24368445"/>
              <a:gd name="connsiteY22" fmla="*/ 7940401 h 9057728"/>
              <a:gd name="connsiteX23" fmla="*/ 16003674 w 24368445"/>
              <a:gd name="connsiteY23" fmla="*/ 8730128 h 9057728"/>
              <a:gd name="connsiteX24" fmla="*/ 15173375 w 24368445"/>
              <a:gd name="connsiteY24" fmla="*/ 9057728 h 9057728"/>
              <a:gd name="connsiteX25" fmla="*/ 15173375 w 24368445"/>
              <a:gd name="connsiteY25" fmla="*/ 8994201 h 9057728"/>
              <a:gd name="connsiteX26" fmla="*/ 15956300 w 24368445"/>
              <a:gd name="connsiteY26" fmla="*/ 8685286 h 9057728"/>
              <a:gd name="connsiteX27" fmla="*/ 16280441 w 24368445"/>
              <a:gd name="connsiteY27" fmla="*/ 7940401 h 9057728"/>
              <a:gd name="connsiteX28" fmla="*/ 15956300 w 24368445"/>
              <a:gd name="connsiteY28" fmla="*/ 7195516 h 9057728"/>
              <a:gd name="connsiteX29" fmla="*/ 15173375 w 24368445"/>
              <a:gd name="connsiteY29" fmla="*/ 6887846 h 9057728"/>
              <a:gd name="connsiteX30" fmla="*/ 9184083 w 24368445"/>
              <a:gd name="connsiteY30" fmla="*/ 6823073 h 9057728"/>
              <a:gd name="connsiteX31" fmla="*/ 9184083 w 24368445"/>
              <a:gd name="connsiteY31" fmla="*/ 6887846 h 9057728"/>
              <a:gd name="connsiteX32" fmla="*/ 8401158 w 24368445"/>
              <a:gd name="connsiteY32" fmla="*/ 7195516 h 9057728"/>
              <a:gd name="connsiteX33" fmla="*/ 8077018 w 24368445"/>
              <a:gd name="connsiteY33" fmla="*/ 7940401 h 9057728"/>
              <a:gd name="connsiteX34" fmla="*/ 8401158 w 24368445"/>
              <a:gd name="connsiteY34" fmla="*/ 8685286 h 9057728"/>
              <a:gd name="connsiteX35" fmla="*/ 9074866 w 24368445"/>
              <a:gd name="connsiteY35" fmla="*/ 8989051 h 9057728"/>
              <a:gd name="connsiteX36" fmla="*/ 9179838 w 24368445"/>
              <a:gd name="connsiteY36" fmla="*/ 8994001 h 9057728"/>
              <a:gd name="connsiteX37" fmla="*/ 9179838 w 24368445"/>
              <a:gd name="connsiteY37" fmla="*/ 8993050 h 9057728"/>
              <a:gd name="connsiteX38" fmla="*/ 9688088 w 24368445"/>
              <a:gd name="connsiteY38" fmla="*/ 8993050 h 9057728"/>
              <a:gd name="connsiteX39" fmla="*/ 9688088 w 24368445"/>
              <a:gd name="connsiteY39" fmla="*/ 9057705 h 9057728"/>
              <a:gd name="connsiteX40" fmla="*/ 9184083 w 24368445"/>
              <a:gd name="connsiteY40" fmla="*/ 9057705 h 9057728"/>
              <a:gd name="connsiteX41" fmla="*/ 9184083 w 24368445"/>
              <a:gd name="connsiteY41" fmla="*/ 9057728 h 9057728"/>
              <a:gd name="connsiteX42" fmla="*/ 9183593 w 24368445"/>
              <a:gd name="connsiteY42" fmla="*/ 9057705 h 9057728"/>
              <a:gd name="connsiteX43" fmla="*/ 9179838 w 24368445"/>
              <a:gd name="connsiteY43" fmla="*/ 9057705 h 9057728"/>
              <a:gd name="connsiteX44" fmla="*/ 9179838 w 24368445"/>
              <a:gd name="connsiteY44" fmla="*/ 9057529 h 9057728"/>
              <a:gd name="connsiteX45" fmla="*/ 9067972 w 24368445"/>
              <a:gd name="connsiteY45" fmla="*/ 9052286 h 9057728"/>
              <a:gd name="connsiteX46" fmla="*/ 8353784 w 24368445"/>
              <a:gd name="connsiteY46" fmla="*/ 8730128 h 9057728"/>
              <a:gd name="connsiteX47" fmla="*/ 8009696 w 24368445"/>
              <a:gd name="connsiteY47" fmla="*/ 7940401 h 9057728"/>
              <a:gd name="connsiteX48" fmla="*/ 8353784 w 24368445"/>
              <a:gd name="connsiteY48" fmla="*/ 7150673 h 9057728"/>
              <a:gd name="connsiteX49" fmla="*/ 9184083 w 24368445"/>
              <a:gd name="connsiteY49" fmla="*/ 6823073 h 9057728"/>
              <a:gd name="connsiteX50" fmla="*/ 15172129 w 24368445"/>
              <a:gd name="connsiteY50" fmla="*/ 4548719 h 9057728"/>
              <a:gd name="connsiteX51" fmla="*/ 15172129 w 24368445"/>
              <a:gd name="connsiteY51" fmla="*/ 4611060 h 9057728"/>
              <a:gd name="connsiteX52" fmla="*/ 14385052 w 24368445"/>
              <a:gd name="connsiteY52" fmla="*/ 4935233 h 9057728"/>
              <a:gd name="connsiteX53" fmla="*/ 14060009 w 24368445"/>
              <a:gd name="connsiteY53" fmla="*/ 5716989 h 9057728"/>
              <a:gd name="connsiteX54" fmla="*/ 14385052 w 24368445"/>
              <a:gd name="connsiteY54" fmla="*/ 6499992 h 9057728"/>
              <a:gd name="connsiteX55" fmla="*/ 15172129 w 24368445"/>
              <a:gd name="connsiteY55" fmla="*/ 6824165 h 9057728"/>
              <a:gd name="connsiteX56" fmla="*/ 15172129 w 24368445"/>
              <a:gd name="connsiteY56" fmla="*/ 6887753 h 9057728"/>
              <a:gd name="connsiteX57" fmla="*/ 14340218 w 24368445"/>
              <a:gd name="connsiteY57" fmla="*/ 6544878 h 9057728"/>
              <a:gd name="connsiteX58" fmla="*/ 13997740 w 24368445"/>
              <a:gd name="connsiteY58" fmla="*/ 5716989 h 9057728"/>
              <a:gd name="connsiteX59" fmla="*/ 14340218 w 24368445"/>
              <a:gd name="connsiteY59" fmla="*/ 4890348 h 9057728"/>
              <a:gd name="connsiteX60" fmla="*/ 15172129 w 24368445"/>
              <a:gd name="connsiteY60" fmla="*/ 4548719 h 9057728"/>
              <a:gd name="connsiteX61" fmla="*/ 9185331 w 24368445"/>
              <a:gd name="connsiteY61" fmla="*/ 4548719 h 9057728"/>
              <a:gd name="connsiteX62" fmla="*/ 10015995 w 24368445"/>
              <a:gd name="connsiteY62" fmla="*/ 4890348 h 9057728"/>
              <a:gd name="connsiteX63" fmla="*/ 10359719 w 24368445"/>
              <a:gd name="connsiteY63" fmla="*/ 5716989 h 9057728"/>
              <a:gd name="connsiteX64" fmla="*/ 10015995 w 24368445"/>
              <a:gd name="connsiteY64" fmla="*/ 6544878 h 9057728"/>
              <a:gd name="connsiteX65" fmla="*/ 9185331 w 24368445"/>
              <a:gd name="connsiteY65" fmla="*/ 6887753 h 9057728"/>
              <a:gd name="connsiteX66" fmla="*/ 9185331 w 24368445"/>
              <a:gd name="connsiteY66" fmla="*/ 6824165 h 9057728"/>
              <a:gd name="connsiteX67" fmla="*/ 9971162 w 24368445"/>
              <a:gd name="connsiteY67" fmla="*/ 6499992 h 9057728"/>
              <a:gd name="connsiteX68" fmla="*/ 10297450 w 24368445"/>
              <a:gd name="connsiteY68" fmla="*/ 5716989 h 9057728"/>
              <a:gd name="connsiteX69" fmla="*/ 9971162 w 24368445"/>
              <a:gd name="connsiteY69" fmla="*/ 4935233 h 9057728"/>
              <a:gd name="connsiteX70" fmla="*/ 9185331 w 24368445"/>
              <a:gd name="connsiteY70" fmla="*/ 4611060 h 9057728"/>
              <a:gd name="connsiteX71" fmla="*/ 15177623 w 24368445"/>
              <a:gd name="connsiteY71" fmla="*/ 5 h 9057728"/>
              <a:gd name="connsiteX72" fmla="*/ 15177623 w 24368445"/>
              <a:gd name="connsiteY72" fmla="*/ 62232 h 9057728"/>
              <a:gd name="connsiteX73" fmla="*/ 14392205 w 24368445"/>
              <a:gd name="connsiteY73" fmla="*/ 385816 h 9057728"/>
              <a:gd name="connsiteX74" fmla="*/ 14065571 w 24368445"/>
              <a:gd name="connsiteY74" fmla="*/ 1166152 h 9057728"/>
              <a:gd name="connsiteX75" fmla="*/ 14392205 w 24368445"/>
              <a:gd name="connsiteY75" fmla="*/ 1947732 h 9057728"/>
              <a:gd name="connsiteX76" fmla="*/ 15177623 w 24368445"/>
              <a:gd name="connsiteY76" fmla="*/ 2271317 h 9057728"/>
              <a:gd name="connsiteX77" fmla="*/ 15177623 w 24368445"/>
              <a:gd name="connsiteY77" fmla="*/ 2280265 h 9057728"/>
              <a:gd name="connsiteX78" fmla="*/ 15403215 w 24368445"/>
              <a:gd name="connsiteY78" fmla="*/ 2302353 h 9057728"/>
              <a:gd name="connsiteX79" fmla="*/ 16003674 w 24368445"/>
              <a:gd name="connsiteY79" fmla="*/ 2621221 h 9057728"/>
              <a:gd name="connsiteX80" fmla="*/ 16347762 w 24368445"/>
              <a:gd name="connsiteY80" fmla="*/ 3447243 h 9057728"/>
              <a:gd name="connsiteX81" fmla="*/ 16003674 w 24368445"/>
              <a:gd name="connsiteY81" fmla="*/ 4272019 h 9057728"/>
              <a:gd name="connsiteX82" fmla="*/ 15173375 w 24368445"/>
              <a:gd name="connsiteY82" fmla="*/ 4613392 h 9057728"/>
              <a:gd name="connsiteX83" fmla="*/ 15173375 w 24368445"/>
              <a:gd name="connsiteY83" fmla="*/ 4551098 h 9057728"/>
              <a:gd name="connsiteX84" fmla="*/ 15958793 w 24368445"/>
              <a:gd name="connsiteY84" fmla="*/ 4227167 h 9057728"/>
              <a:gd name="connsiteX85" fmla="*/ 16284181 w 24368445"/>
              <a:gd name="connsiteY85" fmla="*/ 3447243 h 9057728"/>
              <a:gd name="connsiteX86" fmla="*/ 15958793 w 24368445"/>
              <a:gd name="connsiteY86" fmla="*/ 2666073 h 9057728"/>
              <a:gd name="connsiteX87" fmla="*/ 15173375 w 24368445"/>
              <a:gd name="connsiteY87" fmla="*/ 2342143 h 9057728"/>
              <a:gd name="connsiteX88" fmla="*/ 15173375 w 24368445"/>
              <a:gd name="connsiteY88" fmla="*/ 2333126 h 9057728"/>
              <a:gd name="connsiteX89" fmla="*/ 14947432 w 24368445"/>
              <a:gd name="connsiteY89" fmla="*/ 2310890 h 9057728"/>
              <a:gd name="connsiteX90" fmla="*/ 14347324 w 24368445"/>
              <a:gd name="connsiteY90" fmla="*/ 1992536 h 9057728"/>
              <a:gd name="connsiteX91" fmla="*/ 14003236 w 24368445"/>
              <a:gd name="connsiteY91" fmla="*/ 1166152 h 9057728"/>
              <a:gd name="connsiteX92" fmla="*/ 14347324 w 24368445"/>
              <a:gd name="connsiteY92" fmla="*/ 341013 h 9057728"/>
              <a:gd name="connsiteX93" fmla="*/ 15177623 w 24368445"/>
              <a:gd name="connsiteY93" fmla="*/ 5 h 9057728"/>
              <a:gd name="connsiteX94" fmla="*/ 9179838 w 24368445"/>
              <a:gd name="connsiteY94" fmla="*/ 3 h 9057728"/>
              <a:gd name="connsiteX95" fmla="*/ 10010503 w 24368445"/>
              <a:gd name="connsiteY95" fmla="*/ 341011 h 9057728"/>
              <a:gd name="connsiteX96" fmla="*/ 10354227 w 24368445"/>
              <a:gd name="connsiteY96" fmla="*/ 1166152 h 9057728"/>
              <a:gd name="connsiteX97" fmla="*/ 10010503 w 24368445"/>
              <a:gd name="connsiteY97" fmla="*/ 1992536 h 9057728"/>
              <a:gd name="connsiteX98" fmla="*/ 9296237 w 24368445"/>
              <a:gd name="connsiteY98" fmla="*/ 2327825 h 9057728"/>
              <a:gd name="connsiteX99" fmla="*/ 9184083 w 24368445"/>
              <a:gd name="connsiteY99" fmla="*/ 2333336 h 9057728"/>
              <a:gd name="connsiteX100" fmla="*/ 9184083 w 24368445"/>
              <a:gd name="connsiteY100" fmla="*/ 2342143 h 9057728"/>
              <a:gd name="connsiteX101" fmla="*/ 8398665 w 24368445"/>
              <a:gd name="connsiteY101" fmla="*/ 2666073 h 9057728"/>
              <a:gd name="connsiteX102" fmla="*/ 8073278 w 24368445"/>
              <a:gd name="connsiteY102" fmla="*/ 3447243 h 9057728"/>
              <a:gd name="connsiteX103" fmla="*/ 8398665 w 24368445"/>
              <a:gd name="connsiteY103" fmla="*/ 4227167 h 9057728"/>
              <a:gd name="connsiteX104" fmla="*/ 9184083 w 24368445"/>
              <a:gd name="connsiteY104" fmla="*/ 4551098 h 9057728"/>
              <a:gd name="connsiteX105" fmla="*/ 9184083 w 24368445"/>
              <a:gd name="connsiteY105" fmla="*/ 4613392 h 9057728"/>
              <a:gd name="connsiteX106" fmla="*/ 8353784 w 24368445"/>
              <a:gd name="connsiteY106" fmla="*/ 4272019 h 9057728"/>
              <a:gd name="connsiteX107" fmla="*/ 8009696 w 24368445"/>
              <a:gd name="connsiteY107" fmla="*/ 3447243 h 9057728"/>
              <a:gd name="connsiteX108" fmla="*/ 8353784 w 24368445"/>
              <a:gd name="connsiteY108" fmla="*/ 2621221 h 9057728"/>
              <a:gd name="connsiteX109" fmla="*/ 9067972 w 24368445"/>
              <a:gd name="connsiteY109" fmla="*/ 2285523 h 9057728"/>
              <a:gd name="connsiteX110" fmla="*/ 9179838 w 24368445"/>
              <a:gd name="connsiteY110" fmla="*/ 2280056 h 9057728"/>
              <a:gd name="connsiteX111" fmla="*/ 9179838 w 24368445"/>
              <a:gd name="connsiteY111" fmla="*/ 2271317 h 9057728"/>
              <a:gd name="connsiteX112" fmla="*/ 9965670 w 24368445"/>
              <a:gd name="connsiteY112" fmla="*/ 1947732 h 9057728"/>
              <a:gd name="connsiteX113" fmla="*/ 10290713 w 24368445"/>
              <a:gd name="connsiteY113" fmla="*/ 1166152 h 9057728"/>
              <a:gd name="connsiteX114" fmla="*/ 9965670 w 24368445"/>
              <a:gd name="connsiteY114" fmla="*/ 385816 h 9057728"/>
              <a:gd name="connsiteX115" fmla="*/ 9179838 w 24368445"/>
              <a:gd name="connsiteY115" fmla="*/ 62232 h 9057728"/>
              <a:gd name="connsiteX116" fmla="*/ 9141225 w 24368445"/>
              <a:gd name="connsiteY116" fmla="*/ 0 h 9057728"/>
              <a:gd name="connsiteX117" fmla="*/ 9178593 w 24368445"/>
              <a:gd name="connsiteY117" fmla="*/ 0 h 9057728"/>
              <a:gd name="connsiteX118" fmla="*/ 9178593 w 24368445"/>
              <a:gd name="connsiteY118" fmla="*/ 64630 h 9057728"/>
              <a:gd name="connsiteX119" fmla="*/ 9141225 w 24368445"/>
              <a:gd name="connsiteY119" fmla="*/ 64630 h 9057728"/>
              <a:gd name="connsiteX120" fmla="*/ 8126087 w 24368445"/>
              <a:gd name="connsiteY120" fmla="*/ 0 h 9057728"/>
              <a:gd name="connsiteX121" fmla="*/ 8633033 w 24368445"/>
              <a:gd name="connsiteY121" fmla="*/ 0 h 9057728"/>
              <a:gd name="connsiteX122" fmla="*/ 8633033 w 24368445"/>
              <a:gd name="connsiteY122" fmla="*/ 64630 h 9057728"/>
              <a:gd name="connsiteX123" fmla="*/ 8126087 w 24368445"/>
              <a:gd name="connsiteY123" fmla="*/ 64630 h 9057728"/>
              <a:gd name="connsiteX124" fmla="*/ 7109704 w 24368445"/>
              <a:gd name="connsiteY124" fmla="*/ 0 h 9057728"/>
              <a:gd name="connsiteX125" fmla="*/ 7617896 w 24368445"/>
              <a:gd name="connsiteY125" fmla="*/ 0 h 9057728"/>
              <a:gd name="connsiteX126" fmla="*/ 7617896 w 24368445"/>
              <a:gd name="connsiteY126" fmla="*/ 64630 h 9057728"/>
              <a:gd name="connsiteX127" fmla="*/ 7109704 w 24368445"/>
              <a:gd name="connsiteY127" fmla="*/ 64630 h 9057728"/>
              <a:gd name="connsiteX128" fmla="*/ 6094566 w 24368445"/>
              <a:gd name="connsiteY128" fmla="*/ 0 h 9057728"/>
              <a:gd name="connsiteX129" fmla="*/ 6602758 w 24368445"/>
              <a:gd name="connsiteY129" fmla="*/ 0 h 9057728"/>
              <a:gd name="connsiteX130" fmla="*/ 6602758 w 24368445"/>
              <a:gd name="connsiteY130" fmla="*/ 64630 h 9057728"/>
              <a:gd name="connsiteX131" fmla="*/ 6094566 w 24368445"/>
              <a:gd name="connsiteY131" fmla="*/ 64630 h 9057728"/>
              <a:gd name="connsiteX132" fmla="*/ 5078182 w 24368445"/>
              <a:gd name="connsiteY132" fmla="*/ 0 h 9057728"/>
              <a:gd name="connsiteX133" fmla="*/ 5586374 w 24368445"/>
              <a:gd name="connsiteY133" fmla="*/ 0 h 9057728"/>
              <a:gd name="connsiteX134" fmla="*/ 5586374 w 24368445"/>
              <a:gd name="connsiteY134" fmla="*/ 64630 h 9057728"/>
              <a:gd name="connsiteX135" fmla="*/ 5078182 w 24368445"/>
              <a:gd name="connsiteY135" fmla="*/ 64630 h 9057728"/>
              <a:gd name="connsiteX136" fmla="*/ 4063044 w 24368445"/>
              <a:gd name="connsiteY136" fmla="*/ 0 h 9057728"/>
              <a:gd name="connsiteX137" fmla="*/ 4571236 w 24368445"/>
              <a:gd name="connsiteY137" fmla="*/ 0 h 9057728"/>
              <a:gd name="connsiteX138" fmla="*/ 4571236 w 24368445"/>
              <a:gd name="connsiteY138" fmla="*/ 64630 h 9057728"/>
              <a:gd name="connsiteX139" fmla="*/ 4063044 w 24368445"/>
              <a:gd name="connsiteY139" fmla="*/ 64630 h 9057728"/>
              <a:gd name="connsiteX140" fmla="*/ 3046660 w 24368445"/>
              <a:gd name="connsiteY140" fmla="*/ 0 h 9057728"/>
              <a:gd name="connsiteX141" fmla="*/ 3554852 w 24368445"/>
              <a:gd name="connsiteY141" fmla="*/ 0 h 9057728"/>
              <a:gd name="connsiteX142" fmla="*/ 3554852 w 24368445"/>
              <a:gd name="connsiteY142" fmla="*/ 64630 h 9057728"/>
              <a:gd name="connsiteX143" fmla="*/ 3046660 w 24368445"/>
              <a:gd name="connsiteY143" fmla="*/ 64630 h 9057728"/>
              <a:gd name="connsiteX144" fmla="*/ 2031522 w 24368445"/>
              <a:gd name="connsiteY144" fmla="*/ 0 h 9057728"/>
              <a:gd name="connsiteX145" fmla="*/ 2538468 w 24368445"/>
              <a:gd name="connsiteY145" fmla="*/ 0 h 9057728"/>
              <a:gd name="connsiteX146" fmla="*/ 2538468 w 24368445"/>
              <a:gd name="connsiteY146" fmla="*/ 64630 h 9057728"/>
              <a:gd name="connsiteX147" fmla="*/ 2031522 w 24368445"/>
              <a:gd name="connsiteY147" fmla="*/ 64630 h 9057728"/>
              <a:gd name="connsiteX148" fmla="*/ 1015138 w 24368445"/>
              <a:gd name="connsiteY148" fmla="*/ 0 h 9057728"/>
              <a:gd name="connsiteX149" fmla="*/ 1523330 w 24368445"/>
              <a:gd name="connsiteY149" fmla="*/ 0 h 9057728"/>
              <a:gd name="connsiteX150" fmla="*/ 1523330 w 24368445"/>
              <a:gd name="connsiteY150" fmla="*/ 64630 h 9057728"/>
              <a:gd name="connsiteX151" fmla="*/ 1015138 w 24368445"/>
              <a:gd name="connsiteY151" fmla="*/ 64630 h 9057728"/>
              <a:gd name="connsiteX152" fmla="*/ 0 w 24368445"/>
              <a:gd name="connsiteY152" fmla="*/ 0 h 9057728"/>
              <a:gd name="connsiteX153" fmla="*/ 508192 w 24368445"/>
              <a:gd name="connsiteY153" fmla="*/ 0 h 9057728"/>
              <a:gd name="connsiteX154" fmla="*/ 508192 w 24368445"/>
              <a:gd name="connsiteY154" fmla="*/ 64630 h 9057728"/>
              <a:gd name="connsiteX155" fmla="*/ 0 w 24368445"/>
              <a:gd name="connsiteY155" fmla="*/ 64630 h 9057728"/>
              <a:gd name="connsiteX156" fmla="*/ 24329813 w 24368445"/>
              <a:gd name="connsiteY156" fmla="*/ 0 h 9057728"/>
              <a:gd name="connsiteX157" fmla="*/ 24368445 w 24368445"/>
              <a:gd name="connsiteY157" fmla="*/ 0 h 9057728"/>
              <a:gd name="connsiteX158" fmla="*/ 24368445 w 24368445"/>
              <a:gd name="connsiteY158" fmla="*/ 64630 h 9057728"/>
              <a:gd name="connsiteX159" fmla="*/ 24329813 w 24368445"/>
              <a:gd name="connsiteY159" fmla="*/ 64630 h 9057728"/>
              <a:gd name="connsiteX160" fmla="*/ 23314205 w 24368445"/>
              <a:gd name="connsiteY160" fmla="*/ 0 h 9057728"/>
              <a:gd name="connsiteX161" fmla="*/ 23822633 w 24368445"/>
              <a:gd name="connsiteY161" fmla="*/ 0 h 9057728"/>
              <a:gd name="connsiteX162" fmla="*/ 23822633 w 24368445"/>
              <a:gd name="connsiteY162" fmla="*/ 64630 h 9057728"/>
              <a:gd name="connsiteX163" fmla="*/ 23314205 w 24368445"/>
              <a:gd name="connsiteY163" fmla="*/ 64630 h 9057728"/>
              <a:gd name="connsiteX164" fmla="*/ 22298597 w 24368445"/>
              <a:gd name="connsiteY164" fmla="*/ 0 h 9057728"/>
              <a:gd name="connsiteX165" fmla="*/ 22805779 w 24368445"/>
              <a:gd name="connsiteY165" fmla="*/ 0 h 9057728"/>
              <a:gd name="connsiteX166" fmla="*/ 22805779 w 24368445"/>
              <a:gd name="connsiteY166" fmla="*/ 64630 h 9057728"/>
              <a:gd name="connsiteX167" fmla="*/ 22298597 w 24368445"/>
              <a:gd name="connsiteY167" fmla="*/ 64630 h 9057728"/>
              <a:gd name="connsiteX168" fmla="*/ 21281745 w 24368445"/>
              <a:gd name="connsiteY168" fmla="*/ 0 h 9057728"/>
              <a:gd name="connsiteX169" fmla="*/ 21790171 w 24368445"/>
              <a:gd name="connsiteY169" fmla="*/ 0 h 9057728"/>
              <a:gd name="connsiteX170" fmla="*/ 21790171 w 24368445"/>
              <a:gd name="connsiteY170" fmla="*/ 64630 h 9057728"/>
              <a:gd name="connsiteX171" fmla="*/ 21281745 w 24368445"/>
              <a:gd name="connsiteY171" fmla="*/ 64630 h 9057728"/>
              <a:gd name="connsiteX172" fmla="*/ 20266137 w 24368445"/>
              <a:gd name="connsiteY172" fmla="*/ 0 h 9057728"/>
              <a:gd name="connsiteX173" fmla="*/ 20774563 w 24368445"/>
              <a:gd name="connsiteY173" fmla="*/ 0 h 9057728"/>
              <a:gd name="connsiteX174" fmla="*/ 20774563 w 24368445"/>
              <a:gd name="connsiteY174" fmla="*/ 64630 h 9057728"/>
              <a:gd name="connsiteX175" fmla="*/ 20266137 w 24368445"/>
              <a:gd name="connsiteY175" fmla="*/ 64630 h 9057728"/>
              <a:gd name="connsiteX176" fmla="*/ 19249283 w 24368445"/>
              <a:gd name="connsiteY176" fmla="*/ 0 h 9057728"/>
              <a:gd name="connsiteX177" fmla="*/ 19757709 w 24368445"/>
              <a:gd name="connsiteY177" fmla="*/ 0 h 9057728"/>
              <a:gd name="connsiteX178" fmla="*/ 19757709 w 24368445"/>
              <a:gd name="connsiteY178" fmla="*/ 64630 h 9057728"/>
              <a:gd name="connsiteX179" fmla="*/ 19249283 w 24368445"/>
              <a:gd name="connsiteY179" fmla="*/ 64630 h 9057728"/>
              <a:gd name="connsiteX180" fmla="*/ 18233675 w 24368445"/>
              <a:gd name="connsiteY180" fmla="*/ 0 h 9057728"/>
              <a:gd name="connsiteX181" fmla="*/ 18742101 w 24368445"/>
              <a:gd name="connsiteY181" fmla="*/ 0 h 9057728"/>
              <a:gd name="connsiteX182" fmla="*/ 18742101 w 24368445"/>
              <a:gd name="connsiteY182" fmla="*/ 64630 h 9057728"/>
              <a:gd name="connsiteX183" fmla="*/ 18233675 w 24368445"/>
              <a:gd name="connsiteY183" fmla="*/ 64630 h 9057728"/>
              <a:gd name="connsiteX184" fmla="*/ 17216821 w 24368445"/>
              <a:gd name="connsiteY184" fmla="*/ 0 h 9057728"/>
              <a:gd name="connsiteX185" fmla="*/ 17725247 w 24368445"/>
              <a:gd name="connsiteY185" fmla="*/ 0 h 9057728"/>
              <a:gd name="connsiteX186" fmla="*/ 17725247 w 24368445"/>
              <a:gd name="connsiteY186" fmla="*/ 64630 h 9057728"/>
              <a:gd name="connsiteX187" fmla="*/ 17216821 w 24368445"/>
              <a:gd name="connsiteY187" fmla="*/ 64630 h 9057728"/>
              <a:gd name="connsiteX188" fmla="*/ 16201213 w 24368445"/>
              <a:gd name="connsiteY188" fmla="*/ 0 h 9057728"/>
              <a:gd name="connsiteX189" fmla="*/ 16709640 w 24368445"/>
              <a:gd name="connsiteY189" fmla="*/ 0 h 9057728"/>
              <a:gd name="connsiteX190" fmla="*/ 16709640 w 24368445"/>
              <a:gd name="connsiteY190" fmla="*/ 64630 h 9057728"/>
              <a:gd name="connsiteX191" fmla="*/ 16201213 w 24368445"/>
              <a:gd name="connsiteY191" fmla="*/ 64630 h 9057728"/>
              <a:gd name="connsiteX192" fmla="*/ 15184359 w 24368445"/>
              <a:gd name="connsiteY192" fmla="*/ 0 h 9057728"/>
              <a:gd name="connsiteX193" fmla="*/ 15692786 w 24368445"/>
              <a:gd name="connsiteY193" fmla="*/ 0 h 9057728"/>
              <a:gd name="connsiteX194" fmla="*/ 15692786 w 24368445"/>
              <a:gd name="connsiteY194" fmla="*/ 64630 h 9057728"/>
              <a:gd name="connsiteX195" fmla="*/ 15184359 w 24368445"/>
              <a:gd name="connsiteY195" fmla="*/ 64630 h 905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24368445" h="9057728">
                <a:moveTo>
                  <a:pt x="14258597" y="8993050"/>
                </a:moveTo>
                <a:lnTo>
                  <a:pt x="14765601" y="8993050"/>
                </a:lnTo>
                <a:lnTo>
                  <a:pt x="14765601" y="9057705"/>
                </a:lnTo>
                <a:lnTo>
                  <a:pt x="14258597" y="9057705"/>
                </a:lnTo>
                <a:close/>
                <a:moveTo>
                  <a:pt x="13242098" y="8993050"/>
                </a:moveTo>
                <a:lnTo>
                  <a:pt x="13750347" y="8993050"/>
                </a:lnTo>
                <a:lnTo>
                  <a:pt x="13750347" y="9057705"/>
                </a:lnTo>
                <a:lnTo>
                  <a:pt x="13242098" y="9057705"/>
                </a:lnTo>
                <a:close/>
                <a:moveTo>
                  <a:pt x="12226845" y="8993050"/>
                </a:moveTo>
                <a:lnTo>
                  <a:pt x="12733849" y="8993050"/>
                </a:lnTo>
                <a:lnTo>
                  <a:pt x="12733849" y="9057705"/>
                </a:lnTo>
                <a:lnTo>
                  <a:pt x="12226845" y="9057705"/>
                </a:lnTo>
                <a:close/>
                <a:moveTo>
                  <a:pt x="11211591" y="8993050"/>
                </a:moveTo>
                <a:lnTo>
                  <a:pt x="11719841" y="8993050"/>
                </a:lnTo>
                <a:lnTo>
                  <a:pt x="11719841" y="9057705"/>
                </a:lnTo>
                <a:lnTo>
                  <a:pt x="11211591" y="9057705"/>
                </a:lnTo>
                <a:close/>
                <a:moveTo>
                  <a:pt x="10196337" y="8993050"/>
                </a:moveTo>
                <a:lnTo>
                  <a:pt x="10703341" y="8993050"/>
                </a:lnTo>
                <a:lnTo>
                  <a:pt x="10703341" y="9057705"/>
                </a:lnTo>
                <a:lnTo>
                  <a:pt x="10196337" y="9057705"/>
                </a:lnTo>
                <a:close/>
                <a:moveTo>
                  <a:pt x="15173375" y="6823073"/>
                </a:moveTo>
                <a:cubicBezTo>
                  <a:pt x="15483802" y="6823073"/>
                  <a:pt x="15784256" y="6941408"/>
                  <a:pt x="16003674" y="7150673"/>
                </a:cubicBezTo>
                <a:cubicBezTo>
                  <a:pt x="16224339" y="7359938"/>
                  <a:pt x="16347762" y="7643941"/>
                  <a:pt x="16347762" y="7940401"/>
                </a:cubicBezTo>
                <a:cubicBezTo>
                  <a:pt x="16347762" y="8236860"/>
                  <a:pt x="16224339" y="8520863"/>
                  <a:pt x="16003674" y="8730128"/>
                </a:cubicBezTo>
                <a:cubicBezTo>
                  <a:pt x="15784256" y="8940639"/>
                  <a:pt x="15483802" y="9057728"/>
                  <a:pt x="15173375" y="9057728"/>
                </a:cubicBezTo>
                <a:lnTo>
                  <a:pt x="15173375" y="8994201"/>
                </a:lnTo>
                <a:cubicBezTo>
                  <a:pt x="15466348" y="8994201"/>
                  <a:pt x="15748102" y="8883341"/>
                  <a:pt x="15956300" y="8685286"/>
                </a:cubicBezTo>
                <a:cubicBezTo>
                  <a:pt x="16164498" y="8488477"/>
                  <a:pt x="16280441" y="8220667"/>
                  <a:pt x="16280441" y="7940401"/>
                </a:cubicBezTo>
                <a:cubicBezTo>
                  <a:pt x="16280441" y="7661380"/>
                  <a:pt x="16164498" y="7392325"/>
                  <a:pt x="15956300" y="7195516"/>
                </a:cubicBezTo>
                <a:cubicBezTo>
                  <a:pt x="15748102" y="6998706"/>
                  <a:pt x="15466348" y="6887846"/>
                  <a:pt x="15173375" y="6887846"/>
                </a:cubicBezTo>
                <a:close/>
                <a:moveTo>
                  <a:pt x="9184083" y="6823073"/>
                </a:moveTo>
                <a:lnTo>
                  <a:pt x="9184083" y="6887846"/>
                </a:lnTo>
                <a:cubicBezTo>
                  <a:pt x="8891110" y="6887846"/>
                  <a:pt x="8609357" y="6998706"/>
                  <a:pt x="8401158" y="7195516"/>
                </a:cubicBezTo>
                <a:cubicBezTo>
                  <a:pt x="8192961" y="7392325"/>
                  <a:pt x="8077018" y="7661380"/>
                  <a:pt x="8077018" y="7940401"/>
                </a:cubicBezTo>
                <a:cubicBezTo>
                  <a:pt x="8077018" y="8220667"/>
                  <a:pt x="8192961" y="8488477"/>
                  <a:pt x="8401158" y="8685286"/>
                </a:cubicBezTo>
                <a:cubicBezTo>
                  <a:pt x="8583332" y="8858584"/>
                  <a:pt x="8821821" y="8965124"/>
                  <a:pt x="9074866" y="8989051"/>
                </a:cubicBezTo>
                <a:lnTo>
                  <a:pt x="9179838" y="8994001"/>
                </a:lnTo>
                <a:lnTo>
                  <a:pt x="9179838" y="8993050"/>
                </a:lnTo>
                <a:lnTo>
                  <a:pt x="9688088" y="8993050"/>
                </a:lnTo>
                <a:lnTo>
                  <a:pt x="9688088" y="9057705"/>
                </a:lnTo>
                <a:lnTo>
                  <a:pt x="9184083" y="9057705"/>
                </a:lnTo>
                <a:lnTo>
                  <a:pt x="9184083" y="9057728"/>
                </a:lnTo>
                <a:lnTo>
                  <a:pt x="9183593" y="9057705"/>
                </a:lnTo>
                <a:lnTo>
                  <a:pt x="9179838" y="9057705"/>
                </a:lnTo>
                <a:lnTo>
                  <a:pt x="9179838" y="9057529"/>
                </a:lnTo>
                <a:lnTo>
                  <a:pt x="9067972" y="9052286"/>
                </a:lnTo>
                <a:cubicBezTo>
                  <a:pt x="8799128" y="9026996"/>
                  <a:pt x="8546866" y="8914325"/>
                  <a:pt x="8353784" y="8730128"/>
                </a:cubicBezTo>
                <a:cubicBezTo>
                  <a:pt x="8133120" y="8520863"/>
                  <a:pt x="8009696" y="8236860"/>
                  <a:pt x="8009696" y="7940401"/>
                </a:cubicBezTo>
                <a:cubicBezTo>
                  <a:pt x="8009696" y="7643941"/>
                  <a:pt x="8133120" y="7359938"/>
                  <a:pt x="8353784" y="7150673"/>
                </a:cubicBezTo>
                <a:cubicBezTo>
                  <a:pt x="8574449" y="6941408"/>
                  <a:pt x="8872409" y="6823073"/>
                  <a:pt x="9184083" y="6823073"/>
                </a:cubicBezTo>
                <a:close/>
                <a:moveTo>
                  <a:pt x="15172129" y="4548719"/>
                </a:moveTo>
                <a:lnTo>
                  <a:pt x="15172129" y="4611060"/>
                </a:lnTo>
                <a:cubicBezTo>
                  <a:pt x="14876975" y="4611060"/>
                  <a:pt x="14594275" y="4728261"/>
                  <a:pt x="14385052" y="4935233"/>
                </a:cubicBezTo>
                <a:cubicBezTo>
                  <a:pt x="14177074" y="5143452"/>
                  <a:pt x="14060009" y="5423987"/>
                  <a:pt x="14060009" y="5716989"/>
                </a:cubicBezTo>
                <a:cubicBezTo>
                  <a:pt x="14060009" y="6011239"/>
                  <a:pt x="14177074" y="6291773"/>
                  <a:pt x="14385052" y="6499992"/>
                </a:cubicBezTo>
                <a:cubicBezTo>
                  <a:pt x="14594275" y="6706964"/>
                  <a:pt x="14876975" y="6824165"/>
                  <a:pt x="15172129" y="6824165"/>
                </a:cubicBezTo>
                <a:lnTo>
                  <a:pt x="15172129" y="6887753"/>
                </a:lnTo>
                <a:cubicBezTo>
                  <a:pt x="14860785" y="6887753"/>
                  <a:pt x="14561895" y="6763071"/>
                  <a:pt x="14340218" y="6544878"/>
                </a:cubicBezTo>
                <a:cubicBezTo>
                  <a:pt x="14121032" y="6325437"/>
                  <a:pt x="13997740" y="6027447"/>
                  <a:pt x="13997740" y="5716989"/>
                </a:cubicBezTo>
                <a:cubicBezTo>
                  <a:pt x="13997740" y="5407778"/>
                  <a:pt x="14121032" y="5111035"/>
                  <a:pt x="14340218" y="4890348"/>
                </a:cubicBezTo>
                <a:cubicBezTo>
                  <a:pt x="14561895" y="4672154"/>
                  <a:pt x="14860785" y="4548719"/>
                  <a:pt x="15172129" y="4548719"/>
                </a:cubicBezTo>
                <a:close/>
                <a:moveTo>
                  <a:pt x="9185331" y="4548719"/>
                </a:moveTo>
                <a:cubicBezTo>
                  <a:pt x="9496674" y="4548719"/>
                  <a:pt x="9795564" y="4672154"/>
                  <a:pt x="10015995" y="4890348"/>
                </a:cubicBezTo>
                <a:cubicBezTo>
                  <a:pt x="10236427" y="5111035"/>
                  <a:pt x="10359719" y="5407778"/>
                  <a:pt x="10359719" y="5716989"/>
                </a:cubicBezTo>
                <a:cubicBezTo>
                  <a:pt x="10359719" y="6027447"/>
                  <a:pt x="10236427" y="6325437"/>
                  <a:pt x="10015995" y="6544878"/>
                </a:cubicBezTo>
                <a:cubicBezTo>
                  <a:pt x="9795564" y="6763071"/>
                  <a:pt x="9496674" y="6887753"/>
                  <a:pt x="9185331" y="6887753"/>
                </a:cubicBezTo>
                <a:lnTo>
                  <a:pt x="9185331" y="6824165"/>
                </a:lnTo>
                <a:cubicBezTo>
                  <a:pt x="9480484" y="6824165"/>
                  <a:pt x="9763184" y="6706964"/>
                  <a:pt x="9971162" y="6499992"/>
                </a:cubicBezTo>
                <a:cubicBezTo>
                  <a:pt x="10179139" y="6291773"/>
                  <a:pt x="10297450" y="6011239"/>
                  <a:pt x="10297450" y="5716989"/>
                </a:cubicBezTo>
                <a:cubicBezTo>
                  <a:pt x="10297450" y="5423987"/>
                  <a:pt x="10179139" y="5143452"/>
                  <a:pt x="9971162" y="4935233"/>
                </a:cubicBezTo>
                <a:cubicBezTo>
                  <a:pt x="9763184" y="4728261"/>
                  <a:pt x="9480484" y="4611060"/>
                  <a:pt x="9185331" y="4611060"/>
                </a:cubicBezTo>
                <a:close/>
                <a:moveTo>
                  <a:pt x="15177623" y="5"/>
                </a:moveTo>
                <a:lnTo>
                  <a:pt x="15177623" y="62232"/>
                </a:lnTo>
                <a:cubicBezTo>
                  <a:pt x="14883403" y="62232"/>
                  <a:pt x="14600403" y="179221"/>
                  <a:pt x="14392205" y="385816"/>
                </a:cubicBezTo>
                <a:cubicBezTo>
                  <a:pt x="14182760" y="593658"/>
                  <a:pt x="14066817" y="873682"/>
                  <a:pt x="14065571" y="1166152"/>
                </a:cubicBezTo>
                <a:cubicBezTo>
                  <a:pt x="14065571" y="1459866"/>
                  <a:pt x="14182760" y="1739891"/>
                  <a:pt x="14392205" y="1947732"/>
                </a:cubicBezTo>
                <a:cubicBezTo>
                  <a:pt x="14600403" y="2154328"/>
                  <a:pt x="14883403" y="2271317"/>
                  <a:pt x="15177623" y="2271317"/>
                </a:cubicBezTo>
                <a:lnTo>
                  <a:pt x="15177623" y="2280265"/>
                </a:lnTo>
                <a:lnTo>
                  <a:pt x="15403215" y="2302353"/>
                </a:lnTo>
                <a:cubicBezTo>
                  <a:pt x="15628964" y="2346971"/>
                  <a:pt x="15839111" y="2456765"/>
                  <a:pt x="16003674" y="2621221"/>
                </a:cubicBezTo>
                <a:cubicBezTo>
                  <a:pt x="16224339" y="2839251"/>
                  <a:pt x="16347762" y="3137018"/>
                  <a:pt x="16347762" y="3447243"/>
                </a:cubicBezTo>
                <a:cubicBezTo>
                  <a:pt x="16347762" y="3757469"/>
                  <a:pt x="16224339" y="4052744"/>
                  <a:pt x="16003674" y="4272019"/>
                </a:cubicBezTo>
                <a:cubicBezTo>
                  <a:pt x="15784256" y="4491295"/>
                  <a:pt x="15483802" y="4613392"/>
                  <a:pt x="15173375" y="4613392"/>
                </a:cubicBezTo>
                <a:lnTo>
                  <a:pt x="15173375" y="4551098"/>
                </a:lnTo>
                <a:cubicBezTo>
                  <a:pt x="15467595" y="4551098"/>
                  <a:pt x="15750595" y="4435230"/>
                  <a:pt x="15958793" y="4227167"/>
                </a:cubicBezTo>
                <a:cubicBezTo>
                  <a:pt x="16166991" y="4020351"/>
                  <a:pt x="16284181" y="3740026"/>
                  <a:pt x="16284181" y="3447243"/>
                </a:cubicBezTo>
                <a:cubicBezTo>
                  <a:pt x="16284181" y="3154460"/>
                  <a:pt x="16166991" y="2872890"/>
                  <a:pt x="15958793" y="2666073"/>
                </a:cubicBezTo>
                <a:cubicBezTo>
                  <a:pt x="15750595" y="2458010"/>
                  <a:pt x="15467595" y="2342143"/>
                  <a:pt x="15173375" y="2342143"/>
                </a:cubicBezTo>
                <a:lnTo>
                  <a:pt x="15173375" y="2333126"/>
                </a:lnTo>
                <a:lnTo>
                  <a:pt x="14947432" y="2310890"/>
                </a:lnTo>
                <a:cubicBezTo>
                  <a:pt x="14721800" y="2266027"/>
                  <a:pt x="14512823" y="2155884"/>
                  <a:pt x="14347324" y="1992536"/>
                </a:cubicBezTo>
                <a:cubicBezTo>
                  <a:pt x="14126659" y="1772250"/>
                  <a:pt x="14003236" y="1476046"/>
                  <a:pt x="14003236" y="1166152"/>
                </a:cubicBezTo>
                <a:cubicBezTo>
                  <a:pt x="14003236" y="857502"/>
                  <a:pt x="14126659" y="560054"/>
                  <a:pt x="14347324" y="341013"/>
                </a:cubicBezTo>
                <a:cubicBezTo>
                  <a:pt x="14567989" y="123216"/>
                  <a:pt x="14865949" y="5"/>
                  <a:pt x="15177623" y="5"/>
                </a:cubicBezTo>
                <a:close/>
                <a:moveTo>
                  <a:pt x="9179838" y="3"/>
                </a:moveTo>
                <a:cubicBezTo>
                  <a:pt x="9492428" y="3"/>
                  <a:pt x="9790072" y="123216"/>
                  <a:pt x="10010503" y="341011"/>
                </a:cubicBezTo>
                <a:cubicBezTo>
                  <a:pt x="10230935" y="560054"/>
                  <a:pt x="10354227" y="857502"/>
                  <a:pt x="10354227" y="1166152"/>
                </a:cubicBezTo>
                <a:cubicBezTo>
                  <a:pt x="10354227" y="1476046"/>
                  <a:pt x="10230935" y="1772250"/>
                  <a:pt x="10010503" y="1992536"/>
                </a:cubicBezTo>
                <a:cubicBezTo>
                  <a:pt x="9817626" y="2183109"/>
                  <a:pt x="9565633" y="2301264"/>
                  <a:pt x="9296237" y="2327825"/>
                </a:cubicBezTo>
                <a:lnTo>
                  <a:pt x="9184083" y="2333336"/>
                </a:lnTo>
                <a:lnTo>
                  <a:pt x="9184083" y="2342143"/>
                </a:lnTo>
                <a:cubicBezTo>
                  <a:pt x="8889863" y="2342143"/>
                  <a:pt x="8606863" y="2458010"/>
                  <a:pt x="8398665" y="2666073"/>
                </a:cubicBezTo>
                <a:cubicBezTo>
                  <a:pt x="8190467" y="2872890"/>
                  <a:pt x="8073278" y="3154460"/>
                  <a:pt x="8073278" y="3447243"/>
                </a:cubicBezTo>
                <a:cubicBezTo>
                  <a:pt x="8073278" y="3740026"/>
                  <a:pt x="8190467" y="4020351"/>
                  <a:pt x="8398665" y="4227167"/>
                </a:cubicBezTo>
                <a:cubicBezTo>
                  <a:pt x="8606863" y="4435230"/>
                  <a:pt x="8889863" y="4551098"/>
                  <a:pt x="9184083" y="4551098"/>
                </a:cubicBezTo>
                <a:lnTo>
                  <a:pt x="9184083" y="4613392"/>
                </a:lnTo>
                <a:cubicBezTo>
                  <a:pt x="8872409" y="4613392"/>
                  <a:pt x="8574449" y="4491295"/>
                  <a:pt x="8353784" y="4272019"/>
                </a:cubicBezTo>
                <a:cubicBezTo>
                  <a:pt x="8133120" y="4052744"/>
                  <a:pt x="8009696" y="3757469"/>
                  <a:pt x="8009696" y="3447243"/>
                </a:cubicBezTo>
                <a:cubicBezTo>
                  <a:pt x="8009696" y="3137018"/>
                  <a:pt x="8133120" y="2839251"/>
                  <a:pt x="8353784" y="2621221"/>
                </a:cubicBezTo>
                <a:cubicBezTo>
                  <a:pt x="8546866" y="2429355"/>
                  <a:pt x="8799128" y="2311892"/>
                  <a:pt x="9067972" y="2285523"/>
                </a:cubicBezTo>
                <a:lnTo>
                  <a:pt x="9179838" y="2280056"/>
                </a:lnTo>
                <a:lnTo>
                  <a:pt x="9179838" y="2271317"/>
                </a:lnTo>
                <a:cubicBezTo>
                  <a:pt x="9474992" y="2271317"/>
                  <a:pt x="9757692" y="2154328"/>
                  <a:pt x="9965670" y="1947732"/>
                </a:cubicBezTo>
                <a:cubicBezTo>
                  <a:pt x="10173647" y="1739891"/>
                  <a:pt x="10290713" y="1459866"/>
                  <a:pt x="10290713" y="1166152"/>
                </a:cubicBezTo>
                <a:cubicBezTo>
                  <a:pt x="10290713" y="873682"/>
                  <a:pt x="10173647" y="593656"/>
                  <a:pt x="9965670" y="385816"/>
                </a:cubicBezTo>
                <a:cubicBezTo>
                  <a:pt x="9757692" y="179219"/>
                  <a:pt x="9474992" y="62232"/>
                  <a:pt x="9179838" y="62232"/>
                </a:cubicBezTo>
                <a:close/>
                <a:moveTo>
                  <a:pt x="9141225" y="0"/>
                </a:moveTo>
                <a:lnTo>
                  <a:pt x="9178593" y="0"/>
                </a:lnTo>
                <a:lnTo>
                  <a:pt x="9178593" y="64630"/>
                </a:lnTo>
                <a:lnTo>
                  <a:pt x="9141225" y="64630"/>
                </a:lnTo>
                <a:close/>
                <a:moveTo>
                  <a:pt x="8126087" y="0"/>
                </a:moveTo>
                <a:lnTo>
                  <a:pt x="8633033" y="0"/>
                </a:lnTo>
                <a:lnTo>
                  <a:pt x="8633033" y="64630"/>
                </a:lnTo>
                <a:lnTo>
                  <a:pt x="8126087" y="64630"/>
                </a:lnTo>
                <a:close/>
                <a:moveTo>
                  <a:pt x="7109704" y="0"/>
                </a:moveTo>
                <a:lnTo>
                  <a:pt x="7617896" y="0"/>
                </a:lnTo>
                <a:lnTo>
                  <a:pt x="7617896" y="64630"/>
                </a:lnTo>
                <a:lnTo>
                  <a:pt x="7109704" y="64630"/>
                </a:lnTo>
                <a:close/>
                <a:moveTo>
                  <a:pt x="6094566" y="0"/>
                </a:moveTo>
                <a:lnTo>
                  <a:pt x="6602758" y="0"/>
                </a:lnTo>
                <a:lnTo>
                  <a:pt x="6602758" y="64630"/>
                </a:lnTo>
                <a:lnTo>
                  <a:pt x="6094566" y="64630"/>
                </a:lnTo>
                <a:close/>
                <a:moveTo>
                  <a:pt x="5078182" y="0"/>
                </a:moveTo>
                <a:lnTo>
                  <a:pt x="5586374" y="0"/>
                </a:lnTo>
                <a:lnTo>
                  <a:pt x="5586374" y="64630"/>
                </a:lnTo>
                <a:lnTo>
                  <a:pt x="5078182" y="64630"/>
                </a:lnTo>
                <a:close/>
                <a:moveTo>
                  <a:pt x="4063044" y="0"/>
                </a:moveTo>
                <a:lnTo>
                  <a:pt x="4571236" y="0"/>
                </a:lnTo>
                <a:lnTo>
                  <a:pt x="4571236" y="64630"/>
                </a:lnTo>
                <a:lnTo>
                  <a:pt x="4063044" y="64630"/>
                </a:lnTo>
                <a:close/>
                <a:moveTo>
                  <a:pt x="3046660" y="0"/>
                </a:moveTo>
                <a:lnTo>
                  <a:pt x="3554852" y="0"/>
                </a:lnTo>
                <a:lnTo>
                  <a:pt x="3554852" y="64630"/>
                </a:lnTo>
                <a:lnTo>
                  <a:pt x="3046660" y="64630"/>
                </a:lnTo>
                <a:close/>
                <a:moveTo>
                  <a:pt x="2031522" y="0"/>
                </a:moveTo>
                <a:lnTo>
                  <a:pt x="2538468" y="0"/>
                </a:lnTo>
                <a:lnTo>
                  <a:pt x="2538468" y="64630"/>
                </a:lnTo>
                <a:lnTo>
                  <a:pt x="2031522" y="64630"/>
                </a:lnTo>
                <a:close/>
                <a:moveTo>
                  <a:pt x="1015138" y="0"/>
                </a:moveTo>
                <a:lnTo>
                  <a:pt x="1523330" y="0"/>
                </a:lnTo>
                <a:lnTo>
                  <a:pt x="1523330" y="64630"/>
                </a:lnTo>
                <a:lnTo>
                  <a:pt x="1015138" y="64630"/>
                </a:lnTo>
                <a:close/>
                <a:moveTo>
                  <a:pt x="0" y="0"/>
                </a:moveTo>
                <a:lnTo>
                  <a:pt x="508192" y="0"/>
                </a:lnTo>
                <a:lnTo>
                  <a:pt x="508192" y="64630"/>
                </a:lnTo>
                <a:lnTo>
                  <a:pt x="0" y="64630"/>
                </a:lnTo>
                <a:close/>
                <a:moveTo>
                  <a:pt x="24329813" y="0"/>
                </a:moveTo>
                <a:lnTo>
                  <a:pt x="24368445" y="0"/>
                </a:lnTo>
                <a:lnTo>
                  <a:pt x="24368445" y="64630"/>
                </a:lnTo>
                <a:lnTo>
                  <a:pt x="24329813" y="64630"/>
                </a:lnTo>
                <a:close/>
                <a:moveTo>
                  <a:pt x="23314205" y="0"/>
                </a:moveTo>
                <a:lnTo>
                  <a:pt x="23822633" y="0"/>
                </a:lnTo>
                <a:lnTo>
                  <a:pt x="23822633" y="64630"/>
                </a:lnTo>
                <a:lnTo>
                  <a:pt x="23314205" y="64630"/>
                </a:lnTo>
                <a:close/>
                <a:moveTo>
                  <a:pt x="22298597" y="0"/>
                </a:moveTo>
                <a:lnTo>
                  <a:pt x="22805779" y="0"/>
                </a:lnTo>
                <a:lnTo>
                  <a:pt x="22805779" y="64630"/>
                </a:lnTo>
                <a:lnTo>
                  <a:pt x="22298597" y="64630"/>
                </a:lnTo>
                <a:close/>
                <a:moveTo>
                  <a:pt x="21281745" y="0"/>
                </a:moveTo>
                <a:lnTo>
                  <a:pt x="21790171" y="0"/>
                </a:lnTo>
                <a:lnTo>
                  <a:pt x="21790171" y="64630"/>
                </a:lnTo>
                <a:lnTo>
                  <a:pt x="21281745" y="64630"/>
                </a:lnTo>
                <a:close/>
                <a:moveTo>
                  <a:pt x="20266137" y="0"/>
                </a:moveTo>
                <a:lnTo>
                  <a:pt x="20774563" y="0"/>
                </a:lnTo>
                <a:lnTo>
                  <a:pt x="20774563" y="64630"/>
                </a:lnTo>
                <a:lnTo>
                  <a:pt x="20266137" y="64630"/>
                </a:lnTo>
                <a:close/>
                <a:moveTo>
                  <a:pt x="19249283" y="0"/>
                </a:moveTo>
                <a:lnTo>
                  <a:pt x="19757709" y="0"/>
                </a:lnTo>
                <a:lnTo>
                  <a:pt x="19757709" y="64630"/>
                </a:lnTo>
                <a:lnTo>
                  <a:pt x="19249283" y="64630"/>
                </a:lnTo>
                <a:close/>
                <a:moveTo>
                  <a:pt x="18233675" y="0"/>
                </a:moveTo>
                <a:lnTo>
                  <a:pt x="18742101" y="0"/>
                </a:lnTo>
                <a:lnTo>
                  <a:pt x="18742101" y="64630"/>
                </a:lnTo>
                <a:lnTo>
                  <a:pt x="18233675" y="64630"/>
                </a:lnTo>
                <a:close/>
                <a:moveTo>
                  <a:pt x="17216821" y="0"/>
                </a:moveTo>
                <a:lnTo>
                  <a:pt x="17725247" y="0"/>
                </a:lnTo>
                <a:lnTo>
                  <a:pt x="17725247" y="64630"/>
                </a:lnTo>
                <a:lnTo>
                  <a:pt x="17216821" y="64630"/>
                </a:lnTo>
                <a:close/>
                <a:moveTo>
                  <a:pt x="16201213" y="0"/>
                </a:moveTo>
                <a:lnTo>
                  <a:pt x="16709640" y="0"/>
                </a:lnTo>
                <a:lnTo>
                  <a:pt x="16709640" y="64630"/>
                </a:lnTo>
                <a:lnTo>
                  <a:pt x="16201213" y="64630"/>
                </a:lnTo>
                <a:close/>
                <a:moveTo>
                  <a:pt x="15184359" y="0"/>
                </a:moveTo>
                <a:lnTo>
                  <a:pt x="15692786" y="0"/>
                </a:lnTo>
                <a:lnTo>
                  <a:pt x="15692786" y="64630"/>
                </a:lnTo>
                <a:lnTo>
                  <a:pt x="15184359" y="64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0E02A-3C1B-8A45-9286-1FB33A32ABC2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1471A-D915-5448-9503-1464F41AE6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315">
            <a:extLst>
              <a:ext uri="{FF2B5EF4-FFF2-40B4-BE49-F238E27FC236}">
                <a16:creationId xmlns:a16="http://schemas.microsoft.com/office/drawing/2014/main" id="{172C8802-665D-D043-A13F-04B1F5E1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121" y="4826737"/>
            <a:ext cx="1474734" cy="1474738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317">
            <a:extLst>
              <a:ext uri="{FF2B5EF4-FFF2-40B4-BE49-F238E27FC236}">
                <a16:creationId xmlns:a16="http://schemas.microsoft.com/office/drawing/2014/main" id="{DA90D4E3-DDA6-4B4E-8662-78576C25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194" y="9331055"/>
            <a:ext cx="1481120" cy="1481120"/>
          </a:xfrm>
          <a:custGeom>
            <a:avLst/>
            <a:gdLst>
              <a:gd name="T0" fmla="*/ 0 w 1021"/>
              <a:gd name="T1" fmla="*/ 510 h 1021"/>
              <a:gd name="T2" fmla="*/ 0 w 1021"/>
              <a:gd name="T3" fmla="*/ 510 h 1021"/>
              <a:gd name="T4" fmla="*/ 510 w 1021"/>
              <a:gd name="T5" fmla="*/ 0 h 1021"/>
              <a:gd name="T6" fmla="*/ 510 w 1021"/>
              <a:gd name="T7" fmla="*/ 0 h 1021"/>
              <a:gd name="T8" fmla="*/ 1020 w 1021"/>
              <a:gd name="T9" fmla="*/ 510 h 1021"/>
              <a:gd name="T10" fmla="*/ 1020 w 1021"/>
              <a:gd name="T11" fmla="*/ 1020 h 1021"/>
              <a:gd name="T12" fmla="*/ 510 w 1021"/>
              <a:gd name="T13" fmla="*/ 1020 h 1021"/>
              <a:gd name="T14" fmla="*/ 510 w 1021"/>
              <a:gd name="T15" fmla="*/ 1020 h 1021"/>
              <a:gd name="T16" fmla="*/ 0 w 1021"/>
              <a:gd name="T17" fmla="*/ 51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1021">
                <a:moveTo>
                  <a:pt x="0" y="510"/>
                </a:moveTo>
                <a:lnTo>
                  <a:pt x="0" y="510"/>
                </a:lnTo>
                <a:cubicBezTo>
                  <a:pt x="0" y="229"/>
                  <a:pt x="228" y="0"/>
                  <a:pt x="510" y="0"/>
                </a:cubicBezTo>
                <a:lnTo>
                  <a:pt x="510" y="0"/>
                </a:lnTo>
                <a:cubicBezTo>
                  <a:pt x="792" y="0"/>
                  <a:pt x="1020" y="229"/>
                  <a:pt x="1020" y="510"/>
                </a:cubicBezTo>
                <a:lnTo>
                  <a:pt x="1020" y="1020"/>
                </a:lnTo>
                <a:lnTo>
                  <a:pt x="510" y="1020"/>
                </a:lnTo>
                <a:lnTo>
                  <a:pt x="510" y="1020"/>
                </a:lnTo>
                <a:cubicBezTo>
                  <a:pt x="228" y="1020"/>
                  <a:pt x="0" y="792"/>
                  <a:pt x="0" y="5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319">
            <a:extLst>
              <a:ext uri="{FF2B5EF4-FFF2-40B4-BE49-F238E27FC236}">
                <a16:creationId xmlns:a16="http://schemas.microsoft.com/office/drawing/2014/main" id="{A3012517-CA68-F947-A542-6CDC1B66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312" y="4699937"/>
            <a:ext cx="1474734" cy="1481120"/>
          </a:xfrm>
          <a:custGeom>
            <a:avLst/>
            <a:gdLst>
              <a:gd name="T0" fmla="*/ 510 w 1020"/>
              <a:gd name="T1" fmla="*/ 0 h 1021"/>
              <a:gd name="T2" fmla="*/ 510 w 1020"/>
              <a:gd name="T3" fmla="*/ 0 h 1021"/>
              <a:gd name="T4" fmla="*/ 1019 w 1020"/>
              <a:gd name="T5" fmla="*/ 510 h 1021"/>
              <a:gd name="T6" fmla="*/ 1019 w 1020"/>
              <a:gd name="T7" fmla="*/ 510 h 1021"/>
              <a:gd name="T8" fmla="*/ 510 w 1020"/>
              <a:gd name="T9" fmla="*/ 1020 h 1021"/>
              <a:gd name="T10" fmla="*/ 0 w 1020"/>
              <a:gd name="T11" fmla="*/ 1020 h 1021"/>
              <a:gd name="T12" fmla="*/ 0 w 1020"/>
              <a:gd name="T13" fmla="*/ 510 h 1021"/>
              <a:gd name="T14" fmla="*/ 0 w 1020"/>
              <a:gd name="T15" fmla="*/ 510 h 1021"/>
              <a:gd name="T16" fmla="*/ 510 w 1020"/>
              <a:gd name="T17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1">
                <a:moveTo>
                  <a:pt x="510" y="0"/>
                </a:moveTo>
                <a:lnTo>
                  <a:pt x="510" y="0"/>
                </a:lnTo>
                <a:cubicBezTo>
                  <a:pt x="791" y="0"/>
                  <a:pt x="1019" y="228"/>
                  <a:pt x="1019" y="510"/>
                </a:cubicBezTo>
                <a:lnTo>
                  <a:pt x="1019" y="510"/>
                </a:lnTo>
                <a:cubicBezTo>
                  <a:pt x="1019" y="792"/>
                  <a:pt x="791" y="1020"/>
                  <a:pt x="510" y="1020"/>
                </a:cubicBezTo>
                <a:lnTo>
                  <a:pt x="0" y="1020"/>
                </a:lnTo>
                <a:lnTo>
                  <a:pt x="0" y="510"/>
                </a:lnTo>
                <a:lnTo>
                  <a:pt x="0" y="510"/>
                </a:lnTo>
                <a:cubicBezTo>
                  <a:pt x="0" y="228"/>
                  <a:pt x="228" y="0"/>
                  <a:pt x="5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321">
            <a:extLst>
              <a:ext uri="{FF2B5EF4-FFF2-40B4-BE49-F238E27FC236}">
                <a16:creationId xmlns:a16="http://schemas.microsoft.com/office/drawing/2014/main" id="{30348805-A6EB-0A43-A073-0BDA4F96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299" y="9303589"/>
            <a:ext cx="1474734" cy="1481120"/>
          </a:xfrm>
          <a:custGeom>
            <a:avLst/>
            <a:gdLst>
              <a:gd name="T0" fmla="*/ 510 w 1020"/>
              <a:gd name="T1" fmla="*/ 0 h 1021"/>
              <a:gd name="T2" fmla="*/ 510 w 1020"/>
              <a:gd name="T3" fmla="*/ 0 h 1021"/>
              <a:gd name="T4" fmla="*/ 1019 w 1020"/>
              <a:gd name="T5" fmla="*/ 510 h 1021"/>
              <a:gd name="T6" fmla="*/ 1019 w 1020"/>
              <a:gd name="T7" fmla="*/ 510 h 1021"/>
              <a:gd name="T8" fmla="*/ 510 w 1020"/>
              <a:gd name="T9" fmla="*/ 1020 h 1021"/>
              <a:gd name="T10" fmla="*/ 0 w 1020"/>
              <a:gd name="T11" fmla="*/ 1020 h 1021"/>
              <a:gd name="T12" fmla="*/ 0 w 1020"/>
              <a:gd name="T13" fmla="*/ 510 h 1021"/>
              <a:gd name="T14" fmla="*/ 0 w 1020"/>
              <a:gd name="T15" fmla="*/ 510 h 1021"/>
              <a:gd name="T16" fmla="*/ 510 w 1020"/>
              <a:gd name="T17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21">
                <a:moveTo>
                  <a:pt x="510" y="0"/>
                </a:moveTo>
                <a:lnTo>
                  <a:pt x="510" y="0"/>
                </a:lnTo>
                <a:cubicBezTo>
                  <a:pt x="791" y="0"/>
                  <a:pt x="1019" y="228"/>
                  <a:pt x="1019" y="510"/>
                </a:cubicBezTo>
                <a:lnTo>
                  <a:pt x="1019" y="510"/>
                </a:lnTo>
                <a:cubicBezTo>
                  <a:pt x="1019" y="792"/>
                  <a:pt x="791" y="1020"/>
                  <a:pt x="510" y="1020"/>
                </a:cubicBezTo>
                <a:lnTo>
                  <a:pt x="0" y="1020"/>
                </a:lnTo>
                <a:lnTo>
                  <a:pt x="0" y="510"/>
                </a:lnTo>
                <a:lnTo>
                  <a:pt x="0" y="510"/>
                </a:lnTo>
                <a:cubicBezTo>
                  <a:pt x="0" y="228"/>
                  <a:pt x="228" y="0"/>
                  <a:pt x="51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961D8C9-EC89-8249-AF0B-358BFD91B485}"/>
              </a:ext>
            </a:extLst>
          </p:cNvPr>
          <p:cNvSpPr txBox="1">
            <a:spLocks/>
          </p:cNvSpPr>
          <p:nvPr/>
        </p:nvSpPr>
        <p:spPr>
          <a:xfrm>
            <a:off x="1520825" y="5158982"/>
            <a:ext cx="473369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839338-CF4A-B848-BDE7-0BA11DD7FAD5}"/>
              </a:ext>
            </a:extLst>
          </p:cNvPr>
          <p:cNvSpPr txBox="1"/>
          <p:nvPr/>
        </p:nvSpPr>
        <p:spPr>
          <a:xfrm>
            <a:off x="3298258" y="457705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B4815F2-79CC-C14F-AF5A-483DF5F968D7}"/>
              </a:ext>
            </a:extLst>
          </p:cNvPr>
          <p:cNvSpPr txBox="1">
            <a:spLocks/>
          </p:cNvSpPr>
          <p:nvPr/>
        </p:nvSpPr>
        <p:spPr>
          <a:xfrm>
            <a:off x="1520825" y="9666491"/>
            <a:ext cx="473369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EAFAC-B51B-3144-BCE5-7600B8C6C5AB}"/>
              </a:ext>
            </a:extLst>
          </p:cNvPr>
          <p:cNvSpPr txBox="1"/>
          <p:nvPr/>
        </p:nvSpPr>
        <p:spPr>
          <a:xfrm>
            <a:off x="3218108" y="908456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1D1CF76-63DA-6E4F-8431-BBC1B10B79DA}"/>
              </a:ext>
            </a:extLst>
          </p:cNvPr>
          <p:cNvSpPr txBox="1">
            <a:spLocks/>
          </p:cNvSpPr>
          <p:nvPr/>
        </p:nvSpPr>
        <p:spPr>
          <a:xfrm>
            <a:off x="18123133" y="5158982"/>
            <a:ext cx="473369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B2284-81BE-EA48-A3D0-2BBF56944133}"/>
              </a:ext>
            </a:extLst>
          </p:cNvPr>
          <p:cNvSpPr txBox="1"/>
          <p:nvPr/>
        </p:nvSpPr>
        <p:spPr>
          <a:xfrm>
            <a:off x="18123133" y="457705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59E8503-65E8-BD4D-8F96-7FEC96372A83}"/>
              </a:ext>
            </a:extLst>
          </p:cNvPr>
          <p:cNvSpPr txBox="1">
            <a:spLocks/>
          </p:cNvSpPr>
          <p:nvPr/>
        </p:nvSpPr>
        <p:spPr>
          <a:xfrm>
            <a:off x="18123133" y="9666491"/>
            <a:ext cx="473369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D743AB-40D6-9947-9CCF-9D308E0269BE}"/>
              </a:ext>
            </a:extLst>
          </p:cNvPr>
          <p:cNvSpPr txBox="1"/>
          <p:nvPr/>
        </p:nvSpPr>
        <p:spPr>
          <a:xfrm>
            <a:off x="18123133" y="908456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4" name="Freeform 932">
            <a:extLst>
              <a:ext uri="{FF2B5EF4-FFF2-40B4-BE49-F238E27FC236}">
                <a16:creationId xmlns:a16="http://schemas.microsoft.com/office/drawing/2014/main" id="{C5779202-498C-384B-9AB2-05299F39E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4123" y="5219710"/>
            <a:ext cx="686730" cy="688792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933">
            <a:extLst>
              <a:ext uri="{FF2B5EF4-FFF2-40B4-BE49-F238E27FC236}">
                <a16:creationId xmlns:a16="http://schemas.microsoft.com/office/drawing/2014/main" id="{6353944E-D646-5144-BE87-5EDDBF828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9358" y="9749904"/>
            <a:ext cx="688792" cy="643422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BAE14E52-A7F4-554D-AC7A-DC08ACC9C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00270" y="9699753"/>
            <a:ext cx="688792" cy="688792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7F5CC1A-B38A-F042-8611-CD250F1EB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70394" y="5096654"/>
            <a:ext cx="519686" cy="688792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C739D-66B2-8241-A291-87D169D8F849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E4BB0-A289-3944-AD7E-10023AED290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0BC576B-8CC4-C840-95E8-B6EA02B63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533" y="2999665"/>
            <a:ext cx="7239338" cy="10716335"/>
          </a:xfrm>
          <a:custGeom>
            <a:avLst/>
            <a:gdLst>
              <a:gd name="connsiteX0" fmla="*/ 3619046 w 7239338"/>
              <a:gd name="connsiteY0" fmla="*/ 0 h 10716335"/>
              <a:gd name="connsiteX1" fmla="*/ 5004851 w 7239338"/>
              <a:gd name="connsiteY1" fmla="*/ 274076 h 10716335"/>
              <a:gd name="connsiteX2" fmla="*/ 6178798 w 7239338"/>
              <a:gd name="connsiteY2" fmla="*/ 1058929 h 10716335"/>
              <a:gd name="connsiteX3" fmla="*/ 6963921 w 7239338"/>
              <a:gd name="connsiteY3" fmla="*/ 2233717 h 10716335"/>
              <a:gd name="connsiteX4" fmla="*/ 7239338 w 7239338"/>
              <a:gd name="connsiteY4" fmla="*/ 3617801 h 10716335"/>
              <a:gd name="connsiteX5" fmla="*/ 7239338 w 7239338"/>
              <a:gd name="connsiteY5" fmla="*/ 10716335 h 10716335"/>
              <a:gd name="connsiteX6" fmla="*/ 5079625 w 7239338"/>
              <a:gd name="connsiteY6" fmla="*/ 10716335 h 10716335"/>
              <a:gd name="connsiteX7" fmla="*/ 5079625 w 7239338"/>
              <a:gd name="connsiteY7" fmla="*/ 3617801 h 10716335"/>
              <a:gd name="connsiteX8" fmla="*/ 5080871 w 7239338"/>
              <a:gd name="connsiteY8" fmla="*/ 3617801 h 10716335"/>
              <a:gd name="connsiteX9" fmla="*/ 4969957 w 7239338"/>
              <a:gd name="connsiteY9" fmla="*/ 3058436 h 10716335"/>
              <a:gd name="connsiteX10" fmla="*/ 4653415 w 7239338"/>
              <a:gd name="connsiteY10" fmla="*/ 2583787 h 10716335"/>
              <a:gd name="connsiteX11" fmla="*/ 4178602 w 7239338"/>
              <a:gd name="connsiteY11" fmla="*/ 2267354 h 10716335"/>
              <a:gd name="connsiteX12" fmla="*/ 3619046 w 7239338"/>
              <a:gd name="connsiteY12" fmla="*/ 2156478 h 10716335"/>
              <a:gd name="connsiteX13" fmla="*/ 3060736 w 7239338"/>
              <a:gd name="connsiteY13" fmla="*/ 2267354 h 10716335"/>
              <a:gd name="connsiteX14" fmla="*/ 2585923 w 7239338"/>
              <a:gd name="connsiteY14" fmla="*/ 2583787 h 10716335"/>
              <a:gd name="connsiteX15" fmla="*/ 2268135 w 7239338"/>
              <a:gd name="connsiteY15" fmla="*/ 3058436 h 10716335"/>
              <a:gd name="connsiteX16" fmla="*/ 2157221 w 7239338"/>
              <a:gd name="connsiteY16" fmla="*/ 3617801 h 10716335"/>
              <a:gd name="connsiteX17" fmla="*/ 2159713 w 7239338"/>
              <a:gd name="connsiteY17" fmla="*/ 3617801 h 10716335"/>
              <a:gd name="connsiteX18" fmla="*/ 2159713 w 7239338"/>
              <a:gd name="connsiteY18" fmla="*/ 10716335 h 10716335"/>
              <a:gd name="connsiteX19" fmla="*/ 0 w 7239338"/>
              <a:gd name="connsiteY19" fmla="*/ 10716335 h 10716335"/>
              <a:gd name="connsiteX20" fmla="*/ 0 w 7239338"/>
              <a:gd name="connsiteY20" fmla="*/ 3617801 h 10716335"/>
              <a:gd name="connsiteX21" fmla="*/ 275416 w 7239338"/>
              <a:gd name="connsiteY21" fmla="*/ 2233717 h 10716335"/>
              <a:gd name="connsiteX22" fmla="*/ 1060540 w 7239338"/>
              <a:gd name="connsiteY22" fmla="*/ 1058929 h 10716335"/>
              <a:gd name="connsiteX23" fmla="*/ 2235733 w 7239338"/>
              <a:gd name="connsiteY23" fmla="*/ 274076 h 10716335"/>
              <a:gd name="connsiteX24" fmla="*/ 3619046 w 7239338"/>
              <a:gd name="connsiteY24" fmla="*/ 0 h 1071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39338" h="10716335">
                <a:moveTo>
                  <a:pt x="3619046" y="0"/>
                </a:moveTo>
                <a:cubicBezTo>
                  <a:pt x="4093859" y="0"/>
                  <a:pt x="4564933" y="93435"/>
                  <a:pt x="5004851" y="274076"/>
                </a:cubicBezTo>
                <a:cubicBezTo>
                  <a:pt x="5443523" y="457209"/>
                  <a:pt x="5842317" y="722564"/>
                  <a:pt x="6178798" y="1058929"/>
                </a:cubicBezTo>
                <a:cubicBezTo>
                  <a:pt x="6515279" y="1395295"/>
                  <a:pt x="6781972" y="1793951"/>
                  <a:pt x="6963921" y="2233717"/>
                </a:cubicBezTo>
                <a:cubicBezTo>
                  <a:pt x="7144625" y="2672239"/>
                  <a:pt x="7239338" y="3143151"/>
                  <a:pt x="7239338" y="3617801"/>
                </a:cubicBezTo>
                <a:lnTo>
                  <a:pt x="7239338" y="10716335"/>
                </a:lnTo>
                <a:lnTo>
                  <a:pt x="5079625" y="10716335"/>
                </a:lnTo>
                <a:lnTo>
                  <a:pt x="5079625" y="3617801"/>
                </a:lnTo>
                <a:lnTo>
                  <a:pt x="5080871" y="3617801"/>
                </a:lnTo>
                <a:cubicBezTo>
                  <a:pt x="5080871" y="3425947"/>
                  <a:pt x="5043484" y="3235340"/>
                  <a:pt x="4969957" y="3058436"/>
                </a:cubicBezTo>
                <a:cubicBezTo>
                  <a:pt x="4896429" y="2880287"/>
                  <a:pt x="4789254" y="2719579"/>
                  <a:pt x="4653415" y="2583787"/>
                </a:cubicBezTo>
                <a:cubicBezTo>
                  <a:pt x="4517576" y="2449241"/>
                  <a:pt x="4355567" y="2340857"/>
                  <a:pt x="4178602" y="2267354"/>
                </a:cubicBezTo>
                <a:cubicBezTo>
                  <a:pt x="4001638" y="2193852"/>
                  <a:pt x="3810965" y="2156478"/>
                  <a:pt x="3619046" y="2156478"/>
                </a:cubicBezTo>
                <a:cubicBezTo>
                  <a:pt x="3427127" y="2156478"/>
                  <a:pt x="3237700" y="2193852"/>
                  <a:pt x="3060736" y="2267354"/>
                </a:cubicBezTo>
                <a:cubicBezTo>
                  <a:pt x="2882525" y="2340857"/>
                  <a:pt x="2721762" y="2449241"/>
                  <a:pt x="2585923" y="2583787"/>
                </a:cubicBezTo>
                <a:cubicBezTo>
                  <a:pt x="2450084" y="2719579"/>
                  <a:pt x="2342909" y="2880287"/>
                  <a:pt x="2268135" y="3058436"/>
                </a:cubicBezTo>
                <a:cubicBezTo>
                  <a:pt x="2195853" y="3235340"/>
                  <a:pt x="2157221" y="3425947"/>
                  <a:pt x="2157221" y="3617801"/>
                </a:cubicBezTo>
                <a:lnTo>
                  <a:pt x="2159713" y="3617801"/>
                </a:lnTo>
                <a:lnTo>
                  <a:pt x="2159713" y="10716335"/>
                </a:lnTo>
                <a:lnTo>
                  <a:pt x="0" y="10716335"/>
                </a:lnTo>
                <a:lnTo>
                  <a:pt x="0" y="3617801"/>
                </a:lnTo>
                <a:cubicBezTo>
                  <a:pt x="0" y="3143151"/>
                  <a:pt x="93467" y="2672239"/>
                  <a:pt x="275416" y="2233717"/>
                </a:cubicBezTo>
                <a:cubicBezTo>
                  <a:pt x="457366" y="1793951"/>
                  <a:pt x="724058" y="1395295"/>
                  <a:pt x="1060540" y="1058929"/>
                </a:cubicBezTo>
                <a:cubicBezTo>
                  <a:pt x="1397021" y="722564"/>
                  <a:pt x="1795814" y="457209"/>
                  <a:pt x="2235733" y="274076"/>
                </a:cubicBezTo>
                <a:cubicBezTo>
                  <a:pt x="2674405" y="93435"/>
                  <a:pt x="3145479" y="0"/>
                  <a:pt x="36190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46B94E-3DA5-DA4D-91DC-F09BB8F1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46" y="4004992"/>
            <a:ext cx="5195713" cy="9560881"/>
          </a:xfrm>
          <a:custGeom>
            <a:avLst/>
            <a:gdLst>
              <a:gd name="connsiteX0" fmla="*/ 5130907 w 5195713"/>
              <a:gd name="connsiteY0" fmla="*/ 9052694 h 9560881"/>
              <a:gd name="connsiteX1" fmla="*/ 5195713 w 5195713"/>
              <a:gd name="connsiteY1" fmla="*/ 9052694 h 9560881"/>
              <a:gd name="connsiteX2" fmla="*/ 5195713 w 5195713"/>
              <a:gd name="connsiteY2" fmla="*/ 9560881 h 9560881"/>
              <a:gd name="connsiteX3" fmla="*/ 5130907 w 5195713"/>
              <a:gd name="connsiteY3" fmla="*/ 9560881 h 9560881"/>
              <a:gd name="connsiteX4" fmla="*/ 0 w 5195713"/>
              <a:gd name="connsiteY4" fmla="*/ 8885790 h 9560881"/>
              <a:gd name="connsiteX5" fmla="*/ 63560 w 5195713"/>
              <a:gd name="connsiteY5" fmla="*/ 8885790 h 9560881"/>
              <a:gd name="connsiteX6" fmla="*/ 63560 w 5195713"/>
              <a:gd name="connsiteY6" fmla="*/ 9393976 h 9560881"/>
              <a:gd name="connsiteX7" fmla="*/ 0 w 5195713"/>
              <a:gd name="connsiteY7" fmla="*/ 9393976 h 9560881"/>
              <a:gd name="connsiteX8" fmla="*/ 5130907 w 5195713"/>
              <a:gd name="connsiteY8" fmla="*/ 8037567 h 9560881"/>
              <a:gd name="connsiteX9" fmla="*/ 5195713 w 5195713"/>
              <a:gd name="connsiteY9" fmla="*/ 8037567 h 9560881"/>
              <a:gd name="connsiteX10" fmla="*/ 5195713 w 5195713"/>
              <a:gd name="connsiteY10" fmla="*/ 8544508 h 9560881"/>
              <a:gd name="connsiteX11" fmla="*/ 5130907 w 5195713"/>
              <a:gd name="connsiteY11" fmla="*/ 8544508 h 9560881"/>
              <a:gd name="connsiteX12" fmla="*/ 0 w 5195713"/>
              <a:gd name="connsiteY12" fmla="*/ 7870663 h 9560881"/>
              <a:gd name="connsiteX13" fmla="*/ 63560 w 5195713"/>
              <a:gd name="connsiteY13" fmla="*/ 7870663 h 9560881"/>
              <a:gd name="connsiteX14" fmla="*/ 63560 w 5195713"/>
              <a:gd name="connsiteY14" fmla="*/ 8378849 h 9560881"/>
              <a:gd name="connsiteX15" fmla="*/ 0 w 5195713"/>
              <a:gd name="connsiteY15" fmla="*/ 8378849 h 9560881"/>
              <a:gd name="connsiteX16" fmla="*/ 5130907 w 5195713"/>
              <a:gd name="connsiteY16" fmla="*/ 7021194 h 9560881"/>
              <a:gd name="connsiteX17" fmla="*/ 5195713 w 5195713"/>
              <a:gd name="connsiteY17" fmla="*/ 7021194 h 9560881"/>
              <a:gd name="connsiteX18" fmla="*/ 5195713 w 5195713"/>
              <a:gd name="connsiteY18" fmla="*/ 7529381 h 9560881"/>
              <a:gd name="connsiteX19" fmla="*/ 5130907 w 5195713"/>
              <a:gd name="connsiteY19" fmla="*/ 7529381 h 9560881"/>
              <a:gd name="connsiteX20" fmla="*/ 0 w 5195713"/>
              <a:gd name="connsiteY20" fmla="*/ 6854289 h 9560881"/>
              <a:gd name="connsiteX21" fmla="*/ 63560 w 5195713"/>
              <a:gd name="connsiteY21" fmla="*/ 6854289 h 9560881"/>
              <a:gd name="connsiteX22" fmla="*/ 63560 w 5195713"/>
              <a:gd name="connsiteY22" fmla="*/ 7362476 h 9560881"/>
              <a:gd name="connsiteX23" fmla="*/ 0 w 5195713"/>
              <a:gd name="connsiteY23" fmla="*/ 7362476 h 9560881"/>
              <a:gd name="connsiteX24" fmla="*/ 5130907 w 5195713"/>
              <a:gd name="connsiteY24" fmla="*/ 6006067 h 9560881"/>
              <a:gd name="connsiteX25" fmla="*/ 5195713 w 5195713"/>
              <a:gd name="connsiteY25" fmla="*/ 6006067 h 9560881"/>
              <a:gd name="connsiteX26" fmla="*/ 5195713 w 5195713"/>
              <a:gd name="connsiteY26" fmla="*/ 6514253 h 9560881"/>
              <a:gd name="connsiteX27" fmla="*/ 5130907 w 5195713"/>
              <a:gd name="connsiteY27" fmla="*/ 6514253 h 9560881"/>
              <a:gd name="connsiteX28" fmla="*/ 0 w 5195713"/>
              <a:gd name="connsiteY28" fmla="*/ 5839162 h 9560881"/>
              <a:gd name="connsiteX29" fmla="*/ 63560 w 5195713"/>
              <a:gd name="connsiteY29" fmla="*/ 5839162 h 9560881"/>
              <a:gd name="connsiteX30" fmla="*/ 63560 w 5195713"/>
              <a:gd name="connsiteY30" fmla="*/ 6347349 h 9560881"/>
              <a:gd name="connsiteX31" fmla="*/ 0 w 5195713"/>
              <a:gd name="connsiteY31" fmla="*/ 6347349 h 9560881"/>
              <a:gd name="connsiteX32" fmla="*/ 5130907 w 5195713"/>
              <a:gd name="connsiteY32" fmla="*/ 4990939 h 9560881"/>
              <a:gd name="connsiteX33" fmla="*/ 5195713 w 5195713"/>
              <a:gd name="connsiteY33" fmla="*/ 4990939 h 9560881"/>
              <a:gd name="connsiteX34" fmla="*/ 5195713 w 5195713"/>
              <a:gd name="connsiteY34" fmla="*/ 5497880 h 9560881"/>
              <a:gd name="connsiteX35" fmla="*/ 5130907 w 5195713"/>
              <a:gd name="connsiteY35" fmla="*/ 5497880 h 9560881"/>
              <a:gd name="connsiteX36" fmla="*/ 0 w 5195713"/>
              <a:gd name="connsiteY36" fmla="*/ 4824035 h 9560881"/>
              <a:gd name="connsiteX37" fmla="*/ 63560 w 5195713"/>
              <a:gd name="connsiteY37" fmla="*/ 4824035 h 9560881"/>
              <a:gd name="connsiteX38" fmla="*/ 63560 w 5195713"/>
              <a:gd name="connsiteY38" fmla="*/ 5330975 h 9560881"/>
              <a:gd name="connsiteX39" fmla="*/ 0 w 5195713"/>
              <a:gd name="connsiteY39" fmla="*/ 5330975 h 9560881"/>
              <a:gd name="connsiteX40" fmla="*/ 5130907 w 5195713"/>
              <a:gd name="connsiteY40" fmla="*/ 3975812 h 9560881"/>
              <a:gd name="connsiteX41" fmla="*/ 5195713 w 5195713"/>
              <a:gd name="connsiteY41" fmla="*/ 3975812 h 9560881"/>
              <a:gd name="connsiteX42" fmla="*/ 5195713 w 5195713"/>
              <a:gd name="connsiteY42" fmla="*/ 4483998 h 9560881"/>
              <a:gd name="connsiteX43" fmla="*/ 5130907 w 5195713"/>
              <a:gd name="connsiteY43" fmla="*/ 4483998 h 9560881"/>
              <a:gd name="connsiteX44" fmla="*/ 0 w 5195713"/>
              <a:gd name="connsiteY44" fmla="*/ 3808908 h 9560881"/>
              <a:gd name="connsiteX45" fmla="*/ 63560 w 5195713"/>
              <a:gd name="connsiteY45" fmla="*/ 3808908 h 9560881"/>
              <a:gd name="connsiteX46" fmla="*/ 63560 w 5195713"/>
              <a:gd name="connsiteY46" fmla="*/ 4317094 h 9560881"/>
              <a:gd name="connsiteX47" fmla="*/ 0 w 5195713"/>
              <a:gd name="connsiteY47" fmla="*/ 4317094 h 9560881"/>
              <a:gd name="connsiteX48" fmla="*/ 5130907 w 5195713"/>
              <a:gd name="connsiteY48" fmla="*/ 2960684 h 9560881"/>
              <a:gd name="connsiteX49" fmla="*/ 5195713 w 5195713"/>
              <a:gd name="connsiteY49" fmla="*/ 2960684 h 9560881"/>
              <a:gd name="connsiteX50" fmla="*/ 5195713 w 5195713"/>
              <a:gd name="connsiteY50" fmla="*/ 3468871 h 9560881"/>
              <a:gd name="connsiteX51" fmla="*/ 5130907 w 5195713"/>
              <a:gd name="connsiteY51" fmla="*/ 3468871 h 9560881"/>
              <a:gd name="connsiteX52" fmla="*/ 0 w 5195713"/>
              <a:gd name="connsiteY52" fmla="*/ 2793780 h 9560881"/>
              <a:gd name="connsiteX53" fmla="*/ 63560 w 5195713"/>
              <a:gd name="connsiteY53" fmla="*/ 2793780 h 9560881"/>
              <a:gd name="connsiteX54" fmla="*/ 63560 w 5195713"/>
              <a:gd name="connsiteY54" fmla="*/ 3301967 h 9560881"/>
              <a:gd name="connsiteX55" fmla="*/ 0 w 5195713"/>
              <a:gd name="connsiteY55" fmla="*/ 3301967 h 9560881"/>
              <a:gd name="connsiteX56" fmla="*/ 5113459 w 5195713"/>
              <a:gd name="connsiteY56" fmla="*/ 1943066 h 9560881"/>
              <a:gd name="connsiteX57" fmla="*/ 5191975 w 5195713"/>
              <a:gd name="connsiteY57" fmla="*/ 2451252 h 9560881"/>
              <a:gd name="connsiteX58" fmla="*/ 5128415 w 5195713"/>
              <a:gd name="connsiteY58" fmla="*/ 2454990 h 9560881"/>
              <a:gd name="connsiteX59" fmla="*/ 5052393 w 5195713"/>
              <a:gd name="connsiteY59" fmla="*/ 1959259 h 9560881"/>
              <a:gd name="connsiteX60" fmla="*/ 129612 w 5195713"/>
              <a:gd name="connsiteY60" fmla="*/ 1782390 h 9560881"/>
              <a:gd name="connsiteX61" fmla="*/ 189434 w 5195713"/>
              <a:gd name="connsiteY61" fmla="*/ 1802318 h 9560881"/>
              <a:gd name="connsiteX62" fmla="*/ 81008 w 5195713"/>
              <a:gd name="connsiteY62" fmla="*/ 2290576 h 9560881"/>
              <a:gd name="connsiteX63" fmla="*/ 18694 w 5195713"/>
              <a:gd name="connsiteY63" fmla="*/ 2283103 h 9560881"/>
              <a:gd name="connsiteX64" fmla="*/ 129612 w 5195713"/>
              <a:gd name="connsiteY64" fmla="*/ 1782390 h 9560881"/>
              <a:gd name="connsiteX65" fmla="*/ 4669787 w 5195713"/>
              <a:gd name="connsiteY65" fmla="*/ 1023846 h 9560881"/>
              <a:gd name="connsiteX66" fmla="*/ 4937735 w 5195713"/>
              <a:gd name="connsiteY66" fmla="*/ 1462282 h 9560881"/>
              <a:gd name="connsiteX67" fmla="*/ 4880407 w 5195713"/>
              <a:gd name="connsiteY67" fmla="*/ 1489684 h 9560881"/>
              <a:gd name="connsiteX68" fmla="*/ 4618689 w 5195713"/>
              <a:gd name="connsiteY68" fmla="*/ 1062459 h 9560881"/>
              <a:gd name="connsiteX69" fmla="*/ 633107 w 5195713"/>
              <a:gd name="connsiteY69" fmla="*/ 893063 h 9560881"/>
              <a:gd name="connsiteX70" fmla="*/ 680465 w 5195713"/>
              <a:gd name="connsiteY70" fmla="*/ 934167 h 9560881"/>
              <a:gd name="connsiteX71" fmla="*/ 391330 w 5195713"/>
              <a:gd name="connsiteY71" fmla="*/ 1343954 h 9560881"/>
              <a:gd name="connsiteX72" fmla="*/ 336494 w 5195713"/>
              <a:gd name="connsiteY72" fmla="*/ 1311570 h 9560881"/>
              <a:gd name="connsiteX73" fmla="*/ 633107 w 5195713"/>
              <a:gd name="connsiteY73" fmla="*/ 893063 h 9560881"/>
              <a:gd name="connsiteX74" fmla="*/ 3904575 w 5195713"/>
              <a:gd name="connsiteY74" fmla="*/ 346265 h 9560881"/>
              <a:gd name="connsiteX75" fmla="*/ 4319583 w 5195713"/>
              <a:gd name="connsiteY75" fmla="*/ 647689 h 9560881"/>
              <a:gd name="connsiteX76" fmla="*/ 4278457 w 5195713"/>
              <a:gd name="connsiteY76" fmla="*/ 695020 h 9560881"/>
              <a:gd name="connsiteX77" fmla="*/ 3873418 w 5195713"/>
              <a:gd name="connsiteY77" fmla="*/ 402315 h 9560881"/>
              <a:gd name="connsiteX78" fmla="*/ 1439446 w 5195713"/>
              <a:gd name="connsiteY78" fmla="*/ 266549 h 9560881"/>
              <a:gd name="connsiteX79" fmla="*/ 1468110 w 5195713"/>
              <a:gd name="connsiteY79" fmla="*/ 323845 h 9560881"/>
              <a:gd name="connsiteX80" fmla="*/ 1044377 w 5195713"/>
              <a:gd name="connsiteY80" fmla="*/ 590394 h 9560881"/>
              <a:gd name="connsiteX81" fmla="*/ 1005743 w 5195713"/>
              <a:gd name="connsiteY81" fmla="*/ 539326 h 9560881"/>
              <a:gd name="connsiteX82" fmla="*/ 1439446 w 5195713"/>
              <a:gd name="connsiteY82" fmla="*/ 266549 h 9560881"/>
              <a:gd name="connsiteX83" fmla="*/ 2937466 w 5195713"/>
              <a:gd name="connsiteY83" fmla="*/ 16192 h 9560881"/>
              <a:gd name="connsiteX84" fmla="*/ 3437222 w 5195713"/>
              <a:gd name="connsiteY84" fmla="*/ 133275 h 9560881"/>
              <a:gd name="connsiteX85" fmla="*/ 3417281 w 5195713"/>
              <a:gd name="connsiteY85" fmla="*/ 193061 h 9560881"/>
              <a:gd name="connsiteX86" fmla="*/ 2928743 w 5195713"/>
              <a:gd name="connsiteY86" fmla="*/ 79716 h 9560881"/>
              <a:gd name="connsiteX87" fmla="*/ 2424002 w 5195713"/>
              <a:gd name="connsiteY87" fmla="*/ 0 h 9560881"/>
              <a:gd name="connsiteX88" fmla="*/ 2428987 w 5195713"/>
              <a:gd name="connsiteY88" fmla="*/ 63524 h 9560881"/>
              <a:gd name="connsiteX89" fmla="*/ 1935463 w 5195713"/>
              <a:gd name="connsiteY89" fmla="*/ 144485 h 9560881"/>
              <a:gd name="connsiteX90" fmla="*/ 1920507 w 5195713"/>
              <a:gd name="connsiteY90" fmla="*/ 84698 h 9560881"/>
              <a:gd name="connsiteX91" fmla="*/ 2424002 w 5195713"/>
              <a:gd name="connsiteY91" fmla="*/ 0 h 956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195713" h="9560881">
                <a:moveTo>
                  <a:pt x="5130907" y="9052694"/>
                </a:moveTo>
                <a:lnTo>
                  <a:pt x="5195713" y="9052694"/>
                </a:lnTo>
                <a:lnTo>
                  <a:pt x="5195713" y="9560881"/>
                </a:lnTo>
                <a:lnTo>
                  <a:pt x="5130907" y="9560881"/>
                </a:lnTo>
                <a:close/>
                <a:moveTo>
                  <a:pt x="0" y="8885790"/>
                </a:moveTo>
                <a:lnTo>
                  <a:pt x="63560" y="8885790"/>
                </a:lnTo>
                <a:lnTo>
                  <a:pt x="63560" y="9393976"/>
                </a:lnTo>
                <a:lnTo>
                  <a:pt x="0" y="9393976"/>
                </a:lnTo>
                <a:close/>
                <a:moveTo>
                  <a:pt x="5130907" y="8037567"/>
                </a:moveTo>
                <a:lnTo>
                  <a:pt x="5195713" y="8037567"/>
                </a:lnTo>
                <a:lnTo>
                  <a:pt x="5195713" y="8544508"/>
                </a:lnTo>
                <a:lnTo>
                  <a:pt x="5130907" y="8544508"/>
                </a:lnTo>
                <a:close/>
                <a:moveTo>
                  <a:pt x="0" y="7870663"/>
                </a:moveTo>
                <a:lnTo>
                  <a:pt x="63560" y="7870663"/>
                </a:lnTo>
                <a:lnTo>
                  <a:pt x="63560" y="8378849"/>
                </a:lnTo>
                <a:lnTo>
                  <a:pt x="0" y="8378849"/>
                </a:lnTo>
                <a:close/>
                <a:moveTo>
                  <a:pt x="5130907" y="7021194"/>
                </a:moveTo>
                <a:lnTo>
                  <a:pt x="5195713" y="7021194"/>
                </a:lnTo>
                <a:lnTo>
                  <a:pt x="5195713" y="7529381"/>
                </a:lnTo>
                <a:lnTo>
                  <a:pt x="5130907" y="7529381"/>
                </a:lnTo>
                <a:close/>
                <a:moveTo>
                  <a:pt x="0" y="6854289"/>
                </a:moveTo>
                <a:lnTo>
                  <a:pt x="63560" y="6854289"/>
                </a:lnTo>
                <a:lnTo>
                  <a:pt x="63560" y="7362476"/>
                </a:lnTo>
                <a:lnTo>
                  <a:pt x="0" y="7362476"/>
                </a:lnTo>
                <a:close/>
                <a:moveTo>
                  <a:pt x="5130907" y="6006067"/>
                </a:moveTo>
                <a:lnTo>
                  <a:pt x="5195713" y="6006067"/>
                </a:lnTo>
                <a:lnTo>
                  <a:pt x="5195713" y="6514253"/>
                </a:lnTo>
                <a:lnTo>
                  <a:pt x="5130907" y="6514253"/>
                </a:lnTo>
                <a:close/>
                <a:moveTo>
                  <a:pt x="0" y="5839162"/>
                </a:moveTo>
                <a:lnTo>
                  <a:pt x="63560" y="5839162"/>
                </a:lnTo>
                <a:lnTo>
                  <a:pt x="63560" y="6347349"/>
                </a:lnTo>
                <a:lnTo>
                  <a:pt x="0" y="6347349"/>
                </a:lnTo>
                <a:close/>
                <a:moveTo>
                  <a:pt x="5130907" y="4990939"/>
                </a:moveTo>
                <a:lnTo>
                  <a:pt x="5195713" y="4990939"/>
                </a:lnTo>
                <a:lnTo>
                  <a:pt x="5195713" y="5497880"/>
                </a:lnTo>
                <a:lnTo>
                  <a:pt x="5130907" y="5497880"/>
                </a:lnTo>
                <a:close/>
                <a:moveTo>
                  <a:pt x="0" y="4824035"/>
                </a:moveTo>
                <a:lnTo>
                  <a:pt x="63560" y="4824035"/>
                </a:lnTo>
                <a:lnTo>
                  <a:pt x="63560" y="5330975"/>
                </a:lnTo>
                <a:lnTo>
                  <a:pt x="0" y="5330975"/>
                </a:lnTo>
                <a:close/>
                <a:moveTo>
                  <a:pt x="5130907" y="3975812"/>
                </a:moveTo>
                <a:lnTo>
                  <a:pt x="5195713" y="3975812"/>
                </a:lnTo>
                <a:lnTo>
                  <a:pt x="5195713" y="4483998"/>
                </a:lnTo>
                <a:lnTo>
                  <a:pt x="5130907" y="4483998"/>
                </a:lnTo>
                <a:close/>
                <a:moveTo>
                  <a:pt x="0" y="3808908"/>
                </a:moveTo>
                <a:lnTo>
                  <a:pt x="63560" y="3808908"/>
                </a:lnTo>
                <a:lnTo>
                  <a:pt x="63560" y="4317094"/>
                </a:lnTo>
                <a:lnTo>
                  <a:pt x="0" y="4317094"/>
                </a:lnTo>
                <a:close/>
                <a:moveTo>
                  <a:pt x="5130907" y="2960684"/>
                </a:moveTo>
                <a:lnTo>
                  <a:pt x="5195713" y="2960684"/>
                </a:lnTo>
                <a:lnTo>
                  <a:pt x="5195713" y="3468871"/>
                </a:lnTo>
                <a:lnTo>
                  <a:pt x="5130907" y="3468871"/>
                </a:lnTo>
                <a:close/>
                <a:moveTo>
                  <a:pt x="0" y="2793780"/>
                </a:moveTo>
                <a:lnTo>
                  <a:pt x="63560" y="2793780"/>
                </a:lnTo>
                <a:lnTo>
                  <a:pt x="63560" y="3301967"/>
                </a:lnTo>
                <a:lnTo>
                  <a:pt x="0" y="3301967"/>
                </a:lnTo>
                <a:close/>
                <a:moveTo>
                  <a:pt x="5113459" y="1943066"/>
                </a:moveTo>
                <a:cubicBezTo>
                  <a:pt x="5155833" y="2108726"/>
                  <a:pt x="5182005" y="2279366"/>
                  <a:pt x="5191975" y="2451252"/>
                </a:cubicBezTo>
                <a:lnTo>
                  <a:pt x="5128415" y="2454990"/>
                </a:lnTo>
                <a:cubicBezTo>
                  <a:pt x="5118445" y="2286839"/>
                  <a:pt x="5093519" y="2121180"/>
                  <a:pt x="5052393" y="1959259"/>
                </a:cubicBezTo>
                <a:close/>
                <a:moveTo>
                  <a:pt x="129612" y="1782390"/>
                </a:moveTo>
                <a:lnTo>
                  <a:pt x="189434" y="1802318"/>
                </a:lnTo>
                <a:cubicBezTo>
                  <a:pt x="138336" y="1959259"/>
                  <a:pt x="100948" y="2123671"/>
                  <a:pt x="81008" y="2290576"/>
                </a:cubicBezTo>
                <a:lnTo>
                  <a:pt x="18694" y="2283103"/>
                </a:lnTo>
                <a:cubicBezTo>
                  <a:pt x="38634" y="2112461"/>
                  <a:pt x="76023" y="1944312"/>
                  <a:pt x="129612" y="1782390"/>
                </a:cubicBezTo>
                <a:close/>
                <a:moveTo>
                  <a:pt x="4669787" y="1023846"/>
                </a:moveTo>
                <a:cubicBezTo>
                  <a:pt x="4773227" y="1160857"/>
                  <a:pt x="4862959" y="1307834"/>
                  <a:pt x="4937735" y="1462282"/>
                </a:cubicBezTo>
                <a:lnTo>
                  <a:pt x="4880407" y="1489684"/>
                </a:lnTo>
                <a:cubicBezTo>
                  <a:pt x="4806877" y="1338972"/>
                  <a:pt x="4719637" y="1195733"/>
                  <a:pt x="4618689" y="1062459"/>
                </a:cubicBezTo>
                <a:close/>
                <a:moveTo>
                  <a:pt x="633107" y="893063"/>
                </a:moveTo>
                <a:lnTo>
                  <a:pt x="680465" y="934167"/>
                </a:lnTo>
                <a:cubicBezTo>
                  <a:pt x="572039" y="1059968"/>
                  <a:pt x="473584" y="1198224"/>
                  <a:pt x="391330" y="1343954"/>
                </a:cubicBezTo>
                <a:lnTo>
                  <a:pt x="336494" y="1311570"/>
                </a:lnTo>
                <a:cubicBezTo>
                  <a:pt x="421240" y="1163349"/>
                  <a:pt x="520942" y="1022601"/>
                  <a:pt x="633107" y="893063"/>
                </a:cubicBezTo>
                <a:close/>
                <a:moveTo>
                  <a:pt x="3904575" y="346265"/>
                </a:moveTo>
                <a:cubicBezTo>
                  <a:pt x="4052881" y="433453"/>
                  <a:pt x="4192464" y="534343"/>
                  <a:pt x="4319583" y="647689"/>
                </a:cubicBezTo>
                <a:lnTo>
                  <a:pt x="4278457" y="695020"/>
                </a:lnTo>
                <a:cubicBezTo>
                  <a:pt x="4153829" y="584166"/>
                  <a:pt x="4016739" y="485767"/>
                  <a:pt x="3873418" y="402315"/>
                </a:cubicBezTo>
                <a:close/>
                <a:moveTo>
                  <a:pt x="1439446" y="266549"/>
                </a:moveTo>
                <a:lnTo>
                  <a:pt x="1468110" y="323845"/>
                </a:lnTo>
                <a:cubicBezTo>
                  <a:pt x="1318557" y="397333"/>
                  <a:pt x="1176482" y="487013"/>
                  <a:pt x="1044377" y="590394"/>
                </a:cubicBezTo>
                <a:lnTo>
                  <a:pt x="1005743" y="539326"/>
                </a:lnTo>
                <a:cubicBezTo>
                  <a:pt x="1140340" y="434699"/>
                  <a:pt x="1286154" y="342528"/>
                  <a:pt x="1439446" y="266549"/>
                </a:cubicBezTo>
                <a:close/>
                <a:moveTo>
                  <a:pt x="2937466" y="16192"/>
                </a:moveTo>
                <a:cubicBezTo>
                  <a:pt x="3108206" y="38612"/>
                  <a:pt x="3276453" y="78470"/>
                  <a:pt x="3437222" y="133275"/>
                </a:cubicBezTo>
                <a:lnTo>
                  <a:pt x="3417281" y="193061"/>
                </a:lnTo>
                <a:cubicBezTo>
                  <a:pt x="3259005" y="139503"/>
                  <a:pt x="3095743" y="100890"/>
                  <a:pt x="2928743" y="79716"/>
                </a:cubicBezTo>
                <a:close/>
                <a:moveTo>
                  <a:pt x="2424002" y="0"/>
                </a:moveTo>
                <a:lnTo>
                  <a:pt x="2428987" y="63524"/>
                </a:lnTo>
                <a:cubicBezTo>
                  <a:pt x="2263233" y="73488"/>
                  <a:pt x="2096232" y="102136"/>
                  <a:pt x="1935463" y="144485"/>
                </a:cubicBezTo>
                <a:lnTo>
                  <a:pt x="1920507" y="84698"/>
                </a:lnTo>
                <a:cubicBezTo>
                  <a:pt x="2085015" y="38612"/>
                  <a:pt x="2254509" y="11210"/>
                  <a:pt x="2424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315">
            <a:extLst>
              <a:ext uri="{FF2B5EF4-FFF2-40B4-BE49-F238E27FC236}">
                <a16:creationId xmlns:a16="http://schemas.microsoft.com/office/drawing/2014/main" id="{6E1640D1-680F-8440-AB65-48E0EC1B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832" y="10113215"/>
            <a:ext cx="1666514" cy="1666518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932">
            <a:extLst>
              <a:ext uri="{FF2B5EF4-FFF2-40B4-BE49-F238E27FC236}">
                <a16:creationId xmlns:a16="http://schemas.microsoft.com/office/drawing/2014/main" id="{ED94DC3A-786B-AB40-87E1-1D085147A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9072" y="10557291"/>
            <a:ext cx="776035" cy="778365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315">
            <a:extLst>
              <a:ext uri="{FF2B5EF4-FFF2-40B4-BE49-F238E27FC236}">
                <a16:creationId xmlns:a16="http://schemas.microsoft.com/office/drawing/2014/main" id="{61C4F123-2F34-F046-844B-700CDE8993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752954" y="8027099"/>
            <a:ext cx="1664208" cy="1666518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315">
            <a:extLst>
              <a:ext uri="{FF2B5EF4-FFF2-40B4-BE49-F238E27FC236}">
                <a16:creationId xmlns:a16="http://schemas.microsoft.com/office/drawing/2014/main" id="{AF00E266-F872-CB45-AC55-6691BF72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832" y="5940982"/>
            <a:ext cx="1666514" cy="1666518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315">
            <a:extLst>
              <a:ext uri="{FF2B5EF4-FFF2-40B4-BE49-F238E27FC236}">
                <a16:creationId xmlns:a16="http://schemas.microsoft.com/office/drawing/2014/main" id="{3F7890EF-AC77-CF4F-919A-887398834C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752954" y="3854865"/>
            <a:ext cx="1664208" cy="1666518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933">
            <a:extLst>
              <a:ext uri="{FF2B5EF4-FFF2-40B4-BE49-F238E27FC236}">
                <a16:creationId xmlns:a16="http://schemas.microsoft.com/office/drawing/2014/main" id="{8CFD7AA5-7FE8-E04A-8578-9958FE09E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7041" y="4325664"/>
            <a:ext cx="776035" cy="724919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E70EC4A7-F0C8-4441-9AE6-ECA7424F7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97041" y="8472340"/>
            <a:ext cx="776035" cy="776035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FD68263-0215-2E4A-BE1D-AB816CB31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27787" y="6337785"/>
            <a:ext cx="658604" cy="872912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5AE3321-4CCF-F045-8201-6FDA486B76B4}"/>
              </a:ext>
            </a:extLst>
          </p:cNvPr>
          <p:cNvSpPr txBox="1">
            <a:spLocks/>
          </p:cNvSpPr>
          <p:nvPr/>
        </p:nvSpPr>
        <p:spPr>
          <a:xfrm>
            <a:off x="1520825" y="10541350"/>
            <a:ext cx="589905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9A005-59C4-6140-ADF0-1D2D69B40AD7}"/>
              </a:ext>
            </a:extLst>
          </p:cNvPr>
          <p:cNvSpPr txBox="1"/>
          <p:nvPr/>
        </p:nvSpPr>
        <p:spPr>
          <a:xfrm>
            <a:off x="4463618" y="995941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9A0C835-71AD-AE47-B5CD-FF8A9A2B3267}"/>
              </a:ext>
            </a:extLst>
          </p:cNvPr>
          <p:cNvSpPr txBox="1">
            <a:spLocks/>
          </p:cNvSpPr>
          <p:nvPr/>
        </p:nvSpPr>
        <p:spPr>
          <a:xfrm>
            <a:off x="1520825" y="6369118"/>
            <a:ext cx="589905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AE0BA-692B-F94F-9B5F-16CDD5C9FCB1}"/>
              </a:ext>
            </a:extLst>
          </p:cNvPr>
          <p:cNvSpPr txBox="1"/>
          <p:nvPr/>
        </p:nvSpPr>
        <p:spPr>
          <a:xfrm>
            <a:off x="4383468" y="578718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C00A238-3CA4-894A-AAE1-4CE78FA55463}"/>
              </a:ext>
            </a:extLst>
          </p:cNvPr>
          <p:cNvSpPr txBox="1">
            <a:spLocks/>
          </p:cNvSpPr>
          <p:nvPr/>
        </p:nvSpPr>
        <p:spPr>
          <a:xfrm>
            <a:off x="16956527" y="4283000"/>
            <a:ext cx="589905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E9A3BA-A9CF-7841-9B5C-8AC818136A99}"/>
              </a:ext>
            </a:extLst>
          </p:cNvPr>
          <p:cNvSpPr txBox="1"/>
          <p:nvPr/>
        </p:nvSpPr>
        <p:spPr>
          <a:xfrm>
            <a:off x="16956527" y="370106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70D0E37-8E10-2441-8FC5-99D8626AA64C}"/>
              </a:ext>
            </a:extLst>
          </p:cNvPr>
          <p:cNvSpPr txBox="1">
            <a:spLocks/>
          </p:cNvSpPr>
          <p:nvPr/>
        </p:nvSpPr>
        <p:spPr>
          <a:xfrm>
            <a:off x="16956527" y="8455234"/>
            <a:ext cx="589905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E9955-66CC-FF4A-9514-A672F72C27FC}"/>
              </a:ext>
            </a:extLst>
          </p:cNvPr>
          <p:cNvSpPr txBox="1"/>
          <p:nvPr/>
        </p:nvSpPr>
        <p:spPr>
          <a:xfrm>
            <a:off x="16956527" y="787330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335599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6B98-298F-564B-8EDD-290C8FC4D314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F69D1-0946-2E44-8C77-A798355733E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FA8E6B4-7CAF-AC48-B931-E88BB28A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7799" y="4715492"/>
            <a:ext cx="65923" cy="2126032"/>
          </a:xfrm>
          <a:custGeom>
            <a:avLst/>
            <a:gdLst>
              <a:gd name="T0" fmla="*/ 51 w 52"/>
              <a:gd name="T1" fmla="*/ 1705 h 1706"/>
              <a:gd name="T2" fmla="*/ 0 w 52"/>
              <a:gd name="T3" fmla="*/ 1705 h 1706"/>
              <a:gd name="T4" fmla="*/ 0 w 52"/>
              <a:gd name="T5" fmla="*/ 0 h 1706"/>
              <a:gd name="T6" fmla="*/ 51 w 52"/>
              <a:gd name="T7" fmla="*/ 0 h 1706"/>
              <a:gd name="T8" fmla="*/ 51 w 52"/>
              <a:gd name="T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6">
                <a:moveTo>
                  <a:pt x="51" y="1705"/>
                </a:moveTo>
                <a:lnTo>
                  <a:pt x="0" y="1705"/>
                </a:lnTo>
                <a:lnTo>
                  <a:pt x="0" y="0"/>
                </a:lnTo>
                <a:lnTo>
                  <a:pt x="51" y="0"/>
                </a:lnTo>
                <a:lnTo>
                  <a:pt x="51" y="17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2D087E1-58B2-754E-B1D5-78265FC0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5479" y="4100203"/>
            <a:ext cx="1236062" cy="1236066"/>
          </a:xfrm>
          <a:custGeom>
            <a:avLst/>
            <a:gdLst>
              <a:gd name="T0" fmla="*/ 496 w 994"/>
              <a:gd name="T1" fmla="*/ 0 h 994"/>
              <a:gd name="T2" fmla="*/ 496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6 w 994"/>
              <a:gd name="T9" fmla="*/ 993 h 994"/>
              <a:gd name="T10" fmla="*/ 496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6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6" y="0"/>
                </a:moveTo>
                <a:lnTo>
                  <a:pt x="496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1"/>
                  <a:pt x="771" y="993"/>
                  <a:pt x="496" y="993"/>
                </a:cubicBezTo>
                <a:lnTo>
                  <a:pt x="496" y="993"/>
                </a:lnTo>
                <a:cubicBezTo>
                  <a:pt x="222" y="993"/>
                  <a:pt x="0" y="771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BF9D6F0-2A0C-3940-BE3C-A3297BA0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168" y="9418029"/>
            <a:ext cx="65923" cy="2126032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CF174BF-E4D7-1742-97F8-2E4E60B4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349" y="8802740"/>
            <a:ext cx="1236066" cy="1236066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47D9A2D-5F1C-3843-A326-3347F541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986" y="7621614"/>
            <a:ext cx="65923" cy="2126028"/>
          </a:xfrm>
          <a:custGeom>
            <a:avLst/>
            <a:gdLst>
              <a:gd name="T0" fmla="*/ 51 w 52"/>
              <a:gd name="T1" fmla="*/ 1704 h 1705"/>
              <a:gd name="T2" fmla="*/ 0 w 52"/>
              <a:gd name="T3" fmla="*/ 1704 h 1705"/>
              <a:gd name="T4" fmla="*/ 0 w 52"/>
              <a:gd name="T5" fmla="*/ 0 h 1705"/>
              <a:gd name="T6" fmla="*/ 51 w 52"/>
              <a:gd name="T7" fmla="*/ 0 h 1705"/>
              <a:gd name="T8" fmla="*/ 51 w 52"/>
              <a:gd name="T9" fmla="*/ 1704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705">
                <a:moveTo>
                  <a:pt x="51" y="1704"/>
                </a:moveTo>
                <a:lnTo>
                  <a:pt x="0" y="1704"/>
                </a:lnTo>
                <a:lnTo>
                  <a:pt x="0" y="0"/>
                </a:lnTo>
                <a:lnTo>
                  <a:pt x="51" y="0"/>
                </a:lnTo>
                <a:lnTo>
                  <a:pt x="51" y="17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DFE2790-4AE1-BE44-A460-F0271EF6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6170" y="7000837"/>
            <a:ext cx="1241558" cy="1241558"/>
          </a:xfrm>
          <a:custGeom>
            <a:avLst/>
            <a:gdLst>
              <a:gd name="T0" fmla="*/ 498 w 995"/>
              <a:gd name="T1" fmla="*/ 0 h 995"/>
              <a:gd name="T2" fmla="*/ 498 w 995"/>
              <a:gd name="T3" fmla="*/ 0 h 995"/>
              <a:gd name="T4" fmla="*/ 994 w 995"/>
              <a:gd name="T5" fmla="*/ 497 h 995"/>
              <a:gd name="T6" fmla="*/ 994 w 995"/>
              <a:gd name="T7" fmla="*/ 497 h 995"/>
              <a:gd name="T8" fmla="*/ 498 w 995"/>
              <a:gd name="T9" fmla="*/ 994 h 995"/>
              <a:gd name="T10" fmla="*/ 498 w 995"/>
              <a:gd name="T11" fmla="*/ 994 h 995"/>
              <a:gd name="T12" fmla="*/ 0 w 995"/>
              <a:gd name="T13" fmla="*/ 497 h 995"/>
              <a:gd name="T14" fmla="*/ 0 w 995"/>
              <a:gd name="T15" fmla="*/ 497 h 995"/>
              <a:gd name="T16" fmla="*/ 498 w 995"/>
              <a:gd name="T1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95">
                <a:moveTo>
                  <a:pt x="498" y="0"/>
                </a:moveTo>
                <a:lnTo>
                  <a:pt x="498" y="0"/>
                </a:lnTo>
                <a:cubicBezTo>
                  <a:pt x="772" y="0"/>
                  <a:pt x="994" y="223"/>
                  <a:pt x="994" y="497"/>
                </a:cubicBezTo>
                <a:lnTo>
                  <a:pt x="994" y="497"/>
                </a:lnTo>
                <a:cubicBezTo>
                  <a:pt x="994" y="771"/>
                  <a:pt x="772" y="994"/>
                  <a:pt x="498" y="994"/>
                </a:cubicBezTo>
                <a:lnTo>
                  <a:pt x="498" y="994"/>
                </a:lnTo>
                <a:cubicBezTo>
                  <a:pt x="223" y="994"/>
                  <a:pt x="0" y="771"/>
                  <a:pt x="0" y="497"/>
                </a:cubicBezTo>
                <a:lnTo>
                  <a:pt x="0" y="497"/>
                </a:lnTo>
                <a:cubicBezTo>
                  <a:pt x="0" y="223"/>
                  <a:pt x="223" y="0"/>
                  <a:pt x="49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AF823FCD-9B05-8844-9017-66661830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418" y="2674810"/>
            <a:ext cx="1230570" cy="961385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76">
            <a:extLst>
              <a:ext uri="{FF2B5EF4-FFF2-40B4-BE49-F238E27FC236}">
                <a16:creationId xmlns:a16="http://schemas.microsoft.com/office/drawing/2014/main" id="{CFB685F4-7EA4-5645-BE01-AA88235E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418" y="2674810"/>
            <a:ext cx="1230570" cy="961385"/>
          </a:xfrm>
          <a:custGeom>
            <a:avLst/>
            <a:gdLst>
              <a:gd name="T0" fmla="*/ 988 w 989"/>
              <a:gd name="T1" fmla="*/ 0 h 773"/>
              <a:gd name="T2" fmla="*/ 241 w 989"/>
              <a:gd name="T3" fmla="*/ 0 h 773"/>
              <a:gd name="T4" fmla="*/ 241 w 989"/>
              <a:gd name="T5" fmla="*/ 579 h 773"/>
              <a:gd name="T6" fmla="*/ 225 w 989"/>
              <a:gd name="T7" fmla="*/ 579 h 773"/>
              <a:gd name="T8" fmla="*/ 225 w 989"/>
              <a:gd name="T9" fmla="*/ 568 h 773"/>
              <a:gd name="T10" fmla="*/ 0 w 989"/>
              <a:gd name="T11" fmla="*/ 568 h 773"/>
              <a:gd name="T12" fmla="*/ 0 w 989"/>
              <a:gd name="T13" fmla="*/ 772 h 773"/>
              <a:gd name="T14" fmla="*/ 96 w 989"/>
              <a:gd name="T15" fmla="*/ 772 h 773"/>
              <a:gd name="T16" fmla="*/ 192 w 989"/>
              <a:gd name="T17" fmla="*/ 772 h 773"/>
              <a:gd name="T18" fmla="*/ 225 w 989"/>
              <a:gd name="T19" fmla="*/ 772 h 773"/>
              <a:gd name="T20" fmla="*/ 988 w 989"/>
              <a:gd name="T21" fmla="*/ 772 h 773"/>
              <a:gd name="T22" fmla="*/ 723 w 989"/>
              <a:gd name="T23" fmla="*/ 386 h 773"/>
              <a:gd name="T24" fmla="*/ 988 w 989"/>
              <a:gd name="T25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9" h="773">
                <a:moveTo>
                  <a:pt x="988" y="0"/>
                </a:moveTo>
                <a:lnTo>
                  <a:pt x="241" y="0"/>
                </a:lnTo>
                <a:lnTo>
                  <a:pt x="241" y="579"/>
                </a:lnTo>
                <a:lnTo>
                  <a:pt x="225" y="579"/>
                </a:lnTo>
                <a:lnTo>
                  <a:pt x="225" y="568"/>
                </a:lnTo>
                <a:lnTo>
                  <a:pt x="0" y="568"/>
                </a:lnTo>
                <a:lnTo>
                  <a:pt x="0" y="772"/>
                </a:lnTo>
                <a:lnTo>
                  <a:pt x="96" y="772"/>
                </a:lnTo>
                <a:lnTo>
                  <a:pt x="192" y="772"/>
                </a:lnTo>
                <a:lnTo>
                  <a:pt x="225" y="772"/>
                </a:lnTo>
                <a:lnTo>
                  <a:pt x="988" y="772"/>
                </a:lnTo>
                <a:lnTo>
                  <a:pt x="723" y="386"/>
                </a:lnTo>
                <a:lnTo>
                  <a:pt x="988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77">
            <a:extLst>
              <a:ext uri="{FF2B5EF4-FFF2-40B4-BE49-F238E27FC236}">
                <a16:creationId xmlns:a16="http://schemas.microsoft.com/office/drawing/2014/main" id="{A12A90EB-C2E7-AC47-B110-7F10895D7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411" y="2405621"/>
            <a:ext cx="60428" cy="1801907"/>
          </a:xfrm>
          <a:custGeom>
            <a:avLst/>
            <a:gdLst>
              <a:gd name="T0" fmla="*/ 25 w 50"/>
              <a:gd name="T1" fmla="*/ 0 h 1448"/>
              <a:gd name="T2" fmla="*/ 25 w 50"/>
              <a:gd name="T3" fmla="*/ 0 h 1448"/>
              <a:gd name="T4" fmla="*/ 0 w 50"/>
              <a:gd name="T5" fmla="*/ 24 h 1448"/>
              <a:gd name="T6" fmla="*/ 0 w 50"/>
              <a:gd name="T7" fmla="*/ 97 h 1448"/>
              <a:gd name="T8" fmla="*/ 0 w 50"/>
              <a:gd name="T9" fmla="*/ 1423 h 1448"/>
              <a:gd name="T10" fmla="*/ 0 w 50"/>
              <a:gd name="T11" fmla="*/ 1423 h 1448"/>
              <a:gd name="T12" fmla="*/ 25 w 50"/>
              <a:gd name="T13" fmla="*/ 1447 h 1448"/>
              <a:gd name="T14" fmla="*/ 25 w 50"/>
              <a:gd name="T15" fmla="*/ 1447 h 1448"/>
              <a:gd name="T16" fmla="*/ 49 w 50"/>
              <a:gd name="T17" fmla="*/ 1423 h 1448"/>
              <a:gd name="T18" fmla="*/ 49 w 50"/>
              <a:gd name="T19" fmla="*/ 97 h 1448"/>
              <a:gd name="T20" fmla="*/ 49 w 50"/>
              <a:gd name="T21" fmla="*/ 24 h 1448"/>
              <a:gd name="T22" fmla="*/ 49 w 50"/>
              <a:gd name="T23" fmla="*/ 24 h 1448"/>
              <a:gd name="T24" fmla="*/ 25 w 50"/>
              <a:gd name="T25" fmla="*/ 0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1448">
                <a:moveTo>
                  <a:pt x="25" y="0"/>
                </a:moveTo>
                <a:lnTo>
                  <a:pt x="25" y="0"/>
                </a:lnTo>
                <a:cubicBezTo>
                  <a:pt x="12" y="0"/>
                  <a:pt x="0" y="11"/>
                  <a:pt x="0" y="24"/>
                </a:cubicBezTo>
                <a:lnTo>
                  <a:pt x="0" y="97"/>
                </a:lnTo>
                <a:lnTo>
                  <a:pt x="0" y="1423"/>
                </a:lnTo>
                <a:lnTo>
                  <a:pt x="0" y="1423"/>
                </a:lnTo>
                <a:cubicBezTo>
                  <a:pt x="0" y="1436"/>
                  <a:pt x="12" y="1447"/>
                  <a:pt x="25" y="1447"/>
                </a:cubicBezTo>
                <a:lnTo>
                  <a:pt x="25" y="1447"/>
                </a:lnTo>
                <a:cubicBezTo>
                  <a:pt x="38" y="1447"/>
                  <a:pt x="49" y="1436"/>
                  <a:pt x="49" y="1423"/>
                </a:cubicBezTo>
                <a:lnTo>
                  <a:pt x="49" y="97"/>
                </a:lnTo>
                <a:lnTo>
                  <a:pt x="49" y="24"/>
                </a:lnTo>
                <a:lnTo>
                  <a:pt x="49" y="24"/>
                </a:lnTo>
                <a:cubicBezTo>
                  <a:pt x="49" y="11"/>
                  <a:pt x="38" y="0"/>
                  <a:pt x="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78">
            <a:extLst>
              <a:ext uri="{FF2B5EF4-FFF2-40B4-BE49-F238E27FC236}">
                <a16:creationId xmlns:a16="http://schemas.microsoft.com/office/drawing/2014/main" id="{FE60F98B-8536-3143-B031-61679EEB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338" y="2526481"/>
            <a:ext cx="664726" cy="873483"/>
          </a:xfrm>
          <a:custGeom>
            <a:avLst/>
            <a:gdLst>
              <a:gd name="T0" fmla="*/ 0 w 532"/>
              <a:gd name="T1" fmla="*/ 0 h 700"/>
              <a:gd name="T2" fmla="*/ 531 w 532"/>
              <a:gd name="T3" fmla="*/ 0 h 700"/>
              <a:gd name="T4" fmla="*/ 531 w 532"/>
              <a:gd name="T5" fmla="*/ 699 h 700"/>
              <a:gd name="T6" fmla="*/ 0 w 532"/>
              <a:gd name="T7" fmla="*/ 699 h 700"/>
              <a:gd name="T8" fmla="*/ 0 w 532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700">
                <a:moveTo>
                  <a:pt x="0" y="0"/>
                </a:moveTo>
                <a:lnTo>
                  <a:pt x="531" y="0"/>
                </a:lnTo>
                <a:lnTo>
                  <a:pt x="531" y="699"/>
                </a:lnTo>
                <a:lnTo>
                  <a:pt x="0" y="69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79">
            <a:extLst>
              <a:ext uri="{FF2B5EF4-FFF2-40B4-BE49-F238E27FC236}">
                <a16:creationId xmlns:a16="http://schemas.microsoft.com/office/drawing/2014/main" id="{C3D6D435-251A-A649-A067-6129EE86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421" y="3394472"/>
            <a:ext cx="302151" cy="241719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8229B006-FEA3-5049-B8E0-49321D39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421" y="3394472"/>
            <a:ext cx="302151" cy="241719"/>
          </a:xfrm>
          <a:custGeom>
            <a:avLst/>
            <a:gdLst>
              <a:gd name="T0" fmla="*/ 0 w 242"/>
              <a:gd name="T1" fmla="*/ 193 h 194"/>
              <a:gd name="T2" fmla="*/ 241 w 242"/>
              <a:gd name="T3" fmla="*/ 0 h 194"/>
              <a:gd name="T4" fmla="*/ 0 w 242"/>
              <a:gd name="T5" fmla="*/ 0 h 194"/>
              <a:gd name="T6" fmla="*/ 0 w 242"/>
              <a:gd name="T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" h="194">
                <a:moveTo>
                  <a:pt x="0" y="193"/>
                </a:moveTo>
                <a:lnTo>
                  <a:pt x="241" y="0"/>
                </a:lnTo>
                <a:lnTo>
                  <a:pt x="0" y="0"/>
                </a:lnTo>
                <a:lnTo>
                  <a:pt x="0" y="193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80">
            <a:extLst>
              <a:ext uri="{FF2B5EF4-FFF2-40B4-BE49-F238E27FC236}">
                <a16:creationId xmlns:a16="http://schemas.microsoft.com/office/drawing/2014/main" id="{A1CBD420-2346-5E4A-AF7F-30D3AF7F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826" y="4188781"/>
            <a:ext cx="774592" cy="79374"/>
          </a:xfrm>
          <a:custGeom>
            <a:avLst/>
            <a:gdLst>
              <a:gd name="T0" fmla="*/ 1245 w 1246"/>
              <a:gd name="T1" fmla="*/ 126 h 127"/>
              <a:gd name="T2" fmla="*/ 1245 w 1246"/>
              <a:gd name="T3" fmla="*/ 126 h 127"/>
              <a:gd name="T4" fmla="*/ 623 w 1246"/>
              <a:gd name="T5" fmla="*/ 0 h 127"/>
              <a:gd name="T6" fmla="*/ 623 w 1246"/>
              <a:gd name="T7" fmla="*/ 0 h 127"/>
              <a:gd name="T8" fmla="*/ 0 w 1246"/>
              <a:gd name="T9" fmla="*/ 126 h 127"/>
              <a:gd name="T10" fmla="*/ 1245 w 1246"/>
              <a:gd name="T1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6" h="127">
                <a:moveTo>
                  <a:pt x="1245" y="126"/>
                </a:moveTo>
                <a:lnTo>
                  <a:pt x="1245" y="126"/>
                </a:lnTo>
                <a:cubicBezTo>
                  <a:pt x="1153" y="53"/>
                  <a:pt x="909" y="0"/>
                  <a:pt x="623" y="0"/>
                </a:cubicBezTo>
                <a:lnTo>
                  <a:pt x="623" y="0"/>
                </a:lnTo>
                <a:cubicBezTo>
                  <a:pt x="336" y="0"/>
                  <a:pt x="92" y="53"/>
                  <a:pt x="0" y="126"/>
                </a:cubicBezTo>
                <a:lnTo>
                  <a:pt x="1245" y="1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F5A023A-F351-D14F-9DB7-98021BC6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33" y="4270510"/>
            <a:ext cx="16448871" cy="9442284"/>
          </a:xfrm>
          <a:custGeom>
            <a:avLst/>
            <a:gdLst>
              <a:gd name="connsiteX0" fmla="*/ 11346695 w 16448871"/>
              <a:gd name="connsiteY0" fmla="*/ 0 h 9442284"/>
              <a:gd name="connsiteX1" fmla="*/ 12148899 w 16448871"/>
              <a:gd name="connsiteY1" fmla="*/ 0 h 9442284"/>
              <a:gd name="connsiteX2" fmla="*/ 12114019 w 16448871"/>
              <a:gd name="connsiteY2" fmla="*/ 9968 h 9442284"/>
              <a:gd name="connsiteX3" fmla="*/ 12001911 w 16448871"/>
              <a:gd name="connsiteY3" fmla="*/ 49841 h 9442284"/>
              <a:gd name="connsiteX4" fmla="*/ 11944611 w 16448871"/>
              <a:gd name="connsiteY4" fmla="*/ 79745 h 9442284"/>
              <a:gd name="connsiteX5" fmla="*/ 11925925 w 16448871"/>
              <a:gd name="connsiteY5" fmla="*/ 98435 h 9442284"/>
              <a:gd name="connsiteX6" fmla="*/ 11925925 w 16448871"/>
              <a:gd name="connsiteY6" fmla="*/ 107157 h 9442284"/>
              <a:gd name="connsiteX7" fmla="*/ 12052983 w 16448871"/>
              <a:gd name="connsiteY7" fmla="*/ 148276 h 9442284"/>
              <a:gd name="connsiteX8" fmla="*/ 12191251 w 16448871"/>
              <a:gd name="connsiteY8" fmla="*/ 198116 h 9442284"/>
              <a:gd name="connsiteX9" fmla="*/ 12328273 w 16448871"/>
              <a:gd name="connsiteY9" fmla="*/ 255433 h 9442284"/>
              <a:gd name="connsiteX10" fmla="*/ 12442873 w 16448871"/>
              <a:gd name="connsiteY10" fmla="*/ 321471 h 9442284"/>
              <a:gd name="connsiteX11" fmla="*/ 12526331 w 16448871"/>
              <a:gd name="connsiteY11" fmla="*/ 417414 h 9442284"/>
              <a:gd name="connsiteX12" fmla="*/ 12501419 w 16448871"/>
              <a:gd name="connsiteY12" fmla="*/ 512111 h 9442284"/>
              <a:gd name="connsiteX13" fmla="*/ 12353187 w 16448871"/>
              <a:gd name="connsiteY13" fmla="*/ 603070 h 9442284"/>
              <a:gd name="connsiteX14" fmla="*/ 12067931 w 16448871"/>
              <a:gd name="connsiteY14" fmla="*/ 687799 h 9442284"/>
              <a:gd name="connsiteX15" fmla="*/ 11757761 w 16448871"/>
              <a:gd name="connsiteY15" fmla="*/ 765052 h 9442284"/>
              <a:gd name="connsiteX16" fmla="*/ 11532297 w 16448871"/>
              <a:gd name="connsiteY16" fmla="*/ 842305 h 9442284"/>
              <a:gd name="connsiteX17" fmla="*/ 11395275 w 16448871"/>
              <a:gd name="connsiteY17" fmla="*/ 923295 h 9442284"/>
              <a:gd name="connsiteX18" fmla="*/ 11350431 w 16448871"/>
              <a:gd name="connsiteY18" fmla="*/ 1009270 h 9442284"/>
              <a:gd name="connsiteX19" fmla="*/ 11412715 w 16448871"/>
              <a:gd name="connsiteY19" fmla="*/ 1122657 h 9442284"/>
              <a:gd name="connsiteX20" fmla="*/ 11670565 w 16448871"/>
              <a:gd name="connsiteY20" fmla="*/ 1293361 h 9442284"/>
              <a:gd name="connsiteX21" fmla="*/ 12258515 w 16448871"/>
              <a:gd name="connsiteY21" fmla="*/ 1545056 h 9442284"/>
              <a:gd name="connsiteX22" fmla="*/ 13408259 w 16448871"/>
              <a:gd name="connsiteY22" fmla="*/ 1923843 h 9442284"/>
              <a:gd name="connsiteX23" fmla="*/ 13813095 w 16448871"/>
              <a:gd name="connsiteY23" fmla="*/ 2053429 h 9442284"/>
              <a:gd name="connsiteX24" fmla="*/ 14204233 w 16448871"/>
              <a:gd name="connsiteY24" fmla="*/ 2197966 h 9442284"/>
              <a:gd name="connsiteX25" fmla="*/ 14576683 w 16448871"/>
              <a:gd name="connsiteY25" fmla="*/ 2359948 h 9442284"/>
              <a:gd name="connsiteX26" fmla="*/ 14929207 w 16448871"/>
              <a:gd name="connsiteY26" fmla="*/ 2539373 h 9442284"/>
              <a:gd name="connsiteX27" fmla="*/ 15274253 w 16448871"/>
              <a:gd name="connsiteY27" fmla="*/ 2748703 h 9442284"/>
              <a:gd name="connsiteX28" fmla="*/ 15590651 w 16448871"/>
              <a:gd name="connsiteY28" fmla="*/ 2985446 h 9442284"/>
              <a:gd name="connsiteX29" fmla="*/ 15873415 w 16448871"/>
              <a:gd name="connsiteY29" fmla="*/ 3252092 h 9442284"/>
              <a:gd name="connsiteX30" fmla="*/ 16112579 w 16448871"/>
              <a:gd name="connsiteY30" fmla="*/ 3554874 h 9442284"/>
              <a:gd name="connsiteX31" fmla="*/ 16369187 w 16448871"/>
              <a:gd name="connsiteY31" fmla="*/ 4088167 h 9442284"/>
              <a:gd name="connsiteX32" fmla="*/ 16446415 w 16448871"/>
              <a:gd name="connsiteY32" fmla="*/ 4731109 h 9442284"/>
              <a:gd name="connsiteX33" fmla="*/ 16277007 w 16448871"/>
              <a:gd name="connsiteY33" fmla="*/ 5518589 h 9442284"/>
              <a:gd name="connsiteX34" fmla="*/ 15757567 w 16448871"/>
              <a:gd name="connsiteY34" fmla="*/ 6499200 h 9442284"/>
              <a:gd name="connsiteX35" fmla="*/ 15087403 w 16448871"/>
              <a:gd name="connsiteY35" fmla="*/ 7360196 h 9442284"/>
              <a:gd name="connsiteX36" fmla="*/ 14067211 w 16448871"/>
              <a:gd name="connsiteY36" fmla="*/ 8414322 h 9442284"/>
              <a:gd name="connsiteX37" fmla="*/ 12909995 w 16448871"/>
              <a:gd name="connsiteY37" fmla="*/ 9442282 h 9442284"/>
              <a:gd name="connsiteX38" fmla="*/ 8875767 w 16448871"/>
              <a:gd name="connsiteY38" fmla="*/ 9442282 h 9442284"/>
              <a:gd name="connsiteX39" fmla="*/ 8875767 w 16448871"/>
              <a:gd name="connsiteY39" fmla="*/ 9442284 h 9442284"/>
              <a:gd name="connsiteX40" fmla="*/ 5773792 w 16448871"/>
              <a:gd name="connsiteY40" fmla="*/ 9442284 h 9442284"/>
              <a:gd name="connsiteX41" fmla="*/ 5773792 w 16448871"/>
              <a:gd name="connsiteY41" fmla="*/ 9442282 h 9442284"/>
              <a:gd name="connsiteX42" fmla="*/ 0 w 16448871"/>
              <a:gd name="connsiteY42" fmla="*/ 9442282 h 9442284"/>
              <a:gd name="connsiteX43" fmla="*/ 790993 w 16448871"/>
              <a:gd name="connsiteY43" fmla="*/ 9206786 h 9442284"/>
              <a:gd name="connsiteX44" fmla="*/ 3355801 w 16448871"/>
              <a:gd name="connsiteY44" fmla="*/ 8401862 h 9442284"/>
              <a:gd name="connsiteX45" fmla="*/ 6427593 w 16448871"/>
              <a:gd name="connsiteY45" fmla="*/ 7350227 h 9442284"/>
              <a:gd name="connsiteX46" fmla="*/ 9277657 w 16448871"/>
              <a:gd name="connsiteY46" fmla="*/ 6256228 h 9442284"/>
              <a:gd name="connsiteX47" fmla="*/ 10586843 w 16448871"/>
              <a:gd name="connsiteY47" fmla="*/ 5686800 h 9442284"/>
              <a:gd name="connsiteX48" fmla="*/ 11604547 w 16448871"/>
              <a:gd name="connsiteY48" fmla="*/ 5193380 h 9442284"/>
              <a:gd name="connsiteX49" fmla="*/ 12385573 w 16448871"/>
              <a:gd name="connsiteY49" fmla="*/ 4761014 h 9442284"/>
              <a:gd name="connsiteX50" fmla="*/ 12967295 w 16448871"/>
              <a:gd name="connsiteY50" fmla="*/ 4380980 h 9442284"/>
              <a:gd name="connsiteX51" fmla="*/ 13314833 w 16448871"/>
              <a:gd name="connsiteY51" fmla="*/ 4104365 h 9442284"/>
              <a:gd name="connsiteX52" fmla="*/ 13600089 w 16448871"/>
              <a:gd name="connsiteY52" fmla="*/ 3812798 h 9442284"/>
              <a:gd name="connsiteX53" fmla="*/ 13771991 w 16448871"/>
              <a:gd name="connsiteY53" fmla="*/ 3527461 h 9442284"/>
              <a:gd name="connsiteX54" fmla="*/ 13796903 w 16448871"/>
              <a:gd name="connsiteY54" fmla="*/ 3262061 h 9442284"/>
              <a:gd name="connsiteX55" fmla="*/ 13607563 w 16448871"/>
              <a:gd name="connsiteY55" fmla="*/ 2991676 h 9442284"/>
              <a:gd name="connsiteX56" fmla="*/ 13279955 w 16448871"/>
              <a:gd name="connsiteY56" fmla="*/ 2774870 h 9442284"/>
              <a:gd name="connsiteX57" fmla="*/ 12942383 w 16448871"/>
              <a:gd name="connsiteY57" fmla="*/ 2615380 h 9442284"/>
              <a:gd name="connsiteX58" fmla="*/ 12694495 w 16448871"/>
              <a:gd name="connsiteY58" fmla="*/ 2519437 h 9442284"/>
              <a:gd name="connsiteX59" fmla="*/ 11334239 w 16448871"/>
              <a:gd name="connsiteY59" fmla="*/ 1958732 h 9442284"/>
              <a:gd name="connsiteX60" fmla="*/ 10601791 w 16448871"/>
              <a:gd name="connsiteY60" fmla="*/ 1550040 h 9442284"/>
              <a:gd name="connsiteX61" fmla="*/ 10282903 w 16448871"/>
              <a:gd name="connsiteY61" fmla="*/ 1238537 h 9442284"/>
              <a:gd name="connsiteX62" fmla="*/ 10257990 w 16448871"/>
              <a:gd name="connsiteY62" fmla="*/ 991826 h 9442284"/>
              <a:gd name="connsiteX63" fmla="*/ 10326501 w 16448871"/>
              <a:gd name="connsiteY63" fmla="*/ 892145 h 9442284"/>
              <a:gd name="connsiteX64" fmla="*/ 10441101 w 16448871"/>
              <a:gd name="connsiteY64" fmla="*/ 802432 h 9442284"/>
              <a:gd name="connsiteX65" fmla="*/ 10594317 w 16448871"/>
              <a:gd name="connsiteY65" fmla="*/ 721441 h 9442284"/>
              <a:gd name="connsiteX66" fmla="*/ 10783657 w 16448871"/>
              <a:gd name="connsiteY66" fmla="*/ 649173 h 9442284"/>
              <a:gd name="connsiteX67" fmla="*/ 10963031 w 16448871"/>
              <a:gd name="connsiteY67" fmla="*/ 595594 h 9442284"/>
              <a:gd name="connsiteX68" fmla="*/ 11142407 w 16448871"/>
              <a:gd name="connsiteY68" fmla="*/ 549492 h 9442284"/>
              <a:gd name="connsiteX69" fmla="*/ 11314307 w 16448871"/>
              <a:gd name="connsiteY69" fmla="*/ 513357 h 9442284"/>
              <a:gd name="connsiteX70" fmla="*/ 11468769 w 16448871"/>
              <a:gd name="connsiteY70" fmla="*/ 482207 h 9442284"/>
              <a:gd name="connsiteX71" fmla="*/ 11589599 w 16448871"/>
              <a:gd name="connsiteY71" fmla="*/ 453549 h 9442284"/>
              <a:gd name="connsiteX72" fmla="*/ 11658109 w 16448871"/>
              <a:gd name="connsiteY72" fmla="*/ 422398 h 9442284"/>
              <a:gd name="connsiteX73" fmla="*/ 11680531 w 16448871"/>
              <a:gd name="connsiteY73" fmla="*/ 390002 h 9442284"/>
              <a:gd name="connsiteX74" fmla="*/ 11660599 w 16448871"/>
              <a:gd name="connsiteY74" fmla="*/ 350130 h 9442284"/>
              <a:gd name="connsiteX75" fmla="*/ 11597071 w 16448871"/>
              <a:gd name="connsiteY75" fmla="*/ 304027 h 9442284"/>
              <a:gd name="connsiteX76" fmla="*/ 11508631 w 16448871"/>
              <a:gd name="connsiteY76" fmla="*/ 259171 h 9442284"/>
              <a:gd name="connsiteX77" fmla="*/ 11408977 w 16448871"/>
              <a:gd name="connsiteY77" fmla="*/ 218052 h 9442284"/>
              <a:gd name="connsiteX78" fmla="*/ 11311815 w 16448871"/>
              <a:gd name="connsiteY78" fmla="*/ 180672 h 9442284"/>
              <a:gd name="connsiteX79" fmla="*/ 11255761 w 16448871"/>
              <a:gd name="connsiteY79" fmla="*/ 153260 h 9442284"/>
              <a:gd name="connsiteX80" fmla="*/ 11220883 w 16448871"/>
              <a:gd name="connsiteY80" fmla="*/ 119617 h 9442284"/>
              <a:gd name="connsiteX81" fmla="*/ 11223375 w 16448871"/>
              <a:gd name="connsiteY81" fmla="*/ 79745 h 9442284"/>
              <a:gd name="connsiteX82" fmla="*/ 11273201 w 16448871"/>
              <a:gd name="connsiteY82" fmla="*/ 34889 h 9442284"/>
              <a:gd name="connsiteX83" fmla="*/ 11318043 w 16448871"/>
              <a:gd name="connsiteY83" fmla="*/ 11214 h 9442284"/>
              <a:gd name="connsiteX84" fmla="*/ 11346695 w 16448871"/>
              <a:gd name="connsiteY84" fmla="*/ 0 h 944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448871" h="9442284">
                <a:moveTo>
                  <a:pt x="11346695" y="0"/>
                </a:moveTo>
                <a:lnTo>
                  <a:pt x="12148899" y="0"/>
                </a:lnTo>
                <a:cubicBezTo>
                  <a:pt x="12137687" y="3738"/>
                  <a:pt x="12126475" y="6230"/>
                  <a:pt x="12114019" y="9968"/>
                </a:cubicBezTo>
                <a:cubicBezTo>
                  <a:pt x="12065439" y="24920"/>
                  <a:pt x="12029315" y="38627"/>
                  <a:pt x="12001911" y="49841"/>
                </a:cubicBezTo>
                <a:cubicBezTo>
                  <a:pt x="11974507" y="62301"/>
                  <a:pt x="11955821" y="71023"/>
                  <a:pt x="11944611" y="79745"/>
                </a:cubicBezTo>
                <a:cubicBezTo>
                  <a:pt x="11932155" y="87221"/>
                  <a:pt x="11927171" y="93451"/>
                  <a:pt x="11925925" y="98435"/>
                </a:cubicBezTo>
                <a:cubicBezTo>
                  <a:pt x="11923435" y="103419"/>
                  <a:pt x="11924679" y="105911"/>
                  <a:pt x="11925925" y="107157"/>
                </a:cubicBezTo>
                <a:cubicBezTo>
                  <a:pt x="11964541" y="119617"/>
                  <a:pt x="12008139" y="133324"/>
                  <a:pt x="12052983" y="148276"/>
                </a:cubicBezTo>
                <a:cubicBezTo>
                  <a:pt x="12097827" y="163228"/>
                  <a:pt x="12145161" y="180672"/>
                  <a:pt x="12191251" y="198116"/>
                </a:cubicBezTo>
                <a:cubicBezTo>
                  <a:pt x="12238585" y="216806"/>
                  <a:pt x="12285919" y="235497"/>
                  <a:pt x="12328273" y="255433"/>
                </a:cubicBezTo>
                <a:cubicBezTo>
                  <a:pt x="12371871" y="276615"/>
                  <a:pt x="12410487" y="299043"/>
                  <a:pt x="12442873" y="321471"/>
                </a:cubicBezTo>
                <a:cubicBezTo>
                  <a:pt x="12487717" y="353868"/>
                  <a:pt x="12516367" y="385018"/>
                  <a:pt x="12526331" y="417414"/>
                </a:cubicBezTo>
                <a:cubicBezTo>
                  <a:pt x="12537543" y="448565"/>
                  <a:pt x="12530069" y="480961"/>
                  <a:pt x="12501419" y="512111"/>
                </a:cubicBezTo>
                <a:cubicBezTo>
                  <a:pt x="12474015" y="543262"/>
                  <a:pt x="12424187" y="573166"/>
                  <a:pt x="12353187" y="603070"/>
                </a:cubicBezTo>
                <a:cubicBezTo>
                  <a:pt x="12280939" y="632975"/>
                  <a:pt x="12186267" y="661633"/>
                  <a:pt x="12067931" y="687799"/>
                </a:cubicBezTo>
                <a:cubicBezTo>
                  <a:pt x="11949593" y="713965"/>
                  <a:pt x="11846203" y="740132"/>
                  <a:pt x="11757761" y="765052"/>
                </a:cubicBezTo>
                <a:cubicBezTo>
                  <a:pt x="11666827" y="791218"/>
                  <a:pt x="11590843" y="817384"/>
                  <a:pt x="11532297" y="842305"/>
                </a:cubicBezTo>
                <a:cubicBezTo>
                  <a:pt x="11471259" y="869717"/>
                  <a:pt x="11425171" y="895883"/>
                  <a:pt x="11395275" y="923295"/>
                </a:cubicBezTo>
                <a:cubicBezTo>
                  <a:pt x="11364135" y="950708"/>
                  <a:pt x="11350431" y="979366"/>
                  <a:pt x="11350431" y="1009270"/>
                </a:cubicBezTo>
                <a:cubicBezTo>
                  <a:pt x="11350431" y="1040421"/>
                  <a:pt x="11366625" y="1077801"/>
                  <a:pt x="11412715" y="1122657"/>
                </a:cubicBezTo>
                <a:cubicBezTo>
                  <a:pt x="11461295" y="1170006"/>
                  <a:pt x="11542263" y="1227322"/>
                  <a:pt x="11670565" y="1293361"/>
                </a:cubicBezTo>
                <a:cubicBezTo>
                  <a:pt x="11805095" y="1364384"/>
                  <a:pt x="11994435" y="1446621"/>
                  <a:pt x="12258515" y="1545056"/>
                </a:cubicBezTo>
                <a:cubicBezTo>
                  <a:pt x="12540035" y="1650967"/>
                  <a:pt x="12913731" y="1774322"/>
                  <a:pt x="13408259" y="1923843"/>
                </a:cubicBezTo>
                <a:cubicBezTo>
                  <a:pt x="13547771" y="1964962"/>
                  <a:pt x="13682303" y="2008572"/>
                  <a:pt x="13813095" y="2053429"/>
                </a:cubicBezTo>
                <a:cubicBezTo>
                  <a:pt x="13948873" y="2100777"/>
                  <a:pt x="14078421" y="2148126"/>
                  <a:pt x="14204233" y="2197966"/>
                </a:cubicBezTo>
                <a:cubicBezTo>
                  <a:pt x="14333781" y="2250299"/>
                  <a:pt x="14457101" y="2303877"/>
                  <a:pt x="14576683" y="2359948"/>
                </a:cubicBezTo>
                <a:cubicBezTo>
                  <a:pt x="14698759" y="2417264"/>
                  <a:pt x="14817095" y="2477073"/>
                  <a:pt x="14929207" y="2539373"/>
                </a:cubicBezTo>
                <a:cubicBezTo>
                  <a:pt x="15050035" y="2605412"/>
                  <a:pt x="15164635" y="2675189"/>
                  <a:pt x="15274253" y="2748703"/>
                </a:cubicBezTo>
                <a:cubicBezTo>
                  <a:pt x="15386363" y="2824710"/>
                  <a:pt x="15492243" y="2903209"/>
                  <a:pt x="15590651" y="2985446"/>
                </a:cubicBezTo>
                <a:cubicBezTo>
                  <a:pt x="15692795" y="3071421"/>
                  <a:pt x="15786219" y="3159888"/>
                  <a:pt x="15873415" y="3252092"/>
                </a:cubicBezTo>
                <a:cubicBezTo>
                  <a:pt x="15961855" y="3349281"/>
                  <a:pt x="16041579" y="3450208"/>
                  <a:pt x="16112579" y="3554874"/>
                </a:cubicBezTo>
                <a:cubicBezTo>
                  <a:pt x="16225935" y="3723085"/>
                  <a:pt x="16311885" y="3900019"/>
                  <a:pt x="16369187" y="4088167"/>
                </a:cubicBezTo>
                <a:cubicBezTo>
                  <a:pt x="16430223" y="4290020"/>
                  <a:pt x="16457627" y="4504335"/>
                  <a:pt x="16446415" y="4731109"/>
                </a:cubicBezTo>
                <a:cubicBezTo>
                  <a:pt x="16436451" y="4976574"/>
                  <a:pt x="16380397" y="5239482"/>
                  <a:pt x="16277007" y="5518589"/>
                </a:cubicBezTo>
                <a:cubicBezTo>
                  <a:pt x="16164899" y="5822616"/>
                  <a:pt x="15994243" y="6149071"/>
                  <a:pt x="15757567" y="6499200"/>
                </a:cubicBezTo>
                <a:cubicBezTo>
                  <a:pt x="15575703" y="6768340"/>
                  <a:pt x="15353975" y="7054922"/>
                  <a:pt x="15087403" y="7360196"/>
                </a:cubicBezTo>
                <a:cubicBezTo>
                  <a:pt x="14800903" y="7687896"/>
                  <a:pt x="14463331" y="8038026"/>
                  <a:pt x="14067211" y="8414322"/>
                </a:cubicBezTo>
                <a:cubicBezTo>
                  <a:pt x="13727147" y="8735793"/>
                  <a:pt x="13342239" y="9078446"/>
                  <a:pt x="12909995" y="9442282"/>
                </a:cubicBezTo>
                <a:lnTo>
                  <a:pt x="8875767" y="9442282"/>
                </a:lnTo>
                <a:lnTo>
                  <a:pt x="8875767" y="9442284"/>
                </a:lnTo>
                <a:lnTo>
                  <a:pt x="5773792" y="9442284"/>
                </a:lnTo>
                <a:lnTo>
                  <a:pt x="5773792" y="9442282"/>
                </a:lnTo>
                <a:lnTo>
                  <a:pt x="0" y="9442282"/>
                </a:lnTo>
                <a:cubicBezTo>
                  <a:pt x="188095" y="9387457"/>
                  <a:pt x="454666" y="9308959"/>
                  <a:pt x="790993" y="9206786"/>
                </a:cubicBezTo>
                <a:cubicBezTo>
                  <a:pt x="1443717" y="9009916"/>
                  <a:pt x="2333117" y="8734547"/>
                  <a:pt x="3355801" y="8401862"/>
                </a:cubicBezTo>
                <a:cubicBezTo>
                  <a:pt x="4314957" y="8089112"/>
                  <a:pt x="5367539" y="7732753"/>
                  <a:pt x="6427593" y="7350227"/>
                </a:cubicBezTo>
                <a:cubicBezTo>
                  <a:pt x="7406679" y="6998852"/>
                  <a:pt x="8375801" y="6630032"/>
                  <a:pt x="9277657" y="6256228"/>
                </a:cubicBezTo>
                <a:cubicBezTo>
                  <a:pt x="9757235" y="6058112"/>
                  <a:pt x="10193216" y="5868718"/>
                  <a:pt x="10586843" y="5686800"/>
                </a:cubicBezTo>
                <a:cubicBezTo>
                  <a:pt x="10961787" y="5514851"/>
                  <a:pt x="11301851" y="5350378"/>
                  <a:pt x="11604547" y="5193380"/>
                </a:cubicBezTo>
                <a:cubicBezTo>
                  <a:pt x="11896029" y="5042612"/>
                  <a:pt x="12155127" y="4898075"/>
                  <a:pt x="12385573" y="4761014"/>
                </a:cubicBezTo>
                <a:cubicBezTo>
                  <a:pt x="12604809" y="4628936"/>
                  <a:pt x="12799131" y="4501843"/>
                  <a:pt x="12967295" y="4380980"/>
                </a:cubicBezTo>
                <a:cubicBezTo>
                  <a:pt x="13084387" y="4296251"/>
                  <a:pt x="13203971" y="4201554"/>
                  <a:pt x="13314833" y="4104365"/>
                </a:cubicBezTo>
                <a:cubicBezTo>
                  <a:pt x="13421959" y="4009668"/>
                  <a:pt x="13520367" y="3912479"/>
                  <a:pt x="13600089" y="3812798"/>
                </a:cubicBezTo>
                <a:cubicBezTo>
                  <a:pt x="13677319" y="3718101"/>
                  <a:pt x="13737111" y="3622158"/>
                  <a:pt x="13771991" y="3527461"/>
                </a:cubicBezTo>
                <a:cubicBezTo>
                  <a:pt x="13805623" y="3436502"/>
                  <a:pt x="13815587" y="3348035"/>
                  <a:pt x="13796903" y="3262061"/>
                </a:cubicBezTo>
                <a:cubicBezTo>
                  <a:pt x="13774481" y="3166118"/>
                  <a:pt x="13703479" y="3075159"/>
                  <a:pt x="13607563" y="2991676"/>
                </a:cubicBezTo>
                <a:cubicBezTo>
                  <a:pt x="13515383" y="2911931"/>
                  <a:pt x="13399539" y="2838416"/>
                  <a:pt x="13279955" y="2774870"/>
                </a:cubicBezTo>
                <a:cubicBezTo>
                  <a:pt x="13165355" y="2712569"/>
                  <a:pt x="13047017" y="2658991"/>
                  <a:pt x="12942383" y="2615380"/>
                </a:cubicBezTo>
                <a:cubicBezTo>
                  <a:pt x="12840239" y="2574262"/>
                  <a:pt x="12753043" y="2540619"/>
                  <a:pt x="12694495" y="2519437"/>
                </a:cubicBezTo>
                <a:cubicBezTo>
                  <a:pt x="12131459" y="2308861"/>
                  <a:pt x="11684267" y="2123205"/>
                  <a:pt x="11334239" y="1958732"/>
                </a:cubicBezTo>
                <a:cubicBezTo>
                  <a:pt x="11015351" y="1807964"/>
                  <a:pt x="10774939" y="1672149"/>
                  <a:pt x="10601791" y="1550040"/>
                </a:cubicBezTo>
                <a:cubicBezTo>
                  <a:pt x="10439855" y="1436652"/>
                  <a:pt x="10336466" y="1333233"/>
                  <a:pt x="10282903" y="1238537"/>
                </a:cubicBezTo>
                <a:cubicBezTo>
                  <a:pt x="10231831" y="1150070"/>
                  <a:pt x="10224357" y="1067833"/>
                  <a:pt x="10257990" y="991826"/>
                </a:cubicBezTo>
                <a:cubicBezTo>
                  <a:pt x="10272938" y="958184"/>
                  <a:pt x="10295360" y="924541"/>
                  <a:pt x="10326501" y="892145"/>
                </a:cubicBezTo>
                <a:cubicBezTo>
                  <a:pt x="10357642" y="860995"/>
                  <a:pt x="10395011" y="831090"/>
                  <a:pt x="10441101" y="802432"/>
                </a:cubicBezTo>
                <a:cubicBezTo>
                  <a:pt x="10485945" y="773774"/>
                  <a:pt x="10537017" y="747608"/>
                  <a:pt x="10594317" y="721441"/>
                </a:cubicBezTo>
                <a:cubicBezTo>
                  <a:pt x="10650371" y="696521"/>
                  <a:pt x="10713899" y="672847"/>
                  <a:pt x="10783657" y="649173"/>
                </a:cubicBezTo>
                <a:cubicBezTo>
                  <a:pt x="10842203" y="630482"/>
                  <a:pt x="10901995" y="611792"/>
                  <a:pt x="10963031" y="595594"/>
                </a:cubicBezTo>
                <a:cubicBezTo>
                  <a:pt x="11022823" y="579396"/>
                  <a:pt x="11083861" y="564444"/>
                  <a:pt x="11142407" y="549492"/>
                </a:cubicBezTo>
                <a:cubicBezTo>
                  <a:pt x="11202199" y="537032"/>
                  <a:pt x="11258253" y="524571"/>
                  <a:pt x="11314307" y="513357"/>
                </a:cubicBezTo>
                <a:cubicBezTo>
                  <a:pt x="11367871" y="502143"/>
                  <a:pt x="11421435" y="492175"/>
                  <a:pt x="11468769" y="482207"/>
                </a:cubicBezTo>
                <a:cubicBezTo>
                  <a:pt x="11517351" y="473485"/>
                  <a:pt x="11558455" y="463517"/>
                  <a:pt x="11589599" y="453549"/>
                </a:cubicBezTo>
                <a:cubicBezTo>
                  <a:pt x="11620739" y="443581"/>
                  <a:pt x="11643161" y="433613"/>
                  <a:pt x="11658109" y="422398"/>
                </a:cubicBezTo>
                <a:cubicBezTo>
                  <a:pt x="11674303" y="412430"/>
                  <a:pt x="11680531" y="401216"/>
                  <a:pt x="11680531" y="390002"/>
                </a:cubicBezTo>
                <a:cubicBezTo>
                  <a:pt x="11681775" y="377542"/>
                  <a:pt x="11674303" y="363836"/>
                  <a:pt x="11660599" y="350130"/>
                </a:cubicBezTo>
                <a:cubicBezTo>
                  <a:pt x="11645651" y="335178"/>
                  <a:pt x="11623231" y="320225"/>
                  <a:pt x="11597071" y="304027"/>
                </a:cubicBezTo>
                <a:cubicBezTo>
                  <a:pt x="11570913" y="289075"/>
                  <a:pt x="11539771" y="274123"/>
                  <a:pt x="11508631" y="259171"/>
                </a:cubicBezTo>
                <a:cubicBezTo>
                  <a:pt x="11476243" y="245465"/>
                  <a:pt x="11442611" y="230513"/>
                  <a:pt x="11408977" y="218052"/>
                </a:cubicBezTo>
                <a:cubicBezTo>
                  <a:pt x="11375345" y="204346"/>
                  <a:pt x="11342959" y="191886"/>
                  <a:pt x="11311815" y="180672"/>
                </a:cubicBezTo>
                <a:cubicBezTo>
                  <a:pt x="11291887" y="171950"/>
                  <a:pt x="11271955" y="163228"/>
                  <a:pt x="11255761" y="153260"/>
                </a:cubicBezTo>
                <a:cubicBezTo>
                  <a:pt x="11239567" y="143292"/>
                  <a:pt x="11227111" y="132078"/>
                  <a:pt x="11220883" y="119617"/>
                </a:cubicBezTo>
                <a:cubicBezTo>
                  <a:pt x="11214655" y="107157"/>
                  <a:pt x="11214655" y="93451"/>
                  <a:pt x="11223375" y="79745"/>
                </a:cubicBezTo>
                <a:cubicBezTo>
                  <a:pt x="11230847" y="66039"/>
                  <a:pt x="11245795" y="51087"/>
                  <a:pt x="11273201" y="34889"/>
                </a:cubicBezTo>
                <a:cubicBezTo>
                  <a:pt x="11285657" y="27413"/>
                  <a:pt x="11301851" y="19936"/>
                  <a:pt x="11318043" y="11214"/>
                </a:cubicBezTo>
                <a:cubicBezTo>
                  <a:pt x="11326763" y="7476"/>
                  <a:pt x="11336729" y="3738"/>
                  <a:pt x="113466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D8532D6-7E09-C94A-AACF-48E91B43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588" y="4281489"/>
            <a:ext cx="8239183" cy="9431305"/>
          </a:xfrm>
          <a:custGeom>
            <a:avLst/>
            <a:gdLst>
              <a:gd name="connsiteX0" fmla="*/ 634944 w 4542389"/>
              <a:gd name="connsiteY0" fmla="*/ 4900464 h 5199624"/>
              <a:gd name="connsiteX1" fmla="*/ 638372 w 4542389"/>
              <a:gd name="connsiteY1" fmla="*/ 5076400 h 5199624"/>
              <a:gd name="connsiteX2" fmla="*/ 400440 w 4542389"/>
              <a:gd name="connsiteY2" fmla="*/ 5194147 h 5199624"/>
              <a:gd name="connsiteX3" fmla="*/ 388097 w 4542389"/>
              <a:gd name="connsiteY3" fmla="*/ 5199624 h 5199624"/>
              <a:gd name="connsiteX4" fmla="*/ 0 w 4542389"/>
              <a:gd name="connsiteY4" fmla="*/ 5199624 h 5199624"/>
              <a:gd name="connsiteX5" fmla="*/ 167992 w 4542389"/>
              <a:gd name="connsiteY5" fmla="*/ 5121582 h 5199624"/>
              <a:gd name="connsiteX6" fmla="*/ 404554 w 4542389"/>
              <a:gd name="connsiteY6" fmla="*/ 5010681 h 5199624"/>
              <a:gd name="connsiteX7" fmla="*/ 634944 w 4542389"/>
              <a:gd name="connsiteY7" fmla="*/ 4900464 h 5199624"/>
              <a:gd name="connsiteX8" fmla="*/ 2163147 w 4542389"/>
              <a:gd name="connsiteY8" fmla="*/ 4112998 h 5199624"/>
              <a:gd name="connsiteX9" fmla="*/ 2213305 w 4542389"/>
              <a:gd name="connsiteY9" fmla="*/ 4240630 h 5199624"/>
              <a:gd name="connsiteX10" fmla="*/ 2042218 w 4542389"/>
              <a:gd name="connsiteY10" fmla="*/ 4337384 h 5199624"/>
              <a:gd name="connsiteX11" fmla="*/ 1863573 w 4542389"/>
              <a:gd name="connsiteY11" fmla="*/ 4436196 h 5199624"/>
              <a:gd name="connsiteX12" fmla="*/ 1678745 w 4542389"/>
              <a:gd name="connsiteY12" fmla="*/ 4537066 h 5199624"/>
              <a:gd name="connsiteX13" fmla="*/ 1487732 w 4542389"/>
              <a:gd name="connsiteY13" fmla="*/ 4639309 h 5199624"/>
              <a:gd name="connsiteX14" fmla="*/ 1456813 w 4542389"/>
              <a:gd name="connsiteY14" fmla="*/ 4489719 h 5199624"/>
              <a:gd name="connsiteX15" fmla="*/ 1643016 w 4542389"/>
              <a:gd name="connsiteY15" fmla="*/ 4392965 h 5199624"/>
              <a:gd name="connsiteX16" fmla="*/ 1823035 w 4542389"/>
              <a:gd name="connsiteY16" fmla="*/ 4297584 h 5199624"/>
              <a:gd name="connsiteX17" fmla="*/ 1996183 w 4542389"/>
              <a:gd name="connsiteY17" fmla="*/ 4204262 h 5199624"/>
              <a:gd name="connsiteX18" fmla="*/ 2163147 w 4542389"/>
              <a:gd name="connsiteY18" fmla="*/ 4112998 h 5199624"/>
              <a:gd name="connsiteX19" fmla="*/ 3268994 w 4542389"/>
              <a:gd name="connsiteY19" fmla="*/ 3440623 h 5199624"/>
              <a:gd name="connsiteX20" fmla="*/ 3343019 w 4542389"/>
              <a:gd name="connsiteY20" fmla="*/ 3532056 h 5199624"/>
              <a:gd name="connsiteX21" fmla="*/ 3224443 w 4542389"/>
              <a:gd name="connsiteY21" fmla="*/ 3613866 h 5199624"/>
              <a:gd name="connsiteX22" fmla="*/ 3099013 w 4542389"/>
              <a:gd name="connsiteY22" fmla="*/ 3698425 h 5199624"/>
              <a:gd name="connsiteX23" fmla="*/ 2967414 w 4542389"/>
              <a:gd name="connsiteY23" fmla="*/ 3785046 h 5199624"/>
              <a:gd name="connsiteX24" fmla="*/ 2829647 w 4542389"/>
              <a:gd name="connsiteY24" fmla="*/ 3873042 h 5199624"/>
              <a:gd name="connsiteX25" fmla="*/ 2765218 w 4542389"/>
              <a:gd name="connsiteY25" fmla="*/ 3765109 h 5199624"/>
              <a:gd name="connsiteX26" fmla="*/ 2900929 w 4542389"/>
              <a:gd name="connsiteY26" fmla="*/ 3681238 h 5199624"/>
              <a:gd name="connsiteX27" fmla="*/ 3029101 w 4542389"/>
              <a:gd name="connsiteY27" fmla="*/ 3599429 h 5199624"/>
              <a:gd name="connsiteX28" fmla="*/ 3152475 w 4542389"/>
              <a:gd name="connsiteY28" fmla="*/ 3518994 h 5199624"/>
              <a:gd name="connsiteX29" fmla="*/ 3268994 w 4542389"/>
              <a:gd name="connsiteY29" fmla="*/ 3440623 h 5199624"/>
              <a:gd name="connsiteX30" fmla="*/ 4015835 w 4542389"/>
              <a:gd name="connsiteY30" fmla="*/ 2850023 h 5199624"/>
              <a:gd name="connsiteX31" fmla="*/ 4100194 w 4542389"/>
              <a:gd name="connsiteY31" fmla="*/ 2911740 h 5199624"/>
              <a:gd name="connsiteX32" fmla="*/ 4026123 w 4542389"/>
              <a:gd name="connsiteY32" fmla="*/ 2984429 h 5199624"/>
              <a:gd name="connsiteX33" fmla="*/ 3945879 w 4542389"/>
              <a:gd name="connsiteY33" fmla="*/ 3058490 h 5199624"/>
              <a:gd name="connsiteX34" fmla="*/ 3859463 w 4542389"/>
              <a:gd name="connsiteY34" fmla="*/ 3134608 h 5199624"/>
              <a:gd name="connsiteX35" fmla="*/ 3766189 w 4542389"/>
              <a:gd name="connsiteY35" fmla="*/ 3212783 h 5199624"/>
              <a:gd name="connsiteX36" fmla="*/ 3685945 w 4542389"/>
              <a:gd name="connsiteY36" fmla="*/ 3136665 h 5199624"/>
              <a:gd name="connsiteX37" fmla="*/ 3777848 w 4542389"/>
              <a:gd name="connsiteY37" fmla="*/ 3062604 h 5199624"/>
              <a:gd name="connsiteX38" fmla="*/ 3863578 w 4542389"/>
              <a:gd name="connsiteY38" fmla="*/ 2989915 h 5199624"/>
              <a:gd name="connsiteX39" fmla="*/ 3943136 w 4542389"/>
              <a:gd name="connsiteY39" fmla="*/ 2919283 h 5199624"/>
              <a:gd name="connsiteX40" fmla="*/ 4015835 w 4542389"/>
              <a:gd name="connsiteY40" fmla="*/ 2850023 h 5199624"/>
              <a:gd name="connsiteX41" fmla="*/ 4415170 w 4542389"/>
              <a:gd name="connsiteY41" fmla="*/ 2310911 h 5199624"/>
              <a:gd name="connsiteX42" fmla="*/ 4499982 w 4542389"/>
              <a:gd name="connsiteY42" fmla="*/ 2345801 h 5199624"/>
              <a:gd name="connsiteX43" fmla="*/ 4471711 w 4542389"/>
              <a:gd name="connsiteY43" fmla="*/ 2412160 h 5199624"/>
              <a:gd name="connsiteX44" fmla="*/ 4437235 w 4542389"/>
              <a:gd name="connsiteY44" fmla="*/ 2479887 h 5199624"/>
              <a:gd name="connsiteX45" fmla="*/ 4395863 w 4542389"/>
              <a:gd name="connsiteY45" fmla="*/ 2549667 h 5199624"/>
              <a:gd name="connsiteX46" fmla="*/ 4346905 w 4542389"/>
              <a:gd name="connsiteY46" fmla="*/ 2622184 h 5199624"/>
              <a:gd name="connsiteX47" fmla="*/ 4261403 w 4542389"/>
              <a:gd name="connsiteY47" fmla="*/ 2573611 h 5199624"/>
              <a:gd name="connsiteX48" fmla="*/ 4310360 w 4542389"/>
              <a:gd name="connsiteY48" fmla="*/ 2505200 h 5199624"/>
              <a:gd name="connsiteX49" fmla="*/ 4352422 w 4542389"/>
              <a:gd name="connsiteY49" fmla="*/ 2438156 h 5199624"/>
              <a:gd name="connsiteX50" fmla="*/ 4386899 w 4542389"/>
              <a:gd name="connsiteY50" fmla="*/ 2373165 h 5199624"/>
              <a:gd name="connsiteX51" fmla="*/ 4415170 w 4542389"/>
              <a:gd name="connsiteY51" fmla="*/ 2310911 h 5199624"/>
              <a:gd name="connsiteX52" fmla="*/ 4394665 w 4542389"/>
              <a:gd name="connsiteY52" fmla="*/ 1814202 h 5199624"/>
              <a:gd name="connsiteX53" fmla="*/ 4462372 w 4542389"/>
              <a:gd name="connsiteY53" fmla="*/ 1819720 h 5199624"/>
              <a:gd name="connsiteX54" fmla="*/ 4493832 w 4542389"/>
              <a:gd name="connsiteY54" fmla="*/ 1881111 h 5199624"/>
              <a:gd name="connsiteX55" fmla="*/ 4517768 w 4542389"/>
              <a:gd name="connsiteY55" fmla="*/ 1943881 h 5199624"/>
              <a:gd name="connsiteX56" fmla="*/ 4534182 w 4542389"/>
              <a:gd name="connsiteY56" fmla="*/ 2009410 h 5199624"/>
              <a:gd name="connsiteX57" fmla="*/ 4542389 w 4542389"/>
              <a:gd name="connsiteY57" fmla="*/ 2077009 h 5199624"/>
              <a:gd name="connsiteX58" fmla="*/ 4463740 w 4542389"/>
              <a:gd name="connsiteY58" fmla="*/ 2056315 h 5199624"/>
              <a:gd name="connsiteX59" fmla="*/ 4457585 w 4542389"/>
              <a:gd name="connsiteY59" fmla="*/ 1992166 h 5199624"/>
              <a:gd name="connsiteX60" fmla="*/ 4443906 w 4542389"/>
              <a:gd name="connsiteY60" fmla="*/ 1930775 h 5199624"/>
              <a:gd name="connsiteX61" fmla="*/ 4423389 w 4542389"/>
              <a:gd name="connsiteY61" fmla="*/ 1871454 h 5199624"/>
              <a:gd name="connsiteX62" fmla="*/ 4394665 w 4542389"/>
              <a:gd name="connsiteY62" fmla="*/ 1814202 h 5199624"/>
              <a:gd name="connsiteX63" fmla="*/ 3991362 w 4542389"/>
              <a:gd name="connsiteY63" fmla="*/ 1420471 h 5199624"/>
              <a:gd name="connsiteX64" fmla="*/ 4067215 w 4542389"/>
              <a:gd name="connsiteY64" fmla="*/ 1461833 h 5199624"/>
              <a:gd name="connsiteX65" fmla="*/ 4137551 w 4542389"/>
              <a:gd name="connsiteY65" fmla="*/ 1505953 h 5199624"/>
              <a:gd name="connsiteX66" fmla="*/ 4203061 w 4542389"/>
              <a:gd name="connsiteY66" fmla="*/ 1550072 h 5199624"/>
              <a:gd name="connsiteX67" fmla="*/ 4263743 w 4542389"/>
              <a:gd name="connsiteY67" fmla="*/ 1596949 h 5199624"/>
              <a:gd name="connsiteX68" fmla="*/ 4212715 w 4542389"/>
              <a:gd name="connsiteY68" fmla="*/ 1604532 h 5199624"/>
              <a:gd name="connsiteX69" fmla="*/ 4156170 w 4542389"/>
              <a:gd name="connsiteY69" fmla="*/ 1560413 h 5199624"/>
              <a:gd name="connsiteX70" fmla="*/ 4094798 w 4542389"/>
              <a:gd name="connsiteY70" fmla="*/ 1517672 h 5199624"/>
              <a:gd name="connsiteX71" fmla="*/ 4027909 w 4542389"/>
              <a:gd name="connsiteY71" fmla="*/ 1475620 h 5199624"/>
              <a:gd name="connsiteX72" fmla="*/ 3955504 w 4542389"/>
              <a:gd name="connsiteY72" fmla="*/ 1434948 h 5199624"/>
              <a:gd name="connsiteX73" fmla="*/ 3420217 w 4542389"/>
              <a:gd name="connsiteY73" fmla="*/ 1187259 h 5199624"/>
              <a:gd name="connsiteX74" fmla="*/ 3429154 w 4542389"/>
              <a:gd name="connsiteY74" fmla="*/ 1189974 h 5199624"/>
              <a:gd name="connsiteX75" fmla="*/ 3437403 w 4542389"/>
              <a:gd name="connsiteY75" fmla="*/ 1192690 h 5199624"/>
              <a:gd name="connsiteX76" fmla="*/ 3446339 w 4542389"/>
              <a:gd name="connsiteY76" fmla="*/ 1195405 h 5199624"/>
              <a:gd name="connsiteX77" fmla="*/ 3454588 w 4542389"/>
              <a:gd name="connsiteY77" fmla="*/ 1198799 h 5199624"/>
              <a:gd name="connsiteX78" fmla="*/ 3519205 w 4542389"/>
              <a:gd name="connsiteY78" fmla="*/ 1220523 h 5199624"/>
              <a:gd name="connsiteX79" fmla="*/ 3582447 w 4542389"/>
              <a:gd name="connsiteY79" fmla="*/ 1242246 h 5199624"/>
              <a:gd name="connsiteX80" fmla="*/ 3643627 w 4542389"/>
              <a:gd name="connsiteY80" fmla="*/ 1264648 h 5199624"/>
              <a:gd name="connsiteX81" fmla="*/ 3703432 w 4542389"/>
              <a:gd name="connsiteY81" fmla="*/ 1287730 h 5199624"/>
              <a:gd name="connsiteX82" fmla="*/ 3676622 w 4542389"/>
              <a:gd name="connsiteY82" fmla="*/ 1304701 h 5199624"/>
              <a:gd name="connsiteX83" fmla="*/ 3618880 w 4542389"/>
              <a:gd name="connsiteY83" fmla="*/ 1282299 h 5199624"/>
              <a:gd name="connsiteX84" fmla="*/ 3559075 w 4542389"/>
              <a:gd name="connsiteY84" fmla="*/ 1260575 h 5199624"/>
              <a:gd name="connsiteX85" fmla="*/ 3496520 w 4542389"/>
              <a:gd name="connsiteY85" fmla="*/ 1238173 h 5199624"/>
              <a:gd name="connsiteX86" fmla="*/ 3433278 w 4542389"/>
              <a:gd name="connsiteY86" fmla="*/ 1216450 h 5199624"/>
              <a:gd name="connsiteX87" fmla="*/ 3424342 w 4542389"/>
              <a:gd name="connsiteY87" fmla="*/ 1213734 h 5199624"/>
              <a:gd name="connsiteX88" fmla="*/ 3415405 w 4542389"/>
              <a:gd name="connsiteY88" fmla="*/ 1211019 h 5199624"/>
              <a:gd name="connsiteX89" fmla="*/ 3407156 w 4542389"/>
              <a:gd name="connsiteY89" fmla="*/ 1207625 h 5199624"/>
              <a:gd name="connsiteX90" fmla="*/ 3398220 w 4542389"/>
              <a:gd name="connsiteY90" fmla="*/ 1204909 h 5199624"/>
              <a:gd name="connsiteX91" fmla="*/ 2931924 w 4542389"/>
              <a:gd name="connsiteY91" fmla="*/ 1011593 h 5199624"/>
              <a:gd name="connsiteX92" fmla="*/ 2984645 w 4542389"/>
              <a:gd name="connsiteY92" fmla="*/ 1031771 h 5199624"/>
              <a:gd name="connsiteX93" fmla="*/ 3040790 w 4542389"/>
              <a:gd name="connsiteY93" fmla="*/ 1053340 h 5199624"/>
              <a:gd name="connsiteX94" fmla="*/ 3099673 w 4542389"/>
              <a:gd name="connsiteY94" fmla="*/ 1074909 h 5199624"/>
              <a:gd name="connsiteX95" fmla="*/ 3161294 w 4542389"/>
              <a:gd name="connsiteY95" fmla="*/ 1097174 h 5199624"/>
              <a:gd name="connsiteX96" fmla="*/ 3136646 w 4542389"/>
              <a:gd name="connsiteY96" fmla="*/ 1113873 h 5199624"/>
              <a:gd name="connsiteX97" fmla="*/ 3074339 w 4542389"/>
              <a:gd name="connsiteY97" fmla="*/ 1090912 h 5199624"/>
              <a:gd name="connsiteX98" fmla="*/ 3014771 w 4542389"/>
              <a:gd name="connsiteY98" fmla="*/ 1067951 h 5199624"/>
              <a:gd name="connsiteX99" fmla="*/ 2957943 w 4542389"/>
              <a:gd name="connsiteY99" fmla="*/ 1047078 h 5199624"/>
              <a:gd name="connsiteX100" fmla="*/ 2904537 w 4542389"/>
              <a:gd name="connsiteY100" fmla="*/ 1026204 h 5199624"/>
              <a:gd name="connsiteX101" fmla="*/ 2553709 w 4542389"/>
              <a:gd name="connsiteY101" fmla="*/ 854100 h 5199624"/>
              <a:gd name="connsiteX102" fmla="*/ 2592710 w 4542389"/>
              <a:gd name="connsiteY102" fmla="*/ 871997 h 5199624"/>
              <a:gd name="connsiteX103" fmla="*/ 2635133 w 4542389"/>
              <a:gd name="connsiteY103" fmla="*/ 891270 h 5199624"/>
              <a:gd name="connsiteX104" fmla="*/ 2679608 w 4542389"/>
              <a:gd name="connsiteY104" fmla="*/ 911921 h 5199624"/>
              <a:gd name="connsiteX105" fmla="*/ 2728188 w 4542389"/>
              <a:gd name="connsiteY105" fmla="*/ 932571 h 5199624"/>
              <a:gd name="connsiteX106" fmla="*/ 2698766 w 4542389"/>
              <a:gd name="connsiteY106" fmla="*/ 944273 h 5199624"/>
              <a:gd name="connsiteX107" fmla="*/ 2650186 w 4542389"/>
              <a:gd name="connsiteY107" fmla="*/ 922934 h 5199624"/>
              <a:gd name="connsiteX108" fmla="*/ 2605027 w 4542389"/>
              <a:gd name="connsiteY108" fmla="*/ 902284 h 5199624"/>
              <a:gd name="connsiteX109" fmla="*/ 2561920 w 4542389"/>
              <a:gd name="connsiteY109" fmla="*/ 883010 h 5199624"/>
              <a:gd name="connsiteX110" fmla="*/ 2522919 w 4542389"/>
              <a:gd name="connsiteY110" fmla="*/ 863737 h 5199624"/>
              <a:gd name="connsiteX111" fmla="*/ 2296051 w 4542389"/>
              <a:gd name="connsiteY111" fmla="*/ 702664 h 5199624"/>
              <a:gd name="connsiteX112" fmla="*/ 2319366 w 4542389"/>
              <a:gd name="connsiteY112" fmla="*/ 719701 h 5199624"/>
              <a:gd name="connsiteX113" fmla="*/ 2345424 w 4542389"/>
              <a:gd name="connsiteY113" fmla="*/ 738100 h 5199624"/>
              <a:gd name="connsiteX114" fmla="*/ 2374225 w 4542389"/>
              <a:gd name="connsiteY114" fmla="*/ 756500 h 5199624"/>
              <a:gd name="connsiteX115" fmla="*/ 2407141 w 4542389"/>
              <a:gd name="connsiteY115" fmla="*/ 776262 h 5199624"/>
              <a:gd name="connsiteX116" fmla="*/ 2374225 w 4542389"/>
              <a:gd name="connsiteY116" fmla="*/ 783758 h 5199624"/>
              <a:gd name="connsiteX117" fmla="*/ 2341995 w 4542389"/>
              <a:gd name="connsiteY117" fmla="*/ 763314 h 5199624"/>
              <a:gd name="connsiteX118" fmla="*/ 2311823 w 4542389"/>
              <a:gd name="connsiteY118" fmla="*/ 744233 h 5199624"/>
              <a:gd name="connsiteX119" fmla="*/ 2285764 w 4542389"/>
              <a:gd name="connsiteY119" fmla="*/ 725834 h 5199624"/>
              <a:gd name="connsiteX120" fmla="*/ 2262449 w 4542389"/>
              <a:gd name="connsiteY120" fmla="*/ 708116 h 5199624"/>
              <a:gd name="connsiteX121" fmla="*/ 2203777 w 4542389"/>
              <a:gd name="connsiteY121" fmla="*/ 563342 h 5199624"/>
              <a:gd name="connsiteX122" fmla="*/ 2205186 w 4542389"/>
              <a:gd name="connsiteY122" fmla="*/ 579264 h 5199624"/>
              <a:gd name="connsiteX123" fmla="*/ 2209412 w 4542389"/>
              <a:gd name="connsiteY123" fmla="*/ 596571 h 5199624"/>
              <a:gd name="connsiteX124" fmla="*/ 2217160 w 4542389"/>
              <a:gd name="connsiteY124" fmla="*/ 613878 h 5199624"/>
              <a:gd name="connsiteX125" fmla="*/ 2228430 w 4542389"/>
              <a:gd name="connsiteY125" fmla="*/ 632569 h 5199624"/>
              <a:gd name="connsiteX126" fmla="*/ 2193212 w 4542389"/>
              <a:gd name="connsiteY126" fmla="*/ 635339 h 5199624"/>
              <a:gd name="connsiteX127" fmla="*/ 2181943 w 4542389"/>
              <a:gd name="connsiteY127" fmla="*/ 616647 h 5199624"/>
              <a:gd name="connsiteX128" fmla="*/ 2174195 w 4542389"/>
              <a:gd name="connsiteY128" fmla="*/ 597956 h 5199624"/>
              <a:gd name="connsiteX129" fmla="*/ 2169969 w 4542389"/>
              <a:gd name="connsiteY129" fmla="*/ 580649 h 5199624"/>
              <a:gd name="connsiteX130" fmla="*/ 2168560 w 4542389"/>
              <a:gd name="connsiteY130" fmla="*/ 564034 h 5199624"/>
              <a:gd name="connsiteX131" fmla="*/ 2270964 w 4542389"/>
              <a:gd name="connsiteY131" fmla="*/ 442193 h 5199624"/>
              <a:gd name="connsiteX132" fmla="*/ 2298099 w 4542389"/>
              <a:gd name="connsiteY132" fmla="*/ 447123 h 5199624"/>
              <a:gd name="connsiteX133" fmla="*/ 2277226 w 4542389"/>
              <a:gd name="connsiteY133" fmla="*/ 459802 h 5199624"/>
              <a:gd name="connsiteX134" fmla="*/ 2258440 w 4542389"/>
              <a:gd name="connsiteY134" fmla="*/ 473184 h 5199624"/>
              <a:gd name="connsiteX135" fmla="*/ 2241741 w 4542389"/>
              <a:gd name="connsiteY135" fmla="*/ 486567 h 5199624"/>
              <a:gd name="connsiteX136" fmla="*/ 2227129 w 4542389"/>
              <a:gd name="connsiteY136" fmla="*/ 502063 h 5199624"/>
              <a:gd name="connsiteX137" fmla="*/ 2195819 w 4542389"/>
              <a:gd name="connsiteY137" fmla="*/ 499245 h 5199624"/>
              <a:gd name="connsiteX138" fmla="*/ 2210430 w 4542389"/>
              <a:gd name="connsiteY138" fmla="*/ 483749 h 5199624"/>
              <a:gd name="connsiteX139" fmla="*/ 2228521 w 4542389"/>
              <a:gd name="connsiteY139" fmla="*/ 468958 h 5199624"/>
              <a:gd name="connsiteX140" fmla="*/ 2248699 w 4542389"/>
              <a:gd name="connsiteY140" fmla="*/ 455576 h 5199624"/>
              <a:gd name="connsiteX141" fmla="*/ 2270964 w 4542389"/>
              <a:gd name="connsiteY141" fmla="*/ 442193 h 5199624"/>
              <a:gd name="connsiteX142" fmla="*/ 2495440 w 4542389"/>
              <a:gd name="connsiteY142" fmla="*/ 360421 h 5199624"/>
              <a:gd name="connsiteX143" fmla="*/ 2516170 w 4542389"/>
              <a:gd name="connsiteY143" fmla="*/ 366478 h 5199624"/>
              <a:gd name="connsiteX144" fmla="*/ 2485765 w 4542389"/>
              <a:gd name="connsiteY144" fmla="*/ 374555 h 5199624"/>
              <a:gd name="connsiteX145" fmla="*/ 2456052 w 4542389"/>
              <a:gd name="connsiteY145" fmla="*/ 383304 h 5199624"/>
              <a:gd name="connsiteX146" fmla="*/ 2427029 w 4542389"/>
              <a:gd name="connsiteY146" fmla="*/ 392727 h 5199624"/>
              <a:gd name="connsiteX147" fmla="*/ 2398698 w 4542389"/>
              <a:gd name="connsiteY147" fmla="*/ 402150 h 5199624"/>
              <a:gd name="connsiteX148" fmla="*/ 2374512 w 4542389"/>
              <a:gd name="connsiteY148" fmla="*/ 396765 h 5199624"/>
              <a:gd name="connsiteX149" fmla="*/ 2404226 w 4542389"/>
              <a:gd name="connsiteY149" fmla="*/ 387343 h 5199624"/>
              <a:gd name="connsiteX150" fmla="*/ 2433939 w 4542389"/>
              <a:gd name="connsiteY150" fmla="*/ 377247 h 5199624"/>
              <a:gd name="connsiteX151" fmla="*/ 2464344 w 4542389"/>
              <a:gd name="connsiteY151" fmla="*/ 369170 h 5199624"/>
              <a:gd name="connsiteX152" fmla="*/ 2495440 w 4542389"/>
              <a:gd name="connsiteY152" fmla="*/ 360421 h 5199624"/>
              <a:gd name="connsiteX153" fmla="*/ 2748358 w 4542389"/>
              <a:gd name="connsiteY153" fmla="*/ 302874 h 5199624"/>
              <a:gd name="connsiteX154" fmla="*/ 2767559 w 4542389"/>
              <a:gd name="connsiteY154" fmla="*/ 308871 h 5199624"/>
              <a:gd name="connsiteX155" fmla="*/ 2757273 w 4542389"/>
              <a:gd name="connsiteY155" fmla="*/ 311536 h 5199624"/>
              <a:gd name="connsiteX156" fmla="*/ 2746301 w 4542389"/>
              <a:gd name="connsiteY156" fmla="*/ 313535 h 5199624"/>
              <a:gd name="connsiteX157" fmla="*/ 2733958 w 4542389"/>
              <a:gd name="connsiteY157" fmla="*/ 316867 h 5199624"/>
              <a:gd name="connsiteX158" fmla="*/ 2721614 w 4542389"/>
              <a:gd name="connsiteY158" fmla="*/ 318866 h 5199624"/>
              <a:gd name="connsiteX159" fmla="*/ 2701728 w 4542389"/>
              <a:gd name="connsiteY159" fmla="*/ 322864 h 5199624"/>
              <a:gd name="connsiteX160" fmla="*/ 2682527 w 4542389"/>
              <a:gd name="connsiteY160" fmla="*/ 326862 h 5199624"/>
              <a:gd name="connsiteX161" fmla="*/ 2661954 w 4542389"/>
              <a:gd name="connsiteY161" fmla="*/ 331526 h 5199624"/>
              <a:gd name="connsiteX162" fmla="*/ 2641382 w 4542389"/>
              <a:gd name="connsiteY162" fmla="*/ 335525 h 5199624"/>
              <a:gd name="connsiteX163" fmla="*/ 2622867 w 4542389"/>
              <a:gd name="connsiteY163" fmla="*/ 329527 h 5199624"/>
              <a:gd name="connsiteX164" fmla="*/ 2643439 w 4542389"/>
              <a:gd name="connsiteY164" fmla="*/ 325529 h 5199624"/>
              <a:gd name="connsiteX165" fmla="*/ 2663326 w 4542389"/>
              <a:gd name="connsiteY165" fmla="*/ 320865 h 5199624"/>
              <a:gd name="connsiteX166" fmla="*/ 2683898 w 4542389"/>
              <a:gd name="connsiteY166" fmla="*/ 316867 h 5199624"/>
              <a:gd name="connsiteX167" fmla="*/ 2703785 w 4542389"/>
              <a:gd name="connsiteY167" fmla="*/ 312869 h 5199624"/>
              <a:gd name="connsiteX168" fmla="*/ 2715443 w 4542389"/>
              <a:gd name="connsiteY168" fmla="*/ 310870 h 5199624"/>
              <a:gd name="connsiteX169" fmla="*/ 2727100 w 4542389"/>
              <a:gd name="connsiteY169" fmla="*/ 308205 h 5199624"/>
              <a:gd name="connsiteX170" fmla="*/ 2737386 w 4542389"/>
              <a:gd name="connsiteY170" fmla="*/ 305539 h 5199624"/>
              <a:gd name="connsiteX171" fmla="*/ 2748358 w 4542389"/>
              <a:gd name="connsiteY171" fmla="*/ 302874 h 5199624"/>
              <a:gd name="connsiteX172" fmla="*/ 2887318 w 4542389"/>
              <a:gd name="connsiteY172" fmla="*/ 236240 h 5199624"/>
              <a:gd name="connsiteX173" fmla="*/ 2912932 w 4542389"/>
              <a:gd name="connsiteY173" fmla="*/ 237575 h 5199624"/>
              <a:gd name="connsiteX174" fmla="*/ 2906701 w 4542389"/>
              <a:gd name="connsiteY174" fmla="*/ 246918 h 5199624"/>
              <a:gd name="connsiteX175" fmla="*/ 2897009 w 4542389"/>
              <a:gd name="connsiteY175" fmla="*/ 256261 h 5199624"/>
              <a:gd name="connsiteX176" fmla="*/ 2883856 w 4542389"/>
              <a:gd name="connsiteY176" fmla="*/ 265604 h 5199624"/>
              <a:gd name="connsiteX177" fmla="*/ 2865165 w 4542389"/>
              <a:gd name="connsiteY177" fmla="*/ 274947 h 5199624"/>
              <a:gd name="connsiteX178" fmla="*/ 2840935 w 4542389"/>
              <a:gd name="connsiteY178" fmla="*/ 270942 h 5199624"/>
              <a:gd name="connsiteX179" fmla="*/ 2858242 w 4542389"/>
              <a:gd name="connsiteY179" fmla="*/ 262267 h 5199624"/>
              <a:gd name="connsiteX180" fmla="*/ 2871395 w 4542389"/>
              <a:gd name="connsiteY180" fmla="*/ 253591 h 5199624"/>
              <a:gd name="connsiteX181" fmla="*/ 2880395 w 4542389"/>
              <a:gd name="connsiteY181" fmla="*/ 244248 h 5199624"/>
              <a:gd name="connsiteX182" fmla="*/ 2887318 w 4542389"/>
              <a:gd name="connsiteY182" fmla="*/ 236240 h 5199624"/>
              <a:gd name="connsiteX183" fmla="*/ 2864054 w 4542389"/>
              <a:gd name="connsiteY183" fmla="*/ 160523 h 5199624"/>
              <a:gd name="connsiteX184" fmla="*/ 2876973 w 4542389"/>
              <a:gd name="connsiteY184" fmla="*/ 169114 h 5199624"/>
              <a:gd name="connsiteX185" fmla="*/ 2888531 w 4542389"/>
              <a:gd name="connsiteY185" fmla="*/ 177704 h 5199624"/>
              <a:gd name="connsiteX186" fmla="*/ 2898730 w 4542389"/>
              <a:gd name="connsiteY186" fmla="*/ 186956 h 5199624"/>
              <a:gd name="connsiteX187" fmla="*/ 2906889 w 4542389"/>
              <a:gd name="connsiteY187" fmla="*/ 195546 h 5199624"/>
              <a:gd name="connsiteX188" fmla="*/ 2881732 w 4542389"/>
              <a:gd name="connsiteY188" fmla="*/ 196207 h 5199624"/>
              <a:gd name="connsiteX189" fmla="*/ 2874253 w 4542389"/>
              <a:gd name="connsiteY189" fmla="*/ 186956 h 5199624"/>
              <a:gd name="connsiteX190" fmla="*/ 2865414 w 4542389"/>
              <a:gd name="connsiteY190" fmla="*/ 179026 h 5199624"/>
              <a:gd name="connsiteX191" fmla="*/ 2853855 w 4542389"/>
              <a:gd name="connsiteY191" fmla="*/ 170435 h 5199624"/>
              <a:gd name="connsiteX192" fmla="*/ 2840937 w 4542389"/>
              <a:gd name="connsiteY192" fmla="*/ 162505 h 5199624"/>
              <a:gd name="connsiteX193" fmla="*/ 2726659 w 4542389"/>
              <a:gd name="connsiteY193" fmla="*/ 99951 h 5199624"/>
              <a:gd name="connsiteX194" fmla="*/ 2744967 w 4542389"/>
              <a:gd name="connsiteY194" fmla="*/ 106535 h 5199624"/>
              <a:gd name="connsiteX195" fmla="*/ 2762596 w 4542389"/>
              <a:gd name="connsiteY195" fmla="*/ 113119 h 5199624"/>
              <a:gd name="connsiteX196" fmla="*/ 2780904 w 4542389"/>
              <a:gd name="connsiteY196" fmla="*/ 120362 h 5199624"/>
              <a:gd name="connsiteX197" fmla="*/ 2797856 w 4542389"/>
              <a:gd name="connsiteY197" fmla="*/ 127604 h 5199624"/>
              <a:gd name="connsiteX198" fmla="*/ 2777514 w 4542389"/>
              <a:gd name="connsiteY198" fmla="*/ 129579 h 5199624"/>
              <a:gd name="connsiteX199" fmla="*/ 2760562 w 4542389"/>
              <a:gd name="connsiteY199" fmla="*/ 122337 h 5199624"/>
              <a:gd name="connsiteX200" fmla="*/ 2742932 w 4542389"/>
              <a:gd name="connsiteY200" fmla="*/ 115753 h 5199624"/>
              <a:gd name="connsiteX201" fmla="*/ 2725303 w 4542389"/>
              <a:gd name="connsiteY201" fmla="*/ 108510 h 5199624"/>
              <a:gd name="connsiteX202" fmla="*/ 2707673 w 4542389"/>
              <a:gd name="connsiteY202" fmla="*/ 102585 h 5199624"/>
              <a:gd name="connsiteX203" fmla="*/ 2598639 w 4542389"/>
              <a:gd name="connsiteY203" fmla="*/ 48462 h 5199624"/>
              <a:gd name="connsiteX204" fmla="*/ 2620446 w 4542389"/>
              <a:gd name="connsiteY204" fmla="*/ 48462 h 5199624"/>
              <a:gd name="connsiteX205" fmla="*/ 2620446 w 4542389"/>
              <a:gd name="connsiteY205" fmla="*/ 49904 h 5199624"/>
              <a:gd name="connsiteX206" fmla="*/ 2620446 w 4542389"/>
              <a:gd name="connsiteY206" fmla="*/ 51346 h 5199624"/>
              <a:gd name="connsiteX207" fmla="*/ 2620446 w 4542389"/>
              <a:gd name="connsiteY207" fmla="*/ 52789 h 5199624"/>
              <a:gd name="connsiteX208" fmla="*/ 2620446 w 4542389"/>
              <a:gd name="connsiteY208" fmla="*/ 54952 h 5199624"/>
              <a:gd name="connsiteX209" fmla="*/ 2623853 w 4542389"/>
              <a:gd name="connsiteY209" fmla="*/ 59279 h 5199624"/>
              <a:gd name="connsiteX210" fmla="*/ 2629305 w 4542389"/>
              <a:gd name="connsiteY210" fmla="*/ 64326 h 5199624"/>
              <a:gd name="connsiteX211" fmla="*/ 2637482 w 4542389"/>
              <a:gd name="connsiteY211" fmla="*/ 69374 h 5199624"/>
              <a:gd name="connsiteX212" fmla="*/ 2648386 w 4542389"/>
              <a:gd name="connsiteY212" fmla="*/ 74422 h 5199624"/>
              <a:gd name="connsiteX213" fmla="*/ 2649749 w 4542389"/>
              <a:gd name="connsiteY213" fmla="*/ 74422 h 5199624"/>
              <a:gd name="connsiteX214" fmla="*/ 2650430 w 4542389"/>
              <a:gd name="connsiteY214" fmla="*/ 75143 h 5199624"/>
              <a:gd name="connsiteX215" fmla="*/ 2651793 w 4542389"/>
              <a:gd name="connsiteY215" fmla="*/ 75143 h 5199624"/>
              <a:gd name="connsiteX216" fmla="*/ 2652475 w 4542389"/>
              <a:gd name="connsiteY216" fmla="*/ 75143 h 5199624"/>
              <a:gd name="connsiteX217" fmla="*/ 2634075 w 4542389"/>
              <a:gd name="connsiteY217" fmla="*/ 78028 h 5199624"/>
              <a:gd name="connsiteX218" fmla="*/ 2632712 w 4542389"/>
              <a:gd name="connsiteY218" fmla="*/ 78028 h 5199624"/>
              <a:gd name="connsiteX219" fmla="*/ 2632031 w 4542389"/>
              <a:gd name="connsiteY219" fmla="*/ 77307 h 5199624"/>
              <a:gd name="connsiteX220" fmla="*/ 2630668 w 4542389"/>
              <a:gd name="connsiteY220" fmla="*/ 76586 h 5199624"/>
              <a:gd name="connsiteX221" fmla="*/ 2629986 w 4542389"/>
              <a:gd name="connsiteY221" fmla="*/ 76586 h 5199624"/>
              <a:gd name="connsiteX222" fmla="*/ 2617038 w 4542389"/>
              <a:gd name="connsiteY222" fmla="*/ 70817 h 5199624"/>
              <a:gd name="connsiteX223" fmla="*/ 2608861 w 4542389"/>
              <a:gd name="connsiteY223" fmla="*/ 65769 h 5199624"/>
              <a:gd name="connsiteX224" fmla="*/ 2602046 w 4542389"/>
              <a:gd name="connsiteY224" fmla="*/ 60000 h 5199624"/>
              <a:gd name="connsiteX225" fmla="*/ 2599320 w 4542389"/>
              <a:gd name="connsiteY225" fmla="*/ 54952 h 5199624"/>
              <a:gd name="connsiteX226" fmla="*/ 2599320 w 4542389"/>
              <a:gd name="connsiteY226" fmla="*/ 52789 h 5199624"/>
              <a:gd name="connsiteX227" fmla="*/ 2598639 w 4542389"/>
              <a:gd name="connsiteY227" fmla="*/ 51346 h 5199624"/>
              <a:gd name="connsiteX228" fmla="*/ 2598639 w 4542389"/>
              <a:gd name="connsiteY228" fmla="*/ 49904 h 5199624"/>
              <a:gd name="connsiteX229" fmla="*/ 2598639 w 4542389"/>
              <a:gd name="connsiteY229" fmla="*/ 48462 h 5199624"/>
              <a:gd name="connsiteX230" fmla="*/ 2676246 w 4542389"/>
              <a:gd name="connsiteY230" fmla="*/ 0 h 5199624"/>
              <a:gd name="connsiteX231" fmla="*/ 2694868 w 4542389"/>
              <a:gd name="connsiteY231" fmla="*/ 2019 h 5199624"/>
              <a:gd name="connsiteX232" fmla="*/ 2681074 w 4542389"/>
              <a:gd name="connsiteY232" fmla="*/ 7403 h 5199624"/>
              <a:gd name="connsiteX233" fmla="*/ 2667969 w 4542389"/>
              <a:gd name="connsiteY233" fmla="*/ 12788 h 5199624"/>
              <a:gd name="connsiteX234" fmla="*/ 2656244 w 4542389"/>
              <a:gd name="connsiteY234" fmla="*/ 18172 h 5199624"/>
              <a:gd name="connsiteX235" fmla="*/ 2645899 w 4542389"/>
              <a:gd name="connsiteY235" fmla="*/ 23557 h 5199624"/>
              <a:gd name="connsiteX236" fmla="*/ 2625897 w 4542389"/>
              <a:gd name="connsiteY236" fmla="*/ 22211 h 5199624"/>
              <a:gd name="connsiteX237" fmla="*/ 2636932 w 4542389"/>
              <a:gd name="connsiteY237" fmla="*/ 16153 h 5199624"/>
              <a:gd name="connsiteX238" fmla="*/ 2649347 w 4542389"/>
              <a:gd name="connsiteY238" fmla="*/ 10769 h 5199624"/>
              <a:gd name="connsiteX239" fmla="*/ 2662452 w 4542389"/>
              <a:gd name="connsiteY239" fmla="*/ 5384 h 5199624"/>
              <a:gd name="connsiteX240" fmla="*/ 2676246 w 4542389"/>
              <a:gd name="connsiteY240" fmla="*/ 0 h 519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4542389" h="5199624">
                <a:moveTo>
                  <a:pt x="634944" y="4900464"/>
                </a:moveTo>
                <a:lnTo>
                  <a:pt x="638372" y="5076400"/>
                </a:lnTo>
                <a:cubicBezTo>
                  <a:pt x="559518" y="5115421"/>
                  <a:pt x="479979" y="5155126"/>
                  <a:pt x="400440" y="5194147"/>
                </a:cubicBezTo>
                <a:cubicBezTo>
                  <a:pt x="395640" y="5196201"/>
                  <a:pt x="392211" y="5197570"/>
                  <a:pt x="388097" y="5199624"/>
                </a:cubicBezTo>
                <a:lnTo>
                  <a:pt x="0" y="5199624"/>
                </a:lnTo>
                <a:cubicBezTo>
                  <a:pt x="56226" y="5173610"/>
                  <a:pt x="112452" y="5147596"/>
                  <a:pt x="167992" y="5121582"/>
                </a:cubicBezTo>
                <a:cubicBezTo>
                  <a:pt x="247532" y="5084615"/>
                  <a:pt x="325700" y="5047648"/>
                  <a:pt x="404554" y="5010681"/>
                </a:cubicBezTo>
                <a:cubicBezTo>
                  <a:pt x="481350" y="4973714"/>
                  <a:pt x="558147" y="4937431"/>
                  <a:pt x="634944" y="4900464"/>
                </a:cubicBezTo>
                <a:close/>
                <a:moveTo>
                  <a:pt x="2163147" y="4112998"/>
                </a:moveTo>
                <a:lnTo>
                  <a:pt x="2213305" y="4240630"/>
                </a:lnTo>
                <a:cubicBezTo>
                  <a:pt x="2156963" y="4272881"/>
                  <a:pt x="2099934" y="4305133"/>
                  <a:pt x="2042218" y="4337384"/>
                </a:cubicBezTo>
                <a:cubicBezTo>
                  <a:pt x="1983128" y="4370321"/>
                  <a:pt x="1924038" y="4403258"/>
                  <a:pt x="1863573" y="4436196"/>
                </a:cubicBezTo>
                <a:cubicBezTo>
                  <a:pt x="1803109" y="4469819"/>
                  <a:pt x="1741270" y="4503443"/>
                  <a:pt x="1678745" y="4537066"/>
                </a:cubicBezTo>
                <a:cubicBezTo>
                  <a:pt x="1616219" y="4571376"/>
                  <a:pt x="1552319" y="4604999"/>
                  <a:pt x="1487732" y="4639309"/>
                </a:cubicBezTo>
                <a:lnTo>
                  <a:pt x="1456813" y="4489719"/>
                </a:lnTo>
                <a:cubicBezTo>
                  <a:pt x="1520026" y="4456781"/>
                  <a:pt x="1581864" y="4424530"/>
                  <a:pt x="1643016" y="4392965"/>
                </a:cubicBezTo>
                <a:cubicBezTo>
                  <a:pt x="1704167" y="4360714"/>
                  <a:pt x="1763945" y="4329836"/>
                  <a:pt x="1823035" y="4297584"/>
                </a:cubicBezTo>
                <a:cubicBezTo>
                  <a:pt x="1881438" y="4266706"/>
                  <a:pt x="1939154" y="4235827"/>
                  <a:pt x="1996183" y="4204262"/>
                </a:cubicBezTo>
                <a:cubicBezTo>
                  <a:pt x="2052525" y="4174070"/>
                  <a:pt x="2108179" y="4143191"/>
                  <a:pt x="2163147" y="4112998"/>
                </a:cubicBezTo>
                <a:close/>
                <a:moveTo>
                  <a:pt x="3268994" y="3440623"/>
                </a:moveTo>
                <a:lnTo>
                  <a:pt x="3343019" y="3532056"/>
                </a:lnTo>
                <a:cubicBezTo>
                  <a:pt x="3304636" y="3558868"/>
                  <a:pt x="3264882" y="3587054"/>
                  <a:pt x="3224443" y="3613866"/>
                </a:cubicBezTo>
                <a:cubicBezTo>
                  <a:pt x="3183318" y="3642739"/>
                  <a:pt x="3141508" y="3670238"/>
                  <a:pt x="3099013" y="3698425"/>
                </a:cubicBezTo>
                <a:cubicBezTo>
                  <a:pt x="3056517" y="3727298"/>
                  <a:pt x="3011966" y="3756172"/>
                  <a:pt x="2967414" y="3785046"/>
                </a:cubicBezTo>
                <a:cubicBezTo>
                  <a:pt x="2922177" y="3813920"/>
                  <a:pt x="2876254" y="3843481"/>
                  <a:pt x="2829647" y="3873042"/>
                </a:cubicBezTo>
                <a:lnTo>
                  <a:pt x="2765218" y="3765109"/>
                </a:lnTo>
                <a:cubicBezTo>
                  <a:pt x="2811140" y="3736923"/>
                  <a:pt x="2856378" y="3708737"/>
                  <a:pt x="2900929" y="3681238"/>
                </a:cubicBezTo>
                <a:cubicBezTo>
                  <a:pt x="2944110" y="3653739"/>
                  <a:pt x="2987291" y="3626240"/>
                  <a:pt x="3029101" y="3599429"/>
                </a:cubicBezTo>
                <a:cubicBezTo>
                  <a:pt x="3071596" y="3572617"/>
                  <a:pt x="3112721" y="3545806"/>
                  <a:pt x="3152475" y="3518994"/>
                </a:cubicBezTo>
                <a:cubicBezTo>
                  <a:pt x="3192228" y="3492871"/>
                  <a:pt x="3231297" y="3466747"/>
                  <a:pt x="3268994" y="3440623"/>
                </a:cubicBezTo>
                <a:close/>
                <a:moveTo>
                  <a:pt x="4015835" y="2850023"/>
                </a:moveTo>
                <a:lnTo>
                  <a:pt x="4100194" y="2911740"/>
                </a:lnTo>
                <a:cubicBezTo>
                  <a:pt x="4076876" y="2935741"/>
                  <a:pt x="4051499" y="2959742"/>
                  <a:pt x="4026123" y="2984429"/>
                </a:cubicBezTo>
                <a:cubicBezTo>
                  <a:pt x="4000061" y="3009116"/>
                  <a:pt x="3973999" y="3033803"/>
                  <a:pt x="3945879" y="3058490"/>
                </a:cubicBezTo>
                <a:cubicBezTo>
                  <a:pt x="3917760" y="3083177"/>
                  <a:pt x="3888955" y="3109235"/>
                  <a:pt x="3859463" y="3134608"/>
                </a:cubicBezTo>
                <a:cubicBezTo>
                  <a:pt x="3829286" y="3159980"/>
                  <a:pt x="3798423" y="3186039"/>
                  <a:pt x="3766189" y="3212783"/>
                </a:cubicBezTo>
                <a:lnTo>
                  <a:pt x="3685945" y="3136665"/>
                </a:lnTo>
                <a:cubicBezTo>
                  <a:pt x="3717494" y="3111978"/>
                  <a:pt x="3748357" y="3087291"/>
                  <a:pt x="3777848" y="3062604"/>
                </a:cubicBezTo>
                <a:cubicBezTo>
                  <a:pt x="3807339" y="3037917"/>
                  <a:pt x="3835459" y="3013916"/>
                  <a:pt x="3863578" y="2989915"/>
                </a:cubicBezTo>
                <a:cubicBezTo>
                  <a:pt x="3891012" y="2965914"/>
                  <a:pt x="3917074" y="2942599"/>
                  <a:pt x="3943136" y="2919283"/>
                </a:cubicBezTo>
                <a:cubicBezTo>
                  <a:pt x="3968512" y="2895282"/>
                  <a:pt x="3992517" y="2873338"/>
                  <a:pt x="4015835" y="2850023"/>
                </a:cubicBezTo>
                <a:close/>
                <a:moveTo>
                  <a:pt x="4415170" y="2310911"/>
                </a:moveTo>
                <a:lnTo>
                  <a:pt x="4499982" y="2345801"/>
                </a:lnTo>
                <a:cubicBezTo>
                  <a:pt x="4491018" y="2367692"/>
                  <a:pt x="4482055" y="2389584"/>
                  <a:pt x="4471711" y="2412160"/>
                </a:cubicBezTo>
                <a:cubicBezTo>
                  <a:pt x="4461368" y="2434736"/>
                  <a:pt x="4450336" y="2457312"/>
                  <a:pt x="4437235" y="2479887"/>
                </a:cubicBezTo>
                <a:cubicBezTo>
                  <a:pt x="4424134" y="2503147"/>
                  <a:pt x="4411032" y="2526407"/>
                  <a:pt x="4395863" y="2549667"/>
                </a:cubicBezTo>
                <a:cubicBezTo>
                  <a:pt x="4380003" y="2573611"/>
                  <a:pt x="4364144" y="2598240"/>
                  <a:pt x="4346905" y="2622184"/>
                </a:cubicBezTo>
                <a:lnTo>
                  <a:pt x="4261403" y="2573611"/>
                </a:lnTo>
                <a:cubicBezTo>
                  <a:pt x="4278641" y="2550351"/>
                  <a:pt x="4295190" y="2527776"/>
                  <a:pt x="4310360" y="2505200"/>
                </a:cubicBezTo>
                <a:cubicBezTo>
                  <a:pt x="4324840" y="2482624"/>
                  <a:pt x="4339321" y="2460732"/>
                  <a:pt x="4352422" y="2438156"/>
                </a:cubicBezTo>
                <a:cubicBezTo>
                  <a:pt x="4364833" y="2416265"/>
                  <a:pt x="4376556" y="2395057"/>
                  <a:pt x="4386899" y="2373165"/>
                </a:cubicBezTo>
                <a:cubicBezTo>
                  <a:pt x="4397931" y="2351958"/>
                  <a:pt x="4406895" y="2331434"/>
                  <a:pt x="4415170" y="2310911"/>
                </a:cubicBezTo>
                <a:close/>
                <a:moveTo>
                  <a:pt x="4394665" y="1814202"/>
                </a:moveTo>
                <a:lnTo>
                  <a:pt x="4462372" y="1819720"/>
                </a:lnTo>
                <a:cubicBezTo>
                  <a:pt x="4473998" y="1839724"/>
                  <a:pt x="4484941" y="1860417"/>
                  <a:pt x="4493832" y="1881111"/>
                </a:cubicBezTo>
                <a:cubicBezTo>
                  <a:pt x="4503406" y="1901804"/>
                  <a:pt x="4511613" y="1922498"/>
                  <a:pt x="4517768" y="1943881"/>
                </a:cubicBezTo>
                <a:cubicBezTo>
                  <a:pt x="4524607" y="1965954"/>
                  <a:pt x="4530079" y="1987337"/>
                  <a:pt x="4534182" y="2009410"/>
                </a:cubicBezTo>
                <a:cubicBezTo>
                  <a:pt x="4538286" y="2032173"/>
                  <a:pt x="4541021" y="2054246"/>
                  <a:pt x="4542389" y="2077009"/>
                </a:cubicBezTo>
                <a:lnTo>
                  <a:pt x="4463740" y="2056315"/>
                </a:lnTo>
                <a:cubicBezTo>
                  <a:pt x="4463056" y="2034242"/>
                  <a:pt x="4461004" y="2013549"/>
                  <a:pt x="4457585" y="1992166"/>
                </a:cubicBezTo>
                <a:cubicBezTo>
                  <a:pt x="4454849" y="1971472"/>
                  <a:pt x="4450062" y="1950779"/>
                  <a:pt x="4443906" y="1930775"/>
                </a:cubicBezTo>
                <a:cubicBezTo>
                  <a:pt x="4438435" y="1910771"/>
                  <a:pt x="4430912" y="1890768"/>
                  <a:pt x="4423389" y="1871454"/>
                </a:cubicBezTo>
                <a:cubicBezTo>
                  <a:pt x="4414498" y="1852140"/>
                  <a:pt x="4405608" y="1833516"/>
                  <a:pt x="4394665" y="1814202"/>
                </a:cubicBezTo>
                <a:close/>
                <a:moveTo>
                  <a:pt x="3991362" y="1420471"/>
                </a:moveTo>
                <a:cubicBezTo>
                  <a:pt x="4017566" y="1434258"/>
                  <a:pt x="4043080" y="1448046"/>
                  <a:pt x="4067215" y="1461833"/>
                </a:cubicBezTo>
                <a:cubicBezTo>
                  <a:pt x="4091350" y="1476310"/>
                  <a:pt x="4114796" y="1490787"/>
                  <a:pt x="4137551" y="1505953"/>
                </a:cubicBezTo>
                <a:cubicBezTo>
                  <a:pt x="4160307" y="1520429"/>
                  <a:pt x="4182374" y="1534906"/>
                  <a:pt x="4203061" y="1550072"/>
                </a:cubicBezTo>
                <a:cubicBezTo>
                  <a:pt x="4224438" y="1565928"/>
                  <a:pt x="4245125" y="1581094"/>
                  <a:pt x="4263743" y="1596949"/>
                </a:cubicBezTo>
                <a:lnTo>
                  <a:pt x="4212715" y="1604532"/>
                </a:lnTo>
                <a:cubicBezTo>
                  <a:pt x="4194786" y="1590056"/>
                  <a:pt x="4176168" y="1574890"/>
                  <a:pt x="4156170" y="1560413"/>
                </a:cubicBezTo>
                <a:cubicBezTo>
                  <a:pt x="4136862" y="1545936"/>
                  <a:pt x="4116175" y="1532149"/>
                  <a:pt x="4094798" y="1517672"/>
                </a:cubicBezTo>
                <a:cubicBezTo>
                  <a:pt x="4073421" y="1503195"/>
                  <a:pt x="4050665" y="1489408"/>
                  <a:pt x="4027909" y="1475620"/>
                </a:cubicBezTo>
                <a:cubicBezTo>
                  <a:pt x="4004464" y="1462522"/>
                  <a:pt x="3980329" y="1448046"/>
                  <a:pt x="3955504" y="1434948"/>
                </a:cubicBezTo>
                <a:close/>
                <a:moveTo>
                  <a:pt x="3420217" y="1187259"/>
                </a:moveTo>
                <a:cubicBezTo>
                  <a:pt x="3422967" y="1188617"/>
                  <a:pt x="3425717" y="1189295"/>
                  <a:pt x="3429154" y="1189974"/>
                </a:cubicBezTo>
                <a:cubicBezTo>
                  <a:pt x="3431903" y="1191332"/>
                  <a:pt x="3434653" y="1192011"/>
                  <a:pt x="3437403" y="1192690"/>
                </a:cubicBezTo>
                <a:cubicBezTo>
                  <a:pt x="3440152" y="1194047"/>
                  <a:pt x="3442902" y="1194726"/>
                  <a:pt x="3446339" y="1195405"/>
                </a:cubicBezTo>
                <a:cubicBezTo>
                  <a:pt x="3449089" y="1196763"/>
                  <a:pt x="3451838" y="1197442"/>
                  <a:pt x="3454588" y="1198799"/>
                </a:cubicBezTo>
                <a:cubicBezTo>
                  <a:pt x="3476585" y="1205588"/>
                  <a:pt x="3497895" y="1213055"/>
                  <a:pt x="3519205" y="1220523"/>
                </a:cubicBezTo>
                <a:cubicBezTo>
                  <a:pt x="3540515" y="1227311"/>
                  <a:pt x="3561824" y="1234779"/>
                  <a:pt x="3582447" y="1242246"/>
                </a:cubicBezTo>
                <a:cubicBezTo>
                  <a:pt x="3603069" y="1249714"/>
                  <a:pt x="3623692" y="1257181"/>
                  <a:pt x="3643627" y="1264648"/>
                </a:cubicBezTo>
                <a:cubicBezTo>
                  <a:pt x="3663562" y="1272116"/>
                  <a:pt x="3684184" y="1280262"/>
                  <a:pt x="3703432" y="1287730"/>
                </a:cubicBezTo>
                <a:lnTo>
                  <a:pt x="3676622" y="1304701"/>
                </a:lnTo>
                <a:cubicBezTo>
                  <a:pt x="3658062" y="1297234"/>
                  <a:pt x="3638815" y="1289766"/>
                  <a:pt x="3618880" y="1282299"/>
                </a:cubicBezTo>
                <a:cubicBezTo>
                  <a:pt x="3598945" y="1274831"/>
                  <a:pt x="3579010" y="1267364"/>
                  <a:pt x="3559075" y="1260575"/>
                </a:cubicBezTo>
                <a:cubicBezTo>
                  <a:pt x="3537765" y="1252429"/>
                  <a:pt x="3517143" y="1244962"/>
                  <a:pt x="3496520" y="1238173"/>
                </a:cubicBezTo>
                <a:cubicBezTo>
                  <a:pt x="3475898" y="1230706"/>
                  <a:pt x="3454588" y="1223917"/>
                  <a:pt x="3433278" y="1216450"/>
                </a:cubicBezTo>
                <a:cubicBezTo>
                  <a:pt x="3429841" y="1215092"/>
                  <a:pt x="3427091" y="1214413"/>
                  <a:pt x="3424342" y="1213734"/>
                </a:cubicBezTo>
                <a:cubicBezTo>
                  <a:pt x="3421592" y="1213055"/>
                  <a:pt x="3418155" y="1211698"/>
                  <a:pt x="3415405" y="1211019"/>
                </a:cubicBezTo>
                <a:cubicBezTo>
                  <a:pt x="3412656" y="1209661"/>
                  <a:pt x="3409906" y="1208982"/>
                  <a:pt x="3407156" y="1207625"/>
                </a:cubicBezTo>
                <a:cubicBezTo>
                  <a:pt x="3403719" y="1206946"/>
                  <a:pt x="3400970" y="1205588"/>
                  <a:pt x="3398220" y="1204909"/>
                </a:cubicBezTo>
                <a:close/>
                <a:moveTo>
                  <a:pt x="2931924" y="1011593"/>
                </a:moveTo>
                <a:cubicBezTo>
                  <a:pt x="2949042" y="1018551"/>
                  <a:pt x="2966843" y="1024813"/>
                  <a:pt x="2984645" y="1031771"/>
                </a:cubicBezTo>
                <a:cubicBezTo>
                  <a:pt x="3003132" y="1039424"/>
                  <a:pt x="3021618" y="1045686"/>
                  <a:pt x="3040790" y="1053340"/>
                </a:cubicBezTo>
                <a:cubicBezTo>
                  <a:pt x="3059961" y="1060298"/>
                  <a:pt x="3079132" y="1067256"/>
                  <a:pt x="3099673" y="1074909"/>
                </a:cubicBezTo>
                <a:cubicBezTo>
                  <a:pt x="3119528" y="1081867"/>
                  <a:pt x="3140754" y="1089521"/>
                  <a:pt x="3161294" y="1097174"/>
                </a:cubicBezTo>
                <a:lnTo>
                  <a:pt x="3136646" y="1113873"/>
                </a:lnTo>
                <a:cubicBezTo>
                  <a:pt x="3115420" y="1105524"/>
                  <a:pt x="3094195" y="1097870"/>
                  <a:pt x="3074339" y="1090912"/>
                </a:cubicBezTo>
                <a:cubicBezTo>
                  <a:pt x="3053799" y="1083259"/>
                  <a:pt x="3033943" y="1074909"/>
                  <a:pt x="3014771" y="1067951"/>
                </a:cubicBezTo>
                <a:cubicBezTo>
                  <a:pt x="2995600" y="1060994"/>
                  <a:pt x="2976429" y="1054036"/>
                  <a:pt x="2957943" y="1047078"/>
                </a:cubicBezTo>
                <a:cubicBezTo>
                  <a:pt x="2940141" y="1039424"/>
                  <a:pt x="2922339" y="1032466"/>
                  <a:pt x="2904537" y="1026204"/>
                </a:cubicBezTo>
                <a:close/>
                <a:moveTo>
                  <a:pt x="2553709" y="854100"/>
                </a:moveTo>
                <a:cubicBezTo>
                  <a:pt x="2566710" y="860295"/>
                  <a:pt x="2579026" y="866490"/>
                  <a:pt x="2592710" y="871997"/>
                </a:cubicBezTo>
                <a:cubicBezTo>
                  <a:pt x="2606395" y="878880"/>
                  <a:pt x="2620764" y="885075"/>
                  <a:pt x="2635133" y="891270"/>
                </a:cubicBezTo>
                <a:cubicBezTo>
                  <a:pt x="2649501" y="898154"/>
                  <a:pt x="2664554" y="905037"/>
                  <a:pt x="2679608" y="911921"/>
                </a:cubicBezTo>
                <a:cubicBezTo>
                  <a:pt x="2695345" y="918804"/>
                  <a:pt x="2711082" y="924999"/>
                  <a:pt x="2728188" y="932571"/>
                </a:cubicBezTo>
                <a:lnTo>
                  <a:pt x="2698766" y="944273"/>
                </a:lnTo>
                <a:cubicBezTo>
                  <a:pt x="2681660" y="937389"/>
                  <a:pt x="2665923" y="930506"/>
                  <a:pt x="2650186" y="922934"/>
                </a:cubicBezTo>
                <a:cubicBezTo>
                  <a:pt x="2634448" y="916739"/>
                  <a:pt x="2619395" y="909167"/>
                  <a:pt x="2605027" y="902284"/>
                </a:cubicBezTo>
                <a:cubicBezTo>
                  <a:pt x="2589973" y="896089"/>
                  <a:pt x="2576289" y="889894"/>
                  <a:pt x="2561920" y="883010"/>
                </a:cubicBezTo>
                <a:cubicBezTo>
                  <a:pt x="2548920" y="876127"/>
                  <a:pt x="2535235" y="869932"/>
                  <a:pt x="2522919" y="863737"/>
                </a:cubicBezTo>
                <a:close/>
                <a:moveTo>
                  <a:pt x="2296051" y="702664"/>
                </a:moveTo>
                <a:cubicBezTo>
                  <a:pt x="2303594" y="708116"/>
                  <a:pt x="2311137" y="714249"/>
                  <a:pt x="2319366" y="719701"/>
                </a:cubicBezTo>
                <a:cubicBezTo>
                  <a:pt x="2327595" y="725834"/>
                  <a:pt x="2335824" y="731285"/>
                  <a:pt x="2345424" y="738100"/>
                </a:cubicBezTo>
                <a:cubicBezTo>
                  <a:pt x="2354339" y="744233"/>
                  <a:pt x="2363939" y="750367"/>
                  <a:pt x="2374225" y="756500"/>
                </a:cubicBezTo>
                <a:cubicBezTo>
                  <a:pt x="2385197" y="762633"/>
                  <a:pt x="2395484" y="769448"/>
                  <a:pt x="2407141" y="776262"/>
                </a:cubicBezTo>
                <a:lnTo>
                  <a:pt x="2374225" y="783758"/>
                </a:lnTo>
                <a:cubicBezTo>
                  <a:pt x="2363254" y="776944"/>
                  <a:pt x="2352282" y="770129"/>
                  <a:pt x="2341995" y="763314"/>
                </a:cubicBezTo>
                <a:cubicBezTo>
                  <a:pt x="2331024" y="757181"/>
                  <a:pt x="2320737" y="750367"/>
                  <a:pt x="2311823" y="744233"/>
                </a:cubicBezTo>
                <a:cubicBezTo>
                  <a:pt x="2302908" y="738100"/>
                  <a:pt x="2293993" y="731967"/>
                  <a:pt x="2285764" y="725834"/>
                </a:cubicBezTo>
                <a:cubicBezTo>
                  <a:pt x="2277535" y="719701"/>
                  <a:pt x="2269992" y="714249"/>
                  <a:pt x="2262449" y="708116"/>
                </a:cubicBezTo>
                <a:close/>
                <a:moveTo>
                  <a:pt x="2203777" y="563342"/>
                </a:moveTo>
                <a:cubicBezTo>
                  <a:pt x="2203777" y="568880"/>
                  <a:pt x="2204482" y="574418"/>
                  <a:pt x="2205186" y="579264"/>
                </a:cubicBezTo>
                <a:cubicBezTo>
                  <a:pt x="2205890" y="584802"/>
                  <a:pt x="2208004" y="590341"/>
                  <a:pt x="2209412" y="596571"/>
                </a:cubicBezTo>
                <a:cubicBezTo>
                  <a:pt x="2211525" y="602109"/>
                  <a:pt x="2214343" y="607648"/>
                  <a:pt x="2217160" y="613878"/>
                </a:cubicBezTo>
                <a:cubicBezTo>
                  <a:pt x="2220682" y="620109"/>
                  <a:pt x="2224204" y="626339"/>
                  <a:pt x="2228430" y="632569"/>
                </a:cubicBezTo>
                <a:lnTo>
                  <a:pt x="2193212" y="635339"/>
                </a:lnTo>
                <a:cubicBezTo>
                  <a:pt x="2188986" y="629108"/>
                  <a:pt x="2185464" y="622878"/>
                  <a:pt x="2181943" y="616647"/>
                </a:cubicBezTo>
                <a:cubicBezTo>
                  <a:pt x="2179125" y="610417"/>
                  <a:pt x="2176308" y="604186"/>
                  <a:pt x="2174195" y="597956"/>
                </a:cubicBezTo>
                <a:cubicBezTo>
                  <a:pt x="2172082" y="591725"/>
                  <a:pt x="2170673" y="586187"/>
                  <a:pt x="2169969" y="580649"/>
                </a:cubicBezTo>
                <a:cubicBezTo>
                  <a:pt x="2168560" y="575111"/>
                  <a:pt x="2168560" y="569572"/>
                  <a:pt x="2168560" y="564034"/>
                </a:cubicBezTo>
                <a:close/>
                <a:moveTo>
                  <a:pt x="2270964" y="442193"/>
                </a:moveTo>
                <a:lnTo>
                  <a:pt x="2298099" y="447123"/>
                </a:lnTo>
                <a:cubicBezTo>
                  <a:pt x="2291141" y="451349"/>
                  <a:pt x="2284184" y="455576"/>
                  <a:pt x="2277226" y="459802"/>
                </a:cubicBezTo>
                <a:cubicBezTo>
                  <a:pt x="2270964" y="464028"/>
                  <a:pt x="2264702" y="468254"/>
                  <a:pt x="2258440" y="473184"/>
                </a:cubicBezTo>
                <a:cubicBezTo>
                  <a:pt x="2252177" y="477410"/>
                  <a:pt x="2246611" y="482341"/>
                  <a:pt x="2241741" y="486567"/>
                </a:cubicBezTo>
                <a:cubicBezTo>
                  <a:pt x="2236174" y="492202"/>
                  <a:pt x="2231304" y="496428"/>
                  <a:pt x="2227129" y="502063"/>
                </a:cubicBezTo>
                <a:lnTo>
                  <a:pt x="2195819" y="499245"/>
                </a:lnTo>
                <a:cubicBezTo>
                  <a:pt x="2199994" y="494315"/>
                  <a:pt x="2205560" y="488680"/>
                  <a:pt x="2210430" y="483749"/>
                </a:cubicBezTo>
                <a:cubicBezTo>
                  <a:pt x="2215997" y="478819"/>
                  <a:pt x="2222259" y="473889"/>
                  <a:pt x="2228521" y="468958"/>
                </a:cubicBezTo>
                <a:cubicBezTo>
                  <a:pt x="2234783" y="464028"/>
                  <a:pt x="2241741" y="459802"/>
                  <a:pt x="2248699" y="455576"/>
                </a:cubicBezTo>
                <a:cubicBezTo>
                  <a:pt x="2255656" y="450645"/>
                  <a:pt x="2263310" y="446419"/>
                  <a:pt x="2270964" y="442193"/>
                </a:cubicBezTo>
                <a:close/>
                <a:moveTo>
                  <a:pt x="2495440" y="360421"/>
                </a:moveTo>
                <a:lnTo>
                  <a:pt x="2516170" y="366478"/>
                </a:lnTo>
                <a:cubicBezTo>
                  <a:pt x="2506496" y="369170"/>
                  <a:pt x="2496131" y="371863"/>
                  <a:pt x="2485765" y="374555"/>
                </a:cubicBezTo>
                <a:cubicBezTo>
                  <a:pt x="2475400" y="377247"/>
                  <a:pt x="2466417" y="380612"/>
                  <a:pt x="2456052" y="383304"/>
                </a:cubicBezTo>
                <a:cubicBezTo>
                  <a:pt x="2446378" y="386670"/>
                  <a:pt x="2436703" y="389362"/>
                  <a:pt x="2427029" y="392727"/>
                </a:cubicBezTo>
                <a:cubicBezTo>
                  <a:pt x="2416664" y="396092"/>
                  <a:pt x="2407681" y="398785"/>
                  <a:pt x="2398698" y="402150"/>
                </a:cubicBezTo>
                <a:lnTo>
                  <a:pt x="2374512" y="396765"/>
                </a:lnTo>
                <a:cubicBezTo>
                  <a:pt x="2384186" y="393400"/>
                  <a:pt x="2393860" y="390035"/>
                  <a:pt x="2404226" y="387343"/>
                </a:cubicBezTo>
                <a:cubicBezTo>
                  <a:pt x="2413900" y="383978"/>
                  <a:pt x="2423574" y="380612"/>
                  <a:pt x="2433939" y="377247"/>
                </a:cubicBezTo>
                <a:cubicBezTo>
                  <a:pt x="2444304" y="374555"/>
                  <a:pt x="2453979" y="371863"/>
                  <a:pt x="2464344" y="369170"/>
                </a:cubicBezTo>
                <a:cubicBezTo>
                  <a:pt x="2474709" y="365805"/>
                  <a:pt x="2485074" y="363113"/>
                  <a:pt x="2495440" y="360421"/>
                </a:cubicBezTo>
                <a:close/>
                <a:moveTo>
                  <a:pt x="2748358" y="302874"/>
                </a:moveTo>
                <a:lnTo>
                  <a:pt x="2767559" y="308871"/>
                </a:lnTo>
                <a:cubicBezTo>
                  <a:pt x="2764816" y="309537"/>
                  <a:pt x="2760702" y="310870"/>
                  <a:pt x="2757273" y="311536"/>
                </a:cubicBezTo>
                <a:cubicBezTo>
                  <a:pt x="2753844" y="312203"/>
                  <a:pt x="2749730" y="312869"/>
                  <a:pt x="2746301" y="313535"/>
                </a:cubicBezTo>
                <a:cubicBezTo>
                  <a:pt x="2742187" y="314868"/>
                  <a:pt x="2738072" y="315534"/>
                  <a:pt x="2733958" y="316867"/>
                </a:cubicBezTo>
                <a:cubicBezTo>
                  <a:pt x="2730529" y="317533"/>
                  <a:pt x="2725729" y="318200"/>
                  <a:pt x="2721614" y="318866"/>
                </a:cubicBezTo>
                <a:cubicBezTo>
                  <a:pt x="2715443" y="320199"/>
                  <a:pt x="2708585" y="321531"/>
                  <a:pt x="2701728" y="322864"/>
                </a:cubicBezTo>
                <a:cubicBezTo>
                  <a:pt x="2695556" y="324197"/>
                  <a:pt x="2688699" y="325529"/>
                  <a:pt x="2682527" y="326862"/>
                </a:cubicBezTo>
                <a:cubicBezTo>
                  <a:pt x="2675669" y="328195"/>
                  <a:pt x="2668812" y="329527"/>
                  <a:pt x="2661954" y="331526"/>
                </a:cubicBezTo>
                <a:cubicBezTo>
                  <a:pt x="2655783" y="332859"/>
                  <a:pt x="2648925" y="334192"/>
                  <a:pt x="2641382" y="335525"/>
                </a:cubicBezTo>
                <a:lnTo>
                  <a:pt x="2622867" y="329527"/>
                </a:lnTo>
                <a:cubicBezTo>
                  <a:pt x="2629724" y="328195"/>
                  <a:pt x="2636582" y="326862"/>
                  <a:pt x="2643439" y="325529"/>
                </a:cubicBezTo>
                <a:cubicBezTo>
                  <a:pt x="2650297" y="323530"/>
                  <a:pt x="2657154" y="322198"/>
                  <a:pt x="2663326" y="320865"/>
                </a:cubicBezTo>
                <a:cubicBezTo>
                  <a:pt x="2670183" y="319532"/>
                  <a:pt x="2677041" y="318200"/>
                  <a:pt x="2683898" y="316867"/>
                </a:cubicBezTo>
                <a:cubicBezTo>
                  <a:pt x="2690070" y="315534"/>
                  <a:pt x="2696927" y="314202"/>
                  <a:pt x="2703785" y="312869"/>
                </a:cubicBezTo>
                <a:cubicBezTo>
                  <a:pt x="2707899" y="312203"/>
                  <a:pt x="2712014" y="311536"/>
                  <a:pt x="2715443" y="310870"/>
                </a:cubicBezTo>
                <a:cubicBezTo>
                  <a:pt x="2719557" y="309537"/>
                  <a:pt x="2722986" y="308871"/>
                  <a:pt x="2727100" y="308205"/>
                </a:cubicBezTo>
                <a:cubicBezTo>
                  <a:pt x="2730529" y="307538"/>
                  <a:pt x="2733958" y="306206"/>
                  <a:pt x="2737386" y="305539"/>
                </a:cubicBezTo>
                <a:cubicBezTo>
                  <a:pt x="2740815" y="304873"/>
                  <a:pt x="2744930" y="304207"/>
                  <a:pt x="2748358" y="302874"/>
                </a:cubicBezTo>
                <a:close/>
                <a:moveTo>
                  <a:pt x="2887318" y="236240"/>
                </a:moveTo>
                <a:lnTo>
                  <a:pt x="2912932" y="237575"/>
                </a:lnTo>
                <a:cubicBezTo>
                  <a:pt x="2911547" y="240911"/>
                  <a:pt x="2909470" y="243581"/>
                  <a:pt x="2906701" y="246918"/>
                </a:cubicBezTo>
                <a:cubicBezTo>
                  <a:pt x="2904624" y="249587"/>
                  <a:pt x="2901163" y="252924"/>
                  <a:pt x="2897009" y="256261"/>
                </a:cubicBezTo>
                <a:cubicBezTo>
                  <a:pt x="2893548" y="258930"/>
                  <a:pt x="2888702" y="262267"/>
                  <a:pt x="2883856" y="265604"/>
                </a:cubicBezTo>
                <a:cubicBezTo>
                  <a:pt x="2878318" y="268940"/>
                  <a:pt x="2872087" y="271610"/>
                  <a:pt x="2865165" y="274947"/>
                </a:cubicBezTo>
                <a:lnTo>
                  <a:pt x="2840935" y="270942"/>
                </a:lnTo>
                <a:cubicBezTo>
                  <a:pt x="2847858" y="268273"/>
                  <a:pt x="2852704" y="265604"/>
                  <a:pt x="2858242" y="262267"/>
                </a:cubicBezTo>
                <a:cubicBezTo>
                  <a:pt x="2863088" y="258930"/>
                  <a:pt x="2867241" y="256261"/>
                  <a:pt x="2871395" y="253591"/>
                </a:cubicBezTo>
                <a:cubicBezTo>
                  <a:pt x="2874857" y="250922"/>
                  <a:pt x="2878318" y="247585"/>
                  <a:pt x="2880395" y="244248"/>
                </a:cubicBezTo>
                <a:cubicBezTo>
                  <a:pt x="2883164" y="241579"/>
                  <a:pt x="2885241" y="238909"/>
                  <a:pt x="2887318" y="236240"/>
                </a:cubicBezTo>
                <a:close/>
                <a:moveTo>
                  <a:pt x="2864054" y="160523"/>
                </a:moveTo>
                <a:cubicBezTo>
                  <a:pt x="2868134" y="163827"/>
                  <a:pt x="2872893" y="166470"/>
                  <a:pt x="2876973" y="169114"/>
                </a:cubicBezTo>
                <a:cubicBezTo>
                  <a:pt x="2881052" y="172418"/>
                  <a:pt x="2885132" y="175061"/>
                  <a:pt x="2888531" y="177704"/>
                </a:cubicBezTo>
                <a:cubicBezTo>
                  <a:pt x="2892611" y="181008"/>
                  <a:pt x="2896010" y="183652"/>
                  <a:pt x="2898730" y="186956"/>
                </a:cubicBezTo>
                <a:cubicBezTo>
                  <a:pt x="2901450" y="189599"/>
                  <a:pt x="2904849" y="192903"/>
                  <a:pt x="2906889" y="195546"/>
                </a:cubicBezTo>
                <a:lnTo>
                  <a:pt x="2881732" y="196207"/>
                </a:lnTo>
                <a:cubicBezTo>
                  <a:pt x="2880372" y="193564"/>
                  <a:pt x="2877653" y="190260"/>
                  <a:pt x="2874253" y="186956"/>
                </a:cubicBezTo>
                <a:cubicBezTo>
                  <a:pt x="2871533" y="184312"/>
                  <a:pt x="2868134" y="181669"/>
                  <a:pt x="2865414" y="179026"/>
                </a:cubicBezTo>
                <a:cubicBezTo>
                  <a:pt x="2862014" y="176383"/>
                  <a:pt x="2857935" y="173739"/>
                  <a:pt x="2853855" y="170435"/>
                </a:cubicBezTo>
                <a:cubicBezTo>
                  <a:pt x="2849776" y="167792"/>
                  <a:pt x="2845696" y="165149"/>
                  <a:pt x="2840937" y="162505"/>
                </a:cubicBezTo>
                <a:close/>
                <a:moveTo>
                  <a:pt x="2726659" y="99951"/>
                </a:moveTo>
                <a:cubicBezTo>
                  <a:pt x="2732761" y="102585"/>
                  <a:pt x="2738864" y="104560"/>
                  <a:pt x="2744967" y="106535"/>
                </a:cubicBezTo>
                <a:cubicBezTo>
                  <a:pt x="2750391" y="108510"/>
                  <a:pt x="2757172" y="111144"/>
                  <a:pt x="2762596" y="113119"/>
                </a:cubicBezTo>
                <a:cubicBezTo>
                  <a:pt x="2768699" y="115753"/>
                  <a:pt x="2774802" y="118386"/>
                  <a:pt x="2780904" y="120362"/>
                </a:cubicBezTo>
                <a:cubicBezTo>
                  <a:pt x="2786329" y="122995"/>
                  <a:pt x="2792431" y="125629"/>
                  <a:pt x="2797856" y="127604"/>
                </a:cubicBezTo>
                <a:lnTo>
                  <a:pt x="2777514" y="129579"/>
                </a:lnTo>
                <a:cubicBezTo>
                  <a:pt x="2772089" y="126946"/>
                  <a:pt x="2765987" y="124971"/>
                  <a:pt x="2760562" y="122337"/>
                </a:cubicBezTo>
                <a:cubicBezTo>
                  <a:pt x="2754460" y="119703"/>
                  <a:pt x="2749035" y="117728"/>
                  <a:pt x="2742932" y="115753"/>
                </a:cubicBezTo>
                <a:cubicBezTo>
                  <a:pt x="2736830" y="113119"/>
                  <a:pt x="2731405" y="111144"/>
                  <a:pt x="2725303" y="108510"/>
                </a:cubicBezTo>
                <a:cubicBezTo>
                  <a:pt x="2719200" y="106535"/>
                  <a:pt x="2713776" y="104560"/>
                  <a:pt x="2707673" y="102585"/>
                </a:cubicBezTo>
                <a:close/>
                <a:moveTo>
                  <a:pt x="2598639" y="48462"/>
                </a:moveTo>
                <a:lnTo>
                  <a:pt x="2620446" y="48462"/>
                </a:lnTo>
                <a:cubicBezTo>
                  <a:pt x="2620446" y="49183"/>
                  <a:pt x="2620446" y="49183"/>
                  <a:pt x="2620446" y="49904"/>
                </a:cubicBezTo>
                <a:cubicBezTo>
                  <a:pt x="2620446" y="50625"/>
                  <a:pt x="2620446" y="51346"/>
                  <a:pt x="2620446" y="51346"/>
                </a:cubicBezTo>
                <a:cubicBezTo>
                  <a:pt x="2620446" y="52067"/>
                  <a:pt x="2620446" y="52789"/>
                  <a:pt x="2620446" y="52789"/>
                </a:cubicBezTo>
                <a:cubicBezTo>
                  <a:pt x="2620446" y="53510"/>
                  <a:pt x="2620446" y="53510"/>
                  <a:pt x="2620446" y="54952"/>
                </a:cubicBezTo>
                <a:cubicBezTo>
                  <a:pt x="2621127" y="56394"/>
                  <a:pt x="2622490" y="57836"/>
                  <a:pt x="2623853" y="59279"/>
                </a:cubicBezTo>
                <a:cubicBezTo>
                  <a:pt x="2625216" y="61442"/>
                  <a:pt x="2627260" y="62884"/>
                  <a:pt x="2629305" y="64326"/>
                </a:cubicBezTo>
                <a:cubicBezTo>
                  <a:pt x="2631349" y="66490"/>
                  <a:pt x="2634757" y="67932"/>
                  <a:pt x="2637482" y="69374"/>
                </a:cubicBezTo>
                <a:cubicBezTo>
                  <a:pt x="2640890" y="70817"/>
                  <a:pt x="2644297" y="72259"/>
                  <a:pt x="2648386" y="74422"/>
                </a:cubicBezTo>
                <a:cubicBezTo>
                  <a:pt x="2648386" y="74422"/>
                  <a:pt x="2649067" y="74422"/>
                  <a:pt x="2649749" y="74422"/>
                </a:cubicBezTo>
                <a:cubicBezTo>
                  <a:pt x="2649749" y="74422"/>
                  <a:pt x="2649749" y="74422"/>
                  <a:pt x="2650430" y="75143"/>
                </a:cubicBezTo>
                <a:cubicBezTo>
                  <a:pt x="2650430" y="75143"/>
                  <a:pt x="2651112" y="75143"/>
                  <a:pt x="2651793" y="75143"/>
                </a:cubicBezTo>
                <a:lnTo>
                  <a:pt x="2652475" y="75143"/>
                </a:lnTo>
                <a:lnTo>
                  <a:pt x="2634075" y="78028"/>
                </a:lnTo>
                <a:lnTo>
                  <a:pt x="2632712" y="78028"/>
                </a:lnTo>
                <a:lnTo>
                  <a:pt x="2632031" y="77307"/>
                </a:lnTo>
                <a:cubicBezTo>
                  <a:pt x="2631349" y="77307"/>
                  <a:pt x="2631349" y="76586"/>
                  <a:pt x="2630668" y="76586"/>
                </a:cubicBezTo>
                <a:cubicBezTo>
                  <a:pt x="2629986" y="76586"/>
                  <a:pt x="2629986" y="76586"/>
                  <a:pt x="2629986" y="76586"/>
                </a:cubicBezTo>
                <a:cubicBezTo>
                  <a:pt x="2625216" y="74422"/>
                  <a:pt x="2621127" y="72980"/>
                  <a:pt x="2617038" y="70817"/>
                </a:cubicBezTo>
                <a:cubicBezTo>
                  <a:pt x="2614313" y="69374"/>
                  <a:pt x="2610905" y="67211"/>
                  <a:pt x="2608861" y="65769"/>
                </a:cubicBezTo>
                <a:cubicBezTo>
                  <a:pt x="2606135" y="63605"/>
                  <a:pt x="2604091" y="62163"/>
                  <a:pt x="2602046" y="60000"/>
                </a:cubicBezTo>
                <a:cubicBezTo>
                  <a:pt x="2601365" y="58558"/>
                  <a:pt x="2600002" y="56394"/>
                  <a:pt x="2599320" y="54952"/>
                </a:cubicBezTo>
                <a:cubicBezTo>
                  <a:pt x="2599320" y="53510"/>
                  <a:pt x="2599320" y="53510"/>
                  <a:pt x="2599320" y="52789"/>
                </a:cubicBezTo>
                <a:cubicBezTo>
                  <a:pt x="2598639" y="52789"/>
                  <a:pt x="2598639" y="52067"/>
                  <a:pt x="2598639" y="51346"/>
                </a:cubicBezTo>
                <a:cubicBezTo>
                  <a:pt x="2598639" y="50625"/>
                  <a:pt x="2598639" y="49904"/>
                  <a:pt x="2598639" y="49904"/>
                </a:cubicBezTo>
                <a:cubicBezTo>
                  <a:pt x="2598639" y="49183"/>
                  <a:pt x="2598639" y="48462"/>
                  <a:pt x="2598639" y="48462"/>
                </a:cubicBezTo>
                <a:close/>
                <a:moveTo>
                  <a:pt x="2676246" y="0"/>
                </a:moveTo>
                <a:lnTo>
                  <a:pt x="2694868" y="2019"/>
                </a:lnTo>
                <a:cubicBezTo>
                  <a:pt x="2690040" y="4038"/>
                  <a:pt x="2685212" y="6057"/>
                  <a:pt x="2681074" y="7403"/>
                </a:cubicBezTo>
                <a:cubicBezTo>
                  <a:pt x="2676246" y="9423"/>
                  <a:pt x="2672108" y="10769"/>
                  <a:pt x="2667969" y="12788"/>
                </a:cubicBezTo>
                <a:cubicBezTo>
                  <a:pt x="2663831" y="14134"/>
                  <a:pt x="2660383" y="16826"/>
                  <a:pt x="2656244" y="18172"/>
                </a:cubicBezTo>
                <a:cubicBezTo>
                  <a:pt x="2652796" y="19518"/>
                  <a:pt x="2649347" y="22211"/>
                  <a:pt x="2645899" y="23557"/>
                </a:cubicBezTo>
                <a:lnTo>
                  <a:pt x="2625897" y="22211"/>
                </a:lnTo>
                <a:cubicBezTo>
                  <a:pt x="2629346" y="19518"/>
                  <a:pt x="2632794" y="18172"/>
                  <a:pt x="2636932" y="16153"/>
                </a:cubicBezTo>
                <a:cubicBezTo>
                  <a:pt x="2640381" y="14134"/>
                  <a:pt x="2644519" y="12788"/>
                  <a:pt x="2649347" y="10769"/>
                </a:cubicBezTo>
                <a:cubicBezTo>
                  <a:pt x="2653486" y="9423"/>
                  <a:pt x="2657624" y="6730"/>
                  <a:pt x="2662452" y="5384"/>
                </a:cubicBezTo>
                <a:cubicBezTo>
                  <a:pt x="2666590" y="4038"/>
                  <a:pt x="2671418" y="2019"/>
                  <a:pt x="2676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C5CD812-0F66-A44E-AA4B-F90ABDAA08E8}"/>
              </a:ext>
            </a:extLst>
          </p:cNvPr>
          <p:cNvSpPr txBox="1">
            <a:spLocks/>
          </p:cNvSpPr>
          <p:nvPr/>
        </p:nvSpPr>
        <p:spPr>
          <a:xfrm>
            <a:off x="1739778" y="350388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C5495-9348-7F40-9449-AB406DEAAAB7}"/>
              </a:ext>
            </a:extLst>
          </p:cNvPr>
          <p:cNvSpPr txBox="1"/>
          <p:nvPr/>
        </p:nvSpPr>
        <p:spPr>
          <a:xfrm>
            <a:off x="6577254" y="292195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EC83E82-6DBD-CF47-B9B7-D4B86542393E}"/>
              </a:ext>
            </a:extLst>
          </p:cNvPr>
          <p:cNvSpPr txBox="1">
            <a:spLocks/>
          </p:cNvSpPr>
          <p:nvPr/>
        </p:nvSpPr>
        <p:spPr>
          <a:xfrm>
            <a:off x="1739778" y="6125319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7B8E4-F91A-6D4A-8FE9-DD7C8D930AF1}"/>
              </a:ext>
            </a:extLst>
          </p:cNvPr>
          <p:cNvSpPr txBox="1"/>
          <p:nvPr/>
        </p:nvSpPr>
        <p:spPr>
          <a:xfrm>
            <a:off x="6497104" y="554338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D4A5875-E954-C94E-9806-7A84AD8939FA}"/>
              </a:ext>
            </a:extLst>
          </p:cNvPr>
          <p:cNvSpPr txBox="1">
            <a:spLocks/>
          </p:cNvSpPr>
          <p:nvPr/>
        </p:nvSpPr>
        <p:spPr>
          <a:xfrm>
            <a:off x="1739778" y="8746757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AA36F-8EDB-F544-9838-5D5FB874129E}"/>
              </a:ext>
            </a:extLst>
          </p:cNvPr>
          <p:cNvSpPr txBox="1"/>
          <p:nvPr/>
        </p:nvSpPr>
        <p:spPr>
          <a:xfrm>
            <a:off x="6482678" y="81648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3C56C49-BE47-CC42-ADC4-B6EB9B2471E7}"/>
              </a:ext>
            </a:extLst>
          </p:cNvPr>
          <p:cNvSpPr txBox="1">
            <a:spLocks/>
          </p:cNvSpPr>
          <p:nvPr/>
        </p:nvSpPr>
        <p:spPr>
          <a:xfrm>
            <a:off x="1739778" y="1136819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CBA8AF-A9C3-BA41-9043-95D4BB848E02}"/>
              </a:ext>
            </a:extLst>
          </p:cNvPr>
          <p:cNvSpPr txBox="1"/>
          <p:nvPr/>
        </p:nvSpPr>
        <p:spPr>
          <a:xfrm>
            <a:off x="6453824" y="107862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8BCBC5-8FB6-6C4A-8983-1C0EE2498FF9}"/>
              </a:ext>
            </a:extLst>
          </p:cNvPr>
          <p:cNvSpPr/>
          <p:nvPr/>
        </p:nvSpPr>
        <p:spPr>
          <a:xfrm>
            <a:off x="9721435" y="3077568"/>
            <a:ext cx="273539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14FF50-5A65-C64D-BFC0-58FC36434366}"/>
              </a:ext>
            </a:extLst>
          </p:cNvPr>
          <p:cNvSpPr/>
          <p:nvPr/>
        </p:nvSpPr>
        <p:spPr>
          <a:xfrm>
            <a:off x="9721435" y="5699005"/>
            <a:ext cx="273539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7A65A-A93B-F247-B447-78BBCE948C8A}"/>
              </a:ext>
            </a:extLst>
          </p:cNvPr>
          <p:cNvSpPr/>
          <p:nvPr/>
        </p:nvSpPr>
        <p:spPr>
          <a:xfrm>
            <a:off x="9721435" y="8320443"/>
            <a:ext cx="273539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E2846E-4433-D344-9990-101ADD4622E9}"/>
              </a:ext>
            </a:extLst>
          </p:cNvPr>
          <p:cNvSpPr/>
          <p:nvPr/>
        </p:nvSpPr>
        <p:spPr>
          <a:xfrm>
            <a:off x="9721435" y="10941884"/>
            <a:ext cx="273539" cy="273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1043">
            <a:extLst>
              <a:ext uri="{FF2B5EF4-FFF2-40B4-BE49-F238E27FC236}">
                <a16:creationId xmlns:a16="http://schemas.microsoft.com/office/drawing/2014/main" id="{E928E1B9-AFBB-6647-B16E-2337E0AB0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78283" y="7323866"/>
            <a:ext cx="597332" cy="595500"/>
          </a:xfrm>
          <a:custGeom>
            <a:avLst/>
            <a:gdLst>
              <a:gd name="T0" fmla="*/ 8707233 w 285392"/>
              <a:gd name="T1" fmla="*/ 120119261 h 283805"/>
              <a:gd name="T2" fmla="*/ 29325211 w 285392"/>
              <a:gd name="T3" fmla="*/ 93833658 h 283805"/>
              <a:gd name="T4" fmla="*/ 1831833 w 285392"/>
              <a:gd name="T5" fmla="*/ 90078391 h 283805"/>
              <a:gd name="T6" fmla="*/ 37878854 w 285392"/>
              <a:gd name="T7" fmla="*/ 91956180 h 283805"/>
              <a:gd name="T8" fmla="*/ 32991136 w 285392"/>
              <a:gd name="T9" fmla="*/ 93833658 h 283805"/>
              <a:gd name="T10" fmla="*/ 31158697 w 285392"/>
              <a:gd name="T11" fmla="*/ 123874713 h 283805"/>
              <a:gd name="T12" fmla="*/ 4886724 w 285392"/>
              <a:gd name="T13" fmla="*/ 121997236 h 283805"/>
              <a:gd name="T14" fmla="*/ 1831833 w 285392"/>
              <a:gd name="T15" fmla="*/ 93833658 h 283805"/>
              <a:gd name="T16" fmla="*/ 1831833 w 285392"/>
              <a:gd name="T17" fmla="*/ 90078391 h 283805"/>
              <a:gd name="T18" fmla="*/ 92800544 w 285392"/>
              <a:gd name="T19" fmla="*/ 120088971 h 283805"/>
              <a:gd name="T20" fmla="*/ 113503367 w 285392"/>
              <a:gd name="T21" fmla="*/ 78618555 h 283805"/>
              <a:gd name="T22" fmla="*/ 86053647 w 285392"/>
              <a:gd name="T23" fmla="*/ 74834539 h 283805"/>
              <a:gd name="T24" fmla="*/ 122091277 w 285392"/>
              <a:gd name="T25" fmla="*/ 76569103 h 283805"/>
              <a:gd name="T26" fmla="*/ 117184208 w 285392"/>
              <a:gd name="T27" fmla="*/ 78618555 h 283805"/>
              <a:gd name="T28" fmla="*/ 115343507 w 285392"/>
              <a:gd name="T29" fmla="*/ 123873484 h 283805"/>
              <a:gd name="T30" fmla="*/ 89120569 w 285392"/>
              <a:gd name="T31" fmla="*/ 121981726 h 283805"/>
              <a:gd name="T32" fmla="*/ 86053647 w 285392"/>
              <a:gd name="T33" fmla="*/ 78618555 h 283805"/>
              <a:gd name="T34" fmla="*/ 86053647 w 285392"/>
              <a:gd name="T35" fmla="*/ 74834539 h 283805"/>
              <a:gd name="T36" fmla="*/ 50541167 w 285392"/>
              <a:gd name="T37" fmla="*/ 120082526 h 283805"/>
              <a:gd name="T38" fmla="*/ 71396916 w 285392"/>
              <a:gd name="T39" fmla="*/ 63381523 h 283805"/>
              <a:gd name="T40" fmla="*/ 19278434 w 285392"/>
              <a:gd name="T41" fmla="*/ 63155325 h 283805"/>
              <a:gd name="T42" fmla="*/ 19278434 w 285392"/>
              <a:gd name="T43" fmla="*/ 79274704 h 283805"/>
              <a:gd name="T44" fmla="*/ 19278434 w 285392"/>
              <a:gd name="T45" fmla="*/ 63155325 h 283805"/>
              <a:gd name="T46" fmla="*/ 78144632 w 285392"/>
              <a:gd name="T47" fmla="*/ 59590565 h 283805"/>
              <a:gd name="T48" fmla="*/ 78144632 w 285392"/>
              <a:gd name="T49" fmla="*/ 63222884 h 283805"/>
              <a:gd name="T50" fmla="*/ 75077743 w 285392"/>
              <a:gd name="T51" fmla="*/ 121978098 h 283805"/>
              <a:gd name="T52" fmla="*/ 48854251 w 285392"/>
              <a:gd name="T53" fmla="*/ 123872957 h 283805"/>
              <a:gd name="T54" fmla="*/ 47014093 w 285392"/>
              <a:gd name="T55" fmla="*/ 63222884 h 283805"/>
              <a:gd name="T56" fmla="*/ 42106458 w 285392"/>
              <a:gd name="T57" fmla="*/ 61485446 h 283805"/>
              <a:gd name="T58" fmla="*/ 19278434 w 285392"/>
              <a:gd name="T59" fmla="*/ 59590565 h 283805"/>
              <a:gd name="T60" fmla="*/ 19278434 w 285392"/>
              <a:gd name="T61" fmla="*/ 82994349 h 283805"/>
              <a:gd name="T62" fmla="*/ 19278434 w 285392"/>
              <a:gd name="T63" fmla="*/ 59590565 h 283805"/>
              <a:gd name="T64" fmla="*/ 92687089 w 285392"/>
              <a:gd name="T65" fmla="*/ 53968565 h 283805"/>
              <a:gd name="T66" fmla="*/ 113615111 w 285392"/>
              <a:gd name="T67" fmla="*/ 53968565 h 283805"/>
              <a:gd name="T68" fmla="*/ 103229073 w 285392"/>
              <a:gd name="T69" fmla="*/ 39496003 h 283805"/>
              <a:gd name="T70" fmla="*/ 103229073 w 285392"/>
              <a:gd name="T71" fmla="*/ 68441051 h 283805"/>
              <a:gd name="T72" fmla="*/ 103229073 w 285392"/>
              <a:gd name="T73" fmla="*/ 39496003 h 283805"/>
              <a:gd name="T74" fmla="*/ 77944262 w 285392"/>
              <a:gd name="T75" fmla="*/ 26940346 h 283805"/>
              <a:gd name="T76" fmla="*/ 74025646 w 285392"/>
              <a:gd name="T77" fmla="*/ 26940346 h 283805"/>
              <a:gd name="T78" fmla="*/ 46779056 w 285392"/>
              <a:gd name="T79" fmla="*/ 24944181 h 283805"/>
              <a:gd name="T80" fmla="*/ 46779056 w 285392"/>
              <a:gd name="T81" fmla="*/ 28936426 h 283805"/>
              <a:gd name="T82" fmla="*/ 46779056 w 285392"/>
              <a:gd name="T83" fmla="*/ 24944181 h 283805"/>
              <a:gd name="T84" fmla="*/ 62887936 w 285392"/>
              <a:gd name="T85" fmla="*/ 10215525 h 283805"/>
              <a:gd name="T86" fmla="*/ 69183073 w 285392"/>
              <a:gd name="T87" fmla="*/ 17020252 h 283805"/>
              <a:gd name="T88" fmla="*/ 65805060 w 285392"/>
              <a:gd name="T89" fmla="*/ 18604316 h 283805"/>
              <a:gd name="T90" fmla="*/ 55978363 w 285392"/>
              <a:gd name="T91" fmla="*/ 20186659 h 283805"/>
              <a:gd name="T92" fmla="*/ 69797559 w 285392"/>
              <a:gd name="T93" fmla="*/ 33009494 h 283805"/>
              <a:gd name="T94" fmla="*/ 62887936 w 285392"/>
              <a:gd name="T95" fmla="*/ 42981519 h 283805"/>
              <a:gd name="T96" fmla="*/ 59202993 w 285392"/>
              <a:gd name="T97" fmla="*/ 42981519 h 283805"/>
              <a:gd name="T98" fmla="*/ 52907711 w 285392"/>
              <a:gd name="T99" fmla="*/ 36015826 h 283805"/>
              <a:gd name="T100" fmla="*/ 56285354 w 285392"/>
              <a:gd name="T101" fmla="*/ 34591336 h 283805"/>
              <a:gd name="T102" fmla="*/ 66112435 w 285392"/>
              <a:gd name="T103" fmla="*/ 33009494 h 283805"/>
              <a:gd name="T104" fmla="*/ 52293370 w 285392"/>
              <a:gd name="T105" fmla="*/ 20186659 h 283805"/>
              <a:gd name="T106" fmla="*/ 59202993 w 285392"/>
              <a:gd name="T107" fmla="*/ 10215525 h 283805"/>
              <a:gd name="T108" fmla="*/ 61045167 w 285392"/>
              <a:gd name="T109" fmla="*/ 3770864 h 283805"/>
              <a:gd name="T110" fmla="*/ 61045167 w 285392"/>
              <a:gd name="T111" fmla="*/ 50118642 h 283805"/>
              <a:gd name="T112" fmla="*/ 61045167 w 285392"/>
              <a:gd name="T113" fmla="*/ 3770864 h 283805"/>
              <a:gd name="T114" fmla="*/ 87454813 w 285392"/>
              <a:gd name="T115" fmla="*/ 26866753 h 283805"/>
              <a:gd name="T116" fmla="*/ 34636116 w 285392"/>
              <a:gd name="T117" fmla="*/ 26866753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1016">
            <a:extLst>
              <a:ext uri="{FF2B5EF4-FFF2-40B4-BE49-F238E27FC236}">
                <a16:creationId xmlns:a16="http://schemas.microsoft.com/office/drawing/2014/main" id="{40FCA97C-FB3F-CA4B-A446-517F4C2D4B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11052" y="9116157"/>
            <a:ext cx="604660" cy="603744"/>
          </a:xfrm>
          <a:custGeom>
            <a:avLst/>
            <a:gdLst>
              <a:gd name="T0" fmla="*/ 67396042 w 288565"/>
              <a:gd name="T1" fmla="*/ 92877014 h 288565"/>
              <a:gd name="T2" fmla="*/ 54034295 w 288565"/>
              <a:gd name="T3" fmla="*/ 102044141 h 288565"/>
              <a:gd name="T4" fmla="*/ 78582751 w 288565"/>
              <a:gd name="T5" fmla="*/ 111366086 h 288565"/>
              <a:gd name="T6" fmla="*/ 82311448 w 288565"/>
              <a:gd name="T7" fmla="*/ 115095226 h 288565"/>
              <a:gd name="T8" fmla="*/ 102509904 w 288565"/>
              <a:gd name="T9" fmla="*/ 95829239 h 288565"/>
              <a:gd name="T10" fmla="*/ 75009190 w 288565"/>
              <a:gd name="T11" fmla="*/ 86196073 h 288565"/>
              <a:gd name="T12" fmla="*/ 90080684 w 288565"/>
              <a:gd name="T13" fmla="*/ 91323631 h 288565"/>
              <a:gd name="T14" fmla="*/ 75009190 w 288565"/>
              <a:gd name="T15" fmla="*/ 86196073 h 288565"/>
              <a:gd name="T16" fmla="*/ 80291529 w 288565"/>
              <a:gd name="T17" fmla="*/ 83710061 h 288565"/>
              <a:gd name="T18" fmla="*/ 78582751 w 288565"/>
              <a:gd name="T19" fmla="*/ 45799888 h 288565"/>
              <a:gd name="T20" fmla="*/ 51237058 w 288565"/>
              <a:gd name="T21" fmla="*/ 80447079 h 288565"/>
              <a:gd name="T22" fmla="*/ 50926900 w 288565"/>
              <a:gd name="T23" fmla="*/ 98625689 h 288565"/>
              <a:gd name="T24" fmla="*/ 66619254 w 288565"/>
              <a:gd name="T25" fmla="*/ 88992399 h 288565"/>
              <a:gd name="T26" fmla="*/ 66308541 w 288565"/>
              <a:gd name="T27" fmla="*/ 70814429 h 288565"/>
              <a:gd name="T28" fmla="*/ 89148378 w 288565"/>
              <a:gd name="T29" fmla="*/ 83865550 h 288565"/>
              <a:gd name="T30" fmla="*/ 97227340 w 288565"/>
              <a:gd name="T31" fmla="*/ 89924978 h 288565"/>
              <a:gd name="T32" fmla="*/ 115095226 w 288565"/>
              <a:gd name="T33" fmla="*/ 82311448 h 288565"/>
              <a:gd name="T34" fmla="*/ 111366086 w 288565"/>
              <a:gd name="T35" fmla="*/ 78427280 h 288565"/>
              <a:gd name="T36" fmla="*/ 82311448 w 288565"/>
              <a:gd name="T37" fmla="*/ 49373187 h 288565"/>
              <a:gd name="T38" fmla="*/ 78582751 w 288565"/>
              <a:gd name="T39" fmla="*/ 45799888 h 288565"/>
              <a:gd name="T40" fmla="*/ 82311448 w 288565"/>
              <a:gd name="T41" fmla="*/ 41915146 h 288565"/>
              <a:gd name="T42" fmla="*/ 124572489 w 288565"/>
              <a:gd name="T43" fmla="*/ 80447079 h 288565"/>
              <a:gd name="T44" fmla="*/ 82311448 w 288565"/>
              <a:gd name="T45" fmla="*/ 118824362 h 288565"/>
              <a:gd name="T46" fmla="*/ 78582751 w 288565"/>
              <a:gd name="T47" fmla="*/ 122708207 h 288565"/>
              <a:gd name="T48" fmla="*/ 38186024 w 288565"/>
              <a:gd name="T49" fmla="*/ 82311448 h 288565"/>
              <a:gd name="T50" fmla="*/ 41915146 w 288565"/>
              <a:gd name="T51" fmla="*/ 78427280 h 288565"/>
              <a:gd name="T52" fmla="*/ 80291529 w 288565"/>
              <a:gd name="T53" fmla="*/ 36321478 h 288565"/>
              <a:gd name="T54" fmla="*/ 44303012 w 288565"/>
              <a:gd name="T55" fmla="*/ 47357010 h 288565"/>
              <a:gd name="T56" fmla="*/ 44303012 w 288565"/>
              <a:gd name="T57" fmla="*/ 0 h 288565"/>
              <a:gd name="T58" fmla="*/ 79402078 w 288565"/>
              <a:gd name="T59" fmla="*/ 28103717 h 288565"/>
              <a:gd name="T60" fmla="*/ 46175228 w 288565"/>
              <a:gd name="T61" fmla="*/ 9470595 h 288565"/>
              <a:gd name="T62" fmla="*/ 42431195 w 288565"/>
              <a:gd name="T63" fmla="*/ 13197165 h 288565"/>
              <a:gd name="T64" fmla="*/ 13103777 w 288565"/>
              <a:gd name="T65" fmla="*/ 42233195 h 288565"/>
              <a:gd name="T66" fmla="*/ 9516619 w 288565"/>
              <a:gd name="T67" fmla="*/ 45959116 h 288565"/>
              <a:gd name="T68" fmla="*/ 27298848 w 288565"/>
              <a:gd name="T69" fmla="*/ 53567658 h 288565"/>
              <a:gd name="T70" fmla="*/ 35566931 w 288565"/>
              <a:gd name="T71" fmla="*/ 47666972 h 288565"/>
              <a:gd name="T72" fmla="*/ 58498606 w 288565"/>
              <a:gd name="T73" fmla="*/ 34624555 h 288565"/>
              <a:gd name="T74" fmla="*/ 34630948 w 288565"/>
              <a:gd name="T75" fmla="*/ 54964819 h 288565"/>
              <a:gd name="T76" fmla="*/ 40870936 w 288565"/>
              <a:gd name="T77" fmla="*/ 63504527 h 288565"/>
              <a:gd name="T78" fmla="*/ 28391035 w 288565"/>
              <a:gd name="T79" fmla="*/ 57138811 h 288565"/>
              <a:gd name="T80" fmla="*/ 17939566 w 288565"/>
              <a:gd name="T81" fmla="*/ 66764779 h 288565"/>
              <a:gd name="T82" fmla="*/ 29015049 w 288565"/>
              <a:gd name="T83" fmla="*/ 79341912 h 288565"/>
              <a:gd name="T84" fmla="*/ 1870721 w 288565"/>
              <a:gd name="T85" fmla="*/ 45959116 h 288565"/>
              <a:gd name="T86" fmla="*/ 5772603 w 288565"/>
              <a:gd name="T87" fmla="*/ 42233195 h 288565"/>
              <a:gd name="T88" fmla="*/ 44303012 w 288565"/>
              <a:gd name="T89" fmla="*/ 0 h 2885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565" h="288565">
                <a:moveTo>
                  <a:pt x="216584" y="214784"/>
                </a:moveTo>
                <a:cubicBezTo>
                  <a:pt x="212984" y="224862"/>
                  <a:pt x="201107" y="232420"/>
                  <a:pt x="185991" y="232420"/>
                </a:cubicBezTo>
                <a:cubicBezTo>
                  <a:pt x="171595" y="232420"/>
                  <a:pt x="159358" y="224862"/>
                  <a:pt x="156119" y="215144"/>
                </a:cubicBezTo>
                <a:cubicBezTo>
                  <a:pt x="153959" y="215504"/>
                  <a:pt x="151800" y="216224"/>
                  <a:pt x="149640" y="216584"/>
                </a:cubicBezTo>
                <a:cubicBezTo>
                  <a:pt x="144242" y="218023"/>
                  <a:pt x="139563" y="220183"/>
                  <a:pt x="134884" y="222342"/>
                </a:cubicBezTo>
                <a:cubicBezTo>
                  <a:pt x="129126" y="224862"/>
                  <a:pt x="125167" y="230620"/>
                  <a:pt x="125167" y="236379"/>
                </a:cubicBezTo>
                <a:lnTo>
                  <a:pt x="125167" y="238538"/>
                </a:lnTo>
                <a:cubicBezTo>
                  <a:pt x="139203" y="254734"/>
                  <a:pt x="159358" y="265171"/>
                  <a:pt x="182032" y="266611"/>
                </a:cubicBezTo>
                <a:lnTo>
                  <a:pt x="182032" y="257973"/>
                </a:lnTo>
                <a:cubicBezTo>
                  <a:pt x="182032" y="255814"/>
                  <a:pt x="183832" y="253654"/>
                  <a:pt x="185991" y="253654"/>
                </a:cubicBezTo>
                <a:cubicBezTo>
                  <a:pt x="188871" y="253654"/>
                  <a:pt x="190670" y="255814"/>
                  <a:pt x="190670" y="257973"/>
                </a:cubicBezTo>
                <a:lnTo>
                  <a:pt x="190670" y="266611"/>
                </a:lnTo>
                <a:cubicBezTo>
                  <a:pt x="213344" y="265171"/>
                  <a:pt x="233139" y="254734"/>
                  <a:pt x="247176" y="238538"/>
                </a:cubicBezTo>
                <a:lnTo>
                  <a:pt x="247176" y="236379"/>
                </a:lnTo>
                <a:cubicBezTo>
                  <a:pt x="247176" y="230620"/>
                  <a:pt x="243577" y="224862"/>
                  <a:pt x="237458" y="221982"/>
                </a:cubicBezTo>
                <a:cubicBezTo>
                  <a:pt x="233139" y="220183"/>
                  <a:pt x="228460" y="218023"/>
                  <a:pt x="222702" y="216584"/>
                </a:cubicBezTo>
                <a:cubicBezTo>
                  <a:pt x="220902" y="216224"/>
                  <a:pt x="218743" y="215504"/>
                  <a:pt x="216584" y="214784"/>
                </a:cubicBezTo>
                <a:close/>
                <a:moveTo>
                  <a:pt x="173754" y="199668"/>
                </a:moveTo>
                <a:cubicBezTo>
                  <a:pt x="171955" y="204347"/>
                  <a:pt x="168716" y="208666"/>
                  <a:pt x="164037" y="211545"/>
                </a:cubicBezTo>
                <a:cubicBezTo>
                  <a:pt x="165836" y="217663"/>
                  <a:pt x="174474" y="223422"/>
                  <a:pt x="185991" y="223422"/>
                </a:cubicBezTo>
                <a:cubicBezTo>
                  <a:pt x="198228" y="223422"/>
                  <a:pt x="206866" y="217663"/>
                  <a:pt x="208666" y="211545"/>
                </a:cubicBezTo>
                <a:cubicBezTo>
                  <a:pt x="203987" y="208666"/>
                  <a:pt x="200388" y="204347"/>
                  <a:pt x="198948" y="199668"/>
                </a:cubicBezTo>
                <a:cubicBezTo>
                  <a:pt x="194989" y="201467"/>
                  <a:pt x="190670" y="202547"/>
                  <a:pt x="185991" y="202547"/>
                </a:cubicBezTo>
                <a:cubicBezTo>
                  <a:pt x="181672" y="202547"/>
                  <a:pt x="177713" y="201467"/>
                  <a:pt x="173754" y="199668"/>
                </a:cubicBezTo>
                <a:close/>
                <a:moveTo>
                  <a:pt x="185991" y="138843"/>
                </a:moveTo>
                <a:cubicBezTo>
                  <a:pt x="171595" y="138843"/>
                  <a:pt x="162237" y="148921"/>
                  <a:pt x="162237" y="164037"/>
                </a:cubicBezTo>
                <a:cubicBezTo>
                  <a:pt x="162237" y="180593"/>
                  <a:pt x="173035" y="193909"/>
                  <a:pt x="185991" y="193909"/>
                </a:cubicBezTo>
                <a:cubicBezTo>
                  <a:pt x="199668" y="193909"/>
                  <a:pt x="210465" y="180593"/>
                  <a:pt x="210465" y="164037"/>
                </a:cubicBezTo>
                <a:cubicBezTo>
                  <a:pt x="210465" y="148921"/>
                  <a:pt x="200748" y="138843"/>
                  <a:pt x="185991" y="138843"/>
                </a:cubicBezTo>
                <a:close/>
                <a:moveTo>
                  <a:pt x="182032" y="106092"/>
                </a:moveTo>
                <a:cubicBezTo>
                  <a:pt x="141003" y="108251"/>
                  <a:pt x="108251" y="141003"/>
                  <a:pt x="106092" y="181672"/>
                </a:cubicBezTo>
                <a:lnTo>
                  <a:pt x="114369" y="181672"/>
                </a:lnTo>
                <a:cubicBezTo>
                  <a:pt x="116889" y="181672"/>
                  <a:pt x="118688" y="183832"/>
                  <a:pt x="118688" y="186351"/>
                </a:cubicBezTo>
                <a:cubicBezTo>
                  <a:pt x="118688" y="188871"/>
                  <a:pt x="116889" y="190670"/>
                  <a:pt x="114369" y="190670"/>
                </a:cubicBezTo>
                <a:lnTo>
                  <a:pt x="106092" y="190670"/>
                </a:lnTo>
                <a:cubicBezTo>
                  <a:pt x="106811" y="204347"/>
                  <a:pt x="111130" y="217303"/>
                  <a:pt x="117969" y="228461"/>
                </a:cubicBezTo>
                <a:cubicBezTo>
                  <a:pt x="120128" y="222342"/>
                  <a:pt x="124807" y="216944"/>
                  <a:pt x="131285" y="214064"/>
                </a:cubicBezTo>
                <a:cubicBezTo>
                  <a:pt x="135964" y="211905"/>
                  <a:pt x="141363" y="209745"/>
                  <a:pt x="147121" y="208306"/>
                </a:cubicBezTo>
                <a:cubicBezTo>
                  <a:pt x="149281" y="207586"/>
                  <a:pt x="151800" y="206866"/>
                  <a:pt x="154319" y="206146"/>
                </a:cubicBezTo>
                <a:cubicBezTo>
                  <a:pt x="160078" y="205067"/>
                  <a:pt x="164757" y="200388"/>
                  <a:pt x="165836" y="194989"/>
                </a:cubicBezTo>
                <a:cubicBezTo>
                  <a:pt x="166196" y="194989"/>
                  <a:pt x="166196" y="194629"/>
                  <a:pt x="166196" y="194269"/>
                </a:cubicBezTo>
                <a:cubicBezTo>
                  <a:pt x="158638" y="187431"/>
                  <a:pt x="153599" y="176274"/>
                  <a:pt x="153599" y="164037"/>
                </a:cubicBezTo>
                <a:cubicBezTo>
                  <a:pt x="153599" y="144242"/>
                  <a:pt x="166916" y="130206"/>
                  <a:pt x="185991" y="130206"/>
                </a:cubicBezTo>
                <a:cubicBezTo>
                  <a:pt x="205426" y="130206"/>
                  <a:pt x="218743" y="144242"/>
                  <a:pt x="218743" y="164037"/>
                </a:cubicBezTo>
                <a:cubicBezTo>
                  <a:pt x="218743" y="176274"/>
                  <a:pt x="214064" y="187431"/>
                  <a:pt x="206506" y="194269"/>
                </a:cubicBezTo>
                <a:cubicBezTo>
                  <a:pt x="206506" y="194629"/>
                  <a:pt x="206506" y="194629"/>
                  <a:pt x="206506" y="194629"/>
                </a:cubicBezTo>
                <a:cubicBezTo>
                  <a:pt x="207586" y="200388"/>
                  <a:pt x="212265" y="204707"/>
                  <a:pt x="218383" y="206146"/>
                </a:cubicBezTo>
                <a:cubicBezTo>
                  <a:pt x="220542" y="206866"/>
                  <a:pt x="223062" y="207586"/>
                  <a:pt x="225221" y="208306"/>
                </a:cubicBezTo>
                <a:cubicBezTo>
                  <a:pt x="231340" y="209745"/>
                  <a:pt x="236378" y="211905"/>
                  <a:pt x="241057" y="214064"/>
                </a:cubicBezTo>
                <a:cubicBezTo>
                  <a:pt x="247536" y="216944"/>
                  <a:pt x="252214" y="222342"/>
                  <a:pt x="254374" y="228461"/>
                </a:cubicBezTo>
                <a:cubicBezTo>
                  <a:pt x="261572" y="217303"/>
                  <a:pt x="265531" y="204347"/>
                  <a:pt x="266611" y="190670"/>
                </a:cubicBezTo>
                <a:lnTo>
                  <a:pt x="257973" y="190670"/>
                </a:lnTo>
                <a:cubicBezTo>
                  <a:pt x="255814" y="190670"/>
                  <a:pt x="253654" y="188871"/>
                  <a:pt x="253654" y="186351"/>
                </a:cubicBezTo>
                <a:cubicBezTo>
                  <a:pt x="253654" y="183832"/>
                  <a:pt x="255814" y="181672"/>
                  <a:pt x="257973" y="181672"/>
                </a:cubicBezTo>
                <a:lnTo>
                  <a:pt x="266611" y="181672"/>
                </a:lnTo>
                <a:cubicBezTo>
                  <a:pt x="264091" y="141003"/>
                  <a:pt x="231340" y="108251"/>
                  <a:pt x="190670" y="106092"/>
                </a:cubicBezTo>
                <a:lnTo>
                  <a:pt x="190670" y="114370"/>
                </a:lnTo>
                <a:cubicBezTo>
                  <a:pt x="190670" y="116889"/>
                  <a:pt x="188871" y="118688"/>
                  <a:pt x="185991" y="118688"/>
                </a:cubicBezTo>
                <a:cubicBezTo>
                  <a:pt x="183832" y="118688"/>
                  <a:pt x="182032" y="116889"/>
                  <a:pt x="182032" y="114370"/>
                </a:cubicBezTo>
                <a:lnTo>
                  <a:pt x="182032" y="106092"/>
                </a:lnTo>
                <a:close/>
                <a:moveTo>
                  <a:pt x="185991" y="84137"/>
                </a:moveTo>
                <a:cubicBezTo>
                  <a:pt x="188871" y="84137"/>
                  <a:pt x="190670" y="85937"/>
                  <a:pt x="190670" y="88456"/>
                </a:cubicBezTo>
                <a:lnTo>
                  <a:pt x="190670" y="97094"/>
                </a:lnTo>
                <a:cubicBezTo>
                  <a:pt x="236378" y="99613"/>
                  <a:pt x="273089" y="136324"/>
                  <a:pt x="275249" y="181672"/>
                </a:cubicBezTo>
                <a:lnTo>
                  <a:pt x="284246" y="181672"/>
                </a:lnTo>
                <a:cubicBezTo>
                  <a:pt x="286766" y="181672"/>
                  <a:pt x="288565" y="183832"/>
                  <a:pt x="288565" y="186351"/>
                </a:cubicBezTo>
                <a:cubicBezTo>
                  <a:pt x="288565" y="188871"/>
                  <a:pt x="286766" y="190670"/>
                  <a:pt x="284246" y="190670"/>
                </a:cubicBezTo>
                <a:lnTo>
                  <a:pt x="275249" y="190670"/>
                </a:lnTo>
                <a:cubicBezTo>
                  <a:pt x="273089" y="236379"/>
                  <a:pt x="236378" y="273089"/>
                  <a:pt x="190670" y="275249"/>
                </a:cubicBezTo>
                <a:lnTo>
                  <a:pt x="190670" y="284246"/>
                </a:lnTo>
                <a:cubicBezTo>
                  <a:pt x="190670" y="286766"/>
                  <a:pt x="188871" y="288565"/>
                  <a:pt x="185991" y="288565"/>
                </a:cubicBezTo>
                <a:cubicBezTo>
                  <a:pt x="183832" y="288565"/>
                  <a:pt x="182032" y="286766"/>
                  <a:pt x="182032" y="284246"/>
                </a:cubicBezTo>
                <a:lnTo>
                  <a:pt x="182032" y="275249"/>
                </a:lnTo>
                <a:cubicBezTo>
                  <a:pt x="135964" y="273089"/>
                  <a:pt x="99613" y="236379"/>
                  <a:pt x="97094" y="190670"/>
                </a:cubicBezTo>
                <a:lnTo>
                  <a:pt x="88456" y="190670"/>
                </a:lnTo>
                <a:cubicBezTo>
                  <a:pt x="85937" y="190670"/>
                  <a:pt x="84137" y="188871"/>
                  <a:pt x="84137" y="186351"/>
                </a:cubicBezTo>
                <a:cubicBezTo>
                  <a:pt x="84137" y="183832"/>
                  <a:pt x="85937" y="181672"/>
                  <a:pt x="88456" y="181672"/>
                </a:cubicBezTo>
                <a:lnTo>
                  <a:pt x="97094" y="181672"/>
                </a:lnTo>
                <a:cubicBezTo>
                  <a:pt x="99613" y="136324"/>
                  <a:pt x="135964" y="99613"/>
                  <a:pt x="182032" y="97094"/>
                </a:cubicBezTo>
                <a:lnTo>
                  <a:pt x="182032" y="88456"/>
                </a:lnTo>
                <a:cubicBezTo>
                  <a:pt x="182032" y="85937"/>
                  <a:pt x="183832" y="84137"/>
                  <a:pt x="185991" y="84137"/>
                </a:cubicBezTo>
                <a:close/>
                <a:moveTo>
                  <a:pt x="102625" y="55029"/>
                </a:moveTo>
                <a:cubicBezTo>
                  <a:pt x="87810" y="55029"/>
                  <a:pt x="78776" y="64740"/>
                  <a:pt x="78776" y="80206"/>
                </a:cubicBezTo>
                <a:cubicBezTo>
                  <a:pt x="78776" y="96391"/>
                  <a:pt x="89616" y="109699"/>
                  <a:pt x="102625" y="109699"/>
                </a:cubicBezTo>
                <a:cubicBezTo>
                  <a:pt x="115634" y="109699"/>
                  <a:pt x="126475" y="96391"/>
                  <a:pt x="126475" y="80206"/>
                </a:cubicBezTo>
                <a:cubicBezTo>
                  <a:pt x="126475" y="64740"/>
                  <a:pt x="117441" y="55029"/>
                  <a:pt x="102625" y="55029"/>
                </a:cubicBezTo>
                <a:close/>
                <a:moveTo>
                  <a:pt x="102625" y="0"/>
                </a:moveTo>
                <a:cubicBezTo>
                  <a:pt x="105155" y="0"/>
                  <a:pt x="106962" y="1798"/>
                  <a:pt x="106962" y="4316"/>
                </a:cubicBezTo>
                <a:lnTo>
                  <a:pt x="106962" y="12948"/>
                </a:lnTo>
                <a:cubicBezTo>
                  <a:pt x="140206" y="14746"/>
                  <a:pt x="170199" y="34888"/>
                  <a:pt x="183930" y="65100"/>
                </a:cubicBezTo>
                <a:cubicBezTo>
                  <a:pt x="185376" y="67258"/>
                  <a:pt x="184292" y="70135"/>
                  <a:pt x="182124" y="71214"/>
                </a:cubicBezTo>
                <a:cubicBezTo>
                  <a:pt x="179955" y="71933"/>
                  <a:pt x="177065" y="71214"/>
                  <a:pt x="176342" y="68696"/>
                </a:cubicBezTo>
                <a:cubicBezTo>
                  <a:pt x="163694" y="41721"/>
                  <a:pt x="136593" y="23738"/>
                  <a:pt x="106962" y="21939"/>
                </a:cubicBezTo>
                <a:lnTo>
                  <a:pt x="106962" y="30572"/>
                </a:lnTo>
                <a:cubicBezTo>
                  <a:pt x="106962" y="33089"/>
                  <a:pt x="105155" y="34888"/>
                  <a:pt x="102625" y="34888"/>
                </a:cubicBezTo>
                <a:cubicBezTo>
                  <a:pt x="100096" y="34888"/>
                  <a:pt x="98289" y="33089"/>
                  <a:pt x="98289" y="30572"/>
                </a:cubicBezTo>
                <a:lnTo>
                  <a:pt x="98289" y="21939"/>
                </a:lnTo>
                <a:cubicBezTo>
                  <a:pt x="57094" y="24098"/>
                  <a:pt x="24211" y="56827"/>
                  <a:pt x="22043" y="97830"/>
                </a:cubicBezTo>
                <a:lnTo>
                  <a:pt x="30354" y="97830"/>
                </a:lnTo>
                <a:cubicBezTo>
                  <a:pt x="32883" y="97830"/>
                  <a:pt x="35051" y="99628"/>
                  <a:pt x="35051" y="102146"/>
                </a:cubicBezTo>
                <a:cubicBezTo>
                  <a:pt x="35051" y="104664"/>
                  <a:pt x="32883" y="106462"/>
                  <a:pt x="30354" y="106462"/>
                </a:cubicBezTo>
                <a:lnTo>
                  <a:pt x="22043" y="106462"/>
                </a:lnTo>
                <a:cubicBezTo>
                  <a:pt x="22765" y="120129"/>
                  <a:pt x="27102" y="133437"/>
                  <a:pt x="33967" y="144587"/>
                </a:cubicBezTo>
                <a:cubicBezTo>
                  <a:pt x="36136" y="138472"/>
                  <a:pt x="40833" y="133077"/>
                  <a:pt x="47338" y="130200"/>
                </a:cubicBezTo>
                <a:cubicBezTo>
                  <a:pt x="52035" y="127682"/>
                  <a:pt x="57817" y="125884"/>
                  <a:pt x="63237" y="124086"/>
                </a:cubicBezTo>
                <a:cubicBezTo>
                  <a:pt x="65767" y="123366"/>
                  <a:pt x="67935" y="122647"/>
                  <a:pt x="70464" y="121928"/>
                </a:cubicBezTo>
                <a:cubicBezTo>
                  <a:pt x="76607" y="120489"/>
                  <a:pt x="81305" y="116533"/>
                  <a:pt x="82389" y="111138"/>
                </a:cubicBezTo>
                <a:cubicBezTo>
                  <a:pt x="82389" y="110778"/>
                  <a:pt x="82389" y="110418"/>
                  <a:pt x="82389" y="110418"/>
                </a:cubicBezTo>
                <a:cubicBezTo>
                  <a:pt x="74801" y="103225"/>
                  <a:pt x="69742" y="92435"/>
                  <a:pt x="69742" y="80206"/>
                </a:cubicBezTo>
                <a:cubicBezTo>
                  <a:pt x="69742" y="60064"/>
                  <a:pt x="83473" y="46037"/>
                  <a:pt x="102625" y="46037"/>
                </a:cubicBezTo>
                <a:cubicBezTo>
                  <a:pt x="121777" y="46037"/>
                  <a:pt x="135509" y="60064"/>
                  <a:pt x="135509" y="80206"/>
                </a:cubicBezTo>
                <a:cubicBezTo>
                  <a:pt x="135509" y="101067"/>
                  <a:pt x="120693" y="118331"/>
                  <a:pt x="102625" y="118331"/>
                </a:cubicBezTo>
                <a:cubicBezTo>
                  <a:pt x="98289" y="118331"/>
                  <a:pt x="93953" y="117612"/>
                  <a:pt x="89978" y="115454"/>
                </a:cubicBezTo>
                <a:cubicBezTo>
                  <a:pt x="88532" y="120489"/>
                  <a:pt x="84919" y="124805"/>
                  <a:pt x="80221" y="127323"/>
                </a:cubicBezTo>
                <a:cubicBezTo>
                  <a:pt x="81666" y="132358"/>
                  <a:pt x="87448" y="137034"/>
                  <a:pt x="95398" y="138472"/>
                </a:cubicBezTo>
                <a:cubicBezTo>
                  <a:pt x="97928" y="139192"/>
                  <a:pt x="99373" y="141350"/>
                  <a:pt x="98650" y="143867"/>
                </a:cubicBezTo>
                <a:cubicBezTo>
                  <a:pt x="98289" y="146025"/>
                  <a:pt x="96482" y="147104"/>
                  <a:pt x="94675" y="147104"/>
                </a:cubicBezTo>
                <a:cubicBezTo>
                  <a:pt x="94314" y="147104"/>
                  <a:pt x="93953" y="147104"/>
                  <a:pt x="93591" y="147104"/>
                </a:cubicBezTo>
                <a:cubicBezTo>
                  <a:pt x="82750" y="144587"/>
                  <a:pt x="74801" y="138472"/>
                  <a:pt x="72271" y="130560"/>
                </a:cubicBezTo>
                <a:cubicBezTo>
                  <a:pt x="70103" y="131279"/>
                  <a:pt x="67935" y="131998"/>
                  <a:pt x="65767" y="132358"/>
                </a:cubicBezTo>
                <a:cubicBezTo>
                  <a:pt x="60346" y="134156"/>
                  <a:pt x="55649" y="135955"/>
                  <a:pt x="51312" y="137753"/>
                </a:cubicBezTo>
                <a:cubicBezTo>
                  <a:pt x="45169" y="140990"/>
                  <a:pt x="41556" y="146025"/>
                  <a:pt x="41556" y="152140"/>
                </a:cubicBezTo>
                <a:lnTo>
                  <a:pt x="41556" y="154657"/>
                </a:lnTo>
                <a:cubicBezTo>
                  <a:pt x="48783" y="163289"/>
                  <a:pt x="58178" y="170483"/>
                  <a:pt x="69380" y="175518"/>
                </a:cubicBezTo>
                <a:cubicBezTo>
                  <a:pt x="71548" y="176238"/>
                  <a:pt x="72632" y="179115"/>
                  <a:pt x="71548" y="181273"/>
                </a:cubicBezTo>
                <a:cubicBezTo>
                  <a:pt x="70464" y="182712"/>
                  <a:pt x="69019" y="183791"/>
                  <a:pt x="67212" y="183791"/>
                </a:cubicBezTo>
                <a:cubicBezTo>
                  <a:pt x="66851" y="183791"/>
                  <a:pt x="66128" y="183431"/>
                  <a:pt x="65405" y="183431"/>
                </a:cubicBezTo>
                <a:cubicBezTo>
                  <a:pt x="35051" y="169764"/>
                  <a:pt x="14816" y="139551"/>
                  <a:pt x="13370" y="106462"/>
                </a:cubicBezTo>
                <a:lnTo>
                  <a:pt x="4336" y="106462"/>
                </a:lnTo>
                <a:cubicBezTo>
                  <a:pt x="1807" y="106462"/>
                  <a:pt x="0" y="104664"/>
                  <a:pt x="0" y="102146"/>
                </a:cubicBezTo>
                <a:cubicBezTo>
                  <a:pt x="0" y="99628"/>
                  <a:pt x="1807" y="97830"/>
                  <a:pt x="4336" y="97830"/>
                </a:cubicBezTo>
                <a:lnTo>
                  <a:pt x="13370" y="97830"/>
                </a:lnTo>
                <a:cubicBezTo>
                  <a:pt x="15538" y="52152"/>
                  <a:pt x="52397" y="15465"/>
                  <a:pt x="98289" y="13307"/>
                </a:cubicBezTo>
                <a:lnTo>
                  <a:pt x="98289" y="4316"/>
                </a:lnTo>
                <a:cubicBezTo>
                  <a:pt x="98289" y="1798"/>
                  <a:pt x="100096" y="0"/>
                  <a:pt x="102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15">
            <a:extLst>
              <a:ext uri="{FF2B5EF4-FFF2-40B4-BE49-F238E27FC236}">
                <a16:creationId xmlns:a16="http://schemas.microsoft.com/office/drawing/2014/main" id="{87446C57-B3FC-614D-80D3-5A7F860F4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75683" y="4410409"/>
            <a:ext cx="615654" cy="615654"/>
          </a:xfrm>
          <a:custGeom>
            <a:avLst/>
            <a:gdLst>
              <a:gd name="T0" fmla="*/ 92894350 w 293329"/>
              <a:gd name="T1" fmla="*/ 118433575 h 293332"/>
              <a:gd name="T2" fmla="*/ 35298861 w 293329"/>
              <a:gd name="T3" fmla="*/ 116334538 h 293332"/>
              <a:gd name="T4" fmla="*/ 103802883 w 293329"/>
              <a:gd name="T5" fmla="*/ 106852417 h 293332"/>
              <a:gd name="T6" fmla="*/ 102233054 w 293329"/>
              <a:gd name="T7" fmla="*/ 124229474 h 293332"/>
              <a:gd name="T8" fmla="*/ 122478131 w 293329"/>
              <a:gd name="T9" fmla="*/ 109490450 h 293332"/>
              <a:gd name="T10" fmla="*/ 128127419 w 293329"/>
              <a:gd name="T11" fmla="*/ 114299877 h 293332"/>
              <a:gd name="T12" fmla="*/ 100350671 w 293329"/>
              <a:gd name="T13" fmla="*/ 128107914 h 293332"/>
              <a:gd name="T14" fmla="*/ 100978028 w 293329"/>
              <a:gd name="T15" fmla="*/ 107008291 h 293332"/>
              <a:gd name="T16" fmla="*/ 5491820 w 293329"/>
              <a:gd name="T17" fmla="*/ 109490450 h 293332"/>
              <a:gd name="T18" fmla="*/ 25894837 w 293329"/>
              <a:gd name="T19" fmla="*/ 124229474 h 293332"/>
              <a:gd name="T20" fmla="*/ 24324031 w 293329"/>
              <a:gd name="T21" fmla="*/ 106852417 h 293332"/>
              <a:gd name="T22" fmla="*/ 29660244 w 293329"/>
              <a:gd name="T23" fmla="*/ 126246529 h 293332"/>
              <a:gd name="T24" fmla="*/ 0 w 293329"/>
              <a:gd name="T25" fmla="*/ 126246529 h 293332"/>
              <a:gd name="T26" fmla="*/ 5335544 w 293329"/>
              <a:gd name="T27" fmla="*/ 106852417 h 293332"/>
              <a:gd name="T28" fmla="*/ 112874612 w 293329"/>
              <a:gd name="T29" fmla="*/ 103457917 h 293332"/>
              <a:gd name="T30" fmla="*/ 14407902 w 293329"/>
              <a:gd name="T31" fmla="*/ 94675905 h 293332"/>
              <a:gd name="T32" fmla="*/ 18876886 w 293329"/>
              <a:gd name="T33" fmla="*/ 98989521 h 293332"/>
              <a:gd name="T34" fmla="*/ 121195977 w 293329"/>
              <a:gd name="T35" fmla="*/ 98989521 h 293332"/>
              <a:gd name="T36" fmla="*/ 112874612 w 293329"/>
              <a:gd name="T37" fmla="*/ 90824297 h 293332"/>
              <a:gd name="T38" fmla="*/ 14407902 w 293329"/>
              <a:gd name="T39" fmla="*/ 107309241 h 293332"/>
              <a:gd name="T40" fmla="*/ 61680683 w 293329"/>
              <a:gd name="T41" fmla="*/ 80424522 h 293332"/>
              <a:gd name="T42" fmla="*/ 79779208 w 293329"/>
              <a:gd name="T43" fmla="*/ 84424761 h 293332"/>
              <a:gd name="T44" fmla="*/ 61680683 w 293329"/>
              <a:gd name="T45" fmla="*/ 80424522 h 293332"/>
              <a:gd name="T46" fmla="*/ 81667314 w 293329"/>
              <a:gd name="T47" fmla="*/ 69171412 h 293332"/>
              <a:gd name="T48" fmla="*/ 59634523 w 293329"/>
              <a:gd name="T49" fmla="*/ 69171412 h 293332"/>
              <a:gd name="T50" fmla="*/ 52829407 w 293329"/>
              <a:gd name="T51" fmla="*/ 101294408 h 293332"/>
              <a:gd name="T52" fmla="*/ 52829407 w 293329"/>
              <a:gd name="T53" fmla="*/ 53319210 h 293332"/>
              <a:gd name="T54" fmla="*/ 45709624 w 293329"/>
              <a:gd name="T55" fmla="*/ 101294408 h 293332"/>
              <a:gd name="T56" fmla="*/ 45709624 w 293329"/>
              <a:gd name="T57" fmla="*/ 53319210 h 293332"/>
              <a:gd name="T58" fmla="*/ 122310456 w 293329"/>
              <a:gd name="T59" fmla="*/ 43861374 h 293332"/>
              <a:gd name="T60" fmla="*/ 118789962 w 293329"/>
              <a:gd name="T61" fmla="*/ 88430527 h 293332"/>
              <a:gd name="T62" fmla="*/ 119750064 w 293329"/>
              <a:gd name="T63" fmla="*/ 42605218 h 293332"/>
              <a:gd name="T64" fmla="*/ 10610067 w 293329"/>
              <a:gd name="T65" fmla="*/ 84675299 h 293332"/>
              <a:gd name="T66" fmla="*/ 6887197 w 293329"/>
              <a:gd name="T67" fmla="*/ 86095637 h 293332"/>
              <a:gd name="T68" fmla="*/ 45709624 w 293329"/>
              <a:gd name="T69" fmla="*/ 37747513 h 293332"/>
              <a:gd name="T70" fmla="*/ 84157075 w 293329"/>
              <a:gd name="T71" fmla="*/ 49544269 h 293332"/>
              <a:gd name="T72" fmla="*/ 45709624 w 293329"/>
              <a:gd name="T73" fmla="*/ 33971757 h 293332"/>
              <a:gd name="T74" fmla="*/ 90010986 w 293329"/>
              <a:gd name="T75" fmla="*/ 37747513 h 293332"/>
              <a:gd name="T76" fmla="*/ 90010986 w 293329"/>
              <a:gd name="T77" fmla="*/ 49544269 h 293332"/>
              <a:gd name="T78" fmla="*/ 90010986 w 293329"/>
              <a:gd name="T79" fmla="*/ 105226700 h 293332"/>
              <a:gd name="T80" fmla="*/ 36058154 w 293329"/>
              <a:gd name="T81" fmla="*/ 43567238 h 293332"/>
              <a:gd name="T82" fmla="*/ 103959598 w 293329"/>
              <a:gd name="T83" fmla="*/ 18690306 h 293332"/>
              <a:gd name="T84" fmla="*/ 124204060 w 293329"/>
              <a:gd name="T85" fmla="*/ 33532597 h 293332"/>
              <a:gd name="T86" fmla="*/ 122791511 w 293329"/>
              <a:gd name="T87" fmla="*/ 16033920 h 293332"/>
              <a:gd name="T88" fmla="*/ 128127419 w 293329"/>
              <a:gd name="T89" fmla="*/ 35407376 h 293332"/>
              <a:gd name="T90" fmla="*/ 98466986 w 293329"/>
              <a:gd name="T91" fmla="*/ 35407376 h 293332"/>
              <a:gd name="T92" fmla="*/ 103802883 w 293329"/>
              <a:gd name="T93" fmla="*/ 16033920 h 293332"/>
              <a:gd name="T94" fmla="*/ 3767028 w 293329"/>
              <a:gd name="T95" fmla="*/ 23532915 h 293332"/>
              <a:gd name="T96" fmla="*/ 25894837 w 293329"/>
              <a:gd name="T97" fmla="*/ 23532915 h 293332"/>
              <a:gd name="T98" fmla="*/ 26993363 w 293329"/>
              <a:gd name="T99" fmla="*/ 16190190 h 293332"/>
              <a:gd name="T100" fmla="*/ 27777184 w 293329"/>
              <a:gd name="T101" fmla="*/ 37282705 h 293332"/>
              <a:gd name="T102" fmla="*/ 0 w 293329"/>
              <a:gd name="T103" fmla="*/ 23532915 h 293332"/>
              <a:gd name="T104" fmla="*/ 112874612 w 293329"/>
              <a:gd name="T105" fmla="*/ 3696763 h 293332"/>
              <a:gd name="T106" fmla="*/ 117343831 w 293329"/>
              <a:gd name="T107" fmla="*/ 8166289 h 293332"/>
              <a:gd name="T108" fmla="*/ 9939250 w 293329"/>
              <a:gd name="T109" fmla="*/ 8166289 h 293332"/>
              <a:gd name="T110" fmla="*/ 14407902 w 293329"/>
              <a:gd name="T111" fmla="*/ 3696763 h 293332"/>
              <a:gd name="T112" fmla="*/ 96452400 w 293329"/>
              <a:gd name="T113" fmla="*/ 14524121 h 293332"/>
              <a:gd name="T114" fmla="*/ 32709116 w 293329"/>
              <a:gd name="T115" fmla="*/ 15472233 h 293332"/>
              <a:gd name="T116" fmla="*/ 63638755 w 293329"/>
              <a:gd name="T117" fmla="*/ 2959750 h 293332"/>
              <a:gd name="T118" fmla="*/ 112874612 w 293329"/>
              <a:gd name="T119" fmla="*/ 16485959 h 293332"/>
              <a:gd name="T120" fmla="*/ 14407902 w 293329"/>
              <a:gd name="T121" fmla="*/ 0 h 293332"/>
              <a:gd name="T122" fmla="*/ 6241744 w 293329"/>
              <a:gd name="T123" fmla="*/ 8166289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0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5A431-708D-3648-B67A-FAD71175587A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070C4-559D-1640-8286-D68B1139C28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BAA1AC-5FEB-7D40-B32D-E2FF77DA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19" y="1965"/>
            <a:ext cx="10893845" cy="13712070"/>
          </a:xfrm>
          <a:custGeom>
            <a:avLst/>
            <a:gdLst>
              <a:gd name="T0" fmla="*/ 8744 w 8745"/>
              <a:gd name="T1" fmla="*/ 11007 h 11008"/>
              <a:gd name="T2" fmla="*/ 7828 w 8745"/>
              <a:gd name="T3" fmla="*/ 11007 h 11008"/>
              <a:gd name="T4" fmla="*/ 7828 w 8745"/>
              <a:gd name="T5" fmla="*/ 8903 h 11008"/>
              <a:gd name="T6" fmla="*/ 7828 w 8745"/>
              <a:gd name="T7" fmla="*/ 8903 h 11008"/>
              <a:gd name="T8" fmla="*/ 7490 w 8745"/>
              <a:gd name="T9" fmla="*/ 8564 h 11008"/>
              <a:gd name="T10" fmla="*/ 5578 w 8745"/>
              <a:gd name="T11" fmla="*/ 8564 h 11008"/>
              <a:gd name="T12" fmla="*/ 5578 w 8745"/>
              <a:gd name="T13" fmla="*/ 8564 h 11008"/>
              <a:gd name="T14" fmla="*/ 4322 w 8745"/>
              <a:gd name="T15" fmla="*/ 7309 h 11008"/>
              <a:gd name="T16" fmla="*/ 4322 w 8745"/>
              <a:gd name="T17" fmla="*/ 5901 h 11008"/>
              <a:gd name="T18" fmla="*/ 4322 w 8745"/>
              <a:gd name="T19" fmla="*/ 5901 h 11008"/>
              <a:gd name="T20" fmla="*/ 3984 w 8745"/>
              <a:gd name="T21" fmla="*/ 5562 h 11008"/>
              <a:gd name="T22" fmla="*/ 1256 w 8745"/>
              <a:gd name="T23" fmla="*/ 5562 h 11008"/>
              <a:gd name="T24" fmla="*/ 1256 w 8745"/>
              <a:gd name="T25" fmla="*/ 5562 h 11008"/>
              <a:gd name="T26" fmla="*/ 0 w 8745"/>
              <a:gd name="T27" fmla="*/ 4307 h 11008"/>
              <a:gd name="T28" fmla="*/ 0 w 8745"/>
              <a:gd name="T29" fmla="*/ 0 h 11008"/>
              <a:gd name="T30" fmla="*/ 917 w 8745"/>
              <a:gd name="T31" fmla="*/ 0 h 11008"/>
              <a:gd name="T32" fmla="*/ 917 w 8745"/>
              <a:gd name="T33" fmla="*/ 4307 h 11008"/>
              <a:gd name="T34" fmla="*/ 917 w 8745"/>
              <a:gd name="T35" fmla="*/ 4307 h 11008"/>
              <a:gd name="T36" fmla="*/ 1256 w 8745"/>
              <a:gd name="T37" fmla="*/ 4645 h 11008"/>
              <a:gd name="T38" fmla="*/ 3984 w 8745"/>
              <a:gd name="T39" fmla="*/ 4645 h 11008"/>
              <a:gd name="T40" fmla="*/ 3984 w 8745"/>
              <a:gd name="T41" fmla="*/ 4645 h 11008"/>
              <a:gd name="T42" fmla="*/ 5239 w 8745"/>
              <a:gd name="T43" fmla="*/ 5901 h 11008"/>
              <a:gd name="T44" fmla="*/ 5239 w 8745"/>
              <a:gd name="T45" fmla="*/ 7309 h 11008"/>
              <a:gd name="T46" fmla="*/ 5239 w 8745"/>
              <a:gd name="T47" fmla="*/ 7309 h 11008"/>
              <a:gd name="T48" fmla="*/ 5578 w 8745"/>
              <a:gd name="T49" fmla="*/ 7647 h 11008"/>
              <a:gd name="T50" fmla="*/ 7490 w 8745"/>
              <a:gd name="T51" fmla="*/ 7647 h 11008"/>
              <a:gd name="T52" fmla="*/ 7490 w 8745"/>
              <a:gd name="T53" fmla="*/ 7647 h 11008"/>
              <a:gd name="T54" fmla="*/ 8744 w 8745"/>
              <a:gd name="T55" fmla="*/ 8903 h 11008"/>
              <a:gd name="T56" fmla="*/ 8744 w 8745"/>
              <a:gd name="T57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745" h="11008">
                <a:moveTo>
                  <a:pt x="8744" y="11007"/>
                </a:moveTo>
                <a:lnTo>
                  <a:pt x="7828" y="11007"/>
                </a:lnTo>
                <a:lnTo>
                  <a:pt x="7828" y="8903"/>
                </a:lnTo>
                <a:lnTo>
                  <a:pt x="7828" y="8903"/>
                </a:lnTo>
                <a:cubicBezTo>
                  <a:pt x="7828" y="8716"/>
                  <a:pt x="7676" y="8564"/>
                  <a:pt x="7490" y="8564"/>
                </a:cubicBezTo>
                <a:lnTo>
                  <a:pt x="5578" y="8564"/>
                </a:lnTo>
                <a:lnTo>
                  <a:pt x="5578" y="8564"/>
                </a:lnTo>
                <a:cubicBezTo>
                  <a:pt x="4885" y="8564"/>
                  <a:pt x="4322" y="8001"/>
                  <a:pt x="4322" y="7309"/>
                </a:cubicBezTo>
                <a:lnTo>
                  <a:pt x="4322" y="5901"/>
                </a:lnTo>
                <a:lnTo>
                  <a:pt x="4322" y="5901"/>
                </a:lnTo>
                <a:cubicBezTo>
                  <a:pt x="4322" y="5714"/>
                  <a:pt x="4170" y="5562"/>
                  <a:pt x="3984" y="5562"/>
                </a:cubicBezTo>
                <a:lnTo>
                  <a:pt x="1256" y="5562"/>
                </a:lnTo>
                <a:lnTo>
                  <a:pt x="1256" y="5562"/>
                </a:lnTo>
                <a:cubicBezTo>
                  <a:pt x="563" y="5562"/>
                  <a:pt x="0" y="5000"/>
                  <a:pt x="0" y="4307"/>
                </a:cubicBezTo>
                <a:lnTo>
                  <a:pt x="0" y="0"/>
                </a:lnTo>
                <a:lnTo>
                  <a:pt x="917" y="0"/>
                </a:lnTo>
                <a:lnTo>
                  <a:pt x="917" y="4307"/>
                </a:lnTo>
                <a:lnTo>
                  <a:pt x="917" y="4307"/>
                </a:lnTo>
                <a:cubicBezTo>
                  <a:pt x="917" y="4494"/>
                  <a:pt x="1069" y="4645"/>
                  <a:pt x="1256" y="4645"/>
                </a:cubicBezTo>
                <a:lnTo>
                  <a:pt x="3984" y="4645"/>
                </a:lnTo>
                <a:lnTo>
                  <a:pt x="3984" y="4645"/>
                </a:lnTo>
                <a:cubicBezTo>
                  <a:pt x="4676" y="4645"/>
                  <a:pt x="5239" y="5209"/>
                  <a:pt x="5239" y="5901"/>
                </a:cubicBezTo>
                <a:lnTo>
                  <a:pt x="5239" y="7309"/>
                </a:lnTo>
                <a:lnTo>
                  <a:pt x="5239" y="7309"/>
                </a:lnTo>
                <a:cubicBezTo>
                  <a:pt x="5239" y="7495"/>
                  <a:pt x="5391" y="7647"/>
                  <a:pt x="5578" y="7647"/>
                </a:cubicBezTo>
                <a:lnTo>
                  <a:pt x="7490" y="7647"/>
                </a:lnTo>
                <a:lnTo>
                  <a:pt x="7490" y="7647"/>
                </a:lnTo>
                <a:cubicBezTo>
                  <a:pt x="8181" y="7647"/>
                  <a:pt x="8744" y="8211"/>
                  <a:pt x="8744" y="8903"/>
                </a:cubicBezTo>
                <a:lnTo>
                  <a:pt x="8744" y="1100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4915DB8-91F0-DC4C-86C7-60C87533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436" y="1965"/>
            <a:ext cx="9877527" cy="13712070"/>
          </a:xfrm>
          <a:custGeom>
            <a:avLst/>
            <a:gdLst>
              <a:gd name="T0" fmla="*/ 0 w 7930"/>
              <a:gd name="T1" fmla="*/ 714 h 11008"/>
              <a:gd name="T2" fmla="*/ 102 w 7930"/>
              <a:gd name="T3" fmla="*/ 0 h 11008"/>
              <a:gd name="T4" fmla="*/ 102 w 7930"/>
              <a:gd name="T5" fmla="*/ 2140 h 11008"/>
              <a:gd name="T6" fmla="*/ 0 w 7930"/>
              <a:gd name="T7" fmla="*/ 1427 h 11008"/>
              <a:gd name="T8" fmla="*/ 102 w 7930"/>
              <a:gd name="T9" fmla="*/ 2140 h 11008"/>
              <a:gd name="T10" fmla="*/ 0 w 7930"/>
              <a:gd name="T11" fmla="*/ 3567 h 11008"/>
              <a:gd name="T12" fmla="*/ 102 w 7930"/>
              <a:gd name="T13" fmla="*/ 2854 h 11008"/>
              <a:gd name="T14" fmla="*/ 296 w 7930"/>
              <a:gd name="T15" fmla="*/ 4951 h 11008"/>
              <a:gd name="T16" fmla="*/ 0 w 7930"/>
              <a:gd name="T17" fmla="*/ 4307 h 11008"/>
              <a:gd name="T18" fmla="*/ 102 w 7930"/>
              <a:gd name="T19" fmla="*/ 4281 h 11008"/>
              <a:gd name="T20" fmla="*/ 102 w 7930"/>
              <a:gd name="T21" fmla="*/ 4307 h 11008"/>
              <a:gd name="T22" fmla="*/ 296 w 7930"/>
              <a:gd name="T23" fmla="*/ 4951 h 11008"/>
              <a:gd name="T24" fmla="*/ 996 w 7930"/>
              <a:gd name="T25" fmla="*/ 5156 h 11008"/>
              <a:gd name="T26" fmla="*/ 1709 w 7930"/>
              <a:gd name="T27" fmla="*/ 5053 h 11008"/>
              <a:gd name="T28" fmla="*/ 3137 w 7930"/>
              <a:gd name="T29" fmla="*/ 5156 h 11008"/>
              <a:gd name="T30" fmla="*/ 2423 w 7930"/>
              <a:gd name="T31" fmla="*/ 5053 h 11008"/>
              <a:gd name="T32" fmla="*/ 3137 w 7930"/>
              <a:gd name="T33" fmla="*/ 5156 h 11008"/>
              <a:gd name="T34" fmla="*/ 4282 w 7930"/>
              <a:gd name="T35" fmla="*/ 5657 h 11008"/>
              <a:gd name="T36" fmla="*/ 3862 w 7930"/>
              <a:gd name="T37" fmla="*/ 5103 h 11008"/>
              <a:gd name="T38" fmla="*/ 4378 w 7930"/>
              <a:gd name="T39" fmla="*/ 5624 h 11008"/>
              <a:gd name="T40" fmla="*/ 4423 w 7930"/>
              <a:gd name="T41" fmla="*/ 7063 h 11008"/>
              <a:gd name="T42" fmla="*/ 4322 w 7930"/>
              <a:gd name="T43" fmla="*/ 6350 h 11008"/>
              <a:gd name="T44" fmla="*/ 4423 w 7930"/>
              <a:gd name="T45" fmla="*/ 7063 h 11008"/>
              <a:gd name="T46" fmla="*/ 5094 w 7930"/>
              <a:gd name="T47" fmla="*/ 8154 h 11008"/>
              <a:gd name="T48" fmla="*/ 4548 w 7930"/>
              <a:gd name="T49" fmla="*/ 7722 h 11008"/>
              <a:gd name="T50" fmla="*/ 5103 w 7930"/>
              <a:gd name="T51" fmla="*/ 8052 h 11008"/>
              <a:gd name="T52" fmla="*/ 6525 w 7930"/>
              <a:gd name="T53" fmla="*/ 8156 h 11008"/>
              <a:gd name="T54" fmla="*/ 5812 w 7930"/>
              <a:gd name="T55" fmla="*/ 8054 h 11008"/>
              <a:gd name="T56" fmla="*/ 6525 w 7930"/>
              <a:gd name="T57" fmla="*/ 8156 h 11008"/>
              <a:gd name="T58" fmla="*/ 7743 w 7930"/>
              <a:gd name="T59" fmla="*/ 8558 h 11008"/>
              <a:gd name="T60" fmla="*/ 7248 w 7930"/>
              <a:gd name="T61" fmla="*/ 8071 h 11008"/>
              <a:gd name="T62" fmla="*/ 7834 w 7930"/>
              <a:gd name="T63" fmla="*/ 8511 h 11008"/>
              <a:gd name="T64" fmla="*/ 7929 w 7930"/>
              <a:gd name="T65" fmla="*/ 9947 h 11008"/>
              <a:gd name="T66" fmla="*/ 7827 w 7930"/>
              <a:gd name="T67" fmla="*/ 9234 h 11008"/>
              <a:gd name="T68" fmla="*/ 7929 w 7930"/>
              <a:gd name="T69" fmla="*/ 9947 h 11008"/>
              <a:gd name="T70" fmla="*/ 7827 w 7930"/>
              <a:gd name="T71" fmla="*/ 11007 h 11008"/>
              <a:gd name="T72" fmla="*/ 7929 w 7930"/>
              <a:gd name="T73" fmla="*/ 10661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30" h="11008">
                <a:moveTo>
                  <a:pt x="102" y="714"/>
                </a:moveTo>
                <a:lnTo>
                  <a:pt x="0" y="714"/>
                </a:lnTo>
                <a:lnTo>
                  <a:pt x="0" y="0"/>
                </a:lnTo>
                <a:lnTo>
                  <a:pt x="102" y="0"/>
                </a:lnTo>
                <a:lnTo>
                  <a:pt x="102" y="714"/>
                </a:lnTo>
                <a:close/>
                <a:moveTo>
                  <a:pt x="102" y="2140"/>
                </a:moveTo>
                <a:lnTo>
                  <a:pt x="0" y="2140"/>
                </a:lnTo>
                <a:lnTo>
                  <a:pt x="0" y="1427"/>
                </a:lnTo>
                <a:lnTo>
                  <a:pt x="102" y="1427"/>
                </a:lnTo>
                <a:lnTo>
                  <a:pt x="102" y="2140"/>
                </a:lnTo>
                <a:close/>
                <a:moveTo>
                  <a:pt x="102" y="3567"/>
                </a:moveTo>
                <a:lnTo>
                  <a:pt x="0" y="3567"/>
                </a:lnTo>
                <a:lnTo>
                  <a:pt x="0" y="2854"/>
                </a:lnTo>
                <a:lnTo>
                  <a:pt x="102" y="2854"/>
                </a:lnTo>
                <a:lnTo>
                  <a:pt x="102" y="3567"/>
                </a:lnTo>
                <a:close/>
                <a:moveTo>
                  <a:pt x="296" y="4951"/>
                </a:moveTo>
                <a:lnTo>
                  <a:pt x="296" y="4951"/>
                </a:lnTo>
                <a:cubicBezTo>
                  <a:pt x="108" y="4790"/>
                  <a:pt x="0" y="4555"/>
                  <a:pt x="0" y="4307"/>
                </a:cubicBezTo>
                <a:lnTo>
                  <a:pt x="0" y="4281"/>
                </a:lnTo>
                <a:lnTo>
                  <a:pt x="102" y="4281"/>
                </a:lnTo>
                <a:lnTo>
                  <a:pt x="102" y="4307"/>
                </a:lnTo>
                <a:lnTo>
                  <a:pt x="102" y="4307"/>
                </a:lnTo>
                <a:cubicBezTo>
                  <a:pt x="102" y="4525"/>
                  <a:pt x="197" y="4732"/>
                  <a:pt x="362" y="4874"/>
                </a:cubicBezTo>
                <a:lnTo>
                  <a:pt x="296" y="4951"/>
                </a:lnTo>
                <a:close/>
                <a:moveTo>
                  <a:pt x="1709" y="5156"/>
                </a:moveTo>
                <a:lnTo>
                  <a:pt x="996" y="5156"/>
                </a:lnTo>
                <a:lnTo>
                  <a:pt x="996" y="5053"/>
                </a:lnTo>
                <a:lnTo>
                  <a:pt x="1709" y="5053"/>
                </a:lnTo>
                <a:lnTo>
                  <a:pt x="1709" y="5156"/>
                </a:lnTo>
                <a:close/>
                <a:moveTo>
                  <a:pt x="3137" y="5156"/>
                </a:moveTo>
                <a:lnTo>
                  <a:pt x="2423" y="5156"/>
                </a:lnTo>
                <a:lnTo>
                  <a:pt x="2423" y="5053"/>
                </a:lnTo>
                <a:lnTo>
                  <a:pt x="3137" y="5053"/>
                </a:lnTo>
                <a:lnTo>
                  <a:pt x="3137" y="5156"/>
                </a:lnTo>
                <a:close/>
                <a:moveTo>
                  <a:pt x="4282" y="5657"/>
                </a:moveTo>
                <a:lnTo>
                  <a:pt x="4282" y="5657"/>
                </a:lnTo>
                <a:cubicBezTo>
                  <a:pt x="4208" y="5447"/>
                  <a:pt x="4039" y="5275"/>
                  <a:pt x="3827" y="5199"/>
                </a:cubicBezTo>
                <a:lnTo>
                  <a:pt x="3862" y="5103"/>
                </a:lnTo>
                <a:lnTo>
                  <a:pt x="3862" y="5103"/>
                </a:lnTo>
                <a:cubicBezTo>
                  <a:pt x="4102" y="5189"/>
                  <a:pt x="4294" y="5384"/>
                  <a:pt x="4378" y="5624"/>
                </a:cubicBezTo>
                <a:lnTo>
                  <a:pt x="4282" y="5657"/>
                </a:lnTo>
                <a:close/>
                <a:moveTo>
                  <a:pt x="4423" y="7063"/>
                </a:moveTo>
                <a:lnTo>
                  <a:pt x="4322" y="7063"/>
                </a:lnTo>
                <a:lnTo>
                  <a:pt x="4322" y="6350"/>
                </a:lnTo>
                <a:lnTo>
                  <a:pt x="4423" y="6350"/>
                </a:lnTo>
                <a:lnTo>
                  <a:pt x="4423" y="7063"/>
                </a:lnTo>
                <a:close/>
                <a:moveTo>
                  <a:pt x="5094" y="8154"/>
                </a:moveTo>
                <a:lnTo>
                  <a:pt x="5094" y="8154"/>
                </a:lnTo>
                <a:cubicBezTo>
                  <a:pt x="4837" y="8130"/>
                  <a:pt x="4607" y="7994"/>
                  <a:pt x="4463" y="7778"/>
                </a:cubicBezTo>
                <a:lnTo>
                  <a:pt x="4548" y="7722"/>
                </a:lnTo>
                <a:lnTo>
                  <a:pt x="4548" y="7722"/>
                </a:lnTo>
                <a:cubicBezTo>
                  <a:pt x="4675" y="7911"/>
                  <a:pt x="4877" y="8032"/>
                  <a:pt x="5103" y="8052"/>
                </a:cubicBezTo>
                <a:lnTo>
                  <a:pt x="5094" y="8154"/>
                </a:lnTo>
                <a:close/>
                <a:moveTo>
                  <a:pt x="6525" y="8156"/>
                </a:moveTo>
                <a:lnTo>
                  <a:pt x="5812" y="8156"/>
                </a:lnTo>
                <a:lnTo>
                  <a:pt x="5812" y="8054"/>
                </a:lnTo>
                <a:lnTo>
                  <a:pt x="6525" y="8054"/>
                </a:lnTo>
                <a:lnTo>
                  <a:pt x="6525" y="8156"/>
                </a:lnTo>
                <a:close/>
                <a:moveTo>
                  <a:pt x="7743" y="8558"/>
                </a:moveTo>
                <a:lnTo>
                  <a:pt x="7743" y="8558"/>
                </a:lnTo>
                <a:cubicBezTo>
                  <a:pt x="7639" y="8357"/>
                  <a:pt x="7451" y="8215"/>
                  <a:pt x="7228" y="8171"/>
                </a:cubicBezTo>
                <a:lnTo>
                  <a:pt x="7248" y="8071"/>
                </a:lnTo>
                <a:lnTo>
                  <a:pt x="7248" y="8071"/>
                </a:lnTo>
                <a:cubicBezTo>
                  <a:pt x="7501" y="8121"/>
                  <a:pt x="7714" y="8281"/>
                  <a:pt x="7834" y="8511"/>
                </a:cubicBezTo>
                <a:lnTo>
                  <a:pt x="7743" y="8558"/>
                </a:lnTo>
                <a:close/>
                <a:moveTo>
                  <a:pt x="7929" y="9947"/>
                </a:moveTo>
                <a:lnTo>
                  <a:pt x="7827" y="9947"/>
                </a:lnTo>
                <a:lnTo>
                  <a:pt x="7827" y="9234"/>
                </a:lnTo>
                <a:lnTo>
                  <a:pt x="7929" y="9234"/>
                </a:lnTo>
                <a:lnTo>
                  <a:pt x="7929" y="9947"/>
                </a:lnTo>
                <a:close/>
                <a:moveTo>
                  <a:pt x="7929" y="11007"/>
                </a:moveTo>
                <a:lnTo>
                  <a:pt x="7827" y="11007"/>
                </a:lnTo>
                <a:lnTo>
                  <a:pt x="7827" y="10661"/>
                </a:lnTo>
                <a:lnTo>
                  <a:pt x="7929" y="10661"/>
                </a:lnTo>
                <a:lnTo>
                  <a:pt x="7929" y="11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86D9A1-91C2-F04B-B464-F70026CC867C}"/>
              </a:ext>
            </a:extLst>
          </p:cNvPr>
          <p:cNvSpPr txBox="1">
            <a:spLocks/>
          </p:cNvSpPr>
          <p:nvPr/>
        </p:nvSpPr>
        <p:spPr>
          <a:xfrm>
            <a:off x="14934456" y="350388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78BCE-6576-9C40-A246-4632B11990A7}"/>
              </a:ext>
            </a:extLst>
          </p:cNvPr>
          <p:cNvSpPr txBox="1"/>
          <p:nvPr/>
        </p:nvSpPr>
        <p:spPr>
          <a:xfrm>
            <a:off x="14934456" y="292195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503CD43-35F6-4B43-B187-A0972A1224F2}"/>
              </a:ext>
            </a:extLst>
          </p:cNvPr>
          <p:cNvSpPr txBox="1">
            <a:spLocks/>
          </p:cNvSpPr>
          <p:nvPr/>
        </p:nvSpPr>
        <p:spPr>
          <a:xfrm>
            <a:off x="14934456" y="6125319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6D863-4A92-F446-A5A2-E0A76D3DF48E}"/>
              </a:ext>
            </a:extLst>
          </p:cNvPr>
          <p:cNvSpPr txBox="1"/>
          <p:nvPr/>
        </p:nvSpPr>
        <p:spPr>
          <a:xfrm>
            <a:off x="14934456" y="554338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59AA326-E403-964F-A439-A46658FB4934}"/>
              </a:ext>
            </a:extLst>
          </p:cNvPr>
          <p:cNvSpPr txBox="1">
            <a:spLocks/>
          </p:cNvSpPr>
          <p:nvPr/>
        </p:nvSpPr>
        <p:spPr>
          <a:xfrm>
            <a:off x="14934456" y="8746757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92A13-6243-7B4D-8FA3-B583101DEF5C}"/>
              </a:ext>
            </a:extLst>
          </p:cNvPr>
          <p:cNvSpPr txBox="1"/>
          <p:nvPr/>
        </p:nvSpPr>
        <p:spPr>
          <a:xfrm>
            <a:off x="14934456" y="81648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A6C93F9-85AF-2442-B09B-DA71A39A25A7}"/>
              </a:ext>
            </a:extLst>
          </p:cNvPr>
          <p:cNvSpPr txBox="1">
            <a:spLocks/>
          </p:cNvSpPr>
          <p:nvPr/>
        </p:nvSpPr>
        <p:spPr>
          <a:xfrm>
            <a:off x="14934456" y="1136819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08759-CC1F-434D-BE2A-CF1F1E07FFEA}"/>
              </a:ext>
            </a:extLst>
          </p:cNvPr>
          <p:cNvSpPr txBox="1"/>
          <p:nvPr/>
        </p:nvSpPr>
        <p:spPr>
          <a:xfrm>
            <a:off x="14934456" y="107862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0D1901-A413-6E44-938A-A28BDCEF0B9B}"/>
              </a:ext>
            </a:extLst>
          </p:cNvPr>
          <p:cNvSpPr/>
          <p:nvPr/>
        </p:nvSpPr>
        <p:spPr>
          <a:xfrm>
            <a:off x="14513513" y="3077568"/>
            <a:ext cx="273539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5ACC7B-89C0-A84B-81A4-AB4663421361}"/>
              </a:ext>
            </a:extLst>
          </p:cNvPr>
          <p:cNvSpPr/>
          <p:nvPr/>
        </p:nvSpPr>
        <p:spPr>
          <a:xfrm>
            <a:off x="14513513" y="5699005"/>
            <a:ext cx="273539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995FE4-D3DD-0B4B-905A-9BA2C440810C}"/>
              </a:ext>
            </a:extLst>
          </p:cNvPr>
          <p:cNvSpPr/>
          <p:nvPr/>
        </p:nvSpPr>
        <p:spPr>
          <a:xfrm>
            <a:off x="14513513" y="8320443"/>
            <a:ext cx="273539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52E2FB-CF3D-D046-977F-EDBCE9179D6F}"/>
              </a:ext>
            </a:extLst>
          </p:cNvPr>
          <p:cNvSpPr/>
          <p:nvPr/>
        </p:nvSpPr>
        <p:spPr>
          <a:xfrm>
            <a:off x="14513513" y="10941884"/>
            <a:ext cx="273539" cy="273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217">
            <a:extLst>
              <a:ext uri="{FF2B5EF4-FFF2-40B4-BE49-F238E27FC236}">
                <a16:creationId xmlns:a16="http://schemas.microsoft.com/office/drawing/2014/main" id="{EEAA9BA2-9EE6-AC45-941C-88BA8B9D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887" y="2921950"/>
            <a:ext cx="1973404" cy="1973404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DF7C7386-25CB-FC44-AF2C-56899467B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5458" y="3543609"/>
            <a:ext cx="740260" cy="74026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216">
            <a:extLst>
              <a:ext uri="{FF2B5EF4-FFF2-40B4-BE49-F238E27FC236}">
                <a16:creationId xmlns:a16="http://schemas.microsoft.com/office/drawing/2014/main" id="{3AAE0A98-0D60-4B4E-8E4D-D5C429961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26" y="4511853"/>
            <a:ext cx="1973404" cy="1973404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5" name="Freeform 933">
            <a:extLst>
              <a:ext uri="{FF2B5EF4-FFF2-40B4-BE49-F238E27FC236}">
                <a16:creationId xmlns:a16="http://schemas.microsoft.com/office/drawing/2014/main" id="{CA4DBF84-851E-B442-869B-9636B95C9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78795" y="5152805"/>
            <a:ext cx="740262" cy="69150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216">
            <a:extLst>
              <a:ext uri="{FF2B5EF4-FFF2-40B4-BE49-F238E27FC236}">
                <a16:creationId xmlns:a16="http://schemas.microsoft.com/office/drawing/2014/main" id="{2708769B-21EC-CE4B-8650-AF065665E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277" y="9580684"/>
            <a:ext cx="1973404" cy="1973404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7" name="Freeform 45">
            <a:extLst>
              <a:ext uri="{FF2B5EF4-FFF2-40B4-BE49-F238E27FC236}">
                <a16:creationId xmlns:a16="http://schemas.microsoft.com/office/drawing/2014/main" id="{2A80038B-4E4B-7043-9FA6-7213A67A57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86" y="10185751"/>
            <a:ext cx="760984" cy="76327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217">
            <a:extLst>
              <a:ext uri="{FF2B5EF4-FFF2-40B4-BE49-F238E27FC236}">
                <a16:creationId xmlns:a16="http://schemas.microsoft.com/office/drawing/2014/main" id="{A61DC028-EB10-C644-B84D-0D7761DD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908" y="7607280"/>
            <a:ext cx="1973404" cy="1973404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8" name="Freeform 946">
            <a:extLst>
              <a:ext uri="{FF2B5EF4-FFF2-40B4-BE49-F238E27FC236}">
                <a16:creationId xmlns:a16="http://schemas.microsoft.com/office/drawing/2014/main" id="{50FB612B-7128-0847-8E7A-6583FDAA4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6117" y="8213413"/>
            <a:ext cx="760984" cy="763270"/>
          </a:xfrm>
          <a:custGeom>
            <a:avLst/>
            <a:gdLst>
              <a:gd name="T0" fmla="*/ 48232487 w 291740"/>
              <a:gd name="T1" fmla="*/ 53883607 h 291739"/>
              <a:gd name="T2" fmla="*/ 53906848 w 291740"/>
              <a:gd name="T3" fmla="*/ 43279401 h 291739"/>
              <a:gd name="T4" fmla="*/ 48232487 w 291740"/>
              <a:gd name="T5" fmla="*/ 40373170 h 291739"/>
              <a:gd name="T6" fmla="*/ 15719770 w 291740"/>
              <a:gd name="T7" fmla="*/ 61581307 h 291739"/>
              <a:gd name="T8" fmla="*/ 46392302 w 291740"/>
              <a:gd name="T9" fmla="*/ 40373170 h 291739"/>
              <a:gd name="T10" fmla="*/ 10965585 w 291740"/>
              <a:gd name="T11" fmla="*/ 40373170 h 291739"/>
              <a:gd name="T12" fmla="*/ 8205148 w 291740"/>
              <a:gd name="T13" fmla="*/ 53883607 h 291739"/>
              <a:gd name="T14" fmla="*/ 13802291 w 291740"/>
              <a:gd name="T15" fmla="*/ 40373170 h 291739"/>
              <a:gd name="T16" fmla="*/ 1916774 w 291740"/>
              <a:gd name="T17" fmla="*/ 32675959 h 291739"/>
              <a:gd name="T18" fmla="*/ 3527410 w 291740"/>
              <a:gd name="T19" fmla="*/ 53883607 h 291739"/>
              <a:gd name="T20" fmla="*/ 6288253 w 291740"/>
              <a:gd name="T21" fmla="*/ 43279401 h 291739"/>
              <a:gd name="T22" fmla="*/ 51146432 w 291740"/>
              <a:gd name="T23" fmla="*/ 38488293 h 291739"/>
              <a:gd name="T24" fmla="*/ 55824074 w 291740"/>
              <a:gd name="T25" fmla="*/ 53883607 h 291739"/>
              <a:gd name="T26" fmla="*/ 60194638 w 291740"/>
              <a:gd name="T27" fmla="*/ 52312661 h 291739"/>
              <a:gd name="T28" fmla="*/ 1916774 w 291740"/>
              <a:gd name="T29" fmla="*/ 32675959 h 291739"/>
              <a:gd name="T30" fmla="*/ 17134884 w 291740"/>
              <a:gd name="T31" fmla="*/ 26625070 h 291739"/>
              <a:gd name="T32" fmla="*/ 15190343 w 291740"/>
              <a:gd name="T33" fmla="*/ 26625070 h 291739"/>
              <a:gd name="T34" fmla="*/ 11099235 w 291740"/>
              <a:gd name="T35" fmla="*/ 25587711 h 291739"/>
              <a:gd name="T36" fmla="*/ 11099235 w 291740"/>
              <a:gd name="T37" fmla="*/ 27582594 h 291739"/>
              <a:gd name="T38" fmla="*/ 11099235 w 291740"/>
              <a:gd name="T39" fmla="*/ 25587711 h 291739"/>
              <a:gd name="T40" fmla="*/ 7008157 w 291740"/>
              <a:gd name="T41" fmla="*/ 26625070 h 291739"/>
              <a:gd name="T42" fmla="*/ 5063367 w 291740"/>
              <a:gd name="T43" fmla="*/ 26625070 h 291739"/>
              <a:gd name="T44" fmla="*/ 3527410 w 291740"/>
              <a:gd name="T45" fmla="*/ 22464438 h 291739"/>
              <a:gd name="T46" fmla="*/ 1916774 w 291740"/>
              <a:gd name="T47" fmla="*/ 30790581 h 291739"/>
              <a:gd name="T48" fmla="*/ 60194638 w 291740"/>
              <a:gd name="T49" fmla="*/ 24035527 h 291739"/>
              <a:gd name="T50" fmla="*/ 3527410 w 291740"/>
              <a:gd name="T51" fmla="*/ 22464438 h 291739"/>
              <a:gd name="T52" fmla="*/ 48232487 w 291740"/>
              <a:gd name="T53" fmla="*/ 20500782 h 291739"/>
              <a:gd name="T54" fmla="*/ 53906848 w 291740"/>
              <a:gd name="T55" fmla="*/ 12174874 h 291739"/>
              <a:gd name="T56" fmla="*/ 8205148 w 291740"/>
              <a:gd name="T57" fmla="*/ 12174874 h 291739"/>
              <a:gd name="T58" fmla="*/ 13802291 w 291740"/>
              <a:gd name="T59" fmla="*/ 20500782 h 291739"/>
              <a:gd name="T60" fmla="*/ 8205148 w 291740"/>
              <a:gd name="T61" fmla="*/ 12174874 h 291739"/>
              <a:gd name="T62" fmla="*/ 15719770 w 291740"/>
              <a:gd name="T63" fmla="*/ 20500782 h 291739"/>
              <a:gd name="T64" fmla="*/ 46392302 w 291740"/>
              <a:gd name="T65" fmla="*/ 1885498 h 291739"/>
              <a:gd name="T66" fmla="*/ 14799270 w 291740"/>
              <a:gd name="T67" fmla="*/ 0 h 291739"/>
              <a:gd name="T68" fmla="*/ 48232487 w 291740"/>
              <a:gd name="T69" fmla="*/ 942071 h 291739"/>
              <a:gd name="T70" fmla="*/ 54826858 w 291740"/>
              <a:gd name="T71" fmla="*/ 10289961 h 291739"/>
              <a:gd name="T72" fmla="*/ 55824074 w 291740"/>
              <a:gd name="T73" fmla="*/ 20500782 h 291739"/>
              <a:gd name="T74" fmla="*/ 62035026 w 291740"/>
              <a:gd name="T75" fmla="*/ 24035527 h 291739"/>
              <a:gd name="T76" fmla="*/ 58584350 w 291740"/>
              <a:gd name="T77" fmla="*/ 55768638 h 291739"/>
              <a:gd name="T78" fmla="*/ 48232487 w 291740"/>
              <a:gd name="T79" fmla="*/ 62523656 h 291739"/>
              <a:gd name="T80" fmla="*/ 14799270 w 291740"/>
              <a:gd name="T81" fmla="*/ 63544660 h 291739"/>
              <a:gd name="T82" fmla="*/ 13802291 w 291740"/>
              <a:gd name="T83" fmla="*/ 55768638 h 291739"/>
              <a:gd name="T84" fmla="*/ 0 w 291740"/>
              <a:gd name="T85" fmla="*/ 52312661 h 291739"/>
              <a:gd name="T86" fmla="*/ 3527410 w 291740"/>
              <a:gd name="T87" fmla="*/ 20500782 h 291739"/>
              <a:gd name="T88" fmla="*/ 6288253 w 291740"/>
              <a:gd name="T89" fmla="*/ 11153936 h 291739"/>
              <a:gd name="T90" fmla="*/ 13802291 w 291740"/>
              <a:gd name="T91" fmla="*/ 10289961 h 291739"/>
              <a:gd name="T92" fmla="*/ 14799270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5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DAFDC03-20A5-9748-9927-9251CC97B39A}"/>
              </a:ext>
            </a:extLst>
          </p:cNvPr>
          <p:cNvSpPr/>
          <p:nvPr/>
        </p:nvSpPr>
        <p:spPr>
          <a:xfrm>
            <a:off x="1536073" y="12534900"/>
            <a:ext cx="615394" cy="11810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5A0E8-C13E-F145-BEE6-30099B971625}"/>
              </a:ext>
            </a:extLst>
          </p:cNvPr>
          <p:cNvSpPr/>
          <p:nvPr/>
        </p:nvSpPr>
        <p:spPr>
          <a:xfrm>
            <a:off x="22240196" y="12534900"/>
            <a:ext cx="615394" cy="11810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500D9-A58B-7144-84B3-57E953BC8490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EE1F6-EAEF-AE46-9960-031E62DA951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Freeform 69">
            <a:extLst>
              <a:ext uri="{FF2B5EF4-FFF2-40B4-BE49-F238E27FC236}">
                <a16:creationId xmlns:a16="http://schemas.microsoft.com/office/drawing/2014/main" id="{6B2BA474-8AE0-2342-878E-E1D280F94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06" y="4777013"/>
            <a:ext cx="21319518" cy="7804891"/>
          </a:xfrm>
          <a:custGeom>
            <a:avLst/>
            <a:gdLst>
              <a:gd name="T0" fmla="*/ 17632 w 17633"/>
              <a:gd name="T1" fmla="*/ 6454 h 6455"/>
              <a:gd name="T2" fmla="*/ 17123 w 17633"/>
              <a:gd name="T3" fmla="*/ 6454 h 6455"/>
              <a:gd name="T4" fmla="*/ 17123 w 17633"/>
              <a:gd name="T5" fmla="*/ 1966 h 6455"/>
              <a:gd name="T6" fmla="*/ 17123 w 17633"/>
              <a:gd name="T7" fmla="*/ 1966 h 6455"/>
              <a:gd name="T8" fmla="*/ 15665 w 17633"/>
              <a:gd name="T9" fmla="*/ 510 h 6455"/>
              <a:gd name="T10" fmla="*/ 15665 w 17633"/>
              <a:gd name="T11" fmla="*/ 510 h 6455"/>
              <a:gd name="T12" fmla="*/ 14207 w 17633"/>
              <a:gd name="T13" fmla="*/ 1966 h 6455"/>
              <a:gd name="T14" fmla="*/ 14207 w 17633"/>
              <a:gd name="T15" fmla="*/ 1966 h 6455"/>
              <a:gd name="T16" fmla="*/ 12240 w 17633"/>
              <a:gd name="T17" fmla="*/ 3933 h 6455"/>
              <a:gd name="T18" fmla="*/ 12240 w 17633"/>
              <a:gd name="T19" fmla="*/ 3933 h 6455"/>
              <a:gd name="T20" fmla="*/ 10273 w 17633"/>
              <a:gd name="T21" fmla="*/ 1966 h 6455"/>
              <a:gd name="T22" fmla="*/ 10273 w 17633"/>
              <a:gd name="T23" fmla="*/ 1966 h 6455"/>
              <a:gd name="T24" fmla="*/ 8816 w 17633"/>
              <a:gd name="T25" fmla="*/ 510 h 6455"/>
              <a:gd name="T26" fmla="*/ 8816 w 17633"/>
              <a:gd name="T27" fmla="*/ 510 h 6455"/>
              <a:gd name="T28" fmla="*/ 7359 w 17633"/>
              <a:gd name="T29" fmla="*/ 1966 h 6455"/>
              <a:gd name="T30" fmla="*/ 7359 w 17633"/>
              <a:gd name="T31" fmla="*/ 1966 h 6455"/>
              <a:gd name="T32" fmla="*/ 5391 w 17633"/>
              <a:gd name="T33" fmla="*/ 3933 h 6455"/>
              <a:gd name="T34" fmla="*/ 5391 w 17633"/>
              <a:gd name="T35" fmla="*/ 3933 h 6455"/>
              <a:gd name="T36" fmla="*/ 3425 w 17633"/>
              <a:gd name="T37" fmla="*/ 1966 h 6455"/>
              <a:gd name="T38" fmla="*/ 3425 w 17633"/>
              <a:gd name="T39" fmla="*/ 1966 h 6455"/>
              <a:gd name="T40" fmla="*/ 1967 w 17633"/>
              <a:gd name="T41" fmla="*/ 510 h 6455"/>
              <a:gd name="T42" fmla="*/ 1967 w 17633"/>
              <a:gd name="T43" fmla="*/ 510 h 6455"/>
              <a:gd name="T44" fmla="*/ 509 w 17633"/>
              <a:gd name="T45" fmla="*/ 1966 h 6455"/>
              <a:gd name="T46" fmla="*/ 509 w 17633"/>
              <a:gd name="T47" fmla="*/ 6454 h 6455"/>
              <a:gd name="T48" fmla="*/ 0 w 17633"/>
              <a:gd name="T49" fmla="*/ 6454 h 6455"/>
              <a:gd name="T50" fmla="*/ 0 w 17633"/>
              <a:gd name="T51" fmla="*/ 1966 h 6455"/>
              <a:gd name="T52" fmla="*/ 0 w 17633"/>
              <a:gd name="T53" fmla="*/ 1966 h 6455"/>
              <a:gd name="T54" fmla="*/ 1967 w 17633"/>
              <a:gd name="T55" fmla="*/ 0 h 6455"/>
              <a:gd name="T56" fmla="*/ 1967 w 17633"/>
              <a:gd name="T57" fmla="*/ 0 h 6455"/>
              <a:gd name="T58" fmla="*/ 3934 w 17633"/>
              <a:gd name="T59" fmla="*/ 1966 h 6455"/>
              <a:gd name="T60" fmla="*/ 3934 w 17633"/>
              <a:gd name="T61" fmla="*/ 1966 h 6455"/>
              <a:gd name="T62" fmla="*/ 5391 w 17633"/>
              <a:gd name="T63" fmla="*/ 3424 h 6455"/>
              <a:gd name="T64" fmla="*/ 5391 w 17633"/>
              <a:gd name="T65" fmla="*/ 3424 h 6455"/>
              <a:gd name="T66" fmla="*/ 6849 w 17633"/>
              <a:gd name="T67" fmla="*/ 1966 h 6455"/>
              <a:gd name="T68" fmla="*/ 6849 w 17633"/>
              <a:gd name="T69" fmla="*/ 1966 h 6455"/>
              <a:gd name="T70" fmla="*/ 8816 w 17633"/>
              <a:gd name="T71" fmla="*/ 0 h 6455"/>
              <a:gd name="T72" fmla="*/ 8816 w 17633"/>
              <a:gd name="T73" fmla="*/ 0 h 6455"/>
              <a:gd name="T74" fmla="*/ 10782 w 17633"/>
              <a:gd name="T75" fmla="*/ 1966 h 6455"/>
              <a:gd name="T76" fmla="*/ 10782 w 17633"/>
              <a:gd name="T77" fmla="*/ 1966 h 6455"/>
              <a:gd name="T78" fmla="*/ 12240 w 17633"/>
              <a:gd name="T79" fmla="*/ 3424 h 6455"/>
              <a:gd name="T80" fmla="*/ 12240 w 17633"/>
              <a:gd name="T81" fmla="*/ 3424 h 6455"/>
              <a:gd name="T82" fmla="*/ 13698 w 17633"/>
              <a:gd name="T83" fmla="*/ 1966 h 6455"/>
              <a:gd name="T84" fmla="*/ 13698 w 17633"/>
              <a:gd name="T85" fmla="*/ 1966 h 6455"/>
              <a:gd name="T86" fmla="*/ 15665 w 17633"/>
              <a:gd name="T87" fmla="*/ 0 h 6455"/>
              <a:gd name="T88" fmla="*/ 15665 w 17633"/>
              <a:gd name="T89" fmla="*/ 0 h 6455"/>
              <a:gd name="T90" fmla="*/ 17632 w 17633"/>
              <a:gd name="T91" fmla="*/ 1966 h 6455"/>
              <a:gd name="T92" fmla="*/ 17632 w 17633"/>
              <a:gd name="T93" fmla="*/ 6454 h 6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33" h="6455">
                <a:moveTo>
                  <a:pt x="17632" y="6454"/>
                </a:moveTo>
                <a:lnTo>
                  <a:pt x="17123" y="6454"/>
                </a:lnTo>
                <a:lnTo>
                  <a:pt x="17123" y="1966"/>
                </a:lnTo>
                <a:lnTo>
                  <a:pt x="17123" y="1966"/>
                </a:lnTo>
                <a:cubicBezTo>
                  <a:pt x="17123" y="1162"/>
                  <a:pt x="16469" y="510"/>
                  <a:pt x="15665" y="510"/>
                </a:cubicBezTo>
                <a:lnTo>
                  <a:pt x="15665" y="510"/>
                </a:lnTo>
                <a:cubicBezTo>
                  <a:pt x="14861" y="510"/>
                  <a:pt x="14207" y="1162"/>
                  <a:pt x="14207" y="1966"/>
                </a:cubicBezTo>
                <a:lnTo>
                  <a:pt x="14207" y="1966"/>
                </a:lnTo>
                <a:cubicBezTo>
                  <a:pt x="14207" y="3051"/>
                  <a:pt x="13325" y="3933"/>
                  <a:pt x="12240" y="3933"/>
                </a:cubicBezTo>
                <a:lnTo>
                  <a:pt x="12240" y="3933"/>
                </a:lnTo>
                <a:cubicBezTo>
                  <a:pt x="11155" y="3933"/>
                  <a:pt x="10273" y="3051"/>
                  <a:pt x="10273" y="1966"/>
                </a:cubicBezTo>
                <a:lnTo>
                  <a:pt x="10273" y="1966"/>
                </a:lnTo>
                <a:cubicBezTo>
                  <a:pt x="10273" y="1162"/>
                  <a:pt x="9619" y="510"/>
                  <a:pt x="8816" y="510"/>
                </a:cubicBezTo>
                <a:lnTo>
                  <a:pt x="8816" y="510"/>
                </a:lnTo>
                <a:cubicBezTo>
                  <a:pt x="8012" y="510"/>
                  <a:pt x="7359" y="1162"/>
                  <a:pt x="7359" y="1966"/>
                </a:cubicBezTo>
                <a:lnTo>
                  <a:pt x="7359" y="1966"/>
                </a:lnTo>
                <a:cubicBezTo>
                  <a:pt x="7359" y="3051"/>
                  <a:pt x="6476" y="3933"/>
                  <a:pt x="5391" y="3933"/>
                </a:cubicBezTo>
                <a:lnTo>
                  <a:pt x="5391" y="3933"/>
                </a:lnTo>
                <a:cubicBezTo>
                  <a:pt x="4307" y="3933"/>
                  <a:pt x="3425" y="3051"/>
                  <a:pt x="3425" y="1966"/>
                </a:cubicBezTo>
                <a:lnTo>
                  <a:pt x="3425" y="1966"/>
                </a:lnTo>
                <a:cubicBezTo>
                  <a:pt x="3425" y="1162"/>
                  <a:pt x="2771" y="510"/>
                  <a:pt x="1967" y="510"/>
                </a:cubicBezTo>
                <a:lnTo>
                  <a:pt x="1967" y="510"/>
                </a:lnTo>
                <a:cubicBezTo>
                  <a:pt x="1163" y="510"/>
                  <a:pt x="509" y="1162"/>
                  <a:pt x="509" y="1966"/>
                </a:cubicBezTo>
                <a:lnTo>
                  <a:pt x="509" y="6454"/>
                </a:lnTo>
                <a:lnTo>
                  <a:pt x="0" y="6454"/>
                </a:lnTo>
                <a:lnTo>
                  <a:pt x="0" y="1966"/>
                </a:lnTo>
                <a:lnTo>
                  <a:pt x="0" y="1966"/>
                </a:lnTo>
                <a:cubicBezTo>
                  <a:pt x="0" y="883"/>
                  <a:pt x="882" y="0"/>
                  <a:pt x="1967" y="0"/>
                </a:cubicBezTo>
                <a:lnTo>
                  <a:pt x="1967" y="0"/>
                </a:lnTo>
                <a:cubicBezTo>
                  <a:pt x="3051" y="0"/>
                  <a:pt x="3934" y="883"/>
                  <a:pt x="3934" y="1966"/>
                </a:cubicBezTo>
                <a:lnTo>
                  <a:pt x="3934" y="1966"/>
                </a:lnTo>
                <a:cubicBezTo>
                  <a:pt x="3934" y="2770"/>
                  <a:pt x="4587" y="3424"/>
                  <a:pt x="5391" y="3424"/>
                </a:cubicBezTo>
                <a:lnTo>
                  <a:pt x="5391" y="3424"/>
                </a:lnTo>
                <a:cubicBezTo>
                  <a:pt x="6195" y="3424"/>
                  <a:pt x="6849" y="2770"/>
                  <a:pt x="6849" y="1966"/>
                </a:cubicBezTo>
                <a:lnTo>
                  <a:pt x="6849" y="1966"/>
                </a:lnTo>
                <a:cubicBezTo>
                  <a:pt x="6849" y="883"/>
                  <a:pt x="7732" y="0"/>
                  <a:pt x="8816" y="0"/>
                </a:cubicBezTo>
                <a:lnTo>
                  <a:pt x="8816" y="0"/>
                </a:lnTo>
                <a:cubicBezTo>
                  <a:pt x="9900" y="0"/>
                  <a:pt x="10782" y="883"/>
                  <a:pt x="10782" y="1966"/>
                </a:cubicBezTo>
                <a:lnTo>
                  <a:pt x="10782" y="1966"/>
                </a:lnTo>
                <a:cubicBezTo>
                  <a:pt x="10782" y="2770"/>
                  <a:pt x="11436" y="3424"/>
                  <a:pt x="12240" y="3424"/>
                </a:cubicBezTo>
                <a:lnTo>
                  <a:pt x="12240" y="3424"/>
                </a:lnTo>
                <a:cubicBezTo>
                  <a:pt x="13044" y="3424"/>
                  <a:pt x="13698" y="2770"/>
                  <a:pt x="13698" y="1966"/>
                </a:cubicBezTo>
                <a:lnTo>
                  <a:pt x="13698" y="1966"/>
                </a:lnTo>
                <a:cubicBezTo>
                  <a:pt x="13698" y="883"/>
                  <a:pt x="14580" y="0"/>
                  <a:pt x="15665" y="0"/>
                </a:cubicBezTo>
                <a:lnTo>
                  <a:pt x="15665" y="0"/>
                </a:lnTo>
                <a:cubicBezTo>
                  <a:pt x="16750" y="0"/>
                  <a:pt x="17632" y="883"/>
                  <a:pt x="17632" y="1966"/>
                </a:cubicBezTo>
                <a:lnTo>
                  <a:pt x="17632" y="645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0C758A1-CC63-C34A-94B3-D8D39226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25" y="5051681"/>
            <a:ext cx="20766109" cy="8664003"/>
          </a:xfrm>
          <a:custGeom>
            <a:avLst/>
            <a:gdLst>
              <a:gd name="connsiteX0" fmla="*/ 20703373 w 20766109"/>
              <a:gd name="connsiteY0" fmla="*/ 8046873 h 8664003"/>
              <a:gd name="connsiteX1" fmla="*/ 20766109 w 20766109"/>
              <a:gd name="connsiteY1" fmla="*/ 8046873 h 8664003"/>
              <a:gd name="connsiteX2" fmla="*/ 20766109 w 20766109"/>
              <a:gd name="connsiteY2" fmla="*/ 8664003 h 8664003"/>
              <a:gd name="connsiteX3" fmla="*/ 20703373 w 20766109"/>
              <a:gd name="connsiteY3" fmla="*/ 8664003 h 8664003"/>
              <a:gd name="connsiteX4" fmla="*/ 0 w 20766109"/>
              <a:gd name="connsiteY4" fmla="*/ 8046873 h 8664003"/>
              <a:gd name="connsiteX5" fmla="*/ 62736 w 20766109"/>
              <a:gd name="connsiteY5" fmla="*/ 8046873 h 8664003"/>
              <a:gd name="connsiteX6" fmla="*/ 62736 w 20766109"/>
              <a:gd name="connsiteY6" fmla="*/ 8664003 h 8664003"/>
              <a:gd name="connsiteX7" fmla="*/ 0 w 20766109"/>
              <a:gd name="connsiteY7" fmla="*/ 8664003 h 8664003"/>
              <a:gd name="connsiteX8" fmla="*/ 20698513 w 20766109"/>
              <a:gd name="connsiteY8" fmla="*/ 7276202 h 8664003"/>
              <a:gd name="connsiteX9" fmla="*/ 20761251 w 20766109"/>
              <a:gd name="connsiteY9" fmla="*/ 7276202 h 8664003"/>
              <a:gd name="connsiteX10" fmla="*/ 20761251 w 20766109"/>
              <a:gd name="connsiteY10" fmla="*/ 7530855 h 8664003"/>
              <a:gd name="connsiteX11" fmla="*/ 20698513 w 20766109"/>
              <a:gd name="connsiteY11" fmla="*/ 7530855 h 8664003"/>
              <a:gd name="connsiteX12" fmla="*/ 1 w 20766109"/>
              <a:gd name="connsiteY12" fmla="*/ 6913724 h 8664003"/>
              <a:gd name="connsiteX13" fmla="*/ 62737 w 20766109"/>
              <a:gd name="connsiteY13" fmla="*/ 6913724 h 8664003"/>
              <a:gd name="connsiteX14" fmla="*/ 62737 w 20766109"/>
              <a:gd name="connsiteY14" fmla="*/ 7530854 h 8664003"/>
              <a:gd name="connsiteX15" fmla="*/ 1 w 20766109"/>
              <a:gd name="connsiteY15" fmla="*/ 7530854 h 8664003"/>
              <a:gd name="connsiteX16" fmla="*/ 20698513 w 20766109"/>
              <a:gd name="connsiteY16" fmla="*/ 6039515 h 8664003"/>
              <a:gd name="connsiteX17" fmla="*/ 20761251 w 20766109"/>
              <a:gd name="connsiteY17" fmla="*/ 6039515 h 8664003"/>
              <a:gd name="connsiteX18" fmla="*/ 20761251 w 20766109"/>
              <a:gd name="connsiteY18" fmla="*/ 6656644 h 8664003"/>
              <a:gd name="connsiteX19" fmla="*/ 20698513 w 20766109"/>
              <a:gd name="connsiteY19" fmla="*/ 6656644 h 8664003"/>
              <a:gd name="connsiteX20" fmla="*/ 0 w 20766109"/>
              <a:gd name="connsiteY20" fmla="*/ 5677038 h 8664003"/>
              <a:gd name="connsiteX21" fmla="*/ 62738 w 20766109"/>
              <a:gd name="connsiteY21" fmla="*/ 5677038 h 8664003"/>
              <a:gd name="connsiteX22" fmla="*/ 62738 w 20766109"/>
              <a:gd name="connsiteY22" fmla="*/ 6294171 h 8664003"/>
              <a:gd name="connsiteX23" fmla="*/ 0 w 20766109"/>
              <a:gd name="connsiteY23" fmla="*/ 6294171 h 8664003"/>
              <a:gd name="connsiteX24" fmla="*/ 20698513 w 20766109"/>
              <a:gd name="connsiteY24" fmla="*/ 4808156 h 8664003"/>
              <a:gd name="connsiteX25" fmla="*/ 20761251 w 20766109"/>
              <a:gd name="connsiteY25" fmla="*/ 4808156 h 8664003"/>
              <a:gd name="connsiteX26" fmla="*/ 20761251 w 20766109"/>
              <a:gd name="connsiteY26" fmla="*/ 5425289 h 8664003"/>
              <a:gd name="connsiteX27" fmla="*/ 20698513 w 20766109"/>
              <a:gd name="connsiteY27" fmla="*/ 5425289 h 8664003"/>
              <a:gd name="connsiteX28" fmla="*/ 1 w 20766109"/>
              <a:gd name="connsiteY28" fmla="*/ 4445677 h 8664003"/>
              <a:gd name="connsiteX29" fmla="*/ 62737 w 20766109"/>
              <a:gd name="connsiteY29" fmla="*/ 4445677 h 8664003"/>
              <a:gd name="connsiteX30" fmla="*/ 62737 w 20766109"/>
              <a:gd name="connsiteY30" fmla="*/ 5062811 h 8664003"/>
              <a:gd name="connsiteX31" fmla="*/ 1 w 20766109"/>
              <a:gd name="connsiteY31" fmla="*/ 5062811 h 8664003"/>
              <a:gd name="connsiteX32" fmla="*/ 5849045 w 20766109"/>
              <a:gd name="connsiteY32" fmla="*/ 4104527 h 8664003"/>
              <a:gd name="connsiteX33" fmla="*/ 6238230 w 20766109"/>
              <a:gd name="connsiteY33" fmla="*/ 4142356 h 8664003"/>
              <a:gd name="connsiteX34" fmla="*/ 6452163 w 20766109"/>
              <a:gd name="connsiteY34" fmla="*/ 4131374 h 8664003"/>
              <a:gd name="connsiteX35" fmla="*/ 6459415 w 20766109"/>
              <a:gd name="connsiteY35" fmla="*/ 4193606 h 8664003"/>
              <a:gd name="connsiteX36" fmla="*/ 6238230 w 20766109"/>
              <a:gd name="connsiteY36" fmla="*/ 4204588 h 8664003"/>
              <a:gd name="connsiteX37" fmla="*/ 5836961 w 20766109"/>
              <a:gd name="connsiteY37" fmla="*/ 4165540 h 8664003"/>
              <a:gd name="connsiteX38" fmla="*/ 15247883 w 20766109"/>
              <a:gd name="connsiteY38" fmla="*/ 4008573 h 8664003"/>
              <a:gd name="connsiteX39" fmla="*/ 15270811 w 20766109"/>
              <a:gd name="connsiteY39" fmla="*/ 4066142 h 8664003"/>
              <a:gd name="connsiteX40" fmla="*/ 14663830 w 20766109"/>
              <a:gd name="connsiteY40" fmla="*/ 4199273 h 8664003"/>
              <a:gd name="connsiteX41" fmla="*/ 14659003 w 20766109"/>
              <a:gd name="connsiteY41" fmla="*/ 4138105 h 8664003"/>
              <a:gd name="connsiteX42" fmla="*/ 15247883 w 20766109"/>
              <a:gd name="connsiteY42" fmla="*/ 4008573 h 8664003"/>
              <a:gd name="connsiteX43" fmla="*/ 13496507 w 20766109"/>
              <a:gd name="connsiteY43" fmla="*/ 3864654 h 8664003"/>
              <a:gd name="connsiteX44" fmla="*/ 14060765 w 20766109"/>
              <a:gd name="connsiteY44" fmla="*/ 4087062 h 8664003"/>
              <a:gd name="connsiteX45" fmla="*/ 14046203 w 20766109"/>
              <a:gd name="connsiteY45" fmla="*/ 4145969 h 8664003"/>
              <a:gd name="connsiteX46" fmla="*/ 13464957 w 20766109"/>
              <a:gd name="connsiteY46" fmla="*/ 3918753 h 8664003"/>
              <a:gd name="connsiteX47" fmla="*/ 7556167 w 20766109"/>
              <a:gd name="connsiteY47" fmla="*/ 3662089 h 8664003"/>
              <a:gd name="connsiteX48" fmla="*/ 7594818 w 20766109"/>
              <a:gd name="connsiteY48" fmla="*/ 3709550 h 8664003"/>
              <a:gd name="connsiteX49" fmla="*/ 7065805 w 20766109"/>
              <a:gd name="connsiteY49" fmla="*/ 4039339 h 8664003"/>
              <a:gd name="connsiteX50" fmla="*/ 7041653 w 20766109"/>
              <a:gd name="connsiteY50" fmla="*/ 3982143 h 8664003"/>
              <a:gd name="connsiteX51" fmla="*/ 7556167 w 20766109"/>
              <a:gd name="connsiteY51" fmla="*/ 3662089 h 8664003"/>
              <a:gd name="connsiteX52" fmla="*/ 20698513 w 20766109"/>
              <a:gd name="connsiteY52" fmla="*/ 3576802 h 8664003"/>
              <a:gd name="connsiteX53" fmla="*/ 20761251 w 20766109"/>
              <a:gd name="connsiteY53" fmla="*/ 3576802 h 8664003"/>
              <a:gd name="connsiteX54" fmla="*/ 20761251 w 20766109"/>
              <a:gd name="connsiteY54" fmla="*/ 4193935 h 8664003"/>
              <a:gd name="connsiteX55" fmla="*/ 20698513 w 20766109"/>
              <a:gd name="connsiteY55" fmla="*/ 4193935 h 8664003"/>
              <a:gd name="connsiteX56" fmla="*/ 4793233 w 20766109"/>
              <a:gd name="connsiteY56" fmla="*/ 3539488 h 8664003"/>
              <a:gd name="connsiteX57" fmla="*/ 5281362 w 20766109"/>
              <a:gd name="connsiteY57" fmla="*/ 3899673 h 8664003"/>
              <a:gd name="connsiteX58" fmla="*/ 5252223 w 20766109"/>
              <a:gd name="connsiteY58" fmla="*/ 3954064 h 8664003"/>
              <a:gd name="connsiteX59" fmla="*/ 4749521 w 20766109"/>
              <a:gd name="connsiteY59" fmla="*/ 3583000 h 8664003"/>
              <a:gd name="connsiteX60" fmla="*/ 16190055 w 20766109"/>
              <a:gd name="connsiteY60" fmla="*/ 3267630 h 8664003"/>
              <a:gd name="connsiteX61" fmla="*/ 16240963 w 20766109"/>
              <a:gd name="connsiteY61" fmla="*/ 3302832 h 8664003"/>
              <a:gd name="connsiteX62" fmla="*/ 15811875 w 20766109"/>
              <a:gd name="connsiteY62" fmla="*/ 3756827 h 8664003"/>
              <a:gd name="connsiteX63" fmla="*/ 15773087 w 20766109"/>
              <a:gd name="connsiteY63" fmla="*/ 3708271 h 8664003"/>
              <a:gd name="connsiteX64" fmla="*/ 16190055 w 20766109"/>
              <a:gd name="connsiteY64" fmla="*/ 3267630 h 8664003"/>
              <a:gd name="connsiteX65" fmla="*/ 1 w 20766109"/>
              <a:gd name="connsiteY65" fmla="*/ 3214322 h 8664003"/>
              <a:gd name="connsiteX66" fmla="*/ 62737 w 20766109"/>
              <a:gd name="connsiteY66" fmla="*/ 3214322 h 8664003"/>
              <a:gd name="connsiteX67" fmla="*/ 62737 w 20766109"/>
              <a:gd name="connsiteY67" fmla="*/ 3831452 h 8664003"/>
              <a:gd name="connsiteX68" fmla="*/ 1 w 20766109"/>
              <a:gd name="connsiteY68" fmla="*/ 3831452 h 8664003"/>
              <a:gd name="connsiteX69" fmla="*/ 12683961 w 20766109"/>
              <a:gd name="connsiteY69" fmla="*/ 2990443 h 8664003"/>
              <a:gd name="connsiteX70" fmla="*/ 13026637 w 20766109"/>
              <a:gd name="connsiteY70" fmla="*/ 3490566 h 8664003"/>
              <a:gd name="connsiteX71" fmla="*/ 12981676 w 20766109"/>
              <a:gd name="connsiteY71" fmla="*/ 3532949 h 8664003"/>
              <a:gd name="connsiteX72" fmla="*/ 12628063 w 20766109"/>
              <a:gd name="connsiteY72" fmla="*/ 3018295 h 8664003"/>
              <a:gd name="connsiteX73" fmla="*/ 8201961 w 20766109"/>
              <a:gd name="connsiteY73" fmla="*/ 2654618 h 8664003"/>
              <a:gd name="connsiteX74" fmla="*/ 8261137 w 20766109"/>
              <a:gd name="connsiteY74" fmla="*/ 2671579 h 8664003"/>
              <a:gd name="connsiteX75" fmla="*/ 8005105 w 20766109"/>
              <a:gd name="connsiteY75" fmla="*/ 3239766 h 8664003"/>
              <a:gd name="connsiteX76" fmla="*/ 7953173 w 20766109"/>
              <a:gd name="connsiteY76" fmla="*/ 3207056 h 8664003"/>
              <a:gd name="connsiteX77" fmla="*/ 8201961 w 20766109"/>
              <a:gd name="connsiteY77" fmla="*/ 2654618 h 8664003"/>
              <a:gd name="connsiteX78" fmla="*/ 4234009 w 20766109"/>
              <a:gd name="connsiteY78" fmla="*/ 2484036 h 8664003"/>
              <a:gd name="connsiteX79" fmla="*/ 4433818 w 20766109"/>
              <a:gd name="connsiteY79" fmla="*/ 3050967 h 8664003"/>
              <a:gd name="connsiteX80" fmla="*/ 4378452 w 20766109"/>
              <a:gd name="connsiteY80" fmla="*/ 3079854 h 8664003"/>
              <a:gd name="connsiteX81" fmla="*/ 4173824 w 20766109"/>
              <a:gd name="connsiteY81" fmla="*/ 2494871 h 8664003"/>
              <a:gd name="connsiteX82" fmla="*/ 20698513 w 20766109"/>
              <a:gd name="connsiteY82" fmla="*/ 2345443 h 8664003"/>
              <a:gd name="connsiteX83" fmla="*/ 20761251 w 20766109"/>
              <a:gd name="connsiteY83" fmla="*/ 2345443 h 8664003"/>
              <a:gd name="connsiteX84" fmla="*/ 20761251 w 20766109"/>
              <a:gd name="connsiteY84" fmla="*/ 2962576 h 8664003"/>
              <a:gd name="connsiteX85" fmla="*/ 20698513 w 20766109"/>
              <a:gd name="connsiteY85" fmla="*/ 2962576 h 8664003"/>
              <a:gd name="connsiteX86" fmla="*/ 16556919 w 20766109"/>
              <a:gd name="connsiteY86" fmla="*/ 2132219 h 8664003"/>
              <a:gd name="connsiteX87" fmla="*/ 16619443 w 20766109"/>
              <a:gd name="connsiteY87" fmla="*/ 2132219 h 8664003"/>
              <a:gd name="connsiteX88" fmla="*/ 16519645 w 20766109"/>
              <a:gd name="connsiteY88" fmla="*/ 2749349 h 8664003"/>
              <a:gd name="connsiteX89" fmla="*/ 16460729 w 20766109"/>
              <a:gd name="connsiteY89" fmla="*/ 2729952 h 8664003"/>
              <a:gd name="connsiteX90" fmla="*/ 16556919 w 20766109"/>
              <a:gd name="connsiteY90" fmla="*/ 2132219 h 8664003"/>
              <a:gd name="connsiteX91" fmla="*/ 2326 w 20766109"/>
              <a:gd name="connsiteY91" fmla="*/ 1982966 h 8664003"/>
              <a:gd name="connsiteX92" fmla="*/ 62804 w 20766109"/>
              <a:gd name="connsiteY92" fmla="*/ 1986590 h 8664003"/>
              <a:gd name="connsiteX93" fmla="*/ 59315 w 20766109"/>
              <a:gd name="connsiteY93" fmla="*/ 2103736 h 8664003"/>
              <a:gd name="connsiteX94" fmla="*/ 59315 w 20766109"/>
              <a:gd name="connsiteY94" fmla="*/ 2600101 h 8664003"/>
              <a:gd name="connsiteX95" fmla="*/ 1 w 20766109"/>
              <a:gd name="connsiteY95" fmla="*/ 2600101 h 8664003"/>
              <a:gd name="connsiteX96" fmla="*/ 1 w 20766109"/>
              <a:gd name="connsiteY96" fmla="*/ 2103736 h 8664003"/>
              <a:gd name="connsiteX97" fmla="*/ 2326 w 20766109"/>
              <a:gd name="connsiteY97" fmla="*/ 1982966 h 8664003"/>
              <a:gd name="connsiteX98" fmla="*/ 12458741 w 20766109"/>
              <a:gd name="connsiteY98" fmla="*/ 1801726 h 8664003"/>
              <a:gd name="connsiteX99" fmla="*/ 12480303 w 20766109"/>
              <a:gd name="connsiteY99" fmla="*/ 2103895 h 8664003"/>
              <a:gd name="connsiteX100" fmla="*/ 12504260 w 20766109"/>
              <a:gd name="connsiteY100" fmla="*/ 2414524 h 8664003"/>
              <a:gd name="connsiteX101" fmla="*/ 12443168 w 20766109"/>
              <a:gd name="connsiteY101" fmla="*/ 2424195 h 8664003"/>
              <a:gd name="connsiteX102" fmla="*/ 12419211 w 20766109"/>
              <a:gd name="connsiteY102" fmla="*/ 2103895 h 8664003"/>
              <a:gd name="connsiteX103" fmla="*/ 12398847 w 20766109"/>
              <a:gd name="connsiteY103" fmla="*/ 1810188 h 8664003"/>
              <a:gd name="connsiteX104" fmla="*/ 8384479 w 20766109"/>
              <a:gd name="connsiteY104" fmla="*/ 1444582 h 8664003"/>
              <a:gd name="connsiteX105" fmla="*/ 8442375 w 20766109"/>
              <a:gd name="connsiteY105" fmla="*/ 1463981 h 8664003"/>
              <a:gd name="connsiteX106" fmla="*/ 8341055 w 20766109"/>
              <a:gd name="connsiteY106" fmla="*/ 2061712 h 8664003"/>
              <a:gd name="connsiteX107" fmla="*/ 8278335 w 20766109"/>
              <a:gd name="connsiteY107" fmla="*/ 2060501 h 8664003"/>
              <a:gd name="connsiteX108" fmla="*/ 8384479 w 20766109"/>
              <a:gd name="connsiteY108" fmla="*/ 1444582 h 8664003"/>
              <a:gd name="connsiteX109" fmla="*/ 4026367 w 20766109"/>
              <a:gd name="connsiteY109" fmla="*/ 1274009 h 8664003"/>
              <a:gd name="connsiteX110" fmla="*/ 4183289 w 20766109"/>
              <a:gd name="connsiteY110" fmla="*/ 1874457 h 8664003"/>
              <a:gd name="connsiteX111" fmla="*/ 4123395 w 20766109"/>
              <a:gd name="connsiteY111" fmla="*/ 1880486 h 8664003"/>
              <a:gd name="connsiteX112" fmla="*/ 3971266 w 20766109"/>
              <a:gd name="connsiteY112" fmla="*/ 1298124 h 8664003"/>
              <a:gd name="connsiteX113" fmla="*/ 20523357 w 20766109"/>
              <a:gd name="connsiteY113" fmla="*/ 1135413 h 8664003"/>
              <a:gd name="connsiteX114" fmla="*/ 20723965 w 20766109"/>
              <a:gd name="connsiteY114" fmla="*/ 1726877 h 8664003"/>
              <a:gd name="connsiteX115" fmla="*/ 20662701 w 20766109"/>
              <a:gd name="connsiteY115" fmla="*/ 1736553 h 8664003"/>
              <a:gd name="connsiteX116" fmla="*/ 20469299 w 20766109"/>
              <a:gd name="connsiteY116" fmla="*/ 1164443 h 8664003"/>
              <a:gd name="connsiteX117" fmla="*/ 16903249 w 20766109"/>
              <a:gd name="connsiteY117" fmla="*/ 948843 h 8664003"/>
              <a:gd name="connsiteX118" fmla="*/ 16955263 w 20766109"/>
              <a:gd name="connsiteY118" fmla="*/ 982835 h 8664003"/>
              <a:gd name="connsiteX119" fmla="*/ 16701239 w 20766109"/>
              <a:gd name="connsiteY119" fmla="*/ 1533988 h 8664003"/>
              <a:gd name="connsiteX120" fmla="*/ 16641967 w 20766109"/>
              <a:gd name="connsiteY120" fmla="*/ 1516993 h 8664003"/>
              <a:gd name="connsiteX121" fmla="*/ 16903249 w 20766109"/>
              <a:gd name="connsiteY121" fmla="*/ 948843 h 8664003"/>
              <a:gd name="connsiteX122" fmla="*/ 430012 w 20766109"/>
              <a:gd name="connsiteY122" fmla="*/ 826241 h 8664003"/>
              <a:gd name="connsiteX123" fmla="*/ 478539 w 20766109"/>
              <a:gd name="connsiteY123" fmla="*/ 863669 h 8664003"/>
              <a:gd name="connsiteX124" fmla="*/ 184955 w 20766109"/>
              <a:gd name="connsiteY124" fmla="*/ 1390071 h 8664003"/>
              <a:gd name="connsiteX125" fmla="*/ 127938 w 20766109"/>
              <a:gd name="connsiteY125" fmla="*/ 1369547 h 8664003"/>
              <a:gd name="connsiteX126" fmla="*/ 430012 w 20766109"/>
              <a:gd name="connsiteY126" fmla="*/ 826241 h 8664003"/>
              <a:gd name="connsiteX127" fmla="*/ 11927768 w 20766109"/>
              <a:gd name="connsiteY127" fmla="*/ 687646 h 8664003"/>
              <a:gd name="connsiteX128" fmla="*/ 12275039 w 20766109"/>
              <a:gd name="connsiteY128" fmla="*/ 1203511 h 8664003"/>
              <a:gd name="connsiteX129" fmla="*/ 12219379 w 20766109"/>
              <a:gd name="connsiteY129" fmla="*/ 1230152 h 8664003"/>
              <a:gd name="connsiteX130" fmla="*/ 11881789 w 20766109"/>
              <a:gd name="connsiteY130" fmla="*/ 728820 h 8664003"/>
              <a:gd name="connsiteX131" fmla="*/ 9096859 w 20766109"/>
              <a:gd name="connsiteY131" fmla="*/ 437109 h 8664003"/>
              <a:gd name="connsiteX132" fmla="*/ 9135350 w 20766109"/>
              <a:gd name="connsiteY132" fmla="*/ 486707 h 8664003"/>
              <a:gd name="connsiteX133" fmla="*/ 8717982 w 20766109"/>
              <a:gd name="connsiteY133" fmla="*/ 920981 h 8664003"/>
              <a:gd name="connsiteX134" fmla="*/ 8667463 w 20766109"/>
              <a:gd name="connsiteY134" fmla="*/ 884691 h 8664003"/>
              <a:gd name="connsiteX135" fmla="*/ 9096859 w 20766109"/>
              <a:gd name="connsiteY135" fmla="*/ 437109 h 8664003"/>
              <a:gd name="connsiteX136" fmla="*/ 3231124 w 20766109"/>
              <a:gd name="connsiteY136" fmla="*/ 335831 h 8664003"/>
              <a:gd name="connsiteX137" fmla="*/ 3703524 w 20766109"/>
              <a:gd name="connsiteY137" fmla="*/ 747626 h 8664003"/>
              <a:gd name="connsiteX138" fmla="*/ 3656162 w 20766109"/>
              <a:gd name="connsiteY138" fmla="*/ 787711 h 8664003"/>
              <a:gd name="connsiteX139" fmla="*/ 3198334 w 20766109"/>
              <a:gd name="connsiteY139" fmla="*/ 388066 h 8664003"/>
              <a:gd name="connsiteX140" fmla="*/ 19661453 w 20766109"/>
              <a:gd name="connsiteY140" fmla="*/ 255871 h 8664003"/>
              <a:gd name="connsiteX141" fmla="*/ 20158917 w 20766109"/>
              <a:gd name="connsiteY141" fmla="*/ 631002 h 8664003"/>
              <a:gd name="connsiteX142" fmla="*/ 20114133 w 20766109"/>
              <a:gd name="connsiteY142" fmla="*/ 675777 h 8664003"/>
              <a:gd name="connsiteX143" fmla="*/ 19632405 w 20766109"/>
              <a:gd name="connsiteY143" fmla="*/ 310325 h 8664003"/>
              <a:gd name="connsiteX144" fmla="*/ 17854373 w 20766109"/>
              <a:gd name="connsiteY144" fmla="*/ 165253 h 8664003"/>
              <a:gd name="connsiteX145" fmla="*/ 17877441 w 20766109"/>
              <a:gd name="connsiteY145" fmla="*/ 222380 h 8664003"/>
              <a:gd name="connsiteX146" fmla="*/ 17357801 w 20766109"/>
              <a:gd name="connsiteY146" fmla="*/ 537177 h 8664003"/>
              <a:gd name="connsiteX147" fmla="*/ 17318949 w 20766109"/>
              <a:gd name="connsiteY147" fmla="*/ 489775 h 8664003"/>
              <a:gd name="connsiteX148" fmla="*/ 17854373 w 20766109"/>
              <a:gd name="connsiteY148" fmla="*/ 165253 h 8664003"/>
              <a:gd name="connsiteX149" fmla="*/ 1434681 w 20766109"/>
              <a:gd name="connsiteY149" fmla="*/ 111943 h 8664003"/>
              <a:gd name="connsiteX150" fmla="*/ 1454033 w 20766109"/>
              <a:gd name="connsiteY150" fmla="*/ 170347 h 8664003"/>
              <a:gd name="connsiteX151" fmla="*/ 915826 w 20766109"/>
              <a:gd name="connsiteY151" fmla="*/ 446549 h 8664003"/>
              <a:gd name="connsiteX152" fmla="*/ 879543 w 20766109"/>
              <a:gd name="connsiteY152" fmla="*/ 396663 h 8664003"/>
              <a:gd name="connsiteX153" fmla="*/ 1434681 w 20766109"/>
              <a:gd name="connsiteY153" fmla="*/ 111943 h 8664003"/>
              <a:gd name="connsiteX154" fmla="*/ 10867481 w 20766109"/>
              <a:gd name="connsiteY154" fmla="*/ 58642 h 8664003"/>
              <a:gd name="connsiteX155" fmla="*/ 11443477 w 20766109"/>
              <a:gd name="connsiteY155" fmla="*/ 293276 h 8664003"/>
              <a:gd name="connsiteX156" fmla="*/ 11413287 w 20766109"/>
              <a:gd name="connsiteY156" fmla="*/ 345282 h 8664003"/>
              <a:gd name="connsiteX157" fmla="*/ 10852991 w 20766109"/>
              <a:gd name="connsiteY157" fmla="*/ 119114 h 8664003"/>
              <a:gd name="connsiteX158" fmla="*/ 10249932 w 20766109"/>
              <a:gd name="connsiteY158" fmla="*/ 5334 h 8664003"/>
              <a:gd name="connsiteX159" fmla="*/ 10254759 w 20766109"/>
              <a:gd name="connsiteY159" fmla="*/ 66327 h 8664003"/>
              <a:gd name="connsiteX160" fmla="*/ 9663471 w 20766109"/>
              <a:gd name="connsiteY160" fmla="*/ 190706 h 8664003"/>
              <a:gd name="connsiteX161" fmla="*/ 9642955 w 20766109"/>
              <a:gd name="connsiteY161" fmla="*/ 133300 h 8664003"/>
              <a:gd name="connsiteX162" fmla="*/ 10249932 w 20766109"/>
              <a:gd name="connsiteY162" fmla="*/ 5334 h 8664003"/>
              <a:gd name="connsiteX163" fmla="*/ 2101277 w 20766109"/>
              <a:gd name="connsiteY163" fmla="*/ 4 h 8664003"/>
              <a:gd name="connsiteX164" fmla="*/ 2664067 w 20766109"/>
              <a:gd name="connsiteY164" fmla="*/ 76596 h 8664003"/>
              <a:gd name="connsiteX165" fmla="*/ 2648371 w 20766109"/>
              <a:gd name="connsiteY165" fmla="*/ 137382 h 8664003"/>
              <a:gd name="connsiteX166" fmla="*/ 2101277 w 20766109"/>
              <a:gd name="connsiteY166" fmla="*/ 62008 h 8664003"/>
              <a:gd name="connsiteX167" fmla="*/ 2048139 w 20766109"/>
              <a:gd name="connsiteY167" fmla="*/ 63222 h 8664003"/>
              <a:gd name="connsiteX168" fmla="*/ 2046931 w 20766109"/>
              <a:gd name="connsiteY168" fmla="*/ 1220 h 8664003"/>
              <a:gd name="connsiteX169" fmla="*/ 2101277 w 20766109"/>
              <a:gd name="connsiteY169" fmla="*/ 4 h 8664003"/>
              <a:gd name="connsiteX170" fmla="*/ 18658619 w 20766109"/>
              <a:gd name="connsiteY170" fmla="*/ 0 h 8664003"/>
              <a:gd name="connsiteX171" fmla="*/ 19076819 w 20766109"/>
              <a:gd name="connsiteY171" fmla="*/ 43388 h 8664003"/>
              <a:gd name="connsiteX172" fmla="*/ 19064733 w 20766109"/>
              <a:gd name="connsiteY172" fmla="*/ 105372 h 8664003"/>
              <a:gd name="connsiteX173" fmla="*/ 18658619 w 20766109"/>
              <a:gd name="connsiteY173" fmla="*/ 63224 h 8664003"/>
              <a:gd name="connsiteX174" fmla="*/ 18460395 w 20766109"/>
              <a:gd name="connsiteY174" fmla="*/ 73141 h 8664003"/>
              <a:gd name="connsiteX175" fmla="*/ 18454351 w 20766109"/>
              <a:gd name="connsiteY175" fmla="*/ 9917 h 8664003"/>
              <a:gd name="connsiteX176" fmla="*/ 18658619 w 20766109"/>
              <a:gd name="connsiteY176" fmla="*/ 0 h 866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20766109" h="8664003">
                <a:moveTo>
                  <a:pt x="20703373" y="8046873"/>
                </a:moveTo>
                <a:lnTo>
                  <a:pt x="20766109" y="8046873"/>
                </a:lnTo>
                <a:lnTo>
                  <a:pt x="20766109" y="8664003"/>
                </a:lnTo>
                <a:lnTo>
                  <a:pt x="20703373" y="8664003"/>
                </a:lnTo>
                <a:close/>
                <a:moveTo>
                  <a:pt x="0" y="8046873"/>
                </a:moveTo>
                <a:lnTo>
                  <a:pt x="62736" y="8046873"/>
                </a:lnTo>
                <a:lnTo>
                  <a:pt x="62736" y="8664003"/>
                </a:lnTo>
                <a:lnTo>
                  <a:pt x="0" y="8664003"/>
                </a:lnTo>
                <a:close/>
                <a:moveTo>
                  <a:pt x="20698513" y="7276202"/>
                </a:moveTo>
                <a:lnTo>
                  <a:pt x="20761251" y="7276202"/>
                </a:lnTo>
                <a:lnTo>
                  <a:pt x="20761251" y="7530855"/>
                </a:lnTo>
                <a:lnTo>
                  <a:pt x="20698513" y="7530855"/>
                </a:lnTo>
                <a:close/>
                <a:moveTo>
                  <a:pt x="1" y="6913724"/>
                </a:moveTo>
                <a:lnTo>
                  <a:pt x="62737" y="6913724"/>
                </a:lnTo>
                <a:lnTo>
                  <a:pt x="62737" y="7530854"/>
                </a:lnTo>
                <a:lnTo>
                  <a:pt x="1" y="7530854"/>
                </a:lnTo>
                <a:close/>
                <a:moveTo>
                  <a:pt x="20698513" y="6039515"/>
                </a:moveTo>
                <a:lnTo>
                  <a:pt x="20761251" y="6039515"/>
                </a:lnTo>
                <a:lnTo>
                  <a:pt x="20761251" y="6656644"/>
                </a:lnTo>
                <a:lnTo>
                  <a:pt x="20698513" y="6656644"/>
                </a:lnTo>
                <a:close/>
                <a:moveTo>
                  <a:pt x="0" y="5677038"/>
                </a:moveTo>
                <a:lnTo>
                  <a:pt x="62738" y="5677038"/>
                </a:lnTo>
                <a:lnTo>
                  <a:pt x="62738" y="6294171"/>
                </a:lnTo>
                <a:lnTo>
                  <a:pt x="0" y="6294171"/>
                </a:lnTo>
                <a:close/>
                <a:moveTo>
                  <a:pt x="20698513" y="4808156"/>
                </a:moveTo>
                <a:lnTo>
                  <a:pt x="20761251" y="4808156"/>
                </a:lnTo>
                <a:lnTo>
                  <a:pt x="20761251" y="5425289"/>
                </a:lnTo>
                <a:lnTo>
                  <a:pt x="20698513" y="5425289"/>
                </a:lnTo>
                <a:close/>
                <a:moveTo>
                  <a:pt x="1" y="4445677"/>
                </a:moveTo>
                <a:lnTo>
                  <a:pt x="62737" y="4445677"/>
                </a:lnTo>
                <a:lnTo>
                  <a:pt x="62737" y="5062811"/>
                </a:lnTo>
                <a:lnTo>
                  <a:pt x="1" y="5062811"/>
                </a:lnTo>
                <a:close/>
                <a:moveTo>
                  <a:pt x="5849045" y="4104527"/>
                </a:moveTo>
                <a:cubicBezTo>
                  <a:pt x="5977155" y="4130152"/>
                  <a:pt x="6107691" y="4142356"/>
                  <a:pt x="6238230" y="4142356"/>
                </a:cubicBezTo>
                <a:cubicBezTo>
                  <a:pt x="6310749" y="4142356"/>
                  <a:pt x="6382062" y="4138694"/>
                  <a:pt x="6452163" y="4131374"/>
                </a:cubicBezTo>
                <a:lnTo>
                  <a:pt x="6459415" y="4193606"/>
                </a:lnTo>
                <a:cubicBezTo>
                  <a:pt x="6386897" y="4200927"/>
                  <a:pt x="6311958" y="4204588"/>
                  <a:pt x="6238230" y="4204588"/>
                </a:cubicBezTo>
                <a:cubicBezTo>
                  <a:pt x="6104065" y="4204588"/>
                  <a:pt x="5968695" y="4192386"/>
                  <a:pt x="5836961" y="4165540"/>
                </a:cubicBezTo>
                <a:close/>
                <a:moveTo>
                  <a:pt x="15247883" y="4008573"/>
                </a:moveTo>
                <a:lnTo>
                  <a:pt x="15270811" y="4066142"/>
                </a:lnTo>
                <a:cubicBezTo>
                  <a:pt x="15076529" y="4140503"/>
                  <a:pt x="14871386" y="4184880"/>
                  <a:pt x="14663830" y="4199273"/>
                </a:cubicBezTo>
                <a:lnTo>
                  <a:pt x="14659003" y="4138105"/>
                </a:lnTo>
                <a:cubicBezTo>
                  <a:pt x="14861733" y="4123712"/>
                  <a:pt x="15059635" y="4080535"/>
                  <a:pt x="15247883" y="4008573"/>
                </a:cubicBezTo>
                <a:close/>
                <a:moveTo>
                  <a:pt x="13496507" y="3864654"/>
                </a:moveTo>
                <a:cubicBezTo>
                  <a:pt x="13672459" y="3966842"/>
                  <a:pt x="13862971" y="4041379"/>
                  <a:pt x="14060765" y="4087062"/>
                </a:cubicBezTo>
                <a:lnTo>
                  <a:pt x="14046203" y="4145969"/>
                </a:lnTo>
                <a:cubicBezTo>
                  <a:pt x="13842343" y="4100286"/>
                  <a:pt x="13646976" y="4022143"/>
                  <a:pt x="13464957" y="3918753"/>
                </a:cubicBezTo>
                <a:close/>
                <a:moveTo>
                  <a:pt x="7556167" y="3662089"/>
                </a:moveTo>
                <a:lnTo>
                  <a:pt x="7594818" y="3709550"/>
                </a:lnTo>
                <a:cubicBezTo>
                  <a:pt x="7435388" y="3845847"/>
                  <a:pt x="7257843" y="3956588"/>
                  <a:pt x="7065805" y="4039339"/>
                </a:cubicBezTo>
                <a:lnTo>
                  <a:pt x="7041653" y="3982143"/>
                </a:lnTo>
                <a:cubicBezTo>
                  <a:pt x="7226441" y="3901826"/>
                  <a:pt x="7400363" y="3794735"/>
                  <a:pt x="7556167" y="3662089"/>
                </a:cubicBezTo>
                <a:close/>
                <a:moveTo>
                  <a:pt x="20698513" y="3576802"/>
                </a:moveTo>
                <a:lnTo>
                  <a:pt x="20761251" y="3576802"/>
                </a:lnTo>
                <a:lnTo>
                  <a:pt x="20761251" y="4193935"/>
                </a:lnTo>
                <a:lnTo>
                  <a:pt x="20698513" y="4193935"/>
                </a:lnTo>
                <a:close/>
                <a:moveTo>
                  <a:pt x="4793233" y="3539488"/>
                </a:moveTo>
                <a:cubicBezTo>
                  <a:pt x="4937729" y="3683321"/>
                  <a:pt x="5101655" y="3804188"/>
                  <a:pt x="5281362" y="3899673"/>
                </a:cubicBezTo>
                <a:lnTo>
                  <a:pt x="5252223" y="3954064"/>
                </a:lnTo>
                <a:cubicBezTo>
                  <a:pt x="5066441" y="3856160"/>
                  <a:pt x="4897659" y="3730459"/>
                  <a:pt x="4749521" y="3583000"/>
                </a:cubicBezTo>
                <a:close/>
                <a:moveTo>
                  <a:pt x="16190055" y="3267630"/>
                </a:moveTo>
                <a:lnTo>
                  <a:pt x="16240963" y="3302832"/>
                </a:lnTo>
                <a:cubicBezTo>
                  <a:pt x="16120965" y="3475204"/>
                  <a:pt x="15976723" y="3628154"/>
                  <a:pt x="15811875" y="3756827"/>
                </a:cubicBezTo>
                <a:lnTo>
                  <a:pt x="15773087" y="3708271"/>
                </a:lnTo>
                <a:cubicBezTo>
                  <a:pt x="15933087" y="3583241"/>
                  <a:pt x="16073693" y="3433932"/>
                  <a:pt x="16190055" y="3267630"/>
                </a:cubicBezTo>
                <a:close/>
                <a:moveTo>
                  <a:pt x="1" y="3214322"/>
                </a:moveTo>
                <a:lnTo>
                  <a:pt x="62737" y="3214322"/>
                </a:lnTo>
                <a:lnTo>
                  <a:pt x="62737" y="3831452"/>
                </a:lnTo>
                <a:lnTo>
                  <a:pt x="1" y="3831452"/>
                </a:lnTo>
                <a:close/>
                <a:moveTo>
                  <a:pt x="12683961" y="2990443"/>
                </a:moveTo>
                <a:cubicBezTo>
                  <a:pt x="12772667" y="3173297"/>
                  <a:pt x="12888110" y="3341619"/>
                  <a:pt x="13026637" y="3490566"/>
                </a:cubicBezTo>
                <a:lnTo>
                  <a:pt x="12981676" y="3532949"/>
                </a:lnTo>
                <a:cubicBezTo>
                  <a:pt x="12838287" y="3379158"/>
                  <a:pt x="12719201" y="3205993"/>
                  <a:pt x="12628063" y="3018295"/>
                </a:cubicBezTo>
                <a:close/>
                <a:moveTo>
                  <a:pt x="8201961" y="2654618"/>
                </a:moveTo>
                <a:lnTo>
                  <a:pt x="8261137" y="2671579"/>
                </a:lnTo>
                <a:cubicBezTo>
                  <a:pt x="8204375" y="2872686"/>
                  <a:pt x="8118630" y="3064101"/>
                  <a:pt x="8005105" y="3239766"/>
                </a:cubicBezTo>
                <a:lnTo>
                  <a:pt x="7953173" y="3207056"/>
                </a:lnTo>
                <a:cubicBezTo>
                  <a:pt x="8063074" y="3036237"/>
                  <a:pt x="8147612" y="2849668"/>
                  <a:pt x="8201961" y="2654618"/>
                </a:cubicBezTo>
                <a:close/>
                <a:moveTo>
                  <a:pt x="4234009" y="2484036"/>
                </a:moveTo>
                <a:cubicBezTo>
                  <a:pt x="4271325" y="2681438"/>
                  <a:pt x="4338729" y="2872823"/>
                  <a:pt x="4433818" y="3050967"/>
                </a:cubicBezTo>
                <a:lnTo>
                  <a:pt x="4378452" y="3079854"/>
                </a:lnTo>
                <a:cubicBezTo>
                  <a:pt x="4282158" y="2895692"/>
                  <a:pt x="4212343" y="2699494"/>
                  <a:pt x="4173824" y="2494871"/>
                </a:cubicBezTo>
                <a:close/>
                <a:moveTo>
                  <a:pt x="20698513" y="2345443"/>
                </a:moveTo>
                <a:lnTo>
                  <a:pt x="20761251" y="2345443"/>
                </a:lnTo>
                <a:lnTo>
                  <a:pt x="20761251" y="2962576"/>
                </a:lnTo>
                <a:lnTo>
                  <a:pt x="20698513" y="2962576"/>
                </a:lnTo>
                <a:close/>
                <a:moveTo>
                  <a:pt x="16556919" y="2132219"/>
                </a:moveTo>
                <a:lnTo>
                  <a:pt x="16619443" y="2132219"/>
                </a:lnTo>
                <a:cubicBezTo>
                  <a:pt x="16617039" y="2341971"/>
                  <a:pt x="16582167" y="2550511"/>
                  <a:pt x="16519645" y="2749349"/>
                </a:cubicBezTo>
                <a:lnTo>
                  <a:pt x="16460729" y="2729952"/>
                </a:lnTo>
                <a:cubicBezTo>
                  <a:pt x="16522049" y="2537174"/>
                  <a:pt x="16555717" y="2335908"/>
                  <a:pt x="16556919" y="2132219"/>
                </a:cubicBezTo>
                <a:close/>
                <a:moveTo>
                  <a:pt x="2326" y="1982966"/>
                </a:moveTo>
                <a:lnTo>
                  <a:pt x="62804" y="1986590"/>
                </a:lnTo>
                <a:cubicBezTo>
                  <a:pt x="60477" y="2025236"/>
                  <a:pt x="59315" y="2065091"/>
                  <a:pt x="59315" y="2103736"/>
                </a:cubicBezTo>
                <a:lnTo>
                  <a:pt x="59315" y="2600101"/>
                </a:lnTo>
                <a:lnTo>
                  <a:pt x="1" y="2600101"/>
                </a:lnTo>
                <a:lnTo>
                  <a:pt x="1" y="2103736"/>
                </a:lnTo>
                <a:cubicBezTo>
                  <a:pt x="1" y="2063881"/>
                  <a:pt x="1" y="2022821"/>
                  <a:pt x="2326" y="1982966"/>
                </a:cubicBezTo>
                <a:close/>
                <a:moveTo>
                  <a:pt x="12458741" y="1801726"/>
                </a:moveTo>
                <a:cubicBezTo>
                  <a:pt x="12473115" y="1900837"/>
                  <a:pt x="12480303" y="2002367"/>
                  <a:pt x="12480303" y="2103895"/>
                </a:cubicBezTo>
                <a:cubicBezTo>
                  <a:pt x="12480303" y="2207841"/>
                  <a:pt x="12488687" y="2311787"/>
                  <a:pt x="12504260" y="2414524"/>
                </a:cubicBezTo>
                <a:lnTo>
                  <a:pt x="12443168" y="2424195"/>
                </a:lnTo>
                <a:cubicBezTo>
                  <a:pt x="12427595" y="2319040"/>
                  <a:pt x="12419211" y="2211467"/>
                  <a:pt x="12419211" y="2103895"/>
                </a:cubicBezTo>
                <a:cubicBezTo>
                  <a:pt x="12419211" y="2004784"/>
                  <a:pt x="12412024" y="1906882"/>
                  <a:pt x="12398847" y="1810188"/>
                </a:cubicBezTo>
                <a:close/>
                <a:moveTo>
                  <a:pt x="8384479" y="1444582"/>
                </a:moveTo>
                <a:lnTo>
                  <a:pt x="8442375" y="1463981"/>
                </a:lnTo>
                <a:cubicBezTo>
                  <a:pt x="8379653" y="1656759"/>
                  <a:pt x="8345880" y="1858023"/>
                  <a:pt x="8341055" y="2061712"/>
                </a:cubicBezTo>
                <a:lnTo>
                  <a:pt x="8278335" y="2060501"/>
                </a:lnTo>
                <a:cubicBezTo>
                  <a:pt x="8283159" y="1850749"/>
                  <a:pt x="8319346" y="1643422"/>
                  <a:pt x="8384479" y="1444582"/>
                </a:cubicBezTo>
                <a:close/>
                <a:moveTo>
                  <a:pt x="4026367" y="1274009"/>
                </a:moveTo>
                <a:cubicBezTo>
                  <a:pt x="4109020" y="1464512"/>
                  <a:pt x="4161727" y="1667073"/>
                  <a:pt x="4183289" y="1874457"/>
                </a:cubicBezTo>
                <a:lnTo>
                  <a:pt x="4123395" y="1880486"/>
                </a:lnTo>
                <a:cubicBezTo>
                  <a:pt x="4101833" y="1679131"/>
                  <a:pt x="4050325" y="1483804"/>
                  <a:pt x="3971266" y="1298124"/>
                </a:cubicBezTo>
                <a:close/>
                <a:moveTo>
                  <a:pt x="20523357" y="1135413"/>
                </a:moveTo>
                <a:cubicBezTo>
                  <a:pt x="20619455" y="1321682"/>
                  <a:pt x="20686725" y="1521255"/>
                  <a:pt x="20723965" y="1726877"/>
                </a:cubicBezTo>
                <a:lnTo>
                  <a:pt x="20662701" y="1736553"/>
                </a:lnTo>
                <a:cubicBezTo>
                  <a:pt x="20626663" y="1538189"/>
                  <a:pt x="20562997" y="1344663"/>
                  <a:pt x="20469299" y="1164443"/>
                </a:cubicBezTo>
                <a:close/>
                <a:moveTo>
                  <a:pt x="16903249" y="948843"/>
                </a:moveTo>
                <a:lnTo>
                  <a:pt x="16955263" y="982835"/>
                </a:lnTo>
                <a:cubicBezTo>
                  <a:pt x="16842767" y="1154009"/>
                  <a:pt x="16758093" y="1338535"/>
                  <a:pt x="16701239" y="1533988"/>
                </a:cubicBezTo>
                <a:lnTo>
                  <a:pt x="16641967" y="1516993"/>
                </a:lnTo>
                <a:cubicBezTo>
                  <a:pt x="16700031" y="1315469"/>
                  <a:pt x="16788333" y="1124872"/>
                  <a:pt x="16903249" y="948843"/>
                </a:cubicBezTo>
                <a:close/>
                <a:moveTo>
                  <a:pt x="430012" y="826241"/>
                </a:moveTo>
                <a:lnTo>
                  <a:pt x="478539" y="863669"/>
                </a:lnTo>
                <a:cubicBezTo>
                  <a:pt x="354797" y="1023039"/>
                  <a:pt x="256532" y="1201726"/>
                  <a:pt x="184955" y="1390071"/>
                </a:cubicBezTo>
                <a:lnTo>
                  <a:pt x="127938" y="1369547"/>
                </a:lnTo>
                <a:cubicBezTo>
                  <a:pt x="199514" y="1173957"/>
                  <a:pt x="301417" y="991647"/>
                  <a:pt x="430012" y="826241"/>
                </a:cubicBezTo>
                <a:close/>
                <a:moveTo>
                  <a:pt x="11927768" y="687646"/>
                </a:moveTo>
                <a:cubicBezTo>
                  <a:pt x="12069339" y="842648"/>
                  <a:pt x="12185500" y="1014604"/>
                  <a:pt x="12275039" y="1203511"/>
                </a:cubicBezTo>
                <a:lnTo>
                  <a:pt x="12219379" y="1230152"/>
                </a:lnTo>
                <a:cubicBezTo>
                  <a:pt x="12133469" y="1047298"/>
                  <a:pt x="12019729" y="877766"/>
                  <a:pt x="11881789" y="728820"/>
                </a:cubicBezTo>
                <a:close/>
                <a:moveTo>
                  <a:pt x="9096859" y="437109"/>
                </a:moveTo>
                <a:lnTo>
                  <a:pt x="9135350" y="486707"/>
                </a:lnTo>
                <a:cubicBezTo>
                  <a:pt x="8975379" y="610093"/>
                  <a:pt x="8834651" y="756464"/>
                  <a:pt x="8717982" y="920981"/>
                </a:cubicBezTo>
                <a:lnTo>
                  <a:pt x="8667463" y="884691"/>
                </a:lnTo>
                <a:cubicBezTo>
                  <a:pt x="8788945" y="716546"/>
                  <a:pt x="8932077" y="565336"/>
                  <a:pt x="9096859" y="437109"/>
                </a:cubicBezTo>
                <a:close/>
                <a:moveTo>
                  <a:pt x="3231124" y="335831"/>
                </a:moveTo>
                <a:cubicBezTo>
                  <a:pt x="3408424" y="448802"/>
                  <a:pt x="3566295" y="588495"/>
                  <a:pt x="3703524" y="747626"/>
                </a:cubicBezTo>
                <a:lnTo>
                  <a:pt x="3656162" y="787711"/>
                </a:lnTo>
                <a:cubicBezTo>
                  <a:pt x="3523792" y="632226"/>
                  <a:pt x="3369566" y="498606"/>
                  <a:pt x="3198334" y="388066"/>
                </a:cubicBezTo>
                <a:close/>
                <a:moveTo>
                  <a:pt x="19661453" y="255871"/>
                </a:moveTo>
                <a:cubicBezTo>
                  <a:pt x="19845429" y="355100"/>
                  <a:pt x="20012463" y="482160"/>
                  <a:pt x="20158917" y="631002"/>
                </a:cubicBezTo>
                <a:lnTo>
                  <a:pt x="20114133" y="675777"/>
                </a:lnTo>
                <a:cubicBezTo>
                  <a:pt x="19972519" y="530564"/>
                  <a:pt x="19809119" y="407134"/>
                  <a:pt x="19632405" y="310325"/>
                </a:cubicBezTo>
                <a:close/>
                <a:moveTo>
                  <a:pt x="17854373" y="165253"/>
                </a:moveTo>
                <a:lnTo>
                  <a:pt x="17877441" y="222380"/>
                </a:lnTo>
                <a:cubicBezTo>
                  <a:pt x="17690469" y="301382"/>
                  <a:pt x="17515637" y="407125"/>
                  <a:pt x="17357801" y="537177"/>
                </a:cubicBezTo>
                <a:lnTo>
                  <a:pt x="17318949" y="489775"/>
                </a:lnTo>
                <a:cubicBezTo>
                  <a:pt x="17480427" y="356077"/>
                  <a:pt x="17660115" y="246688"/>
                  <a:pt x="17854373" y="165253"/>
                </a:cubicBezTo>
                <a:close/>
                <a:moveTo>
                  <a:pt x="1434681" y="111943"/>
                </a:moveTo>
                <a:lnTo>
                  <a:pt x="1454033" y="170347"/>
                </a:lnTo>
                <a:cubicBezTo>
                  <a:pt x="1261729" y="234835"/>
                  <a:pt x="1081521" y="328524"/>
                  <a:pt x="915826" y="446549"/>
                </a:cubicBezTo>
                <a:lnTo>
                  <a:pt x="879543" y="396663"/>
                </a:lnTo>
                <a:cubicBezTo>
                  <a:pt x="1050075" y="274987"/>
                  <a:pt x="1236331" y="178865"/>
                  <a:pt x="1434681" y="111943"/>
                </a:cubicBezTo>
                <a:close/>
                <a:moveTo>
                  <a:pt x="10867481" y="58642"/>
                </a:moveTo>
                <a:cubicBezTo>
                  <a:pt x="11070347" y="107020"/>
                  <a:pt x="11263554" y="185635"/>
                  <a:pt x="11443477" y="293276"/>
                </a:cubicBezTo>
                <a:lnTo>
                  <a:pt x="11413287" y="345282"/>
                </a:lnTo>
                <a:cubicBezTo>
                  <a:pt x="11238194" y="242478"/>
                  <a:pt x="11049819" y="166283"/>
                  <a:pt x="10852991" y="119114"/>
                </a:cubicBezTo>
                <a:close/>
                <a:moveTo>
                  <a:pt x="10249932" y="5334"/>
                </a:moveTo>
                <a:lnTo>
                  <a:pt x="10254759" y="66327"/>
                </a:lnTo>
                <a:cubicBezTo>
                  <a:pt x="10052031" y="79483"/>
                  <a:pt x="9852923" y="120144"/>
                  <a:pt x="9663471" y="190706"/>
                </a:cubicBezTo>
                <a:lnTo>
                  <a:pt x="9642955" y="133300"/>
                </a:lnTo>
                <a:cubicBezTo>
                  <a:pt x="9837236" y="61543"/>
                  <a:pt x="10041170" y="18490"/>
                  <a:pt x="10249932" y="5334"/>
                </a:cubicBezTo>
                <a:close/>
                <a:moveTo>
                  <a:pt x="2101277" y="4"/>
                </a:moveTo>
                <a:cubicBezTo>
                  <a:pt x="2292095" y="4"/>
                  <a:pt x="2481704" y="26750"/>
                  <a:pt x="2664067" y="76596"/>
                </a:cubicBezTo>
                <a:lnTo>
                  <a:pt x="2648371" y="137382"/>
                </a:lnTo>
                <a:cubicBezTo>
                  <a:pt x="2470837" y="87538"/>
                  <a:pt x="2287265" y="62008"/>
                  <a:pt x="2101277" y="62008"/>
                </a:cubicBezTo>
                <a:cubicBezTo>
                  <a:pt x="2083162" y="62008"/>
                  <a:pt x="2066254" y="62008"/>
                  <a:pt x="2048139" y="63222"/>
                </a:cubicBezTo>
                <a:lnTo>
                  <a:pt x="2046931" y="1220"/>
                </a:lnTo>
                <a:cubicBezTo>
                  <a:pt x="2065048" y="4"/>
                  <a:pt x="2083162" y="4"/>
                  <a:pt x="2101277" y="4"/>
                </a:cubicBezTo>
                <a:close/>
                <a:moveTo>
                  <a:pt x="18658619" y="0"/>
                </a:moveTo>
                <a:cubicBezTo>
                  <a:pt x="18798823" y="0"/>
                  <a:pt x="18940239" y="14876"/>
                  <a:pt x="19076819" y="43388"/>
                </a:cubicBezTo>
                <a:lnTo>
                  <a:pt x="19064733" y="105372"/>
                </a:lnTo>
                <a:cubicBezTo>
                  <a:pt x="18931779" y="78099"/>
                  <a:pt x="18795197" y="63224"/>
                  <a:pt x="18658619" y="63224"/>
                </a:cubicBezTo>
                <a:cubicBezTo>
                  <a:pt x="18592139" y="63224"/>
                  <a:pt x="18525663" y="66943"/>
                  <a:pt x="18460395" y="73141"/>
                </a:cubicBezTo>
                <a:lnTo>
                  <a:pt x="18454351" y="9917"/>
                </a:lnTo>
                <a:cubicBezTo>
                  <a:pt x="18522037" y="3720"/>
                  <a:pt x="18589723" y="0"/>
                  <a:pt x="186586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3" name="Freeform 217">
            <a:extLst>
              <a:ext uri="{FF2B5EF4-FFF2-40B4-BE49-F238E27FC236}">
                <a16:creationId xmlns:a16="http://schemas.microsoft.com/office/drawing/2014/main" id="{F7C878F0-7925-0C4E-9E48-278F0CFF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466" y="5619900"/>
            <a:ext cx="3115296" cy="3115296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4" name="Freeform 217">
            <a:extLst>
              <a:ext uri="{FF2B5EF4-FFF2-40B4-BE49-F238E27FC236}">
                <a16:creationId xmlns:a16="http://schemas.microsoft.com/office/drawing/2014/main" id="{6D02B8F8-ACC4-094A-B675-5B111709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997" y="5619900"/>
            <a:ext cx="3115296" cy="3115296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5" name="Freeform 217">
            <a:extLst>
              <a:ext uri="{FF2B5EF4-FFF2-40B4-BE49-F238E27FC236}">
                <a16:creationId xmlns:a16="http://schemas.microsoft.com/office/drawing/2014/main" id="{1BDAD2B1-8ADC-274A-8372-F55F0001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528" y="5619900"/>
            <a:ext cx="3115296" cy="3115296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6" name="Freeform 217">
            <a:extLst>
              <a:ext uri="{FF2B5EF4-FFF2-40B4-BE49-F238E27FC236}">
                <a16:creationId xmlns:a16="http://schemas.microsoft.com/office/drawing/2014/main" id="{C9873866-DF5C-D246-A9BF-330D56E3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059" y="5619900"/>
            <a:ext cx="3115296" cy="3115296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7" name="Freeform 217">
            <a:extLst>
              <a:ext uri="{FF2B5EF4-FFF2-40B4-BE49-F238E27FC236}">
                <a16:creationId xmlns:a16="http://schemas.microsoft.com/office/drawing/2014/main" id="{EFE38925-19C8-994F-8C59-C75386AB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3588" y="5619900"/>
            <a:ext cx="3115296" cy="3115296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EAF82AC4-701E-A744-AFC8-8CFE7C45A677}"/>
              </a:ext>
            </a:extLst>
          </p:cNvPr>
          <p:cNvSpPr txBox="1">
            <a:spLocks/>
          </p:cNvSpPr>
          <p:nvPr/>
        </p:nvSpPr>
        <p:spPr>
          <a:xfrm>
            <a:off x="10572144" y="9836105"/>
            <a:ext cx="32855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2910C1-4C4E-204D-948A-11E35700A14E}"/>
              </a:ext>
            </a:extLst>
          </p:cNvPr>
          <p:cNvSpPr txBox="1"/>
          <p:nvPr/>
        </p:nvSpPr>
        <p:spPr>
          <a:xfrm>
            <a:off x="10689485" y="925417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1CAF6E1A-9FC0-BE40-AC33-CBA5D8B383C7}"/>
              </a:ext>
            </a:extLst>
          </p:cNvPr>
          <p:cNvSpPr txBox="1">
            <a:spLocks/>
          </p:cNvSpPr>
          <p:nvPr/>
        </p:nvSpPr>
        <p:spPr>
          <a:xfrm>
            <a:off x="18848478" y="9836105"/>
            <a:ext cx="32855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5961C2-7C7D-7149-BFBA-DCEC784AAC7B}"/>
              </a:ext>
            </a:extLst>
          </p:cNvPr>
          <p:cNvSpPr txBox="1"/>
          <p:nvPr/>
        </p:nvSpPr>
        <p:spPr>
          <a:xfrm>
            <a:off x="18957002" y="925417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11075933-C805-EB47-AB82-AD4E231A4F94}"/>
              </a:ext>
            </a:extLst>
          </p:cNvPr>
          <p:cNvSpPr txBox="1">
            <a:spLocks/>
          </p:cNvSpPr>
          <p:nvPr/>
        </p:nvSpPr>
        <p:spPr>
          <a:xfrm>
            <a:off x="2294356" y="9836105"/>
            <a:ext cx="32855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2DDA0-759E-524C-966A-6C235DDD1FAB}"/>
              </a:ext>
            </a:extLst>
          </p:cNvPr>
          <p:cNvSpPr txBox="1"/>
          <p:nvPr/>
        </p:nvSpPr>
        <p:spPr>
          <a:xfrm>
            <a:off x="2458985" y="925417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3FB6A482-7AEE-E64D-BA11-F94319962D74}"/>
              </a:ext>
            </a:extLst>
          </p:cNvPr>
          <p:cNvSpPr txBox="1">
            <a:spLocks/>
          </p:cNvSpPr>
          <p:nvPr/>
        </p:nvSpPr>
        <p:spPr>
          <a:xfrm>
            <a:off x="6432887" y="3650543"/>
            <a:ext cx="32855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FE9F56-61CF-2D41-83F3-318D664B8654}"/>
              </a:ext>
            </a:extLst>
          </p:cNvPr>
          <p:cNvSpPr txBox="1"/>
          <p:nvPr/>
        </p:nvSpPr>
        <p:spPr>
          <a:xfrm>
            <a:off x="6557441" y="306861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7777769-5808-7247-AFBF-553B2C39C843}"/>
              </a:ext>
            </a:extLst>
          </p:cNvPr>
          <p:cNvSpPr txBox="1">
            <a:spLocks/>
          </p:cNvSpPr>
          <p:nvPr/>
        </p:nvSpPr>
        <p:spPr>
          <a:xfrm>
            <a:off x="14709949" y="3650543"/>
            <a:ext cx="32855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AB0215-2A5C-6D48-9CA1-66DA462D6071}"/>
              </a:ext>
            </a:extLst>
          </p:cNvPr>
          <p:cNvSpPr txBox="1"/>
          <p:nvPr/>
        </p:nvSpPr>
        <p:spPr>
          <a:xfrm>
            <a:off x="14812863" y="306861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94" name="Freeform 995">
            <a:extLst>
              <a:ext uri="{FF2B5EF4-FFF2-40B4-BE49-F238E27FC236}">
                <a16:creationId xmlns:a16="http://schemas.microsoft.com/office/drawing/2014/main" id="{745D7A50-A8D4-564E-ACC3-D64DF6354A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5420" y="6648911"/>
            <a:ext cx="1060450" cy="1057275"/>
          </a:xfrm>
          <a:custGeom>
            <a:avLst/>
            <a:gdLst>
              <a:gd name="T0" fmla="*/ 18986675 w 291739"/>
              <a:gd name="T1" fmla="*/ 120365288 h 291741"/>
              <a:gd name="T2" fmla="*/ 25577986 w 291739"/>
              <a:gd name="T3" fmla="*/ 77721317 h 291741"/>
              <a:gd name="T4" fmla="*/ 32325355 w 291739"/>
              <a:gd name="T5" fmla="*/ 120365288 h 291741"/>
              <a:gd name="T6" fmla="*/ 14280441 w 291739"/>
              <a:gd name="T7" fmla="*/ 72982908 h 291741"/>
              <a:gd name="T8" fmla="*/ 98711419 w 291739"/>
              <a:gd name="T9" fmla="*/ 72217384 h 291741"/>
              <a:gd name="T10" fmla="*/ 79508500 w 291739"/>
              <a:gd name="T11" fmla="*/ 72217384 h 291741"/>
              <a:gd name="T12" fmla="*/ 27495286 w 291739"/>
              <a:gd name="T13" fmla="*/ 60108224 h 291741"/>
              <a:gd name="T14" fmla="*/ 23506752 w 291739"/>
              <a:gd name="T15" fmla="*/ 61219966 h 291741"/>
              <a:gd name="T16" fmla="*/ 25581024 w 291739"/>
              <a:gd name="T17" fmla="*/ 46570010 h 291741"/>
              <a:gd name="T18" fmla="*/ 25581024 w 291739"/>
              <a:gd name="T19" fmla="*/ 53165979 h 291741"/>
              <a:gd name="T20" fmla="*/ 25581024 w 291739"/>
              <a:gd name="T21" fmla="*/ 46570010 h 291741"/>
              <a:gd name="T22" fmla="*/ 27495286 w 291739"/>
              <a:gd name="T23" fmla="*/ 40480181 h 291741"/>
              <a:gd name="T24" fmla="*/ 23506752 w 291739"/>
              <a:gd name="T25" fmla="*/ 37654946 h 291741"/>
              <a:gd name="T26" fmla="*/ 106998153 w 291739"/>
              <a:gd name="T27" fmla="*/ 34751664 h 291741"/>
              <a:gd name="T28" fmla="*/ 103015808 w 291739"/>
              <a:gd name="T29" fmla="*/ 64833199 h 291741"/>
              <a:gd name="T30" fmla="*/ 73976774 w 291739"/>
              <a:gd name="T31" fmla="*/ 33071526 h 291741"/>
              <a:gd name="T32" fmla="*/ 73976774 w 291739"/>
              <a:gd name="T33" fmla="*/ 66665260 h 291741"/>
              <a:gd name="T34" fmla="*/ 73976774 w 291739"/>
              <a:gd name="T35" fmla="*/ 33071526 h 291741"/>
              <a:gd name="T36" fmla="*/ 98711419 w 291739"/>
              <a:gd name="T37" fmla="*/ 26841560 h 291741"/>
              <a:gd name="T38" fmla="*/ 79508500 w 291739"/>
              <a:gd name="T39" fmla="*/ 26841560 h 291741"/>
              <a:gd name="T40" fmla="*/ 125328394 w 291739"/>
              <a:gd name="T41" fmla="*/ 10123089 h 291741"/>
              <a:gd name="T42" fmla="*/ 122028430 w 291739"/>
              <a:gd name="T43" fmla="*/ 13941145 h 291741"/>
              <a:gd name="T44" fmla="*/ 127056242 w 291739"/>
              <a:gd name="T45" fmla="*/ 87234268 h 291741"/>
              <a:gd name="T46" fmla="*/ 114014778 w 291739"/>
              <a:gd name="T47" fmla="*/ 121590918 h 291741"/>
              <a:gd name="T48" fmla="*/ 110557914 w 291739"/>
              <a:gd name="T49" fmla="*/ 122812367 h 291741"/>
              <a:gd name="T50" fmla="*/ 91073292 w 291739"/>
              <a:gd name="T51" fmla="*/ 122201632 h 291741"/>
              <a:gd name="T52" fmla="*/ 87302354 w 291739"/>
              <a:gd name="T53" fmla="*/ 89219988 h 291741"/>
              <a:gd name="T54" fmla="*/ 65932154 w 291739"/>
              <a:gd name="T55" fmla="*/ 124033780 h 291741"/>
              <a:gd name="T56" fmla="*/ 75988194 w 291739"/>
              <a:gd name="T57" fmla="*/ 89219988 h 291741"/>
              <a:gd name="T58" fmla="*/ 53047224 w 291739"/>
              <a:gd name="T59" fmla="*/ 85401888 h 291741"/>
              <a:gd name="T60" fmla="*/ 58075778 w 291739"/>
              <a:gd name="T61" fmla="*/ 32875673 h 291741"/>
              <a:gd name="T62" fmla="*/ 118100289 w 291739"/>
              <a:gd name="T63" fmla="*/ 85401888 h 291741"/>
              <a:gd name="T64" fmla="*/ 74260367 w 291739"/>
              <a:gd name="T65" fmla="*/ 12108707 h 291741"/>
              <a:gd name="T66" fmla="*/ 43309895 w 291739"/>
              <a:gd name="T67" fmla="*/ 26060094 h 291741"/>
              <a:gd name="T68" fmla="*/ 25577986 w 291739"/>
              <a:gd name="T69" fmla="*/ 30797231 h 291741"/>
              <a:gd name="T70" fmla="*/ 3922606 w 291739"/>
              <a:gd name="T71" fmla="*/ 37980933 h 291741"/>
              <a:gd name="T72" fmla="*/ 10356432 w 291739"/>
              <a:gd name="T73" fmla="*/ 71607884 h 291741"/>
              <a:gd name="T74" fmla="*/ 14280441 w 291739"/>
              <a:gd name="T75" fmla="*/ 39662810 h 291741"/>
              <a:gd name="T76" fmla="*/ 36876044 w 291739"/>
              <a:gd name="T77" fmla="*/ 45929377 h 291741"/>
              <a:gd name="T78" fmla="*/ 65905899 w 291739"/>
              <a:gd name="T79" fmla="*/ 11691904 h 291741"/>
              <a:gd name="T80" fmla="*/ 62532707 w 291739"/>
              <a:gd name="T81" fmla="*/ 4700204 h 291741"/>
              <a:gd name="T82" fmla="*/ 67632032 w 291739"/>
              <a:gd name="T83" fmla="*/ 16582598 h 291741"/>
              <a:gd name="T84" fmla="*/ 40798651 w 291739"/>
              <a:gd name="T85" fmla="*/ 115933410 h 291741"/>
              <a:gd name="T86" fmla="*/ 18986675 w 291739"/>
              <a:gd name="T87" fmla="*/ 124033780 h 291741"/>
              <a:gd name="T88" fmla="*/ 7061061 w 291739"/>
              <a:gd name="T89" fmla="*/ 78638420 h 291741"/>
              <a:gd name="T90" fmla="*/ 12240106 w 291739"/>
              <a:gd name="T91" fmla="*/ 25754599 h 291741"/>
              <a:gd name="T92" fmla="*/ 57432603 w 291739"/>
              <a:gd name="T93" fmla="*/ 6647381 h 291741"/>
              <a:gd name="T94" fmla="*/ 18128834 w 291739"/>
              <a:gd name="T95" fmla="*/ 10797898 h 291741"/>
              <a:gd name="T96" fmla="*/ 25503177 w 291739"/>
              <a:gd name="T97" fmla="*/ 3802477 h 291741"/>
              <a:gd name="T98" fmla="*/ 25503177 w 291739"/>
              <a:gd name="T99" fmla="*/ 21444743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5" name="Freeform 45">
            <a:extLst>
              <a:ext uri="{FF2B5EF4-FFF2-40B4-BE49-F238E27FC236}">
                <a16:creationId xmlns:a16="http://schemas.microsoft.com/office/drawing/2014/main" id="{66E9D8A7-0FEC-C64C-B2EE-3D46B1629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24069" y="6648117"/>
            <a:ext cx="1057275" cy="1058862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6" name="Freeform 1020">
            <a:extLst>
              <a:ext uri="{FF2B5EF4-FFF2-40B4-BE49-F238E27FC236}">
                <a16:creationId xmlns:a16="http://schemas.microsoft.com/office/drawing/2014/main" id="{AB5B17B9-026B-8642-86BA-F68B4025C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80776" y="6644148"/>
            <a:ext cx="1066800" cy="1066800"/>
          </a:xfrm>
          <a:custGeom>
            <a:avLst/>
            <a:gdLst>
              <a:gd name="T0" fmla="*/ 85474451 w 293328"/>
              <a:gd name="T1" fmla="*/ 124201846 h 293329"/>
              <a:gd name="T2" fmla="*/ 3778320 w 293328"/>
              <a:gd name="T3" fmla="*/ 102219194 h 293329"/>
              <a:gd name="T4" fmla="*/ 121049923 w 293328"/>
              <a:gd name="T5" fmla="*/ 111326137 h 293329"/>
              <a:gd name="T6" fmla="*/ 3778320 w 293328"/>
              <a:gd name="T7" fmla="*/ 102219194 h 293329"/>
              <a:gd name="T8" fmla="*/ 71726361 w 293328"/>
              <a:gd name="T9" fmla="*/ 78335768 h 293329"/>
              <a:gd name="T10" fmla="*/ 93698092 w 293328"/>
              <a:gd name="T11" fmla="*/ 78335768 h 293329"/>
              <a:gd name="T12" fmla="*/ 95110857 w 293328"/>
              <a:gd name="T13" fmla="*/ 70993837 h 293329"/>
              <a:gd name="T14" fmla="*/ 95581508 w 293328"/>
              <a:gd name="T15" fmla="*/ 89985905 h 293329"/>
              <a:gd name="T16" fmla="*/ 67959254 w 293328"/>
              <a:gd name="T17" fmla="*/ 78335768 h 293329"/>
              <a:gd name="T18" fmla="*/ 34461138 w 293328"/>
              <a:gd name="T19" fmla="*/ 70675192 h 293329"/>
              <a:gd name="T20" fmla="*/ 32891973 w 293328"/>
              <a:gd name="T21" fmla="*/ 85996548 h 293329"/>
              <a:gd name="T22" fmla="*/ 53294304 w 293328"/>
              <a:gd name="T23" fmla="*/ 73547525 h 293329"/>
              <a:gd name="T24" fmla="*/ 58787775 w 293328"/>
              <a:gd name="T25" fmla="*/ 78335768 h 293329"/>
              <a:gd name="T26" fmla="*/ 31008234 w 293328"/>
              <a:gd name="T27" fmla="*/ 89985905 h 293329"/>
              <a:gd name="T28" fmla="*/ 31793207 w 293328"/>
              <a:gd name="T29" fmla="*/ 70993837 h 293329"/>
              <a:gd name="T30" fmla="*/ 78746641 w 293328"/>
              <a:gd name="T31" fmla="*/ 62408809 h 293329"/>
              <a:gd name="T32" fmla="*/ 83061364 w 293328"/>
              <a:gd name="T33" fmla="*/ 57940157 h 293329"/>
              <a:gd name="T34" fmla="*/ 44381591 w 293328"/>
              <a:gd name="T35" fmla="*/ 66877349 h 293329"/>
              <a:gd name="T36" fmla="*/ 83061364 w 293328"/>
              <a:gd name="T37" fmla="*/ 54087441 h 293329"/>
              <a:gd name="T38" fmla="*/ 74893516 w 293328"/>
              <a:gd name="T39" fmla="*/ 62408809 h 293329"/>
              <a:gd name="T40" fmla="*/ 52548940 w 293328"/>
              <a:gd name="T41" fmla="*/ 62408809 h 293329"/>
              <a:gd name="T42" fmla="*/ 44381591 w 293328"/>
              <a:gd name="T43" fmla="*/ 54087441 h 293329"/>
              <a:gd name="T44" fmla="*/ 71726361 w 293328"/>
              <a:gd name="T45" fmla="*/ 34116309 h 293329"/>
              <a:gd name="T46" fmla="*/ 93698092 w 293328"/>
              <a:gd name="T47" fmla="*/ 34116309 h 293329"/>
              <a:gd name="T48" fmla="*/ 95110857 w 293328"/>
              <a:gd name="T49" fmla="*/ 26615194 h 293329"/>
              <a:gd name="T50" fmla="*/ 95581508 w 293328"/>
              <a:gd name="T51" fmla="*/ 45606589 h 293329"/>
              <a:gd name="T52" fmla="*/ 67959254 w 293328"/>
              <a:gd name="T53" fmla="*/ 34116309 h 293329"/>
              <a:gd name="T54" fmla="*/ 34461138 w 293328"/>
              <a:gd name="T55" fmla="*/ 26295949 h 293329"/>
              <a:gd name="T56" fmla="*/ 32891973 w 293328"/>
              <a:gd name="T57" fmla="*/ 41617468 h 293329"/>
              <a:gd name="T58" fmla="*/ 53294304 w 293328"/>
              <a:gd name="T59" fmla="*/ 29168267 h 293329"/>
              <a:gd name="T60" fmla="*/ 58787775 w 293328"/>
              <a:gd name="T61" fmla="*/ 34116309 h 293329"/>
              <a:gd name="T62" fmla="*/ 31008234 w 293328"/>
              <a:gd name="T63" fmla="*/ 45606589 h 293329"/>
              <a:gd name="T64" fmla="*/ 31793207 w 293328"/>
              <a:gd name="T65" fmla="*/ 26615194 h 293329"/>
              <a:gd name="T66" fmla="*/ 110188614 w 293328"/>
              <a:gd name="T67" fmla="*/ 98451202 h 293329"/>
              <a:gd name="T68" fmla="*/ 121049923 w 293328"/>
              <a:gd name="T69" fmla="*/ 19471217 h 293329"/>
              <a:gd name="T70" fmla="*/ 3778320 w 293328"/>
              <a:gd name="T71" fmla="*/ 22768212 h 293329"/>
              <a:gd name="T72" fmla="*/ 17945078 w 293328"/>
              <a:gd name="T73" fmla="*/ 19471217 h 293329"/>
              <a:gd name="T74" fmla="*/ 78746641 w 293328"/>
              <a:gd name="T75" fmla="*/ 18989436 h 293329"/>
              <a:gd name="T76" fmla="*/ 83061364 w 293328"/>
              <a:gd name="T77" fmla="*/ 14377190 h 293329"/>
              <a:gd name="T78" fmla="*/ 44381591 w 293328"/>
              <a:gd name="T79" fmla="*/ 23601689 h 293329"/>
              <a:gd name="T80" fmla="*/ 83061364 w 293328"/>
              <a:gd name="T81" fmla="*/ 10401063 h 293329"/>
              <a:gd name="T82" fmla="*/ 74893516 w 293328"/>
              <a:gd name="T83" fmla="*/ 18989436 h 293329"/>
              <a:gd name="T84" fmla="*/ 52548940 w 293328"/>
              <a:gd name="T85" fmla="*/ 18989436 h 293329"/>
              <a:gd name="T86" fmla="*/ 44381591 w 293328"/>
              <a:gd name="T87" fmla="*/ 10401063 h 293329"/>
              <a:gd name="T88" fmla="*/ 106253523 w 293328"/>
              <a:gd name="T89" fmla="*/ 98451202 h 293329"/>
              <a:gd name="T90" fmla="*/ 19990681 w 293328"/>
              <a:gd name="T91" fmla="*/ 0 h 293329"/>
              <a:gd name="T92" fmla="*/ 110188614 w 293328"/>
              <a:gd name="T93" fmla="*/ 15545896 h 293329"/>
              <a:gd name="T94" fmla="*/ 128133161 w 293328"/>
              <a:gd name="T95" fmla="*/ 108028786 h 293329"/>
              <a:gd name="T96" fmla="*/ 89252767 w 293328"/>
              <a:gd name="T97" fmla="*/ 124201846 h 293329"/>
              <a:gd name="T98" fmla="*/ 102947275 w 293328"/>
              <a:gd name="T99" fmla="*/ 128127419 h 293329"/>
              <a:gd name="T100" fmla="*/ 25185853 w 293328"/>
              <a:gd name="T101" fmla="*/ 124201846 h 293329"/>
              <a:gd name="T102" fmla="*/ 7083633 w 293328"/>
              <a:gd name="T103" fmla="*/ 115252161 h 293329"/>
              <a:gd name="T104" fmla="*/ 7083633 w 293328"/>
              <a:gd name="T105" fmla="*/ 15545896 h 293329"/>
              <a:gd name="T106" fmla="*/ 19990681 w 293328"/>
              <a:gd name="T107" fmla="*/ 0 h 29332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8" h="293329">
                <a:moveTo>
                  <a:pt x="97656" y="263852"/>
                </a:moveTo>
                <a:lnTo>
                  <a:pt x="97656" y="284342"/>
                </a:lnTo>
                <a:lnTo>
                  <a:pt x="195672" y="284342"/>
                </a:lnTo>
                <a:lnTo>
                  <a:pt x="195672" y="263852"/>
                </a:lnTo>
                <a:lnTo>
                  <a:pt x="97656" y="263852"/>
                </a:lnTo>
                <a:close/>
                <a:moveTo>
                  <a:pt x="8648" y="234016"/>
                </a:moveTo>
                <a:lnTo>
                  <a:pt x="8648" y="247316"/>
                </a:lnTo>
                <a:cubicBezTo>
                  <a:pt x="8648" y="251271"/>
                  <a:pt x="11891" y="254865"/>
                  <a:pt x="16216" y="254865"/>
                </a:cubicBezTo>
                <a:lnTo>
                  <a:pt x="277112" y="254865"/>
                </a:lnTo>
                <a:cubicBezTo>
                  <a:pt x="281436" y="254865"/>
                  <a:pt x="284679" y="251271"/>
                  <a:pt x="284679" y="247316"/>
                </a:cubicBezTo>
                <a:lnTo>
                  <a:pt x="284679" y="234016"/>
                </a:lnTo>
                <a:lnTo>
                  <a:pt x="8648" y="234016"/>
                </a:lnTo>
                <a:close/>
                <a:moveTo>
                  <a:pt x="167791" y="161800"/>
                </a:moveTo>
                <a:cubicBezTo>
                  <a:pt x="169587" y="163261"/>
                  <a:pt x="169946" y="166550"/>
                  <a:pt x="168509" y="168376"/>
                </a:cubicBezTo>
                <a:cubicBezTo>
                  <a:pt x="165994" y="171299"/>
                  <a:pt x="164198" y="175319"/>
                  <a:pt x="164198" y="179338"/>
                </a:cubicBezTo>
                <a:lnTo>
                  <a:pt x="164198" y="196876"/>
                </a:lnTo>
                <a:lnTo>
                  <a:pt x="214497" y="196876"/>
                </a:lnTo>
                <a:lnTo>
                  <a:pt x="214497" y="179338"/>
                </a:lnTo>
                <a:cubicBezTo>
                  <a:pt x="214497" y="175319"/>
                  <a:pt x="213419" y="171299"/>
                  <a:pt x="210545" y="168376"/>
                </a:cubicBezTo>
                <a:cubicBezTo>
                  <a:pt x="209108" y="166550"/>
                  <a:pt x="209467" y="163261"/>
                  <a:pt x="211263" y="161800"/>
                </a:cubicBezTo>
                <a:cubicBezTo>
                  <a:pt x="213060" y="160338"/>
                  <a:pt x="215934" y="160338"/>
                  <a:pt x="217731" y="162530"/>
                </a:cubicBezTo>
                <a:cubicBezTo>
                  <a:pt x="221323" y="167280"/>
                  <a:pt x="223479" y="173492"/>
                  <a:pt x="223479" y="179338"/>
                </a:cubicBezTo>
                <a:lnTo>
                  <a:pt x="223479" y="201625"/>
                </a:lnTo>
                <a:cubicBezTo>
                  <a:pt x="223479" y="203818"/>
                  <a:pt x="221683" y="206010"/>
                  <a:pt x="218808" y="206010"/>
                </a:cubicBezTo>
                <a:lnTo>
                  <a:pt x="159887" y="206010"/>
                </a:lnTo>
                <a:cubicBezTo>
                  <a:pt x="157372" y="206010"/>
                  <a:pt x="155575" y="203818"/>
                  <a:pt x="155575" y="201625"/>
                </a:cubicBezTo>
                <a:lnTo>
                  <a:pt x="155575" y="179338"/>
                </a:lnTo>
                <a:cubicBezTo>
                  <a:pt x="155575" y="173492"/>
                  <a:pt x="157731" y="167280"/>
                  <a:pt x="161324" y="162530"/>
                </a:cubicBezTo>
                <a:cubicBezTo>
                  <a:pt x="163120" y="160338"/>
                  <a:pt x="165994" y="160338"/>
                  <a:pt x="167791" y="161800"/>
                </a:cubicBezTo>
                <a:close/>
                <a:moveTo>
                  <a:pt x="78890" y="161800"/>
                </a:moveTo>
                <a:cubicBezTo>
                  <a:pt x="80687" y="163261"/>
                  <a:pt x="81046" y="166550"/>
                  <a:pt x="79250" y="168376"/>
                </a:cubicBezTo>
                <a:cubicBezTo>
                  <a:pt x="76735" y="171299"/>
                  <a:pt x="75297" y="175319"/>
                  <a:pt x="75297" y="179338"/>
                </a:cubicBezTo>
                <a:lnTo>
                  <a:pt x="75297" y="196876"/>
                </a:lnTo>
                <a:lnTo>
                  <a:pt x="125956" y="196876"/>
                </a:lnTo>
                <a:lnTo>
                  <a:pt x="125956" y="179338"/>
                </a:lnTo>
                <a:cubicBezTo>
                  <a:pt x="125956" y="175319"/>
                  <a:pt x="124160" y="171299"/>
                  <a:pt x="122004" y="168376"/>
                </a:cubicBezTo>
                <a:cubicBezTo>
                  <a:pt x="120208" y="166550"/>
                  <a:pt x="120567" y="163261"/>
                  <a:pt x="122363" y="161800"/>
                </a:cubicBezTo>
                <a:cubicBezTo>
                  <a:pt x="124160" y="160338"/>
                  <a:pt x="127034" y="160338"/>
                  <a:pt x="128471" y="162530"/>
                </a:cubicBezTo>
                <a:cubicBezTo>
                  <a:pt x="132423" y="167280"/>
                  <a:pt x="134579" y="173492"/>
                  <a:pt x="134579" y="179338"/>
                </a:cubicBezTo>
                <a:lnTo>
                  <a:pt x="134579" y="201625"/>
                </a:lnTo>
                <a:cubicBezTo>
                  <a:pt x="134579" y="203818"/>
                  <a:pt x="132423" y="206010"/>
                  <a:pt x="130268" y="206010"/>
                </a:cubicBezTo>
                <a:lnTo>
                  <a:pt x="70986" y="206010"/>
                </a:lnTo>
                <a:cubicBezTo>
                  <a:pt x="68471" y="206010"/>
                  <a:pt x="66675" y="203818"/>
                  <a:pt x="66675" y="201625"/>
                </a:cubicBezTo>
                <a:lnTo>
                  <a:pt x="66675" y="179338"/>
                </a:lnTo>
                <a:cubicBezTo>
                  <a:pt x="66675" y="173492"/>
                  <a:pt x="68471" y="167280"/>
                  <a:pt x="72782" y="162530"/>
                </a:cubicBezTo>
                <a:cubicBezTo>
                  <a:pt x="74220" y="160338"/>
                  <a:pt x="76735" y="160338"/>
                  <a:pt x="78890" y="161800"/>
                </a:cubicBezTo>
                <a:close/>
                <a:moveTo>
                  <a:pt x="190147" y="132645"/>
                </a:moveTo>
                <a:cubicBezTo>
                  <a:pt x="184856" y="132645"/>
                  <a:pt x="180270" y="137231"/>
                  <a:pt x="180270" y="142875"/>
                </a:cubicBezTo>
                <a:cubicBezTo>
                  <a:pt x="180270" y="148520"/>
                  <a:pt x="184856" y="153106"/>
                  <a:pt x="190147" y="153106"/>
                </a:cubicBezTo>
                <a:cubicBezTo>
                  <a:pt x="195792" y="153106"/>
                  <a:pt x="200378" y="148520"/>
                  <a:pt x="200378" y="142875"/>
                </a:cubicBezTo>
                <a:cubicBezTo>
                  <a:pt x="200378" y="137231"/>
                  <a:pt x="195792" y="132645"/>
                  <a:pt x="190147" y="132645"/>
                </a:cubicBezTo>
                <a:close/>
                <a:moveTo>
                  <a:pt x="101600" y="132645"/>
                </a:moveTo>
                <a:cubicBezTo>
                  <a:pt x="95603" y="132645"/>
                  <a:pt x="91017" y="137231"/>
                  <a:pt x="91017" y="142875"/>
                </a:cubicBezTo>
                <a:cubicBezTo>
                  <a:pt x="91017" y="148520"/>
                  <a:pt x="95603" y="153106"/>
                  <a:pt x="101600" y="153106"/>
                </a:cubicBezTo>
                <a:cubicBezTo>
                  <a:pt x="106892" y="153106"/>
                  <a:pt x="111831" y="148520"/>
                  <a:pt x="111831" y="142875"/>
                </a:cubicBezTo>
                <a:cubicBezTo>
                  <a:pt x="111831" y="137231"/>
                  <a:pt x="106892" y="132645"/>
                  <a:pt x="101600" y="132645"/>
                </a:cubicBezTo>
                <a:close/>
                <a:moveTo>
                  <a:pt x="190147" y="123825"/>
                </a:moveTo>
                <a:cubicBezTo>
                  <a:pt x="200731" y="123825"/>
                  <a:pt x="209197" y="132645"/>
                  <a:pt x="209197" y="142875"/>
                </a:cubicBezTo>
                <a:cubicBezTo>
                  <a:pt x="209197" y="153106"/>
                  <a:pt x="200731" y="161572"/>
                  <a:pt x="190147" y="161572"/>
                </a:cubicBezTo>
                <a:cubicBezTo>
                  <a:pt x="179917" y="161572"/>
                  <a:pt x="171450" y="153106"/>
                  <a:pt x="171450" y="142875"/>
                </a:cubicBezTo>
                <a:cubicBezTo>
                  <a:pt x="171450" y="132645"/>
                  <a:pt x="179917" y="123825"/>
                  <a:pt x="190147" y="123825"/>
                </a:cubicBezTo>
                <a:close/>
                <a:moveTo>
                  <a:pt x="101600" y="123825"/>
                </a:moveTo>
                <a:cubicBezTo>
                  <a:pt x="111831" y="123825"/>
                  <a:pt x="120297" y="132645"/>
                  <a:pt x="120297" y="142875"/>
                </a:cubicBezTo>
                <a:cubicBezTo>
                  <a:pt x="120297" y="153106"/>
                  <a:pt x="111831" y="161572"/>
                  <a:pt x="101600" y="161572"/>
                </a:cubicBezTo>
                <a:cubicBezTo>
                  <a:pt x="91017" y="161572"/>
                  <a:pt x="82550" y="153106"/>
                  <a:pt x="82550" y="142875"/>
                </a:cubicBezTo>
                <a:cubicBezTo>
                  <a:pt x="82550" y="132645"/>
                  <a:pt x="91017" y="123825"/>
                  <a:pt x="101600" y="123825"/>
                </a:cubicBezTo>
                <a:close/>
                <a:moveTo>
                  <a:pt x="167791" y="60200"/>
                </a:moveTo>
                <a:cubicBezTo>
                  <a:pt x="169587" y="62027"/>
                  <a:pt x="169946" y="64584"/>
                  <a:pt x="168509" y="66776"/>
                </a:cubicBezTo>
                <a:cubicBezTo>
                  <a:pt x="165994" y="69699"/>
                  <a:pt x="164198" y="73719"/>
                  <a:pt x="164198" y="78103"/>
                </a:cubicBezTo>
                <a:lnTo>
                  <a:pt x="164198" y="95276"/>
                </a:lnTo>
                <a:lnTo>
                  <a:pt x="214497" y="95276"/>
                </a:lnTo>
                <a:lnTo>
                  <a:pt x="214497" y="78103"/>
                </a:lnTo>
                <a:cubicBezTo>
                  <a:pt x="214497" y="73719"/>
                  <a:pt x="213419" y="69699"/>
                  <a:pt x="210545" y="66776"/>
                </a:cubicBezTo>
                <a:cubicBezTo>
                  <a:pt x="209108" y="64584"/>
                  <a:pt x="209467" y="62027"/>
                  <a:pt x="211263" y="60200"/>
                </a:cubicBezTo>
                <a:cubicBezTo>
                  <a:pt x="213060" y="58738"/>
                  <a:pt x="215934" y="58738"/>
                  <a:pt x="217731" y="60930"/>
                </a:cubicBezTo>
                <a:cubicBezTo>
                  <a:pt x="221323" y="65680"/>
                  <a:pt x="223479" y="71892"/>
                  <a:pt x="223479" y="78103"/>
                </a:cubicBezTo>
                <a:lnTo>
                  <a:pt x="223479" y="100025"/>
                </a:lnTo>
                <a:cubicBezTo>
                  <a:pt x="223479" y="102218"/>
                  <a:pt x="221683" y="104410"/>
                  <a:pt x="218808" y="104410"/>
                </a:cubicBezTo>
                <a:lnTo>
                  <a:pt x="159887" y="104410"/>
                </a:lnTo>
                <a:cubicBezTo>
                  <a:pt x="157372" y="104410"/>
                  <a:pt x="155575" y="102218"/>
                  <a:pt x="155575" y="100025"/>
                </a:cubicBezTo>
                <a:lnTo>
                  <a:pt x="155575" y="78103"/>
                </a:lnTo>
                <a:cubicBezTo>
                  <a:pt x="155575" y="71892"/>
                  <a:pt x="157731" y="65680"/>
                  <a:pt x="161324" y="60930"/>
                </a:cubicBezTo>
                <a:cubicBezTo>
                  <a:pt x="163120" y="58738"/>
                  <a:pt x="165994" y="58738"/>
                  <a:pt x="167791" y="60200"/>
                </a:cubicBezTo>
                <a:close/>
                <a:moveTo>
                  <a:pt x="78890" y="60200"/>
                </a:moveTo>
                <a:cubicBezTo>
                  <a:pt x="80687" y="62027"/>
                  <a:pt x="81046" y="64584"/>
                  <a:pt x="79250" y="66776"/>
                </a:cubicBezTo>
                <a:cubicBezTo>
                  <a:pt x="76735" y="69699"/>
                  <a:pt x="75297" y="73719"/>
                  <a:pt x="75297" y="78103"/>
                </a:cubicBezTo>
                <a:lnTo>
                  <a:pt x="75297" y="95276"/>
                </a:lnTo>
                <a:lnTo>
                  <a:pt x="125956" y="95276"/>
                </a:lnTo>
                <a:lnTo>
                  <a:pt x="125956" y="78103"/>
                </a:lnTo>
                <a:cubicBezTo>
                  <a:pt x="125956" y="73719"/>
                  <a:pt x="124160" y="69699"/>
                  <a:pt x="122004" y="66776"/>
                </a:cubicBezTo>
                <a:cubicBezTo>
                  <a:pt x="120208" y="64584"/>
                  <a:pt x="120567" y="62027"/>
                  <a:pt x="122363" y="60200"/>
                </a:cubicBezTo>
                <a:cubicBezTo>
                  <a:pt x="124160" y="58738"/>
                  <a:pt x="127034" y="58738"/>
                  <a:pt x="128471" y="60930"/>
                </a:cubicBezTo>
                <a:cubicBezTo>
                  <a:pt x="132423" y="65680"/>
                  <a:pt x="134579" y="71892"/>
                  <a:pt x="134579" y="78103"/>
                </a:cubicBezTo>
                <a:lnTo>
                  <a:pt x="134579" y="100025"/>
                </a:lnTo>
                <a:cubicBezTo>
                  <a:pt x="134579" y="102218"/>
                  <a:pt x="132423" y="104410"/>
                  <a:pt x="130268" y="104410"/>
                </a:cubicBezTo>
                <a:lnTo>
                  <a:pt x="70986" y="104410"/>
                </a:lnTo>
                <a:cubicBezTo>
                  <a:pt x="68471" y="104410"/>
                  <a:pt x="66675" y="102218"/>
                  <a:pt x="66675" y="100025"/>
                </a:cubicBezTo>
                <a:lnTo>
                  <a:pt x="66675" y="78103"/>
                </a:lnTo>
                <a:cubicBezTo>
                  <a:pt x="66675" y="71892"/>
                  <a:pt x="68471" y="65680"/>
                  <a:pt x="72782" y="60930"/>
                </a:cubicBezTo>
                <a:cubicBezTo>
                  <a:pt x="74220" y="58738"/>
                  <a:pt x="76735" y="58738"/>
                  <a:pt x="78890" y="60200"/>
                </a:cubicBezTo>
                <a:close/>
                <a:moveTo>
                  <a:pt x="252248" y="44575"/>
                </a:moveTo>
                <a:lnTo>
                  <a:pt x="252248" y="225389"/>
                </a:lnTo>
                <a:lnTo>
                  <a:pt x="284679" y="225389"/>
                </a:lnTo>
                <a:lnTo>
                  <a:pt x="284679" y="52124"/>
                </a:lnTo>
                <a:cubicBezTo>
                  <a:pt x="284679" y="47810"/>
                  <a:pt x="281436" y="44575"/>
                  <a:pt x="277112" y="44575"/>
                </a:cubicBezTo>
                <a:lnTo>
                  <a:pt x="252248" y="44575"/>
                </a:lnTo>
                <a:close/>
                <a:moveTo>
                  <a:pt x="16216" y="44575"/>
                </a:moveTo>
                <a:cubicBezTo>
                  <a:pt x="11891" y="44575"/>
                  <a:pt x="8648" y="47810"/>
                  <a:pt x="8648" y="52124"/>
                </a:cubicBezTo>
                <a:lnTo>
                  <a:pt x="8648" y="225389"/>
                </a:lnTo>
                <a:lnTo>
                  <a:pt x="41080" y="225389"/>
                </a:lnTo>
                <a:lnTo>
                  <a:pt x="41080" y="44575"/>
                </a:lnTo>
                <a:lnTo>
                  <a:pt x="16216" y="44575"/>
                </a:lnTo>
                <a:close/>
                <a:moveTo>
                  <a:pt x="190147" y="32916"/>
                </a:moveTo>
                <a:cubicBezTo>
                  <a:pt x="184856" y="32916"/>
                  <a:pt x="180270" y="37649"/>
                  <a:pt x="180270" y="43475"/>
                </a:cubicBezTo>
                <a:cubicBezTo>
                  <a:pt x="180270" y="49300"/>
                  <a:pt x="184856" y="54034"/>
                  <a:pt x="190147" y="54034"/>
                </a:cubicBezTo>
                <a:cubicBezTo>
                  <a:pt x="195792" y="54034"/>
                  <a:pt x="200378" y="49300"/>
                  <a:pt x="200378" y="43475"/>
                </a:cubicBezTo>
                <a:cubicBezTo>
                  <a:pt x="200378" y="37649"/>
                  <a:pt x="195792" y="32916"/>
                  <a:pt x="190147" y="32916"/>
                </a:cubicBezTo>
                <a:close/>
                <a:moveTo>
                  <a:pt x="101600" y="32916"/>
                </a:moveTo>
                <a:cubicBezTo>
                  <a:pt x="95603" y="32916"/>
                  <a:pt x="91017" y="37649"/>
                  <a:pt x="91017" y="43475"/>
                </a:cubicBezTo>
                <a:cubicBezTo>
                  <a:pt x="91017" y="49300"/>
                  <a:pt x="95603" y="54034"/>
                  <a:pt x="101600" y="54034"/>
                </a:cubicBezTo>
                <a:cubicBezTo>
                  <a:pt x="106892" y="54034"/>
                  <a:pt x="111831" y="49300"/>
                  <a:pt x="111831" y="43475"/>
                </a:cubicBezTo>
                <a:cubicBezTo>
                  <a:pt x="111831" y="37649"/>
                  <a:pt x="106892" y="32916"/>
                  <a:pt x="101600" y="32916"/>
                </a:cubicBezTo>
                <a:close/>
                <a:moveTo>
                  <a:pt x="190147" y="23813"/>
                </a:moveTo>
                <a:cubicBezTo>
                  <a:pt x="200731" y="23813"/>
                  <a:pt x="209197" y="32552"/>
                  <a:pt x="209197" y="43475"/>
                </a:cubicBezTo>
                <a:cubicBezTo>
                  <a:pt x="209197" y="54398"/>
                  <a:pt x="200731" y="63136"/>
                  <a:pt x="190147" y="63136"/>
                </a:cubicBezTo>
                <a:cubicBezTo>
                  <a:pt x="179917" y="63136"/>
                  <a:pt x="171450" y="54398"/>
                  <a:pt x="171450" y="43475"/>
                </a:cubicBezTo>
                <a:cubicBezTo>
                  <a:pt x="171450" y="32552"/>
                  <a:pt x="179917" y="23813"/>
                  <a:pt x="190147" y="23813"/>
                </a:cubicBezTo>
                <a:close/>
                <a:moveTo>
                  <a:pt x="101600" y="23813"/>
                </a:moveTo>
                <a:cubicBezTo>
                  <a:pt x="111831" y="23813"/>
                  <a:pt x="120297" y="32552"/>
                  <a:pt x="120297" y="43475"/>
                </a:cubicBezTo>
                <a:cubicBezTo>
                  <a:pt x="120297" y="54398"/>
                  <a:pt x="111831" y="63136"/>
                  <a:pt x="101600" y="63136"/>
                </a:cubicBezTo>
                <a:cubicBezTo>
                  <a:pt x="91017" y="63136"/>
                  <a:pt x="82550" y="54398"/>
                  <a:pt x="82550" y="43475"/>
                </a:cubicBezTo>
                <a:cubicBezTo>
                  <a:pt x="82550" y="32552"/>
                  <a:pt x="91017" y="23813"/>
                  <a:pt x="101600" y="23813"/>
                </a:cubicBezTo>
                <a:close/>
                <a:moveTo>
                  <a:pt x="50089" y="8987"/>
                </a:moveTo>
                <a:lnTo>
                  <a:pt x="50089" y="225389"/>
                </a:lnTo>
                <a:lnTo>
                  <a:pt x="243239" y="225389"/>
                </a:lnTo>
                <a:lnTo>
                  <a:pt x="243239" y="8987"/>
                </a:lnTo>
                <a:lnTo>
                  <a:pt x="50089" y="8987"/>
                </a:lnTo>
                <a:close/>
                <a:moveTo>
                  <a:pt x="45765" y="0"/>
                </a:moveTo>
                <a:lnTo>
                  <a:pt x="247563" y="0"/>
                </a:lnTo>
                <a:cubicBezTo>
                  <a:pt x="250085" y="0"/>
                  <a:pt x="252248" y="2157"/>
                  <a:pt x="252248" y="4673"/>
                </a:cubicBezTo>
                <a:lnTo>
                  <a:pt x="252248" y="35588"/>
                </a:lnTo>
                <a:lnTo>
                  <a:pt x="277112" y="35588"/>
                </a:lnTo>
                <a:cubicBezTo>
                  <a:pt x="286121" y="35588"/>
                  <a:pt x="293328" y="43137"/>
                  <a:pt x="293328" y="52124"/>
                </a:cubicBezTo>
                <a:lnTo>
                  <a:pt x="293328" y="247316"/>
                </a:lnTo>
                <a:cubicBezTo>
                  <a:pt x="293328" y="256303"/>
                  <a:pt x="286121" y="263852"/>
                  <a:pt x="277112" y="263852"/>
                </a:cubicBezTo>
                <a:lnTo>
                  <a:pt x="204321" y="263852"/>
                </a:lnTo>
                <a:lnTo>
                  <a:pt x="204321" y="284342"/>
                </a:lnTo>
                <a:lnTo>
                  <a:pt x="235671" y="284342"/>
                </a:lnTo>
                <a:cubicBezTo>
                  <a:pt x="238194" y="284342"/>
                  <a:pt x="239996" y="286499"/>
                  <a:pt x="239996" y="288656"/>
                </a:cubicBezTo>
                <a:cubicBezTo>
                  <a:pt x="239996" y="291172"/>
                  <a:pt x="238194" y="293329"/>
                  <a:pt x="235671" y="293329"/>
                </a:cubicBezTo>
                <a:lnTo>
                  <a:pt x="57656" y="293329"/>
                </a:lnTo>
                <a:cubicBezTo>
                  <a:pt x="55134" y="293329"/>
                  <a:pt x="52972" y="291172"/>
                  <a:pt x="52972" y="288656"/>
                </a:cubicBezTo>
                <a:cubicBezTo>
                  <a:pt x="52972" y="286499"/>
                  <a:pt x="55134" y="284342"/>
                  <a:pt x="57656" y="284342"/>
                </a:cubicBezTo>
                <a:lnTo>
                  <a:pt x="88647" y="284342"/>
                </a:lnTo>
                <a:lnTo>
                  <a:pt x="88647" y="263852"/>
                </a:lnTo>
                <a:lnTo>
                  <a:pt x="16216" y="263852"/>
                </a:lnTo>
                <a:cubicBezTo>
                  <a:pt x="7207" y="263852"/>
                  <a:pt x="0" y="256303"/>
                  <a:pt x="0" y="247316"/>
                </a:cubicBezTo>
                <a:lnTo>
                  <a:pt x="0" y="52124"/>
                </a:lnTo>
                <a:cubicBezTo>
                  <a:pt x="0" y="43137"/>
                  <a:pt x="7207" y="35588"/>
                  <a:pt x="16216" y="35588"/>
                </a:cubicBezTo>
                <a:lnTo>
                  <a:pt x="41080" y="35588"/>
                </a:lnTo>
                <a:lnTo>
                  <a:pt x="41080" y="4673"/>
                </a:lnTo>
                <a:cubicBezTo>
                  <a:pt x="41080" y="2157"/>
                  <a:pt x="43603" y="0"/>
                  <a:pt x="457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7" name="Freeform 1015">
            <a:extLst>
              <a:ext uri="{FF2B5EF4-FFF2-40B4-BE49-F238E27FC236}">
                <a16:creationId xmlns:a16="http://schemas.microsoft.com/office/drawing/2014/main" id="{17F17158-7FAE-FE4D-A30A-A524C7DE4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57836" y="6644148"/>
            <a:ext cx="1066800" cy="1066800"/>
          </a:xfrm>
          <a:custGeom>
            <a:avLst/>
            <a:gdLst>
              <a:gd name="T0" fmla="*/ 92894350 w 293329"/>
              <a:gd name="T1" fmla="*/ 118433575 h 293332"/>
              <a:gd name="T2" fmla="*/ 35298861 w 293329"/>
              <a:gd name="T3" fmla="*/ 116334538 h 293332"/>
              <a:gd name="T4" fmla="*/ 103802883 w 293329"/>
              <a:gd name="T5" fmla="*/ 106852417 h 293332"/>
              <a:gd name="T6" fmla="*/ 102233054 w 293329"/>
              <a:gd name="T7" fmla="*/ 124229474 h 293332"/>
              <a:gd name="T8" fmla="*/ 122478131 w 293329"/>
              <a:gd name="T9" fmla="*/ 109490450 h 293332"/>
              <a:gd name="T10" fmla="*/ 128127419 w 293329"/>
              <a:gd name="T11" fmla="*/ 114299877 h 293332"/>
              <a:gd name="T12" fmla="*/ 100350671 w 293329"/>
              <a:gd name="T13" fmla="*/ 128107914 h 293332"/>
              <a:gd name="T14" fmla="*/ 100978028 w 293329"/>
              <a:gd name="T15" fmla="*/ 107008291 h 293332"/>
              <a:gd name="T16" fmla="*/ 5491820 w 293329"/>
              <a:gd name="T17" fmla="*/ 109490450 h 293332"/>
              <a:gd name="T18" fmla="*/ 25894837 w 293329"/>
              <a:gd name="T19" fmla="*/ 124229474 h 293332"/>
              <a:gd name="T20" fmla="*/ 24324031 w 293329"/>
              <a:gd name="T21" fmla="*/ 106852417 h 293332"/>
              <a:gd name="T22" fmla="*/ 29660244 w 293329"/>
              <a:gd name="T23" fmla="*/ 126246529 h 293332"/>
              <a:gd name="T24" fmla="*/ 0 w 293329"/>
              <a:gd name="T25" fmla="*/ 126246529 h 293332"/>
              <a:gd name="T26" fmla="*/ 5335544 w 293329"/>
              <a:gd name="T27" fmla="*/ 106852417 h 293332"/>
              <a:gd name="T28" fmla="*/ 112874612 w 293329"/>
              <a:gd name="T29" fmla="*/ 103457917 h 293332"/>
              <a:gd name="T30" fmla="*/ 14407902 w 293329"/>
              <a:gd name="T31" fmla="*/ 94675905 h 293332"/>
              <a:gd name="T32" fmla="*/ 18876886 w 293329"/>
              <a:gd name="T33" fmla="*/ 98989521 h 293332"/>
              <a:gd name="T34" fmla="*/ 121195977 w 293329"/>
              <a:gd name="T35" fmla="*/ 98989521 h 293332"/>
              <a:gd name="T36" fmla="*/ 112874612 w 293329"/>
              <a:gd name="T37" fmla="*/ 90824297 h 293332"/>
              <a:gd name="T38" fmla="*/ 14407902 w 293329"/>
              <a:gd name="T39" fmla="*/ 107309241 h 293332"/>
              <a:gd name="T40" fmla="*/ 61680683 w 293329"/>
              <a:gd name="T41" fmla="*/ 80424522 h 293332"/>
              <a:gd name="T42" fmla="*/ 79779208 w 293329"/>
              <a:gd name="T43" fmla="*/ 84424761 h 293332"/>
              <a:gd name="T44" fmla="*/ 61680683 w 293329"/>
              <a:gd name="T45" fmla="*/ 80424522 h 293332"/>
              <a:gd name="T46" fmla="*/ 81667314 w 293329"/>
              <a:gd name="T47" fmla="*/ 69171412 h 293332"/>
              <a:gd name="T48" fmla="*/ 59634523 w 293329"/>
              <a:gd name="T49" fmla="*/ 69171412 h 293332"/>
              <a:gd name="T50" fmla="*/ 52829407 w 293329"/>
              <a:gd name="T51" fmla="*/ 101294408 h 293332"/>
              <a:gd name="T52" fmla="*/ 52829407 w 293329"/>
              <a:gd name="T53" fmla="*/ 53319210 h 293332"/>
              <a:gd name="T54" fmla="*/ 45709624 w 293329"/>
              <a:gd name="T55" fmla="*/ 101294408 h 293332"/>
              <a:gd name="T56" fmla="*/ 45709624 w 293329"/>
              <a:gd name="T57" fmla="*/ 53319210 h 293332"/>
              <a:gd name="T58" fmla="*/ 122310456 w 293329"/>
              <a:gd name="T59" fmla="*/ 43861374 h 293332"/>
              <a:gd name="T60" fmla="*/ 118789962 w 293329"/>
              <a:gd name="T61" fmla="*/ 88430527 h 293332"/>
              <a:gd name="T62" fmla="*/ 119750064 w 293329"/>
              <a:gd name="T63" fmla="*/ 42605218 h 293332"/>
              <a:gd name="T64" fmla="*/ 10610067 w 293329"/>
              <a:gd name="T65" fmla="*/ 84675299 h 293332"/>
              <a:gd name="T66" fmla="*/ 6887197 w 293329"/>
              <a:gd name="T67" fmla="*/ 86095637 h 293332"/>
              <a:gd name="T68" fmla="*/ 45709624 w 293329"/>
              <a:gd name="T69" fmla="*/ 37747513 h 293332"/>
              <a:gd name="T70" fmla="*/ 84157075 w 293329"/>
              <a:gd name="T71" fmla="*/ 49544269 h 293332"/>
              <a:gd name="T72" fmla="*/ 45709624 w 293329"/>
              <a:gd name="T73" fmla="*/ 33971757 h 293332"/>
              <a:gd name="T74" fmla="*/ 90010986 w 293329"/>
              <a:gd name="T75" fmla="*/ 37747513 h 293332"/>
              <a:gd name="T76" fmla="*/ 90010986 w 293329"/>
              <a:gd name="T77" fmla="*/ 49544269 h 293332"/>
              <a:gd name="T78" fmla="*/ 90010986 w 293329"/>
              <a:gd name="T79" fmla="*/ 105226700 h 293332"/>
              <a:gd name="T80" fmla="*/ 36058154 w 293329"/>
              <a:gd name="T81" fmla="*/ 43567238 h 293332"/>
              <a:gd name="T82" fmla="*/ 103959598 w 293329"/>
              <a:gd name="T83" fmla="*/ 18690306 h 293332"/>
              <a:gd name="T84" fmla="*/ 124204060 w 293329"/>
              <a:gd name="T85" fmla="*/ 33532597 h 293332"/>
              <a:gd name="T86" fmla="*/ 122791511 w 293329"/>
              <a:gd name="T87" fmla="*/ 16033920 h 293332"/>
              <a:gd name="T88" fmla="*/ 128127419 w 293329"/>
              <a:gd name="T89" fmla="*/ 35407376 h 293332"/>
              <a:gd name="T90" fmla="*/ 98466986 w 293329"/>
              <a:gd name="T91" fmla="*/ 35407376 h 293332"/>
              <a:gd name="T92" fmla="*/ 103802883 w 293329"/>
              <a:gd name="T93" fmla="*/ 16033920 h 293332"/>
              <a:gd name="T94" fmla="*/ 3767028 w 293329"/>
              <a:gd name="T95" fmla="*/ 23532915 h 293332"/>
              <a:gd name="T96" fmla="*/ 25894837 w 293329"/>
              <a:gd name="T97" fmla="*/ 23532915 h 293332"/>
              <a:gd name="T98" fmla="*/ 26993363 w 293329"/>
              <a:gd name="T99" fmla="*/ 16190190 h 293332"/>
              <a:gd name="T100" fmla="*/ 27777184 w 293329"/>
              <a:gd name="T101" fmla="*/ 37282705 h 293332"/>
              <a:gd name="T102" fmla="*/ 0 w 293329"/>
              <a:gd name="T103" fmla="*/ 23532915 h 293332"/>
              <a:gd name="T104" fmla="*/ 112874612 w 293329"/>
              <a:gd name="T105" fmla="*/ 3696763 h 293332"/>
              <a:gd name="T106" fmla="*/ 117343831 w 293329"/>
              <a:gd name="T107" fmla="*/ 8166289 h 293332"/>
              <a:gd name="T108" fmla="*/ 9939250 w 293329"/>
              <a:gd name="T109" fmla="*/ 8166289 h 293332"/>
              <a:gd name="T110" fmla="*/ 14407902 w 293329"/>
              <a:gd name="T111" fmla="*/ 3696763 h 293332"/>
              <a:gd name="T112" fmla="*/ 96452400 w 293329"/>
              <a:gd name="T113" fmla="*/ 14524121 h 293332"/>
              <a:gd name="T114" fmla="*/ 32709116 w 293329"/>
              <a:gd name="T115" fmla="*/ 15472233 h 293332"/>
              <a:gd name="T116" fmla="*/ 63638755 w 293329"/>
              <a:gd name="T117" fmla="*/ 2959750 h 293332"/>
              <a:gd name="T118" fmla="*/ 112874612 w 293329"/>
              <a:gd name="T119" fmla="*/ 16485959 h 293332"/>
              <a:gd name="T120" fmla="*/ 14407902 w 293329"/>
              <a:gd name="T121" fmla="*/ 0 h 293332"/>
              <a:gd name="T122" fmla="*/ 6241744 w 293329"/>
              <a:gd name="T123" fmla="*/ 8166289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8" name="Freeform 799">
            <a:extLst>
              <a:ext uri="{FF2B5EF4-FFF2-40B4-BE49-F238E27FC236}">
                <a16:creationId xmlns:a16="http://schemas.microsoft.com/office/drawing/2014/main" id="{8A587185-3BFF-2F4C-BA65-AC1584041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2283" y="6662405"/>
            <a:ext cx="1109663" cy="1030287"/>
          </a:xfrm>
          <a:custGeom>
            <a:avLst/>
            <a:gdLst>
              <a:gd name="T0" fmla="*/ 50291756 w 306026"/>
              <a:gd name="T1" fmla="*/ 87310957 h 283803"/>
              <a:gd name="T2" fmla="*/ 50136921 w 306026"/>
              <a:gd name="T3" fmla="*/ 75483537 h 283803"/>
              <a:gd name="T4" fmla="*/ 58028586 w 306026"/>
              <a:gd name="T5" fmla="*/ 30507437 h 283803"/>
              <a:gd name="T6" fmla="*/ 28472789 w 306026"/>
              <a:gd name="T7" fmla="*/ 38600061 h 283803"/>
              <a:gd name="T8" fmla="*/ 24140094 w 306026"/>
              <a:gd name="T9" fmla="*/ 45603058 h 283803"/>
              <a:gd name="T10" fmla="*/ 28317914 w 306026"/>
              <a:gd name="T11" fmla="*/ 50427841 h 283803"/>
              <a:gd name="T12" fmla="*/ 60659554 w 306026"/>
              <a:gd name="T13" fmla="*/ 68013487 h 283803"/>
              <a:gd name="T14" fmla="*/ 73657866 w 306026"/>
              <a:gd name="T15" fmla="*/ 50427841 h 283803"/>
              <a:gd name="T16" fmla="*/ 74741095 w 306026"/>
              <a:gd name="T17" fmla="*/ 40467585 h 283803"/>
              <a:gd name="T18" fmla="*/ 71955757 w 306026"/>
              <a:gd name="T19" fmla="*/ 35487375 h 283803"/>
              <a:gd name="T20" fmla="*/ 60659554 w 306026"/>
              <a:gd name="T21" fmla="*/ 27394616 h 283803"/>
              <a:gd name="T22" fmla="*/ 28163271 w 306026"/>
              <a:gd name="T23" fmla="*/ 32063628 h 283803"/>
              <a:gd name="T24" fmla="*/ 61742565 w 306026"/>
              <a:gd name="T25" fmla="*/ 21169744 h 283803"/>
              <a:gd name="T26" fmla="*/ 72419761 w 306026"/>
              <a:gd name="T27" fmla="*/ 31285485 h 283803"/>
              <a:gd name="T28" fmla="*/ 50136921 w 306026"/>
              <a:gd name="T29" fmla="*/ 8252747 h 283803"/>
              <a:gd name="T30" fmla="*/ 75978669 w 306026"/>
              <a:gd name="T31" fmla="*/ 36732324 h 283803"/>
              <a:gd name="T32" fmla="*/ 74276724 w 306026"/>
              <a:gd name="T33" fmla="*/ 54474210 h 283803"/>
              <a:gd name="T34" fmla="*/ 73657866 w 306026"/>
              <a:gd name="T35" fmla="*/ 78907305 h 283803"/>
              <a:gd name="T36" fmla="*/ 100583036 w 306026"/>
              <a:gd name="T37" fmla="*/ 101628445 h 283803"/>
              <a:gd name="T38" fmla="*/ 96559771 w 306026"/>
              <a:gd name="T39" fmla="*/ 121081872 h 283803"/>
              <a:gd name="T40" fmla="*/ 77526176 w 306026"/>
              <a:gd name="T41" fmla="*/ 84198666 h 283803"/>
              <a:gd name="T42" fmla="*/ 54005623 w 306026"/>
              <a:gd name="T43" fmla="*/ 90423560 h 283803"/>
              <a:gd name="T44" fmla="*/ 66539509 w 306026"/>
              <a:gd name="T45" fmla="*/ 88711619 h 283803"/>
              <a:gd name="T46" fmla="*/ 60659554 w 306026"/>
              <a:gd name="T47" fmla="*/ 99761162 h 283803"/>
              <a:gd name="T48" fmla="*/ 57409590 w 306026"/>
              <a:gd name="T49" fmla="*/ 99294159 h 283803"/>
              <a:gd name="T50" fmla="*/ 58028586 w 306026"/>
              <a:gd name="T51" fmla="*/ 122949432 h 283803"/>
              <a:gd name="T52" fmla="*/ 52148613 w 306026"/>
              <a:gd name="T53" fmla="*/ 100694920 h 283803"/>
              <a:gd name="T54" fmla="*/ 50291756 w 306026"/>
              <a:gd name="T55" fmla="*/ 92291265 h 283803"/>
              <a:gd name="T56" fmla="*/ 48434779 w 306026"/>
              <a:gd name="T57" fmla="*/ 100694920 h 283803"/>
              <a:gd name="T58" fmla="*/ 42399982 w 306026"/>
              <a:gd name="T59" fmla="*/ 122949432 h 283803"/>
              <a:gd name="T60" fmla="*/ 43018578 w 306026"/>
              <a:gd name="T61" fmla="*/ 99294159 h 283803"/>
              <a:gd name="T62" fmla="*/ 39768938 w 306026"/>
              <a:gd name="T63" fmla="*/ 99761162 h 283803"/>
              <a:gd name="T64" fmla="*/ 33734133 w 306026"/>
              <a:gd name="T65" fmla="*/ 88711619 h 283803"/>
              <a:gd name="T66" fmla="*/ 32650588 w 306026"/>
              <a:gd name="T67" fmla="*/ 81708474 h 283803"/>
              <a:gd name="T68" fmla="*/ 11915279 w 306026"/>
              <a:gd name="T69" fmla="*/ 88711619 h 283803"/>
              <a:gd name="T70" fmla="*/ 2011841 w 306026"/>
              <a:gd name="T71" fmla="*/ 122949432 h 283803"/>
              <a:gd name="T72" fmla="*/ 10058276 w 306026"/>
              <a:gd name="T73" fmla="*/ 85132206 h 283803"/>
              <a:gd name="T74" fmla="*/ 32805390 w 306026"/>
              <a:gd name="T75" fmla="*/ 77506599 h 283803"/>
              <a:gd name="T76" fmla="*/ 23520905 w 306026"/>
              <a:gd name="T77" fmla="*/ 53228945 h 283803"/>
              <a:gd name="T78" fmla="*/ 24449299 w 306026"/>
              <a:gd name="T79" fmla="*/ 35331741 h 283803"/>
              <a:gd name="T80" fmla="*/ 80821652 w 306026"/>
              <a:gd name="T81" fmla="*/ 0 h 283803"/>
              <a:gd name="T82" fmla="*/ 106559480 w 306026"/>
              <a:gd name="T83" fmla="*/ 28480692 h 283803"/>
              <a:gd name="T84" fmla="*/ 105008972 w 306026"/>
              <a:gd name="T85" fmla="*/ 46223044 h 283803"/>
              <a:gd name="T86" fmla="*/ 104388909 w 306026"/>
              <a:gd name="T87" fmla="*/ 70656939 h 283803"/>
              <a:gd name="T88" fmla="*/ 131212420 w 306026"/>
              <a:gd name="T89" fmla="*/ 93379515 h 283803"/>
              <a:gd name="T90" fmla="*/ 127181151 w 306026"/>
              <a:gd name="T91" fmla="*/ 121081872 h 283803"/>
              <a:gd name="T92" fmla="*/ 108265075 w 306026"/>
              <a:gd name="T93" fmla="*/ 75792914 h 283803"/>
              <a:gd name="T94" fmla="*/ 91364909 w 306026"/>
              <a:gd name="T95" fmla="*/ 80150553 h 283803"/>
              <a:gd name="T96" fmla="*/ 89349416 w 306026"/>
              <a:gd name="T97" fmla="*/ 76726384 h 283803"/>
              <a:gd name="T98" fmla="*/ 80821652 w 306026"/>
              <a:gd name="T99" fmla="*/ 67388644 h 283803"/>
              <a:gd name="T100" fmla="*/ 76325405 w 306026"/>
              <a:gd name="T101" fmla="*/ 62719545 h 283803"/>
              <a:gd name="T102" fmla="*/ 102683337 w 306026"/>
              <a:gd name="T103" fmla="*/ 42176316 h 283803"/>
              <a:gd name="T104" fmla="*/ 106869754 w 306026"/>
              <a:gd name="T105" fmla="*/ 37507333 h 283803"/>
              <a:gd name="T106" fmla="*/ 102528222 w 306026"/>
              <a:gd name="T107" fmla="*/ 30348492 h 283803"/>
              <a:gd name="T108" fmla="*/ 78806007 w 306026"/>
              <a:gd name="T109" fmla="*/ 20387825 h 283803"/>
              <a:gd name="T110" fmla="*/ 99737543 w 306026"/>
              <a:gd name="T111" fmla="*/ 10894211 h 283803"/>
              <a:gd name="T112" fmla="*/ 63766503 w 306026"/>
              <a:gd name="T113" fmla="*/ 6225403 h 28380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1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66A9A-6CBB-544D-81FF-6F6E98CD9510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77A47-888C-C84D-AADF-996EAEADE1C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63">
            <a:extLst>
              <a:ext uri="{FF2B5EF4-FFF2-40B4-BE49-F238E27FC236}">
                <a16:creationId xmlns:a16="http://schemas.microsoft.com/office/drawing/2014/main" id="{C8E03784-F8FB-B947-8E3A-0DB7C192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711" y="-5423"/>
            <a:ext cx="5251247" cy="13726846"/>
          </a:xfrm>
          <a:custGeom>
            <a:avLst/>
            <a:gdLst>
              <a:gd name="T0" fmla="*/ 2492 w 4216"/>
              <a:gd name="T1" fmla="*/ 11021 h 11022"/>
              <a:gd name="T2" fmla="*/ 1982 w 4216"/>
              <a:gd name="T3" fmla="*/ 11021 h 11022"/>
              <a:gd name="T4" fmla="*/ 1982 w 4216"/>
              <a:gd name="T5" fmla="*/ 8848 h 11022"/>
              <a:gd name="T6" fmla="*/ 1982 w 4216"/>
              <a:gd name="T7" fmla="*/ 8848 h 11022"/>
              <a:gd name="T8" fmla="*/ 1877 w 4216"/>
              <a:gd name="T9" fmla="*/ 8742 h 11022"/>
              <a:gd name="T10" fmla="*/ 614 w 4216"/>
              <a:gd name="T11" fmla="*/ 8742 h 11022"/>
              <a:gd name="T12" fmla="*/ 614 w 4216"/>
              <a:gd name="T13" fmla="*/ 8742 h 11022"/>
              <a:gd name="T14" fmla="*/ 0 w 4216"/>
              <a:gd name="T15" fmla="*/ 8128 h 11022"/>
              <a:gd name="T16" fmla="*/ 0 w 4216"/>
              <a:gd name="T17" fmla="*/ 6600 h 11022"/>
              <a:gd name="T18" fmla="*/ 0 w 4216"/>
              <a:gd name="T19" fmla="*/ 6600 h 11022"/>
              <a:gd name="T20" fmla="*/ 614 w 4216"/>
              <a:gd name="T21" fmla="*/ 5986 h 11022"/>
              <a:gd name="T22" fmla="*/ 1872 w 4216"/>
              <a:gd name="T23" fmla="*/ 5986 h 11022"/>
              <a:gd name="T24" fmla="*/ 1872 w 4216"/>
              <a:gd name="T25" fmla="*/ 5986 h 11022"/>
              <a:gd name="T26" fmla="*/ 1977 w 4216"/>
              <a:gd name="T27" fmla="*/ 5881 h 11022"/>
              <a:gd name="T28" fmla="*/ 1977 w 4216"/>
              <a:gd name="T29" fmla="*/ 4577 h 11022"/>
              <a:gd name="T30" fmla="*/ 1977 w 4216"/>
              <a:gd name="T31" fmla="*/ 4577 h 11022"/>
              <a:gd name="T32" fmla="*/ 2591 w 4216"/>
              <a:gd name="T33" fmla="*/ 3963 h 11022"/>
              <a:gd name="T34" fmla="*/ 3600 w 4216"/>
              <a:gd name="T35" fmla="*/ 3963 h 11022"/>
              <a:gd name="T36" fmla="*/ 3600 w 4216"/>
              <a:gd name="T37" fmla="*/ 3963 h 11022"/>
              <a:gd name="T38" fmla="*/ 3704 w 4216"/>
              <a:gd name="T39" fmla="*/ 3858 h 11022"/>
              <a:gd name="T40" fmla="*/ 3704 w 4216"/>
              <a:gd name="T41" fmla="*/ 2191 h 11022"/>
              <a:gd name="T42" fmla="*/ 3704 w 4216"/>
              <a:gd name="T43" fmla="*/ 2191 h 11022"/>
              <a:gd name="T44" fmla="*/ 3600 w 4216"/>
              <a:gd name="T45" fmla="*/ 2087 h 11022"/>
              <a:gd name="T46" fmla="*/ 2591 w 4216"/>
              <a:gd name="T47" fmla="*/ 2087 h 11022"/>
              <a:gd name="T48" fmla="*/ 2591 w 4216"/>
              <a:gd name="T49" fmla="*/ 2087 h 11022"/>
              <a:gd name="T50" fmla="*/ 1977 w 4216"/>
              <a:gd name="T51" fmla="*/ 1472 h 11022"/>
              <a:gd name="T52" fmla="*/ 1977 w 4216"/>
              <a:gd name="T53" fmla="*/ 0 h 11022"/>
              <a:gd name="T54" fmla="*/ 2487 w 4216"/>
              <a:gd name="T55" fmla="*/ 0 h 11022"/>
              <a:gd name="T56" fmla="*/ 2487 w 4216"/>
              <a:gd name="T57" fmla="*/ 1472 h 11022"/>
              <a:gd name="T58" fmla="*/ 2487 w 4216"/>
              <a:gd name="T59" fmla="*/ 1472 h 11022"/>
              <a:gd name="T60" fmla="*/ 2591 w 4216"/>
              <a:gd name="T61" fmla="*/ 1577 h 11022"/>
              <a:gd name="T62" fmla="*/ 3600 w 4216"/>
              <a:gd name="T63" fmla="*/ 1577 h 11022"/>
              <a:gd name="T64" fmla="*/ 3600 w 4216"/>
              <a:gd name="T65" fmla="*/ 1577 h 11022"/>
              <a:gd name="T66" fmla="*/ 4215 w 4216"/>
              <a:gd name="T67" fmla="*/ 2191 h 11022"/>
              <a:gd name="T68" fmla="*/ 4215 w 4216"/>
              <a:gd name="T69" fmla="*/ 3858 h 11022"/>
              <a:gd name="T70" fmla="*/ 4215 w 4216"/>
              <a:gd name="T71" fmla="*/ 3858 h 11022"/>
              <a:gd name="T72" fmla="*/ 3600 w 4216"/>
              <a:gd name="T73" fmla="*/ 4473 h 11022"/>
              <a:gd name="T74" fmla="*/ 2591 w 4216"/>
              <a:gd name="T75" fmla="*/ 4473 h 11022"/>
              <a:gd name="T76" fmla="*/ 2591 w 4216"/>
              <a:gd name="T77" fmla="*/ 4473 h 11022"/>
              <a:gd name="T78" fmla="*/ 2487 w 4216"/>
              <a:gd name="T79" fmla="*/ 4577 h 11022"/>
              <a:gd name="T80" fmla="*/ 2487 w 4216"/>
              <a:gd name="T81" fmla="*/ 5881 h 11022"/>
              <a:gd name="T82" fmla="*/ 2487 w 4216"/>
              <a:gd name="T83" fmla="*/ 5881 h 11022"/>
              <a:gd name="T84" fmla="*/ 1872 w 4216"/>
              <a:gd name="T85" fmla="*/ 6495 h 11022"/>
              <a:gd name="T86" fmla="*/ 614 w 4216"/>
              <a:gd name="T87" fmla="*/ 6495 h 11022"/>
              <a:gd name="T88" fmla="*/ 614 w 4216"/>
              <a:gd name="T89" fmla="*/ 6495 h 11022"/>
              <a:gd name="T90" fmla="*/ 509 w 4216"/>
              <a:gd name="T91" fmla="*/ 6600 h 11022"/>
              <a:gd name="T92" fmla="*/ 509 w 4216"/>
              <a:gd name="T93" fmla="*/ 8128 h 11022"/>
              <a:gd name="T94" fmla="*/ 509 w 4216"/>
              <a:gd name="T95" fmla="*/ 8128 h 11022"/>
              <a:gd name="T96" fmla="*/ 614 w 4216"/>
              <a:gd name="T97" fmla="*/ 8233 h 11022"/>
              <a:gd name="T98" fmla="*/ 1877 w 4216"/>
              <a:gd name="T99" fmla="*/ 8233 h 11022"/>
              <a:gd name="T100" fmla="*/ 1877 w 4216"/>
              <a:gd name="T101" fmla="*/ 8233 h 11022"/>
              <a:gd name="T102" fmla="*/ 2492 w 4216"/>
              <a:gd name="T103" fmla="*/ 8848 h 11022"/>
              <a:gd name="T104" fmla="*/ 2492 w 4216"/>
              <a:gd name="T105" fmla="*/ 11021 h 1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16" h="11022">
                <a:moveTo>
                  <a:pt x="2492" y="11021"/>
                </a:moveTo>
                <a:lnTo>
                  <a:pt x="1982" y="11021"/>
                </a:lnTo>
                <a:lnTo>
                  <a:pt x="1982" y="8848"/>
                </a:lnTo>
                <a:lnTo>
                  <a:pt x="1982" y="8848"/>
                </a:lnTo>
                <a:cubicBezTo>
                  <a:pt x="1982" y="8790"/>
                  <a:pt x="1935" y="8742"/>
                  <a:pt x="1877" y="8742"/>
                </a:cubicBezTo>
                <a:lnTo>
                  <a:pt x="614" y="8742"/>
                </a:lnTo>
                <a:lnTo>
                  <a:pt x="614" y="8742"/>
                </a:lnTo>
                <a:cubicBezTo>
                  <a:pt x="275" y="8742"/>
                  <a:pt x="0" y="8467"/>
                  <a:pt x="0" y="8128"/>
                </a:cubicBezTo>
                <a:lnTo>
                  <a:pt x="0" y="6600"/>
                </a:lnTo>
                <a:lnTo>
                  <a:pt x="0" y="6600"/>
                </a:lnTo>
                <a:cubicBezTo>
                  <a:pt x="0" y="6261"/>
                  <a:pt x="275" y="5986"/>
                  <a:pt x="614" y="5986"/>
                </a:cubicBezTo>
                <a:lnTo>
                  <a:pt x="1872" y="5986"/>
                </a:lnTo>
                <a:lnTo>
                  <a:pt x="1872" y="5986"/>
                </a:lnTo>
                <a:cubicBezTo>
                  <a:pt x="1930" y="5986"/>
                  <a:pt x="1977" y="5938"/>
                  <a:pt x="1977" y="5881"/>
                </a:cubicBezTo>
                <a:lnTo>
                  <a:pt x="1977" y="4577"/>
                </a:lnTo>
                <a:lnTo>
                  <a:pt x="1977" y="4577"/>
                </a:lnTo>
                <a:cubicBezTo>
                  <a:pt x="1977" y="4239"/>
                  <a:pt x="2252" y="3963"/>
                  <a:pt x="2591" y="3963"/>
                </a:cubicBezTo>
                <a:lnTo>
                  <a:pt x="3600" y="3963"/>
                </a:lnTo>
                <a:lnTo>
                  <a:pt x="3600" y="3963"/>
                </a:lnTo>
                <a:cubicBezTo>
                  <a:pt x="3658" y="3963"/>
                  <a:pt x="3704" y="3916"/>
                  <a:pt x="3704" y="3858"/>
                </a:cubicBezTo>
                <a:lnTo>
                  <a:pt x="3704" y="2191"/>
                </a:lnTo>
                <a:lnTo>
                  <a:pt x="3704" y="2191"/>
                </a:lnTo>
                <a:cubicBezTo>
                  <a:pt x="3704" y="2133"/>
                  <a:pt x="3658" y="2087"/>
                  <a:pt x="3600" y="2087"/>
                </a:cubicBezTo>
                <a:lnTo>
                  <a:pt x="2591" y="2087"/>
                </a:lnTo>
                <a:lnTo>
                  <a:pt x="2591" y="2087"/>
                </a:lnTo>
                <a:cubicBezTo>
                  <a:pt x="2252" y="2087"/>
                  <a:pt x="1977" y="1811"/>
                  <a:pt x="1977" y="1472"/>
                </a:cubicBezTo>
                <a:lnTo>
                  <a:pt x="1977" y="0"/>
                </a:lnTo>
                <a:lnTo>
                  <a:pt x="2487" y="0"/>
                </a:lnTo>
                <a:lnTo>
                  <a:pt x="2487" y="1472"/>
                </a:lnTo>
                <a:lnTo>
                  <a:pt x="2487" y="1472"/>
                </a:lnTo>
                <a:cubicBezTo>
                  <a:pt x="2487" y="1530"/>
                  <a:pt x="2533" y="1577"/>
                  <a:pt x="2591" y="1577"/>
                </a:cubicBezTo>
                <a:lnTo>
                  <a:pt x="3600" y="1577"/>
                </a:lnTo>
                <a:lnTo>
                  <a:pt x="3600" y="1577"/>
                </a:lnTo>
                <a:cubicBezTo>
                  <a:pt x="3939" y="1577"/>
                  <a:pt x="4215" y="1852"/>
                  <a:pt x="4215" y="2191"/>
                </a:cubicBezTo>
                <a:lnTo>
                  <a:pt x="4215" y="3858"/>
                </a:lnTo>
                <a:lnTo>
                  <a:pt x="4215" y="3858"/>
                </a:lnTo>
                <a:cubicBezTo>
                  <a:pt x="4215" y="4197"/>
                  <a:pt x="3939" y="4473"/>
                  <a:pt x="3600" y="4473"/>
                </a:cubicBezTo>
                <a:lnTo>
                  <a:pt x="2591" y="4473"/>
                </a:lnTo>
                <a:lnTo>
                  <a:pt x="2591" y="4473"/>
                </a:lnTo>
                <a:cubicBezTo>
                  <a:pt x="2533" y="4473"/>
                  <a:pt x="2487" y="4520"/>
                  <a:pt x="2487" y="4577"/>
                </a:cubicBezTo>
                <a:lnTo>
                  <a:pt x="2487" y="5881"/>
                </a:lnTo>
                <a:lnTo>
                  <a:pt x="2487" y="5881"/>
                </a:lnTo>
                <a:cubicBezTo>
                  <a:pt x="2487" y="6220"/>
                  <a:pt x="2211" y="6495"/>
                  <a:pt x="1872" y="6495"/>
                </a:cubicBezTo>
                <a:lnTo>
                  <a:pt x="614" y="6495"/>
                </a:lnTo>
                <a:lnTo>
                  <a:pt x="614" y="6495"/>
                </a:lnTo>
                <a:cubicBezTo>
                  <a:pt x="556" y="6495"/>
                  <a:pt x="509" y="6542"/>
                  <a:pt x="509" y="6600"/>
                </a:cubicBezTo>
                <a:lnTo>
                  <a:pt x="509" y="8128"/>
                </a:lnTo>
                <a:lnTo>
                  <a:pt x="509" y="8128"/>
                </a:lnTo>
                <a:cubicBezTo>
                  <a:pt x="509" y="8186"/>
                  <a:pt x="556" y="8233"/>
                  <a:pt x="614" y="8233"/>
                </a:cubicBezTo>
                <a:lnTo>
                  <a:pt x="1877" y="8233"/>
                </a:lnTo>
                <a:lnTo>
                  <a:pt x="1877" y="8233"/>
                </a:lnTo>
                <a:cubicBezTo>
                  <a:pt x="2216" y="8233"/>
                  <a:pt x="2492" y="8509"/>
                  <a:pt x="2492" y="8848"/>
                </a:cubicBezTo>
                <a:lnTo>
                  <a:pt x="2492" y="1102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2A582E-E161-674A-B035-75E76302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348" y="-5416"/>
            <a:ext cx="4678713" cy="13725623"/>
          </a:xfrm>
          <a:custGeom>
            <a:avLst/>
            <a:gdLst>
              <a:gd name="connsiteX0" fmla="*/ 1362753 w 2579447"/>
              <a:gd name="connsiteY0" fmla="*/ 7513311 h 7567148"/>
              <a:gd name="connsiteX1" fmla="*/ 1398380 w 2579447"/>
              <a:gd name="connsiteY1" fmla="*/ 7513311 h 7567148"/>
              <a:gd name="connsiteX2" fmla="*/ 1398380 w 2579447"/>
              <a:gd name="connsiteY2" fmla="*/ 7567148 h 7567148"/>
              <a:gd name="connsiteX3" fmla="*/ 1362753 w 2579447"/>
              <a:gd name="connsiteY3" fmla="*/ 7567148 h 7567148"/>
              <a:gd name="connsiteX4" fmla="*/ 1362753 w 2579447"/>
              <a:gd name="connsiteY4" fmla="*/ 7092372 h 7567148"/>
              <a:gd name="connsiteX5" fmla="*/ 1398380 w 2579447"/>
              <a:gd name="connsiteY5" fmla="*/ 7092372 h 7567148"/>
              <a:gd name="connsiteX6" fmla="*/ 1398380 w 2579447"/>
              <a:gd name="connsiteY6" fmla="*/ 7303666 h 7567148"/>
              <a:gd name="connsiteX7" fmla="*/ 1362753 w 2579447"/>
              <a:gd name="connsiteY7" fmla="*/ 7303666 h 7567148"/>
              <a:gd name="connsiteX8" fmla="*/ 1362753 w 2579447"/>
              <a:gd name="connsiteY8" fmla="*/ 6674461 h 7567148"/>
              <a:gd name="connsiteX9" fmla="*/ 1398380 w 2579447"/>
              <a:gd name="connsiteY9" fmla="*/ 6674461 h 7567148"/>
              <a:gd name="connsiteX10" fmla="*/ 1398380 w 2579447"/>
              <a:gd name="connsiteY10" fmla="*/ 6885755 h 7567148"/>
              <a:gd name="connsiteX11" fmla="*/ 1362753 w 2579447"/>
              <a:gd name="connsiteY11" fmla="*/ 6885755 h 7567148"/>
              <a:gd name="connsiteX12" fmla="*/ 1362753 w 2579447"/>
              <a:gd name="connsiteY12" fmla="*/ 6253521 h 7567148"/>
              <a:gd name="connsiteX13" fmla="*/ 1398380 w 2579447"/>
              <a:gd name="connsiteY13" fmla="*/ 6253521 h 7567148"/>
              <a:gd name="connsiteX14" fmla="*/ 1398380 w 2579447"/>
              <a:gd name="connsiteY14" fmla="*/ 6464815 h 7567148"/>
              <a:gd name="connsiteX15" fmla="*/ 1362753 w 2579447"/>
              <a:gd name="connsiteY15" fmla="*/ 6464815 h 7567148"/>
              <a:gd name="connsiteX16" fmla="*/ 1279160 w 2579447"/>
              <a:gd name="connsiteY16" fmla="*/ 5856807 h 7567148"/>
              <a:gd name="connsiteX17" fmla="*/ 1395373 w 2579447"/>
              <a:gd name="connsiteY17" fmla="*/ 6042771 h 7567148"/>
              <a:gd name="connsiteX18" fmla="*/ 1360094 w 2579447"/>
              <a:gd name="connsiteY18" fmla="*/ 6046903 h 7567148"/>
              <a:gd name="connsiteX19" fmla="*/ 1259791 w 2579447"/>
              <a:gd name="connsiteY19" fmla="*/ 5885735 h 7567148"/>
              <a:gd name="connsiteX20" fmla="*/ 857021 w 2579447"/>
              <a:gd name="connsiteY20" fmla="*/ 5811381 h 7567148"/>
              <a:gd name="connsiteX21" fmla="*/ 1068315 w 2579447"/>
              <a:gd name="connsiteY21" fmla="*/ 5811381 h 7567148"/>
              <a:gd name="connsiteX22" fmla="*/ 1068315 w 2579447"/>
              <a:gd name="connsiteY22" fmla="*/ 5847022 h 7567148"/>
              <a:gd name="connsiteX23" fmla="*/ 857021 w 2579447"/>
              <a:gd name="connsiteY23" fmla="*/ 5847022 h 7567148"/>
              <a:gd name="connsiteX24" fmla="*/ 436083 w 2579447"/>
              <a:gd name="connsiteY24" fmla="*/ 5811381 h 7567148"/>
              <a:gd name="connsiteX25" fmla="*/ 647377 w 2579447"/>
              <a:gd name="connsiteY25" fmla="*/ 5811381 h 7567148"/>
              <a:gd name="connsiteX26" fmla="*/ 647377 w 2579447"/>
              <a:gd name="connsiteY26" fmla="*/ 5847022 h 7567148"/>
              <a:gd name="connsiteX27" fmla="*/ 436083 w 2579447"/>
              <a:gd name="connsiteY27" fmla="*/ 5847022 h 7567148"/>
              <a:gd name="connsiteX28" fmla="*/ 71756 w 2579447"/>
              <a:gd name="connsiteY28" fmla="*/ 5705392 h 7567148"/>
              <a:gd name="connsiteX29" fmla="*/ 229472 w 2579447"/>
              <a:gd name="connsiteY29" fmla="*/ 5809350 h 7567148"/>
              <a:gd name="connsiteX30" fmla="*/ 224693 w 2579447"/>
              <a:gd name="connsiteY30" fmla="*/ 5844003 h 7567148"/>
              <a:gd name="connsiteX31" fmla="*/ 42398 w 2579447"/>
              <a:gd name="connsiteY31" fmla="*/ 5724105 h 7567148"/>
              <a:gd name="connsiteX32" fmla="*/ 0 w 2579447"/>
              <a:gd name="connsiteY32" fmla="*/ 5302622 h 7567148"/>
              <a:gd name="connsiteX33" fmla="*/ 35627 w 2579447"/>
              <a:gd name="connsiteY33" fmla="*/ 5302622 h 7567148"/>
              <a:gd name="connsiteX34" fmla="*/ 35627 w 2579447"/>
              <a:gd name="connsiteY34" fmla="*/ 5513916 h 7567148"/>
              <a:gd name="connsiteX35" fmla="*/ 0 w 2579447"/>
              <a:gd name="connsiteY35" fmla="*/ 5513916 h 7567148"/>
              <a:gd name="connsiteX36" fmla="*/ 0 w 2579447"/>
              <a:gd name="connsiteY36" fmla="*/ 4881683 h 7567148"/>
              <a:gd name="connsiteX37" fmla="*/ 35627 w 2579447"/>
              <a:gd name="connsiteY37" fmla="*/ 4881683 h 7567148"/>
              <a:gd name="connsiteX38" fmla="*/ 35627 w 2579447"/>
              <a:gd name="connsiteY38" fmla="*/ 5092977 h 7567148"/>
              <a:gd name="connsiteX39" fmla="*/ 0 w 2579447"/>
              <a:gd name="connsiteY39" fmla="*/ 5092977 h 7567148"/>
              <a:gd name="connsiteX40" fmla="*/ 9783 w 2579447"/>
              <a:gd name="connsiteY40" fmla="*/ 4457713 h 7567148"/>
              <a:gd name="connsiteX41" fmla="*/ 44725 w 2579447"/>
              <a:gd name="connsiteY41" fmla="*/ 4467361 h 7567148"/>
              <a:gd name="connsiteX42" fmla="*/ 34941 w 2579447"/>
              <a:gd name="connsiteY42" fmla="*/ 4531451 h 7567148"/>
              <a:gd name="connsiteX43" fmla="*/ 34941 w 2579447"/>
              <a:gd name="connsiteY43" fmla="*/ 4672035 h 7567148"/>
              <a:gd name="connsiteX44" fmla="*/ 0 w 2579447"/>
              <a:gd name="connsiteY44" fmla="*/ 4672035 h 7567148"/>
              <a:gd name="connsiteX45" fmla="*/ 0 w 2579447"/>
              <a:gd name="connsiteY45" fmla="*/ 4531451 h 7567148"/>
              <a:gd name="connsiteX46" fmla="*/ 9783 w 2579447"/>
              <a:gd name="connsiteY46" fmla="*/ 4457713 h 7567148"/>
              <a:gd name="connsiteX47" fmla="*/ 264435 w 2579447"/>
              <a:gd name="connsiteY47" fmla="*/ 4266929 h 7567148"/>
              <a:gd name="connsiteX48" fmla="*/ 365739 w 2579447"/>
              <a:gd name="connsiteY48" fmla="*/ 4266929 h 7567148"/>
              <a:gd name="connsiteX49" fmla="*/ 365739 w 2579447"/>
              <a:gd name="connsiteY49" fmla="*/ 4301864 h 7567148"/>
              <a:gd name="connsiteX50" fmla="*/ 264435 w 2579447"/>
              <a:gd name="connsiteY50" fmla="*/ 4301864 h 7567148"/>
              <a:gd name="connsiteX51" fmla="*/ 166578 w 2579447"/>
              <a:gd name="connsiteY51" fmla="*/ 4323783 h 7567148"/>
              <a:gd name="connsiteX52" fmla="*/ 151417 w 2579447"/>
              <a:gd name="connsiteY52" fmla="*/ 4292274 h 7567148"/>
              <a:gd name="connsiteX53" fmla="*/ 264435 w 2579447"/>
              <a:gd name="connsiteY53" fmla="*/ 4266929 h 7567148"/>
              <a:gd name="connsiteX54" fmla="*/ 575386 w 2579447"/>
              <a:gd name="connsiteY54" fmla="*/ 4266927 h 7567148"/>
              <a:gd name="connsiteX55" fmla="*/ 786679 w 2579447"/>
              <a:gd name="connsiteY55" fmla="*/ 4266927 h 7567148"/>
              <a:gd name="connsiteX56" fmla="*/ 786679 w 2579447"/>
              <a:gd name="connsiteY56" fmla="*/ 4302568 h 7567148"/>
              <a:gd name="connsiteX57" fmla="*/ 575386 w 2579447"/>
              <a:gd name="connsiteY57" fmla="*/ 4302568 h 7567148"/>
              <a:gd name="connsiteX58" fmla="*/ 1199660 w 2579447"/>
              <a:gd name="connsiteY58" fmla="*/ 4257843 h 7567148"/>
              <a:gd name="connsiteX59" fmla="*/ 1210651 w 2579447"/>
              <a:gd name="connsiteY59" fmla="*/ 4289907 h 7567148"/>
              <a:gd name="connsiteX60" fmla="*/ 1128905 w 2579447"/>
              <a:gd name="connsiteY60" fmla="*/ 4302599 h 7567148"/>
              <a:gd name="connsiteX61" fmla="*/ 996325 w 2579447"/>
              <a:gd name="connsiteY61" fmla="*/ 4302599 h 7567148"/>
              <a:gd name="connsiteX62" fmla="*/ 996325 w 2579447"/>
              <a:gd name="connsiteY62" fmla="*/ 4268531 h 7567148"/>
              <a:gd name="connsiteX63" fmla="*/ 1128905 w 2579447"/>
              <a:gd name="connsiteY63" fmla="*/ 4268531 h 7567148"/>
              <a:gd name="connsiteX64" fmla="*/ 1199660 w 2579447"/>
              <a:gd name="connsiteY64" fmla="*/ 4257843 h 7567148"/>
              <a:gd name="connsiteX65" fmla="*/ 1357158 w 2579447"/>
              <a:gd name="connsiteY65" fmla="*/ 3930782 h 7567148"/>
              <a:gd name="connsiteX66" fmla="*/ 1392348 w 2579447"/>
              <a:gd name="connsiteY66" fmla="*/ 3930782 h 7567148"/>
              <a:gd name="connsiteX67" fmla="*/ 1392348 w 2579447"/>
              <a:gd name="connsiteY67" fmla="*/ 4040005 h 7567148"/>
              <a:gd name="connsiteX68" fmla="*/ 1370268 w 2579447"/>
              <a:gd name="connsiteY68" fmla="*/ 4145106 h 7567148"/>
              <a:gd name="connsiteX69" fmla="*/ 1338528 w 2579447"/>
              <a:gd name="connsiteY69" fmla="*/ 4131367 h 7567148"/>
              <a:gd name="connsiteX70" fmla="*/ 1357158 w 2579447"/>
              <a:gd name="connsiteY70" fmla="*/ 4040005 h 7567148"/>
              <a:gd name="connsiteX71" fmla="*/ 1356697 w 2579447"/>
              <a:gd name="connsiteY71" fmla="*/ 3509846 h 7567148"/>
              <a:gd name="connsiteX72" fmla="*/ 1392338 w 2579447"/>
              <a:gd name="connsiteY72" fmla="*/ 3509846 h 7567148"/>
              <a:gd name="connsiteX73" fmla="*/ 1392338 w 2579447"/>
              <a:gd name="connsiteY73" fmla="*/ 3721139 h 7567148"/>
              <a:gd name="connsiteX74" fmla="*/ 1356697 w 2579447"/>
              <a:gd name="connsiteY74" fmla="*/ 3721139 h 7567148"/>
              <a:gd name="connsiteX75" fmla="*/ 1363058 w 2579447"/>
              <a:gd name="connsiteY75" fmla="*/ 3085878 h 7567148"/>
              <a:gd name="connsiteX76" fmla="*/ 1398388 w 2579447"/>
              <a:gd name="connsiteY76" fmla="*/ 3093458 h 7567148"/>
              <a:gd name="connsiteX77" fmla="*/ 1392735 w 2579447"/>
              <a:gd name="connsiteY77" fmla="*/ 3142387 h 7567148"/>
              <a:gd name="connsiteX78" fmla="*/ 1392735 w 2579447"/>
              <a:gd name="connsiteY78" fmla="*/ 3300201 h 7567148"/>
              <a:gd name="connsiteX79" fmla="*/ 1356698 w 2579447"/>
              <a:gd name="connsiteY79" fmla="*/ 3300201 h 7567148"/>
              <a:gd name="connsiteX80" fmla="*/ 1356698 w 2579447"/>
              <a:gd name="connsiteY80" fmla="*/ 3142387 h 7567148"/>
              <a:gd name="connsiteX81" fmla="*/ 1363058 w 2579447"/>
              <a:gd name="connsiteY81" fmla="*/ 3085878 h 7567148"/>
              <a:gd name="connsiteX82" fmla="*/ 1916941 w 2579447"/>
              <a:gd name="connsiteY82" fmla="*/ 2879948 h 7567148"/>
              <a:gd name="connsiteX83" fmla="*/ 2128235 w 2579447"/>
              <a:gd name="connsiteY83" fmla="*/ 2879948 h 7567148"/>
              <a:gd name="connsiteX84" fmla="*/ 2128235 w 2579447"/>
              <a:gd name="connsiteY84" fmla="*/ 2915589 h 7567148"/>
              <a:gd name="connsiteX85" fmla="*/ 1916941 w 2579447"/>
              <a:gd name="connsiteY85" fmla="*/ 2915589 h 7567148"/>
              <a:gd name="connsiteX86" fmla="*/ 1623900 w 2579447"/>
              <a:gd name="connsiteY86" fmla="*/ 2879948 h 7567148"/>
              <a:gd name="connsiteX87" fmla="*/ 1710320 w 2579447"/>
              <a:gd name="connsiteY87" fmla="*/ 2879948 h 7567148"/>
              <a:gd name="connsiteX88" fmla="*/ 1710320 w 2579447"/>
              <a:gd name="connsiteY88" fmla="*/ 2914824 h 7567148"/>
              <a:gd name="connsiteX89" fmla="*/ 1623900 w 2579447"/>
              <a:gd name="connsiteY89" fmla="*/ 2914824 h 7567148"/>
              <a:gd name="connsiteX90" fmla="*/ 1512592 w 2579447"/>
              <a:gd name="connsiteY90" fmla="*/ 2942861 h 7567148"/>
              <a:gd name="connsiteX91" fmla="*/ 1496000 w 2579447"/>
              <a:gd name="connsiteY91" fmla="*/ 2912772 h 7567148"/>
              <a:gd name="connsiteX92" fmla="*/ 1623900 w 2579447"/>
              <a:gd name="connsiteY92" fmla="*/ 2879948 h 7567148"/>
              <a:gd name="connsiteX93" fmla="*/ 2499695 w 2579447"/>
              <a:gd name="connsiteY93" fmla="*/ 2786070 h 7567148"/>
              <a:gd name="connsiteX94" fmla="*/ 2527974 w 2579447"/>
              <a:gd name="connsiteY94" fmla="*/ 2806850 h 7567148"/>
              <a:gd name="connsiteX95" fmla="*/ 2337609 w 2579447"/>
              <a:gd name="connsiteY95" fmla="*/ 2915596 h 7567148"/>
              <a:gd name="connsiteX96" fmla="*/ 2334850 w 2579447"/>
              <a:gd name="connsiteY96" fmla="*/ 2880271 h 7567148"/>
              <a:gd name="connsiteX97" fmla="*/ 2499695 w 2579447"/>
              <a:gd name="connsiteY97" fmla="*/ 2786070 h 7567148"/>
              <a:gd name="connsiteX98" fmla="*/ 2543806 w 2579447"/>
              <a:gd name="connsiteY98" fmla="*/ 2386331 h 7567148"/>
              <a:gd name="connsiteX99" fmla="*/ 2579447 w 2579447"/>
              <a:gd name="connsiteY99" fmla="*/ 2386331 h 7567148"/>
              <a:gd name="connsiteX100" fmla="*/ 2579447 w 2579447"/>
              <a:gd name="connsiteY100" fmla="*/ 2597624 h 7567148"/>
              <a:gd name="connsiteX101" fmla="*/ 2543806 w 2579447"/>
              <a:gd name="connsiteY101" fmla="*/ 2597624 h 7567148"/>
              <a:gd name="connsiteX102" fmla="*/ 2543806 w 2579447"/>
              <a:gd name="connsiteY102" fmla="*/ 1965389 h 7567148"/>
              <a:gd name="connsiteX103" fmla="*/ 2579447 w 2579447"/>
              <a:gd name="connsiteY103" fmla="*/ 1965389 h 7567148"/>
              <a:gd name="connsiteX104" fmla="*/ 2579447 w 2579447"/>
              <a:gd name="connsiteY104" fmla="*/ 2173663 h 7567148"/>
              <a:gd name="connsiteX105" fmla="*/ 2543806 w 2579447"/>
              <a:gd name="connsiteY105" fmla="*/ 2173663 h 7567148"/>
              <a:gd name="connsiteX106" fmla="*/ 2543806 w 2579447"/>
              <a:gd name="connsiteY106" fmla="*/ 1544452 h 7567148"/>
              <a:gd name="connsiteX107" fmla="*/ 2579447 w 2579447"/>
              <a:gd name="connsiteY107" fmla="*/ 1544452 h 7567148"/>
              <a:gd name="connsiteX108" fmla="*/ 2579447 w 2579447"/>
              <a:gd name="connsiteY108" fmla="*/ 1755745 h 7567148"/>
              <a:gd name="connsiteX109" fmla="*/ 2543806 w 2579447"/>
              <a:gd name="connsiteY109" fmla="*/ 1755745 h 7567148"/>
              <a:gd name="connsiteX110" fmla="*/ 2323422 w 2579447"/>
              <a:gd name="connsiteY110" fmla="*/ 1241616 h 7567148"/>
              <a:gd name="connsiteX111" fmla="*/ 2518893 w 2579447"/>
              <a:gd name="connsiteY111" fmla="*/ 1337191 h 7567148"/>
              <a:gd name="connsiteX112" fmla="*/ 2492144 w 2579447"/>
              <a:gd name="connsiteY112" fmla="*/ 1359037 h 7567148"/>
              <a:gd name="connsiteX113" fmla="*/ 2322736 w 2579447"/>
              <a:gd name="connsiteY113" fmla="*/ 1275750 h 7567148"/>
              <a:gd name="connsiteX114" fmla="*/ 1901800 w 2579447"/>
              <a:gd name="connsiteY114" fmla="*/ 1241616 h 7567148"/>
              <a:gd name="connsiteX115" fmla="*/ 2113093 w 2579447"/>
              <a:gd name="connsiteY115" fmla="*/ 1241616 h 7567148"/>
              <a:gd name="connsiteX116" fmla="*/ 2113093 w 2579447"/>
              <a:gd name="connsiteY116" fmla="*/ 1277257 h 7567148"/>
              <a:gd name="connsiteX117" fmla="*/ 1901800 w 2579447"/>
              <a:gd name="connsiteY117" fmla="*/ 1277257 h 7567148"/>
              <a:gd name="connsiteX118" fmla="*/ 1499322 w 2579447"/>
              <a:gd name="connsiteY118" fmla="*/ 1205275 h 7567148"/>
              <a:gd name="connsiteX119" fmla="*/ 1621042 w 2579447"/>
              <a:gd name="connsiteY119" fmla="*/ 1239763 h 7567148"/>
              <a:gd name="connsiteX120" fmla="*/ 1692159 w 2579447"/>
              <a:gd name="connsiteY120" fmla="*/ 1239763 h 7567148"/>
              <a:gd name="connsiteX121" fmla="*/ 1692159 w 2579447"/>
              <a:gd name="connsiteY121" fmla="*/ 1274250 h 7567148"/>
              <a:gd name="connsiteX122" fmla="*/ 1621042 w 2579447"/>
              <a:gd name="connsiteY122" fmla="*/ 1274250 h 7567148"/>
              <a:gd name="connsiteX123" fmla="*/ 1480859 w 2579447"/>
              <a:gd name="connsiteY123" fmla="*/ 1234353 h 7567148"/>
              <a:gd name="connsiteX124" fmla="*/ 1356698 w 2579447"/>
              <a:gd name="connsiteY124" fmla="*/ 838847 h 7567148"/>
              <a:gd name="connsiteX125" fmla="*/ 1392550 w 2579447"/>
              <a:gd name="connsiteY125" fmla="*/ 838847 h 7567148"/>
              <a:gd name="connsiteX126" fmla="*/ 1392550 w 2579447"/>
              <a:gd name="connsiteY126" fmla="*/ 1009118 h 7567148"/>
              <a:gd name="connsiteX127" fmla="*/ 1395362 w 2579447"/>
              <a:gd name="connsiteY127" fmla="*/ 1045361 h 7567148"/>
              <a:gd name="connsiteX128" fmla="*/ 1360213 w 2579447"/>
              <a:gd name="connsiteY128" fmla="*/ 1050147 h 7567148"/>
              <a:gd name="connsiteX129" fmla="*/ 1356698 w 2579447"/>
              <a:gd name="connsiteY129" fmla="*/ 1009118 h 7567148"/>
              <a:gd name="connsiteX130" fmla="*/ 1356697 w 2579447"/>
              <a:gd name="connsiteY130" fmla="*/ 420933 h 7567148"/>
              <a:gd name="connsiteX131" fmla="*/ 1392338 w 2579447"/>
              <a:gd name="connsiteY131" fmla="*/ 420933 h 7567148"/>
              <a:gd name="connsiteX132" fmla="*/ 1392338 w 2579447"/>
              <a:gd name="connsiteY132" fmla="*/ 629207 h 7567148"/>
              <a:gd name="connsiteX133" fmla="*/ 1356697 w 2579447"/>
              <a:gd name="connsiteY133" fmla="*/ 629207 h 7567148"/>
              <a:gd name="connsiteX134" fmla="*/ 1356697 w 2579447"/>
              <a:gd name="connsiteY134" fmla="*/ 0 h 7567148"/>
              <a:gd name="connsiteX135" fmla="*/ 1392338 w 2579447"/>
              <a:gd name="connsiteY135" fmla="*/ 0 h 7567148"/>
              <a:gd name="connsiteX136" fmla="*/ 1392338 w 2579447"/>
              <a:gd name="connsiteY136" fmla="*/ 211294 h 7567148"/>
              <a:gd name="connsiteX137" fmla="*/ 1356697 w 2579447"/>
              <a:gd name="connsiteY137" fmla="*/ 211294 h 756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79447" h="7567148">
                <a:moveTo>
                  <a:pt x="1362753" y="7513311"/>
                </a:moveTo>
                <a:lnTo>
                  <a:pt x="1398380" y="7513311"/>
                </a:lnTo>
                <a:lnTo>
                  <a:pt x="1398380" y="7567148"/>
                </a:lnTo>
                <a:lnTo>
                  <a:pt x="1362753" y="7567148"/>
                </a:lnTo>
                <a:close/>
                <a:moveTo>
                  <a:pt x="1362753" y="7092372"/>
                </a:moveTo>
                <a:lnTo>
                  <a:pt x="1398380" y="7092372"/>
                </a:lnTo>
                <a:lnTo>
                  <a:pt x="1398380" y="7303666"/>
                </a:lnTo>
                <a:lnTo>
                  <a:pt x="1362753" y="7303666"/>
                </a:lnTo>
                <a:close/>
                <a:moveTo>
                  <a:pt x="1362753" y="6674461"/>
                </a:moveTo>
                <a:lnTo>
                  <a:pt x="1398380" y="6674461"/>
                </a:lnTo>
                <a:lnTo>
                  <a:pt x="1398380" y="6885755"/>
                </a:lnTo>
                <a:lnTo>
                  <a:pt x="1362753" y="6885755"/>
                </a:lnTo>
                <a:close/>
                <a:moveTo>
                  <a:pt x="1362753" y="6253521"/>
                </a:moveTo>
                <a:lnTo>
                  <a:pt x="1398380" y="6253521"/>
                </a:lnTo>
                <a:lnTo>
                  <a:pt x="1398380" y="6464815"/>
                </a:lnTo>
                <a:lnTo>
                  <a:pt x="1362753" y="6464815"/>
                </a:lnTo>
                <a:close/>
                <a:moveTo>
                  <a:pt x="1279160" y="5856807"/>
                </a:moveTo>
                <a:cubicBezTo>
                  <a:pt x="1342801" y="5899510"/>
                  <a:pt x="1385689" y="5967008"/>
                  <a:pt x="1395373" y="6042771"/>
                </a:cubicBezTo>
                <a:lnTo>
                  <a:pt x="1360094" y="6046903"/>
                </a:lnTo>
                <a:cubicBezTo>
                  <a:pt x="1351793" y="5981472"/>
                  <a:pt x="1315131" y="5922928"/>
                  <a:pt x="1259791" y="5885735"/>
                </a:cubicBezTo>
                <a:close/>
                <a:moveTo>
                  <a:pt x="857021" y="5811381"/>
                </a:moveTo>
                <a:lnTo>
                  <a:pt x="1068315" y="5811381"/>
                </a:lnTo>
                <a:lnTo>
                  <a:pt x="1068315" y="5847022"/>
                </a:lnTo>
                <a:lnTo>
                  <a:pt x="857021" y="5847022"/>
                </a:lnTo>
                <a:close/>
                <a:moveTo>
                  <a:pt x="436083" y="5811381"/>
                </a:moveTo>
                <a:lnTo>
                  <a:pt x="647377" y="5811381"/>
                </a:lnTo>
                <a:lnTo>
                  <a:pt x="647377" y="5847022"/>
                </a:lnTo>
                <a:lnTo>
                  <a:pt x="436083" y="5847022"/>
                </a:lnTo>
                <a:close/>
                <a:moveTo>
                  <a:pt x="71756" y="5705392"/>
                </a:moveTo>
                <a:cubicBezTo>
                  <a:pt x="107259" y="5761530"/>
                  <a:pt x="164610" y="5799648"/>
                  <a:pt x="229472" y="5809350"/>
                </a:cubicBezTo>
                <a:lnTo>
                  <a:pt x="224693" y="5844003"/>
                </a:lnTo>
                <a:cubicBezTo>
                  <a:pt x="149590" y="5832914"/>
                  <a:pt x="83363" y="5789252"/>
                  <a:pt x="42398" y="5724105"/>
                </a:cubicBezTo>
                <a:close/>
                <a:moveTo>
                  <a:pt x="0" y="5302622"/>
                </a:moveTo>
                <a:lnTo>
                  <a:pt x="35627" y="5302622"/>
                </a:lnTo>
                <a:lnTo>
                  <a:pt x="35627" y="5513916"/>
                </a:lnTo>
                <a:lnTo>
                  <a:pt x="0" y="5513916"/>
                </a:lnTo>
                <a:close/>
                <a:moveTo>
                  <a:pt x="0" y="4881683"/>
                </a:moveTo>
                <a:lnTo>
                  <a:pt x="35627" y="4881683"/>
                </a:lnTo>
                <a:lnTo>
                  <a:pt x="35627" y="5092977"/>
                </a:lnTo>
                <a:lnTo>
                  <a:pt x="0" y="5092977"/>
                </a:lnTo>
                <a:close/>
                <a:moveTo>
                  <a:pt x="9783" y="4457713"/>
                </a:moveTo>
                <a:lnTo>
                  <a:pt x="44725" y="4467361"/>
                </a:lnTo>
                <a:cubicBezTo>
                  <a:pt x="38435" y="4488035"/>
                  <a:pt x="34941" y="4509399"/>
                  <a:pt x="34941" y="4531451"/>
                </a:cubicBezTo>
                <a:lnTo>
                  <a:pt x="34941" y="4672035"/>
                </a:lnTo>
                <a:lnTo>
                  <a:pt x="0" y="4672035"/>
                </a:lnTo>
                <a:lnTo>
                  <a:pt x="0" y="4531451"/>
                </a:lnTo>
                <a:cubicBezTo>
                  <a:pt x="0" y="4505953"/>
                  <a:pt x="3494" y="4481833"/>
                  <a:pt x="9783" y="4457713"/>
                </a:cubicBezTo>
                <a:close/>
                <a:moveTo>
                  <a:pt x="264435" y="4266929"/>
                </a:moveTo>
                <a:lnTo>
                  <a:pt x="365739" y="4266929"/>
                </a:lnTo>
                <a:lnTo>
                  <a:pt x="365739" y="4301864"/>
                </a:lnTo>
                <a:lnTo>
                  <a:pt x="264435" y="4301864"/>
                </a:lnTo>
                <a:cubicBezTo>
                  <a:pt x="229978" y="4301864"/>
                  <a:pt x="196900" y="4309399"/>
                  <a:pt x="166578" y="4323783"/>
                </a:cubicBezTo>
                <a:lnTo>
                  <a:pt x="151417" y="4292274"/>
                </a:lnTo>
                <a:cubicBezTo>
                  <a:pt x="187252" y="4275149"/>
                  <a:pt x="225155" y="4266929"/>
                  <a:pt x="264435" y="4266929"/>
                </a:cubicBezTo>
                <a:close/>
                <a:moveTo>
                  <a:pt x="575386" y="4266927"/>
                </a:moveTo>
                <a:lnTo>
                  <a:pt x="786679" y="4266927"/>
                </a:lnTo>
                <a:lnTo>
                  <a:pt x="786679" y="4302568"/>
                </a:lnTo>
                <a:lnTo>
                  <a:pt x="575386" y="4302568"/>
                </a:lnTo>
                <a:close/>
                <a:moveTo>
                  <a:pt x="1199660" y="4257843"/>
                </a:moveTo>
                <a:lnTo>
                  <a:pt x="1210651" y="4289907"/>
                </a:lnTo>
                <a:cubicBezTo>
                  <a:pt x="1183860" y="4297923"/>
                  <a:pt x="1157070" y="4302599"/>
                  <a:pt x="1128905" y="4302599"/>
                </a:cubicBezTo>
                <a:lnTo>
                  <a:pt x="996325" y="4302599"/>
                </a:lnTo>
                <a:lnTo>
                  <a:pt x="996325" y="4268531"/>
                </a:lnTo>
                <a:lnTo>
                  <a:pt x="1128905" y="4268531"/>
                </a:lnTo>
                <a:cubicBezTo>
                  <a:pt x="1153635" y="4268531"/>
                  <a:pt x="1176991" y="4264523"/>
                  <a:pt x="1199660" y="4257843"/>
                </a:cubicBezTo>
                <a:close/>
                <a:moveTo>
                  <a:pt x="1357158" y="3930782"/>
                </a:moveTo>
                <a:lnTo>
                  <a:pt x="1392348" y="3930782"/>
                </a:lnTo>
                <a:lnTo>
                  <a:pt x="1392348" y="4040005"/>
                </a:lnTo>
                <a:cubicBezTo>
                  <a:pt x="1392348" y="4076413"/>
                  <a:pt x="1384758" y="4112133"/>
                  <a:pt x="1370268" y="4145106"/>
                </a:cubicBezTo>
                <a:lnTo>
                  <a:pt x="1338528" y="4131367"/>
                </a:lnTo>
                <a:cubicBezTo>
                  <a:pt x="1350948" y="4102516"/>
                  <a:pt x="1357158" y="4071604"/>
                  <a:pt x="1357158" y="4040005"/>
                </a:cubicBezTo>
                <a:close/>
                <a:moveTo>
                  <a:pt x="1356697" y="3509846"/>
                </a:moveTo>
                <a:lnTo>
                  <a:pt x="1392338" y="3509846"/>
                </a:lnTo>
                <a:lnTo>
                  <a:pt x="1392338" y="3721139"/>
                </a:lnTo>
                <a:lnTo>
                  <a:pt x="1356697" y="3721139"/>
                </a:lnTo>
                <a:close/>
                <a:moveTo>
                  <a:pt x="1363058" y="3085878"/>
                </a:moveTo>
                <a:lnTo>
                  <a:pt x="1398388" y="3093458"/>
                </a:lnTo>
                <a:cubicBezTo>
                  <a:pt x="1394855" y="3109308"/>
                  <a:pt x="1392735" y="3126537"/>
                  <a:pt x="1392735" y="3142387"/>
                </a:cubicBezTo>
                <a:lnTo>
                  <a:pt x="1392735" y="3300201"/>
                </a:lnTo>
                <a:lnTo>
                  <a:pt x="1356698" y="3300201"/>
                </a:lnTo>
                <a:lnTo>
                  <a:pt x="1356698" y="3142387"/>
                </a:lnTo>
                <a:cubicBezTo>
                  <a:pt x="1356698" y="3123780"/>
                  <a:pt x="1358818" y="3104485"/>
                  <a:pt x="1363058" y="3085878"/>
                </a:cubicBezTo>
                <a:close/>
                <a:moveTo>
                  <a:pt x="1916941" y="2879948"/>
                </a:moveTo>
                <a:lnTo>
                  <a:pt x="2128235" y="2879948"/>
                </a:lnTo>
                <a:lnTo>
                  <a:pt x="2128235" y="2915589"/>
                </a:lnTo>
                <a:lnTo>
                  <a:pt x="1916941" y="2915589"/>
                </a:lnTo>
                <a:close/>
                <a:moveTo>
                  <a:pt x="1623900" y="2879948"/>
                </a:moveTo>
                <a:lnTo>
                  <a:pt x="1710320" y="2879948"/>
                </a:lnTo>
                <a:lnTo>
                  <a:pt x="1710320" y="2914824"/>
                </a:lnTo>
                <a:lnTo>
                  <a:pt x="1623900" y="2914824"/>
                </a:lnTo>
                <a:cubicBezTo>
                  <a:pt x="1585185" y="2914824"/>
                  <a:pt x="1546469" y="2924397"/>
                  <a:pt x="1512592" y="2942861"/>
                </a:cubicBezTo>
                <a:lnTo>
                  <a:pt x="1496000" y="2912772"/>
                </a:lnTo>
                <a:cubicBezTo>
                  <a:pt x="1534716" y="2890890"/>
                  <a:pt x="1579654" y="2879948"/>
                  <a:pt x="1623900" y="2879948"/>
                </a:cubicBezTo>
                <a:close/>
                <a:moveTo>
                  <a:pt x="2499695" y="2786070"/>
                </a:moveTo>
                <a:lnTo>
                  <a:pt x="2527974" y="2806850"/>
                </a:lnTo>
                <a:cubicBezTo>
                  <a:pt x="2483142" y="2868496"/>
                  <a:pt x="2413479" y="2908669"/>
                  <a:pt x="2337609" y="2915596"/>
                </a:cubicBezTo>
                <a:lnTo>
                  <a:pt x="2334850" y="2880271"/>
                </a:lnTo>
                <a:cubicBezTo>
                  <a:pt x="2400374" y="2874037"/>
                  <a:pt x="2460381" y="2840097"/>
                  <a:pt x="2499695" y="2786070"/>
                </a:cubicBezTo>
                <a:close/>
                <a:moveTo>
                  <a:pt x="2543806" y="2386331"/>
                </a:moveTo>
                <a:lnTo>
                  <a:pt x="2579447" y="2386331"/>
                </a:lnTo>
                <a:lnTo>
                  <a:pt x="2579447" y="2597624"/>
                </a:lnTo>
                <a:lnTo>
                  <a:pt x="2543806" y="2597624"/>
                </a:lnTo>
                <a:close/>
                <a:moveTo>
                  <a:pt x="2543806" y="1965389"/>
                </a:moveTo>
                <a:lnTo>
                  <a:pt x="2579447" y="1965389"/>
                </a:lnTo>
                <a:lnTo>
                  <a:pt x="2579447" y="2173663"/>
                </a:lnTo>
                <a:lnTo>
                  <a:pt x="2543806" y="2173663"/>
                </a:lnTo>
                <a:close/>
                <a:moveTo>
                  <a:pt x="2543806" y="1544452"/>
                </a:moveTo>
                <a:lnTo>
                  <a:pt x="2579447" y="1544452"/>
                </a:lnTo>
                <a:lnTo>
                  <a:pt x="2579447" y="1755745"/>
                </a:lnTo>
                <a:lnTo>
                  <a:pt x="2543806" y="1755745"/>
                </a:lnTo>
                <a:close/>
                <a:moveTo>
                  <a:pt x="2323422" y="1241616"/>
                </a:moveTo>
                <a:cubicBezTo>
                  <a:pt x="2398867" y="1243664"/>
                  <a:pt x="2470197" y="1278481"/>
                  <a:pt x="2518893" y="1337191"/>
                </a:cubicBezTo>
                <a:lnTo>
                  <a:pt x="2492144" y="1359037"/>
                </a:lnTo>
                <a:cubicBezTo>
                  <a:pt x="2449621" y="1308518"/>
                  <a:pt x="2387893" y="1277798"/>
                  <a:pt x="2322736" y="1275750"/>
                </a:cubicBezTo>
                <a:close/>
                <a:moveTo>
                  <a:pt x="1901800" y="1241616"/>
                </a:moveTo>
                <a:lnTo>
                  <a:pt x="2113093" y="1241616"/>
                </a:lnTo>
                <a:lnTo>
                  <a:pt x="2113093" y="1277257"/>
                </a:lnTo>
                <a:lnTo>
                  <a:pt x="1901800" y="1277257"/>
                </a:lnTo>
                <a:close/>
                <a:moveTo>
                  <a:pt x="1499322" y="1205275"/>
                </a:moveTo>
                <a:cubicBezTo>
                  <a:pt x="1535565" y="1227591"/>
                  <a:pt x="1577961" y="1239763"/>
                  <a:pt x="1621042" y="1239763"/>
                </a:cubicBezTo>
                <a:lnTo>
                  <a:pt x="1692159" y="1239763"/>
                </a:lnTo>
                <a:lnTo>
                  <a:pt x="1692159" y="1274250"/>
                </a:lnTo>
                <a:lnTo>
                  <a:pt x="1621042" y="1274250"/>
                </a:lnTo>
                <a:cubicBezTo>
                  <a:pt x="1571123" y="1274250"/>
                  <a:pt x="1522572" y="1260050"/>
                  <a:pt x="1480859" y="1234353"/>
                </a:cubicBezTo>
                <a:close/>
                <a:moveTo>
                  <a:pt x="1356698" y="838847"/>
                </a:moveTo>
                <a:lnTo>
                  <a:pt x="1392550" y="838847"/>
                </a:lnTo>
                <a:lnTo>
                  <a:pt x="1392550" y="1009118"/>
                </a:lnTo>
                <a:cubicBezTo>
                  <a:pt x="1392550" y="1021427"/>
                  <a:pt x="1393956" y="1033736"/>
                  <a:pt x="1395362" y="1045361"/>
                </a:cubicBezTo>
                <a:lnTo>
                  <a:pt x="1360213" y="1050147"/>
                </a:lnTo>
                <a:cubicBezTo>
                  <a:pt x="1358104" y="1037155"/>
                  <a:pt x="1356698" y="1022795"/>
                  <a:pt x="1356698" y="1009118"/>
                </a:cubicBezTo>
                <a:close/>
                <a:moveTo>
                  <a:pt x="1356697" y="420933"/>
                </a:moveTo>
                <a:lnTo>
                  <a:pt x="1392338" y="420933"/>
                </a:lnTo>
                <a:lnTo>
                  <a:pt x="1392338" y="629207"/>
                </a:lnTo>
                <a:lnTo>
                  <a:pt x="1356697" y="629207"/>
                </a:lnTo>
                <a:close/>
                <a:moveTo>
                  <a:pt x="1356697" y="0"/>
                </a:moveTo>
                <a:lnTo>
                  <a:pt x="1392338" y="0"/>
                </a:lnTo>
                <a:lnTo>
                  <a:pt x="1392338" y="211294"/>
                </a:lnTo>
                <a:lnTo>
                  <a:pt x="1356697" y="211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365">
            <a:extLst>
              <a:ext uri="{FF2B5EF4-FFF2-40B4-BE49-F238E27FC236}">
                <a16:creationId xmlns:a16="http://schemas.microsoft.com/office/drawing/2014/main" id="{C304BD37-0AAE-A04B-A2CD-A9DEC40D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038" y="3872593"/>
            <a:ext cx="1406192" cy="933799"/>
          </a:xfrm>
          <a:custGeom>
            <a:avLst/>
            <a:gdLst>
              <a:gd name="T0" fmla="*/ 0 w 1131"/>
              <a:gd name="T1" fmla="*/ 0 h 749"/>
              <a:gd name="T2" fmla="*/ 0 w 1131"/>
              <a:gd name="T3" fmla="*/ 748 h 749"/>
              <a:gd name="T4" fmla="*/ 1130 w 1131"/>
              <a:gd name="T5" fmla="*/ 374 h 749"/>
              <a:gd name="T6" fmla="*/ 0 w 1131"/>
              <a:gd name="T7" fmla="*/ 0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1" h="749">
                <a:moveTo>
                  <a:pt x="0" y="0"/>
                </a:moveTo>
                <a:lnTo>
                  <a:pt x="0" y="748"/>
                </a:lnTo>
                <a:lnTo>
                  <a:pt x="1130" y="37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366">
            <a:extLst>
              <a:ext uri="{FF2B5EF4-FFF2-40B4-BE49-F238E27FC236}">
                <a16:creationId xmlns:a16="http://schemas.microsoft.com/office/drawing/2014/main" id="{DFA62A94-9475-7F4D-AE39-77D492B4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038" y="3839632"/>
            <a:ext cx="65915" cy="1620414"/>
          </a:xfrm>
          <a:custGeom>
            <a:avLst/>
            <a:gdLst>
              <a:gd name="T0" fmla="*/ 26 w 52"/>
              <a:gd name="T1" fmla="*/ 0 h 1303"/>
              <a:gd name="T2" fmla="*/ 26 w 52"/>
              <a:gd name="T3" fmla="*/ 0 h 1303"/>
              <a:gd name="T4" fmla="*/ 26 w 52"/>
              <a:gd name="T5" fmla="*/ 0 h 1303"/>
              <a:gd name="T6" fmla="*/ 51 w 52"/>
              <a:gd name="T7" fmla="*/ 26 h 1303"/>
              <a:gd name="T8" fmla="*/ 51 w 52"/>
              <a:gd name="T9" fmla="*/ 1276 h 1303"/>
              <a:gd name="T10" fmla="*/ 51 w 52"/>
              <a:gd name="T11" fmla="*/ 1276 h 1303"/>
              <a:gd name="T12" fmla="*/ 26 w 52"/>
              <a:gd name="T13" fmla="*/ 1302 h 1303"/>
              <a:gd name="T14" fmla="*/ 26 w 52"/>
              <a:gd name="T15" fmla="*/ 1302 h 1303"/>
              <a:gd name="T16" fmla="*/ 0 w 52"/>
              <a:gd name="T17" fmla="*/ 1276 h 1303"/>
              <a:gd name="T18" fmla="*/ 0 w 52"/>
              <a:gd name="T19" fmla="*/ 26 h 1303"/>
              <a:gd name="T20" fmla="*/ 0 w 52"/>
              <a:gd name="T21" fmla="*/ 26 h 1303"/>
              <a:gd name="T22" fmla="*/ 26 w 52"/>
              <a:gd name="T23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1303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cubicBezTo>
                  <a:pt x="40" y="0"/>
                  <a:pt x="51" y="12"/>
                  <a:pt x="51" y="26"/>
                </a:cubicBezTo>
                <a:lnTo>
                  <a:pt x="51" y="1276"/>
                </a:lnTo>
                <a:lnTo>
                  <a:pt x="51" y="1276"/>
                </a:lnTo>
                <a:cubicBezTo>
                  <a:pt x="51" y="1291"/>
                  <a:pt x="40" y="1302"/>
                  <a:pt x="26" y="1302"/>
                </a:cubicBezTo>
                <a:lnTo>
                  <a:pt x="26" y="1302"/>
                </a:lnTo>
                <a:cubicBezTo>
                  <a:pt x="11" y="1302"/>
                  <a:pt x="0" y="1291"/>
                  <a:pt x="0" y="1276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1" y="0"/>
                  <a:pt x="2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367">
            <a:extLst>
              <a:ext uri="{FF2B5EF4-FFF2-40B4-BE49-F238E27FC236}">
                <a16:creationId xmlns:a16="http://schemas.microsoft.com/office/drawing/2014/main" id="{7B66D78E-EC40-AA4D-B7D0-A1C84097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5000" y="862464"/>
            <a:ext cx="1406192" cy="933799"/>
          </a:xfrm>
          <a:custGeom>
            <a:avLst/>
            <a:gdLst>
              <a:gd name="T0" fmla="*/ 0 w 1130"/>
              <a:gd name="T1" fmla="*/ 0 h 749"/>
              <a:gd name="T2" fmla="*/ 0 w 1130"/>
              <a:gd name="T3" fmla="*/ 748 h 749"/>
              <a:gd name="T4" fmla="*/ 1129 w 1130"/>
              <a:gd name="T5" fmla="*/ 375 h 749"/>
              <a:gd name="T6" fmla="*/ 0 w 1130"/>
              <a:gd name="T7" fmla="*/ 0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0" h="749">
                <a:moveTo>
                  <a:pt x="0" y="0"/>
                </a:moveTo>
                <a:lnTo>
                  <a:pt x="0" y="748"/>
                </a:lnTo>
                <a:lnTo>
                  <a:pt x="1129" y="37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368">
            <a:extLst>
              <a:ext uri="{FF2B5EF4-FFF2-40B4-BE49-F238E27FC236}">
                <a16:creationId xmlns:a16="http://schemas.microsoft.com/office/drawing/2014/main" id="{EA748994-CE8D-574A-80EE-A0ABFA84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5000" y="829503"/>
            <a:ext cx="65915" cy="1620414"/>
          </a:xfrm>
          <a:custGeom>
            <a:avLst/>
            <a:gdLst>
              <a:gd name="T0" fmla="*/ 25 w 51"/>
              <a:gd name="T1" fmla="*/ 0 h 1303"/>
              <a:gd name="T2" fmla="*/ 25 w 51"/>
              <a:gd name="T3" fmla="*/ 0 h 1303"/>
              <a:gd name="T4" fmla="*/ 25 w 51"/>
              <a:gd name="T5" fmla="*/ 0 h 1303"/>
              <a:gd name="T6" fmla="*/ 50 w 51"/>
              <a:gd name="T7" fmla="*/ 25 h 1303"/>
              <a:gd name="T8" fmla="*/ 50 w 51"/>
              <a:gd name="T9" fmla="*/ 1276 h 1303"/>
              <a:gd name="T10" fmla="*/ 50 w 51"/>
              <a:gd name="T11" fmla="*/ 1276 h 1303"/>
              <a:gd name="T12" fmla="*/ 25 w 51"/>
              <a:gd name="T13" fmla="*/ 1302 h 1303"/>
              <a:gd name="T14" fmla="*/ 25 w 51"/>
              <a:gd name="T15" fmla="*/ 1302 h 1303"/>
              <a:gd name="T16" fmla="*/ 0 w 51"/>
              <a:gd name="T17" fmla="*/ 1276 h 1303"/>
              <a:gd name="T18" fmla="*/ 0 w 51"/>
              <a:gd name="T19" fmla="*/ 25 h 1303"/>
              <a:gd name="T20" fmla="*/ 0 w 51"/>
              <a:gd name="T21" fmla="*/ 25 h 1303"/>
              <a:gd name="T22" fmla="*/ 25 w 51"/>
              <a:gd name="T23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1303"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ubicBezTo>
                  <a:pt x="39" y="0"/>
                  <a:pt x="50" y="11"/>
                  <a:pt x="50" y="25"/>
                </a:cubicBezTo>
                <a:lnTo>
                  <a:pt x="50" y="1276"/>
                </a:lnTo>
                <a:lnTo>
                  <a:pt x="50" y="1276"/>
                </a:lnTo>
                <a:cubicBezTo>
                  <a:pt x="50" y="1290"/>
                  <a:pt x="39" y="1302"/>
                  <a:pt x="25" y="1302"/>
                </a:cubicBezTo>
                <a:lnTo>
                  <a:pt x="25" y="1302"/>
                </a:lnTo>
                <a:cubicBezTo>
                  <a:pt x="11" y="1302"/>
                  <a:pt x="0" y="1290"/>
                  <a:pt x="0" y="1276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369">
            <a:extLst>
              <a:ext uri="{FF2B5EF4-FFF2-40B4-BE49-F238E27FC236}">
                <a16:creationId xmlns:a16="http://schemas.microsoft.com/office/drawing/2014/main" id="{3F3FDEA3-B254-3C41-9C6A-52B527D7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245" y="6404835"/>
            <a:ext cx="1406192" cy="933799"/>
          </a:xfrm>
          <a:custGeom>
            <a:avLst/>
            <a:gdLst>
              <a:gd name="T0" fmla="*/ 0 w 1131"/>
              <a:gd name="T1" fmla="*/ 0 h 748"/>
              <a:gd name="T2" fmla="*/ 0 w 1131"/>
              <a:gd name="T3" fmla="*/ 747 h 748"/>
              <a:gd name="T4" fmla="*/ 1130 w 1131"/>
              <a:gd name="T5" fmla="*/ 373 h 748"/>
              <a:gd name="T6" fmla="*/ 0 w 1131"/>
              <a:gd name="T7" fmla="*/ 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1" h="748">
                <a:moveTo>
                  <a:pt x="0" y="0"/>
                </a:moveTo>
                <a:lnTo>
                  <a:pt x="0" y="747"/>
                </a:lnTo>
                <a:lnTo>
                  <a:pt x="1130" y="37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370">
            <a:extLst>
              <a:ext uri="{FF2B5EF4-FFF2-40B4-BE49-F238E27FC236}">
                <a16:creationId xmlns:a16="http://schemas.microsoft.com/office/drawing/2014/main" id="{2DDFD767-8E28-644B-B4C3-D9B19C97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245" y="6371878"/>
            <a:ext cx="65915" cy="1620418"/>
          </a:xfrm>
          <a:custGeom>
            <a:avLst/>
            <a:gdLst>
              <a:gd name="T0" fmla="*/ 26 w 52"/>
              <a:gd name="T1" fmla="*/ 0 h 1301"/>
              <a:gd name="T2" fmla="*/ 26 w 52"/>
              <a:gd name="T3" fmla="*/ 0 h 1301"/>
              <a:gd name="T4" fmla="*/ 26 w 52"/>
              <a:gd name="T5" fmla="*/ 0 h 1301"/>
              <a:gd name="T6" fmla="*/ 51 w 52"/>
              <a:gd name="T7" fmla="*/ 26 h 1301"/>
              <a:gd name="T8" fmla="*/ 51 w 52"/>
              <a:gd name="T9" fmla="*/ 1276 h 1301"/>
              <a:gd name="T10" fmla="*/ 51 w 52"/>
              <a:gd name="T11" fmla="*/ 1276 h 1301"/>
              <a:gd name="T12" fmla="*/ 26 w 52"/>
              <a:gd name="T13" fmla="*/ 1300 h 1301"/>
              <a:gd name="T14" fmla="*/ 26 w 52"/>
              <a:gd name="T15" fmla="*/ 1300 h 1301"/>
              <a:gd name="T16" fmla="*/ 0 w 52"/>
              <a:gd name="T17" fmla="*/ 1276 h 1301"/>
              <a:gd name="T18" fmla="*/ 0 w 52"/>
              <a:gd name="T19" fmla="*/ 26 h 1301"/>
              <a:gd name="T20" fmla="*/ 0 w 52"/>
              <a:gd name="T21" fmla="*/ 26 h 1301"/>
              <a:gd name="T22" fmla="*/ 26 w 52"/>
              <a:gd name="T23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1301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cubicBezTo>
                  <a:pt x="40" y="0"/>
                  <a:pt x="51" y="12"/>
                  <a:pt x="51" y="26"/>
                </a:cubicBezTo>
                <a:lnTo>
                  <a:pt x="51" y="1276"/>
                </a:lnTo>
                <a:lnTo>
                  <a:pt x="51" y="1276"/>
                </a:lnTo>
                <a:cubicBezTo>
                  <a:pt x="51" y="1290"/>
                  <a:pt x="40" y="1300"/>
                  <a:pt x="26" y="1300"/>
                </a:cubicBezTo>
                <a:lnTo>
                  <a:pt x="26" y="1300"/>
                </a:lnTo>
                <a:cubicBezTo>
                  <a:pt x="12" y="1300"/>
                  <a:pt x="0" y="1290"/>
                  <a:pt x="0" y="1276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371">
            <a:extLst>
              <a:ext uri="{FF2B5EF4-FFF2-40B4-BE49-F238E27FC236}">
                <a16:creationId xmlns:a16="http://schemas.microsoft.com/office/drawing/2014/main" id="{3E2361B8-6472-674E-A2E6-92FD65A1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797" y="9167784"/>
            <a:ext cx="1406192" cy="933799"/>
          </a:xfrm>
          <a:custGeom>
            <a:avLst/>
            <a:gdLst>
              <a:gd name="T0" fmla="*/ 0 w 1131"/>
              <a:gd name="T1" fmla="*/ 0 h 748"/>
              <a:gd name="T2" fmla="*/ 0 w 1131"/>
              <a:gd name="T3" fmla="*/ 747 h 748"/>
              <a:gd name="T4" fmla="*/ 1130 w 1131"/>
              <a:gd name="T5" fmla="*/ 374 h 748"/>
              <a:gd name="T6" fmla="*/ 0 w 1131"/>
              <a:gd name="T7" fmla="*/ 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1" h="748">
                <a:moveTo>
                  <a:pt x="0" y="0"/>
                </a:moveTo>
                <a:lnTo>
                  <a:pt x="0" y="747"/>
                </a:lnTo>
                <a:lnTo>
                  <a:pt x="1130" y="37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372">
            <a:extLst>
              <a:ext uri="{FF2B5EF4-FFF2-40B4-BE49-F238E27FC236}">
                <a16:creationId xmlns:a16="http://schemas.microsoft.com/office/drawing/2014/main" id="{8329B45F-486C-214B-9BD9-5B332D75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797" y="9134823"/>
            <a:ext cx="65915" cy="1620414"/>
          </a:xfrm>
          <a:custGeom>
            <a:avLst/>
            <a:gdLst>
              <a:gd name="T0" fmla="*/ 26 w 52"/>
              <a:gd name="T1" fmla="*/ 0 h 1303"/>
              <a:gd name="T2" fmla="*/ 26 w 52"/>
              <a:gd name="T3" fmla="*/ 0 h 1303"/>
              <a:gd name="T4" fmla="*/ 26 w 52"/>
              <a:gd name="T5" fmla="*/ 0 h 1303"/>
              <a:gd name="T6" fmla="*/ 51 w 52"/>
              <a:gd name="T7" fmla="*/ 25 h 1303"/>
              <a:gd name="T8" fmla="*/ 51 w 52"/>
              <a:gd name="T9" fmla="*/ 1276 h 1303"/>
              <a:gd name="T10" fmla="*/ 51 w 52"/>
              <a:gd name="T11" fmla="*/ 1276 h 1303"/>
              <a:gd name="T12" fmla="*/ 26 w 52"/>
              <a:gd name="T13" fmla="*/ 1302 h 1303"/>
              <a:gd name="T14" fmla="*/ 26 w 52"/>
              <a:gd name="T15" fmla="*/ 1302 h 1303"/>
              <a:gd name="T16" fmla="*/ 0 w 52"/>
              <a:gd name="T17" fmla="*/ 1276 h 1303"/>
              <a:gd name="T18" fmla="*/ 0 w 52"/>
              <a:gd name="T19" fmla="*/ 25 h 1303"/>
              <a:gd name="T20" fmla="*/ 0 w 52"/>
              <a:gd name="T21" fmla="*/ 25 h 1303"/>
              <a:gd name="T22" fmla="*/ 26 w 52"/>
              <a:gd name="T23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1303">
                <a:moveTo>
                  <a:pt x="26" y="0"/>
                </a:moveTo>
                <a:lnTo>
                  <a:pt x="26" y="0"/>
                </a:lnTo>
                <a:lnTo>
                  <a:pt x="26" y="0"/>
                </a:lnTo>
                <a:cubicBezTo>
                  <a:pt x="39" y="0"/>
                  <a:pt x="51" y="11"/>
                  <a:pt x="51" y="25"/>
                </a:cubicBezTo>
                <a:lnTo>
                  <a:pt x="51" y="1276"/>
                </a:lnTo>
                <a:lnTo>
                  <a:pt x="51" y="1276"/>
                </a:lnTo>
                <a:cubicBezTo>
                  <a:pt x="51" y="1290"/>
                  <a:pt x="39" y="1302"/>
                  <a:pt x="26" y="1302"/>
                </a:cubicBezTo>
                <a:lnTo>
                  <a:pt x="26" y="1302"/>
                </a:lnTo>
                <a:cubicBezTo>
                  <a:pt x="12" y="1302"/>
                  <a:pt x="0" y="1290"/>
                  <a:pt x="0" y="1276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FA7C53A-1A4A-7C43-8C48-531C81F841F5}"/>
              </a:ext>
            </a:extLst>
          </p:cNvPr>
          <p:cNvSpPr txBox="1">
            <a:spLocks/>
          </p:cNvSpPr>
          <p:nvPr/>
        </p:nvSpPr>
        <p:spPr>
          <a:xfrm>
            <a:off x="4657401" y="362745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23DFD-389B-7549-ABDF-9A18FCC594C2}"/>
              </a:ext>
            </a:extLst>
          </p:cNvPr>
          <p:cNvSpPr txBox="1"/>
          <p:nvPr/>
        </p:nvSpPr>
        <p:spPr>
          <a:xfrm>
            <a:off x="4657401" y="304552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260949A-2D97-4441-84C7-402F996ADB0B}"/>
              </a:ext>
            </a:extLst>
          </p:cNvPr>
          <p:cNvSpPr txBox="1">
            <a:spLocks/>
          </p:cNvSpPr>
          <p:nvPr/>
        </p:nvSpPr>
        <p:spPr>
          <a:xfrm>
            <a:off x="4657401" y="6248889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66D62-9CA8-C54C-9EC2-55397BF6A632}"/>
              </a:ext>
            </a:extLst>
          </p:cNvPr>
          <p:cNvSpPr txBox="1"/>
          <p:nvPr/>
        </p:nvSpPr>
        <p:spPr>
          <a:xfrm>
            <a:off x="4657401" y="566695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B43694C-3A2B-CF45-B99F-761D14545A2B}"/>
              </a:ext>
            </a:extLst>
          </p:cNvPr>
          <p:cNvSpPr txBox="1">
            <a:spLocks/>
          </p:cNvSpPr>
          <p:nvPr/>
        </p:nvSpPr>
        <p:spPr>
          <a:xfrm>
            <a:off x="4657401" y="8870327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06680-DDE2-8D4B-9AD9-9D0F408E74A9}"/>
              </a:ext>
            </a:extLst>
          </p:cNvPr>
          <p:cNvSpPr txBox="1"/>
          <p:nvPr/>
        </p:nvSpPr>
        <p:spPr>
          <a:xfrm>
            <a:off x="4657401" y="828839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D027459-3613-AA4C-A830-B6331203F024}"/>
              </a:ext>
            </a:extLst>
          </p:cNvPr>
          <p:cNvSpPr txBox="1">
            <a:spLocks/>
          </p:cNvSpPr>
          <p:nvPr/>
        </p:nvSpPr>
        <p:spPr>
          <a:xfrm>
            <a:off x="4657401" y="1149176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71FFF-3E3D-A544-BDFF-311BDB5E5178}"/>
              </a:ext>
            </a:extLst>
          </p:cNvPr>
          <p:cNvSpPr txBox="1"/>
          <p:nvPr/>
        </p:nvSpPr>
        <p:spPr>
          <a:xfrm>
            <a:off x="4657401" y="1090983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DFBDE1-9AB3-1D4F-B24B-D966C39B00F1}"/>
              </a:ext>
            </a:extLst>
          </p:cNvPr>
          <p:cNvSpPr/>
          <p:nvPr/>
        </p:nvSpPr>
        <p:spPr>
          <a:xfrm>
            <a:off x="4236458" y="3201138"/>
            <a:ext cx="273539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6FAE8D-24B0-324F-99D9-910250EC3B1E}"/>
              </a:ext>
            </a:extLst>
          </p:cNvPr>
          <p:cNvSpPr/>
          <p:nvPr/>
        </p:nvSpPr>
        <p:spPr>
          <a:xfrm>
            <a:off x="4236458" y="5822575"/>
            <a:ext cx="273539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95C9B0-B7B1-0149-BA01-301CC96942FF}"/>
              </a:ext>
            </a:extLst>
          </p:cNvPr>
          <p:cNvSpPr/>
          <p:nvPr/>
        </p:nvSpPr>
        <p:spPr>
          <a:xfrm>
            <a:off x="4236458" y="8444013"/>
            <a:ext cx="273539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E5F58A-375C-C248-923A-5927772A783A}"/>
              </a:ext>
            </a:extLst>
          </p:cNvPr>
          <p:cNvSpPr/>
          <p:nvPr/>
        </p:nvSpPr>
        <p:spPr>
          <a:xfrm>
            <a:off x="4236458" y="11065454"/>
            <a:ext cx="273539" cy="273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8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CFC0C-7B91-794B-BEEE-9C8759176696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133A1-4DF4-374A-B87F-EB8D3700FB5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Freeform 196">
            <a:extLst>
              <a:ext uri="{FF2B5EF4-FFF2-40B4-BE49-F238E27FC236}">
                <a16:creationId xmlns:a16="http://schemas.microsoft.com/office/drawing/2014/main" id="{C0714C35-18F4-CB4E-ACB5-35CF770F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089" y="4542726"/>
            <a:ext cx="444926" cy="488873"/>
          </a:xfrm>
          <a:custGeom>
            <a:avLst/>
            <a:gdLst>
              <a:gd name="T0" fmla="*/ 352 w 358"/>
              <a:gd name="T1" fmla="*/ 356 h 393"/>
              <a:gd name="T2" fmla="*/ 348 w 358"/>
              <a:gd name="T3" fmla="*/ 340 h 393"/>
              <a:gd name="T4" fmla="*/ 343 w 358"/>
              <a:gd name="T5" fmla="*/ 325 h 393"/>
              <a:gd name="T6" fmla="*/ 337 w 358"/>
              <a:gd name="T7" fmla="*/ 312 h 393"/>
              <a:gd name="T8" fmla="*/ 328 w 358"/>
              <a:gd name="T9" fmla="*/ 294 h 393"/>
              <a:gd name="T10" fmla="*/ 321 w 358"/>
              <a:gd name="T11" fmla="*/ 284 h 393"/>
              <a:gd name="T12" fmla="*/ 309 w 358"/>
              <a:gd name="T13" fmla="*/ 267 h 393"/>
              <a:gd name="T14" fmla="*/ 300 w 358"/>
              <a:gd name="T15" fmla="*/ 256 h 393"/>
              <a:gd name="T16" fmla="*/ 285 w 358"/>
              <a:gd name="T17" fmla="*/ 241 h 393"/>
              <a:gd name="T18" fmla="*/ 275 w 358"/>
              <a:gd name="T19" fmla="*/ 231 h 393"/>
              <a:gd name="T20" fmla="*/ 248 w 358"/>
              <a:gd name="T21" fmla="*/ 210 h 393"/>
              <a:gd name="T22" fmla="*/ 225 w 358"/>
              <a:gd name="T23" fmla="*/ 195 h 393"/>
              <a:gd name="T24" fmla="*/ 175 w 358"/>
              <a:gd name="T25" fmla="*/ 170 h 393"/>
              <a:gd name="T26" fmla="*/ 146 w 358"/>
              <a:gd name="T27" fmla="*/ 160 h 393"/>
              <a:gd name="T28" fmla="*/ 117 w 358"/>
              <a:gd name="T29" fmla="*/ 152 h 393"/>
              <a:gd name="T30" fmla="*/ 108 w 358"/>
              <a:gd name="T31" fmla="*/ 149 h 393"/>
              <a:gd name="T32" fmla="*/ 78 w 358"/>
              <a:gd name="T33" fmla="*/ 144 h 393"/>
              <a:gd name="T34" fmla="*/ 61 w 358"/>
              <a:gd name="T35" fmla="*/ 142 h 393"/>
              <a:gd name="T36" fmla="*/ 42 w 358"/>
              <a:gd name="T37" fmla="*/ 141 h 393"/>
              <a:gd name="T38" fmla="*/ 25 w 358"/>
              <a:gd name="T39" fmla="*/ 139 h 393"/>
              <a:gd name="T40" fmla="*/ 3 w 358"/>
              <a:gd name="T41" fmla="*/ 0 h 393"/>
              <a:gd name="T42" fmla="*/ 11 w 358"/>
              <a:gd name="T43" fmla="*/ 1 h 393"/>
              <a:gd name="T44" fmla="*/ 19 w 358"/>
              <a:gd name="T45" fmla="*/ 1 h 393"/>
              <a:gd name="T46" fmla="*/ 33 w 358"/>
              <a:gd name="T47" fmla="*/ 2 h 393"/>
              <a:gd name="T48" fmla="*/ 41 w 358"/>
              <a:gd name="T49" fmla="*/ 2 h 393"/>
              <a:gd name="T50" fmla="*/ 52 w 358"/>
              <a:gd name="T51" fmla="*/ 3 h 393"/>
              <a:gd name="T52" fmla="*/ 65 w 358"/>
              <a:gd name="T53" fmla="*/ 5 h 393"/>
              <a:gd name="T54" fmla="*/ 72 w 358"/>
              <a:gd name="T55" fmla="*/ 6 h 393"/>
              <a:gd name="T56" fmla="*/ 87 w 358"/>
              <a:gd name="T57" fmla="*/ 8 h 393"/>
              <a:gd name="T58" fmla="*/ 101 w 358"/>
              <a:gd name="T59" fmla="*/ 11 h 393"/>
              <a:gd name="T60" fmla="*/ 107 w 358"/>
              <a:gd name="T61" fmla="*/ 13 h 393"/>
              <a:gd name="T62" fmla="*/ 133 w 358"/>
              <a:gd name="T63" fmla="*/ 19 h 393"/>
              <a:gd name="T64" fmla="*/ 140 w 358"/>
              <a:gd name="T65" fmla="*/ 21 h 393"/>
              <a:gd name="T66" fmla="*/ 169 w 358"/>
              <a:gd name="T67" fmla="*/ 32 h 393"/>
              <a:gd name="T68" fmla="*/ 196 w 358"/>
              <a:gd name="T69" fmla="*/ 43 h 393"/>
              <a:gd name="T70" fmla="*/ 225 w 358"/>
              <a:gd name="T71" fmla="*/ 59 h 393"/>
              <a:gd name="T72" fmla="*/ 242 w 358"/>
              <a:gd name="T73" fmla="*/ 70 h 393"/>
              <a:gd name="T74" fmla="*/ 255 w 358"/>
              <a:gd name="T75" fmla="*/ 80 h 393"/>
              <a:gd name="T76" fmla="*/ 271 w 358"/>
              <a:gd name="T77" fmla="*/ 92 h 393"/>
              <a:gd name="T78" fmla="*/ 282 w 358"/>
              <a:gd name="T79" fmla="*/ 102 h 393"/>
              <a:gd name="T80" fmla="*/ 291 w 358"/>
              <a:gd name="T81" fmla="*/ 112 h 393"/>
              <a:gd name="T82" fmla="*/ 300 w 358"/>
              <a:gd name="T83" fmla="*/ 123 h 393"/>
              <a:gd name="T84" fmla="*/ 304 w 358"/>
              <a:gd name="T85" fmla="*/ 128 h 393"/>
              <a:gd name="T86" fmla="*/ 313 w 358"/>
              <a:gd name="T87" fmla="*/ 139 h 393"/>
              <a:gd name="T88" fmla="*/ 318 w 358"/>
              <a:gd name="T89" fmla="*/ 147 h 393"/>
              <a:gd name="T90" fmla="*/ 323 w 358"/>
              <a:gd name="T91" fmla="*/ 154 h 393"/>
              <a:gd name="T92" fmla="*/ 326 w 358"/>
              <a:gd name="T93" fmla="*/ 160 h 393"/>
              <a:gd name="T94" fmla="*/ 332 w 358"/>
              <a:gd name="T95" fmla="*/ 172 h 393"/>
              <a:gd name="T96" fmla="*/ 335 w 358"/>
              <a:gd name="T97" fmla="*/ 179 h 393"/>
              <a:gd name="T98" fmla="*/ 340 w 358"/>
              <a:gd name="T99" fmla="*/ 189 h 393"/>
              <a:gd name="T100" fmla="*/ 343 w 358"/>
              <a:gd name="T101" fmla="*/ 200 h 393"/>
              <a:gd name="T102" fmla="*/ 347 w 358"/>
              <a:gd name="T103" fmla="*/ 212 h 393"/>
              <a:gd name="T104" fmla="*/ 349 w 358"/>
              <a:gd name="T105" fmla="*/ 222 h 393"/>
              <a:gd name="T106" fmla="*/ 350 w 358"/>
              <a:gd name="T107" fmla="*/ 229 h 393"/>
              <a:gd name="T108" fmla="*/ 351 w 358"/>
              <a:gd name="T109" fmla="*/ 238 h 393"/>
              <a:gd name="T110" fmla="*/ 352 w 358"/>
              <a:gd name="T111" fmla="*/ 252 h 393"/>
              <a:gd name="T112" fmla="*/ 356 w 358"/>
              <a:gd name="T113" fmla="*/ 37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8" h="393">
                <a:moveTo>
                  <a:pt x="354" y="367"/>
                </a:moveTo>
                <a:lnTo>
                  <a:pt x="354" y="367"/>
                </a:lnTo>
                <a:cubicBezTo>
                  <a:pt x="354" y="366"/>
                  <a:pt x="354" y="366"/>
                  <a:pt x="354" y="365"/>
                </a:cubicBezTo>
                <a:lnTo>
                  <a:pt x="354" y="365"/>
                </a:lnTo>
                <a:cubicBezTo>
                  <a:pt x="353" y="362"/>
                  <a:pt x="353" y="359"/>
                  <a:pt x="352" y="356"/>
                </a:cubicBezTo>
                <a:lnTo>
                  <a:pt x="352" y="356"/>
                </a:lnTo>
                <a:cubicBezTo>
                  <a:pt x="352" y="354"/>
                  <a:pt x="351" y="353"/>
                  <a:pt x="351" y="352"/>
                </a:cubicBezTo>
                <a:lnTo>
                  <a:pt x="351" y="352"/>
                </a:lnTo>
                <a:cubicBezTo>
                  <a:pt x="350" y="348"/>
                  <a:pt x="350" y="345"/>
                  <a:pt x="348" y="340"/>
                </a:cubicBezTo>
                <a:lnTo>
                  <a:pt x="348" y="340"/>
                </a:lnTo>
                <a:lnTo>
                  <a:pt x="348" y="340"/>
                </a:lnTo>
                <a:lnTo>
                  <a:pt x="348" y="340"/>
                </a:lnTo>
                <a:cubicBezTo>
                  <a:pt x="347" y="336"/>
                  <a:pt x="345" y="332"/>
                  <a:pt x="344" y="329"/>
                </a:cubicBezTo>
                <a:lnTo>
                  <a:pt x="344" y="329"/>
                </a:lnTo>
                <a:cubicBezTo>
                  <a:pt x="343" y="327"/>
                  <a:pt x="343" y="326"/>
                  <a:pt x="343" y="325"/>
                </a:cubicBezTo>
                <a:lnTo>
                  <a:pt x="343" y="325"/>
                </a:lnTo>
                <a:cubicBezTo>
                  <a:pt x="342" y="323"/>
                  <a:pt x="340" y="320"/>
                  <a:pt x="340" y="317"/>
                </a:cubicBezTo>
                <a:lnTo>
                  <a:pt x="340" y="317"/>
                </a:lnTo>
                <a:cubicBezTo>
                  <a:pt x="339" y="315"/>
                  <a:pt x="338" y="314"/>
                  <a:pt x="337" y="312"/>
                </a:cubicBezTo>
                <a:lnTo>
                  <a:pt x="337" y="312"/>
                </a:lnTo>
                <a:cubicBezTo>
                  <a:pt x="336" y="310"/>
                  <a:pt x="335" y="308"/>
                  <a:pt x="334" y="305"/>
                </a:cubicBezTo>
                <a:lnTo>
                  <a:pt x="334" y="305"/>
                </a:lnTo>
                <a:cubicBezTo>
                  <a:pt x="333" y="304"/>
                  <a:pt x="332" y="303"/>
                  <a:pt x="331" y="301"/>
                </a:cubicBezTo>
                <a:lnTo>
                  <a:pt x="331" y="301"/>
                </a:lnTo>
                <a:cubicBezTo>
                  <a:pt x="330" y="299"/>
                  <a:pt x="329" y="296"/>
                  <a:pt x="328" y="294"/>
                </a:cubicBezTo>
                <a:lnTo>
                  <a:pt x="328" y="294"/>
                </a:lnTo>
                <a:cubicBezTo>
                  <a:pt x="327" y="293"/>
                  <a:pt x="326" y="291"/>
                  <a:pt x="325" y="290"/>
                </a:cubicBezTo>
                <a:lnTo>
                  <a:pt x="325" y="290"/>
                </a:lnTo>
                <a:cubicBezTo>
                  <a:pt x="324" y="288"/>
                  <a:pt x="322" y="285"/>
                  <a:pt x="321" y="284"/>
                </a:cubicBezTo>
                <a:lnTo>
                  <a:pt x="321" y="284"/>
                </a:lnTo>
                <a:cubicBezTo>
                  <a:pt x="320" y="282"/>
                  <a:pt x="319" y="280"/>
                  <a:pt x="318" y="279"/>
                </a:cubicBezTo>
                <a:lnTo>
                  <a:pt x="318" y="279"/>
                </a:lnTo>
                <a:cubicBezTo>
                  <a:pt x="317" y="277"/>
                  <a:pt x="315" y="275"/>
                  <a:pt x="314" y="273"/>
                </a:cubicBezTo>
                <a:lnTo>
                  <a:pt x="314" y="273"/>
                </a:lnTo>
                <a:cubicBezTo>
                  <a:pt x="312" y="271"/>
                  <a:pt x="310" y="269"/>
                  <a:pt x="309" y="267"/>
                </a:cubicBezTo>
                <a:lnTo>
                  <a:pt x="309" y="267"/>
                </a:lnTo>
                <a:cubicBezTo>
                  <a:pt x="308" y="265"/>
                  <a:pt x="306" y="264"/>
                  <a:pt x="305" y="262"/>
                </a:cubicBezTo>
                <a:lnTo>
                  <a:pt x="305" y="262"/>
                </a:lnTo>
                <a:cubicBezTo>
                  <a:pt x="303" y="260"/>
                  <a:pt x="302" y="258"/>
                  <a:pt x="300" y="256"/>
                </a:cubicBezTo>
                <a:lnTo>
                  <a:pt x="300" y="256"/>
                </a:lnTo>
                <a:cubicBezTo>
                  <a:pt x="298" y="254"/>
                  <a:pt x="297" y="253"/>
                  <a:pt x="296" y="251"/>
                </a:cubicBezTo>
                <a:lnTo>
                  <a:pt x="296" y="251"/>
                </a:lnTo>
                <a:cubicBezTo>
                  <a:pt x="294" y="249"/>
                  <a:pt x="292" y="247"/>
                  <a:pt x="290" y="245"/>
                </a:cubicBezTo>
                <a:lnTo>
                  <a:pt x="290" y="245"/>
                </a:lnTo>
                <a:cubicBezTo>
                  <a:pt x="288" y="244"/>
                  <a:pt x="287" y="242"/>
                  <a:pt x="285" y="241"/>
                </a:cubicBezTo>
                <a:lnTo>
                  <a:pt x="285" y="241"/>
                </a:lnTo>
                <a:cubicBezTo>
                  <a:pt x="284" y="239"/>
                  <a:pt x="281" y="237"/>
                  <a:pt x="279" y="235"/>
                </a:cubicBezTo>
                <a:lnTo>
                  <a:pt x="279" y="235"/>
                </a:lnTo>
                <a:cubicBezTo>
                  <a:pt x="277" y="233"/>
                  <a:pt x="276" y="232"/>
                  <a:pt x="275" y="231"/>
                </a:cubicBezTo>
                <a:lnTo>
                  <a:pt x="275" y="231"/>
                </a:lnTo>
                <a:cubicBezTo>
                  <a:pt x="270" y="227"/>
                  <a:pt x="265" y="223"/>
                  <a:pt x="260" y="219"/>
                </a:cubicBezTo>
                <a:lnTo>
                  <a:pt x="260" y="219"/>
                </a:lnTo>
                <a:cubicBezTo>
                  <a:pt x="259" y="218"/>
                  <a:pt x="258" y="217"/>
                  <a:pt x="257" y="216"/>
                </a:cubicBezTo>
                <a:lnTo>
                  <a:pt x="257" y="216"/>
                </a:lnTo>
                <a:cubicBezTo>
                  <a:pt x="254" y="214"/>
                  <a:pt x="250" y="212"/>
                  <a:pt x="248" y="210"/>
                </a:cubicBezTo>
                <a:lnTo>
                  <a:pt x="248" y="210"/>
                </a:lnTo>
                <a:cubicBezTo>
                  <a:pt x="242" y="205"/>
                  <a:pt x="236" y="201"/>
                  <a:pt x="230" y="198"/>
                </a:cubicBezTo>
                <a:lnTo>
                  <a:pt x="230" y="198"/>
                </a:lnTo>
                <a:cubicBezTo>
                  <a:pt x="228" y="197"/>
                  <a:pt x="227" y="196"/>
                  <a:pt x="225" y="195"/>
                </a:cubicBezTo>
                <a:lnTo>
                  <a:pt x="225" y="195"/>
                </a:lnTo>
                <a:cubicBezTo>
                  <a:pt x="217" y="190"/>
                  <a:pt x="209" y="186"/>
                  <a:pt x="201" y="182"/>
                </a:cubicBezTo>
                <a:lnTo>
                  <a:pt x="201" y="182"/>
                </a:lnTo>
                <a:cubicBezTo>
                  <a:pt x="199" y="181"/>
                  <a:pt x="197" y="180"/>
                  <a:pt x="196" y="180"/>
                </a:cubicBezTo>
                <a:lnTo>
                  <a:pt x="196" y="180"/>
                </a:lnTo>
                <a:cubicBezTo>
                  <a:pt x="189" y="177"/>
                  <a:pt x="182" y="173"/>
                  <a:pt x="175" y="170"/>
                </a:cubicBezTo>
                <a:lnTo>
                  <a:pt x="175" y="170"/>
                </a:lnTo>
                <a:cubicBezTo>
                  <a:pt x="173" y="169"/>
                  <a:pt x="170" y="169"/>
                  <a:pt x="167" y="167"/>
                </a:cubicBezTo>
                <a:lnTo>
                  <a:pt x="167" y="167"/>
                </a:lnTo>
                <a:cubicBezTo>
                  <a:pt x="160" y="165"/>
                  <a:pt x="153" y="162"/>
                  <a:pt x="146" y="160"/>
                </a:cubicBezTo>
                <a:lnTo>
                  <a:pt x="146" y="160"/>
                </a:lnTo>
                <a:cubicBezTo>
                  <a:pt x="143" y="159"/>
                  <a:pt x="141" y="158"/>
                  <a:pt x="139" y="158"/>
                </a:cubicBezTo>
                <a:lnTo>
                  <a:pt x="139" y="158"/>
                </a:lnTo>
                <a:cubicBezTo>
                  <a:pt x="137" y="158"/>
                  <a:pt x="136" y="157"/>
                  <a:pt x="134" y="156"/>
                </a:cubicBezTo>
                <a:lnTo>
                  <a:pt x="134" y="156"/>
                </a:lnTo>
                <a:cubicBezTo>
                  <a:pt x="129" y="154"/>
                  <a:pt x="123" y="153"/>
                  <a:pt x="117" y="152"/>
                </a:cubicBezTo>
                <a:lnTo>
                  <a:pt x="117" y="152"/>
                </a:lnTo>
                <a:cubicBezTo>
                  <a:pt x="115" y="151"/>
                  <a:pt x="113" y="151"/>
                  <a:pt x="111" y="150"/>
                </a:cubicBezTo>
                <a:lnTo>
                  <a:pt x="111" y="150"/>
                </a:lnTo>
                <a:cubicBezTo>
                  <a:pt x="111" y="150"/>
                  <a:pt x="109" y="150"/>
                  <a:pt x="108" y="149"/>
                </a:cubicBezTo>
                <a:lnTo>
                  <a:pt x="108" y="149"/>
                </a:lnTo>
                <a:cubicBezTo>
                  <a:pt x="104" y="148"/>
                  <a:pt x="99" y="148"/>
                  <a:pt x="94" y="147"/>
                </a:cubicBezTo>
                <a:lnTo>
                  <a:pt x="94" y="147"/>
                </a:lnTo>
                <a:cubicBezTo>
                  <a:pt x="94" y="147"/>
                  <a:pt x="94" y="147"/>
                  <a:pt x="93" y="147"/>
                </a:cubicBezTo>
                <a:lnTo>
                  <a:pt x="93" y="147"/>
                </a:lnTo>
                <a:cubicBezTo>
                  <a:pt x="88" y="146"/>
                  <a:pt x="83" y="145"/>
                  <a:pt x="78" y="144"/>
                </a:cubicBezTo>
                <a:lnTo>
                  <a:pt x="78" y="144"/>
                </a:lnTo>
                <a:cubicBezTo>
                  <a:pt x="77" y="144"/>
                  <a:pt x="77" y="144"/>
                  <a:pt x="76" y="143"/>
                </a:cubicBezTo>
                <a:lnTo>
                  <a:pt x="76" y="143"/>
                </a:lnTo>
                <a:cubicBezTo>
                  <a:pt x="71" y="143"/>
                  <a:pt x="66" y="142"/>
                  <a:pt x="61" y="142"/>
                </a:cubicBezTo>
                <a:lnTo>
                  <a:pt x="61" y="142"/>
                </a:lnTo>
                <a:cubicBezTo>
                  <a:pt x="60" y="142"/>
                  <a:pt x="60" y="142"/>
                  <a:pt x="59" y="142"/>
                </a:cubicBezTo>
                <a:lnTo>
                  <a:pt x="59" y="142"/>
                </a:lnTo>
                <a:cubicBezTo>
                  <a:pt x="54" y="141"/>
                  <a:pt x="49" y="141"/>
                  <a:pt x="44" y="141"/>
                </a:cubicBezTo>
                <a:lnTo>
                  <a:pt x="44" y="141"/>
                </a:lnTo>
                <a:cubicBezTo>
                  <a:pt x="43" y="141"/>
                  <a:pt x="43" y="141"/>
                  <a:pt x="42" y="141"/>
                </a:cubicBezTo>
                <a:lnTo>
                  <a:pt x="42" y="141"/>
                </a:lnTo>
                <a:cubicBezTo>
                  <a:pt x="36" y="140"/>
                  <a:pt x="31" y="139"/>
                  <a:pt x="25" y="139"/>
                </a:cubicBezTo>
                <a:lnTo>
                  <a:pt x="25" y="139"/>
                </a:lnTo>
                <a:lnTo>
                  <a:pt x="25" y="139"/>
                </a:lnTo>
                <a:lnTo>
                  <a:pt x="25" y="139"/>
                </a:lnTo>
                <a:cubicBezTo>
                  <a:pt x="20" y="139"/>
                  <a:pt x="14" y="139"/>
                  <a:pt x="8" y="139"/>
                </a:cubicBez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cubicBezTo>
                  <a:pt x="6" y="0"/>
                  <a:pt x="8" y="0"/>
                  <a:pt x="11" y="1"/>
                </a:cubicBezTo>
                <a:lnTo>
                  <a:pt x="11" y="1"/>
                </a:lnTo>
                <a:cubicBezTo>
                  <a:pt x="13" y="1"/>
                  <a:pt x="15" y="1"/>
                  <a:pt x="18" y="1"/>
                </a:cubicBezTo>
                <a:lnTo>
                  <a:pt x="18" y="1"/>
                </a:lnTo>
                <a:lnTo>
                  <a:pt x="18" y="1"/>
                </a:lnTo>
                <a:lnTo>
                  <a:pt x="18" y="1"/>
                </a:lnTo>
                <a:cubicBezTo>
                  <a:pt x="18" y="1"/>
                  <a:pt x="18" y="1"/>
                  <a:pt x="19" y="1"/>
                </a:cubicBezTo>
                <a:lnTo>
                  <a:pt x="19" y="1"/>
                </a:lnTo>
                <a:cubicBezTo>
                  <a:pt x="20" y="1"/>
                  <a:pt x="23" y="1"/>
                  <a:pt x="25" y="1"/>
                </a:cubicBezTo>
                <a:lnTo>
                  <a:pt x="25" y="1"/>
                </a:lnTo>
                <a:cubicBezTo>
                  <a:pt x="28" y="2"/>
                  <a:pt x="30" y="2"/>
                  <a:pt x="33" y="2"/>
                </a:cubicBezTo>
                <a:lnTo>
                  <a:pt x="33" y="2"/>
                </a:lnTo>
                <a:cubicBezTo>
                  <a:pt x="33" y="2"/>
                  <a:pt x="34" y="2"/>
                  <a:pt x="35" y="2"/>
                </a:cubicBezTo>
                <a:lnTo>
                  <a:pt x="35" y="2"/>
                </a:lnTo>
                <a:cubicBezTo>
                  <a:pt x="36" y="2"/>
                  <a:pt x="36" y="2"/>
                  <a:pt x="37" y="2"/>
                </a:cubicBezTo>
                <a:lnTo>
                  <a:pt x="37" y="2"/>
                </a:lnTo>
                <a:cubicBezTo>
                  <a:pt x="38" y="2"/>
                  <a:pt x="39" y="2"/>
                  <a:pt x="41" y="2"/>
                </a:cubicBezTo>
                <a:lnTo>
                  <a:pt x="41" y="2"/>
                </a:lnTo>
                <a:cubicBezTo>
                  <a:pt x="44" y="2"/>
                  <a:pt x="46" y="3"/>
                  <a:pt x="49" y="3"/>
                </a:cubicBezTo>
                <a:lnTo>
                  <a:pt x="49" y="3"/>
                </a:lnTo>
                <a:cubicBezTo>
                  <a:pt x="50" y="3"/>
                  <a:pt x="51" y="3"/>
                  <a:pt x="52" y="3"/>
                </a:cubicBezTo>
                <a:lnTo>
                  <a:pt x="52" y="3"/>
                </a:lnTo>
                <a:cubicBezTo>
                  <a:pt x="53" y="3"/>
                  <a:pt x="54" y="3"/>
                  <a:pt x="54" y="3"/>
                </a:cubicBezTo>
                <a:lnTo>
                  <a:pt x="54" y="3"/>
                </a:lnTo>
                <a:cubicBezTo>
                  <a:pt x="55" y="3"/>
                  <a:pt x="56" y="3"/>
                  <a:pt x="57" y="4"/>
                </a:cubicBezTo>
                <a:lnTo>
                  <a:pt x="57" y="4"/>
                </a:lnTo>
                <a:cubicBezTo>
                  <a:pt x="60" y="4"/>
                  <a:pt x="63" y="5"/>
                  <a:pt x="65" y="5"/>
                </a:cubicBezTo>
                <a:lnTo>
                  <a:pt x="65" y="5"/>
                </a:lnTo>
                <a:cubicBezTo>
                  <a:pt x="66" y="5"/>
                  <a:pt x="68" y="5"/>
                  <a:pt x="69" y="5"/>
                </a:cubicBezTo>
                <a:lnTo>
                  <a:pt x="69" y="5"/>
                </a:lnTo>
                <a:cubicBezTo>
                  <a:pt x="70" y="5"/>
                  <a:pt x="71" y="6"/>
                  <a:pt x="72" y="6"/>
                </a:cubicBezTo>
                <a:lnTo>
                  <a:pt x="72" y="6"/>
                </a:lnTo>
                <a:cubicBezTo>
                  <a:pt x="73" y="6"/>
                  <a:pt x="74" y="6"/>
                  <a:pt x="76" y="6"/>
                </a:cubicBezTo>
                <a:lnTo>
                  <a:pt x="76" y="6"/>
                </a:lnTo>
                <a:cubicBezTo>
                  <a:pt x="79" y="7"/>
                  <a:pt x="83" y="8"/>
                  <a:pt x="87" y="8"/>
                </a:cubicBezTo>
                <a:lnTo>
                  <a:pt x="87" y="8"/>
                </a:lnTo>
                <a:lnTo>
                  <a:pt x="87" y="8"/>
                </a:lnTo>
                <a:lnTo>
                  <a:pt x="87" y="8"/>
                </a:lnTo>
                <a:lnTo>
                  <a:pt x="87" y="8"/>
                </a:lnTo>
                <a:cubicBezTo>
                  <a:pt x="91" y="9"/>
                  <a:pt x="94" y="10"/>
                  <a:pt x="97" y="10"/>
                </a:cubicBezTo>
                <a:lnTo>
                  <a:pt x="97" y="10"/>
                </a:lnTo>
                <a:cubicBezTo>
                  <a:pt x="99" y="11"/>
                  <a:pt x="100" y="11"/>
                  <a:pt x="101" y="11"/>
                </a:cubicBezTo>
                <a:lnTo>
                  <a:pt x="101" y="11"/>
                </a:lnTo>
                <a:cubicBezTo>
                  <a:pt x="102" y="11"/>
                  <a:pt x="104" y="11"/>
                  <a:pt x="105" y="12"/>
                </a:cubicBezTo>
                <a:lnTo>
                  <a:pt x="105" y="12"/>
                </a:lnTo>
                <a:cubicBezTo>
                  <a:pt x="106" y="12"/>
                  <a:pt x="107" y="12"/>
                  <a:pt x="107" y="13"/>
                </a:cubicBezTo>
                <a:lnTo>
                  <a:pt x="107" y="13"/>
                </a:lnTo>
                <a:cubicBezTo>
                  <a:pt x="109" y="13"/>
                  <a:pt x="109" y="13"/>
                  <a:pt x="111" y="13"/>
                </a:cubicBezTo>
                <a:lnTo>
                  <a:pt x="111" y="13"/>
                </a:lnTo>
                <a:cubicBezTo>
                  <a:pt x="117" y="15"/>
                  <a:pt x="122" y="16"/>
                  <a:pt x="128" y="18"/>
                </a:cubicBezTo>
                <a:lnTo>
                  <a:pt x="128" y="18"/>
                </a:lnTo>
                <a:cubicBezTo>
                  <a:pt x="129" y="18"/>
                  <a:pt x="131" y="19"/>
                  <a:pt x="133" y="19"/>
                </a:cubicBezTo>
                <a:lnTo>
                  <a:pt x="133" y="19"/>
                </a:lnTo>
                <a:cubicBezTo>
                  <a:pt x="134" y="19"/>
                  <a:pt x="134" y="19"/>
                  <a:pt x="135" y="20"/>
                </a:cubicBezTo>
                <a:lnTo>
                  <a:pt x="135" y="20"/>
                </a:lnTo>
                <a:cubicBezTo>
                  <a:pt x="137" y="21"/>
                  <a:pt x="138" y="21"/>
                  <a:pt x="140" y="21"/>
                </a:cubicBezTo>
                <a:lnTo>
                  <a:pt x="140" y="21"/>
                </a:lnTo>
                <a:cubicBezTo>
                  <a:pt x="145" y="23"/>
                  <a:pt x="150" y="24"/>
                  <a:pt x="154" y="26"/>
                </a:cubicBezTo>
                <a:lnTo>
                  <a:pt x="154" y="26"/>
                </a:lnTo>
                <a:cubicBezTo>
                  <a:pt x="156" y="27"/>
                  <a:pt x="159" y="28"/>
                  <a:pt x="161" y="28"/>
                </a:cubicBezTo>
                <a:lnTo>
                  <a:pt x="161" y="28"/>
                </a:lnTo>
                <a:cubicBezTo>
                  <a:pt x="164" y="30"/>
                  <a:pt x="167" y="31"/>
                  <a:pt x="169" y="32"/>
                </a:cubicBezTo>
                <a:lnTo>
                  <a:pt x="169" y="32"/>
                </a:lnTo>
                <a:cubicBezTo>
                  <a:pt x="176" y="34"/>
                  <a:pt x="183" y="38"/>
                  <a:pt x="190" y="41"/>
                </a:cubicBezTo>
                <a:lnTo>
                  <a:pt x="190" y="41"/>
                </a:lnTo>
                <a:cubicBezTo>
                  <a:pt x="192" y="41"/>
                  <a:pt x="193" y="43"/>
                  <a:pt x="196" y="43"/>
                </a:cubicBezTo>
                <a:lnTo>
                  <a:pt x="196" y="43"/>
                </a:lnTo>
                <a:cubicBezTo>
                  <a:pt x="196" y="44"/>
                  <a:pt x="197" y="44"/>
                  <a:pt x="197" y="44"/>
                </a:cubicBezTo>
                <a:lnTo>
                  <a:pt x="197" y="44"/>
                </a:lnTo>
                <a:cubicBezTo>
                  <a:pt x="205" y="48"/>
                  <a:pt x="212" y="52"/>
                  <a:pt x="219" y="56"/>
                </a:cubicBezTo>
                <a:lnTo>
                  <a:pt x="219" y="56"/>
                </a:lnTo>
                <a:cubicBezTo>
                  <a:pt x="221" y="57"/>
                  <a:pt x="223" y="58"/>
                  <a:pt x="225" y="59"/>
                </a:cubicBezTo>
                <a:lnTo>
                  <a:pt x="225" y="59"/>
                </a:lnTo>
                <a:cubicBezTo>
                  <a:pt x="228" y="62"/>
                  <a:pt x="232" y="64"/>
                  <a:pt x="237" y="66"/>
                </a:cubicBezTo>
                <a:lnTo>
                  <a:pt x="237" y="66"/>
                </a:lnTo>
                <a:cubicBezTo>
                  <a:pt x="238" y="68"/>
                  <a:pt x="240" y="69"/>
                  <a:pt x="242" y="70"/>
                </a:cubicBezTo>
                <a:lnTo>
                  <a:pt x="242" y="70"/>
                </a:lnTo>
                <a:cubicBezTo>
                  <a:pt x="243" y="71"/>
                  <a:pt x="244" y="72"/>
                  <a:pt x="245" y="73"/>
                </a:cubicBezTo>
                <a:lnTo>
                  <a:pt x="245" y="73"/>
                </a:lnTo>
                <a:cubicBezTo>
                  <a:pt x="248" y="74"/>
                  <a:pt x="250" y="75"/>
                  <a:pt x="252" y="78"/>
                </a:cubicBezTo>
                <a:lnTo>
                  <a:pt x="252" y="78"/>
                </a:lnTo>
                <a:cubicBezTo>
                  <a:pt x="253" y="78"/>
                  <a:pt x="254" y="79"/>
                  <a:pt x="255" y="80"/>
                </a:cubicBezTo>
                <a:lnTo>
                  <a:pt x="255" y="80"/>
                </a:lnTo>
                <a:cubicBezTo>
                  <a:pt x="260" y="84"/>
                  <a:pt x="265" y="88"/>
                  <a:pt x="269" y="91"/>
                </a:cubicBezTo>
                <a:lnTo>
                  <a:pt x="269" y="91"/>
                </a:lnTo>
                <a:cubicBezTo>
                  <a:pt x="270" y="92"/>
                  <a:pt x="270" y="92"/>
                  <a:pt x="271" y="92"/>
                </a:cubicBezTo>
                <a:lnTo>
                  <a:pt x="271" y="92"/>
                </a:lnTo>
                <a:cubicBezTo>
                  <a:pt x="272" y="93"/>
                  <a:pt x="272" y="95"/>
                  <a:pt x="274" y="95"/>
                </a:cubicBezTo>
                <a:lnTo>
                  <a:pt x="274" y="95"/>
                </a:lnTo>
                <a:cubicBezTo>
                  <a:pt x="276" y="97"/>
                  <a:pt x="278" y="99"/>
                  <a:pt x="280" y="101"/>
                </a:cubicBezTo>
                <a:lnTo>
                  <a:pt x="280" y="101"/>
                </a:lnTo>
                <a:cubicBezTo>
                  <a:pt x="281" y="102"/>
                  <a:pt x="281" y="102"/>
                  <a:pt x="282" y="102"/>
                </a:cubicBezTo>
                <a:lnTo>
                  <a:pt x="282" y="102"/>
                </a:lnTo>
                <a:cubicBezTo>
                  <a:pt x="283" y="104"/>
                  <a:pt x="284" y="105"/>
                  <a:pt x="285" y="106"/>
                </a:cubicBezTo>
                <a:lnTo>
                  <a:pt x="285" y="106"/>
                </a:lnTo>
                <a:cubicBezTo>
                  <a:pt x="287" y="108"/>
                  <a:pt x="288" y="110"/>
                  <a:pt x="291" y="112"/>
                </a:cubicBezTo>
                <a:lnTo>
                  <a:pt x="291" y="112"/>
                </a:lnTo>
                <a:lnTo>
                  <a:pt x="292" y="113"/>
                </a:lnTo>
                <a:lnTo>
                  <a:pt x="292" y="113"/>
                </a:lnTo>
                <a:cubicBezTo>
                  <a:pt x="293" y="115"/>
                  <a:pt x="294" y="115"/>
                  <a:pt x="295" y="117"/>
                </a:cubicBezTo>
                <a:lnTo>
                  <a:pt x="295" y="117"/>
                </a:lnTo>
                <a:cubicBezTo>
                  <a:pt x="296" y="118"/>
                  <a:pt x="298" y="120"/>
                  <a:pt x="300" y="123"/>
                </a:cubicBezTo>
                <a:lnTo>
                  <a:pt x="300" y="123"/>
                </a:lnTo>
                <a:cubicBezTo>
                  <a:pt x="301" y="123"/>
                  <a:pt x="301" y="124"/>
                  <a:pt x="302" y="125"/>
                </a:cubicBezTo>
                <a:lnTo>
                  <a:pt x="302" y="125"/>
                </a:lnTo>
                <a:cubicBezTo>
                  <a:pt x="303" y="126"/>
                  <a:pt x="304" y="126"/>
                  <a:pt x="304" y="128"/>
                </a:cubicBezTo>
                <a:lnTo>
                  <a:pt x="304" y="128"/>
                </a:lnTo>
                <a:cubicBezTo>
                  <a:pt x="306" y="130"/>
                  <a:pt x="307" y="132"/>
                  <a:pt x="309" y="134"/>
                </a:cubicBezTo>
                <a:lnTo>
                  <a:pt x="309" y="134"/>
                </a:lnTo>
                <a:cubicBezTo>
                  <a:pt x="310" y="135"/>
                  <a:pt x="310" y="136"/>
                  <a:pt x="311" y="137"/>
                </a:cubicBezTo>
                <a:lnTo>
                  <a:pt x="311" y="137"/>
                </a:lnTo>
                <a:cubicBezTo>
                  <a:pt x="312" y="137"/>
                  <a:pt x="312" y="138"/>
                  <a:pt x="313" y="139"/>
                </a:cubicBezTo>
                <a:lnTo>
                  <a:pt x="313" y="139"/>
                </a:lnTo>
                <a:cubicBezTo>
                  <a:pt x="314" y="141"/>
                  <a:pt x="315" y="142"/>
                  <a:pt x="316" y="143"/>
                </a:cubicBezTo>
                <a:lnTo>
                  <a:pt x="316" y="143"/>
                </a:lnTo>
                <a:cubicBezTo>
                  <a:pt x="317" y="145"/>
                  <a:pt x="318" y="146"/>
                  <a:pt x="318" y="147"/>
                </a:cubicBezTo>
                <a:lnTo>
                  <a:pt x="318" y="147"/>
                </a:lnTo>
                <a:cubicBezTo>
                  <a:pt x="319" y="148"/>
                  <a:pt x="319" y="149"/>
                  <a:pt x="320" y="149"/>
                </a:cubicBezTo>
                <a:lnTo>
                  <a:pt x="320" y="149"/>
                </a:lnTo>
                <a:cubicBezTo>
                  <a:pt x="321" y="151"/>
                  <a:pt x="321" y="151"/>
                  <a:pt x="321" y="152"/>
                </a:cubicBezTo>
                <a:lnTo>
                  <a:pt x="321" y="152"/>
                </a:lnTo>
                <a:cubicBezTo>
                  <a:pt x="322" y="153"/>
                  <a:pt x="323" y="154"/>
                  <a:pt x="323" y="154"/>
                </a:cubicBezTo>
                <a:lnTo>
                  <a:pt x="323" y="154"/>
                </a:lnTo>
                <a:cubicBezTo>
                  <a:pt x="323" y="156"/>
                  <a:pt x="324" y="156"/>
                  <a:pt x="324" y="158"/>
                </a:cubicBezTo>
                <a:lnTo>
                  <a:pt x="324" y="158"/>
                </a:lnTo>
                <a:cubicBezTo>
                  <a:pt x="325" y="158"/>
                  <a:pt x="326" y="159"/>
                  <a:pt x="326" y="160"/>
                </a:cubicBezTo>
                <a:lnTo>
                  <a:pt x="326" y="160"/>
                </a:lnTo>
                <a:cubicBezTo>
                  <a:pt x="328" y="162"/>
                  <a:pt x="328" y="164"/>
                  <a:pt x="329" y="165"/>
                </a:cubicBezTo>
                <a:lnTo>
                  <a:pt x="329" y="165"/>
                </a:lnTo>
                <a:cubicBezTo>
                  <a:pt x="329" y="167"/>
                  <a:pt x="330" y="167"/>
                  <a:pt x="331" y="168"/>
                </a:cubicBezTo>
                <a:lnTo>
                  <a:pt x="331" y="168"/>
                </a:lnTo>
                <a:cubicBezTo>
                  <a:pt x="331" y="169"/>
                  <a:pt x="332" y="171"/>
                  <a:pt x="332" y="172"/>
                </a:cubicBezTo>
                <a:lnTo>
                  <a:pt x="332" y="172"/>
                </a:lnTo>
                <a:cubicBezTo>
                  <a:pt x="333" y="174"/>
                  <a:pt x="334" y="175"/>
                  <a:pt x="335" y="177"/>
                </a:cubicBezTo>
                <a:lnTo>
                  <a:pt x="335" y="177"/>
                </a:lnTo>
                <a:cubicBezTo>
                  <a:pt x="335" y="178"/>
                  <a:pt x="335" y="178"/>
                  <a:pt x="335" y="179"/>
                </a:cubicBezTo>
                <a:lnTo>
                  <a:pt x="335" y="179"/>
                </a:lnTo>
                <a:cubicBezTo>
                  <a:pt x="337" y="181"/>
                  <a:pt x="337" y="183"/>
                  <a:pt x="338" y="185"/>
                </a:cubicBezTo>
                <a:lnTo>
                  <a:pt x="338" y="185"/>
                </a:lnTo>
                <a:cubicBezTo>
                  <a:pt x="339" y="186"/>
                  <a:pt x="339" y="188"/>
                  <a:pt x="339" y="188"/>
                </a:cubicBezTo>
                <a:lnTo>
                  <a:pt x="339" y="188"/>
                </a:lnTo>
                <a:cubicBezTo>
                  <a:pt x="340" y="189"/>
                  <a:pt x="340" y="189"/>
                  <a:pt x="340" y="189"/>
                </a:cubicBezTo>
                <a:lnTo>
                  <a:pt x="340" y="189"/>
                </a:lnTo>
                <a:cubicBezTo>
                  <a:pt x="341" y="193"/>
                  <a:pt x="342" y="197"/>
                  <a:pt x="343" y="200"/>
                </a:cubicBezTo>
                <a:lnTo>
                  <a:pt x="343" y="200"/>
                </a:lnTo>
                <a:lnTo>
                  <a:pt x="343" y="200"/>
                </a:lnTo>
                <a:lnTo>
                  <a:pt x="343" y="200"/>
                </a:lnTo>
                <a:lnTo>
                  <a:pt x="343" y="200"/>
                </a:lnTo>
                <a:lnTo>
                  <a:pt x="343" y="200"/>
                </a:lnTo>
                <a:cubicBezTo>
                  <a:pt x="345" y="204"/>
                  <a:pt x="345" y="207"/>
                  <a:pt x="347" y="211"/>
                </a:cubicBezTo>
                <a:lnTo>
                  <a:pt x="347" y="211"/>
                </a:lnTo>
                <a:cubicBezTo>
                  <a:pt x="347" y="211"/>
                  <a:pt x="347" y="211"/>
                  <a:pt x="347" y="212"/>
                </a:cubicBezTo>
                <a:lnTo>
                  <a:pt x="347" y="212"/>
                </a:lnTo>
                <a:cubicBezTo>
                  <a:pt x="347" y="213"/>
                  <a:pt x="347" y="214"/>
                  <a:pt x="348" y="216"/>
                </a:cubicBezTo>
                <a:lnTo>
                  <a:pt x="348" y="216"/>
                </a:lnTo>
                <a:cubicBezTo>
                  <a:pt x="348" y="217"/>
                  <a:pt x="348" y="219"/>
                  <a:pt x="349" y="222"/>
                </a:cubicBezTo>
                <a:lnTo>
                  <a:pt x="349" y="222"/>
                </a:lnTo>
                <a:cubicBezTo>
                  <a:pt x="349" y="222"/>
                  <a:pt x="349" y="223"/>
                  <a:pt x="350" y="224"/>
                </a:cubicBezTo>
                <a:lnTo>
                  <a:pt x="350" y="224"/>
                </a:lnTo>
                <a:cubicBezTo>
                  <a:pt x="350" y="225"/>
                  <a:pt x="350" y="226"/>
                  <a:pt x="350" y="227"/>
                </a:cubicBezTo>
                <a:lnTo>
                  <a:pt x="350" y="227"/>
                </a:lnTo>
                <a:cubicBezTo>
                  <a:pt x="350" y="227"/>
                  <a:pt x="350" y="228"/>
                  <a:pt x="350" y="229"/>
                </a:cubicBezTo>
                <a:lnTo>
                  <a:pt x="350" y="229"/>
                </a:lnTo>
                <a:cubicBezTo>
                  <a:pt x="351" y="232"/>
                  <a:pt x="351" y="234"/>
                  <a:pt x="351" y="236"/>
                </a:cubicBezTo>
                <a:lnTo>
                  <a:pt x="351" y="236"/>
                </a:lnTo>
                <a:cubicBezTo>
                  <a:pt x="351" y="237"/>
                  <a:pt x="351" y="238"/>
                  <a:pt x="351" y="238"/>
                </a:cubicBezTo>
                <a:lnTo>
                  <a:pt x="351" y="238"/>
                </a:lnTo>
                <a:cubicBezTo>
                  <a:pt x="351" y="238"/>
                  <a:pt x="351" y="239"/>
                  <a:pt x="351" y="240"/>
                </a:cubicBezTo>
                <a:lnTo>
                  <a:pt x="351" y="240"/>
                </a:lnTo>
                <a:cubicBezTo>
                  <a:pt x="351" y="241"/>
                  <a:pt x="351" y="242"/>
                  <a:pt x="352" y="244"/>
                </a:cubicBezTo>
                <a:lnTo>
                  <a:pt x="352" y="244"/>
                </a:lnTo>
                <a:cubicBezTo>
                  <a:pt x="352" y="247"/>
                  <a:pt x="352" y="249"/>
                  <a:pt x="352" y="252"/>
                </a:cubicBezTo>
                <a:lnTo>
                  <a:pt x="357" y="392"/>
                </a:lnTo>
                <a:lnTo>
                  <a:pt x="357" y="392"/>
                </a:lnTo>
                <a:cubicBezTo>
                  <a:pt x="357" y="388"/>
                  <a:pt x="356" y="384"/>
                  <a:pt x="356" y="380"/>
                </a:cubicBezTo>
                <a:lnTo>
                  <a:pt x="356" y="380"/>
                </a:lnTo>
                <a:cubicBezTo>
                  <a:pt x="356" y="379"/>
                  <a:pt x="356" y="379"/>
                  <a:pt x="356" y="378"/>
                </a:cubicBezTo>
                <a:lnTo>
                  <a:pt x="356" y="378"/>
                </a:lnTo>
                <a:cubicBezTo>
                  <a:pt x="356" y="375"/>
                  <a:pt x="355" y="371"/>
                  <a:pt x="354" y="36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96">
            <a:extLst>
              <a:ext uri="{FF2B5EF4-FFF2-40B4-BE49-F238E27FC236}">
                <a16:creationId xmlns:a16="http://schemas.microsoft.com/office/drawing/2014/main" id="{40C568C4-8C53-6F43-82F8-CB73FA65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089" y="4542723"/>
            <a:ext cx="444926" cy="488873"/>
          </a:xfrm>
          <a:custGeom>
            <a:avLst/>
            <a:gdLst>
              <a:gd name="T0" fmla="*/ 352 w 358"/>
              <a:gd name="T1" fmla="*/ 356 h 393"/>
              <a:gd name="T2" fmla="*/ 348 w 358"/>
              <a:gd name="T3" fmla="*/ 340 h 393"/>
              <a:gd name="T4" fmla="*/ 343 w 358"/>
              <a:gd name="T5" fmla="*/ 325 h 393"/>
              <a:gd name="T6" fmla="*/ 337 w 358"/>
              <a:gd name="T7" fmla="*/ 312 h 393"/>
              <a:gd name="T8" fmla="*/ 328 w 358"/>
              <a:gd name="T9" fmla="*/ 294 h 393"/>
              <a:gd name="T10" fmla="*/ 321 w 358"/>
              <a:gd name="T11" fmla="*/ 284 h 393"/>
              <a:gd name="T12" fmla="*/ 309 w 358"/>
              <a:gd name="T13" fmla="*/ 267 h 393"/>
              <a:gd name="T14" fmla="*/ 300 w 358"/>
              <a:gd name="T15" fmla="*/ 256 h 393"/>
              <a:gd name="T16" fmla="*/ 285 w 358"/>
              <a:gd name="T17" fmla="*/ 241 h 393"/>
              <a:gd name="T18" fmla="*/ 275 w 358"/>
              <a:gd name="T19" fmla="*/ 231 h 393"/>
              <a:gd name="T20" fmla="*/ 248 w 358"/>
              <a:gd name="T21" fmla="*/ 210 h 393"/>
              <a:gd name="T22" fmla="*/ 225 w 358"/>
              <a:gd name="T23" fmla="*/ 195 h 393"/>
              <a:gd name="T24" fmla="*/ 175 w 358"/>
              <a:gd name="T25" fmla="*/ 170 h 393"/>
              <a:gd name="T26" fmla="*/ 146 w 358"/>
              <a:gd name="T27" fmla="*/ 160 h 393"/>
              <a:gd name="T28" fmla="*/ 117 w 358"/>
              <a:gd name="T29" fmla="*/ 152 h 393"/>
              <a:gd name="T30" fmla="*/ 108 w 358"/>
              <a:gd name="T31" fmla="*/ 149 h 393"/>
              <a:gd name="T32" fmla="*/ 78 w 358"/>
              <a:gd name="T33" fmla="*/ 144 h 393"/>
              <a:gd name="T34" fmla="*/ 61 w 358"/>
              <a:gd name="T35" fmla="*/ 142 h 393"/>
              <a:gd name="T36" fmla="*/ 42 w 358"/>
              <a:gd name="T37" fmla="*/ 141 h 393"/>
              <a:gd name="T38" fmla="*/ 25 w 358"/>
              <a:gd name="T39" fmla="*/ 139 h 393"/>
              <a:gd name="T40" fmla="*/ 3 w 358"/>
              <a:gd name="T41" fmla="*/ 0 h 393"/>
              <a:gd name="T42" fmla="*/ 11 w 358"/>
              <a:gd name="T43" fmla="*/ 1 h 393"/>
              <a:gd name="T44" fmla="*/ 19 w 358"/>
              <a:gd name="T45" fmla="*/ 1 h 393"/>
              <a:gd name="T46" fmla="*/ 33 w 358"/>
              <a:gd name="T47" fmla="*/ 2 h 393"/>
              <a:gd name="T48" fmla="*/ 41 w 358"/>
              <a:gd name="T49" fmla="*/ 2 h 393"/>
              <a:gd name="T50" fmla="*/ 52 w 358"/>
              <a:gd name="T51" fmla="*/ 3 h 393"/>
              <a:gd name="T52" fmla="*/ 65 w 358"/>
              <a:gd name="T53" fmla="*/ 5 h 393"/>
              <a:gd name="T54" fmla="*/ 72 w 358"/>
              <a:gd name="T55" fmla="*/ 6 h 393"/>
              <a:gd name="T56" fmla="*/ 87 w 358"/>
              <a:gd name="T57" fmla="*/ 8 h 393"/>
              <a:gd name="T58" fmla="*/ 101 w 358"/>
              <a:gd name="T59" fmla="*/ 11 h 393"/>
              <a:gd name="T60" fmla="*/ 107 w 358"/>
              <a:gd name="T61" fmla="*/ 13 h 393"/>
              <a:gd name="T62" fmla="*/ 133 w 358"/>
              <a:gd name="T63" fmla="*/ 19 h 393"/>
              <a:gd name="T64" fmla="*/ 140 w 358"/>
              <a:gd name="T65" fmla="*/ 21 h 393"/>
              <a:gd name="T66" fmla="*/ 169 w 358"/>
              <a:gd name="T67" fmla="*/ 32 h 393"/>
              <a:gd name="T68" fmla="*/ 196 w 358"/>
              <a:gd name="T69" fmla="*/ 43 h 393"/>
              <a:gd name="T70" fmla="*/ 225 w 358"/>
              <a:gd name="T71" fmla="*/ 59 h 393"/>
              <a:gd name="T72" fmla="*/ 242 w 358"/>
              <a:gd name="T73" fmla="*/ 70 h 393"/>
              <a:gd name="T74" fmla="*/ 255 w 358"/>
              <a:gd name="T75" fmla="*/ 80 h 393"/>
              <a:gd name="T76" fmla="*/ 271 w 358"/>
              <a:gd name="T77" fmla="*/ 92 h 393"/>
              <a:gd name="T78" fmla="*/ 282 w 358"/>
              <a:gd name="T79" fmla="*/ 102 h 393"/>
              <a:gd name="T80" fmla="*/ 291 w 358"/>
              <a:gd name="T81" fmla="*/ 112 h 393"/>
              <a:gd name="T82" fmla="*/ 300 w 358"/>
              <a:gd name="T83" fmla="*/ 123 h 393"/>
              <a:gd name="T84" fmla="*/ 304 w 358"/>
              <a:gd name="T85" fmla="*/ 128 h 393"/>
              <a:gd name="T86" fmla="*/ 313 w 358"/>
              <a:gd name="T87" fmla="*/ 139 h 393"/>
              <a:gd name="T88" fmla="*/ 318 w 358"/>
              <a:gd name="T89" fmla="*/ 147 h 393"/>
              <a:gd name="T90" fmla="*/ 323 w 358"/>
              <a:gd name="T91" fmla="*/ 154 h 393"/>
              <a:gd name="T92" fmla="*/ 326 w 358"/>
              <a:gd name="T93" fmla="*/ 160 h 393"/>
              <a:gd name="T94" fmla="*/ 332 w 358"/>
              <a:gd name="T95" fmla="*/ 172 h 393"/>
              <a:gd name="T96" fmla="*/ 335 w 358"/>
              <a:gd name="T97" fmla="*/ 179 h 393"/>
              <a:gd name="T98" fmla="*/ 340 w 358"/>
              <a:gd name="T99" fmla="*/ 189 h 393"/>
              <a:gd name="T100" fmla="*/ 343 w 358"/>
              <a:gd name="T101" fmla="*/ 200 h 393"/>
              <a:gd name="T102" fmla="*/ 347 w 358"/>
              <a:gd name="T103" fmla="*/ 212 h 393"/>
              <a:gd name="T104" fmla="*/ 349 w 358"/>
              <a:gd name="T105" fmla="*/ 222 h 393"/>
              <a:gd name="T106" fmla="*/ 350 w 358"/>
              <a:gd name="T107" fmla="*/ 229 h 393"/>
              <a:gd name="T108" fmla="*/ 351 w 358"/>
              <a:gd name="T109" fmla="*/ 238 h 393"/>
              <a:gd name="T110" fmla="*/ 352 w 358"/>
              <a:gd name="T111" fmla="*/ 252 h 393"/>
              <a:gd name="T112" fmla="*/ 356 w 358"/>
              <a:gd name="T113" fmla="*/ 37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8" h="393">
                <a:moveTo>
                  <a:pt x="354" y="367"/>
                </a:moveTo>
                <a:lnTo>
                  <a:pt x="354" y="367"/>
                </a:lnTo>
                <a:cubicBezTo>
                  <a:pt x="354" y="366"/>
                  <a:pt x="354" y="366"/>
                  <a:pt x="354" y="365"/>
                </a:cubicBezTo>
                <a:lnTo>
                  <a:pt x="354" y="365"/>
                </a:lnTo>
                <a:cubicBezTo>
                  <a:pt x="353" y="362"/>
                  <a:pt x="353" y="359"/>
                  <a:pt x="352" y="356"/>
                </a:cubicBezTo>
                <a:lnTo>
                  <a:pt x="352" y="356"/>
                </a:lnTo>
                <a:cubicBezTo>
                  <a:pt x="352" y="354"/>
                  <a:pt x="351" y="353"/>
                  <a:pt x="351" y="352"/>
                </a:cubicBezTo>
                <a:lnTo>
                  <a:pt x="351" y="352"/>
                </a:lnTo>
                <a:cubicBezTo>
                  <a:pt x="350" y="348"/>
                  <a:pt x="350" y="345"/>
                  <a:pt x="348" y="340"/>
                </a:cubicBezTo>
                <a:lnTo>
                  <a:pt x="348" y="340"/>
                </a:lnTo>
                <a:lnTo>
                  <a:pt x="348" y="340"/>
                </a:lnTo>
                <a:lnTo>
                  <a:pt x="348" y="340"/>
                </a:lnTo>
                <a:cubicBezTo>
                  <a:pt x="347" y="336"/>
                  <a:pt x="345" y="332"/>
                  <a:pt x="344" y="329"/>
                </a:cubicBezTo>
                <a:lnTo>
                  <a:pt x="344" y="329"/>
                </a:lnTo>
                <a:cubicBezTo>
                  <a:pt x="343" y="327"/>
                  <a:pt x="343" y="326"/>
                  <a:pt x="343" y="325"/>
                </a:cubicBezTo>
                <a:lnTo>
                  <a:pt x="343" y="325"/>
                </a:lnTo>
                <a:cubicBezTo>
                  <a:pt x="342" y="323"/>
                  <a:pt x="340" y="320"/>
                  <a:pt x="340" y="317"/>
                </a:cubicBezTo>
                <a:lnTo>
                  <a:pt x="340" y="317"/>
                </a:lnTo>
                <a:cubicBezTo>
                  <a:pt x="339" y="315"/>
                  <a:pt x="338" y="314"/>
                  <a:pt x="337" y="312"/>
                </a:cubicBezTo>
                <a:lnTo>
                  <a:pt x="337" y="312"/>
                </a:lnTo>
                <a:cubicBezTo>
                  <a:pt x="336" y="310"/>
                  <a:pt x="335" y="308"/>
                  <a:pt x="334" y="305"/>
                </a:cubicBezTo>
                <a:lnTo>
                  <a:pt x="334" y="305"/>
                </a:lnTo>
                <a:cubicBezTo>
                  <a:pt x="333" y="304"/>
                  <a:pt x="332" y="303"/>
                  <a:pt x="331" y="301"/>
                </a:cubicBezTo>
                <a:lnTo>
                  <a:pt x="331" y="301"/>
                </a:lnTo>
                <a:cubicBezTo>
                  <a:pt x="330" y="299"/>
                  <a:pt x="329" y="296"/>
                  <a:pt x="328" y="294"/>
                </a:cubicBezTo>
                <a:lnTo>
                  <a:pt x="328" y="294"/>
                </a:lnTo>
                <a:cubicBezTo>
                  <a:pt x="327" y="293"/>
                  <a:pt x="326" y="291"/>
                  <a:pt x="325" y="290"/>
                </a:cubicBezTo>
                <a:lnTo>
                  <a:pt x="325" y="290"/>
                </a:lnTo>
                <a:cubicBezTo>
                  <a:pt x="324" y="288"/>
                  <a:pt x="322" y="285"/>
                  <a:pt x="321" y="284"/>
                </a:cubicBezTo>
                <a:lnTo>
                  <a:pt x="321" y="284"/>
                </a:lnTo>
                <a:cubicBezTo>
                  <a:pt x="320" y="282"/>
                  <a:pt x="319" y="280"/>
                  <a:pt x="318" y="279"/>
                </a:cubicBezTo>
                <a:lnTo>
                  <a:pt x="318" y="279"/>
                </a:lnTo>
                <a:cubicBezTo>
                  <a:pt x="317" y="277"/>
                  <a:pt x="315" y="275"/>
                  <a:pt x="314" y="273"/>
                </a:cubicBezTo>
                <a:lnTo>
                  <a:pt x="314" y="273"/>
                </a:lnTo>
                <a:cubicBezTo>
                  <a:pt x="312" y="271"/>
                  <a:pt x="310" y="269"/>
                  <a:pt x="309" y="267"/>
                </a:cubicBezTo>
                <a:lnTo>
                  <a:pt x="309" y="267"/>
                </a:lnTo>
                <a:cubicBezTo>
                  <a:pt x="308" y="265"/>
                  <a:pt x="306" y="264"/>
                  <a:pt x="305" y="262"/>
                </a:cubicBezTo>
                <a:lnTo>
                  <a:pt x="305" y="262"/>
                </a:lnTo>
                <a:cubicBezTo>
                  <a:pt x="303" y="260"/>
                  <a:pt x="302" y="258"/>
                  <a:pt x="300" y="256"/>
                </a:cubicBezTo>
                <a:lnTo>
                  <a:pt x="300" y="256"/>
                </a:lnTo>
                <a:cubicBezTo>
                  <a:pt x="298" y="254"/>
                  <a:pt x="297" y="253"/>
                  <a:pt x="296" y="251"/>
                </a:cubicBezTo>
                <a:lnTo>
                  <a:pt x="296" y="251"/>
                </a:lnTo>
                <a:cubicBezTo>
                  <a:pt x="294" y="249"/>
                  <a:pt x="292" y="247"/>
                  <a:pt x="290" y="245"/>
                </a:cubicBezTo>
                <a:lnTo>
                  <a:pt x="290" y="245"/>
                </a:lnTo>
                <a:cubicBezTo>
                  <a:pt x="288" y="244"/>
                  <a:pt x="287" y="242"/>
                  <a:pt x="285" y="241"/>
                </a:cubicBezTo>
                <a:lnTo>
                  <a:pt x="285" y="241"/>
                </a:lnTo>
                <a:cubicBezTo>
                  <a:pt x="284" y="239"/>
                  <a:pt x="281" y="237"/>
                  <a:pt x="279" y="235"/>
                </a:cubicBezTo>
                <a:lnTo>
                  <a:pt x="279" y="235"/>
                </a:lnTo>
                <a:cubicBezTo>
                  <a:pt x="277" y="233"/>
                  <a:pt x="276" y="232"/>
                  <a:pt x="275" y="231"/>
                </a:cubicBezTo>
                <a:lnTo>
                  <a:pt x="275" y="231"/>
                </a:lnTo>
                <a:cubicBezTo>
                  <a:pt x="270" y="227"/>
                  <a:pt x="265" y="223"/>
                  <a:pt x="260" y="219"/>
                </a:cubicBezTo>
                <a:lnTo>
                  <a:pt x="260" y="219"/>
                </a:lnTo>
                <a:cubicBezTo>
                  <a:pt x="259" y="218"/>
                  <a:pt x="258" y="217"/>
                  <a:pt x="257" y="216"/>
                </a:cubicBezTo>
                <a:lnTo>
                  <a:pt x="257" y="216"/>
                </a:lnTo>
                <a:cubicBezTo>
                  <a:pt x="254" y="214"/>
                  <a:pt x="250" y="212"/>
                  <a:pt x="248" y="210"/>
                </a:cubicBezTo>
                <a:lnTo>
                  <a:pt x="248" y="210"/>
                </a:lnTo>
                <a:cubicBezTo>
                  <a:pt x="242" y="205"/>
                  <a:pt x="236" y="201"/>
                  <a:pt x="230" y="198"/>
                </a:cubicBezTo>
                <a:lnTo>
                  <a:pt x="230" y="198"/>
                </a:lnTo>
                <a:cubicBezTo>
                  <a:pt x="228" y="197"/>
                  <a:pt x="227" y="196"/>
                  <a:pt x="225" y="195"/>
                </a:cubicBezTo>
                <a:lnTo>
                  <a:pt x="225" y="195"/>
                </a:lnTo>
                <a:cubicBezTo>
                  <a:pt x="217" y="190"/>
                  <a:pt x="209" y="186"/>
                  <a:pt x="201" y="182"/>
                </a:cubicBezTo>
                <a:lnTo>
                  <a:pt x="201" y="182"/>
                </a:lnTo>
                <a:cubicBezTo>
                  <a:pt x="199" y="181"/>
                  <a:pt x="197" y="180"/>
                  <a:pt x="196" y="180"/>
                </a:cubicBezTo>
                <a:lnTo>
                  <a:pt x="196" y="180"/>
                </a:lnTo>
                <a:cubicBezTo>
                  <a:pt x="189" y="177"/>
                  <a:pt x="182" y="173"/>
                  <a:pt x="175" y="170"/>
                </a:cubicBezTo>
                <a:lnTo>
                  <a:pt x="175" y="170"/>
                </a:lnTo>
                <a:cubicBezTo>
                  <a:pt x="173" y="169"/>
                  <a:pt x="170" y="169"/>
                  <a:pt x="167" y="167"/>
                </a:cubicBezTo>
                <a:lnTo>
                  <a:pt x="167" y="167"/>
                </a:lnTo>
                <a:cubicBezTo>
                  <a:pt x="160" y="165"/>
                  <a:pt x="153" y="162"/>
                  <a:pt x="146" y="160"/>
                </a:cubicBezTo>
                <a:lnTo>
                  <a:pt x="146" y="160"/>
                </a:lnTo>
                <a:cubicBezTo>
                  <a:pt x="143" y="159"/>
                  <a:pt x="141" y="158"/>
                  <a:pt x="139" y="158"/>
                </a:cubicBezTo>
                <a:lnTo>
                  <a:pt x="139" y="158"/>
                </a:lnTo>
                <a:cubicBezTo>
                  <a:pt x="137" y="158"/>
                  <a:pt x="136" y="157"/>
                  <a:pt x="134" y="156"/>
                </a:cubicBezTo>
                <a:lnTo>
                  <a:pt x="134" y="156"/>
                </a:lnTo>
                <a:cubicBezTo>
                  <a:pt x="129" y="154"/>
                  <a:pt x="123" y="153"/>
                  <a:pt x="117" y="152"/>
                </a:cubicBezTo>
                <a:lnTo>
                  <a:pt x="117" y="152"/>
                </a:lnTo>
                <a:cubicBezTo>
                  <a:pt x="115" y="151"/>
                  <a:pt x="113" y="151"/>
                  <a:pt x="111" y="150"/>
                </a:cubicBezTo>
                <a:lnTo>
                  <a:pt x="111" y="150"/>
                </a:lnTo>
                <a:cubicBezTo>
                  <a:pt x="111" y="150"/>
                  <a:pt x="109" y="150"/>
                  <a:pt x="108" y="149"/>
                </a:cubicBezTo>
                <a:lnTo>
                  <a:pt x="108" y="149"/>
                </a:lnTo>
                <a:cubicBezTo>
                  <a:pt x="104" y="148"/>
                  <a:pt x="99" y="148"/>
                  <a:pt x="94" y="147"/>
                </a:cubicBezTo>
                <a:lnTo>
                  <a:pt x="94" y="147"/>
                </a:lnTo>
                <a:cubicBezTo>
                  <a:pt x="94" y="147"/>
                  <a:pt x="94" y="147"/>
                  <a:pt x="93" y="147"/>
                </a:cubicBezTo>
                <a:lnTo>
                  <a:pt x="93" y="147"/>
                </a:lnTo>
                <a:cubicBezTo>
                  <a:pt x="88" y="146"/>
                  <a:pt x="83" y="145"/>
                  <a:pt x="78" y="144"/>
                </a:cubicBezTo>
                <a:lnTo>
                  <a:pt x="78" y="144"/>
                </a:lnTo>
                <a:cubicBezTo>
                  <a:pt x="77" y="144"/>
                  <a:pt x="77" y="144"/>
                  <a:pt x="76" y="143"/>
                </a:cubicBezTo>
                <a:lnTo>
                  <a:pt x="76" y="143"/>
                </a:lnTo>
                <a:cubicBezTo>
                  <a:pt x="71" y="143"/>
                  <a:pt x="66" y="142"/>
                  <a:pt x="61" y="142"/>
                </a:cubicBezTo>
                <a:lnTo>
                  <a:pt x="61" y="142"/>
                </a:lnTo>
                <a:cubicBezTo>
                  <a:pt x="60" y="142"/>
                  <a:pt x="60" y="142"/>
                  <a:pt x="59" y="142"/>
                </a:cubicBezTo>
                <a:lnTo>
                  <a:pt x="59" y="142"/>
                </a:lnTo>
                <a:cubicBezTo>
                  <a:pt x="54" y="141"/>
                  <a:pt x="49" y="141"/>
                  <a:pt x="44" y="141"/>
                </a:cubicBezTo>
                <a:lnTo>
                  <a:pt x="44" y="141"/>
                </a:lnTo>
                <a:cubicBezTo>
                  <a:pt x="43" y="141"/>
                  <a:pt x="43" y="141"/>
                  <a:pt x="42" y="141"/>
                </a:cubicBezTo>
                <a:lnTo>
                  <a:pt x="42" y="141"/>
                </a:lnTo>
                <a:cubicBezTo>
                  <a:pt x="36" y="140"/>
                  <a:pt x="31" y="139"/>
                  <a:pt x="25" y="139"/>
                </a:cubicBezTo>
                <a:lnTo>
                  <a:pt x="25" y="139"/>
                </a:lnTo>
                <a:lnTo>
                  <a:pt x="25" y="139"/>
                </a:lnTo>
                <a:lnTo>
                  <a:pt x="25" y="139"/>
                </a:lnTo>
                <a:cubicBezTo>
                  <a:pt x="20" y="139"/>
                  <a:pt x="14" y="139"/>
                  <a:pt x="8" y="139"/>
                </a:cubicBez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cubicBezTo>
                  <a:pt x="6" y="0"/>
                  <a:pt x="8" y="0"/>
                  <a:pt x="11" y="1"/>
                </a:cubicBezTo>
                <a:lnTo>
                  <a:pt x="11" y="1"/>
                </a:lnTo>
                <a:cubicBezTo>
                  <a:pt x="13" y="1"/>
                  <a:pt x="15" y="1"/>
                  <a:pt x="18" y="1"/>
                </a:cubicBezTo>
                <a:lnTo>
                  <a:pt x="18" y="1"/>
                </a:lnTo>
                <a:lnTo>
                  <a:pt x="18" y="1"/>
                </a:lnTo>
                <a:lnTo>
                  <a:pt x="18" y="1"/>
                </a:lnTo>
                <a:cubicBezTo>
                  <a:pt x="18" y="1"/>
                  <a:pt x="18" y="1"/>
                  <a:pt x="19" y="1"/>
                </a:cubicBezTo>
                <a:lnTo>
                  <a:pt x="19" y="1"/>
                </a:lnTo>
                <a:cubicBezTo>
                  <a:pt x="20" y="1"/>
                  <a:pt x="23" y="1"/>
                  <a:pt x="25" y="1"/>
                </a:cubicBezTo>
                <a:lnTo>
                  <a:pt x="25" y="1"/>
                </a:lnTo>
                <a:cubicBezTo>
                  <a:pt x="28" y="2"/>
                  <a:pt x="30" y="2"/>
                  <a:pt x="33" y="2"/>
                </a:cubicBezTo>
                <a:lnTo>
                  <a:pt x="33" y="2"/>
                </a:lnTo>
                <a:cubicBezTo>
                  <a:pt x="33" y="2"/>
                  <a:pt x="34" y="2"/>
                  <a:pt x="35" y="2"/>
                </a:cubicBezTo>
                <a:lnTo>
                  <a:pt x="35" y="2"/>
                </a:lnTo>
                <a:cubicBezTo>
                  <a:pt x="36" y="2"/>
                  <a:pt x="36" y="2"/>
                  <a:pt x="37" y="2"/>
                </a:cubicBezTo>
                <a:lnTo>
                  <a:pt x="37" y="2"/>
                </a:lnTo>
                <a:cubicBezTo>
                  <a:pt x="38" y="2"/>
                  <a:pt x="39" y="2"/>
                  <a:pt x="41" y="2"/>
                </a:cubicBezTo>
                <a:lnTo>
                  <a:pt x="41" y="2"/>
                </a:lnTo>
                <a:cubicBezTo>
                  <a:pt x="44" y="2"/>
                  <a:pt x="46" y="3"/>
                  <a:pt x="49" y="3"/>
                </a:cubicBezTo>
                <a:lnTo>
                  <a:pt x="49" y="3"/>
                </a:lnTo>
                <a:cubicBezTo>
                  <a:pt x="50" y="3"/>
                  <a:pt x="51" y="3"/>
                  <a:pt x="52" y="3"/>
                </a:cubicBezTo>
                <a:lnTo>
                  <a:pt x="52" y="3"/>
                </a:lnTo>
                <a:cubicBezTo>
                  <a:pt x="53" y="3"/>
                  <a:pt x="54" y="3"/>
                  <a:pt x="54" y="3"/>
                </a:cubicBezTo>
                <a:lnTo>
                  <a:pt x="54" y="3"/>
                </a:lnTo>
                <a:cubicBezTo>
                  <a:pt x="55" y="3"/>
                  <a:pt x="56" y="3"/>
                  <a:pt x="57" y="4"/>
                </a:cubicBezTo>
                <a:lnTo>
                  <a:pt x="57" y="4"/>
                </a:lnTo>
                <a:cubicBezTo>
                  <a:pt x="60" y="4"/>
                  <a:pt x="63" y="5"/>
                  <a:pt x="65" y="5"/>
                </a:cubicBezTo>
                <a:lnTo>
                  <a:pt x="65" y="5"/>
                </a:lnTo>
                <a:cubicBezTo>
                  <a:pt x="66" y="5"/>
                  <a:pt x="68" y="5"/>
                  <a:pt x="69" y="5"/>
                </a:cubicBezTo>
                <a:lnTo>
                  <a:pt x="69" y="5"/>
                </a:lnTo>
                <a:cubicBezTo>
                  <a:pt x="70" y="5"/>
                  <a:pt x="71" y="6"/>
                  <a:pt x="72" y="6"/>
                </a:cubicBezTo>
                <a:lnTo>
                  <a:pt x="72" y="6"/>
                </a:lnTo>
                <a:cubicBezTo>
                  <a:pt x="73" y="6"/>
                  <a:pt x="74" y="6"/>
                  <a:pt x="76" y="6"/>
                </a:cubicBezTo>
                <a:lnTo>
                  <a:pt x="76" y="6"/>
                </a:lnTo>
                <a:cubicBezTo>
                  <a:pt x="79" y="7"/>
                  <a:pt x="83" y="8"/>
                  <a:pt x="87" y="8"/>
                </a:cubicBezTo>
                <a:lnTo>
                  <a:pt x="87" y="8"/>
                </a:lnTo>
                <a:lnTo>
                  <a:pt x="87" y="8"/>
                </a:lnTo>
                <a:lnTo>
                  <a:pt x="87" y="8"/>
                </a:lnTo>
                <a:lnTo>
                  <a:pt x="87" y="8"/>
                </a:lnTo>
                <a:cubicBezTo>
                  <a:pt x="91" y="9"/>
                  <a:pt x="94" y="10"/>
                  <a:pt x="97" y="10"/>
                </a:cubicBezTo>
                <a:lnTo>
                  <a:pt x="97" y="10"/>
                </a:lnTo>
                <a:cubicBezTo>
                  <a:pt x="99" y="11"/>
                  <a:pt x="100" y="11"/>
                  <a:pt x="101" y="11"/>
                </a:cubicBezTo>
                <a:lnTo>
                  <a:pt x="101" y="11"/>
                </a:lnTo>
                <a:cubicBezTo>
                  <a:pt x="102" y="11"/>
                  <a:pt x="104" y="11"/>
                  <a:pt x="105" y="12"/>
                </a:cubicBezTo>
                <a:lnTo>
                  <a:pt x="105" y="12"/>
                </a:lnTo>
                <a:cubicBezTo>
                  <a:pt x="106" y="12"/>
                  <a:pt x="107" y="12"/>
                  <a:pt x="107" y="13"/>
                </a:cubicBezTo>
                <a:lnTo>
                  <a:pt x="107" y="13"/>
                </a:lnTo>
                <a:cubicBezTo>
                  <a:pt x="109" y="13"/>
                  <a:pt x="109" y="13"/>
                  <a:pt x="111" y="13"/>
                </a:cubicBezTo>
                <a:lnTo>
                  <a:pt x="111" y="13"/>
                </a:lnTo>
                <a:cubicBezTo>
                  <a:pt x="117" y="15"/>
                  <a:pt x="122" y="16"/>
                  <a:pt x="128" y="18"/>
                </a:cubicBezTo>
                <a:lnTo>
                  <a:pt x="128" y="18"/>
                </a:lnTo>
                <a:cubicBezTo>
                  <a:pt x="129" y="18"/>
                  <a:pt x="131" y="19"/>
                  <a:pt x="133" y="19"/>
                </a:cubicBezTo>
                <a:lnTo>
                  <a:pt x="133" y="19"/>
                </a:lnTo>
                <a:cubicBezTo>
                  <a:pt x="134" y="19"/>
                  <a:pt x="134" y="19"/>
                  <a:pt x="135" y="20"/>
                </a:cubicBezTo>
                <a:lnTo>
                  <a:pt x="135" y="20"/>
                </a:lnTo>
                <a:cubicBezTo>
                  <a:pt x="137" y="21"/>
                  <a:pt x="138" y="21"/>
                  <a:pt x="140" y="21"/>
                </a:cubicBezTo>
                <a:lnTo>
                  <a:pt x="140" y="21"/>
                </a:lnTo>
                <a:cubicBezTo>
                  <a:pt x="145" y="23"/>
                  <a:pt x="150" y="24"/>
                  <a:pt x="154" y="26"/>
                </a:cubicBezTo>
                <a:lnTo>
                  <a:pt x="154" y="26"/>
                </a:lnTo>
                <a:cubicBezTo>
                  <a:pt x="156" y="27"/>
                  <a:pt x="159" y="28"/>
                  <a:pt x="161" y="28"/>
                </a:cubicBezTo>
                <a:lnTo>
                  <a:pt x="161" y="28"/>
                </a:lnTo>
                <a:cubicBezTo>
                  <a:pt x="164" y="30"/>
                  <a:pt x="167" y="31"/>
                  <a:pt x="169" y="32"/>
                </a:cubicBezTo>
                <a:lnTo>
                  <a:pt x="169" y="32"/>
                </a:lnTo>
                <a:cubicBezTo>
                  <a:pt x="176" y="34"/>
                  <a:pt x="183" y="38"/>
                  <a:pt x="190" y="41"/>
                </a:cubicBezTo>
                <a:lnTo>
                  <a:pt x="190" y="41"/>
                </a:lnTo>
                <a:cubicBezTo>
                  <a:pt x="192" y="41"/>
                  <a:pt x="193" y="43"/>
                  <a:pt x="196" y="43"/>
                </a:cubicBezTo>
                <a:lnTo>
                  <a:pt x="196" y="43"/>
                </a:lnTo>
                <a:cubicBezTo>
                  <a:pt x="196" y="44"/>
                  <a:pt x="197" y="44"/>
                  <a:pt x="197" y="44"/>
                </a:cubicBezTo>
                <a:lnTo>
                  <a:pt x="197" y="44"/>
                </a:lnTo>
                <a:cubicBezTo>
                  <a:pt x="205" y="48"/>
                  <a:pt x="212" y="52"/>
                  <a:pt x="219" y="56"/>
                </a:cubicBezTo>
                <a:lnTo>
                  <a:pt x="219" y="56"/>
                </a:lnTo>
                <a:cubicBezTo>
                  <a:pt x="221" y="57"/>
                  <a:pt x="223" y="58"/>
                  <a:pt x="225" y="59"/>
                </a:cubicBezTo>
                <a:lnTo>
                  <a:pt x="225" y="59"/>
                </a:lnTo>
                <a:cubicBezTo>
                  <a:pt x="228" y="62"/>
                  <a:pt x="232" y="64"/>
                  <a:pt x="237" y="66"/>
                </a:cubicBezTo>
                <a:lnTo>
                  <a:pt x="237" y="66"/>
                </a:lnTo>
                <a:cubicBezTo>
                  <a:pt x="238" y="68"/>
                  <a:pt x="240" y="69"/>
                  <a:pt x="242" y="70"/>
                </a:cubicBezTo>
                <a:lnTo>
                  <a:pt x="242" y="70"/>
                </a:lnTo>
                <a:cubicBezTo>
                  <a:pt x="243" y="71"/>
                  <a:pt x="244" y="72"/>
                  <a:pt x="245" y="73"/>
                </a:cubicBezTo>
                <a:lnTo>
                  <a:pt x="245" y="73"/>
                </a:lnTo>
                <a:cubicBezTo>
                  <a:pt x="248" y="74"/>
                  <a:pt x="250" y="75"/>
                  <a:pt x="252" y="78"/>
                </a:cubicBezTo>
                <a:lnTo>
                  <a:pt x="252" y="78"/>
                </a:lnTo>
                <a:cubicBezTo>
                  <a:pt x="253" y="78"/>
                  <a:pt x="254" y="79"/>
                  <a:pt x="255" y="80"/>
                </a:cubicBezTo>
                <a:lnTo>
                  <a:pt x="255" y="80"/>
                </a:lnTo>
                <a:cubicBezTo>
                  <a:pt x="260" y="84"/>
                  <a:pt x="265" y="88"/>
                  <a:pt x="269" y="91"/>
                </a:cubicBezTo>
                <a:lnTo>
                  <a:pt x="269" y="91"/>
                </a:lnTo>
                <a:cubicBezTo>
                  <a:pt x="270" y="92"/>
                  <a:pt x="270" y="92"/>
                  <a:pt x="271" y="92"/>
                </a:cubicBezTo>
                <a:lnTo>
                  <a:pt x="271" y="92"/>
                </a:lnTo>
                <a:cubicBezTo>
                  <a:pt x="272" y="93"/>
                  <a:pt x="272" y="95"/>
                  <a:pt x="274" y="95"/>
                </a:cubicBezTo>
                <a:lnTo>
                  <a:pt x="274" y="95"/>
                </a:lnTo>
                <a:cubicBezTo>
                  <a:pt x="276" y="97"/>
                  <a:pt x="278" y="99"/>
                  <a:pt x="280" y="101"/>
                </a:cubicBezTo>
                <a:lnTo>
                  <a:pt x="280" y="101"/>
                </a:lnTo>
                <a:cubicBezTo>
                  <a:pt x="281" y="102"/>
                  <a:pt x="281" y="102"/>
                  <a:pt x="282" y="102"/>
                </a:cubicBezTo>
                <a:lnTo>
                  <a:pt x="282" y="102"/>
                </a:lnTo>
                <a:cubicBezTo>
                  <a:pt x="283" y="104"/>
                  <a:pt x="284" y="105"/>
                  <a:pt x="285" y="106"/>
                </a:cubicBezTo>
                <a:lnTo>
                  <a:pt x="285" y="106"/>
                </a:lnTo>
                <a:cubicBezTo>
                  <a:pt x="287" y="108"/>
                  <a:pt x="288" y="110"/>
                  <a:pt x="291" y="112"/>
                </a:cubicBezTo>
                <a:lnTo>
                  <a:pt x="291" y="112"/>
                </a:lnTo>
                <a:lnTo>
                  <a:pt x="292" y="113"/>
                </a:lnTo>
                <a:lnTo>
                  <a:pt x="292" y="113"/>
                </a:lnTo>
                <a:cubicBezTo>
                  <a:pt x="293" y="115"/>
                  <a:pt x="294" y="115"/>
                  <a:pt x="295" y="117"/>
                </a:cubicBezTo>
                <a:lnTo>
                  <a:pt x="295" y="117"/>
                </a:lnTo>
                <a:cubicBezTo>
                  <a:pt x="296" y="118"/>
                  <a:pt x="298" y="120"/>
                  <a:pt x="300" y="123"/>
                </a:cubicBezTo>
                <a:lnTo>
                  <a:pt x="300" y="123"/>
                </a:lnTo>
                <a:cubicBezTo>
                  <a:pt x="301" y="123"/>
                  <a:pt x="301" y="124"/>
                  <a:pt x="302" y="125"/>
                </a:cubicBezTo>
                <a:lnTo>
                  <a:pt x="302" y="125"/>
                </a:lnTo>
                <a:cubicBezTo>
                  <a:pt x="303" y="126"/>
                  <a:pt x="304" y="126"/>
                  <a:pt x="304" y="128"/>
                </a:cubicBezTo>
                <a:lnTo>
                  <a:pt x="304" y="128"/>
                </a:lnTo>
                <a:cubicBezTo>
                  <a:pt x="306" y="130"/>
                  <a:pt x="307" y="132"/>
                  <a:pt x="309" y="134"/>
                </a:cubicBezTo>
                <a:lnTo>
                  <a:pt x="309" y="134"/>
                </a:lnTo>
                <a:cubicBezTo>
                  <a:pt x="310" y="135"/>
                  <a:pt x="310" y="136"/>
                  <a:pt x="311" y="137"/>
                </a:cubicBezTo>
                <a:lnTo>
                  <a:pt x="311" y="137"/>
                </a:lnTo>
                <a:cubicBezTo>
                  <a:pt x="312" y="137"/>
                  <a:pt x="312" y="138"/>
                  <a:pt x="313" y="139"/>
                </a:cubicBezTo>
                <a:lnTo>
                  <a:pt x="313" y="139"/>
                </a:lnTo>
                <a:cubicBezTo>
                  <a:pt x="314" y="141"/>
                  <a:pt x="315" y="142"/>
                  <a:pt x="316" y="143"/>
                </a:cubicBezTo>
                <a:lnTo>
                  <a:pt x="316" y="143"/>
                </a:lnTo>
                <a:cubicBezTo>
                  <a:pt x="317" y="145"/>
                  <a:pt x="318" y="146"/>
                  <a:pt x="318" y="147"/>
                </a:cubicBezTo>
                <a:lnTo>
                  <a:pt x="318" y="147"/>
                </a:lnTo>
                <a:cubicBezTo>
                  <a:pt x="319" y="148"/>
                  <a:pt x="319" y="149"/>
                  <a:pt x="320" y="149"/>
                </a:cubicBezTo>
                <a:lnTo>
                  <a:pt x="320" y="149"/>
                </a:lnTo>
                <a:cubicBezTo>
                  <a:pt x="321" y="151"/>
                  <a:pt x="321" y="151"/>
                  <a:pt x="321" y="152"/>
                </a:cubicBezTo>
                <a:lnTo>
                  <a:pt x="321" y="152"/>
                </a:lnTo>
                <a:cubicBezTo>
                  <a:pt x="322" y="153"/>
                  <a:pt x="323" y="154"/>
                  <a:pt x="323" y="154"/>
                </a:cubicBezTo>
                <a:lnTo>
                  <a:pt x="323" y="154"/>
                </a:lnTo>
                <a:cubicBezTo>
                  <a:pt x="323" y="156"/>
                  <a:pt x="324" y="156"/>
                  <a:pt x="324" y="158"/>
                </a:cubicBezTo>
                <a:lnTo>
                  <a:pt x="324" y="158"/>
                </a:lnTo>
                <a:cubicBezTo>
                  <a:pt x="325" y="158"/>
                  <a:pt x="326" y="159"/>
                  <a:pt x="326" y="160"/>
                </a:cubicBezTo>
                <a:lnTo>
                  <a:pt x="326" y="160"/>
                </a:lnTo>
                <a:cubicBezTo>
                  <a:pt x="328" y="162"/>
                  <a:pt x="328" y="164"/>
                  <a:pt x="329" y="165"/>
                </a:cubicBezTo>
                <a:lnTo>
                  <a:pt x="329" y="165"/>
                </a:lnTo>
                <a:cubicBezTo>
                  <a:pt x="329" y="167"/>
                  <a:pt x="330" y="167"/>
                  <a:pt x="331" y="168"/>
                </a:cubicBezTo>
                <a:lnTo>
                  <a:pt x="331" y="168"/>
                </a:lnTo>
                <a:cubicBezTo>
                  <a:pt x="331" y="169"/>
                  <a:pt x="332" y="171"/>
                  <a:pt x="332" y="172"/>
                </a:cubicBezTo>
                <a:lnTo>
                  <a:pt x="332" y="172"/>
                </a:lnTo>
                <a:cubicBezTo>
                  <a:pt x="333" y="174"/>
                  <a:pt x="334" y="175"/>
                  <a:pt x="335" y="177"/>
                </a:cubicBezTo>
                <a:lnTo>
                  <a:pt x="335" y="177"/>
                </a:lnTo>
                <a:cubicBezTo>
                  <a:pt x="335" y="178"/>
                  <a:pt x="335" y="178"/>
                  <a:pt x="335" y="179"/>
                </a:cubicBezTo>
                <a:lnTo>
                  <a:pt x="335" y="179"/>
                </a:lnTo>
                <a:cubicBezTo>
                  <a:pt x="337" y="181"/>
                  <a:pt x="337" y="183"/>
                  <a:pt x="338" y="185"/>
                </a:cubicBezTo>
                <a:lnTo>
                  <a:pt x="338" y="185"/>
                </a:lnTo>
                <a:cubicBezTo>
                  <a:pt x="339" y="186"/>
                  <a:pt x="339" y="188"/>
                  <a:pt x="339" y="188"/>
                </a:cubicBezTo>
                <a:lnTo>
                  <a:pt x="339" y="188"/>
                </a:lnTo>
                <a:cubicBezTo>
                  <a:pt x="340" y="189"/>
                  <a:pt x="340" y="189"/>
                  <a:pt x="340" y="189"/>
                </a:cubicBezTo>
                <a:lnTo>
                  <a:pt x="340" y="189"/>
                </a:lnTo>
                <a:cubicBezTo>
                  <a:pt x="341" y="193"/>
                  <a:pt x="342" y="197"/>
                  <a:pt x="343" y="200"/>
                </a:cubicBezTo>
                <a:lnTo>
                  <a:pt x="343" y="200"/>
                </a:lnTo>
                <a:lnTo>
                  <a:pt x="343" y="200"/>
                </a:lnTo>
                <a:lnTo>
                  <a:pt x="343" y="200"/>
                </a:lnTo>
                <a:lnTo>
                  <a:pt x="343" y="200"/>
                </a:lnTo>
                <a:lnTo>
                  <a:pt x="343" y="200"/>
                </a:lnTo>
                <a:cubicBezTo>
                  <a:pt x="345" y="204"/>
                  <a:pt x="345" y="207"/>
                  <a:pt x="347" y="211"/>
                </a:cubicBezTo>
                <a:lnTo>
                  <a:pt x="347" y="211"/>
                </a:lnTo>
                <a:cubicBezTo>
                  <a:pt x="347" y="211"/>
                  <a:pt x="347" y="211"/>
                  <a:pt x="347" y="212"/>
                </a:cubicBezTo>
                <a:lnTo>
                  <a:pt x="347" y="212"/>
                </a:lnTo>
                <a:cubicBezTo>
                  <a:pt x="347" y="213"/>
                  <a:pt x="347" y="214"/>
                  <a:pt x="348" y="216"/>
                </a:cubicBezTo>
                <a:lnTo>
                  <a:pt x="348" y="216"/>
                </a:lnTo>
                <a:cubicBezTo>
                  <a:pt x="348" y="217"/>
                  <a:pt x="348" y="219"/>
                  <a:pt x="349" y="222"/>
                </a:cubicBezTo>
                <a:lnTo>
                  <a:pt x="349" y="222"/>
                </a:lnTo>
                <a:cubicBezTo>
                  <a:pt x="349" y="222"/>
                  <a:pt x="349" y="223"/>
                  <a:pt x="350" y="224"/>
                </a:cubicBezTo>
                <a:lnTo>
                  <a:pt x="350" y="224"/>
                </a:lnTo>
                <a:cubicBezTo>
                  <a:pt x="350" y="225"/>
                  <a:pt x="350" y="226"/>
                  <a:pt x="350" y="227"/>
                </a:cubicBezTo>
                <a:lnTo>
                  <a:pt x="350" y="227"/>
                </a:lnTo>
                <a:cubicBezTo>
                  <a:pt x="350" y="227"/>
                  <a:pt x="350" y="228"/>
                  <a:pt x="350" y="229"/>
                </a:cubicBezTo>
                <a:lnTo>
                  <a:pt x="350" y="229"/>
                </a:lnTo>
                <a:cubicBezTo>
                  <a:pt x="351" y="232"/>
                  <a:pt x="351" y="234"/>
                  <a:pt x="351" y="236"/>
                </a:cubicBezTo>
                <a:lnTo>
                  <a:pt x="351" y="236"/>
                </a:lnTo>
                <a:cubicBezTo>
                  <a:pt x="351" y="237"/>
                  <a:pt x="351" y="238"/>
                  <a:pt x="351" y="238"/>
                </a:cubicBezTo>
                <a:lnTo>
                  <a:pt x="351" y="238"/>
                </a:lnTo>
                <a:cubicBezTo>
                  <a:pt x="351" y="238"/>
                  <a:pt x="351" y="239"/>
                  <a:pt x="351" y="240"/>
                </a:cubicBezTo>
                <a:lnTo>
                  <a:pt x="351" y="240"/>
                </a:lnTo>
                <a:cubicBezTo>
                  <a:pt x="351" y="241"/>
                  <a:pt x="351" y="242"/>
                  <a:pt x="352" y="244"/>
                </a:cubicBezTo>
                <a:lnTo>
                  <a:pt x="352" y="244"/>
                </a:lnTo>
                <a:cubicBezTo>
                  <a:pt x="352" y="247"/>
                  <a:pt x="352" y="249"/>
                  <a:pt x="352" y="252"/>
                </a:cubicBezTo>
                <a:lnTo>
                  <a:pt x="357" y="392"/>
                </a:lnTo>
                <a:lnTo>
                  <a:pt x="357" y="392"/>
                </a:lnTo>
                <a:cubicBezTo>
                  <a:pt x="357" y="388"/>
                  <a:pt x="356" y="384"/>
                  <a:pt x="356" y="380"/>
                </a:cubicBezTo>
                <a:lnTo>
                  <a:pt x="356" y="380"/>
                </a:lnTo>
                <a:cubicBezTo>
                  <a:pt x="356" y="379"/>
                  <a:pt x="356" y="379"/>
                  <a:pt x="356" y="378"/>
                </a:cubicBezTo>
                <a:lnTo>
                  <a:pt x="356" y="378"/>
                </a:lnTo>
                <a:cubicBezTo>
                  <a:pt x="356" y="375"/>
                  <a:pt x="355" y="371"/>
                  <a:pt x="354" y="367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97">
            <a:extLst>
              <a:ext uri="{FF2B5EF4-FFF2-40B4-BE49-F238E27FC236}">
                <a16:creationId xmlns:a16="http://schemas.microsoft.com/office/drawing/2014/main" id="{CD9F127E-D5B9-B841-9CBD-C05DF3F7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693" y="6838773"/>
            <a:ext cx="1395206" cy="1169997"/>
          </a:xfrm>
          <a:custGeom>
            <a:avLst/>
            <a:gdLst>
              <a:gd name="T0" fmla="*/ 9 w 1120"/>
              <a:gd name="T1" fmla="*/ 73 h 939"/>
              <a:gd name="T2" fmla="*/ 20 w 1120"/>
              <a:gd name="T3" fmla="*/ 125 h 939"/>
              <a:gd name="T4" fmla="*/ 44 w 1120"/>
              <a:gd name="T5" fmla="*/ 197 h 939"/>
              <a:gd name="T6" fmla="*/ 63 w 1120"/>
              <a:gd name="T7" fmla="*/ 238 h 939"/>
              <a:gd name="T8" fmla="*/ 100 w 1120"/>
              <a:gd name="T9" fmla="*/ 306 h 939"/>
              <a:gd name="T10" fmla="*/ 132 w 1120"/>
              <a:gd name="T11" fmla="*/ 351 h 939"/>
              <a:gd name="T12" fmla="*/ 183 w 1120"/>
              <a:gd name="T13" fmla="*/ 414 h 939"/>
              <a:gd name="T14" fmla="*/ 216 w 1120"/>
              <a:gd name="T15" fmla="*/ 449 h 939"/>
              <a:gd name="T16" fmla="*/ 293 w 1120"/>
              <a:gd name="T17" fmla="*/ 517 h 939"/>
              <a:gd name="T18" fmla="*/ 323 w 1120"/>
              <a:gd name="T19" fmla="*/ 540 h 939"/>
              <a:gd name="T20" fmla="*/ 370 w 1120"/>
              <a:gd name="T21" fmla="*/ 571 h 939"/>
              <a:gd name="T22" fmla="*/ 408 w 1120"/>
              <a:gd name="T23" fmla="*/ 595 h 939"/>
              <a:gd name="T24" fmla="*/ 450 w 1120"/>
              <a:gd name="T25" fmla="*/ 619 h 939"/>
              <a:gd name="T26" fmla="*/ 543 w 1120"/>
              <a:gd name="T27" fmla="*/ 665 h 939"/>
              <a:gd name="T28" fmla="*/ 647 w 1120"/>
              <a:gd name="T29" fmla="*/ 704 h 939"/>
              <a:gd name="T30" fmla="*/ 714 w 1120"/>
              <a:gd name="T31" fmla="*/ 726 h 939"/>
              <a:gd name="T32" fmla="*/ 825 w 1120"/>
              <a:gd name="T33" fmla="*/ 752 h 939"/>
              <a:gd name="T34" fmla="*/ 899 w 1120"/>
              <a:gd name="T35" fmla="*/ 765 h 939"/>
              <a:gd name="T36" fmla="*/ 962 w 1120"/>
              <a:gd name="T37" fmla="*/ 773 h 939"/>
              <a:gd name="T38" fmla="*/ 1007 w 1120"/>
              <a:gd name="T39" fmla="*/ 777 h 939"/>
              <a:gd name="T40" fmla="*/ 1068 w 1120"/>
              <a:gd name="T41" fmla="*/ 780 h 939"/>
              <a:gd name="T42" fmla="*/ 1113 w 1120"/>
              <a:gd name="T43" fmla="*/ 938 h 939"/>
              <a:gd name="T44" fmla="*/ 1102 w 1120"/>
              <a:gd name="T45" fmla="*/ 938 h 939"/>
              <a:gd name="T46" fmla="*/ 1072 w 1120"/>
              <a:gd name="T47" fmla="*/ 937 h 939"/>
              <a:gd name="T48" fmla="*/ 1033 w 1120"/>
              <a:gd name="T49" fmla="*/ 936 h 939"/>
              <a:gd name="T50" fmla="*/ 1003 w 1120"/>
              <a:gd name="T51" fmla="*/ 933 h 939"/>
              <a:gd name="T52" fmla="*/ 958 w 1120"/>
              <a:gd name="T53" fmla="*/ 929 h 939"/>
              <a:gd name="T54" fmla="*/ 927 w 1120"/>
              <a:gd name="T55" fmla="*/ 926 h 939"/>
              <a:gd name="T56" fmla="*/ 888 w 1120"/>
              <a:gd name="T57" fmla="*/ 920 h 939"/>
              <a:gd name="T58" fmla="*/ 871 w 1120"/>
              <a:gd name="T59" fmla="*/ 918 h 939"/>
              <a:gd name="T60" fmla="*/ 815 w 1120"/>
              <a:gd name="T61" fmla="*/ 907 h 939"/>
              <a:gd name="T62" fmla="*/ 753 w 1120"/>
              <a:gd name="T63" fmla="*/ 893 h 939"/>
              <a:gd name="T64" fmla="*/ 696 w 1120"/>
              <a:gd name="T65" fmla="*/ 877 h 939"/>
              <a:gd name="T66" fmla="*/ 647 w 1120"/>
              <a:gd name="T67" fmla="*/ 861 h 939"/>
              <a:gd name="T68" fmla="*/ 547 w 1120"/>
              <a:gd name="T69" fmla="*/ 822 h 939"/>
              <a:gd name="T70" fmla="*/ 495 w 1120"/>
              <a:gd name="T71" fmla="*/ 798 h 939"/>
              <a:gd name="T72" fmla="*/ 446 w 1120"/>
              <a:gd name="T73" fmla="*/ 771 h 939"/>
              <a:gd name="T74" fmla="*/ 367 w 1120"/>
              <a:gd name="T75" fmla="*/ 723 h 939"/>
              <a:gd name="T76" fmla="*/ 313 w 1120"/>
              <a:gd name="T77" fmla="*/ 685 h 939"/>
              <a:gd name="T78" fmla="*/ 248 w 1120"/>
              <a:gd name="T79" fmla="*/ 630 h 939"/>
              <a:gd name="T80" fmla="*/ 212 w 1120"/>
              <a:gd name="T81" fmla="*/ 595 h 939"/>
              <a:gd name="T82" fmla="*/ 188 w 1120"/>
              <a:gd name="T83" fmla="*/ 569 h 939"/>
              <a:gd name="T84" fmla="*/ 161 w 1120"/>
              <a:gd name="T85" fmla="*/ 537 h 939"/>
              <a:gd name="T86" fmla="*/ 137 w 1120"/>
              <a:gd name="T87" fmla="*/ 506 h 939"/>
              <a:gd name="T88" fmla="*/ 111 w 1120"/>
              <a:gd name="T89" fmla="*/ 469 h 939"/>
              <a:gd name="T90" fmla="*/ 91 w 1120"/>
              <a:gd name="T91" fmla="*/ 435 h 939"/>
              <a:gd name="T92" fmla="*/ 76 w 1120"/>
              <a:gd name="T93" fmla="*/ 407 h 939"/>
              <a:gd name="T94" fmla="*/ 62 w 1120"/>
              <a:gd name="T95" fmla="*/ 378 h 939"/>
              <a:gd name="T96" fmla="*/ 39 w 1120"/>
              <a:gd name="T97" fmla="*/ 320 h 939"/>
              <a:gd name="T98" fmla="*/ 30 w 1120"/>
              <a:gd name="T99" fmla="*/ 293 h 939"/>
              <a:gd name="T100" fmla="*/ 23 w 1120"/>
              <a:gd name="T101" fmla="*/ 266 h 939"/>
              <a:gd name="T102" fmla="*/ 17 w 1120"/>
              <a:gd name="T103" fmla="*/ 238 h 939"/>
              <a:gd name="T104" fmla="*/ 11 w 1120"/>
              <a:gd name="T105" fmla="*/ 196 h 939"/>
              <a:gd name="T106" fmla="*/ 9 w 1120"/>
              <a:gd name="T107" fmla="*/ 181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0" h="939">
                <a:moveTo>
                  <a:pt x="3" y="31"/>
                </a:moveTo>
                <a:lnTo>
                  <a:pt x="3" y="31"/>
                </a:lnTo>
                <a:cubicBezTo>
                  <a:pt x="3" y="32"/>
                  <a:pt x="3" y="33"/>
                  <a:pt x="3" y="34"/>
                </a:cubicBezTo>
                <a:lnTo>
                  <a:pt x="3" y="34"/>
                </a:lnTo>
                <a:cubicBezTo>
                  <a:pt x="4" y="43"/>
                  <a:pt x="5" y="53"/>
                  <a:pt x="7" y="62"/>
                </a:cubicBezTo>
                <a:lnTo>
                  <a:pt x="7" y="62"/>
                </a:lnTo>
                <a:cubicBezTo>
                  <a:pt x="7" y="66"/>
                  <a:pt x="8" y="70"/>
                  <a:pt x="9" y="73"/>
                </a:cubicBezTo>
                <a:lnTo>
                  <a:pt x="9" y="73"/>
                </a:lnTo>
                <a:cubicBezTo>
                  <a:pt x="10" y="80"/>
                  <a:pt x="11" y="87"/>
                  <a:pt x="12" y="93"/>
                </a:cubicBezTo>
                <a:lnTo>
                  <a:pt x="12" y="93"/>
                </a:lnTo>
                <a:cubicBezTo>
                  <a:pt x="13" y="97"/>
                  <a:pt x="14" y="101"/>
                  <a:pt x="15" y="104"/>
                </a:cubicBezTo>
                <a:lnTo>
                  <a:pt x="15" y="104"/>
                </a:lnTo>
                <a:cubicBezTo>
                  <a:pt x="17" y="111"/>
                  <a:pt x="18" y="118"/>
                  <a:pt x="20" y="125"/>
                </a:cubicBezTo>
                <a:lnTo>
                  <a:pt x="20" y="125"/>
                </a:lnTo>
                <a:cubicBezTo>
                  <a:pt x="21" y="128"/>
                  <a:pt x="22" y="132"/>
                  <a:pt x="23" y="135"/>
                </a:cubicBezTo>
                <a:lnTo>
                  <a:pt x="23" y="135"/>
                </a:lnTo>
                <a:cubicBezTo>
                  <a:pt x="25" y="144"/>
                  <a:pt x="28" y="151"/>
                  <a:pt x="30" y="159"/>
                </a:cubicBezTo>
                <a:lnTo>
                  <a:pt x="30" y="159"/>
                </a:lnTo>
                <a:cubicBezTo>
                  <a:pt x="31" y="162"/>
                  <a:pt x="31" y="164"/>
                  <a:pt x="33" y="166"/>
                </a:cubicBezTo>
                <a:lnTo>
                  <a:pt x="33" y="166"/>
                </a:lnTo>
                <a:cubicBezTo>
                  <a:pt x="36" y="176"/>
                  <a:pt x="40" y="186"/>
                  <a:pt x="44" y="197"/>
                </a:cubicBezTo>
                <a:lnTo>
                  <a:pt x="44" y="197"/>
                </a:lnTo>
                <a:cubicBezTo>
                  <a:pt x="45" y="199"/>
                  <a:pt x="46" y="202"/>
                  <a:pt x="47" y="204"/>
                </a:cubicBezTo>
                <a:lnTo>
                  <a:pt x="47" y="204"/>
                </a:lnTo>
                <a:cubicBezTo>
                  <a:pt x="51" y="211"/>
                  <a:pt x="53" y="219"/>
                  <a:pt x="57" y="227"/>
                </a:cubicBezTo>
                <a:lnTo>
                  <a:pt x="57" y="227"/>
                </a:lnTo>
                <a:cubicBezTo>
                  <a:pt x="59" y="231"/>
                  <a:pt x="61" y="235"/>
                  <a:pt x="63" y="238"/>
                </a:cubicBezTo>
                <a:lnTo>
                  <a:pt x="63" y="238"/>
                </a:lnTo>
                <a:cubicBezTo>
                  <a:pt x="66" y="245"/>
                  <a:pt x="69" y="251"/>
                  <a:pt x="72" y="258"/>
                </a:cubicBezTo>
                <a:lnTo>
                  <a:pt x="72" y="258"/>
                </a:lnTo>
                <a:cubicBezTo>
                  <a:pt x="74" y="261"/>
                  <a:pt x="77" y="266"/>
                  <a:pt x="79" y="270"/>
                </a:cubicBezTo>
                <a:lnTo>
                  <a:pt x="79" y="270"/>
                </a:lnTo>
                <a:cubicBezTo>
                  <a:pt x="82" y="276"/>
                  <a:pt x="85" y="281"/>
                  <a:pt x="89" y="287"/>
                </a:cubicBezTo>
                <a:lnTo>
                  <a:pt x="89" y="287"/>
                </a:lnTo>
                <a:cubicBezTo>
                  <a:pt x="93" y="293"/>
                  <a:pt x="96" y="299"/>
                  <a:pt x="100" y="306"/>
                </a:cubicBezTo>
                <a:lnTo>
                  <a:pt x="100" y="306"/>
                </a:lnTo>
                <a:cubicBezTo>
                  <a:pt x="103" y="310"/>
                  <a:pt x="106" y="315"/>
                  <a:pt x="109" y="320"/>
                </a:cubicBezTo>
                <a:lnTo>
                  <a:pt x="109" y="320"/>
                </a:lnTo>
                <a:cubicBezTo>
                  <a:pt x="114" y="326"/>
                  <a:pt x="118" y="332"/>
                  <a:pt x="122" y="338"/>
                </a:cubicBezTo>
                <a:lnTo>
                  <a:pt x="122" y="338"/>
                </a:lnTo>
                <a:cubicBezTo>
                  <a:pt x="125" y="342"/>
                  <a:pt x="128" y="347"/>
                  <a:pt x="132" y="351"/>
                </a:cubicBezTo>
                <a:lnTo>
                  <a:pt x="132" y="351"/>
                </a:lnTo>
                <a:cubicBezTo>
                  <a:pt x="136" y="358"/>
                  <a:pt x="142" y="364"/>
                  <a:pt x="146" y="370"/>
                </a:cubicBezTo>
                <a:lnTo>
                  <a:pt x="146" y="370"/>
                </a:lnTo>
                <a:cubicBezTo>
                  <a:pt x="149" y="375"/>
                  <a:pt x="153" y="379"/>
                  <a:pt x="156" y="383"/>
                </a:cubicBezTo>
                <a:lnTo>
                  <a:pt x="156" y="383"/>
                </a:lnTo>
                <a:cubicBezTo>
                  <a:pt x="162" y="390"/>
                  <a:pt x="168" y="397"/>
                  <a:pt x="174" y="403"/>
                </a:cubicBezTo>
                <a:lnTo>
                  <a:pt x="174" y="403"/>
                </a:lnTo>
                <a:cubicBezTo>
                  <a:pt x="177" y="407"/>
                  <a:pt x="179" y="411"/>
                  <a:pt x="183" y="414"/>
                </a:cubicBezTo>
                <a:lnTo>
                  <a:pt x="183" y="414"/>
                </a:lnTo>
                <a:cubicBezTo>
                  <a:pt x="184" y="416"/>
                  <a:pt x="185" y="417"/>
                  <a:pt x="187" y="419"/>
                </a:cubicBezTo>
                <a:lnTo>
                  <a:pt x="187" y="419"/>
                </a:lnTo>
                <a:cubicBezTo>
                  <a:pt x="194" y="426"/>
                  <a:pt x="201" y="433"/>
                  <a:pt x="208" y="440"/>
                </a:cubicBezTo>
                <a:lnTo>
                  <a:pt x="208" y="440"/>
                </a:lnTo>
                <a:cubicBezTo>
                  <a:pt x="211" y="443"/>
                  <a:pt x="214" y="445"/>
                  <a:pt x="216" y="449"/>
                </a:cubicBezTo>
                <a:lnTo>
                  <a:pt x="216" y="449"/>
                </a:lnTo>
                <a:cubicBezTo>
                  <a:pt x="222" y="455"/>
                  <a:pt x="229" y="461"/>
                  <a:pt x="236" y="467"/>
                </a:cubicBezTo>
                <a:lnTo>
                  <a:pt x="236" y="467"/>
                </a:lnTo>
                <a:cubicBezTo>
                  <a:pt x="238" y="469"/>
                  <a:pt x="241" y="472"/>
                  <a:pt x="244" y="475"/>
                </a:cubicBezTo>
                <a:lnTo>
                  <a:pt x="244" y="475"/>
                </a:lnTo>
                <a:cubicBezTo>
                  <a:pt x="253" y="483"/>
                  <a:pt x="263" y="491"/>
                  <a:pt x="272" y="500"/>
                </a:cubicBezTo>
                <a:lnTo>
                  <a:pt x="272" y="500"/>
                </a:lnTo>
                <a:cubicBezTo>
                  <a:pt x="279" y="506"/>
                  <a:pt x="286" y="511"/>
                  <a:pt x="293" y="517"/>
                </a:cubicBezTo>
                <a:lnTo>
                  <a:pt x="293" y="517"/>
                </a:lnTo>
                <a:cubicBezTo>
                  <a:pt x="296" y="518"/>
                  <a:pt x="298" y="520"/>
                  <a:pt x="300" y="522"/>
                </a:cubicBezTo>
                <a:lnTo>
                  <a:pt x="300" y="522"/>
                </a:lnTo>
                <a:cubicBezTo>
                  <a:pt x="305" y="526"/>
                  <a:pt x="310" y="529"/>
                  <a:pt x="315" y="533"/>
                </a:cubicBezTo>
                <a:lnTo>
                  <a:pt x="315" y="533"/>
                </a:lnTo>
                <a:cubicBezTo>
                  <a:pt x="318" y="535"/>
                  <a:pt x="321" y="537"/>
                  <a:pt x="323" y="540"/>
                </a:cubicBezTo>
                <a:lnTo>
                  <a:pt x="323" y="540"/>
                </a:lnTo>
                <a:cubicBezTo>
                  <a:pt x="328" y="543"/>
                  <a:pt x="332" y="546"/>
                  <a:pt x="337" y="550"/>
                </a:cubicBezTo>
                <a:lnTo>
                  <a:pt x="337" y="550"/>
                </a:lnTo>
                <a:cubicBezTo>
                  <a:pt x="340" y="551"/>
                  <a:pt x="343" y="554"/>
                  <a:pt x="346" y="556"/>
                </a:cubicBezTo>
                <a:lnTo>
                  <a:pt x="346" y="556"/>
                </a:lnTo>
                <a:cubicBezTo>
                  <a:pt x="351" y="559"/>
                  <a:pt x="356" y="562"/>
                  <a:pt x="360" y="565"/>
                </a:cubicBezTo>
                <a:lnTo>
                  <a:pt x="360" y="565"/>
                </a:lnTo>
                <a:cubicBezTo>
                  <a:pt x="363" y="567"/>
                  <a:pt x="367" y="569"/>
                  <a:pt x="370" y="571"/>
                </a:cubicBezTo>
                <a:lnTo>
                  <a:pt x="370" y="571"/>
                </a:lnTo>
                <a:cubicBezTo>
                  <a:pt x="374" y="575"/>
                  <a:pt x="379" y="577"/>
                  <a:pt x="383" y="580"/>
                </a:cubicBezTo>
                <a:lnTo>
                  <a:pt x="383" y="580"/>
                </a:lnTo>
                <a:cubicBezTo>
                  <a:pt x="387" y="582"/>
                  <a:pt x="390" y="584"/>
                  <a:pt x="393" y="587"/>
                </a:cubicBezTo>
                <a:lnTo>
                  <a:pt x="393" y="587"/>
                </a:lnTo>
                <a:cubicBezTo>
                  <a:pt x="398" y="589"/>
                  <a:pt x="403" y="592"/>
                  <a:pt x="408" y="595"/>
                </a:cubicBezTo>
                <a:lnTo>
                  <a:pt x="408" y="595"/>
                </a:lnTo>
                <a:cubicBezTo>
                  <a:pt x="411" y="597"/>
                  <a:pt x="414" y="599"/>
                  <a:pt x="418" y="601"/>
                </a:cubicBezTo>
                <a:lnTo>
                  <a:pt x="418" y="601"/>
                </a:lnTo>
                <a:cubicBezTo>
                  <a:pt x="423" y="604"/>
                  <a:pt x="428" y="607"/>
                  <a:pt x="432" y="610"/>
                </a:cubicBezTo>
                <a:lnTo>
                  <a:pt x="432" y="610"/>
                </a:lnTo>
                <a:cubicBezTo>
                  <a:pt x="436" y="611"/>
                  <a:pt x="439" y="613"/>
                  <a:pt x="442" y="615"/>
                </a:cubicBezTo>
                <a:lnTo>
                  <a:pt x="442" y="615"/>
                </a:lnTo>
                <a:cubicBezTo>
                  <a:pt x="445" y="617"/>
                  <a:pt x="447" y="618"/>
                  <a:pt x="450" y="619"/>
                </a:cubicBezTo>
                <a:lnTo>
                  <a:pt x="450" y="619"/>
                </a:lnTo>
                <a:cubicBezTo>
                  <a:pt x="465" y="627"/>
                  <a:pt x="479" y="634"/>
                  <a:pt x="494" y="642"/>
                </a:cubicBezTo>
                <a:lnTo>
                  <a:pt x="494" y="642"/>
                </a:lnTo>
                <a:cubicBezTo>
                  <a:pt x="495" y="643"/>
                  <a:pt x="496" y="643"/>
                  <a:pt x="497" y="643"/>
                </a:cubicBezTo>
                <a:lnTo>
                  <a:pt x="497" y="643"/>
                </a:lnTo>
                <a:cubicBezTo>
                  <a:pt x="512" y="650"/>
                  <a:pt x="528" y="658"/>
                  <a:pt x="543" y="665"/>
                </a:cubicBezTo>
                <a:lnTo>
                  <a:pt x="543" y="665"/>
                </a:lnTo>
                <a:cubicBezTo>
                  <a:pt x="544" y="665"/>
                  <a:pt x="545" y="666"/>
                  <a:pt x="546" y="666"/>
                </a:cubicBezTo>
                <a:lnTo>
                  <a:pt x="546" y="666"/>
                </a:lnTo>
                <a:cubicBezTo>
                  <a:pt x="562" y="673"/>
                  <a:pt x="578" y="679"/>
                  <a:pt x="593" y="685"/>
                </a:cubicBezTo>
                <a:lnTo>
                  <a:pt x="593" y="685"/>
                </a:lnTo>
                <a:cubicBezTo>
                  <a:pt x="595" y="686"/>
                  <a:pt x="598" y="687"/>
                  <a:pt x="600" y="688"/>
                </a:cubicBezTo>
                <a:lnTo>
                  <a:pt x="600" y="688"/>
                </a:lnTo>
                <a:cubicBezTo>
                  <a:pt x="615" y="694"/>
                  <a:pt x="631" y="699"/>
                  <a:pt x="647" y="704"/>
                </a:cubicBezTo>
                <a:lnTo>
                  <a:pt x="647" y="704"/>
                </a:lnTo>
                <a:cubicBezTo>
                  <a:pt x="650" y="706"/>
                  <a:pt x="653" y="707"/>
                  <a:pt x="655" y="707"/>
                </a:cubicBezTo>
                <a:lnTo>
                  <a:pt x="655" y="707"/>
                </a:lnTo>
                <a:cubicBezTo>
                  <a:pt x="671" y="712"/>
                  <a:pt x="686" y="718"/>
                  <a:pt x="702" y="722"/>
                </a:cubicBezTo>
                <a:lnTo>
                  <a:pt x="702" y="722"/>
                </a:lnTo>
                <a:cubicBezTo>
                  <a:pt x="707" y="723"/>
                  <a:pt x="711" y="725"/>
                  <a:pt x="714" y="726"/>
                </a:cubicBezTo>
                <a:lnTo>
                  <a:pt x="714" y="726"/>
                </a:lnTo>
                <a:cubicBezTo>
                  <a:pt x="728" y="729"/>
                  <a:pt x="741" y="733"/>
                  <a:pt x="754" y="736"/>
                </a:cubicBezTo>
                <a:lnTo>
                  <a:pt x="754" y="736"/>
                </a:lnTo>
                <a:cubicBezTo>
                  <a:pt x="759" y="737"/>
                  <a:pt x="764" y="738"/>
                  <a:pt x="768" y="740"/>
                </a:cubicBezTo>
                <a:lnTo>
                  <a:pt x="768" y="740"/>
                </a:lnTo>
                <a:cubicBezTo>
                  <a:pt x="785" y="743"/>
                  <a:pt x="802" y="748"/>
                  <a:pt x="819" y="751"/>
                </a:cubicBezTo>
                <a:lnTo>
                  <a:pt x="819" y="751"/>
                </a:lnTo>
                <a:cubicBezTo>
                  <a:pt x="821" y="751"/>
                  <a:pt x="823" y="752"/>
                  <a:pt x="825" y="752"/>
                </a:cubicBezTo>
                <a:lnTo>
                  <a:pt x="825" y="752"/>
                </a:lnTo>
                <a:cubicBezTo>
                  <a:pt x="840" y="756"/>
                  <a:pt x="857" y="758"/>
                  <a:pt x="874" y="761"/>
                </a:cubicBezTo>
                <a:lnTo>
                  <a:pt x="874" y="761"/>
                </a:lnTo>
                <a:cubicBezTo>
                  <a:pt x="878" y="762"/>
                  <a:pt x="882" y="762"/>
                  <a:pt x="886" y="763"/>
                </a:cubicBezTo>
                <a:lnTo>
                  <a:pt x="886" y="763"/>
                </a:lnTo>
                <a:cubicBezTo>
                  <a:pt x="890" y="764"/>
                  <a:pt x="895" y="764"/>
                  <a:pt x="899" y="765"/>
                </a:cubicBezTo>
                <a:lnTo>
                  <a:pt x="899" y="765"/>
                </a:lnTo>
                <a:cubicBezTo>
                  <a:pt x="905" y="766"/>
                  <a:pt x="911" y="767"/>
                  <a:pt x="917" y="768"/>
                </a:cubicBezTo>
                <a:lnTo>
                  <a:pt x="917" y="768"/>
                </a:lnTo>
                <a:cubicBezTo>
                  <a:pt x="921" y="769"/>
                  <a:pt x="925" y="769"/>
                  <a:pt x="930" y="770"/>
                </a:cubicBezTo>
                <a:lnTo>
                  <a:pt x="930" y="770"/>
                </a:lnTo>
                <a:cubicBezTo>
                  <a:pt x="937" y="770"/>
                  <a:pt x="943" y="771"/>
                  <a:pt x="948" y="771"/>
                </a:cubicBezTo>
                <a:lnTo>
                  <a:pt x="948" y="771"/>
                </a:lnTo>
                <a:cubicBezTo>
                  <a:pt x="953" y="772"/>
                  <a:pt x="957" y="773"/>
                  <a:pt x="962" y="773"/>
                </a:cubicBezTo>
                <a:lnTo>
                  <a:pt x="962" y="773"/>
                </a:lnTo>
                <a:cubicBezTo>
                  <a:pt x="968" y="774"/>
                  <a:pt x="975" y="775"/>
                  <a:pt x="981" y="775"/>
                </a:cubicBezTo>
                <a:lnTo>
                  <a:pt x="981" y="775"/>
                </a:lnTo>
                <a:cubicBezTo>
                  <a:pt x="985" y="775"/>
                  <a:pt x="989" y="776"/>
                  <a:pt x="993" y="776"/>
                </a:cubicBezTo>
                <a:lnTo>
                  <a:pt x="993" y="776"/>
                </a:lnTo>
                <a:cubicBezTo>
                  <a:pt x="998" y="776"/>
                  <a:pt x="1003" y="777"/>
                  <a:pt x="1007" y="777"/>
                </a:cubicBezTo>
                <a:lnTo>
                  <a:pt x="1007" y="777"/>
                </a:lnTo>
                <a:cubicBezTo>
                  <a:pt x="1013" y="778"/>
                  <a:pt x="1018" y="778"/>
                  <a:pt x="1023" y="778"/>
                </a:cubicBezTo>
                <a:lnTo>
                  <a:pt x="1023" y="778"/>
                </a:lnTo>
                <a:cubicBezTo>
                  <a:pt x="1028" y="779"/>
                  <a:pt x="1033" y="779"/>
                  <a:pt x="1038" y="779"/>
                </a:cubicBezTo>
                <a:lnTo>
                  <a:pt x="1038" y="779"/>
                </a:lnTo>
                <a:cubicBezTo>
                  <a:pt x="1043" y="779"/>
                  <a:pt x="1048" y="779"/>
                  <a:pt x="1053" y="780"/>
                </a:cubicBezTo>
                <a:lnTo>
                  <a:pt x="1053" y="780"/>
                </a:lnTo>
                <a:cubicBezTo>
                  <a:pt x="1058" y="780"/>
                  <a:pt x="1063" y="780"/>
                  <a:pt x="1068" y="780"/>
                </a:cubicBezTo>
                <a:lnTo>
                  <a:pt x="1068" y="780"/>
                </a:lnTo>
                <a:cubicBezTo>
                  <a:pt x="1072" y="781"/>
                  <a:pt x="1078" y="781"/>
                  <a:pt x="1083" y="781"/>
                </a:cubicBezTo>
                <a:lnTo>
                  <a:pt x="1083" y="781"/>
                </a:lnTo>
                <a:cubicBezTo>
                  <a:pt x="1088" y="781"/>
                  <a:pt x="1092" y="781"/>
                  <a:pt x="1097" y="781"/>
                </a:cubicBezTo>
                <a:lnTo>
                  <a:pt x="1097" y="781"/>
                </a:lnTo>
                <a:cubicBezTo>
                  <a:pt x="1104" y="781"/>
                  <a:pt x="1112" y="781"/>
                  <a:pt x="1119" y="781"/>
                </a:cubicBezTo>
                <a:lnTo>
                  <a:pt x="1113" y="938"/>
                </a:lnTo>
                <a:lnTo>
                  <a:pt x="1110" y="938"/>
                </a:lnTo>
                <a:lnTo>
                  <a:pt x="1110" y="938"/>
                </a:lnTo>
                <a:cubicBezTo>
                  <a:pt x="1109" y="938"/>
                  <a:pt x="1108" y="938"/>
                  <a:pt x="1107" y="938"/>
                </a:cubicBezTo>
                <a:lnTo>
                  <a:pt x="1107" y="938"/>
                </a:lnTo>
                <a:cubicBezTo>
                  <a:pt x="1106" y="938"/>
                  <a:pt x="1105" y="938"/>
                  <a:pt x="1104" y="938"/>
                </a:cubicBezTo>
                <a:lnTo>
                  <a:pt x="1104" y="938"/>
                </a:lnTo>
                <a:cubicBezTo>
                  <a:pt x="1103" y="938"/>
                  <a:pt x="1102" y="938"/>
                  <a:pt x="1102" y="938"/>
                </a:cubicBezTo>
                <a:lnTo>
                  <a:pt x="1102" y="938"/>
                </a:lnTo>
                <a:cubicBezTo>
                  <a:pt x="1098" y="938"/>
                  <a:pt x="1095" y="937"/>
                  <a:pt x="1092" y="937"/>
                </a:cubicBezTo>
                <a:lnTo>
                  <a:pt x="1092" y="937"/>
                </a:lnTo>
                <a:cubicBezTo>
                  <a:pt x="1087" y="937"/>
                  <a:pt x="1083" y="937"/>
                  <a:pt x="1078" y="937"/>
                </a:cubicBezTo>
                <a:lnTo>
                  <a:pt x="1078" y="937"/>
                </a:lnTo>
                <a:cubicBezTo>
                  <a:pt x="1076" y="937"/>
                  <a:pt x="1074" y="937"/>
                  <a:pt x="1072" y="937"/>
                </a:cubicBezTo>
                <a:lnTo>
                  <a:pt x="1072" y="937"/>
                </a:lnTo>
                <a:cubicBezTo>
                  <a:pt x="1069" y="937"/>
                  <a:pt x="1066" y="937"/>
                  <a:pt x="1063" y="937"/>
                </a:cubicBezTo>
                <a:lnTo>
                  <a:pt x="1063" y="937"/>
                </a:lnTo>
                <a:cubicBezTo>
                  <a:pt x="1058" y="937"/>
                  <a:pt x="1053" y="937"/>
                  <a:pt x="1049" y="936"/>
                </a:cubicBezTo>
                <a:lnTo>
                  <a:pt x="1049" y="936"/>
                </a:lnTo>
                <a:cubicBezTo>
                  <a:pt x="1047" y="936"/>
                  <a:pt x="1045" y="936"/>
                  <a:pt x="1044" y="936"/>
                </a:cubicBezTo>
                <a:lnTo>
                  <a:pt x="1044" y="936"/>
                </a:lnTo>
                <a:cubicBezTo>
                  <a:pt x="1040" y="936"/>
                  <a:pt x="1036" y="936"/>
                  <a:pt x="1033" y="936"/>
                </a:cubicBezTo>
                <a:lnTo>
                  <a:pt x="1033" y="936"/>
                </a:lnTo>
                <a:cubicBezTo>
                  <a:pt x="1028" y="936"/>
                  <a:pt x="1023" y="935"/>
                  <a:pt x="1018" y="935"/>
                </a:cubicBezTo>
                <a:lnTo>
                  <a:pt x="1018" y="935"/>
                </a:lnTo>
                <a:cubicBezTo>
                  <a:pt x="1017" y="935"/>
                  <a:pt x="1016" y="934"/>
                  <a:pt x="1014" y="934"/>
                </a:cubicBezTo>
                <a:lnTo>
                  <a:pt x="1014" y="934"/>
                </a:lnTo>
                <a:cubicBezTo>
                  <a:pt x="1011" y="934"/>
                  <a:pt x="1007" y="933"/>
                  <a:pt x="1003" y="933"/>
                </a:cubicBezTo>
                <a:lnTo>
                  <a:pt x="1003" y="933"/>
                </a:lnTo>
                <a:cubicBezTo>
                  <a:pt x="999" y="933"/>
                  <a:pt x="994" y="933"/>
                  <a:pt x="989" y="932"/>
                </a:cubicBezTo>
                <a:lnTo>
                  <a:pt x="989" y="932"/>
                </a:lnTo>
                <a:cubicBezTo>
                  <a:pt x="988" y="932"/>
                  <a:pt x="987" y="932"/>
                  <a:pt x="986" y="932"/>
                </a:cubicBezTo>
                <a:lnTo>
                  <a:pt x="986" y="932"/>
                </a:lnTo>
                <a:cubicBezTo>
                  <a:pt x="982" y="932"/>
                  <a:pt x="979" y="932"/>
                  <a:pt x="976" y="931"/>
                </a:cubicBezTo>
                <a:lnTo>
                  <a:pt x="976" y="931"/>
                </a:lnTo>
                <a:cubicBezTo>
                  <a:pt x="970" y="931"/>
                  <a:pt x="964" y="930"/>
                  <a:pt x="958" y="929"/>
                </a:cubicBezTo>
                <a:lnTo>
                  <a:pt x="958" y="929"/>
                </a:lnTo>
                <a:cubicBezTo>
                  <a:pt x="956" y="929"/>
                  <a:pt x="955" y="929"/>
                  <a:pt x="953" y="929"/>
                </a:cubicBezTo>
                <a:lnTo>
                  <a:pt x="953" y="929"/>
                </a:lnTo>
                <a:cubicBezTo>
                  <a:pt x="950" y="929"/>
                  <a:pt x="948" y="928"/>
                  <a:pt x="944" y="928"/>
                </a:cubicBezTo>
                <a:lnTo>
                  <a:pt x="944" y="928"/>
                </a:lnTo>
                <a:cubicBezTo>
                  <a:pt x="939" y="927"/>
                  <a:pt x="933" y="926"/>
                  <a:pt x="927" y="926"/>
                </a:cubicBezTo>
                <a:lnTo>
                  <a:pt x="927" y="926"/>
                </a:lnTo>
                <a:cubicBezTo>
                  <a:pt x="925" y="926"/>
                  <a:pt x="923" y="925"/>
                  <a:pt x="921" y="925"/>
                </a:cubicBezTo>
                <a:lnTo>
                  <a:pt x="921" y="925"/>
                </a:lnTo>
                <a:cubicBezTo>
                  <a:pt x="918" y="925"/>
                  <a:pt x="916" y="925"/>
                  <a:pt x="913" y="924"/>
                </a:cubicBezTo>
                <a:lnTo>
                  <a:pt x="913" y="924"/>
                </a:lnTo>
                <a:cubicBezTo>
                  <a:pt x="908" y="923"/>
                  <a:pt x="902" y="922"/>
                  <a:pt x="896" y="921"/>
                </a:cubicBezTo>
                <a:lnTo>
                  <a:pt x="896" y="921"/>
                </a:lnTo>
                <a:cubicBezTo>
                  <a:pt x="893" y="921"/>
                  <a:pt x="891" y="921"/>
                  <a:pt x="888" y="920"/>
                </a:cubicBezTo>
                <a:lnTo>
                  <a:pt x="888" y="920"/>
                </a:lnTo>
                <a:cubicBezTo>
                  <a:pt x="886" y="920"/>
                  <a:pt x="885" y="920"/>
                  <a:pt x="883" y="920"/>
                </a:cubicBezTo>
                <a:lnTo>
                  <a:pt x="883" y="920"/>
                </a:lnTo>
                <a:cubicBezTo>
                  <a:pt x="880" y="919"/>
                  <a:pt x="878" y="919"/>
                  <a:pt x="875" y="918"/>
                </a:cubicBezTo>
                <a:lnTo>
                  <a:pt x="875" y="918"/>
                </a:lnTo>
                <a:cubicBezTo>
                  <a:pt x="874" y="918"/>
                  <a:pt x="872" y="918"/>
                  <a:pt x="871" y="918"/>
                </a:cubicBezTo>
                <a:lnTo>
                  <a:pt x="871" y="918"/>
                </a:lnTo>
                <a:cubicBezTo>
                  <a:pt x="866" y="916"/>
                  <a:pt x="861" y="916"/>
                  <a:pt x="856" y="915"/>
                </a:cubicBezTo>
                <a:lnTo>
                  <a:pt x="856" y="915"/>
                </a:lnTo>
                <a:cubicBezTo>
                  <a:pt x="845" y="913"/>
                  <a:pt x="834" y="911"/>
                  <a:pt x="822" y="909"/>
                </a:cubicBezTo>
                <a:lnTo>
                  <a:pt x="822" y="909"/>
                </a:lnTo>
                <a:cubicBezTo>
                  <a:pt x="820" y="908"/>
                  <a:pt x="819" y="908"/>
                  <a:pt x="817" y="907"/>
                </a:cubicBezTo>
                <a:lnTo>
                  <a:pt x="817" y="907"/>
                </a:lnTo>
                <a:cubicBezTo>
                  <a:pt x="817" y="907"/>
                  <a:pt x="816" y="907"/>
                  <a:pt x="815" y="907"/>
                </a:cubicBezTo>
                <a:lnTo>
                  <a:pt x="815" y="907"/>
                </a:lnTo>
                <a:cubicBezTo>
                  <a:pt x="802" y="904"/>
                  <a:pt x="788" y="901"/>
                  <a:pt x="775" y="898"/>
                </a:cubicBezTo>
                <a:lnTo>
                  <a:pt x="775" y="898"/>
                </a:lnTo>
                <a:cubicBezTo>
                  <a:pt x="772" y="898"/>
                  <a:pt x="770" y="896"/>
                  <a:pt x="767" y="896"/>
                </a:cubicBezTo>
                <a:lnTo>
                  <a:pt x="767" y="896"/>
                </a:lnTo>
                <a:cubicBezTo>
                  <a:pt x="762" y="894"/>
                  <a:pt x="757" y="893"/>
                  <a:pt x="753" y="893"/>
                </a:cubicBezTo>
                <a:lnTo>
                  <a:pt x="753" y="893"/>
                </a:lnTo>
                <a:cubicBezTo>
                  <a:pt x="747" y="891"/>
                  <a:pt x="741" y="890"/>
                  <a:pt x="735" y="888"/>
                </a:cubicBezTo>
                <a:lnTo>
                  <a:pt x="735" y="888"/>
                </a:lnTo>
                <a:cubicBezTo>
                  <a:pt x="728" y="886"/>
                  <a:pt x="721" y="884"/>
                  <a:pt x="713" y="881"/>
                </a:cubicBezTo>
                <a:lnTo>
                  <a:pt x="713" y="881"/>
                </a:lnTo>
                <a:cubicBezTo>
                  <a:pt x="710" y="880"/>
                  <a:pt x="705" y="879"/>
                  <a:pt x="702" y="878"/>
                </a:cubicBezTo>
                <a:lnTo>
                  <a:pt x="702" y="878"/>
                </a:lnTo>
                <a:cubicBezTo>
                  <a:pt x="699" y="877"/>
                  <a:pt x="697" y="877"/>
                  <a:pt x="696" y="877"/>
                </a:cubicBezTo>
                <a:lnTo>
                  <a:pt x="696" y="877"/>
                </a:lnTo>
                <a:cubicBezTo>
                  <a:pt x="682" y="873"/>
                  <a:pt x="668" y="868"/>
                  <a:pt x="655" y="863"/>
                </a:cubicBezTo>
                <a:lnTo>
                  <a:pt x="655" y="863"/>
                </a:lnTo>
                <a:cubicBezTo>
                  <a:pt x="654" y="863"/>
                  <a:pt x="652" y="863"/>
                  <a:pt x="651" y="862"/>
                </a:cubicBezTo>
                <a:lnTo>
                  <a:pt x="651" y="862"/>
                </a:lnTo>
                <a:cubicBezTo>
                  <a:pt x="650" y="862"/>
                  <a:pt x="648" y="861"/>
                  <a:pt x="647" y="861"/>
                </a:cubicBezTo>
                <a:lnTo>
                  <a:pt x="647" y="861"/>
                </a:lnTo>
                <a:cubicBezTo>
                  <a:pt x="631" y="855"/>
                  <a:pt x="616" y="850"/>
                  <a:pt x="601" y="844"/>
                </a:cubicBezTo>
                <a:lnTo>
                  <a:pt x="601" y="844"/>
                </a:lnTo>
                <a:cubicBezTo>
                  <a:pt x="598" y="843"/>
                  <a:pt x="596" y="842"/>
                  <a:pt x="593" y="841"/>
                </a:cubicBezTo>
                <a:lnTo>
                  <a:pt x="593" y="841"/>
                </a:lnTo>
                <a:cubicBezTo>
                  <a:pt x="589" y="839"/>
                  <a:pt x="583" y="837"/>
                  <a:pt x="578" y="835"/>
                </a:cubicBezTo>
                <a:lnTo>
                  <a:pt x="578" y="835"/>
                </a:lnTo>
                <a:cubicBezTo>
                  <a:pt x="568" y="831"/>
                  <a:pt x="557" y="827"/>
                  <a:pt x="547" y="822"/>
                </a:cubicBezTo>
                <a:lnTo>
                  <a:pt x="547" y="822"/>
                </a:lnTo>
                <a:cubicBezTo>
                  <a:pt x="546" y="821"/>
                  <a:pt x="545" y="821"/>
                  <a:pt x="543" y="821"/>
                </a:cubicBezTo>
                <a:lnTo>
                  <a:pt x="543" y="821"/>
                </a:lnTo>
                <a:cubicBezTo>
                  <a:pt x="528" y="813"/>
                  <a:pt x="513" y="806"/>
                  <a:pt x="498" y="799"/>
                </a:cubicBezTo>
                <a:lnTo>
                  <a:pt x="498" y="799"/>
                </a:lnTo>
                <a:cubicBezTo>
                  <a:pt x="498" y="799"/>
                  <a:pt x="497" y="799"/>
                  <a:pt x="495" y="798"/>
                </a:cubicBezTo>
                <a:lnTo>
                  <a:pt x="495" y="798"/>
                </a:lnTo>
                <a:cubicBezTo>
                  <a:pt x="487" y="793"/>
                  <a:pt x="477" y="788"/>
                  <a:pt x="467" y="783"/>
                </a:cubicBezTo>
                <a:lnTo>
                  <a:pt x="467" y="783"/>
                </a:lnTo>
                <a:cubicBezTo>
                  <a:pt x="463" y="781"/>
                  <a:pt x="457" y="778"/>
                  <a:pt x="452" y="775"/>
                </a:cubicBezTo>
                <a:lnTo>
                  <a:pt x="452" y="775"/>
                </a:lnTo>
                <a:cubicBezTo>
                  <a:pt x="451" y="774"/>
                  <a:pt x="449" y="773"/>
                  <a:pt x="448" y="773"/>
                </a:cubicBezTo>
                <a:lnTo>
                  <a:pt x="448" y="773"/>
                </a:lnTo>
                <a:cubicBezTo>
                  <a:pt x="447" y="773"/>
                  <a:pt x="447" y="772"/>
                  <a:pt x="446" y="771"/>
                </a:cubicBezTo>
                <a:lnTo>
                  <a:pt x="446" y="771"/>
                </a:lnTo>
                <a:cubicBezTo>
                  <a:pt x="432" y="764"/>
                  <a:pt x="419" y="756"/>
                  <a:pt x="406" y="748"/>
                </a:cubicBezTo>
                <a:lnTo>
                  <a:pt x="406" y="748"/>
                </a:lnTo>
                <a:cubicBezTo>
                  <a:pt x="403" y="747"/>
                  <a:pt x="402" y="745"/>
                  <a:pt x="399" y="744"/>
                </a:cubicBezTo>
                <a:lnTo>
                  <a:pt x="399" y="744"/>
                </a:lnTo>
                <a:cubicBezTo>
                  <a:pt x="388" y="737"/>
                  <a:pt x="377" y="731"/>
                  <a:pt x="367" y="723"/>
                </a:cubicBezTo>
                <a:lnTo>
                  <a:pt x="367" y="723"/>
                </a:lnTo>
                <a:cubicBezTo>
                  <a:pt x="365" y="722"/>
                  <a:pt x="363" y="720"/>
                  <a:pt x="361" y="719"/>
                </a:cubicBezTo>
                <a:lnTo>
                  <a:pt x="361" y="719"/>
                </a:lnTo>
                <a:cubicBezTo>
                  <a:pt x="359" y="718"/>
                  <a:pt x="357" y="716"/>
                  <a:pt x="354" y="715"/>
                </a:cubicBezTo>
                <a:lnTo>
                  <a:pt x="354" y="715"/>
                </a:lnTo>
                <a:cubicBezTo>
                  <a:pt x="342" y="706"/>
                  <a:pt x="329" y="697"/>
                  <a:pt x="318" y="688"/>
                </a:cubicBezTo>
                <a:lnTo>
                  <a:pt x="318" y="688"/>
                </a:lnTo>
                <a:cubicBezTo>
                  <a:pt x="316" y="686"/>
                  <a:pt x="315" y="686"/>
                  <a:pt x="313" y="685"/>
                </a:cubicBezTo>
                <a:lnTo>
                  <a:pt x="313" y="685"/>
                </a:lnTo>
                <a:cubicBezTo>
                  <a:pt x="300" y="675"/>
                  <a:pt x="288" y="665"/>
                  <a:pt x="276" y="655"/>
                </a:cubicBezTo>
                <a:lnTo>
                  <a:pt x="276" y="655"/>
                </a:lnTo>
                <a:cubicBezTo>
                  <a:pt x="268" y="648"/>
                  <a:pt x="260" y="641"/>
                  <a:pt x="252" y="633"/>
                </a:cubicBezTo>
                <a:lnTo>
                  <a:pt x="252" y="633"/>
                </a:lnTo>
                <a:cubicBezTo>
                  <a:pt x="251" y="632"/>
                  <a:pt x="249" y="631"/>
                  <a:pt x="248" y="630"/>
                </a:cubicBezTo>
                <a:lnTo>
                  <a:pt x="248" y="630"/>
                </a:lnTo>
                <a:cubicBezTo>
                  <a:pt x="246" y="627"/>
                  <a:pt x="242" y="625"/>
                  <a:pt x="240" y="622"/>
                </a:cubicBezTo>
                <a:lnTo>
                  <a:pt x="240" y="622"/>
                </a:lnTo>
                <a:cubicBezTo>
                  <a:pt x="236" y="619"/>
                  <a:pt x="233" y="616"/>
                  <a:pt x="229" y="612"/>
                </a:cubicBezTo>
                <a:lnTo>
                  <a:pt x="229" y="612"/>
                </a:lnTo>
                <a:cubicBezTo>
                  <a:pt x="226" y="610"/>
                  <a:pt x="224" y="606"/>
                  <a:pt x="221" y="603"/>
                </a:cubicBezTo>
                <a:lnTo>
                  <a:pt x="221" y="603"/>
                </a:lnTo>
                <a:cubicBezTo>
                  <a:pt x="218" y="601"/>
                  <a:pt x="216" y="598"/>
                  <a:pt x="212" y="595"/>
                </a:cubicBezTo>
                <a:lnTo>
                  <a:pt x="212" y="595"/>
                </a:lnTo>
                <a:cubicBezTo>
                  <a:pt x="211" y="594"/>
                  <a:pt x="209" y="592"/>
                  <a:pt x="208" y="590"/>
                </a:cubicBezTo>
                <a:lnTo>
                  <a:pt x="208" y="590"/>
                </a:lnTo>
                <a:cubicBezTo>
                  <a:pt x="202" y="584"/>
                  <a:pt x="197" y="579"/>
                  <a:pt x="192" y="573"/>
                </a:cubicBezTo>
                <a:lnTo>
                  <a:pt x="192" y="573"/>
                </a:lnTo>
                <a:cubicBezTo>
                  <a:pt x="190" y="572"/>
                  <a:pt x="189" y="570"/>
                  <a:pt x="188" y="569"/>
                </a:cubicBezTo>
                <a:lnTo>
                  <a:pt x="188" y="569"/>
                </a:lnTo>
                <a:cubicBezTo>
                  <a:pt x="187" y="569"/>
                  <a:pt x="187" y="568"/>
                  <a:pt x="187" y="567"/>
                </a:cubicBezTo>
                <a:lnTo>
                  <a:pt x="187" y="567"/>
                </a:lnTo>
                <a:cubicBezTo>
                  <a:pt x="184" y="564"/>
                  <a:pt x="181" y="561"/>
                  <a:pt x="179" y="558"/>
                </a:cubicBezTo>
                <a:lnTo>
                  <a:pt x="179" y="558"/>
                </a:lnTo>
                <a:cubicBezTo>
                  <a:pt x="173" y="552"/>
                  <a:pt x="168" y="546"/>
                  <a:pt x="163" y="540"/>
                </a:cubicBezTo>
                <a:lnTo>
                  <a:pt x="163" y="540"/>
                </a:lnTo>
                <a:cubicBezTo>
                  <a:pt x="162" y="539"/>
                  <a:pt x="162" y="539"/>
                  <a:pt x="161" y="537"/>
                </a:cubicBezTo>
                <a:lnTo>
                  <a:pt x="161" y="537"/>
                </a:lnTo>
                <a:cubicBezTo>
                  <a:pt x="161" y="537"/>
                  <a:pt x="160" y="536"/>
                  <a:pt x="159" y="535"/>
                </a:cubicBezTo>
                <a:lnTo>
                  <a:pt x="159" y="535"/>
                </a:lnTo>
                <a:cubicBezTo>
                  <a:pt x="157" y="532"/>
                  <a:pt x="154" y="529"/>
                  <a:pt x="152" y="525"/>
                </a:cubicBezTo>
                <a:lnTo>
                  <a:pt x="152" y="525"/>
                </a:lnTo>
                <a:cubicBezTo>
                  <a:pt x="146" y="519"/>
                  <a:pt x="142" y="512"/>
                  <a:pt x="137" y="506"/>
                </a:cubicBezTo>
                <a:lnTo>
                  <a:pt x="137" y="506"/>
                </a:lnTo>
                <a:cubicBezTo>
                  <a:pt x="136" y="505"/>
                  <a:pt x="135" y="504"/>
                  <a:pt x="134" y="502"/>
                </a:cubicBezTo>
                <a:lnTo>
                  <a:pt x="134" y="502"/>
                </a:lnTo>
                <a:cubicBezTo>
                  <a:pt x="132" y="500"/>
                  <a:pt x="130" y="496"/>
                  <a:pt x="127" y="493"/>
                </a:cubicBezTo>
                <a:lnTo>
                  <a:pt x="127" y="493"/>
                </a:lnTo>
                <a:cubicBezTo>
                  <a:pt x="123" y="487"/>
                  <a:pt x="119" y="480"/>
                  <a:pt x="115" y="474"/>
                </a:cubicBezTo>
                <a:lnTo>
                  <a:pt x="115" y="474"/>
                </a:lnTo>
                <a:cubicBezTo>
                  <a:pt x="114" y="472"/>
                  <a:pt x="113" y="471"/>
                  <a:pt x="111" y="469"/>
                </a:cubicBezTo>
                <a:lnTo>
                  <a:pt x="111" y="469"/>
                </a:lnTo>
                <a:cubicBezTo>
                  <a:pt x="110" y="466"/>
                  <a:pt x="108" y="463"/>
                  <a:pt x="106" y="460"/>
                </a:cubicBezTo>
                <a:lnTo>
                  <a:pt x="106" y="460"/>
                </a:lnTo>
                <a:cubicBezTo>
                  <a:pt x="102" y="454"/>
                  <a:pt x="98" y="448"/>
                  <a:pt x="94" y="441"/>
                </a:cubicBezTo>
                <a:lnTo>
                  <a:pt x="94" y="441"/>
                </a:lnTo>
                <a:cubicBezTo>
                  <a:pt x="93" y="439"/>
                  <a:pt x="92" y="438"/>
                  <a:pt x="91" y="435"/>
                </a:cubicBezTo>
                <a:lnTo>
                  <a:pt x="91" y="435"/>
                </a:lnTo>
                <a:cubicBezTo>
                  <a:pt x="89" y="432"/>
                  <a:pt x="87" y="428"/>
                  <a:pt x="85" y="424"/>
                </a:cubicBezTo>
                <a:lnTo>
                  <a:pt x="85" y="424"/>
                </a:lnTo>
                <a:cubicBezTo>
                  <a:pt x="83" y="421"/>
                  <a:pt x="82" y="418"/>
                  <a:pt x="80" y="416"/>
                </a:cubicBezTo>
                <a:lnTo>
                  <a:pt x="80" y="416"/>
                </a:lnTo>
                <a:cubicBezTo>
                  <a:pt x="80" y="414"/>
                  <a:pt x="79" y="413"/>
                  <a:pt x="79" y="411"/>
                </a:cubicBezTo>
                <a:lnTo>
                  <a:pt x="79" y="411"/>
                </a:lnTo>
                <a:cubicBezTo>
                  <a:pt x="77" y="410"/>
                  <a:pt x="77" y="409"/>
                  <a:pt x="76" y="407"/>
                </a:cubicBezTo>
                <a:lnTo>
                  <a:pt x="76" y="407"/>
                </a:lnTo>
                <a:cubicBezTo>
                  <a:pt x="74" y="402"/>
                  <a:pt x="71" y="397"/>
                  <a:pt x="69" y="392"/>
                </a:cubicBezTo>
                <a:lnTo>
                  <a:pt x="69" y="392"/>
                </a:lnTo>
                <a:cubicBezTo>
                  <a:pt x="67" y="389"/>
                  <a:pt x="65" y="385"/>
                  <a:pt x="63" y="381"/>
                </a:cubicBezTo>
                <a:lnTo>
                  <a:pt x="63" y="381"/>
                </a:lnTo>
                <a:cubicBezTo>
                  <a:pt x="63" y="380"/>
                  <a:pt x="63" y="380"/>
                  <a:pt x="62" y="378"/>
                </a:cubicBezTo>
                <a:lnTo>
                  <a:pt x="62" y="378"/>
                </a:lnTo>
                <a:cubicBezTo>
                  <a:pt x="59" y="372"/>
                  <a:pt x="56" y="364"/>
                  <a:pt x="53" y="357"/>
                </a:cubicBezTo>
                <a:lnTo>
                  <a:pt x="53" y="357"/>
                </a:lnTo>
                <a:cubicBezTo>
                  <a:pt x="52" y="355"/>
                  <a:pt x="51" y="353"/>
                  <a:pt x="51" y="350"/>
                </a:cubicBezTo>
                <a:lnTo>
                  <a:pt x="51" y="350"/>
                </a:lnTo>
                <a:cubicBezTo>
                  <a:pt x="50" y="350"/>
                  <a:pt x="50" y="350"/>
                  <a:pt x="50" y="350"/>
                </a:cubicBezTo>
                <a:lnTo>
                  <a:pt x="50" y="350"/>
                </a:lnTo>
                <a:cubicBezTo>
                  <a:pt x="46" y="340"/>
                  <a:pt x="42" y="330"/>
                  <a:pt x="39" y="320"/>
                </a:cubicBezTo>
                <a:lnTo>
                  <a:pt x="39" y="320"/>
                </a:lnTo>
                <a:cubicBezTo>
                  <a:pt x="39" y="320"/>
                  <a:pt x="39" y="320"/>
                  <a:pt x="39" y="319"/>
                </a:cubicBezTo>
                <a:lnTo>
                  <a:pt x="39" y="319"/>
                </a:lnTo>
                <a:cubicBezTo>
                  <a:pt x="38" y="317"/>
                  <a:pt x="38" y="315"/>
                  <a:pt x="37" y="313"/>
                </a:cubicBezTo>
                <a:lnTo>
                  <a:pt x="37" y="313"/>
                </a:lnTo>
                <a:cubicBezTo>
                  <a:pt x="35" y="306"/>
                  <a:pt x="33" y="300"/>
                  <a:pt x="30" y="293"/>
                </a:cubicBezTo>
                <a:lnTo>
                  <a:pt x="30" y="293"/>
                </a:lnTo>
                <a:cubicBezTo>
                  <a:pt x="30" y="292"/>
                  <a:pt x="30" y="290"/>
                  <a:pt x="30" y="288"/>
                </a:cubicBezTo>
                <a:lnTo>
                  <a:pt x="30" y="288"/>
                </a:lnTo>
                <a:cubicBezTo>
                  <a:pt x="29" y="287"/>
                  <a:pt x="28" y="287"/>
                  <a:pt x="28" y="285"/>
                </a:cubicBezTo>
                <a:lnTo>
                  <a:pt x="28" y="285"/>
                </a:lnTo>
                <a:cubicBezTo>
                  <a:pt x="28" y="283"/>
                  <a:pt x="27" y="281"/>
                  <a:pt x="27" y="278"/>
                </a:cubicBezTo>
                <a:lnTo>
                  <a:pt x="27" y="278"/>
                </a:lnTo>
                <a:cubicBezTo>
                  <a:pt x="25" y="274"/>
                  <a:pt x="24" y="270"/>
                  <a:pt x="23" y="266"/>
                </a:cubicBezTo>
                <a:lnTo>
                  <a:pt x="23" y="266"/>
                </a:lnTo>
                <a:cubicBezTo>
                  <a:pt x="23" y="263"/>
                  <a:pt x="22" y="260"/>
                  <a:pt x="22" y="258"/>
                </a:cubicBezTo>
                <a:lnTo>
                  <a:pt x="22" y="258"/>
                </a:lnTo>
                <a:cubicBezTo>
                  <a:pt x="20" y="254"/>
                  <a:pt x="20" y="250"/>
                  <a:pt x="19" y="246"/>
                </a:cubicBezTo>
                <a:lnTo>
                  <a:pt x="19" y="246"/>
                </a:lnTo>
                <a:cubicBezTo>
                  <a:pt x="19" y="244"/>
                  <a:pt x="18" y="241"/>
                  <a:pt x="17" y="238"/>
                </a:cubicBezTo>
                <a:lnTo>
                  <a:pt x="17" y="238"/>
                </a:lnTo>
                <a:cubicBezTo>
                  <a:pt x="17" y="234"/>
                  <a:pt x="16" y="230"/>
                  <a:pt x="15" y="226"/>
                </a:cubicBezTo>
                <a:lnTo>
                  <a:pt x="15" y="226"/>
                </a:lnTo>
                <a:cubicBezTo>
                  <a:pt x="14" y="222"/>
                  <a:pt x="14" y="219"/>
                  <a:pt x="14" y="215"/>
                </a:cubicBezTo>
                <a:lnTo>
                  <a:pt x="14" y="215"/>
                </a:lnTo>
                <a:cubicBezTo>
                  <a:pt x="13" y="214"/>
                  <a:pt x="13" y="212"/>
                  <a:pt x="12" y="211"/>
                </a:cubicBezTo>
                <a:lnTo>
                  <a:pt x="12" y="211"/>
                </a:lnTo>
                <a:cubicBezTo>
                  <a:pt x="12" y="206"/>
                  <a:pt x="11" y="201"/>
                  <a:pt x="11" y="196"/>
                </a:cubicBezTo>
                <a:lnTo>
                  <a:pt x="11" y="196"/>
                </a:lnTo>
                <a:cubicBezTo>
                  <a:pt x="10" y="193"/>
                  <a:pt x="10" y="190"/>
                  <a:pt x="9" y="187"/>
                </a:cubicBezTo>
                <a:lnTo>
                  <a:pt x="9" y="187"/>
                </a:lnTo>
                <a:cubicBezTo>
                  <a:pt x="9" y="186"/>
                  <a:pt x="9" y="185"/>
                  <a:pt x="9" y="184"/>
                </a:cubicBezTo>
                <a:lnTo>
                  <a:pt x="9" y="184"/>
                </a:lnTo>
                <a:cubicBezTo>
                  <a:pt x="9" y="183"/>
                  <a:pt x="9" y="182"/>
                  <a:pt x="9" y="181"/>
                </a:cubicBezTo>
                <a:lnTo>
                  <a:pt x="9" y="181"/>
                </a:lnTo>
                <a:cubicBezTo>
                  <a:pt x="9" y="177"/>
                  <a:pt x="8" y="172"/>
                  <a:pt x="8" y="167"/>
                </a:cubicBezTo>
                <a:lnTo>
                  <a:pt x="8" y="167"/>
                </a:lnTo>
                <a:cubicBezTo>
                  <a:pt x="7" y="161"/>
                  <a:pt x="7" y="156"/>
                  <a:pt x="7" y="151"/>
                </a:cubicBezTo>
                <a:lnTo>
                  <a:pt x="0" y="0"/>
                </a:lnTo>
                <a:lnTo>
                  <a:pt x="0" y="0"/>
                </a:lnTo>
                <a:cubicBezTo>
                  <a:pt x="1" y="11"/>
                  <a:pt x="1" y="20"/>
                  <a:pt x="3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197">
            <a:extLst>
              <a:ext uri="{FF2B5EF4-FFF2-40B4-BE49-F238E27FC236}">
                <a16:creationId xmlns:a16="http://schemas.microsoft.com/office/drawing/2014/main" id="{03A080D0-FD39-4B4E-A05A-3E0BD797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693" y="6838770"/>
            <a:ext cx="1395206" cy="1169997"/>
          </a:xfrm>
          <a:custGeom>
            <a:avLst/>
            <a:gdLst>
              <a:gd name="T0" fmla="*/ 9 w 1120"/>
              <a:gd name="T1" fmla="*/ 73 h 939"/>
              <a:gd name="T2" fmla="*/ 20 w 1120"/>
              <a:gd name="T3" fmla="*/ 125 h 939"/>
              <a:gd name="T4" fmla="*/ 44 w 1120"/>
              <a:gd name="T5" fmla="*/ 197 h 939"/>
              <a:gd name="T6" fmla="*/ 63 w 1120"/>
              <a:gd name="T7" fmla="*/ 238 h 939"/>
              <a:gd name="T8" fmla="*/ 100 w 1120"/>
              <a:gd name="T9" fmla="*/ 306 h 939"/>
              <a:gd name="T10" fmla="*/ 132 w 1120"/>
              <a:gd name="T11" fmla="*/ 351 h 939"/>
              <a:gd name="T12" fmla="*/ 183 w 1120"/>
              <a:gd name="T13" fmla="*/ 414 h 939"/>
              <a:gd name="T14" fmla="*/ 216 w 1120"/>
              <a:gd name="T15" fmla="*/ 449 h 939"/>
              <a:gd name="T16" fmla="*/ 293 w 1120"/>
              <a:gd name="T17" fmla="*/ 517 h 939"/>
              <a:gd name="T18" fmla="*/ 323 w 1120"/>
              <a:gd name="T19" fmla="*/ 540 h 939"/>
              <a:gd name="T20" fmla="*/ 370 w 1120"/>
              <a:gd name="T21" fmla="*/ 571 h 939"/>
              <a:gd name="T22" fmla="*/ 408 w 1120"/>
              <a:gd name="T23" fmla="*/ 595 h 939"/>
              <a:gd name="T24" fmla="*/ 450 w 1120"/>
              <a:gd name="T25" fmla="*/ 619 h 939"/>
              <a:gd name="T26" fmla="*/ 543 w 1120"/>
              <a:gd name="T27" fmla="*/ 665 h 939"/>
              <a:gd name="T28" fmla="*/ 647 w 1120"/>
              <a:gd name="T29" fmla="*/ 704 h 939"/>
              <a:gd name="T30" fmla="*/ 714 w 1120"/>
              <a:gd name="T31" fmla="*/ 726 h 939"/>
              <a:gd name="T32" fmla="*/ 825 w 1120"/>
              <a:gd name="T33" fmla="*/ 752 h 939"/>
              <a:gd name="T34" fmla="*/ 899 w 1120"/>
              <a:gd name="T35" fmla="*/ 765 h 939"/>
              <a:gd name="T36" fmla="*/ 962 w 1120"/>
              <a:gd name="T37" fmla="*/ 773 h 939"/>
              <a:gd name="T38" fmla="*/ 1007 w 1120"/>
              <a:gd name="T39" fmla="*/ 777 h 939"/>
              <a:gd name="T40" fmla="*/ 1068 w 1120"/>
              <a:gd name="T41" fmla="*/ 780 h 939"/>
              <a:gd name="T42" fmla="*/ 1113 w 1120"/>
              <a:gd name="T43" fmla="*/ 938 h 939"/>
              <a:gd name="T44" fmla="*/ 1102 w 1120"/>
              <a:gd name="T45" fmla="*/ 938 h 939"/>
              <a:gd name="T46" fmla="*/ 1072 w 1120"/>
              <a:gd name="T47" fmla="*/ 937 h 939"/>
              <a:gd name="T48" fmla="*/ 1033 w 1120"/>
              <a:gd name="T49" fmla="*/ 936 h 939"/>
              <a:gd name="T50" fmla="*/ 1003 w 1120"/>
              <a:gd name="T51" fmla="*/ 933 h 939"/>
              <a:gd name="T52" fmla="*/ 958 w 1120"/>
              <a:gd name="T53" fmla="*/ 929 h 939"/>
              <a:gd name="T54" fmla="*/ 927 w 1120"/>
              <a:gd name="T55" fmla="*/ 926 h 939"/>
              <a:gd name="T56" fmla="*/ 888 w 1120"/>
              <a:gd name="T57" fmla="*/ 920 h 939"/>
              <a:gd name="T58" fmla="*/ 871 w 1120"/>
              <a:gd name="T59" fmla="*/ 918 h 939"/>
              <a:gd name="T60" fmla="*/ 815 w 1120"/>
              <a:gd name="T61" fmla="*/ 907 h 939"/>
              <a:gd name="T62" fmla="*/ 753 w 1120"/>
              <a:gd name="T63" fmla="*/ 893 h 939"/>
              <a:gd name="T64" fmla="*/ 696 w 1120"/>
              <a:gd name="T65" fmla="*/ 877 h 939"/>
              <a:gd name="T66" fmla="*/ 647 w 1120"/>
              <a:gd name="T67" fmla="*/ 861 h 939"/>
              <a:gd name="T68" fmla="*/ 547 w 1120"/>
              <a:gd name="T69" fmla="*/ 822 h 939"/>
              <a:gd name="T70" fmla="*/ 495 w 1120"/>
              <a:gd name="T71" fmla="*/ 798 h 939"/>
              <a:gd name="T72" fmla="*/ 446 w 1120"/>
              <a:gd name="T73" fmla="*/ 771 h 939"/>
              <a:gd name="T74" fmla="*/ 367 w 1120"/>
              <a:gd name="T75" fmla="*/ 723 h 939"/>
              <a:gd name="T76" fmla="*/ 313 w 1120"/>
              <a:gd name="T77" fmla="*/ 685 h 939"/>
              <a:gd name="T78" fmla="*/ 248 w 1120"/>
              <a:gd name="T79" fmla="*/ 630 h 939"/>
              <a:gd name="T80" fmla="*/ 212 w 1120"/>
              <a:gd name="T81" fmla="*/ 595 h 939"/>
              <a:gd name="T82" fmla="*/ 188 w 1120"/>
              <a:gd name="T83" fmla="*/ 569 h 939"/>
              <a:gd name="T84" fmla="*/ 161 w 1120"/>
              <a:gd name="T85" fmla="*/ 537 h 939"/>
              <a:gd name="T86" fmla="*/ 137 w 1120"/>
              <a:gd name="T87" fmla="*/ 506 h 939"/>
              <a:gd name="T88" fmla="*/ 111 w 1120"/>
              <a:gd name="T89" fmla="*/ 469 h 939"/>
              <a:gd name="T90" fmla="*/ 91 w 1120"/>
              <a:gd name="T91" fmla="*/ 435 h 939"/>
              <a:gd name="T92" fmla="*/ 76 w 1120"/>
              <a:gd name="T93" fmla="*/ 407 h 939"/>
              <a:gd name="T94" fmla="*/ 62 w 1120"/>
              <a:gd name="T95" fmla="*/ 378 h 939"/>
              <a:gd name="T96" fmla="*/ 39 w 1120"/>
              <a:gd name="T97" fmla="*/ 320 h 939"/>
              <a:gd name="T98" fmla="*/ 30 w 1120"/>
              <a:gd name="T99" fmla="*/ 293 h 939"/>
              <a:gd name="T100" fmla="*/ 23 w 1120"/>
              <a:gd name="T101" fmla="*/ 266 h 939"/>
              <a:gd name="T102" fmla="*/ 17 w 1120"/>
              <a:gd name="T103" fmla="*/ 238 h 939"/>
              <a:gd name="T104" fmla="*/ 11 w 1120"/>
              <a:gd name="T105" fmla="*/ 196 h 939"/>
              <a:gd name="T106" fmla="*/ 9 w 1120"/>
              <a:gd name="T107" fmla="*/ 181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0" h="939">
                <a:moveTo>
                  <a:pt x="3" y="31"/>
                </a:moveTo>
                <a:lnTo>
                  <a:pt x="3" y="31"/>
                </a:lnTo>
                <a:cubicBezTo>
                  <a:pt x="3" y="32"/>
                  <a:pt x="3" y="33"/>
                  <a:pt x="3" y="34"/>
                </a:cubicBezTo>
                <a:lnTo>
                  <a:pt x="3" y="34"/>
                </a:lnTo>
                <a:cubicBezTo>
                  <a:pt x="4" y="43"/>
                  <a:pt x="5" y="53"/>
                  <a:pt x="7" y="62"/>
                </a:cubicBezTo>
                <a:lnTo>
                  <a:pt x="7" y="62"/>
                </a:lnTo>
                <a:cubicBezTo>
                  <a:pt x="7" y="66"/>
                  <a:pt x="8" y="70"/>
                  <a:pt x="9" y="73"/>
                </a:cubicBezTo>
                <a:lnTo>
                  <a:pt x="9" y="73"/>
                </a:lnTo>
                <a:cubicBezTo>
                  <a:pt x="10" y="80"/>
                  <a:pt x="11" y="87"/>
                  <a:pt x="12" y="93"/>
                </a:cubicBezTo>
                <a:lnTo>
                  <a:pt x="12" y="93"/>
                </a:lnTo>
                <a:cubicBezTo>
                  <a:pt x="13" y="97"/>
                  <a:pt x="14" y="101"/>
                  <a:pt x="15" y="104"/>
                </a:cubicBezTo>
                <a:lnTo>
                  <a:pt x="15" y="104"/>
                </a:lnTo>
                <a:cubicBezTo>
                  <a:pt x="17" y="111"/>
                  <a:pt x="18" y="118"/>
                  <a:pt x="20" y="125"/>
                </a:cubicBezTo>
                <a:lnTo>
                  <a:pt x="20" y="125"/>
                </a:lnTo>
                <a:cubicBezTo>
                  <a:pt x="21" y="128"/>
                  <a:pt x="22" y="132"/>
                  <a:pt x="23" y="135"/>
                </a:cubicBezTo>
                <a:lnTo>
                  <a:pt x="23" y="135"/>
                </a:lnTo>
                <a:cubicBezTo>
                  <a:pt x="25" y="144"/>
                  <a:pt x="28" y="151"/>
                  <a:pt x="30" y="159"/>
                </a:cubicBezTo>
                <a:lnTo>
                  <a:pt x="30" y="159"/>
                </a:lnTo>
                <a:cubicBezTo>
                  <a:pt x="31" y="162"/>
                  <a:pt x="31" y="164"/>
                  <a:pt x="33" y="166"/>
                </a:cubicBezTo>
                <a:lnTo>
                  <a:pt x="33" y="166"/>
                </a:lnTo>
                <a:cubicBezTo>
                  <a:pt x="36" y="176"/>
                  <a:pt x="40" y="186"/>
                  <a:pt x="44" y="197"/>
                </a:cubicBezTo>
                <a:lnTo>
                  <a:pt x="44" y="197"/>
                </a:lnTo>
                <a:cubicBezTo>
                  <a:pt x="45" y="199"/>
                  <a:pt x="46" y="202"/>
                  <a:pt x="47" y="204"/>
                </a:cubicBezTo>
                <a:lnTo>
                  <a:pt x="47" y="204"/>
                </a:lnTo>
                <a:cubicBezTo>
                  <a:pt x="51" y="211"/>
                  <a:pt x="53" y="219"/>
                  <a:pt x="57" y="227"/>
                </a:cubicBezTo>
                <a:lnTo>
                  <a:pt x="57" y="227"/>
                </a:lnTo>
                <a:cubicBezTo>
                  <a:pt x="59" y="231"/>
                  <a:pt x="61" y="235"/>
                  <a:pt x="63" y="238"/>
                </a:cubicBezTo>
                <a:lnTo>
                  <a:pt x="63" y="238"/>
                </a:lnTo>
                <a:cubicBezTo>
                  <a:pt x="66" y="245"/>
                  <a:pt x="69" y="251"/>
                  <a:pt x="72" y="258"/>
                </a:cubicBezTo>
                <a:lnTo>
                  <a:pt x="72" y="258"/>
                </a:lnTo>
                <a:cubicBezTo>
                  <a:pt x="74" y="261"/>
                  <a:pt x="77" y="266"/>
                  <a:pt x="79" y="270"/>
                </a:cubicBezTo>
                <a:lnTo>
                  <a:pt x="79" y="270"/>
                </a:lnTo>
                <a:cubicBezTo>
                  <a:pt x="82" y="276"/>
                  <a:pt x="85" y="281"/>
                  <a:pt x="89" y="287"/>
                </a:cubicBezTo>
                <a:lnTo>
                  <a:pt x="89" y="287"/>
                </a:lnTo>
                <a:cubicBezTo>
                  <a:pt x="93" y="293"/>
                  <a:pt x="96" y="299"/>
                  <a:pt x="100" y="306"/>
                </a:cubicBezTo>
                <a:lnTo>
                  <a:pt x="100" y="306"/>
                </a:lnTo>
                <a:cubicBezTo>
                  <a:pt x="103" y="310"/>
                  <a:pt x="106" y="315"/>
                  <a:pt x="109" y="320"/>
                </a:cubicBezTo>
                <a:lnTo>
                  <a:pt x="109" y="320"/>
                </a:lnTo>
                <a:cubicBezTo>
                  <a:pt x="114" y="326"/>
                  <a:pt x="118" y="332"/>
                  <a:pt x="122" y="338"/>
                </a:cubicBezTo>
                <a:lnTo>
                  <a:pt x="122" y="338"/>
                </a:lnTo>
                <a:cubicBezTo>
                  <a:pt x="125" y="342"/>
                  <a:pt x="128" y="347"/>
                  <a:pt x="132" y="351"/>
                </a:cubicBezTo>
                <a:lnTo>
                  <a:pt x="132" y="351"/>
                </a:lnTo>
                <a:cubicBezTo>
                  <a:pt x="136" y="358"/>
                  <a:pt x="142" y="364"/>
                  <a:pt x="146" y="370"/>
                </a:cubicBezTo>
                <a:lnTo>
                  <a:pt x="146" y="370"/>
                </a:lnTo>
                <a:cubicBezTo>
                  <a:pt x="149" y="375"/>
                  <a:pt x="153" y="379"/>
                  <a:pt x="156" y="383"/>
                </a:cubicBezTo>
                <a:lnTo>
                  <a:pt x="156" y="383"/>
                </a:lnTo>
                <a:cubicBezTo>
                  <a:pt x="162" y="390"/>
                  <a:pt x="168" y="397"/>
                  <a:pt x="174" y="403"/>
                </a:cubicBezTo>
                <a:lnTo>
                  <a:pt x="174" y="403"/>
                </a:lnTo>
                <a:cubicBezTo>
                  <a:pt x="177" y="407"/>
                  <a:pt x="179" y="411"/>
                  <a:pt x="183" y="414"/>
                </a:cubicBezTo>
                <a:lnTo>
                  <a:pt x="183" y="414"/>
                </a:lnTo>
                <a:cubicBezTo>
                  <a:pt x="184" y="416"/>
                  <a:pt x="185" y="417"/>
                  <a:pt x="187" y="419"/>
                </a:cubicBezTo>
                <a:lnTo>
                  <a:pt x="187" y="419"/>
                </a:lnTo>
                <a:cubicBezTo>
                  <a:pt x="194" y="426"/>
                  <a:pt x="201" y="433"/>
                  <a:pt x="208" y="440"/>
                </a:cubicBezTo>
                <a:lnTo>
                  <a:pt x="208" y="440"/>
                </a:lnTo>
                <a:cubicBezTo>
                  <a:pt x="211" y="443"/>
                  <a:pt x="214" y="445"/>
                  <a:pt x="216" y="449"/>
                </a:cubicBezTo>
                <a:lnTo>
                  <a:pt x="216" y="449"/>
                </a:lnTo>
                <a:cubicBezTo>
                  <a:pt x="222" y="455"/>
                  <a:pt x="229" y="461"/>
                  <a:pt x="236" y="467"/>
                </a:cubicBezTo>
                <a:lnTo>
                  <a:pt x="236" y="467"/>
                </a:lnTo>
                <a:cubicBezTo>
                  <a:pt x="238" y="469"/>
                  <a:pt x="241" y="472"/>
                  <a:pt x="244" y="475"/>
                </a:cubicBezTo>
                <a:lnTo>
                  <a:pt x="244" y="475"/>
                </a:lnTo>
                <a:cubicBezTo>
                  <a:pt x="253" y="483"/>
                  <a:pt x="263" y="491"/>
                  <a:pt x="272" y="500"/>
                </a:cubicBezTo>
                <a:lnTo>
                  <a:pt x="272" y="500"/>
                </a:lnTo>
                <a:cubicBezTo>
                  <a:pt x="279" y="506"/>
                  <a:pt x="286" y="511"/>
                  <a:pt x="293" y="517"/>
                </a:cubicBezTo>
                <a:lnTo>
                  <a:pt x="293" y="517"/>
                </a:lnTo>
                <a:cubicBezTo>
                  <a:pt x="296" y="518"/>
                  <a:pt x="298" y="520"/>
                  <a:pt x="300" y="522"/>
                </a:cubicBezTo>
                <a:lnTo>
                  <a:pt x="300" y="522"/>
                </a:lnTo>
                <a:cubicBezTo>
                  <a:pt x="305" y="526"/>
                  <a:pt x="310" y="529"/>
                  <a:pt x="315" y="533"/>
                </a:cubicBezTo>
                <a:lnTo>
                  <a:pt x="315" y="533"/>
                </a:lnTo>
                <a:cubicBezTo>
                  <a:pt x="318" y="535"/>
                  <a:pt x="321" y="537"/>
                  <a:pt x="323" y="540"/>
                </a:cubicBezTo>
                <a:lnTo>
                  <a:pt x="323" y="540"/>
                </a:lnTo>
                <a:cubicBezTo>
                  <a:pt x="328" y="543"/>
                  <a:pt x="332" y="546"/>
                  <a:pt x="337" y="550"/>
                </a:cubicBezTo>
                <a:lnTo>
                  <a:pt x="337" y="550"/>
                </a:lnTo>
                <a:cubicBezTo>
                  <a:pt x="340" y="551"/>
                  <a:pt x="343" y="554"/>
                  <a:pt x="346" y="556"/>
                </a:cubicBezTo>
                <a:lnTo>
                  <a:pt x="346" y="556"/>
                </a:lnTo>
                <a:cubicBezTo>
                  <a:pt x="351" y="559"/>
                  <a:pt x="356" y="562"/>
                  <a:pt x="360" y="565"/>
                </a:cubicBezTo>
                <a:lnTo>
                  <a:pt x="360" y="565"/>
                </a:lnTo>
                <a:cubicBezTo>
                  <a:pt x="363" y="567"/>
                  <a:pt x="367" y="569"/>
                  <a:pt x="370" y="571"/>
                </a:cubicBezTo>
                <a:lnTo>
                  <a:pt x="370" y="571"/>
                </a:lnTo>
                <a:cubicBezTo>
                  <a:pt x="374" y="575"/>
                  <a:pt x="379" y="577"/>
                  <a:pt x="383" y="580"/>
                </a:cubicBezTo>
                <a:lnTo>
                  <a:pt x="383" y="580"/>
                </a:lnTo>
                <a:cubicBezTo>
                  <a:pt x="387" y="582"/>
                  <a:pt x="390" y="584"/>
                  <a:pt x="393" y="587"/>
                </a:cubicBezTo>
                <a:lnTo>
                  <a:pt x="393" y="587"/>
                </a:lnTo>
                <a:cubicBezTo>
                  <a:pt x="398" y="589"/>
                  <a:pt x="403" y="592"/>
                  <a:pt x="408" y="595"/>
                </a:cubicBezTo>
                <a:lnTo>
                  <a:pt x="408" y="595"/>
                </a:lnTo>
                <a:cubicBezTo>
                  <a:pt x="411" y="597"/>
                  <a:pt x="414" y="599"/>
                  <a:pt x="418" y="601"/>
                </a:cubicBezTo>
                <a:lnTo>
                  <a:pt x="418" y="601"/>
                </a:lnTo>
                <a:cubicBezTo>
                  <a:pt x="423" y="604"/>
                  <a:pt x="428" y="607"/>
                  <a:pt x="432" y="610"/>
                </a:cubicBezTo>
                <a:lnTo>
                  <a:pt x="432" y="610"/>
                </a:lnTo>
                <a:cubicBezTo>
                  <a:pt x="436" y="611"/>
                  <a:pt x="439" y="613"/>
                  <a:pt x="442" y="615"/>
                </a:cubicBezTo>
                <a:lnTo>
                  <a:pt x="442" y="615"/>
                </a:lnTo>
                <a:cubicBezTo>
                  <a:pt x="445" y="617"/>
                  <a:pt x="447" y="618"/>
                  <a:pt x="450" y="619"/>
                </a:cubicBezTo>
                <a:lnTo>
                  <a:pt x="450" y="619"/>
                </a:lnTo>
                <a:cubicBezTo>
                  <a:pt x="465" y="627"/>
                  <a:pt x="479" y="634"/>
                  <a:pt x="494" y="642"/>
                </a:cubicBezTo>
                <a:lnTo>
                  <a:pt x="494" y="642"/>
                </a:lnTo>
                <a:cubicBezTo>
                  <a:pt x="495" y="643"/>
                  <a:pt x="496" y="643"/>
                  <a:pt x="497" y="643"/>
                </a:cubicBezTo>
                <a:lnTo>
                  <a:pt x="497" y="643"/>
                </a:lnTo>
                <a:cubicBezTo>
                  <a:pt x="512" y="650"/>
                  <a:pt x="528" y="658"/>
                  <a:pt x="543" y="665"/>
                </a:cubicBezTo>
                <a:lnTo>
                  <a:pt x="543" y="665"/>
                </a:lnTo>
                <a:cubicBezTo>
                  <a:pt x="544" y="665"/>
                  <a:pt x="545" y="666"/>
                  <a:pt x="546" y="666"/>
                </a:cubicBezTo>
                <a:lnTo>
                  <a:pt x="546" y="666"/>
                </a:lnTo>
                <a:cubicBezTo>
                  <a:pt x="562" y="673"/>
                  <a:pt x="578" y="679"/>
                  <a:pt x="593" y="685"/>
                </a:cubicBezTo>
                <a:lnTo>
                  <a:pt x="593" y="685"/>
                </a:lnTo>
                <a:cubicBezTo>
                  <a:pt x="595" y="686"/>
                  <a:pt x="598" y="687"/>
                  <a:pt x="600" y="688"/>
                </a:cubicBezTo>
                <a:lnTo>
                  <a:pt x="600" y="688"/>
                </a:lnTo>
                <a:cubicBezTo>
                  <a:pt x="615" y="694"/>
                  <a:pt x="631" y="699"/>
                  <a:pt x="647" y="704"/>
                </a:cubicBezTo>
                <a:lnTo>
                  <a:pt x="647" y="704"/>
                </a:lnTo>
                <a:cubicBezTo>
                  <a:pt x="650" y="706"/>
                  <a:pt x="653" y="707"/>
                  <a:pt x="655" y="707"/>
                </a:cubicBezTo>
                <a:lnTo>
                  <a:pt x="655" y="707"/>
                </a:lnTo>
                <a:cubicBezTo>
                  <a:pt x="671" y="712"/>
                  <a:pt x="686" y="718"/>
                  <a:pt x="702" y="722"/>
                </a:cubicBezTo>
                <a:lnTo>
                  <a:pt x="702" y="722"/>
                </a:lnTo>
                <a:cubicBezTo>
                  <a:pt x="707" y="723"/>
                  <a:pt x="711" y="725"/>
                  <a:pt x="714" y="726"/>
                </a:cubicBezTo>
                <a:lnTo>
                  <a:pt x="714" y="726"/>
                </a:lnTo>
                <a:cubicBezTo>
                  <a:pt x="728" y="729"/>
                  <a:pt x="741" y="733"/>
                  <a:pt x="754" y="736"/>
                </a:cubicBezTo>
                <a:lnTo>
                  <a:pt x="754" y="736"/>
                </a:lnTo>
                <a:cubicBezTo>
                  <a:pt x="759" y="737"/>
                  <a:pt x="764" y="738"/>
                  <a:pt x="768" y="740"/>
                </a:cubicBezTo>
                <a:lnTo>
                  <a:pt x="768" y="740"/>
                </a:lnTo>
                <a:cubicBezTo>
                  <a:pt x="785" y="743"/>
                  <a:pt x="802" y="748"/>
                  <a:pt x="819" y="751"/>
                </a:cubicBezTo>
                <a:lnTo>
                  <a:pt x="819" y="751"/>
                </a:lnTo>
                <a:cubicBezTo>
                  <a:pt x="821" y="751"/>
                  <a:pt x="823" y="752"/>
                  <a:pt x="825" y="752"/>
                </a:cubicBezTo>
                <a:lnTo>
                  <a:pt x="825" y="752"/>
                </a:lnTo>
                <a:cubicBezTo>
                  <a:pt x="840" y="756"/>
                  <a:pt x="857" y="758"/>
                  <a:pt x="874" y="761"/>
                </a:cubicBezTo>
                <a:lnTo>
                  <a:pt x="874" y="761"/>
                </a:lnTo>
                <a:cubicBezTo>
                  <a:pt x="878" y="762"/>
                  <a:pt x="882" y="762"/>
                  <a:pt x="886" y="763"/>
                </a:cubicBezTo>
                <a:lnTo>
                  <a:pt x="886" y="763"/>
                </a:lnTo>
                <a:cubicBezTo>
                  <a:pt x="890" y="764"/>
                  <a:pt x="895" y="764"/>
                  <a:pt x="899" y="765"/>
                </a:cubicBezTo>
                <a:lnTo>
                  <a:pt x="899" y="765"/>
                </a:lnTo>
                <a:cubicBezTo>
                  <a:pt x="905" y="766"/>
                  <a:pt x="911" y="767"/>
                  <a:pt x="917" y="768"/>
                </a:cubicBezTo>
                <a:lnTo>
                  <a:pt x="917" y="768"/>
                </a:lnTo>
                <a:cubicBezTo>
                  <a:pt x="921" y="769"/>
                  <a:pt x="925" y="769"/>
                  <a:pt x="930" y="770"/>
                </a:cubicBezTo>
                <a:lnTo>
                  <a:pt x="930" y="770"/>
                </a:lnTo>
                <a:cubicBezTo>
                  <a:pt x="937" y="770"/>
                  <a:pt x="943" y="771"/>
                  <a:pt x="948" y="771"/>
                </a:cubicBezTo>
                <a:lnTo>
                  <a:pt x="948" y="771"/>
                </a:lnTo>
                <a:cubicBezTo>
                  <a:pt x="953" y="772"/>
                  <a:pt x="957" y="773"/>
                  <a:pt x="962" y="773"/>
                </a:cubicBezTo>
                <a:lnTo>
                  <a:pt x="962" y="773"/>
                </a:lnTo>
                <a:cubicBezTo>
                  <a:pt x="968" y="774"/>
                  <a:pt x="975" y="775"/>
                  <a:pt x="981" y="775"/>
                </a:cubicBezTo>
                <a:lnTo>
                  <a:pt x="981" y="775"/>
                </a:lnTo>
                <a:cubicBezTo>
                  <a:pt x="985" y="775"/>
                  <a:pt x="989" y="776"/>
                  <a:pt x="993" y="776"/>
                </a:cubicBezTo>
                <a:lnTo>
                  <a:pt x="993" y="776"/>
                </a:lnTo>
                <a:cubicBezTo>
                  <a:pt x="998" y="776"/>
                  <a:pt x="1003" y="777"/>
                  <a:pt x="1007" y="777"/>
                </a:cubicBezTo>
                <a:lnTo>
                  <a:pt x="1007" y="777"/>
                </a:lnTo>
                <a:cubicBezTo>
                  <a:pt x="1013" y="778"/>
                  <a:pt x="1018" y="778"/>
                  <a:pt x="1023" y="778"/>
                </a:cubicBezTo>
                <a:lnTo>
                  <a:pt x="1023" y="778"/>
                </a:lnTo>
                <a:cubicBezTo>
                  <a:pt x="1028" y="779"/>
                  <a:pt x="1033" y="779"/>
                  <a:pt x="1038" y="779"/>
                </a:cubicBezTo>
                <a:lnTo>
                  <a:pt x="1038" y="779"/>
                </a:lnTo>
                <a:cubicBezTo>
                  <a:pt x="1043" y="779"/>
                  <a:pt x="1048" y="779"/>
                  <a:pt x="1053" y="780"/>
                </a:cubicBezTo>
                <a:lnTo>
                  <a:pt x="1053" y="780"/>
                </a:lnTo>
                <a:cubicBezTo>
                  <a:pt x="1058" y="780"/>
                  <a:pt x="1063" y="780"/>
                  <a:pt x="1068" y="780"/>
                </a:cubicBezTo>
                <a:lnTo>
                  <a:pt x="1068" y="780"/>
                </a:lnTo>
                <a:cubicBezTo>
                  <a:pt x="1072" y="781"/>
                  <a:pt x="1078" y="781"/>
                  <a:pt x="1083" y="781"/>
                </a:cubicBezTo>
                <a:lnTo>
                  <a:pt x="1083" y="781"/>
                </a:lnTo>
                <a:cubicBezTo>
                  <a:pt x="1088" y="781"/>
                  <a:pt x="1092" y="781"/>
                  <a:pt x="1097" y="781"/>
                </a:cubicBezTo>
                <a:lnTo>
                  <a:pt x="1097" y="781"/>
                </a:lnTo>
                <a:cubicBezTo>
                  <a:pt x="1104" y="781"/>
                  <a:pt x="1112" y="781"/>
                  <a:pt x="1119" y="781"/>
                </a:cubicBezTo>
                <a:lnTo>
                  <a:pt x="1113" y="938"/>
                </a:lnTo>
                <a:lnTo>
                  <a:pt x="1110" y="938"/>
                </a:lnTo>
                <a:lnTo>
                  <a:pt x="1110" y="938"/>
                </a:lnTo>
                <a:cubicBezTo>
                  <a:pt x="1109" y="938"/>
                  <a:pt x="1108" y="938"/>
                  <a:pt x="1107" y="938"/>
                </a:cubicBezTo>
                <a:lnTo>
                  <a:pt x="1107" y="938"/>
                </a:lnTo>
                <a:cubicBezTo>
                  <a:pt x="1106" y="938"/>
                  <a:pt x="1105" y="938"/>
                  <a:pt x="1104" y="938"/>
                </a:cubicBezTo>
                <a:lnTo>
                  <a:pt x="1104" y="938"/>
                </a:lnTo>
                <a:cubicBezTo>
                  <a:pt x="1103" y="938"/>
                  <a:pt x="1102" y="938"/>
                  <a:pt x="1102" y="938"/>
                </a:cubicBezTo>
                <a:lnTo>
                  <a:pt x="1102" y="938"/>
                </a:lnTo>
                <a:cubicBezTo>
                  <a:pt x="1098" y="938"/>
                  <a:pt x="1095" y="937"/>
                  <a:pt x="1092" y="937"/>
                </a:cubicBezTo>
                <a:lnTo>
                  <a:pt x="1092" y="937"/>
                </a:lnTo>
                <a:cubicBezTo>
                  <a:pt x="1087" y="937"/>
                  <a:pt x="1083" y="937"/>
                  <a:pt x="1078" y="937"/>
                </a:cubicBezTo>
                <a:lnTo>
                  <a:pt x="1078" y="937"/>
                </a:lnTo>
                <a:cubicBezTo>
                  <a:pt x="1076" y="937"/>
                  <a:pt x="1074" y="937"/>
                  <a:pt x="1072" y="937"/>
                </a:cubicBezTo>
                <a:lnTo>
                  <a:pt x="1072" y="937"/>
                </a:lnTo>
                <a:cubicBezTo>
                  <a:pt x="1069" y="937"/>
                  <a:pt x="1066" y="937"/>
                  <a:pt x="1063" y="937"/>
                </a:cubicBezTo>
                <a:lnTo>
                  <a:pt x="1063" y="937"/>
                </a:lnTo>
                <a:cubicBezTo>
                  <a:pt x="1058" y="937"/>
                  <a:pt x="1053" y="937"/>
                  <a:pt x="1049" y="936"/>
                </a:cubicBezTo>
                <a:lnTo>
                  <a:pt x="1049" y="936"/>
                </a:lnTo>
                <a:cubicBezTo>
                  <a:pt x="1047" y="936"/>
                  <a:pt x="1045" y="936"/>
                  <a:pt x="1044" y="936"/>
                </a:cubicBezTo>
                <a:lnTo>
                  <a:pt x="1044" y="936"/>
                </a:lnTo>
                <a:cubicBezTo>
                  <a:pt x="1040" y="936"/>
                  <a:pt x="1036" y="936"/>
                  <a:pt x="1033" y="936"/>
                </a:cubicBezTo>
                <a:lnTo>
                  <a:pt x="1033" y="936"/>
                </a:lnTo>
                <a:cubicBezTo>
                  <a:pt x="1028" y="936"/>
                  <a:pt x="1023" y="935"/>
                  <a:pt x="1018" y="935"/>
                </a:cubicBezTo>
                <a:lnTo>
                  <a:pt x="1018" y="935"/>
                </a:lnTo>
                <a:cubicBezTo>
                  <a:pt x="1017" y="935"/>
                  <a:pt x="1016" y="934"/>
                  <a:pt x="1014" y="934"/>
                </a:cubicBezTo>
                <a:lnTo>
                  <a:pt x="1014" y="934"/>
                </a:lnTo>
                <a:cubicBezTo>
                  <a:pt x="1011" y="934"/>
                  <a:pt x="1007" y="933"/>
                  <a:pt x="1003" y="933"/>
                </a:cubicBezTo>
                <a:lnTo>
                  <a:pt x="1003" y="933"/>
                </a:lnTo>
                <a:cubicBezTo>
                  <a:pt x="999" y="933"/>
                  <a:pt x="994" y="933"/>
                  <a:pt x="989" y="932"/>
                </a:cubicBezTo>
                <a:lnTo>
                  <a:pt x="989" y="932"/>
                </a:lnTo>
                <a:cubicBezTo>
                  <a:pt x="988" y="932"/>
                  <a:pt x="987" y="932"/>
                  <a:pt x="986" y="932"/>
                </a:cubicBezTo>
                <a:lnTo>
                  <a:pt x="986" y="932"/>
                </a:lnTo>
                <a:cubicBezTo>
                  <a:pt x="982" y="932"/>
                  <a:pt x="979" y="932"/>
                  <a:pt x="976" y="931"/>
                </a:cubicBezTo>
                <a:lnTo>
                  <a:pt x="976" y="931"/>
                </a:lnTo>
                <a:cubicBezTo>
                  <a:pt x="970" y="931"/>
                  <a:pt x="964" y="930"/>
                  <a:pt x="958" y="929"/>
                </a:cubicBezTo>
                <a:lnTo>
                  <a:pt x="958" y="929"/>
                </a:lnTo>
                <a:cubicBezTo>
                  <a:pt x="956" y="929"/>
                  <a:pt x="955" y="929"/>
                  <a:pt x="953" y="929"/>
                </a:cubicBezTo>
                <a:lnTo>
                  <a:pt x="953" y="929"/>
                </a:lnTo>
                <a:cubicBezTo>
                  <a:pt x="950" y="929"/>
                  <a:pt x="948" y="928"/>
                  <a:pt x="944" y="928"/>
                </a:cubicBezTo>
                <a:lnTo>
                  <a:pt x="944" y="928"/>
                </a:lnTo>
                <a:cubicBezTo>
                  <a:pt x="939" y="927"/>
                  <a:pt x="933" y="926"/>
                  <a:pt x="927" y="926"/>
                </a:cubicBezTo>
                <a:lnTo>
                  <a:pt x="927" y="926"/>
                </a:lnTo>
                <a:cubicBezTo>
                  <a:pt x="925" y="926"/>
                  <a:pt x="923" y="925"/>
                  <a:pt x="921" y="925"/>
                </a:cubicBezTo>
                <a:lnTo>
                  <a:pt x="921" y="925"/>
                </a:lnTo>
                <a:cubicBezTo>
                  <a:pt x="918" y="925"/>
                  <a:pt x="916" y="925"/>
                  <a:pt x="913" y="924"/>
                </a:cubicBezTo>
                <a:lnTo>
                  <a:pt x="913" y="924"/>
                </a:lnTo>
                <a:cubicBezTo>
                  <a:pt x="908" y="923"/>
                  <a:pt x="902" y="922"/>
                  <a:pt x="896" y="921"/>
                </a:cubicBezTo>
                <a:lnTo>
                  <a:pt x="896" y="921"/>
                </a:lnTo>
                <a:cubicBezTo>
                  <a:pt x="893" y="921"/>
                  <a:pt x="891" y="921"/>
                  <a:pt x="888" y="920"/>
                </a:cubicBezTo>
                <a:lnTo>
                  <a:pt x="888" y="920"/>
                </a:lnTo>
                <a:cubicBezTo>
                  <a:pt x="886" y="920"/>
                  <a:pt x="885" y="920"/>
                  <a:pt x="883" y="920"/>
                </a:cubicBezTo>
                <a:lnTo>
                  <a:pt x="883" y="920"/>
                </a:lnTo>
                <a:cubicBezTo>
                  <a:pt x="880" y="919"/>
                  <a:pt x="878" y="919"/>
                  <a:pt x="875" y="918"/>
                </a:cubicBezTo>
                <a:lnTo>
                  <a:pt x="875" y="918"/>
                </a:lnTo>
                <a:cubicBezTo>
                  <a:pt x="874" y="918"/>
                  <a:pt x="872" y="918"/>
                  <a:pt x="871" y="918"/>
                </a:cubicBezTo>
                <a:lnTo>
                  <a:pt x="871" y="918"/>
                </a:lnTo>
                <a:cubicBezTo>
                  <a:pt x="866" y="916"/>
                  <a:pt x="861" y="916"/>
                  <a:pt x="856" y="915"/>
                </a:cubicBezTo>
                <a:lnTo>
                  <a:pt x="856" y="915"/>
                </a:lnTo>
                <a:cubicBezTo>
                  <a:pt x="845" y="913"/>
                  <a:pt x="834" y="911"/>
                  <a:pt x="822" y="909"/>
                </a:cubicBezTo>
                <a:lnTo>
                  <a:pt x="822" y="909"/>
                </a:lnTo>
                <a:cubicBezTo>
                  <a:pt x="820" y="908"/>
                  <a:pt x="819" y="908"/>
                  <a:pt x="817" y="907"/>
                </a:cubicBezTo>
                <a:lnTo>
                  <a:pt x="817" y="907"/>
                </a:lnTo>
                <a:cubicBezTo>
                  <a:pt x="817" y="907"/>
                  <a:pt x="816" y="907"/>
                  <a:pt x="815" y="907"/>
                </a:cubicBezTo>
                <a:lnTo>
                  <a:pt x="815" y="907"/>
                </a:lnTo>
                <a:cubicBezTo>
                  <a:pt x="802" y="904"/>
                  <a:pt x="788" y="901"/>
                  <a:pt x="775" y="898"/>
                </a:cubicBezTo>
                <a:lnTo>
                  <a:pt x="775" y="898"/>
                </a:lnTo>
                <a:cubicBezTo>
                  <a:pt x="772" y="898"/>
                  <a:pt x="770" y="896"/>
                  <a:pt x="767" y="896"/>
                </a:cubicBezTo>
                <a:lnTo>
                  <a:pt x="767" y="896"/>
                </a:lnTo>
                <a:cubicBezTo>
                  <a:pt x="762" y="894"/>
                  <a:pt x="757" y="893"/>
                  <a:pt x="753" y="893"/>
                </a:cubicBezTo>
                <a:lnTo>
                  <a:pt x="753" y="893"/>
                </a:lnTo>
                <a:cubicBezTo>
                  <a:pt x="747" y="891"/>
                  <a:pt x="741" y="890"/>
                  <a:pt x="735" y="888"/>
                </a:cubicBezTo>
                <a:lnTo>
                  <a:pt x="735" y="888"/>
                </a:lnTo>
                <a:cubicBezTo>
                  <a:pt x="728" y="886"/>
                  <a:pt x="721" y="884"/>
                  <a:pt x="713" y="881"/>
                </a:cubicBezTo>
                <a:lnTo>
                  <a:pt x="713" y="881"/>
                </a:lnTo>
                <a:cubicBezTo>
                  <a:pt x="710" y="880"/>
                  <a:pt x="705" y="879"/>
                  <a:pt x="702" y="878"/>
                </a:cubicBezTo>
                <a:lnTo>
                  <a:pt x="702" y="878"/>
                </a:lnTo>
                <a:cubicBezTo>
                  <a:pt x="699" y="877"/>
                  <a:pt x="697" y="877"/>
                  <a:pt x="696" y="877"/>
                </a:cubicBezTo>
                <a:lnTo>
                  <a:pt x="696" y="877"/>
                </a:lnTo>
                <a:cubicBezTo>
                  <a:pt x="682" y="873"/>
                  <a:pt x="668" y="868"/>
                  <a:pt x="655" y="863"/>
                </a:cubicBezTo>
                <a:lnTo>
                  <a:pt x="655" y="863"/>
                </a:lnTo>
                <a:cubicBezTo>
                  <a:pt x="654" y="863"/>
                  <a:pt x="652" y="863"/>
                  <a:pt x="651" y="862"/>
                </a:cubicBezTo>
                <a:lnTo>
                  <a:pt x="651" y="862"/>
                </a:lnTo>
                <a:cubicBezTo>
                  <a:pt x="650" y="862"/>
                  <a:pt x="648" y="861"/>
                  <a:pt x="647" y="861"/>
                </a:cubicBezTo>
                <a:lnTo>
                  <a:pt x="647" y="861"/>
                </a:lnTo>
                <a:cubicBezTo>
                  <a:pt x="631" y="855"/>
                  <a:pt x="616" y="850"/>
                  <a:pt x="601" y="844"/>
                </a:cubicBezTo>
                <a:lnTo>
                  <a:pt x="601" y="844"/>
                </a:lnTo>
                <a:cubicBezTo>
                  <a:pt x="598" y="843"/>
                  <a:pt x="596" y="842"/>
                  <a:pt x="593" y="841"/>
                </a:cubicBezTo>
                <a:lnTo>
                  <a:pt x="593" y="841"/>
                </a:lnTo>
                <a:cubicBezTo>
                  <a:pt x="589" y="839"/>
                  <a:pt x="583" y="837"/>
                  <a:pt x="578" y="835"/>
                </a:cubicBezTo>
                <a:lnTo>
                  <a:pt x="578" y="835"/>
                </a:lnTo>
                <a:cubicBezTo>
                  <a:pt x="568" y="831"/>
                  <a:pt x="557" y="827"/>
                  <a:pt x="547" y="822"/>
                </a:cubicBezTo>
                <a:lnTo>
                  <a:pt x="547" y="822"/>
                </a:lnTo>
                <a:cubicBezTo>
                  <a:pt x="546" y="821"/>
                  <a:pt x="545" y="821"/>
                  <a:pt x="543" y="821"/>
                </a:cubicBezTo>
                <a:lnTo>
                  <a:pt x="543" y="821"/>
                </a:lnTo>
                <a:cubicBezTo>
                  <a:pt x="528" y="813"/>
                  <a:pt x="513" y="806"/>
                  <a:pt x="498" y="799"/>
                </a:cubicBezTo>
                <a:lnTo>
                  <a:pt x="498" y="799"/>
                </a:lnTo>
                <a:cubicBezTo>
                  <a:pt x="498" y="799"/>
                  <a:pt x="497" y="799"/>
                  <a:pt x="495" y="798"/>
                </a:cubicBezTo>
                <a:lnTo>
                  <a:pt x="495" y="798"/>
                </a:lnTo>
                <a:cubicBezTo>
                  <a:pt x="487" y="793"/>
                  <a:pt x="477" y="788"/>
                  <a:pt x="467" y="783"/>
                </a:cubicBezTo>
                <a:lnTo>
                  <a:pt x="467" y="783"/>
                </a:lnTo>
                <a:cubicBezTo>
                  <a:pt x="463" y="781"/>
                  <a:pt x="457" y="778"/>
                  <a:pt x="452" y="775"/>
                </a:cubicBezTo>
                <a:lnTo>
                  <a:pt x="452" y="775"/>
                </a:lnTo>
                <a:cubicBezTo>
                  <a:pt x="451" y="774"/>
                  <a:pt x="449" y="773"/>
                  <a:pt x="448" y="773"/>
                </a:cubicBezTo>
                <a:lnTo>
                  <a:pt x="448" y="773"/>
                </a:lnTo>
                <a:cubicBezTo>
                  <a:pt x="447" y="773"/>
                  <a:pt x="447" y="772"/>
                  <a:pt x="446" y="771"/>
                </a:cubicBezTo>
                <a:lnTo>
                  <a:pt x="446" y="771"/>
                </a:lnTo>
                <a:cubicBezTo>
                  <a:pt x="432" y="764"/>
                  <a:pt x="419" y="756"/>
                  <a:pt x="406" y="748"/>
                </a:cubicBezTo>
                <a:lnTo>
                  <a:pt x="406" y="748"/>
                </a:lnTo>
                <a:cubicBezTo>
                  <a:pt x="403" y="747"/>
                  <a:pt x="402" y="745"/>
                  <a:pt x="399" y="744"/>
                </a:cubicBezTo>
                <a:lnTo>
                  <a:pt x="399" y="744"/>
                </a:lnTo>
                <a:cubicBezTo>
                  <a:pt x="388" y="737"/>
                  <a:pt x="377" y="731"/>
                  <a:pt x="367" y="723"/>
                </a:cubicBezTo>
                <a:lnTo>
                  <a:pt x="367" y="723"/>
                </a:lnTo>
                <a:cubicBezTo>
                  <a:pt x="365" y="722"/>
                  <a:pt x="363" y="720"/>
                  <a:pt x="361" y="719"/>
                </a:cubicBezTo>
                <a:lnTo>
                  <a:pt x="361" y="719"/>
                </a:lnTo>
                <a:cubicBezTo>
                  <a:pt x="359" y="718"/>
                  <a:pt x="357" y="716"/>
                  <a:pt x="354" y="715"/>
                </a:cubicBezTo>
                <a:lnTo>
                  <a:pt x="354" y="715"/>
                </a:lnTo>
                <a:cubicBezTo>
                  <a:pt x="342" y="706"/>
                  <a:pt x="329" y="697"/>
                  <a:pt x="318" y="688"/>
                </a:cubicBezTo>
                <a:lnTo>
                  <a:pt x="318" y="688"/>
                </a:lnTo>
                <a:cubicBezTo>
                  <a:pt x="316" y="686"/>
                  <a:pt x="315" y="686"/>
                  <a:pt x="313" y="685"/>
                </a:cubicBezTo>
                <a:lnTo>
                  <a:pt x="313" y="685"/>
                </a:lnTo>
                <a:cubicBezTo>
                  <a:pt x="300" y="675"/>
                  <a:pt x="288" y="665"/>
                  <a:pt x="276" y="655"/>
                </a:cubicBezTo>
                <a:lnTo>
                  <a:pt x="276" y="655"/>
                </a:lnTo>
                <a:cubicBezTo>
                  <a:pt x="268" y="648"/>
                  <a:pt x="260" y="641"/>
                  <a:pt x="252" y="633"/>
                </a:cubicBezTo>
                <a:lnTo>
                  <a:pt x="252" y="633"/>
                </a:lnTo>
                <a:cubicBezTo>
                  <a:pt x="251" y="632"/>
                  <a:pt x="249" y="631"/>
                  <a:pt x="248" y="630"/>
                </a:cubicBezTo>
                <a:lnTo>
                  <a:pt x="248" y="630"/>
                </a:lnTo>
                <a:cubicBezTo>
                  <a:pt x="246" y="627"/>
                  <a:pt x="242" y="625"/>
                  <a:pt x="240" y="622"/>
                </a:cubicBezTo>
                <a:lnTo>
                  <a:pt x="240" y="622"/>
                </a:lnTo>
                <a:cubicBezTo>
                  <a:pt x="236" y="619"/>
                  <a:pt x="233" y="616"/>
                  <a:pt x="229" y="612"/>
                </a:cubicBezTo>
                <a:lnTo>
                  <a:pt x="229" y="612"/>
                </a:lnTo>
                <a:cubicBezTo>
                  <a:pt x="226" y="610"/>
                  <a:pt x="224" y="606"/>
                  <a:pt x="221" y="603"/>
                </a:cubicBezTo>
                <a:lnTo>
                  <a:pt x="221" y="603"/>
                </a:lnTo>
                <a:cubicBezTo>
                  <a:pt x="218" y="601"/>
                  <a:pt x="216" y="598"/>
                  <a:pt x="212" y="595"/>
                </a:cubicBezTo>
                <a:lnTo>
                  <a:pt x="212" y="595"/>
                </a:lnTo>
                <a:cubicBezTo>
                  <a:pt x="211" y="594"/>
                  <a:pt x="209" y="592"/>
                  <a:pt x="208" y="590"/>
                </a:cubicBezTo>
                <a:lnTo>
                  <a:pt x="208" y="590"/>
                </a:lnTo>
                <a:cubicBezTo>
                  <a:pt x="202" y="584"/>
                  <a:pt x="197" y="579"/>
                  <a:pt x="192" y="573"/>
                </a:cubicBezTo>
                <a:lnTo>
                  <a:pt x="192" y="573"/>
                </a:lnTo>
                <a:cubicBezTo>
                  <a:pt x="190" y="572"/>
                  <a:pt x="189" y="570"/>
                  <a:pt x="188" y="569"/>
                </a:cubicBezTo>
                <a:lnTo>
                  <a:pt x="188" y="569"/>
                </a:lnTo>
                <a:cubicBezTo>
                  <a:pt x="187" y="569"/>
                  <a:pt x="187" y="568"/>
                  <a:pt x="187" y="567"/>
                </a:cubicBezTo>
                <a:lnTo>
                  <a:pt x="187" y="567"/>
                </a:lnTo>
                <a:cubicBezTo>
                  <a:pt x="184" y="564"/>
                  <a:pt x="181" y="561"/>
                  <a:pt x="179" y="558"/>
                </a:cubicBezTo>
                <a:lnTo>
                  <a:pt x="179" y="558"/>
                </a:lnTo>
                <a:cubicBezTo>
                  <a:pt x="173" y="552"/>
                  <a:pt x="168" y="546"/>
                  <a:pt x="163" y="540"/>
                </a:cubicBezTo>
                <a:lnTo>
                  <a:pt x="163" y="540"/>
                </a:lnTo>
                <a:cubicBezTo>
                  <a:pt x="162" y="539"/>
                  <a:pt x="162" y="539"/>
                  <a:pt x="161" y="537"/>
                </a:cubicBezTo>
                <a:lnTo>
                  <a:pt x="161" y="537"/>
                </a:lnTo>
                <a:cubicBezTo>
                  <a:pt x="161" y="537"/>
                  <a:pt x="160" y="536"/>
                  <a:pt x="159" y="535"/>
                </a:cubicBezTo>
                <a:lnTo>
                  <a:pt x="159" y="535"/>
                </a:lnTo>
                <a:cubicBezTo>
                  <a:pt x="157" y="532"/>
                  <a:pt x="154" y="529"/>
                  <a:pt x="152" y="525"/>
                </a:cubicBezTo>
                <a:lnTo>
                  <a:pt x="152" y="525"/>
                </a:lnTo>
                <a:cubicBezTo>
                  <a:pt x="146" y="519"/>
                  <a:pt x="142" y="512"/>
                  <a:pt x="137" y="506"/>
                </a:cubicBezTo>
                <a:lnTo>
                  <a:pt x="137" y="506"/>
                </a:lnTo>
                <a:cubicBezTo>
                  <a:pt x="136" y="505"/>
                  <a:pt x="135" y="504"/>
                  <a:pt x="134" y="502"/>
                </a:cubicBezTo>
                <a:lnTo>
                  <a:pt x="134" y="502"/>
                </a:lnTo>
                <a:cubicBezTo>
                  <a:pt x="132" y="500"/>
                  <a:pt x="130" y="496"/>
                  <a:pt x="127" y="493"/>
                </a:cubicBezTo>
                <a:lnTo>
                  <a:pt x="127" y="493"/>
                </a:lnTo>
                <a:cubicBezTo>
                  <a:pt x="123" y="487"/>
                  <a:pt x="119" y="480"/>
                  <a:pt x="115" y="474"/>
                </a:cubicBezTo>
                <a:lnTo>
                  <a:pt x="115" y="474"/>
                </a:lnTo>
                <a:cubicBezTo>
                  <a:pt x="114" y="472"/>
                  <a:pt x="113" y="471"/>
                  <a:pt x="111" y="469"/>
                </a:cubicBezTo>
                <a:lnTo>
                  <a:pt x="111" y="469"/>
                </a:lnTo>
                <a:cubicBezTo>
                  <a:pt x="110" y="466"/>
                  <a:pt x="108" y="463"/>
                  <a:pt x="106" y="460"/>
                </a:cubicBezTo>
                <a:lnTo>
                  <a:pt x="106" y="460"/>
                </a:lnTo>
                <a:cubicBezTo>
                  <a:pt x="102" y="454"/>
                  <a:pt x="98" y="448"/>
                  <a:pt x="94" y="441"/>
                </a:cubicBezTo>
                <a:lnTo>
                  <a:pt x="94" y="441"/>
                </a:lnTo>
                <a:cubicBezTo>
                  <a:pt x="93" y="439"/>
                  <a:pt x="92" y="438"/>
                  <a:pt x="91" y="435"/>
                </a:cubicBezTo>
                <a:lnTo>
                  <a:pt x="91" y="435"/>
                </a:lnTo>
                <a:cubicBezTo>
                  <a:pt x="89" y="432"/>
                  <a:pt x="87" y="428"/>
                  <a:pt x="85" y="424"/>
                </a:cubicBezTo>
                <a:lnTo>
                  <a:pt x="85" y="424"/>
                </a:lnTo>
                <a:cubicBezTo>
                  <a:pt x="83" y="421"/>
                  <a:pt x="82" y="418"/>
                  <a:pt x="80" y="416"/>
                </a:cubicBezTo>
                <a:lnTo>
                  <a:pt x="80" y="416"/>
                </a:lnTo>
                <a:cubicBezTo>
                  <a:pt x="80" y="414"/>
                  <a:pt x="79" y="413"/>
                  <a:pt x="79" y="411"/>
                </a:cubicBezTo>
                <a:lnTo>
                  <a:pt x="79" y="411"/>
                </a:lnTo>
                <a:cubicBezTo>
                  <a:pt x="77" y="410"/>
                  <a:pt x="77" y="409"/>
                  <a:pt x="76" y="407"/>
                </a:cubicBezTo>
                <a:lnTo>
                  <a:pt x="76" y="407"/>
                </a:lnTo>
                <a:cubicBezTo>
                  <a:pt x="74" y="402"/>
                  <a:pt x="71" y="397"/>
                  <a:pt x="69" y="392"/>
                </a:cubicBezTo>
                <a:lnTo>
                  <a:pt x="69" y="392"/>
                </a:lnTo>
                <a:cubicBezTo>
                  <a:pt x="67" y="389"/>
                  <a:pt x="65" y="385"/>
                  <a:pt x="63" y="381"/>
                </a:cubicBezTo>
                <a:lnTo>
                  <a:pt x="63" y="381"/>
                </a:lnTo>
                <a:cubicBezTo>
                  <a:pt x="63" y="380"/>
                  <a:pt x="63" y="380"/>
                  <a:pt x="62" y="378"/>
                </a:cubicBezTo>
                <a:lnTo>
                  <a:pt x="62" y="378"/>
                </a:lnTo>
                <a:cubicBezTo>
                  <a:pt x="59" y="372"/>
                  <a:pt x="56" y="364"/>
                  <a:pt x="53" y="357"/>
                </a:cubicBezTo>
                <a:lnTo>
                  <a:pt x="53" y="357"/>
                </a:lnTo>
                <a:cubicBezTo>
                  <a:pt x="52" y="355"/>
                  <a:pt x="51" y="353"/>
                  <a:pt x="51" y="350"/>
                </a:cubicBezTo>
                <a:lnTo>
                  <a:pt x="51" y="350"/>
                </a:lnTo>
                <a:cubicBezTo>
                  <a:pt x="50" y="350"/>
                  <a:pt x="50" y="350"/>
                  <a:pt x="50" y="350"/>
                </a:cubicBezTo>
                <a:lnTo>
                  <a:pt x="50" y="350"/>
                </a:lnTo>
                <a:cubicBezTo>
                  <a:pt x="46" y="340"/>
                  <a:pt x="42" y="330"/>
                  <a:pt x="39" y="320"/>
                </a:cubicBezTo>
                <a:lnTo>
                  <a:pt x="39" y="320"/>
                </a:lnTo>
                <a:cubicBezTo>
                  <a:pt x="39" y="320"/>
                  <a:pt x="39" y="320"/>
                  <a:pt x="39" y="319"/>
                </a:cubicBezTo>
                <a:lnTo>
                  <a:pt x="39" y="319"/>
                </a:lnTo>
                <a:cubicBezTo>
                  <a:pt x="38" y="317"/>
                  <a:pt x="38" y="315"/>
                  <a:pt x="37" y="313"/>
                </a:cubicBezTo>
                <a:lnTo>
                  <a:pt x="37" y="313"/>
                </a:lnTo>
                <a:cubicBezTo>
                  <a:pt x="35" y="306"/>
                  <a:pt x="33" y="300"/>
                  <a:pt x="30" y="293"/>
                </a:cubicBezTo>
                <a:lnTo>
                  <a:pt x="30" y="293"/>
                </a:lnTo>
                <a:cubicBezTo>
                  <a:pt x="30" y="292"/>
                  <a:pt x="30" y="290"/>
                  <a:pt x="30" y="288"/>
                </a:cubicBezTo>
                <a:lnTo>
                  <a:pt x="30" y="288"/>
                </a:lnTo>
                <a:cubicBezTo>
                  <a:pt x="29" y="287"/>
                  <a:pt x="28" y="287"/>
                  <a:pt x="28" y="285"/>
                </a:cubicBezTo>
                <a:lnTo>
                  <a:pt x="28" y="285"/>
                </a:lnTo>
                <a:cubicBezTo>
                  <a:pt x="28" y="283"/>
                  <a:pt x="27" y="281"/>
                  <a:pt x="27" y="278"/>
                </a:cubicBezTo>
                <a:lnTo>
                  <a:pt x="27" y="278"/>
                </a:lnTo>
                <a:cubicBezTo>
                  <a:pt x="25" y="274"/>
                  <a:pt x="24" y="270"/>
                  <a:pt x="23" y="266"/>
                </a:cubicBezTo>
                <a:lnTo>
                  <a:pt x="23" y="266"/>
                </a:lnTo>
                <a:cubicBezTo>
                  <a:pt x="23" y="263"/>
                  <a:pt x="22" y="260"/>
                  <a:pt x="22" y="258"/>
                </a:cubicBezTo>
                <a:lnTo>
                  <a:pt x="22" y="258"/>
                </a:lnTo>
                <a:cubicBezTo>
                  <a:pt x="20" y="254"/>
                  <a:pt x="20" y="250"/>
                  <a:pt x="19" y="246"/>
                </a:cubicBezTo>
                <a:lnTo>
                  <a:pt x="19" y="246"/>
                </a:lnTo>
                <a:cubicBezTo>
                  <a:pt x="19" y="244"/>
                  <a:pt x="18" y="241"/>
                  <a:pt x="17" y="238"/>
                </a:cubicBezTo>
                <a:lnTo>
                  <a:pt x="17" y="238"/>
                </a:lnTo>
                <a:cubicBezTo>
                  <a:pt x="17" y="234"/>
                  <a:pt x="16" y="230"/>
                  <a:pt x="15" y="226"/>
                </a:cubicBezTo>
                <a:lnTo>
                  <a:pt x="15" y="226"/>
                </a:lnTo>
                <a:cubicBezTo>
                  <a:pt x="14" y="222"/>
                  <a:pt x="14" y="219"/>
                  <a:pt x="14" y="215"/>
                </a:cubicBezTo>
                <a:lnTo>
                  <a:pt x="14" y="215"/>
                </a:lnTo>
                <a:cubicBezTo>
                  <a:pt x="13" y="214"/>
                  <a:pt x="13" y="212"/>
                  <a:pt x="12" y="211"/>
                </a:cubicBezTo>
                <a:lnTo>
                  <a:pt x="12" y="211"/>
                </a:lnTo>
                <a:cubicBezTo>
                  <a:pt x="12" y="206"/>
                  <a:pt x="11" y="201"/>
                  <a:pt x="11" y="196"/>
                </a:cubicBezTo>
                <a:lnTo>
                  <a:pt x="11" y="196"/>
                </a:lnTo>
                <a:cubicBezTo>
                  <a:pt x="10" y="193"/>
                  <a:pt x="10" y="190"/>
                  <a:pt x="9" y="187"/>
                </a:cubicBezTo>
                <a:lnTo>
                  <a:pt x="9" y="187"/>
                </a:lnTo>
                <a:cubicBezTo>
                  <a:pt x="9" y="186"/>
                  <a:pt x="9" y="185"/>
                  <a:pt x="9" y="184"/>
                </a:cubicBezTo>
                <a:lnTo>
                  <a:pt x="9" y="184"/>
                </a:lnTo>
                <a:cubicBezTo>
                  <a:pt x="9" y="183"/>
                  <a:pt x="9" y="182"/>
                  <a:pt x="9" y="181"/>
                </a:cubicBezTo>
                <a:lnTo>
                  <a:pt x="9" y="181"/>
                </a:lnTo>
                <a:cubicBezTo>
                  <a:pt x="9" y="177"/>
                  <a:pt x="8" y="172"/>
                  <a:pt x="8" y="167"/>
                </a:cubicBezTo>
                <a:lnTo>
                  <a:pt x="8" y="167"/>
                </a:lnTo>
                <a:cubicBezTo>
                  <a:pt x="7" y="161"/>
                  <a:pt x="7" y="156"/>
                  <a:pt x="7" y="151"/>
                </a:cubicBezTo>
                <a:lnTo>
                  <a:pt x="0" y="0"/>
                </a:lnTo>
                <a:lnTo>
                  <a:pt x="0" y="0"/>
                </a:lnTo>
                <a:cubicBezTo>
                  <a:pt x="1" y="11"/>
                  <a:pt x="1" y="20"/>
                  <a:pt x="3" y="31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198">
            <a:extLst>
              <a:ext uri="{FF2B5EF4-FFF2-40B4-BE49-F238E27FC236}">
                <a16:creationId xmlns:a16="http://schemas.microsoft.com/office/drawing/2014/main" id="{A21309D6-00A2-EA4A-996D-FB6ED9ED4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13" y="7811024"/>
            <a:ext cx="4251532" cy="197746"/>
          </a:xfrm>
          <a:custGeom>
            <a:avLst/>
            <a:gdLst>
              <a:gd name="T0" fmla="*/ 6 w 3413"/>
              <a:gd name="T1" fmla="*/ 0 h 158"/>
              <a:gd name="T2" fmla="*/ 0 w 3413"/>
              <a:gd name="T3" fmla="*/ 157 h 158"/>
              <a:gd name="T4" fmla="*/ 3368 w 3413"/>
              <a:gd name="T5" fmla="*/ 157 h 158"/>
              <a:gd name="T6" fmla="*/ 3412 w 3413"/>
              <a:gd name="T7" fmla="*/ 0 h 158"/>
              <a:gd name="T8" fmla="*/ 6 w 3413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58">
                <a:moveTo>
                  <a:pt x="6" y="0"/>
                </a:moveTo>
                <a:lnTo>
                  <a:pt x="0" y="157"/>
                </a:lnTo>
                <a:lnTo>
                  <a:pt x="3368" y="157"/>
                </a:lnTo>
                <a:lnTo>
                  <a:pt x="3412" y="0"/>
                </a:lnTo>
                <a:lnTo>
                  <a:pt x="6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198">
            <a:extLst>
              <a:ext uri="{FF2B5EF4-FFF2-40B4-BE49-F238E27FC236}">
                <a16:creationId xmlns:a16="http://schemas.microsoft.com/office/drawing/2014/main" id="{493A8AF3-2DFC-6447-B59B-BD78CEB53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13" y="7811021"/>
            <a:ext cx="4251532" cy="197746"/>
          </a:xfrm>
          <a:custGeom>
            <a:avLst/>
            <a:gdLst>
              <a:gd name="T0" fmla="*/ 6 w 3413"/>
              <a:gd name="T1" fmla="*/ 0 h 158"/>
              <a:gd name="T2" fmla="*/ 0 w 3413"/>
              <a:gd name="T3" fmla="*/ 157 h 158"/>
              <a:gd name="T4" fmla="*/ 3368 w 3413"/>
              <a:gd name="T5" fmla="*/ 157 h 158"/>
              <a:gd name="T6" fmla="*/ 3412 w 3413"/>
              <a:gd name="T7" fmla="*/ 0 h 158"/>
              <a:gd name="T8" fmla="*/ 6 w 3413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58">
                <a:moveTo>
                  <a:pt x="6" y="0"/>
                </a:moveTo>
                <a:lnTo>
                  <a:pt x="0" y="157"/>
                </a:lnTo>
                <a:lnTo>
                  <a:pt x="3368" y="157"/>
                </a:lnTo>
                <a:lnTo>
                  <a:pt x="3412" y="0"/>
                </a:lnTo>
                <a:lnTo>
                  <a:pt x="6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199">
            <a:extLst>
              <a:ext uri="{FF2B5EF4-FFF2-40B4-BE49-F238E27FC236}">
                <a16:creationId xmlns:a16="http://schemas.microsoft.com/office/drawing/2014/main" id="{7D1CDEF0-12B2-F246-9B80-04D4642E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16" y="7811027"/>
            <a:ext cx="950276" cy="823940"/>
          </a:xfrm>
          <a:custGeom>
            <a:avLst/>
            <a:gdLst>
              <a:gd name="T0" fmla="*/ 682 w 764"/>
              <a:gd name="T1" fmla="*/ 607 h 661"/>
              <a:gd name="T2" fmla="*/ 665 w 764"/>
              <a:gd name="T3" fmla="*/ 576 h 661"/>
              <a:gd name="T4" fmla="*/ 640 w 764"/>
              <a:gd name="T5" fmla="*/ 536 h 661"/>
              <a:gd name="T6" fmla="*/ 621 w 764"/>
              <a:gd name="T7" fmla="*/ 510 h 661"/>
              <a:gd name="T8" fmla="*/ 596 w 764"/>
              <a:gd name="T9" fmla="*/ 477 h 661"/>
              <a:gd name="T10" fmla="*/ 577 w 764"/>
              <a:gd name="T11" fmla="*/ 454 h 661"/>
              <a:gd name="T12" fmla="*/ 546 w 764"/>
              <a:gd name="T13" fmla="*/ 421 h 661"/>
              <a:gd name="T14" fmla="*/ 527 w 764"/>
              <a:gd name="T15" fmla="*/ 402 h 661"/>
              <a:gd name="T16" fmla="*/ 493 w 764"/>
              <a:gd name="T17" fmla="*/ 370 h 661"/>
              <a:gd name="T18" fmla="*/ 470 w 764"/>
              <a:gd name="T19" fmla="*/ 350 h 661"/>
              <a:gd name="T20" fmla="*/ 436 w 764"/>
              <a:gd name="T21" fmla="*/ 323 h 661"/>
              <a:gd name="T22" fmla="*/ 406 w 764"/>
              <a:gd name="T23" fmla="*/ 301 h 661"/>
              <a:gd name="T24" fmla="*/ 340 w 764"/>
              <a:gd name="T25" fmla="*/ 259 h 661"/>
              <a:gd name="T26" fmla="*/ 303 w 764"/>
              <a:gd name="T27" fmla="*/ 238 h 661"/>
              <a:gd name="T28" fmla="*/ 261 w 764"/>
              <a:gd name="T29" fmla="*/ 218 h 661"/>
              <a:gd name="T30" fmla="*/ 222 w 764"/>
              <a:gd name="T31" fmla="*/ 202 h 661"/>
              <a:gd name="T32" fmla="*/ 153 w 764"/>
              <a:gd name="T33" fmla="*/ 179 h 661"/>
              <a:gd name="T34" fmla="*/ 125 w 764"/>
              <a:gd name="T35" fmla="*/ 172 h 661"/>
              <a:gd name="T36" fmla="*/ 77 w 764"/>
              <a:gd name="T37" fmla="*/ 162 h 661"/>
              <a:gd name="T38" fmla="*/ 51 w 764"/>
              <a:gd name="T39" fmla="*/ 159 h 661"/>
              <a:gd name="T40" fmla="*/ 25 w 764"/>
              <a:gd name="T41" fmla="*/ 157 h 661"/>
              <a:gd name="T42" fmla="*/ 46 w 764"/>
              <a:gd name="T43" fmla="*/ 0 h 661"/>
              <a:gd name="T44" fmla="*/ 58 w 764"/>
              <a:gd name="T45" fmla="*/ 0 h 661"/>
              <a:gd name="T46" fmla="*/ 71 w 764"/>
              <a:gd name="T47" fmla="*/ 1 h 661"/>
              <a:gd name="T48" fmla="*/ 88 w 764"/>
              <a:gd name="T49" fmla="*/ 2 h 661"/>
              <a:gd name="T50" fmla="*/ 101 w 764"/>
              <a:gd name="T51" fmla="*/ 3 h 661"/>
              <a:gd name="T52" fmla="*/ 121 w 764"/>
              <a:gd name="T53" fmla="*/ 6 h 661"/>
              <a:gd name="T54" fmla="*/ 135 w 764"/>
              <a:gd name="T55" fmla="*/ 8 h 661"/>
              <a:gd name="T56" fmla="*/ 149 w 764"/>
              <a:gd name="T57" fmla="*/ 11 h 661"/>
              <a:gd name="T58" fmla="*/ 171 w 764"/>
              <a:gd name="T59" fmla="*/ 15 h 661"/>
              <a:gd name="T60" fmla="*/ 183 w 764"/>
              <a:gd name="T61" fmla="*/ 18 h 661"/>
              <a:gd name="T62" fmla="*/ 233 w 764"/>
              <a:gd name="T63" fmla="*/ 32 h 661"/>
              <a:gd name="T64" fmla="*/ 252 w 764"/>
              <a:gd name="T65" fmla="*/ 39 h 661"/>
              <a:gd name="T66" fmla="*/ 276 w 764"/>
              <a:gd name="T67" fmla="*/ 47 h 661"/>
              <a:gd name="T68" fmla="*/ 317 w 764"/>
              <a:gd name="T69" fmla="*/ 65 h 661"/>
              <a:gd name="T70" fmla="*/ 351 w 764"/>
              <a:gd name="T71" fmla="*/ 82 h 661"/>
              <a:gd name="T72" fmla="*/ 389 w 764"/>
              <a:gd name="T73" fmla="*/ 102 h 661"/>
              <a:gd name="T74" fmla="*/ 425 w 764"/>
              <a:gd name="T75" fmla="*/ 123 h 661"/>
              <a:gd name="T76" fmla="*/ 456 w 764"/>
              <a:gd name="T77" fmla="*/ 144 h 661"/>
              <a:gd name="T78" fmla="*/ 491 w 764"/>
              <a:gd name="T79" fmla="*/ 169 h 661"/>
              <a:gd name="T80" fmla="*/ 510 w 764"/>
              <a:gd name="T81" fmla="*/ 184 h 661"/>
              <a:gd name="T82" fmla="*/ 533 w 764"/>
              <a:gd name="T83" fmla="*/ 203 h 661"/>
              <a:gd name="T84" fmla="*/ 544 w 764"/>
              <a:gd name="T85" fmla="*/ 213 h 661"/>
              <a:gd name="T86" fmla="*/ 568 w 764"/>
              <a:gd name="T87" fmla="*/ 233 h 661"/>
              <a:gd name="T88" fmla="*/ 585 w 764"/>
              <a:gd name="T89" fmla="*/ 250 h 661"/>
              <a:gd name="T90" fmla="*/ 605 w 764"/>
              <a:gd name="T91" fmla="*/ 270 h 661"/>
              <a:gd name="T92" fmla="*/ 618 w 764"/>
              <a:gd name="T93" fmla="*/ 284 h 661"/>
              <a:gd name="T94" fmla="*/ 635 w 764"/>
              <a:gd name="T95" fmla="*/ 302 h 661"/>
              <a:gd name="T96" fmla="*/ 640 w 764"/>
              <a:gd name="T97" fmla="*/ 309 h 661"/>
              <a:gd name="T98" fmla="*/ 657 w 764"/>
              <a:gd name="T99" fmla="*/ 329 h 661"/>
              <a:gd name="T100" fmla="*/ 672 w 764"/>
              <a:gd name="T101" fmla="*/ 349 h 661"/>
              <a:gd name="T102" fmla="*/ 689 w 764"/>
              <a:gd name="T103" fmla="*/ 371 h 661"/>
              <a:gd name="T104" fmla="*/ 700 w 764"/>
              <a:gd name="T105" fmla="*/ 388 h 661"/>
              <a:gd name="T106" fmla="*/ 713 w 764"/>
              <a:gd name="T107" fmla="*/ 408 h 661"/>
              <a:gd name="T108" fmla="*/ 724 w 764"/>
              <a:gd name="T109" fmla="*/ 425 h 661"/>
              <a:gd name="T110" fmla="*/ 737 w 764"/>
              <a:gd name="T111" fmla="*/ 449 h 661"/>
              <a:gd name="T112" fmla="*/ 749 w 764"/>
              <a:gd name="T113" fmla="*/ 472 h 661"/>
              <a:gd name="T114" fmla="*/ 758 w 764"/>
              <a:gd name="T115" fmla="*/ 490 h 661"/>
              <a:gd name="T116" fmla="*/ 762 w 764"/>
              <a:gd name="T117" fmla="*/ 499 h 661"/>
              <a:gd name="T118" fmla="*/ 697 w 764"/>
              <a:gd name="T119" fmla="*/ 638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4" h="661">
                <a:moveTo>
                  <a:pt x="694" y="630"/>
                </a:moveTo>
                <a:lnTo>
                  <a:pt x="694" y="630"/>
                </a:lnTo>
                <a:cubicBezTo>
                  <a:pt x="690" y="623"/>
                  <a:pt x="686" y="615"/>
                  <a:pt x="682" y="608"/>
                </a:cubicBezTo>
                <a:lnTo>
                  <a:pt x="682" y="608"/>
                </a:lnTo>
                <a:cubicBezTo>
                  <a:pt x="682" y="607"/>
                  <a:pt x="682" y="607"/>
                  <a:pt x="682" y="607"/>
                </a:cubicBezTo>
                <a:lnTo>
                  <a:pt x="682" y="607"/>
                </a:lnTo>
                <a:cubicBezTo>
                  <a:pt x="678" y="599"/>
                  <a:pt x="674" y="591"/>
                  <a:pt x="669" y="583"/>
                </a:cubicBezTo>
                <a:lnTo>
                  <a:pt x="669" y="583"/>
                </a:lnTo>
                <a:cubicBezTo>
                  <a:pt x="668" y="581"/>
                  <a:pt x="666" y="579"/>
                  <a:pt x="665" y="576"/>
                </a:cubicBezTo>
                <a:lnTo>
                  <a:pt x="665" y="576"/>
                </a:lnTo>
                <a:cubicBezTo>
                  <a:pt x="662" y="571"/>
                  <a:pt x="658" y="565"/>
                  <a:pt x="655" y="560"/>
                </a:cubicBezTo>
                <a:lnTo>
                  <a:pt x="655" y="560"/>
                </a:lnTo>
                <a:cubicBezTo>
                  <a:pt x="653" y="558"/>
                  <a:pt x="652" y="554"/>
                  <a:pt x="650" y="552"/>
                </a:cubicBezTo>
                <a:lnTo>
                  <a:pt x="650" y="552"/>
                </a:lnTo>
                <a:cubicBezTo>
                  <a:pt x="647" y="547"/>
                  <a:pt x="643" y="542"/>
                  <a:pt x="640" y="536"/>
                </a:cubicBezTo>
                <a:lnTo>
                  <a:pt x="640" y="536"/>
                </a:lnTo>
                <a:cubicBezTo>
                  <a:pt x="638" y="534"/>
                  <a:pt x="636" y="531"/>
                  <a:pt x="634" y="529"/>
                </a:cubicBezTo>
                <a:lnTo>
                  <a:pt x="634" y="529"/>
                </a:lnTo>
                <a:cubicBezTo>
                  <a:pt x="630" y="523"/>
                  <a:pt x="626" y="516"/>
                  <a:pt x="621" y="510"/>
                </a:cubicBezTo>
                <a:lnTo>
                  <a:pt x="621" y="510"/>
                </a:lnTo>
                <a:cubicBezTo>
                  <a:pt x="620" y="508"/>
                  <a:pt x="620" y="507"/>
                  <a:pt x="618" y="507"/>
                </a:cubicBezTo>
                <a:lnTo>
                  <a:pt x="618" y="507"/>
                </a:lnTo>
                <a:cubicBezTo>
                  <a:pt x="613" y="499"/>
                  <a:pt x="607" y="492"/>
                  <a:pt x="602" y="485"/>
                </a:cubicBezTo>
                <a:lnTo>
                  <a:pt x="602" y="485"/>
                </a:lnTo>
                <a:cubicBezTo>
                  <a:pt x="600" y="482"/>
                  <a:pt x="598" y="480"/>
                  <a:pt x="596" y="477"/>
                </a:cubicBezTo>
                <a:lnTo>
                  <a:pt x="596" y="477"/>
                </a:lnTo>
                <a:cubicBezTo>
                  <a:pt x="592" y="472"/>
                  <a:pt x="588" y="467"/>
                  <a:pt x="584" y="463"/>
                </a:cubicBezTo>
                <a:lnTo>
                  <a:pt x="584" y="463"/>
                </a:lnTo>
                <a:cubicBezTo>
                  <a:pt x="582" y="460"/>
                  <a:pt x="579" y="457"/>
                  <a:pt x="577" y="454"/>
                </a:cubicBezTo>
                <a:lnTo>
                  <a:pt x="577" y="454"/>
                </a:lnTo>
                <a:cubicBezTo>
                  <a:pt x="573" y="450"/>
                  <a:pt x="569" y="445"/>
                  <a:pt x="565" y="442"/>
                </a:cubicBezTo>
                <a:lnTo>
                  <a:pt x="565" y="442"/>
                </a:lnTo>
                <a:cubicBezTo>
                  <a:pt x="563" y="439"/>
                  <a:pt x="560" y="436"/>
                  <a:pt x="557" y="433"/>
                </a:cubicBezTo>
                <a:lnTo>
                  <a:pt x="557" y="433"/>
                </a:lnTo>
                <a:cubicBezTo>
                  <a:pt x="554" y="429"/>
                  <a:pt x="550" y="425"/>
                  <a:pt x="546" y="421"/>
                </a:cubicBezTo>
                <a:lnTo>
                  <a:pt x="546" y="421"/>
                </a:lnTo>
                <a:cubicBezTo>
                  <a:pt x="543" y="418"/>
                  <a:pt x="541" y="415"/>
                  <a:pt x="538" y="413"/>
                </a:cubicBezTo>
                <a:lnTo>
                  <a:pt x="538" y="413"/>
                </a:lnTo>
                <a:cubicBezTo>
                  <a:pt x="535" y="409"/>
                  <a:pt x="531" y="405"/>
                  <a:pt x="527" y="402"/>
                </a:cubicBezTo>
                <a:lnTo>
                  <a:pt x="527" y="402"/>
                </a:lnTo>
                <a:cubicBezTo>
                  <a:pt x="523" y="398"/>
                  <a:pt x="519" y="394"/>
                  <a:pt x="516" y="391"/>
                </a:cubicBezTo>
                <a:lnTo>
                  <a:pt x="516" y="391"/>
                </a:lnTo>
                <a:cubicBezTo>
                  <a:pt x="512" y="387"/>
                  <a:pt x="508" y="384"/>
                  <a:pt x="505" y="381"/>
                </a:cubicBezTo>
                <a:lnTo>
                  <a:pt x="505" y="381"/>
                </a:lnTo>
                <a:cubicBezTo>
                  <a:pt x="501" y="377"/>
                  <a:pt x="497" y="374"/>
                  <a:pt x="493" y="370"/>
                </a:cubicBezTo>
                <a:lnTo>
                  <a:pt x="493" y="370"/>
                </a:lnTo>
                <a:cubicBezTo>
                  <a:pt x="490" y="367"/>
                  <a:pt x="486" y="364"/>
                  <a:pt x="482" y="361"/>
                </a:cubicBezTo>
                <a:lnTo>
                  <a:pt x="482" y="361"/>
                </a:lnTo>
                <a:cubicBezTo>
                  <a:pt x="479" y="357"/>
                  <a:pt x="474" y="353"/>
                  <a:pt x="470" y="350"/>
                </a:cubicBezTo>
                <a:lnTo>
                  <a:pt x="470" y="350"/>
                </a:lnTo>
                <a:cubicBezTo>
                  <a:pt x="466" y="347"/>
                  <a:pt x="463" y="344"/>
                  <a:pt x="459" y="341"/>
                </a:cubicBezTo>
                <a:lnTo>
                  <a:pt x="459" y="341"/>
                </a:lnTo>
                <a:cubicBezTo>
                  <a:pt x="455" y="337"/>
                  <a:pt x="451" y="334"/>
                  <a:pt x="447" y="331"/>
                </a:cubicBezTo>
                <a:lnTo>
                  <a:pt x="447" y="331"/>
                </a:lnTo>
                <a:cubicBezTo>
                  <a:pt x="443" y="328"/>
                  <a:pt x="440" y="326"/>
                  <a:pt x="436" y="323"/>
                </a:cubicBezTo>
                <a:lnTo>
                  <a:pt x="436" y="323"/>
                </a:lnTo>
                <a:cubicBezTo>
                  <a:pt x="427" y="315"/>
                  <a:pt x="417" y="308"/>
                  <a:pt x="406" y="301"/>
                </a:cubicBezTo>
                <a:lnTo>
                  <a:pt x="406" y="301"/>
                </a:lnTo>
                <a:lnTo>
                  <a:pt x="406" y="301"/>
                </a:lnTo>
                <a:lnTo>
                  <a:pt x="406" y="301"/>
                </a:lnTo>
                <a:cubicBezTo>
                  <a:pt x="396" y="294"/>
                  <a:pt x="386" y="287"/>
                  <a:pt x="375" y="280"/>
                </a:cubicBezTo>
                <a:lnTo>
                  <a:pt x="375" y="280"/>
                </a:lnTo>
                <a:cubicBezTo>
                  <a:pt x="373" y="278"/>
                  <a:pt x="370" y="277"/>
                  <a:pt x="366" y="275"/>
                </a:cubicBezTo>
                <a:lnTo>
                  <a:pt x="366" y="275"/>
                </a:lnTo>
                <a:cubicBezTo>
                  <a:pt x="358" y="270"/>
                  <a:pt x="349" y="264"/>
                  <a:pt x="340" y="259"/>
                </a:cubicBezTo>
                <a:lnTo>
                  <a:pt x="340" y="259"/>
                </a:lnTo>
                <a:cubicBezTo>
                  <a:pt x="338" y="258"/>
                  <a:pt x="337" y="257"/>
                  <a:pt x="335" y="255"/>
                </a:cubicBezTo>
                <a:lnTo>
                  <a:pt x="335" y="255"/>
                </a:lnTo>
                <a:cubicBezTo>
                  <a:pt x="324" y="249"/>
                  <a:pt x="313" y="244"/>
                  <a:pt x="303" y="238"/>
                </a:cubicBezTo>
                <a:lnTo>
                  <a:pt x="303" y="238"/>
                </a:lnTo>
                <a:cubicBezTo>
                  <a:pt x="300" y="237"/>
                  <a:pt x="297" y="236"/>
                  <a:pt x="295" y="234"/>
                </a:cubicBezTo>
                <a:lnTo>
                  <a:pt x="295" y="234"/>
                </a:lnTo>
                <a:cubicBezTo>
                  <a:pt x="286" y="230"/>
                  <a:pt x="277" y="225"/>
                  <a:pt x="269" y="222"/>
                </a:cubicBezTo>
                <a:lnTo>
                  <a:pt x="269" y="222"/>
                </a:lnTo>
                <a:cubicBezTo>
                  <a:pt x="266" y="220"/>
                  <a:pt x="263" y="219"/>
                  <a:pt x="261" y="218"/>
                </a:cubicBezTo>
                <a:lnTo>
                  <a:pt x="261" y="218"/>
                </a:lnTo>
                <a:cubicBezTo>
                  <a:pt x="250" y="213"/>
                  <a:pt x="239" y="208"/>
                  <a:pt x="228" y="204"/>
                </a:cubicBezTo>
                <a:lnTo>
                  <a:pt x="228" y="204"/>
                </a:lnTo>
                <a:cubicBezTo>
                  <a:pt x="227" y="203"/>
                  <a:pt x="224" y="203"/>
                  <a:pt x="222" y="202"/>
                </a:cubicBezTo>
                <a:lnTo>
                  <a:pt x="222" y="202"/>
                </a:lnTo>
                <a:cubicBezTo>
                  <a:pt x="213" y="198"/>
                  <a:pt x="204" y="195"/>
                  <a:pt x="195" y="192"/>
                </a:cubicBezTo>
                <a:lnTo>
                  <a:pt x="195" y="192"/>
                </a:lnTo>
                <a:cubicBezTo>
                  <a:pt x="192" y="191"/>
                  <a:pt x="188" y="190"/>
                  <a:pt x="186" y="189"/>
                </a:cubicBezTo>
                <a:lnTo>
                  <a:pt x="186" y="189"/>
                </a:lnTo>
                <a:cubicBezTo>
                  <a:pt x="175" y="185"/>
                  <a:pt x="164" y="182"/>
                  <a:pt x="153" y="179"/>
                </a:cubicBezTo>
                <a:lnTo>
                  <a:pt x="153" y="179"/>
                </a:lnTo>
                <a:cubicBezTo>
                  <a:pt x="145" y="176"/>
                  <a:pt x="138" y="175"/>
                  <a:pt x="130" y="173"/>
                </a:cubicBezTo>
                <a:lnTo>
                  <a:pt x="130" y="173"/>
                </a:lnTo>
                <a:cubicBezTo>
                  <a:pt x="129" y="172"/>
                  <a:pt x="127" y="172"/>
                  <a:pt x="125" y="172"/>
                </a:cubicBezTo>
                <a:lnTo>
                  <a:pt x="125" y="172"/>
                </a:lnTo>
                <a:cubicBezTo>
                  <a:pt x="118" y="170"/>
                  <a:pt x="110" y="168"/>
                  <a:pt x="103" y="167"/>
                </a:cubicBezTo>
                <a:lnTo>
                  <a:pt x="103" y="167"/>
                </a:lnTo>
                <a:cubicBezTo>
                  <a:pt x="102" y="167"/>
                  <a:pt x="101" y="167"/>
                  <a:pt x="99" y="166"/>
                </a:cubicBezTo>
                <a:lnTo>
                  <a:pt x="99" y="166"/>
                </a:lnTo>
                <a:cubicBezTo>
                  <a:pt x="91" y="165"/>
                  <a:pt x="84" y="164"/>
                  <a:pt x="77" y="162"/>
                </a:cubicBezTo>
                <a:lnTo>
                  <a:pt x="77" y="162"/>
                </a:lnTo>
                <a:cubicBezTo>
                  <a:pt x="76" y="162"/>
                  <a:pt x="76" y="162"/>
                  <a:pt x="75" y="162"/>
                </a:cubicBezTo>
                <a:lnTo>
                  <a:pt x="75" y="162"/>
                </a:lnTo>
                <a:cubicBezTo>
                  <a:pt x="67" y="161"/>
                  <a:pt x="59" y="160"/>
                  <a:pt x="51" y="159"/>
                </a:cubicBezTo>
                <a:lnTo>
                  <a:pt x="51" y="159"/>
                </a:lnTo>
                <a:cubicBezTo>
                  <a:pt x="50" y="159"/>
                  <a:pt x="50" y="159"/>
                  <a:pt x="49" y="159"/>
                </a:cubicBezTo>
                <a:lnTo>
                  <a:pt x="49" y="159"/>
                </a:lnTo>
                <a:cubicBezTo>
                  <a:pt x="41" y="158"/>
                  <a:pt x="33" y="157"/>
                  <a:pt x="25" y="157"/>
                </a:cubicBezTo>
                <a:lnTo>
                  <a:pt x="25" y="157"/>
                </a:lnTo>
                <a:lnTo>
                  <a:pt x="25" y="157"/>
                </a:lnTo>
                <a:cubicBezTo>
                  <a:pt x="16" y="157"/>
                  <a:pt x="8" y="157"/>
                  <a:pt x="0" y="157"/>
                </a:cubicBez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cubicBezTo>
                  <a:pt x="47" y="0"/>
                  <a:pt x="47" y="0"/>
                  <a:pt x="47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2" y="0"/>
                  <a:pt x="55" y="0"/>
                  <a:pt x="58" y="0"/>
                </a:cubicBezTo>
                <a:lnTo>
                  <a:pt x="58" y="0"/>
                </a:lnTo>
                <a:cubicBezTo>
                  <a:pt x="61" y="0"/>
                  <a:pt x="65" y="1"/>
                  <a:pt x="68" y="1"/>
                </a:cubicBezTo>
                <a:lnTo>
                  <a:pt x="68" y="1"/>
                </a:lnTo>
                <a:cubicBezTo>
                  <a:pt x="69" y="1"/>
                  <a:pt x="69" y="1"/>
                  <a:pt x="69" y="1"/>
                </a:cubicBezTo>
                <a:lnTo>
                  <a:pt x="69" y="1"/>
                </a:lnTo>
                <a:cubicBezTo>
                  <a:pt x="70" y="1"/>
                  <a:pt x="70" y="1"/>
                  <a:pt x="71" y="1"/>
                </a:cubicBezTo>
                <a:lnTo>
                  <a:pt x="71" y="1"/>
                </a:lnTo>
                <a:cubicBezTo>
                  <a:pt x="73" y="1"/>
                  <a:pt x="76" y="2"/>
                  <a:pt x="78" y="2"/>
                </a:cubicBezTo>
                <a:lnTo>
                  <a:pt x="78" y="2"/>
                </a:lnTo>
                <a:cubicBezTo>
                  <a:pt x="82" y="2"/>
                  <a:pt x="85" y="2"/>
                  <a:pt x="88" y="2"/>
                </a:cubicBezTo>
                <a:lnTo>
                  <a:pt x="88" y="2"/>
                </a:lnTo>
                <a:cubicBezTo>
                  <a:pt x="90" y="2"/>
                  <a:pt x="93" y="3"/>
                  <a:pt x="94" y="3"/>
                </a:cubicBezTo>
                <a:lnTo>
                  <a:pt x="94" y="3"/>
                </a:lnTo>
                <a:cubicBezTo>
                  <a:pt x="95" y="3"/>
                  <a:pt x="96" y="3"/>
                  <a:pt x="97" y="3"/>
                </a:cubicBezTo>
                <a:lnTo>
                  <a:pt x="97" y="3"/>
                </a:lnTo>
                <a:cubicBezTo>
                  <a:pt x="98" y="3"/>
                  <a:pt x="99" y="3"/>
                  <a:pt x="101" y="3"/>
                </a:cubicBezTo>
                <a:lnTo>
                  <a:pt x="101" y="3"/>
                </a:lnTo>
                <a:cubicBezTo>
                  <a:pt x="104" y="4"/>
                  <a:pt x="108" y="4"/>
                  <a:pt x="112" y="5"/>
                </a:cubicBezTo>
                <a:lnTo>
                  <a:pt x="112" y="5"/>
                </a:lnTo>
                <a:cubicBezTo>
                  <a:pt x="115" y="5"/>
                  <a:pt x="118" y="5"/>
                  <a:pt x="121" y="6"/>
                </a:cubicBezTo>
                <a:lnTo>
                  <a:pt x="121" y="6"/>
                </a:lnTo>
                <a:cubicBezTo>
                  <a:pt x="121" y="6"/>
                  <a:pt x="121" y="6"/>
                  <a:pt x="122" y="6"/>
                </a:cubicBezTo>
                <a:lnTo>
                  <a:pt x="122" y="6"/>
                </a:lnTo>
                <a:cubicBezTo>
                  <a:pt x="123" y="7"/>
                  <a:pt x="123" y="7"/>
                  <a:pt x="124" y="7"/>
                </a:cubicBezTo>
                <a:lnTo>
                  <a:pt x="124" y="7"/>
                </a:lnTo>
                <a:cubicBezTo>
                  <a:pt x="128" y="7"/>
                  <a:pt x="132" y="8"/>
                  <a:pt x="135" y="8"/>
                </a:cubicBezTo>
                <a:lnTo>
                  <a:pt x="135" y="8"/>
                </a:lnTo>
                <a:cubicBezTo>
                  <a:pt x="138" y="9"/>
                  <a:pt x="142" y="9"/>
                  <a:pt x="145" y="10"/>
                </a:cubicBezTo>
                <a:lnTo>
                  <a:pt x="145" y="10"/>
                </a:lnTo>
                <a:cubicBezTo>
                  <a:pt x="146" y="10"/>
                  <a:pt x="148" y="10"/>
                  <a:pt x="149" y="11"/>
                </a:cubicBezTo>
                <a:lnTo>
                  <a:pt x="149" y="11"/>
                </a:lnTo>
                <a:lnTo>
                  <a:pt x="151" y="11"/>
                </a:lnTo>
                <a:lnTo>
                  <a:pt x="151" y="11"/>
                </a:lnTo>
                <a:cubicBezTo>
                  <a:pt x="157" y="12"/>
                  <a:pt x="162" y="13"/>
                  <a:pt x="167" y="14"/>
                </a:cubicBezTo>
                <a:lnTo>
                  <a:pt x="167" y="14"/>
                </a:lnTo>
                <a:cubicBezTo>
                  <a:pt x="169" y="14"/>
                  <a:pt x="170" y="15"/>
                  <a:pt x="171" y="15"/>
                </a:cubicBezTo>
                <a:lnTo>
                  <a:pt x="171" y="15"/>
                </a:lnTo>
                <a:cubicBezTo>
                  <a:pt x="173" y="16"/>
                  <a:pt x="175" y="16"/>
                  <a:pt x="176" y="16"/>
                </a:cubicBezTo>
                <a:lnTo>
                  <a:pt x="176" y="16"/>
                </a:lnTo>
                <a:cubicBezTo>
                  <a:pt x="179" y="17"/>
                  <a:pt x="181" y="18"/>
                  <a:pt x="183" y="18"/>
                </a:cubicBezTo>
                <a:lnTo>
                  <a:pt x="183" y="18"/>
                </a:lnTo>
                <a:cubicBezTo>
                  <a:pt x="188" y="19"/>
                  <a:pt x="194" y="20"/>
                  <a:pt x="199" y="22"/>
                </a:cubicBezTo>
                <a:lnTo>
                  <a:pt x="199" y="22"/>
                </a:lnTo>
                <a:lnTo>
                  <a:pt x="199" y="22"/>
                </a:lnTo>
                <a:lnTo>
                  <a:pt x="199" y="22"/>
                </a:lnTo>
                <a:cubicBezTo>
                  <a:pt x="211" y="25"/>
                  <a:pt x="222" y="29"/>
                  <a:pt x="233" y="32"/>
                </a:cubicBezTo>
                <a:lnTo>
                  <a:pt x="233" y="32"/>
                </a:lnTo>
                <a:cubicBezTo>
                  <a:pt x="236" y="33"/>
                  <a:pt x="239" y="34"/>
                  <a:pt x="242" y="35"/>
                </a:cubicBezTo>
                <a:lnTo>
                  <a:pt x="242" y="35"/>
                </a:lnTo>
                <a:cubicBezTo>
                  <a:pt x="245" y="36"/>
                  <a:pt x="249" y="37"/>
                  <a:pt x="252" y="39"/>
                </a:cubicBezTo>
                <a:lnTo>
                  <a:pt x="252" y="39"/>
                </a:lnTo>
                <a:cubicBezTo>
                  <a:pt x="258" y="41"/>
                  <a:pt x="264" y="43"/>
                  <a:pt x="269" y="45"/>
                </a:cubicBezTo>
                <a:lnTo>
                  <a:pt x="269" y="45"/>
                </a:lnTo>
                <a:cubicBezTo>
                  <a:pt x="271" y="46"/>
                  <a:pt x="273" y="46"/>
                  <a:pt x="274" y="47"/>
                </a:cubicBezTo>
                <a:lnTo>
                  <a:pt x="274" y="47"/>
                </a:lnTo>
                <a:cubicBezTo>
                  <a:pt x="275" y="47"/>
                  <a:pt x="275" y="47"/>
                  <a:pt x="276" y="47"/>
                </a:cubicBezTo>
                <a:lnTo>
                  <a:pt x="276" y="47"/>
                </a:lnTo>
                <a:cubicBezTo>
                  <a:pt x="287" y="52"/>
                  <a:pt x="298" y="57"/>
                  <a:pt x="309" y="61"/>
                </a:cubicBezTo>
                <a:lnTo>
                  <a:pt x="309" y="61"/>
                </a:lnTo>
                <a:cubicBezTo>
                  <a:pt x="312" y="63"/>
                  <a:pt x="314" y="64"/>
                  <a:pt x="317" y="65"/>
                </a:cubicBezTo>
                <a:lnTo>
                  <a:pt x="317" y="65"/>
                </a:lnTo>
                <a:cubicBezTo>
                  <a:pt x="325" y="69"/>
                  <a:pt x="335" y="73"/>
                  <a:pt x="343" y="77"/>
                </a:cubicBezTo>
                <a:lnTo>
                  <a:pt x="343" y="77"/>
                </a:lnTo>
                <a:cubicBezTo>
                  <a:pt x="345" y="79"/>
                  <a:pt x="347" y="79"/>
                  <a:pt x="349" y="80"/>
                </a:cubicBezTo>
                <a:lnTo>
                  <a:pt x="349" y="80"/>
                </a:lnTo>
                <a:cubicBezTo>
                  <a:pt x="349" y="81"/>
                  <a:pt x="351" y="81"/>
                  <a:pt x="351" y="82"/>
                </a:cubicBezTo>
                <a:lnTo>
                  <a:pt x="351" y="82"/>
                </a:lnTo>
                <a:cubicBezTo>
                  <a:pt x="362" y="87"/>
                  <a:pt x="373" y="93"/>
                  <a:pt x="384" y="99"/>
                </a:cubicBezTo>
                <a:lnTo>
                  <a:pt x="384" y="99"/>
                </a:lnTo>
                <a:cubicBezTo>
                  <a:pt x="386" y="100"/>
                  <a:pt x="387" y="101"/>
                  <a:pt x="389" y="102"/>
                </a:cubicBezTo>
                <a:lnTo>
                  <a:pt x="389" y="102"/>
                </a:lnTo>
                <a:cubicBezTo>
                  <a:pt x="398" y="107"/>
                  <a:pt x="407" y="112"/>
                  <a:pt x="416" y="118"/>
                </a:cubicBezTo>
                <a:lnTo>
                  <a:pt x="416" y="118"/>
                </a:lnTo>
                <a:cubicBezTo>
                  <a:pt x="418" y="119"/>
                  <a:pt x="420" y="120"/>
                  <a:pt x="421" y="121"/>
                </a:cubicBezTo>
                <a:lnTo>
                  <a:pt x="421" y="121"/>
                </a:lnTo>
                <a:cubicBezTo>
                  <a:pt x="422" y="121"/>
                  <a:pt x="423" y="123"/>
                  <a:pt x="425" y="123"/>
                </a:cubicBezTo>
                <a:lnTo>
                  <a:pt x="425" y="123"/>
                </a:lnTo>
                <a:cubicBezTo>
                  <a:pt x="436" y="130"/>
                  <a:pt x="446" y="137"/>
                  <a:pt x="456" y="144"/>
                </a:cubicBezTo>
                <a:lnTo>
                  <a:pt x="456" y="144"/>
                </a:lnTo>
                <a:lnTo>
                  <a:pt x="456" y="144"/>
                </a:lnTo>
                <a:lnTo>
                  <a:pt x="456" y="144"/>
                </a:lnTo>
                <a:lnTo>
                  <a:pt x="456" y="144"/>
                </a:lnTo>
                <a:lnTo>
                  <a:pt x="456" y="144"/>
                </a:lnTo>
                <a:cubicBezTo>
                  <a:pt x="467" y="151"/>
                  <a:pt x="477" y="159"/>
                  <a:pt x="487" y="166"/>
                </a:cubicBezTo>
                <a:lnTo>
                  <a:pt x="487" y="166"/>
                </a:lnTo>
                <a:cubicBezTo>
                  <a:pt x="488" y="167"/>
                  <a:pt x="490" y="168"/>
                  <a:pt x="491" y="169"/>
                </a:cubicBezTo>
                <a:lnTo>
                  <a:pt x="491" y="169"/>
                </a:lnTo>
                <a:cubicBezTo>
                  <a:pt x="493" y="170"/>
                  <a:pt x="495" y="172"/>
                  <a:pt x="497" y="174"/>
                </a:cubicBezTo>
                <a:lnTo>
                  <a:pt x="497" y="174"/>
                </a:lnTo>
                <a:cubicBezTo>
                  <a:pt x="502" y="177"/>
                  <a:pt x="506" y="181"/>
                  <a:pt x="510" y="184"/>
                </a:cubicBezTo>
                <a:lnTo>
                  <a:pt x="510" y="184"/>
                </a:lnTo>
                <a:cubicBezTo>
                  <a:pt x="512" y="185"/>
                  <a:pt x="514" y="187"/>
                  <a:pt x="515" y="188"/>
                </a:cubicBezTo>
                <a:lnTo>
                  <a:pt x="515" y="188"/>
                </a:lnTo>
                <a:cubicBezTo>
                  <a:pt x="518" y="190"/>
                  <a:pt x="519" y="191"/>
                  <a:pt x="521" y="193"/>
                </a:cubicBezTo>
                <a:lnTo>
                  <a:pt x="521" y="193"/>
                </a:lnTo>
                <a:cubicBezTo>
                  <a:pt x="526" y="197"/>
                  <a:pt x="530" y="200"/>
                  <a:pt x="533" y="203"/>
                </a:cubicBezTo>
                <a:lnTo>
                  <a:pt x="533" y="203"/>
                </a:lnTo>
                <a:cubicBezTo>
                  <a:pt x="536" y="204"/>
                  <a:pt x="538" y="207"/>
                  <a:pt x="540" y="208"/>
                </a:cubicBezTo>
                <a:lnTo>
                  <a:pt x="540" y="208"/>
                </a:lnTo>
                <a:cubicBezTo>
                  <a:pt x="542" y="209"/>
                  <a:pt x="543" y="211"/>
                  <a:pt x="544" y="213"/>
                </a:cubicBezTo>
                <a:lnTo>
                  <a:pt x="544" y="213"/>
                </a:lnTo>
                <a:cubicBezTo>
                  <a:pt x="549" y="216"/>
                  <a:pt x="553" y="220"/>
                  <a:pt x="557" y="224"/>
                </a:cubicBezTo>
                <a:lnTo>
                  <a:pt x="557" y="224"/>
                </a:lnTo>
                <a:cubicBezTo>
                  <a:pt x="559" y="225"/>
                  <a:pt x="561" y="227"/>
                  <a:pt x="563" y="229"/>
                </a:cubicBezTo>
                <a:lnTo>
                  <a:pt x="563" y="229"/>
                </a:lnTo>
                <a:cubicBezTo>
                  <a:pt x="565" y="230"/>
                  <a:pt x="566" y="232"/>
                  <a:pt x="568" y="233"/>
                </a:cubicBezTo>
                <a:lnTo>
                  <a:pt x="568" y="233"/>
                </a:lnTo>
                <a:cubicBezTo>
                  <a:pt x="571" y="237"/>
                  <a:pt x="576" y="241"/>
                  <a:pt x="579" y="244"/>
                </a:cubicBezTo>
                <a:lnTo>
                  <a:pt x="579" y="244"/>
                </a:lnTo>
                <a:cubicBezTo>
                  <a:pt x="581" y="247"/>
                  <a:pt x="584" y="249"/>
                  <a:pt x="585" y="250"/>
                </a:cubicBezTo>
                <a:lnTo>
                  <a:pt x="585" y="250"/>
                </a:lnTo>
                <a:cubicBezTo>
                  <a:pt x="587" y="252"/>
                  <a:pt x="589" y="254"/>
                  <a:pt x="590" y="255"/>
                </a:cubicBezTo>
                <a:lnTo>
                  <a:pt x="590" y="255"/>
                </a:lnTo>
                <a:cubicBezTo>
                  <a:pt x="593" y="258"/>
                  <a:pt x="596" y="261"/>
                  <a:pt x="598" y="263"/>
                </a:cubicBezTo>
                <a:lnTo>
                  <a:pt x="598" y="263"/>
                </a:lnTo>
                <a:cubicBezTo>
                  <a:pt x="600" y="266"/>
                  <a:pt x="603" y="267"/>
                  <a:pt x="605" y="270"/>
                </a:cubicBezTo>
                <a:lnTo>
                  <a:pt x="605" y="270"/>
                </a:lnTo>
                <a:cubicBezTo>
                  <a:pt x="606" y="271"/>
                  <a:pt x="608" y="274"/>
                  <a:pt x="610" y="276"/>
                </a:cubicBezTo>
                <a:lnTo>
                  <a:pt x="610" y="276"/>
                </a:lnTo>
                <a:cubicBezTo>
                  <a:pt x="613" y="278"/>
                  <a:pt x="616" y="282"/>
                  <a:pt x="618" y="284"/>
                </a:cubicBezTo>
                <a:lnTo>
                  <a:pt x="618" y="284"/>
                </a:lnTo>
                <a:cubicBezTo>
                  <a:pt x="620" y="286"/>
                  <a:pt x="621" y="287"/>
                  <a:pt x="623" y="289"/>
                </a:cubicBezTo>
                <a:lnTo>
                  <a:pt x="623" y="289"/>
                </a:lnTo>
                <a:cubicBezTo>
                  <a:pt x="625" y="291"/>
                  <a:pt x="627" y="294"/>
                  <a:pt x="629" y="297"/>
                </a:cubicBezTo>
                <a:lnTo>
                  <a:pt x="629" y="297"/>
                </a:lnTo>
                <a:cubicBezTo>
                  <a:pt x="631" y="299"/>
                  <a:pt x="633" y="301"/>
                  <a:pt x="635" y="302"/>
                </a:cubicBezTo>
                <a:lnTo>
                  <a:pt x="635" y="302"/>
                </a:lnTo>
                <a:cubicBezTo>
                  <a:pt x="636" y="304"/>
                  <a:pt x="636" y="304"/>
                  <a:pt x="637" y="306"/>
                </a:cubicBezTo>
                <a:lnTo>
                  <a:pt x="637" y="306"/>
                </a:lnTo>
                <a:cubicBezTo>
                  <a:pt x="638" y="307"/>
                  <a:pt x="639" y="307"/>
                  <a:pt x="640" y="309"/>
                </a:cubicBezTo>
                <a:lnTo>
                  <a:pt x="640" y="309"/>
                </a:lnTo>
                <a:cubicBezTo>
                  <a:pt x="643" y="312"/>
                  <a:pt x="646" y="316"/>
                  <a:pt x="649" y="319"/>
                </a:cubicBezTo>
                <a:lnTo>
                  <a:pt x="649" y="319"/>
                </a:lnTo>
                <a:cubicBezTo>
                  <a:pt x="652" y="322"/>
                  <a:pt x="653" y="324"/>
                  <a:pt x="655" y="328"/>
                </a:cubicBezTo>
                <a:lnTo>
                  <a:pt x="655" y="328"/>
                </a:lnTo>
                <a:cubicBezTo>
                  <a:pt x="656" y="328"/>
                  <a:pt x="657" y="329"/>
                  <a:pt x="657" y="329"/>
                </a:cubicBezTo>
                <a:lnTo>
                  <a:pt x="657" y="329"/>
                </a:lnTo>
                <a:cubicBezTo>
                  <a:pt x="662" y="335"/>
                  <a:pt x="668" y="342"/>
                  <a:pt x="672" y="348"/>
                </a:cubicBezTo>
                <a:lnTo>
                  <a:pt x="672" y="348"/>
                </a:lnTo>
                <a:lnTo>
                  <a:pt x="672" y="349"/>
                </a:lnTo>
                <a:lnTo>
                  <a:pt x="672" y="349"/>
                </a:lnTo>
                <a:cubicBezTo>
                  <a:pt x="673" y="350"/>
                  <a:pt x="674" y="351"/>
                  <a:pt x="675" y="352"/>
                </a:cubicBezTo>
                <a:lnTo>
                  <a:pt x="675" y="352"/>
                </a:lnTo>
                <a:cubicBezTo>
                  <a:pt x="679" y="357"/>
                  <a:pt x="683" y="362"/>
                  <a:pt x="686" y="368"/>
                </a:cubicBezTo>
                <a:lnTo>
                  <a:pt x="686" y="368"/>
                </a:lnTo>
                <a:cubicBezTo>
                  <a:pt x="687" y="369"/>
                  <a:pt x="688" y="370"/>
                  <a:pt x="689" y="371"/>
                </a:cubicBezTo>
                <a:lnTo>
                  <a:pt x="689" y="371"/>
                </a:lnTo>
                <a:cubicBezTo>
                  <a:pt x="691" y="374"/>
                  <a:pt x="692" y="376"/>
                  <a:pt x="694" y="379"/>
                </a:cubicBezTo>
                <a:lnTo>
                  <a:pt x="694" y="379"/>
                </a:lnTo>
                <a:cubicBezTo>
                  <a:pt x="696" y="382"/>
                  <a:pt x="698" y="385"/>
                  <a:pt x="700" y="388"/>
                </a:cubicBezTo>
                <a:lnTo>
                  <a:pt x="700" y="388"/>
                </a:lnTo>
                <a:cubicBezTo>
                  <a:pt x="702" y="390"/>
                  <a:pt x="703" y="392"/>
                  <a:pt x="704" y="394"/>
                </a:cubicBezTo>
                <a:lnTo>
                  <a:pt x="704" y="394"/>
                </a:lnTo>
                <a:cubicBezTo>
                  <a:pt x="706" y="397"/>
                  <a:pt x="708" y="400"/>
                  <a:pt x="710" y="402"/>
                </a:cubicBezTo>
                <a:lnTo>
                  <a:pt x="710" y="402"/>
                </a:lnTo>
                <a:cubicBezTo>
                  <a:pt x="711" y="404"/>
                  <a:pt x="712" y="406"/>
                  <a:pt x="713" y="408"/>
                </a:cubicBezTo>
                <a:lnTo>
                  <a:pt x="713" y="408"/>
                </a:lnTo>
                <a:cubicBezTo>
                  <a:pt x="716" y="412"/>
                  <a:pt x="718" y="415"/>
                  <a:pt x="720" y="419"/>
                </a:cubicBezTo>
                <a:lnTo>
                  <a:pt x="720" y="419"/>
                </a:lnTo>
                <a:cubicBezTo>
                  <a:pt x="721" y="421"/>
                  <a:pt x="722" y="423"/>
                  <a:pt x="724" y="425"/>
                </a:cubicBezTo>
                <a:lnTo>
                  <a:pt x="724" y="425"/>
                </a:lnTo>
                <a:cubicBezTo>
                  <a:pt x="724" y="427"/>
                  <a:pt x="725" y="427"/>
                  <a:pt x="726" y="428"/>
                </a:cubicBezTo>
                <a:lnTo>
                  <a:pt x="726" y="428"/>
                </a:lnTo>
                <a:cubicBezTo>
                  <a:pt x="730" y="435"/>
                  <a:pt x="733" y="442"/>
                  <a:pt x="737" y="449"/>
                </a:cubicBezTo>
                <a:lnTo>
                  <a:pt x="737" y="449"/>
                </a:lnTo>
                <a:lnTo>
                  <a:pt x="737" y="449"/>
                </a:lnTo>
                <a:cubicBezTo>
                  <a:pt x="737" y="449"/>
                  <a:pt x="737" y="449"/>
                  <a:pt x="738" y="450"/>
                </a:cubicBezTo>
                <a:lnTo>
                  <a:pt x="738" y="450"/>
                </a:lnTo>
                <a:cubicBezTo>
                  <a:pt x="741" y="456"/>
                  <a:pt x="744" y="463"/>
                  <a:pt x="748" y="469"/>
                </a:cubicBezTo>
                <a:lnTo>
                  <a:pt x="748" y="469"/>
                </a:lnTo>
                <a:cubicBezTo>
                  <a:pt x="748" y="471"/>
                  <a:pt x="749" y="471"/>
                  <a:pt x="749" y="472"/>
                </a:cubicBezTo>
                <a:lnTo>
                  <a:pt x="749" y="472"/>
                </a:lnTo>
                <a:cubicBezTo>
                  <a:pt x="750" y="475"/>
                  <a:pt x="752" y="477"/>
                  <a:pt x="753" y="480"/>
                </a:cubicBezTo>
                <a:lnTo>
                  <a:pt x="753" y="480"/>
                </a:lnTo>
                <a:cubicBezTo>
                  <a:pt x="754" y="484"/>
                  <a:pt x="756" y="486"/>
                  <a:pt x="758" y="490"/>
                </a:cubicBezTo>
                <a:lnTo>
                  <a:pt x="758" y="490"/>
                </a:lnTo>
                <a:cubicBezTo>
                  <a:pt x="758" y="491"/>
                  <a:pt x="759" y="492"/>
                  <a:pt x="759" y="493"/>
                </a:cubicBezTo>
                <a:lnTo>
                  <a:pt x="759" y="493"/>
                </a:lnTo>
                <a:cubicBezTo>
                  <a:pt x="759" y="494"/>
                  <a:pt x="760" y="495"/>
                  <a:pt x="760" y="496"/>
                </a:cubicBezTo>
                <a:lnTo>
                  <a:pt x="760" y="496"/>
                </a:lnTo>
                <a:cubicBezTo>
                  <a:pt x="760" y="496"/>
                  <a:pt x="761" y="497"/>
                  <a:pt x="762" y="499"/>
                </a:cubicBezTo>
                <a:lnTo>
                  <a:pt x="762" y="499"/>
                </a:lnTo>
                <a:cubicBezTo>
                  <a:pt x="762" y="499"/>
                  <a:pt x="762" y="501"/>
                  <a:pt x="763" y="501"/>
                </a:cubicBezTo>
                <a:lnTo>
                  <a:pt x="707" y="660"/>
                </a:lnTo>
                <a:lnTo>
                  <a:pt x="707" y="660"/>
                </a:lnTo>
                <a:cubicBezTo>
                  <a:pt x="704" y="652"/>
                  <a:pt x="701" y="645"/>
                  <a:pt x="697" y="638"/>
                </a:cubicBezTo>
                <a:lnTo>
                  <a:pt x="697" y="638"/>
                </a:lnTo>
                <a:cubicBezTo>
                  <a:pt x="696" y="636"/>
                  <a:pt x="695" y="633"/>
                  <a:pt x="694" y="63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199">
            <a:extLst>
              <a:ext uri="{FF2B5EF4-FFF2-40B4-BE49-F238E27FC236}">
                <a16:creationId xmlns:a16="http://schemas.microsoft.com/office/drawing/2014/main" id="{8EBC31BC-D2A9-484E-A024-FA2C5588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16" y="7811024"/>
            <a:ext cx="950276" cy="823940"/>
          </a:xfrm>
          <a:custGeom>
            <a:avLst/>
            <a:gdLst>
              <a:gd name="T0" fmla="*/ 682 w 764"/>
              <a:gd name="T1" fmla="*/ 607 h 661"/>
              <a:gd name="T2" fmla="*/ 665 w 764"/>
              <a:gd name="T3" fmla="*/ 576 h 661"/>
              <a:gd name="T4" fmla="*/ 640 w 764"/>
              <a:gd name="T5" fmla="*/ 536 h 661"/>
              <a:gd name="T6" fmla="*/ 621 w 764"/>
              <a:gd name="T7" fmla="*/ 510 h 661"/>
              <a:gd name="T8" fmla="*/ 596 w 764"/>
              <a:gd name="T9" fmla="*/ 477 h 661"/>
              <a:gd name="T10" fmla="*/ 577 w 764"/>
              <a:gd name="T11" fmla="*/ 454 h 661"/>
              <a:gd name="T12" fmla="*/ 546 w 764"/>
              <a:gd name="T13" fmla="*/ 421 h 661"/>
              <a:gd name="T14" fmla="*/ 527 w 764"/>
              <a:gd name="T15" fmla="*/ 402 h 661"/>
              <a:gd name="T16" fmla="*/ 493 w 764"/>
              <a:gd name="T17" fmla="*/ 370 h 661"/>
              <a:gd name="T18" fmla="*/ 470 w 764"/>
              <a:gd name="T19" fmla="*/ 350 h 661"/>
              <a:gd name="T20" fmla="*/ 436 w 764"/>
              <a:gd name="T21" fmla="*/ 323 h 661"/>
              <a:gd name="T22" fmla="*/ 406 w 764"/>
              <a:gd name="T23" fmla="*/ 301 h 661"/>
              <a:gd name="T24" fmla="*/ 340 w 764"/>
              <a:gd name="T25" fmla="*/ 259 h 661"/>
              <a:gd name="T26" fmla="*/ 303 w 764"/>
              <a:gd name="T27" fmla="*/ 238 h 661"/>
              <a:gd name="T28" fmla="*/ 261 w 764"/>
              <a:gd name="T29" fmla="*/ 218 h 661"/>
              <a:gd name="T30" fmla="*/ 222 w 764"/>
              <a:gd name="T31" fmla="*/ 202 h 661"/>
              <a:gd name="T32" fmla="*/ 153 w 764"/>
              <a:gd name="T33" fmla="*/ 179 h 661"/>
              <a:gd name="T34" fmla="*/ 125 w 764"/>
              <a:gd name="T35" fmla="*/ 172 h 661"/>
              <a:gd name="T36" fmla="*/ 77 w 764"/>
              <a:gd name="T37" fmla="*/ 162 h 661"/>
              <a:gd name="T38" fmla="*/ 51 w 764"/>
              <a:gd name="T39" fmla="*/ 159 h 661"/>
              <a:gd name="T40" fmla="*/ 25 w 764"/>
              <a:gd name="T41" fmla="*/ 157 h 661"/>
              <a:gd name="T42" fmla="*/ 46 w 764"/>
              <a:gd name="T43" fmla="*/ 0 h 661"/>
              <a:gd name="T44" fmla="*/ 58 w 764"/>
              <a:gd name="T45" fmla="*/ 0 h 661"/>
              <a:gd name="T46" fmla="*/ 71 w 764"/>
              <a:gd name="T47" fmla="*/ 1 h 661"/>
              <a:gd name="T48" fmla="*/ 88 w 764"/>
              <a:gd name="T49" fmla="*/ 2 h 661"/>
              <a:gd name="T50" fmla="*/ 101 w 764"/>
              <a:gd name="T51" fmla="*/ 3 h 661"/>
              <a:gd name="T52" fmla="*/ 121 w 764"/>
              <a:gd name="T53" fmla="*/ 6 h 661"/>
              <a:gd name="T54" fmla="*/ 135 w 764"/>
              <a:gd name="T55" fmla="*/ 8 h 661"/>
              <a:gd name="T56" fmla="*/ 149 w 764"/>
              <a:gd name="T57" fmla="*/ 11 h 661"/>
              <a:gd name="T58" fmla="*/ 171 w 764"/>
              <a:gd name="T59" fmla="*/ 15 h 661"/>
              <a:gd name="T60" fmla="*/ 183 w 764"/>
              <a:gd name="T61" fmla="*/ 18 h 661"/>
              <a:gd name="T62" fmla="*/ 233 w 764"/>
              <a:gd name="T63" fmla="*/ 32 h 661"/>
              <a:gd name="T64" fmla="*/ 252 w 764"/>
              <a:gd name="T65" fmla="*/ 39 h 661"/>
              <a:gd name="T66" fmla="*/ 276 w 764"/>
              <a:gd name="T67" fmla="*/ 47 h 661"/>
              <a:gd name="T68" fmla="*/ 317 w 764"/>
              <a:gd name="T69" fmla="*/ 65 h 661"/>
              <a:gd name="T70" fmla="*/ 351 w 764"/>
              <a:gd name="T71" fmla="*/ 82 h 661"/>
              <a:gd name="T72" fmla="*/ 389 w 764"/>
              <a:gd name="T73" fmla="*/ 102 h 661"/>
              <a:gd name="T74" fmla="*/ 425 w 764"/>
              <a:gd name="T75" fmla="*/ 123 h 661"/>
              <a:gd name="T76" fmla="*/ 456 w 764"/>
              <a:gd name="T77" fmla="*/ 144 h 661"/>
              <a:gd name="T78" fmla="*/ 491 w 764"/>
              <a:gd name="T79" fmla="*/ 169 h 661"/>
              <a:gd name="T80" fmla="*/ 510 w 764"/>
              <a:gd name="T81" fmla="*/ 184 h 661"/>
              <a:gd name="T82" fmla="*/ 533 w 764"/>
              <a:gd name="T83" fmla="*/ 203 h 661"/>
              <a:gd name="T84" fmla="*/ 544 w 764"/>
              <a:gd name="T85" fmla="*/ 213 h 661"/>
              <a:gd name="T86" fmla="*/ 568 w 764"/>
              <a:gd name="T87" fmla="*/ 233 h 661"/>
              <a:gd name="T88" fmla="*/ 585 w 764"/>
              <a:gd name="T89" fmla="*/ 250 h 661"/>
              <a:gd name="T90" fmla="*/ 605 w 764"/>
              <a:gd name="T91" fmla="*/ 270 h 661"/>
              <a:gd name="T92" fmla="*/ 618 w 764"/>
              <a:gd name="T93" fmla="*/ 284 h 661"/>
              <a:gd name="T94" fmla="*/ 635 w 764"/>
              <a:gd name="T95" fmla="*/ 302 h 661"/>
              <a:gd name="T96" fmla="*/ 640 w 764"/>
              <a:gd name="T97" fmla="*/ 309 h 661"/>
              <a:gd name="T98" fmla="*/ 657 w 764"/>
              <a:gd name="T99" fmla="*/ 329 h 661"/>
              <a:gd name="T100" fmla="*/ 672 w 764"/>
              <a:gd name="T101" fmla="*/ 349 h 661"/>
              <a:gd name="T102" fmla="*/ 689 w 764"/>
              <a:gd name="T103" fmla="*/ 371 h 661"/>
              <a:gd name="T104" fmla="*/ 700 w 764"/>
              <a:gd name="T105" fmla="*/ 388 h 661"/>
              <a:gd name="T106" fmla="*/ 713 w 764"/>
              <a:gd name="T107" fmla="*/ 408 h 661"/>
              <a:gd name="T108" fmla="*/ 724 w 764"/>
              <a:gd name="T109" fmla="*/ 425 h 661"/>
              <a:gd name="T110" fmla="*/ 737 w 764"/>
              <a:gd name="T111" fmla="*/ 449 h 661"/>
              <a:gd name="T112" fmla="*/ 749 w 764"/>
              <a:gd name="T113" fmla="*/ 472 h 661"/>
              <a:gd name="T114" fmla="*/ 758 w 764"/>
              <a:gd name="T115" fmla="*/ 490 h 661"/>
              <a:gd name="T116" fmla="*/ 762 w 764"/>
              <a:gd name="T117" fmla="*/ 499 h 661"/>
              <a:gd name="T118" fmla="*/ 697 w 764"/>
              <a:gd name="T119" fmla="*/ 638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4" h="661">
                <a:moveTo>
                  <a:pt x="694" y="630"/>
                </a:moveTo>
                <a:lnTo>
                  <a:pt x="694" y="630"/>
                </a:lnTo>
                <a:cubicBezTo>
                  <a:pt x="690" y="623"/>
                  <a:pt x="686" y="615"/>
                  <a:pt x="682" y="608"/>
                </a:cubicBezTo>
                <a:lnTo>
                  <a:pt x="682" y="608"/>
                </a:lnTo>
                <a:cubicBezTo>
                  <a:pt x="682" y="607"/>
                  <a:pt x="682" y="607"/>
                  <a:pt x="682" y="607"/>
                </a:cubicBezTo>
                <a:lnTo>
                  <a:pt x="682" y="607"/>
                </a:lnTo>
                <a:cubicBezTo>
                  <a:pt x="678" y="599"/>
                  <a:pt x="674" y="591"/>
                  <a:pt x="669" y="583"/>
                </a:cubicBezTo>
                <a:lnTo>
                  <a:pt x="669" y="583"/>
                </a:lnTo>
                <a:cubicBezTo>
                  <a:pt x="668" y="581"/>
                  <a:pt x="666" y="579"/>
                  <a:pt x="665" y="576"/>
                </a:cubicBezTo>
                <a:lnTo>
                  <a:pt x="665" y="576"/>
                </a:lnTo>
                <a:cubicBezTo>
                  <a:pt x="662" y="571"/>
                  <a:pt x="658" y="565"/>
                  <a:pt x="655" y="560"/>
                </a:cubicBezTo>
                <a:lnTo>
                  <a:pt x="655" y="560"/>
                </a:lnTo>
                <a:cubicBezTo>
                  <a:pt x="653" y="558"/>
                  <a:pt x="652" y="554"/>
                  <a:pt x="650" y="552"/>
                </a:cubicBezTo>
                <a:lnTo>
                  <a:pt x="650" y="552"/>
                </a:lnTo>
                <a:cubicBezTo>
                  <a:pt x="647" y="547"/>
                  <a:pt x="643" y="542"/>
                  <a:pt x="640" y="536"/>
                </a:cubicBezTo>
                <a:lnTo>
                  <a:pt x="640" y="536"/>
                </a:lnTo>
                <a:cubicBezTo>
                  <a:pt x="638" y="534"/>
                  <a:pt x="636" y="531"/>
                  <a:pt x="634" y="529"/>
                </a:cubicBezTo>
                <a:lnTo>
                  <a:pt x="634" y="529"/>
                </a:lnTo>
                <a:cubicBezTo>
                  <a:pt x="630" y="523"/>
                  <a:pt x="626" y="516"/>
                  <a:pt x="621" y="510"/>
                </a:cubicBezTo>
                <a:lnTo>
                  <a:pt x="621" y="510"/>
                </a:lnTo>
                <a:cubicBezTo>
                  <a:pt x="620" y="508"/>
                  <a:pt x="620" y="507"/>
                  <a:pt x="618" y="507"/>
                </a:cubicBezTo>
                <a:lnTo>
                  <a:pt x="618" y="507"/>
                </a:lnTo>
                <a:cubicBezTo>
                  <a:pt x="613" y="499"/>
                  <a:pt x="607" y="492"/>
                  <a:pt x="602" y="485"/>
                </a:cubicBezTo>
                <a:lnTo>
                  <a:pt x="602" y="485"/>
                </a:lnTo>
                <a:cubicBezTo>
                  <a:pt x="600" y="482"/>
                  <a:pt x="598" y="480"/>
                  <a:pt x="596" y="477"/>
                </a:cubicBezTo>
                <a:lnTo>
                  <a:pt x="596" y="477"/>
                </a:lnTo>
                <a:cubicBezTo>
                  <a:pt x="592" y="472"/>
                  <a:pt x="588" y="467"/>
                  <a:pt x="584" y="463"/>
                </a:cubicBezTo>
                <a:lnTo>
                  <a:pt x="584" y="463"/>
                </a:lnTo>
                <a:cubicBezTo>
                  <a:pt x="582" y="460"/>
                  <a:pt x="579" y="457"/>
                  <a:pt x="577" y="454"/>
                </a:cubicBezTo>
                <a:lnTo>
                  <a:pt x="577" y="454"/>
                </a:lnTo>
                <a:cubicBezTo>
                  <a:pt x="573" y="450"/>
                  <a:pt x="569" y="445"/>
                  <a:pt x="565" y="442"/>
                </a:cubicBezTo>
                <a:lnTo>
                  <a:pt x="565" y="442"/>
                </a:lnTo>
                <a:cubicBezTo>
                  <a:pt x="563" y="439"/>
                  <a:pt x="560" y="436"/>
                  <a:pt x="557" y="433"/>
                </a:cubicBezTo>
                <a:lnTo>
                  <a:pt x="557" y="433"/>
                </a:lnTo>
                <a:cubicBezTo>
                  <a:pt x="554" y="429"/>
                  <a:pt x="550" y="425"/>
                  <a:pt x="546" y="421"/>
                </a:cubicBezTo>
                <a:lnTo>
                  <a:pt x="546" y="421"/>
                </a:lnTo>
                <a:cubicBezTo>
                  <a:pt x="543" y="418"/>
                  <a:pt x="541" y="415"/>
                  <a:pt x="538" y="413"/>
                </a:cubicBezTo>
                <a:lnTo>
                  <a:pt x="538" y="413"/>
                </a:lnTo>
                <a:cubicBezTo>
                  <a:pt x="535" y="409"/>
                  <a:pt x="531" y="405"/>
                  <a:pt x="527" y="402"/>
                </a:cubicBezTo>
                <a:lnTo>
                  <a:pt x="527" y="402"/>
                </a:lnTo>
                <a:cubicBezTo>
                  <a:pt x="523" y="398"/>
                  <a:pt x="519" y="394"/>
                  <a:pt x="516" y="391"/>
                </a:cubicBezTo>
                <a:lnTo>
                  <a:pt x="516" y="391"/>
                </a:lnTo>
                <a:cubicBezTo>
                  <a:pt x="512" y="387"/>
                  <a:pt x="508" y="384"/>
                  <a:pt x="505" y="381"/>
                </a:cubicBezTo>
                <a:lnTo>
                  <a:pt x="505" y="381"/>
                </a:lnTo>
                <a:cubicBezTo>
                  <a:pt x="501" y="377"/>
                  <a:pt x="497" y="374"/>
                  <a:pt x="493" y="370"/>
                </a:cubicBezTo>
                <a:lnTo>
                  <a:pt x="493" y="370"/>
                </a:lnTo>
                <a:cubicBezTo>
                  <a:pt x="490" y="367"/>
                  <a:pt x="486" y="364"/>
                  <a:pt x="482" y="361"/>
                </a:cubicBezTo>
                <a:lnTo>
                  <a:pt x="482" y="361"/>
                </a:lnTo>
                <a:cubicBezTo>
                  <a:pt x="479" y="357"/>
                  <a:pt x="474" y="353"/>
                  <a:pt x="470" y="350"/>
                </a:cubicBezTo>
                <a:lnTo>
                  <a:pt x="470" y="350"/>
                </a:lnTo>
                <a:cubicBezTo>
                  <a:pt x="466" y="347"/>
                  <a:pt x="463" y="344"/>
                  <a:pt x="459" y="341"/>
                </a:cubicBezTo>
                <a:lnTo>
                  <a:pt x="459" y="341"/>
                </a:lnTo>
                <a:cubicBezTo>
                  <a:pt x="455" y="337"/>
                  <a:pt x="451" y="334"/>
                  <a:pt x="447" y="331"/>
                </a:cubicBezTo>
                <a:lnTo>
                  <a:pt x="447" y="331"/>
                </a:lnTo>
                <a:cubicBezTo>
                  <a:pt x="443" y="328"/>
                  <a:pt x="440" y="326"/>
                  <a:pt x="436" y="323"/>
                </a:cubicBezTo>
                <a:lnTo>
                  <a:pt x="436" y="323"/>
                </a:lnTo>
                <a:cubicBezTo>
                  <a:pt x="427" y="315"/>
                  <a:pt x="417" y="308"/>
                  <a:pt x="406" y="301"/>
                </a:cubicBezTo>
                <a:lnTo>
                  <a:pt x="406" y="301"/>
                </a:lnTo>
                <a:lnTo>
                  <a:pt x="406" y="301"/>
                </a:lnTo>
                <a:lnTo>
                  <a:pt x="406" y="301"/>
                </a:lnTo>
                <a:cubicBezTo>
                  <a:pt x="396" y="294"/>
                  <a:pt x="386" y="287"/>
                  <a:pt x="375" y="280"/>
                </a:cubicBezTo>
                <a:lnTo>
                  <a:pt x="375" y="280"/>
                </a:lnTo>
                <a:cubicBezTo>
                  <a:pt x="373" y="278"/>
                  <a:pt x="370" y="277"/>
                  <a:pt x="366" y="275"/>
                </a:cubicBezTo>
                <a:lnTo>
                  <a:pt x="366" y="275"/>
                </a:lnTo>
                <a:cubicBezTo>
                  <a:pt x="358" y="270"/>
                  <a:pt x="349" y="264"/>
                  <a:pt x="340" y="259"/>
                </a:cubicBezTo>
                <a:lnTo>
                  <a:pt x="340" y="259"/>
                </a:lnTo>
                <a:cubicBezTo>
                  <a:pt x="338" y="258"/>
                  <a:pt x="337" y="257"/>
                  <a:pt x="335" y="255"/>
                </a:cubicBezTo>
                <a:lnTo>
                  <a:pt x="335" y="255"/>
                </a:lnTo>
                <a:cubicBezTo>
                  <a:pt x="324" y="249"/>
                  <a:pt x="313" y="244"/>
                  <a:pt x="303" y="238"/>
                </a:cubicBezTo>
                <a:lnTo>
                  <a:pt x="303" y="238"/>
                </a:lnTo>
                <a:cubicBezTo>
                  <a:pt x="300" y="237"/>
                  <a:pt x="297" y="236"/>
                  <a:pt x="295" y="234"/>
                </a:cubicBezTo>
                <a:lnTo>
                  <a:pt x="295" y="234"/>
                </a:lnTo>
                <a:cubicBezTo>
                  <a:pt x="286" y="230"/>
                  <a:pt x="277" y="225"/>
                  <a:pt x="269" y="222"/>
                </a:cubicBezTo>
                <a:lnTo>
                  <a:pt x="269" y="222"/>
                </a:lnTo>
                <a:cubicBezTo>
                  <a:pt x="266" y="220"/>
                  <a:pt x="263" y="219"/>
                  <a:pt x="261" y="218"/>
                </a:cubicBezTo>
                <a:lnTo>
                  <a:pt x="261" y="218"/>
                </a:lnTo>
                <a:cubicBezTo>
                  <a:pt x="250" y="213"/>
                  <a:pt x="239" y="208"/>
                  <a:pt x="228" y="204"/>
                </a:cubicBezTo>
                <a:lnTo>
                  <a:pt x="228" y="204"/>
                </a:lnTo>
                <a:cubicBezTo>
                  <a:pt x="227" y="203"/>
                  <a:pt x="224" y="203"/>
                  <a:pt x="222" y="202"/>
                </a:cubicBezTo>
                <a:lnTo>
                  <a:pt x="222" y="202"/>
                </a:lnTo>
                <a:cubicBezTo>
                  <a:pt x="213" y="198"/>
                  <a:pt x="204" y="195"/>
                  <a:pt x="195" y="192"/>
                </a:cubicBezTo>
                <a:lnTo>
                  <a:pt x="195" y="192"/>
                </a:lnTo>
                <a:cubicBezTo>
                  <a:pt x="192" y="191"/>
                  <a:pt x="188" y="190"/>
                  <a:pt x="186" y="189"/>
                </a:cubicBezTo>
                <a:lnTo>
                  <a:pt x="186" y="189"/>
                </a:lnTo>
                <a:cubicBezTo>
                  <a:pt x="175" y="185"/>
                  <a:pt x="164" y="182"/>
                  <a:pt x="153" y="179"/>
                </a:cubicBezTo>
                <a:lnTo>
                  <a:pt x="153" y="179"/>
                </a:lnTo>
                <a:cubicBezTo>
                  <a:pt x="145" y="176"/>
                  <a:pt x="138" y="175"/>
                  <a:pt x="130" y="173"/>
                </a:cubicBezTo>
                <a:lnTo>
                  <a:pt x="130" y="173"/>
                </a:lnTo>
                <a:cubicBezTo>
                  <a:pt x="129" y="172"/>
                  <a:pt x="127" y="172"/>
                  <a:pt x="125" y="172"/>
                </a:cubicBezTo>
                <a:lnTo>
                  <a:pt x="125" y="172"/>
                </a:lnTo>
                <a:cubicBezTo>
                  <a:pt x="118" y="170"/>
                  <a:pt x="110" y="168"/>
                  <a:pt x="103" y="167"/>
                </a:cubicBezTo>
                <a:lnTo>
                  <a:pt x="103" y="167"/>
                </a:lnTo>
                <a:cubicBezTo>
                  <a:pt x="102" y="167"/>
                  <a:pt x="101" y="167"/>
                  <a:pt x="99" y="166"/>
                </a:cubicBezTo>
                <a:lnTo>
                  <a:pt x="99" y="166"/>
                </a:lnTo>
                <a:cubicBezTo>
                  <a:pt x="91" y="165"/>
                  <a:pt x="84" y="164"/>
                  <a:pt x="77" y="162"/>
                </a:cubicBezTo>
                <a:lnTo>
                  <a:pt x="77" y="162"/>
                </a:lnTo>
                <a:cubicBezTo>
                  <a:pt x="76" y="162"/>
                  <a:pt x="76" y="162"/>
                  <a:pt x="75" y="162"/>
                </a:cubicBezTo>
                <a:lnTo>
                  <a:pt x="75" y="162"/>
                </a:lnTo>
                <a:cubicBezTo>
                  <a:pt x="67" y="161"/>
                  <a:pt x="59" y="160"/>
                  <a:pt x="51" y="159"/>
                </a:cubicBezTo>
                <a:lnTo>
                  <a:pt x="51" y="159"/>
                </a:lnTo>
                <a:cubicBezTo>
                  <a:pt x="50" y="159"/>
                  <a:pt x="50" y="159"/>
                  <a:pt x="49" y="159"/>
                </a:cubicBezTo>
                <a:lnTo>
                  <a:pt x="49" y="159"/>
                </a:lnTo>
                <a:cubicBezTo>
                  <a:pt x="41" y="158"/>
                  <a:pt x="33" y="157"/>
                  <a:pt x="25" y="157"/>
                </a:cubicBezTo>
                <a:lnTo>
                  <a:pt x="25" y="157"/>
                </a:lnTo>
                <a:lnTo>
                  <a:pt x="25" y="157"/>
                </a:lnTo>
                <a:cubicBezTo>
                  <a:pt x="16" y="157"/>
                  <a:pt x="8" y="157"/>
                  <a:pt x="0" y="157"/>
                </a:cubicBez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cubicBezTo>
                  <a:pt x="47" y="0"/>
                  <a:pt x="47" y="0"/>
                  <a:pt x="47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2" y="0"/>
                  <a:pt x="55" y="0"/>
                  <a:pt x="58" y="0"/>
                </a:cubicBezTo>
                <a:lnTo>
                  <a:pt x="58" y="0"/>
                </a:lnTo>
                <a:cubicBezTo>
                  <a:pt x="61" y="0"/>
                  <a:pt x="65" y="1"/>
                  <a:pt x="68" y="1"/>
                </a:cubicBezTo>
                <a:lnTo>
                  <a:pt x="68" y="1"/>
                </a:lnTo>
                <a:cubicBezTo>
                  <a:pt x="69" y="1"/>
                  <a:pt x="69" y="1"/>
                  <a:pt x="69" y="1"/>
                </a:cubicBezTo>
                <a:lnTo>
                  <a:pt x="69" y="1"/>
                </a:lnTo>
                <a:cubicBezTo>
                  <a:pt x="70" y="1"/>
                  <a:pt x="70" y="1"/>
                  <a:pt x="71" y="1"/>
                </a:cubicBezTo>
                <a:lnTo>
                  <a:pt x="71" y="1"/>
                </a:lnTo>
                <a:cubicBezTo>
                  <a:pt x="73" y="1"/>
                  <a:pt x="76" y="2"/>
                  <a:pt x="78" y="2"/>
                </a:cubicBezTo>
                <a:lnTo>
                  <a:pt x="78" y="2"/>
                </a:lnTo>
                <a:cubicBezTo>
                  <a:pt x="82" y="2"/>
                  <a:pt x="85" y="2"/>
                  <a:pt x="88" y="2"/>
                </a:cubicBezTo>
                <a:lnTo>
                  <a:pt x="88" y="2"/>
                </a:lnTo>
                <a:cubicBezTo>
                  <a:pt x="90" y="2"/>
                  <a:pt x="93" y="3"/>
                  <a:pt x="94" y="3"/>
                </a:cubicBezTo>
                <a:lnTo>
                  <a:pt x="94" y="3"/>
                </a:lnTo>
                <a:cubicBezTo>
                  <a:pt x="95" y="3"/>
                  <a:pt x="96" y="3"/>
                  <a:pt x="97" y="3"/>
                </a:cubicBezTo>
                <a:lnTo>
                  <a:pt x="97" y="3"/>
                </a:lnTo>
                <a:cubicBezTo>
                  <a:pt x="98" y="3"/>
                  <a:pt x="99" y="3"/>
                  <a:pt x="101" y="3"/>
                </a:cubicBezTo>
                <a:lnTo>
                  <a:pt x="101" y="3"/>
                </a:lnTo>
                <a:cubicBezTo>
                  <a:pt x="104" y="4"/>
                  <a:pt x="108" y="4"/>
                  <a:pt x="112" y="5"/>
                </a:cubicBezTo>
                <a:lnTo>
                  <a:pt x="112" y="5"/>
                </a:lnTo>
                <a:cubicBezTo>
                  <a:pt x="115" y="5"/>
                  <a:pt x="118" y="5"/>
                  <a:pt x="121" y="6"/>
                </a:cubicBezTo>
                <a:lnTo>
                  <a:pt x="121" y="6"/>
                </a:lnTo>
                <a:cubicBezTo>
                  <a:pt x="121" y="6"/>
                  <a:pt x="121" y="6"/>
                  <a:pt x="122" y="6"/>
                </a:cubicBezTo>
                <a:lnTo>
                  <a:pt x="122" y="6"/>
                </a:lnTo>
                <a:cubicBezTo>
                  <a:pt x="123" y="7"/>
                  <a:pt x="123" y="7"/>
                  <a:pt x="124" y="7"/>
                </a:cubicBezTo>
                <a:lnTo>
                  <a:pt x="124" y="7"/>
                </a:lnTo>
                <a:cubicBezTo>
                  <a:pt x="128" y="7"/>
                  <a:pt x="132" y="8"/>
                  <a:pt x="135" y="8"/>
                </a:cubicBezTo>
                <a:lnTo>
                  <a:pt x="135" y="8"/>
                </a:lnTo>
                <a:cubicBezTo>
                  <a:pt x="138" y="9"/>
                  <a:pt x="142" y="9"/>
                  <a:pt x="145" y="10"/>
                </a:cubicBezTo>
                <a:lnTo>
                  <a:pt x="145" y="10"/>
                </a:lnTo>
                <a:cubicBezTo>
                  <a:pt x="146" y="10"/>
                  <a:pt x="148" y="10"/>
                  <a:pt x="149" y="11"/>
                </a:cubicBezTo>
                <a:lnTo>
                  <a:pt x="149" y="11"/>
                </a:lnTo>
                <a:lnTo>
                  <a:pt x="151" y="11"/>
                </a:lnTo>
                <a:lnTo>
                  <a:pt x="151" y="11"/>
                </a:lnTo>
                <a:cubicBezTo>
                  <a:pt x="157" y="12"/>
                  <a:pt x="162" y="13"/>
                  <a:pt x="167" y="14"/>
                </a:cubicBezTo>
                <a:lnTo>
                  <a:pt x="167" y="14"/>
                </a:lnTo>
                <a:cubicBezTo>
                  <a:pt x="169" y="14"/>
                  <a:pt x="170" y="15"/>
                  <a:pt x="171" y="15"/>
                </a:cubicBezTo>
                <a:lnTo>
                  <a:pt x="171" y="15"/>
                </a:lnTo>
                <a:cubicBezTo>
                  <a:pt x="173" y="16"/>
                  <a:pt x="175" y="16"/>
                  <a:pt x="176" y="16"/>
                </a:cubicBezTo>
                <a:lnTo>
                  <a:pt x="176" y="16"/>
                </a:lnTo>
                <a:cubicBezTo>
                  <a:pt x="179" y="17"/>
                  <a:pt x="181" y="18"/>
                  <a:pt x="183" y="18"/>
                </a:cubicBezTo>
                <a:lnTo>
                  <a:pt x="183" y="18"/>
                </a:lnTo>
                <a:cubicBezTo>
                  <a:pt x="188" y="19"/>
                  <a:pt x="194" y="20"/>
                  <a:pt x="199" y="22"/>
                </a:cubicBezTo>
                <a:lnTo>
                  <a:pt x="199" y="22"/>
                </a:lnTo>
                <a:lnTo>
                  <a:pt x="199" y="22"/>
                </a:lnTo>
                <a:lnTo>
                  <a:pt x="199" y="22"/>
                </a:lnTo>
                <a:cubicBezTo>
                  <a:pt x="211" y="25"/>
                  <a:pt x="222" y="29"/>
                  <a:pt x="233" y="32"/>
                </a:cubicBezTo>
                <a:lnTo>
                  <a:pt x="233" y="32"/>
                </a:lnTo>
                <a:cubicBezTo>
                  <a:pt x="236" y="33"/>
                  <a:pt x="239" y="34"/>
                  <a:pt x="242" y="35"/>
                </a:cubicBezTo>
                <a:lnTo>
                  <a:pt x="242" y="35"/>
                </a:lnTo>
                <a:cubicBezTo>
                  <a:pt x="245" y="36"/>
                  <a:pt x="249" y="37"/>
                  <a:pt x="252" y="39"/>
                </a:cubicBezTo>
                <a:lnTo>
                  <a:pt x="252" y="39"/>
                </a:lnTo>
                <a:cubicBezTo>
                  <a:pt x="258" y="41"/>
                  <a:pt x="264" y="43"/>
                  <a:pt x="269" y="45"/>
                </a:cubicBezTo>
                <a:lnTo>
                  <a:pt x="269" y="45"/>
                </a:lnTo>
                <a:cubicBezTo>
                  <a:pt x="271" y="46"/>
                  <a:pt x="273" y="46"/>
                  <a:pt x="274" y="47"/>
                </a:cubicBezTo>
                <a:lnTo>
                  <a:pt x="274" y="47"/>
                </a:lnTo>
                <a:cubicBezTo>
                  <a:pt x="275" y="47"/>
                  <a:pt x="275" y="47"/>
                  <a:pt x="276" y="47"/>
                </a:cubicBezTo>
                <a:lnTo>
                  <a:pt x="276" y="47"/>
                </a:lnTo>
                <a:cubicBezTo>
                  <a:pt x="287" y="52"/>
                  <a:pt x="298" y="57"/>
                  <a:pt x="309" y="61"/>
                </a:cubicBezTo>
                <a:lnTo>
                  <a:pt x="309" y="61"/>
                </a:lnTo>
                <a:cubicBezTo>
                  <a:pt x="312" y="63"/>
                  <a:pt x="314" y="64"/>
                  <a:pt x="317" y="65"/>
                </a:cubicBezTo>
                <a:lnTo>
                  <a:pt x="317" y="65"/>
                </a:lnTo>
                <a:cubicBezTo>
                  <a:pt x="325" y="69"/>
                  <a:pt x="335" y="73"/>
                  <a:pt x="343" y="77"/>
                </a:cubicBezTo>
                <a:lnTo>
                  <a:pt x="343" y="77"/>
                </a:lnTo>
                <a:cubicBezTo>
                  <a:pt x="345" y="79"/>
                  <a:pt x="347" y="79"/>
                  <a:pt x="349" y="80"/>
                </a:cubicBezTo>
                <a:lnTo>
                  <a:pt x="349" y="80"/>
                </a:lnTo>
                <a:cubicBezTo>
                  <a:pt x="349" y="81"/>
                  <a:pt x="351" y="81"/>
                  <a:pt x="351" y="82"/>
                </a:cubicBezTo>
                <a:lnTo>
                  <a:pt x="351" y="82"/>
                </a:lnTo>
                <a:cubicBezTo>
                  <a:pt x="362" y="87"/>
                  <a:pt x="373" y="93"/>
                  <a:pt x="384" y="99"/>
                </a:cubicBezTo>
                <a:lnTo>
                  <a:pt x="384" y="99"/>
                </a:lnTo>
                <a:cubicBezTo>
                  <a:pt x="386" y="100"/>
                  <a:pt x="387" y="101"/>
                  <a:pt x="389" y="102"/>
                </a:cubicBezTo>
                <a:lnTo>
                  <a:pt x="389" y="102"/>
                </a:lnTo>
                <a:cubicBezTo>
                  <a:pt x="398" y="107"/>
                  <a:pt x="407" y="112"/>
                  <a:pt x="416" y="118"/>
                </a:cubicBezTo>
                <a:lnTo>
                  <a:pt x="416" y="118"/>
                </a:lnTo>
                <a:cubicBezTo>
                  <a:pt x="418" y="119"/>
                  <a:pt x="420" y="120"/>
                  <a:pt x="421" y="121"/>
                </a:cubicBezTo>
                <a:lnTo>
                  <a:pt x="421" y="121"/>
                </a:lnTo>
                <a:cubicBezTo>
                  <a:pt x="422" y="121"/>
                  <a:pt x="423" y="123"/>
                  <a:pt x="425" y="123"/>
                </a:cubicBezTo>
                <a:lnTo>
                  <a:pt x="425" y="123"/>
                </a:lnTo>
                <a:cubicBezTo>
                  <a:pt x="436" y="130"/>
                  <a:pt x="446" y="137"/>
                  <a:pt x="456" y="144"/>
                </a:cubicBezTo>
                <a:lnTo>
                  <a:pt x="456" y="144"/>
                </a:lnTo>
                <a:lnTo>
                  <a:pt x="456" y="144"/>
                </a:lnTo>
                <a:lnTo>
                  <a:pt x="456" y="144"/>
                </a:lnTo>
                <a:lnTo>
                  <a:pt x="456" y="144"/>
                </a:lnTo>
                <a:lnTo>
                  <a:pt x="456" y="144"/>
                </a:lnTo>
                <a:cubicBezTo>
                  <a:pt x="467" y="151"/>
                  <a:pt x="477" y="159"/>
                  <a:pt x="487" y="166"/>
                </a:cubicBezTo>
                <a:lnTo>
                  <a:pt x="487" y="166"/>
                </a:lnTo>
                <a:cubicBezTo>
                  <a:pt x="488" y="167"/>
                  <a:pt x="490" y="168"/>
                  <a:pt x="491" y="169"/>
                </a:cubicBezTo>
                <a:lnTo>
                  <a:pt x="491" y="169"/>
                </a:lnTo>
                <a:cubicBezTo>
                  <a:pt x="493" y="170"/>
                  <a:pt x="495" y="172"/>
                  <a:pt x="497" y="174"/>
                </a:cubicBezTo>
                <a:lnTo>
                  <a:pt x="497" y="174"/>
                </a:lnTo>
                <a:cubicBezTo>
                  <a:pt x="502" y="177"/>
                  <a:pt x="506" y="181"/>
                  <a:pt x="510" y="184"/>
                </a:cubicBezTo>
                <a:lnTo>
                  <a:pt x="510" y="184"/>
                </a:lnTo>
                <a:cubicBezTo>
                  <a:pt x="512" y="185"/>
                  <a:pt x="514" y="187"/>
                  <a:pt x="515" y="188"/>
                </a:cubicBezTo>
                <a:lnTo>
                  <a:pt x="515" y="188"/>
                </a:lnTo>
                <a:cubicBezTo>
                  <a:pt x="518" y="190"/>
                  <a:pt x="519" y="191"/>
                  <a:pt x="521" y="193"/>
                </a:cubicBezTo>
                <a:lnTo>
                  <a:pt x="521" y="193"/>
                </a:lnTo>
                <a:cubicBezTo>
                  <a:pt x="526" y="197"/>
                  <a:pt x="530" y="200"/>
                  <a:pt x="533" y="203"/>
                </a:cubicBezTo>
                <a:lnTo>
                  <a:pt x="533" y="203"/>
                </a:lnTo>
                <a:cubicBezTo>
                  <a:pt x="536" y="204"/>
                  <a:pt x="538" y="207"/>
                  <a:pt x="540" y="208"/>
                </a:cubicBezTo>
                <a:lnTo>
                  <a:pt x="540" y="208"/>
                </a:lnTo>
                <a:cubicBezTo>
                  <a:pt x="542" y="209"/>
                  <a:pt x="543" y="211"/>
                  <a:pt x="544" y="213"/>
                </a:cubicBezTo>
                <a:lnTo>
                  <a:pt x="544" y="213"/>
                </a:lnTo>
                <a:cubicBezTo>
                  <a:pt x="549" y="216"/>
                  <a:pt x="553" y="220"/>
                  <a:pt x="557" y="224"/>
                </a:cubicBezTo>
                <a:lnTo>
                  <a:pt x="557" y="224"/>
                </a:lnTo>
                <a:cubicBezTo>
                  <a:pt x="559" y="225"/>
                  <a:pt x="561" y="227"/>
                  <a:pt x="563" y="229"/>
                </a:cubicBezTo>
                <a:lnTo>
                  <a:pt x="563" y="229"/>
                </a:lnTo>
                <a:cubicBezTo>
                  <a:pt x="565" y="230"/>
                  <a:pt x="566" y="232"/>
                  <a:pt x="568" y="233"/>
                </a:cubicBezTo>
                <a:lnTo>
                  <a:pt x="568" y="233"/>
                </a:lnTo>
                <a:cubicBezTo>
                  <a:pt x="571" y="237"/>
                  <a:pt x="576" y="241"/>
                  <a:pt x="579" y="244"/>
                </a:cubicBezTo>
                <a:lnTo>
                  <a:pt x="579" y="244"/>
                </a:lnTo>
                <a:cubicBezTo>
                  <a:pt x="581" y="247"/>
                  <a:pt x="584" y="249"/>
                  <a:pt x="585" y="250"/>
                </a:cubicBezTo>
                <a:lnTo>
                  <a:pt x="585" y="250"/>
                </a:lnTo>
                <a:cubicBezTo>
                  <a:pt x="587" y="252"/>
                  <a:pt x="589" y="254"/>
                  <a:pt x="590" y="255"/>
                </a:cubicBezTo>
                <a:lnTo>
                  <a:pt x="590" y="255"/>
                </a:lnTo>
                <a:cubicBezTo>
                  <a:pt x="593" y="258"/>
                  <a:pt x="596" y="261"/>
                  <a:pt x="598" y="263"/>
                </a:cubicBezTo>
                <a:lnTo>
                  <a:pt x="598" y="263"/>
                </a:lnTo>
                <a:cubicBezTo>
                  <a:pt x="600" y="266"/>
                  <a:pt x="603" y="267"/>
                  <a:pt x="605" y="270"/>
                </a:cubicBezTo>
                <a:lnTo>
                  <a:pt x="605" y="270"/>
                </a:lnTo>
                <a:cubicBezTo>
                  <a:pt x="606" y="271"/>
                  <a:pt x="608" y="274"/>
                  <a:pt x="610" y="276"/>
                </a:cubicBezTo>
                <a:lnTo>
                  <a:pt x="610" y="276"/>
                </a:lnTo>
                <a:cubicBezTo>
                  <a:pt x="613" y="278"/>
                  <a:pt x="616" y="282"/>
                  <a:pt x="618" y="284"/>
                </a:cubicBezTo>
                <a:lnTo>
                  <a:pt x="618" y="284"/>
                </a:lnTo>
                <a:cubicBezTo>
                  <a:pt x="620" y="286"/>
                  <a:pt x="621" y="287"/>
                  <a:pt x="623" y="289"/>
                </a:cubicBezTo>
                <a:lnTo>
                  <a:pt x="623" y="289"/>
                </a:lnTo>
                <a:cubicBezTo>
                  <a:pt x="625" y="291"/>
                  <a:pt x="627" y="294"/>
                  <a:pt x="629" y="297"/>
                </a:cubicBezTo>
                <a:lnTo>
                  <a:pt x="629" y="297"/>
                </a:lnTo>
                <a:cubicBezTo>
                  <a:pt x="631" y="299"/>
                  <a:pt x="633" y="301"/>
                  <a:pt x="635" y="302"/>
                </a:cubicBezTo>
                <a:lnTo>
                  <a:pt x="635" y="302"/>
                </a:lnTo>
                <a:cubicBezTo>
                  <a:pt x="636" y="304"/>
                  <a:pt x="636" y="304"/>
                  <a:pt x="637" y="306"/>
                </a:cubicBezTo>
                <a:lnTo>
                  <a:pt x="637" y="306"/>
                </a:lnTo>
                <a:cubicBezTo>
                  <a:pt x="638" y="307"/>
                  <a:pt x="639" y="307"/>
                  <a:pt x="640" y="309"/>
                </a:cubicBezTo>
                <a:lnTo>
                  <a:pt x="640" y="309"/>
                </a:lnTo>
                <a:cubicBezTo>
                  <a:pt x="643" y="312"/>
                  <a:pt x="646" y="316"/>
                  <a:pt x="649" y="319"/>
                </a:cubicBezTo>
                <a:lnTo>
                  <a:pt x="649" y="319"/>
                </a:lnTo>
                <a:cubicBezTo>
                  <a:pt x="652" y="322"/>
                  <a:pt x="653" y="324"/>
                  <a:pt x="655" y="328"/>
                </a:cubicBezTo>
                <a:lnTo>
                  <a:pt x="655" y="328"/>
                </a:lnTo>
                <a:cubicBezTo>
                  <a:pt x="656" y="328"/>
                  <a:pt x="657" y="329"/>
                  <a:pt x="657" y="329"/>
                </a:cubicBezTo>
                <a:lnTo>
                  <a:pt x="657" y="329"/>
                </a:lnTo>
                <a:cubicBezTo>
                  <a:pt x="662" y="335"/>
                  <a:pt x="668" y="342"/>
                  <a:pt x="672" y="348"/>
                </a:cubicBezTo>
                <a:lnTo>
                  <a:pt x="672" y="348"/>
                </a:lnTo>
                <a:lnTo>
                  <a:pt x="672" y="349"/>
                </a:lnTo>
                <a:lnTo>
                  <a:pt x="672" y="349"/>
                </a:lnTo>
                <a:cubicBezTo>
                  <a:pt x="673" y="350"/>
                  <a:pt x="674" y="351"/>
                  <a:pt x="675" y="352"/>
                </a:cubicBezTo>
                <a:lnTo>
                  <a:pt x="675" y="352"/>
                </a:lnTo>
                <a:cubicBezTo>
                  <a:pt x="679" y="357"/>
                  <a:pt x="683" y="362"/>
                  <a:pt x="686" y="368"/>
                </a:cubicBezTo>
                <a:lnTo>
                  <a:pt x="686" y="368"/>
                </a:lnTo>
                <a:cubicBezTo>
                  <a:pt x="687" y="369"/>
                  <a:pt x="688" y="370"/>
                  <a:pt x="689" y="371"/>
                </a:cubicBezTo>
                <a:lnTo>
                  <a:pt x="689" y="371"/>
                </a:lnTo>
                <a:cubicBezTo>
                  <a:pt x="691" y="374"/>
                  <a:pt x="692" y="376"/>
                  <a:pt x="694" y="379"/>
                </a:cubicBezTo>
                <a:lnTo>
                  <a:pt x="694" y="379"/>
                </a:lnTo>
                <a:cubicBezTo>
                  <a:pt x="696" y="382"/>
                  <a:pt x="698" y="385"/>
                  <a:pt x="700" y="388"/>
                </a:cubicBezTo>
                <a:lnTo>
                  <a:pt x="700" y="388"/>
                </a:lnTo>
                <a:cubicBezTo>
                  <a:pt x="702" y="390"/>
                  <a:pt x="703" y="392"/>
                  <a:pt x="704" y="394"/>
                </a:cubicBezTo>
                <a:lnTo>
                  <a:pt x="704" y="394"/>
                </a:lnTo>
                <a:cubicBezTo>
                  <a:pt x="706" y="397"/>
                  <a:pt x="708" y="400"/>
                  <a:pt x="710" y="402"/>
                </a:cubicBezTo>
                <a:lnTo>
                  <a:pt x="710" y="402"/>
                </a:lnTo>
                <a:cubicBezTo>
                  <a:pt x="711" y="404"/>
                  <a:pt x="712" y="406"/>
                  <a:pt x="713" y="408"/>
                </a:cubicBezTo>
                <a:lnTo>
                  <a:pt x="713" y="408"/>
                </a:lnTo>
                <a:cubicBezTo>
                  <a:pt x="716" y="412"/>
                  <a:pt x="718" y="415"/>
                  <a:pt x="720" y="419"/>
                </a:cubicBezTo>
                <a:lnTo>
                  <a:pt x="720" y="419"/>
                </a:lnTo>
                <a:cubicBezTo>
                  <a:pt x="721" y="421"/>
                  <a:pt x="722" y="423"/>
                  <a:pt x="724" y="425"/>
                </a:cubicBezTo>
                <a:lnTo>
                  <a:pt x="724" y="425"/>
                </a:lnTo>
                <a:cubicBezTo>
                  <a:pt x="724" y="427"/>
                  <a:pt x="725" y="427"/>
                  <a:pt x="726" y="428"/>
                </a:cubicBezTo>
                <a:lnTo>
                  <a:pt x="726" y="428"/>
                </a:lnTo>
                <a:cubicBezTo>
                  <a:pt x="730" y="435"/>
                  <a:pt x="733" y="442"/>
                  <a:pt x="737" y="449"/>
                </a:cubicBezTo>
                <a:lnTo>
                  <a:pt x="737" y="449"/>
                </a:lnTo>
                <a:lnTo>
                  <a:pt x="737" y="449"/>
                </a:lnTo>
                <a:cubicBezTo>
                  <a:pt x="737" y="449"/>
                  <a:pt x="737" y="449"/>
                  <a:pt x="738" y="450"/>
                </a:cubicBezTo>
                <a:lnTo>
                  <a:pt x="738" y="450"/>
                </a:lnTo>
                <a:cubicBezTo>
                  <a:pt x="741" y="456"/>
                  <a:pt x="744" y="463"/>
                  <a:pt x="748" y="469"/>
                </a:cubicBezTo>
                <a:lnTo>
                  <a:pt x="748" y="469"/>
                </a:lnTo>
                <a:cubicBezTo>
                  <a:pt x="748" y="471"/>
                  <a:pt x="749" y="471"/>
                  <a:pt x="749" y="472"/>
                </a:cubicBezTo>
                <a:lnTo>
                  <a:pt x="749" y="472"/>
                </a:lnTo>
                <a:cubicBezTo>
                  <a:pt x="750" y="475"/>
                  <a:pt x="752" y="477"/>
                  <a:pt x="753" y="480"/>
                </a:cubicBezTo>
                <a:lnTo>
                  <a:pt x="753" y="480"/>
                </a:lnTo>
                <a:cubicBezTo>
                  <a:pt x="754" y="484"/>
                  <a:pt x="756" y="486"/>
                  <a:pt x="758" y="490"/>
                </a:cubicBezTo>
                <a:lnTo>
                  <a:pt x="758" y="490"/>
                </a:lnTo>
                <a:cubicBezTo>
                  <a:pt x="758" y="491"/>
                  <a:pt x="759" y="492"/>
                  <a:pt x="759" y="493"/>
                </a:cubicBezTo>
                <a:lnTo>
                  <a:pt x="759" y="493"/>
                </a:lnTo>
                <a:cubicBezTo>
                  <a:pt x="759" y="494"/>
                  <a:pt x="760" y="495"/>
                  <a:pt x="760" y="496"/>
                </a:cubicBezTo>
                <a:lnTo>
                  <a:pt x="760" y="496"/>
                </a:lnTo>
                <a:cubicBezTo>
                  <a:pt x="760" y="496"/>
                  <a:pt x="761" y="497"/>
                  <a:pt x="762" y="499"/>
                </a:cubicBezTo>
                <a:lnTo>
                  <a:pt x="762" y="499"/>
                </a:lnTo>
                <a:cubicBezTo>
                  <a:pt x="762" y="499"/>
                  <a:pt x="762" y="501"/>
                  <a:pt x="763" y="501"/>
                </a:cubicBezTo>
                <a:lnTo>
                  <a:pt x="707" y="660"/>
                </a:lnTo>
                <a:lnTo>
                  <a:pt x="707" y="660"/>
                </a:lnTo>
                <a:cubicBezTo>
                  <a:pt x="704" y="652"/>
                  <a:pt x="701" y="645"/>
                  <a:pt x="697" y="638"/>
                </a:cubicBezTo>
                <a:lnTo>
                  <a:pt x="697" y="638"/>
                </a:lnTo>
                <a:cubicBezTo>
                  <a:pt x="696" y="636"/>
                  <a:pt x="695" y="633"/>
                  <a:pt x="694" y="630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200">
            <a:extLst>
              <a:ext uri="{FF2B5EF4-FFF2-40B4-BE49-F238E27FC236}">
                <a16:creationId xmlns:a16="http://schemas.microsoft.com/office/drawing/2014/main" id="{F2EB5AB1-96FF-D347-9284-C6B8D5FE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382" y="8437222"/>
            <a:ext cx="2372948" cy="5278709"/>
          </a:xfrm>
          <a:custGeom>
            <a:avLst/>
            <a:gdLst>
              <a:gd name="T0" fmla="*/ 0 w 1906"/>
              <a:gd name="T1" fmla="*/ 156 h 4238"/>
              <a:gd name="T2" fmla="*/ 57 w 1906"/>
              <a:gd name="T3" fmla="*/ 0 h 4238"/>
              <a:gd name="T4" fmla="*/ 1905 w 1906"/>
              <a:gd name="T5" fmla="*/ 4237 h 4238"/>
              <a:gd name="T6" fmla="*/ 1733 w 1906"/>
              <a:gd name="T7" fmla="*/ 4237 h 4238"/>
              <a:gd name="T8" fmla="*/ 0 w 1906"/>
              <a:gd name="T9" fmla="*/ 156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6" h="4238">
                <a:moveTo>
                  <a:pt x="0" y="156"/>
                </a:moveTo>
                <a:lnTo>
                  <a:pt x="57" y="0"/>
                </a:lnTo>
                <a:lnTo>
                  <a:pt x="1905" y="4237"/>
                </a:lnTo>
                <a:lnTo>
                  <a:pt x="1733" y="4237"/>
                </a:lnTo>
                <a:lnTo>
                  <a:pt x="0" y="15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200">
            <a:extLst>
              <a:ext uri="{FF2B5EF4-FFF2-40B4-BE49-F238E27FC236}">
                <a16:creationId xmlns:a16="http://schemas.microsoft.com/office/drawing/2014/main" id="{A52A0FFA-09B7-2542-AE38-46D4BF2C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382" y="8437219"/>
            <a:ext cx="2372948" cy="5278709"/>
          </a:xfrm>
          <a:custGeom>
            <a:avLst/>
            <a:gdLst>
              <a:gd name="T0" fmla="*/ 0 w 1906"/>
              <a:gd name="T1" fmla="*/ 156 h 4238"/>
              <a:gd name="T2" fmla="*/ 57 w 1906"/>
              <a:gd name="T3" fmla="*/ 0 h 4238"/>
              <a:gd name="T4" fmla="*/ 1905 w 1906"/>
              <a:gd name="T5" fmla="*/ 4237 h 4238"/>
              <a:gd name="T6" fmla="*/ 1733 w 1906"/>
              <a:gd name="T7" fmla="*/ 4237 h 4238"/>
              <a:gd name="T8" fmla="*/ 0 w 1906"/>
              <a:gd name="T9" fmla="*/ 156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6" h="4238">
                <a:moveTo>
                  <a:pt x="0" y="156"/>
                </a:moveTo>
                <a:lnTo>
                  <a:pt x="57" y="0"/>
                </a:lnTo>
                <a:lnTo>
                  <a:pt x="1905" y="4237"/>
                </a:lnTo>
                <a:lnTo>
                  <a:pt x="1733" y="4237"/>
                </a:lnTo>
                <a:lnTo>
                  <a:pt x="0" y="156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201">
            <a:extLst>
              <a:ext uri="{FF2B5EF4-FFF2-40B4-BE49-F238E27FC236}">
                <a16:creationId xmlns:a16="http://schemas.microsoft.com/office/drawing/2014/main" id="{477D3C10-C715-1045-B178-B1D7F559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542726"/>
            <a:ext cx="3444072" cy="175774"/>
          </a:xfrm>
          <a:custGeom>
            <a:avLst/>
            <a:gdLst>
              <a:gd name="T0" fmla="*/ 0 w 2765"/>
              <a:gd name="T1" fmla="*/ 0 h 140"/>
              <a:gd name="T2" fmla="*/ 2756 w 2765"/>
              <a:gd name="T3" fmla="*/ 0 h 140"/>
              <a:gd name="T4" fmla="*/ 2764 w 2765"/>
              <a:gd name="T5" fmla="*/ 139 h 140"/>
              <a:gd name="T6" fmla="*/ 0 w 2765"/>
              <a:gd name="T7" fmla="*/ 139 h 140"/>
              <a:gd name="T8" fmla="*/ 0 w 2765"/>
              <a:gd name="T9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140">
                <a:moveTo>
                  <a:pt x="0" y="0"/>
                </a:moveTo>
                <a:lnTo>
                  <a:pt x="2756" y="0"/>
                </a:lnTo>
                <a:lnTo>
                  <a:pt x="2764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201">
            <a:extLst>
              <a:ext uri="{FF2B5EF4-FFF2-40B4-BE49-F238E27FC236}">
                <a16:creationId xmlns:a16="http://schemas.microsoft.com/office/drawing/2014/main" id="{86E2100E-B117-1346-AD06-47316D55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542723"/>
            <a:ext cx="3444072" cy="175774"/>
          </a:xfrm>
          <a:custGeom>
            <a:avLst/>
            <a:gdLst>
              <a:gd name="T0" fmla="*/ 0 w 2765"/>
              <a:gd name="T1" fmla="*/ 0 h 140"/>
              <a:gd name="T2" fmla="*/ 2756 w 2765"/>
              <a:gd name="T3" fmla="*/ 0 h 140"/>
              <a:gd name="T4" fmla="*/ 2764 w 2765"/>
              <a:gd name="T5" fmla="*/ 139 h 140"/>
              <a:gd name="T6" fmla="*/ 0 w 2765"/>
              <a:gd name="T7" fmla="*/ 139 h 140"/>
              <a:gd name="T8" fmla="*/ 0 w 2765"/>
              <a:gd name="T9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140">
                <a:moveTo>
                  <a:pt x="0" y="0"/>
                </a:moveTo>
                <a:lnTo>
                  <a:pt x="2756" y="0"/>
                </a:lnTo>
                <a:lnTo>
                  <a:pt x="2764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202">
            <a:extLst>
              <a:ext uri="{FF2B5EF4-FFF2-40B4-BE49-F238E27FC236}">
                <a16:creationId xmlns:a16="http://schemas.microsoft.com/office/drawing/2014/main" id="{6E11C107-1DD2-E349-A393-CCAC1717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251602"/>
            <a:ext cx="13814735" cy="9464326"/>
          </a:xfrm>
          <a:custGeom>
            <a:avLst/>
            <a:gdLst>
              <a:gd name="T0" fmla="*/ 2784 w 11090"/>
              <a:gd name="T1" fmla="*/ 0 h 7597"/>
              <a:gd name="T2" fmla="*/ 2954 w 11090"/>
              <a:gd name="T3" fmla="*/ 10 h 7597"/>
              <a:gd name="T4" fmla="*/ 3116 w 11090"/>
              <a:gd name="T5" fmla="*/ 39 h 7597"/>
              <a:gd name="T6" fmla="*/ 3263 w 11090"/>
              <a:gd name="T7" fmla="*/ 86 h 7597"/>
              <a:gd name="T8" fmla="*/ 3393 w 11090"/>
              <a:gd name="T9" fmla="*/ 152 h 7597"/>
              <a:gd name="T10" fmla="*/ 3491 w 11090"/>
              <a:gd name="T11" fmla="*/ 227 h 7597"/>
              <a:gd name="T12" fmla="*/ 3563 w 11090"/>
              <a:gd name="T13" fmla="*/ 311 h 7597"/>
              <a:gd name="T14" fmla="*/ 3609 w 11090"/>
              <a:gd name="T15" fmla="*/ 406 h 7597"/>
              <a:gd name="T16" fmla="*/ 3625 w 11090"/>
              <a:gd name="T17" fmla="*/ 507 h 7597"/>
              <a:gd name="T18" fmla="*/ 3624 w 11090"/>
              <a:gd name="T19" fmla="*/ 2014 h 7597"/>
              <a:gd name="T20" fmla="*/ 3661 w 11090"/>
              <a:gd name="T21" fmla="*/ 2169 h 7597"/>
              <a:gd name="T22" fmla="*/ 3764 w 11090"/>
              <a:gd name="T23" fmla="*/ 2303 h 7597"/>
              <a:gd name="T24" fmla="*/ 3917 w 11090"/>
              <a:gd name="T25" fmla="*/ 2396 h 7597"/>
              <a:gd name="T26" fmla="*/ 7365 w 11090"/>
              <a:gd name="T27" fmla="*/ 2431 h 7597"/>
              <a:gd name="T28" fmla="*/ 7602 w 11090"/>
              <a:gd name="T29" fmla="*/ 2449 h 7597"/>
              <a:gd name="T30" fmla="*/ 7843 w 11090"/>
              <a:gd name="T31" fmla="*/ 2501 h 7597"/>
              <a:gd name="T32" fmla="*/ 8082 w 11090"/>
              <a:gd name="T33" fmla="*/ 2586 h 7597"/>
              <a:gd name="T34" fmla="*/ 8314 w 11090"/>
              <a:gd name="T35" fmla="*/ 2704 h 7597"/>
              <a:gd name="T36" fmla="*/ 8514 w 11090"/>
              <a:gd name="T37" fmla="*/ 2840 h 7597"/>
              <a:gd name="T38" fmla="*/ 8691 w 11090"/>
              <a:gd name="T39" fmla="*/ 2996 h 7597"/>
              <a:gd name="T40" fmla="*/ 8840 w 11090"/>
              <a:gd name="T41" fmla="*/ 3170 h 7597"/>
              <a:gd name="T42" fmla="*/ 8957 w 11090"/>
              <a:gd name="T43" fmla="*/ 3359 h 7597"/>
              <a:gd name="T44" fmla="*/ 10097 w 11090"/>
              <a:gd name="T45" fmla="*/ 7596 h 7597"/>
              <a:gd name="T46" fmla="*/ 8249 w 11090"/>
              <a:gd name="T47" fmla="*/ 3359 h 7597"/>
              <a:gd name="T48" fmla="*/ 8121 w 11090"/>
              <a:gd name="T49" fmla="*/ 3160 h 7597"/>
              <a:gd name="T50" fmla="*/ 7942 w 11090"/>
              <a:gd name="T51" fmla="*/ 3002 h 7597"/>
              <a:gd name="T52" fmla="*/ 7738 w 11090"/>
              <a:gd name="T53" fmla="*/ 2897 h 7597"/>
              <a:gd name="T54" fmla="*/ 4124 w 11090"/>
              <a:gd name="T55" fmla="*/ 2858 h 7597"/>
              <a:gd name="T56" fmla="*/ 3883 w 11090"/>
              <a:gd name="T57" fmla="*/ 2839 h 7597"/>
              <a:gd name="T58" fmla="*/ 3656 w 11090"/>
              <a:gd name="T59" fmla="*/ 2783 h 7597"/>
              <a:gd name="T60" fmla="*/ 3451 w 11090"/>
              <a:gd name="T61" fmla="*/ 2694 h 7597"/>
              <a:gd name="T62" fmla="*/ 3277 w 11090"/>
              <a:gd name="T63" fmla="*/ 2577 h 7597"/>
              <a:gd name="T64" fmla="*/ 3151 w 11090"/>
              <a:gd name="T65" fmla="*/ 2448 h 7597"/>
              <a:gd name="T66" fmla="*/ 3064 w 11090"/>
              <a:gd name="T67" fmla="*/ 2308 h 7597"/>
              <a:gd name="T68" fmla="*/ 3016 w 11090"/>
              <a:gd name="T69" fmla="*/ 2162 h 7597"/>
              <a:gd name="T70" fmla="*/ 3006 w 11090"/>
              <a:gd name="T71" fmla="*/ 2014 h 7597"/>
              <a:gd name="T72" fmla="*/ 3108 w 11090"/>
              <a:gd name="T73" fmla="*/ 507 h 7597"/>
              <a:gd name="T74" fmla="*/ 3085 w 11090"/>
              <a:gd name="T75" fmla="*/ 401 h 7597"/>
              <a:gd name="T76" fmla="*/ 3010 w 11090"/>
              <a:gd name="T77" fmla="*/ 315 h 7597"/>
              <a:gd name="T78" fmla="*/ 2896 w 11090"/>
              <a:gd name="T79" fmla="*/ 258 h 7597"/>
              <a:gd name="T80" fmla="*/ 0 w 11090"/>
              <a:gd name="T81" fmla="*/ 236 h 7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090" h="7597">
                <a:moveTo>
                  <a:pt x="0" y="0"/>
                </a:moveTo>
                <a:lnTo>
                  <a:pt x="2784" y="0"/>
                </a:lnTo>
                <a:lnTo>
                  <a:pt x="2784" y="0"/>
                </a:lnTo>
                <a:cubicBezTo>
                  <a:pt x="2842" y="0"/>
                  <a:pt x="2899" y="3"/>
                  <a:pt x="2954" y="10"/>
                </a:cubicBezTo>
                <a:lnTo>
                  <a:pt x="2954" y="10"/>
                </a:lnTo>
                <a:cubicBezTo>
                  <a:pt x="3010" y="17"/>
                  <a:pt x="3064" y="27"/>
                  <a:pt x="3116" y="39"/>
                </a:cubicBezTo>
                <a:lnTo>
                  <a:pt x="3116" y="39"/>
                </a:lnTo>
                <a:cubicBezTo>
                  <a:pt x="3168" y="52"/>
                  <a:pt x="3217" y="68"/>
                  <a:pt x="3263" y="86"/>
                </a:cubicBezTo>
                <a:lnTo>
                  <a:pt x="3263" y="86"/>
                </a:lnTo>
                <a:cubicBezTo>
                  <a:pt x="3310" y="105"/>
                  <a:pt x="3353" y="127"/>
                  <a:pt x="3393" y="152"/>
                </a:cubicBezTo>
                <a:lnTo>
                  <a:pt x="3393" y="152"/>
                </a:lnTo>
                <a:cubicBezTo>
                  <a:pt x="3430" y="175"/>
                  <a:pt x="3463" y="200"/>
                  <a:pt x="3491" y="227"/>
                </a:cubicBezTo>
                <a:lnTo>
                  <a:pt x="3491" y="227"/>
                </a:lnTo>
                <a:cubicBezTo>
                  <a:pt x="3520" y="253"/>
                  <a:pt x="3544" y="282"/>
                  <a:pt x="3563" y="311"/>
                </a:cubicBezTo>
                <a:lnTo>
                  <a:pt x="3563" y="311"/>
                </a:lnTo>
                <a:cubicBezTo>
                  <a:pt x="3584" y="342"/>
                  <a:pt x="3599" y="373"/>
                  <a:pt x="3609" y="406"/>
                </a:cubicBezTo>
                <a:lnTo>
                  <a:pt x="3609" y="406"/>
                </a:lnTo>
                <a:cubicBezTo>
                  <a:pt x="3620" y="439"/>
                  <a:pt x="3625" y="472"/>
                  <a:pt x="3625" y="507"/>
                </a:cubicBezTo>
                <a:lnTo>
                  <a:pt x="3624" y="2014"/>
                </a:lnTo>
                <a:lnTo>
                  <a:pt x="3624" y="2014"/>
                </a:lnTo>
                <a:cubicBezTo>
                  <a:pt x="3624" y="2068"/>
                  <a:pt x="3638" y="2120"/>
                  <a:pt x="3661" y="2169"/>
                </a:cubicBezTo>
                <a:lnTo>
                  <a:pt x="3661" y="2169"/>
                </a:lnTo>
                <a:cubicBezTo>
                  <a:pt x="3686" y="2219"/>
                  <a:pt x="3721" y="2264"/>
                  <a:pt x="3764" y="2303"/>
                </a:cubicBezTo>
                <a:lnTo>
                  <a:pt x="3764" y="2303"/>
                </a:lnTo>
                <a:cubicBezTo>
                  <a:pt x="3808" y="2342"/>
                  <a:pt x="3860" y="2374"/>
                  <a:pt x="3917" y="2396"/>
                </a:cubicBezTo>
                <a:lnTo>
                  <a:pt x="3917" y="2396"/>
                </a:lnTo>
                <a:cubicBezTo>
                  <a:pt x="3975" y="2418"/>
                  <a:pt x="4038" y="2431"/>
                  <a:pt x="4102" y="2431"/>
                </a:cubicBezTo>
                <a:lnTo>
                  <a:pt x="7365" y="2431"/>
                </a:lnTo>
                <a:lnTo>
                  <a:pt x="7365" y="2431"/>
                </a:lnTo>
                <a:cubicBezTo>
                  <a:pt x="7443" y="2431"/>
                  <a:pt x="7522" y="2437"/>
                  <a:pt x="7602" y="2449"/>
                </a:cubicBezTo>
                <a:lnTo>
                  <a:pt x="7602" y="2449"/>
                </a:lnTo>
                <a:cubicBezTo>
                  <a:pt x="7682" y="2461"/>
                  <a:pt x="7763" y="2478"/>
                  <a:pt x="7843" y="2501"/>
                </a:cubicBezTo>
                <a:lnTo>
                  <a:pt x="7843" y="2501"/>
                </a:lnTo>
                <a:cubicBezTo>
                  <a:pt x="7924" y="2524"/>
                  <a:pt x="8004" y="2553"/>
                  <a:pt x="8082" y="2586"/>
                </a:cubicBezTo>
                <a:lnTo>
                  <a:pt x="8082" y="2586"/>
                </a:lnTo>
                <a:cubicBezTo>
                  <a:pt x="8161" y="2620"/>
                  <a:pt x="8239" y="2659"/>
                  <a:pt x="8314" y="2704"/>
                </a:cubicBezTo>
                <a:lnTo>
                  <a:pt x="8314" y="2704"/>
                </a:lnTo>
                <a:cubicBezTo>
                  <a:pt x="8385" y="2746"/>
                  <a:pt x="8451" y="2792"/>
                  <a:pt x="8514" y="2840"/>
                </a:cubicBezTo>
                <a:lnTo>
                  <a:pt x="8514" y="2840"/>
                </a:lnTo>
                <a:cubicBezTo>
                  <a:pt x="8577" y="2889"/>
                  <a:pt x="8637" y="2941"/>
                  <a:pt x="8691" y="2996"/>
                </a:cubicBezTo>
                <a:lnTo>
                  <a:pt x="8691" y="2996"/>
                </a:lnTo>
                <a:cubicBezTo>
                  <a:pt x="8746" y="3052"/>
                  <a:pt x="8796" y="3110"/>
                  <a:pt x="8840" y="3170"/>
                </a:cubicBezTo>
                <a:lnTo>
                  <a:pt x="8840" y="3170"/>
                </a:lnTo>
                <a:cubicBezTo>
                  <a:pt x="8885" y="3231"/>
                  <a:pt x="8924" y="3295"/>
                  <a:pt x="8957" y="3359"/>
                </a:cubicBezTo>
                <a:lnTo>
                  <a:pt x="11089" y="7596"/>
                </a:lnTo>
                <a:lnTo>
                  <a:pt x="10097" y="7596"/>
                </a:lnTo>
                <a:lnTo>
                  <a:pt x="8249" y="3359"/>
                </a:lnTo>
                <a:lnTo>
                  <a:pt x="8249" y="3359"/>
                </a:lnTo>
                <a:cubicBezTo>
                  <a:pt x="8218" y="3288"/>
                  <a:pt x="8173" y="3222"/>
                  <a:pt x="8121" y="3160"/>
                </a:cubicBezTo>
                <a:lnTo>
                  <a:pt x="8121" y="3160"/>
                </a:lnTo>
                <a:cubicBezTo>
                  <a:pt x="8068" y="3101"/>
                  <a:pt x="8008" y="3047"/>
                  <a:pt x="7942" y="3002"/>
                </a:cubicBezTo>
                <a:lnTo>
                  <a:pt x="7942" y="3002"/>
                </a:lnTo>
                <a:cubicBezTo>
                  <a:pt x="7878" y="2957"/>
                  <a:pt x="7808" y="2921"/>
                  <a:pt x="7738" y="2897"/>
                </a:cubicBezTo>
                <a:lnTo>
                  <a:pt x="7738" y="2897"/>
                </a:lnTo>
                <a:cubicBezTo>
                  <a:pt x="7668" y="2872"/>
                  <a:pt x="7598" y="2858"/>
                  <a:pt x="7530" y="2858"/>
                </a:cubicBezTo>
                <a:lnTo>
                  <a:pt x="4124" y="2858"/>
                </a:lnTo>
                <a:lnTo>
                  <a:pt x="4124" y="2858"/>
                </a:lnTo>
                <a:cubicBezTo>
                  <a:pt x="4043" y="2858"/>
                  <a:pt x="3962" y="2852"/>
                  <a:pt x="3883" y="2839"/>
                </a:cubicBezTo>
                <a:lnTo>
                  <a:pt x="3883" y="2839"/>
                </a:lnTo>
                <a:cubicBezTo>
                  <a:pt x="3805" y="2826"/>
                  <a:pt x="3729" y="2808"/>
                  <a:pt x="3656" y="2783"/>
                </a:cubicBezTo>
                <a:lnTo>
                  <a:pt x="3656" y="2783"/>
                </a:lnTo>
                <a:cubicBezTo>
                  <a:pt x="3584" y="2759"/>
                  <a:pt x="3515" y="2729"/>
                  <a:pt x="3451" y="2694"/>
                </a:cubicBezTo>
                <a:lnTo>
                  <a:pt x="3451" y="2694"/>
                </a:lnTo>
                <a:cubicBezTo>
                  <a:pt x="3388" y="2659"/>
                  <a:pt x="3329" y="2620"/>
                  <a:pt x="3277" y="2577"/>
                </a:cubicBezTo>
                <a:lnTo>
                  <a:pt x="3277" y="2577"/>
                </a:lnTo>
                <a:cubicBezTo>
                  <a:pt x="3229" y="2536"/>
                  <a:pt x="3187" y="2493"/>
                  <a:pt x="3151" y="2448"/>
                </a:cubicBezTo>
                <a:lnTo>
                  <a:pt x="3151" y="2448"/>
                </a:lnTo>
                <a:cubicBezTo>
                  <a:pt x="3116" y="2403"/>
                  <a:pt x="3087" y="2356"/>
                  <a:pt x="3064" y="2308"/>
                </a:cubicBezTo>
                <a:lnTo>
                  <a:pt x="3064" y="2308"/>
                </a:lnTo>
                <a:cubicBezTo>
                  <a:pt x="3041" y="2260"/>
                  <a:pt x="3025" y="2211"/>
                  <a:pt x="3016" y="2162"/>
                </a:cubicBezTo>
                <a:lnTo>
                  <a:pt x="3016" y="2162"/>
                </a:lnTo>
                <a:cubicBezTo>
                  <a:pt x="3006" y="2112"/>
                  <a:pt x="3003" y="2063"/>
                  <a:pt x="3006" y="2014"/>
                </a:cubicBezTo>
                <a:lnTo>
                  <a:pt x="3108" y="507"/>
                </a:lnTo>
                <a:lnTo>
                  <a:pt x="3108" y="507"/>
                </a:lnTo>
                <a:cubicBezTo>
                  <a:pt x="3110" y="469"/>
                  <a:pt x="3102" y="433"/>
                  <a:pt x="3085" y="401"/>
                </a:cubicBezTo>
                <a:lnTo>
                  <a:pt x="3085" y="401"/>
                </a:lnTo>
                <a:cubicBezTo>
                  <a:pt x="3068" y="368"/>
                  <a:pt x="3042" y="339"/>
                  <a:pt x="3010" y="315"/>
                </a:cubicBezTo>
                <a:lnTo>
                  <a:pt x="3010" y="315"/>
                </a:lnTo>
                <a:cubicBezTo>
                  <a:pt x="2978" y="291"/>
                  <a:pt x="2940" y="271"/>
                  <a:pt x="2896" y="258"/>
                </a:cubicBezTo>
                <a:lnTo>
                  <a:pt x="2896" y="258"/>
                </a:lnTo>
                <a:cubicBezTo>
                  <a:pt x="2854" y="244"/>
                  <a:pt x="2806" y="236"/>
                  <a:pt x="2756" y="236"/>
                </a:cubicBezTo>
                <a:lnTo>
                  <a:pt x="0" y="236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EF8E54E-80F7-0C48-8D8E-5129AA6E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" y="4394422"/>
            <a:ext cx="13258710" cy="9265343"/>
          </a:xfrm>
          <a:custGeom>
            <a:avLst/>
            <a:gdLst>
              <a:gd name="connsiteX0" fmla="*/ 12990793 w 13258710"/>
              <a:gd name="connsiteY0" fmla="*/ 8904046 h 9265343"/>
              <a:gd name="connsiteX1" fmla="*/ 13083391 w 13258710"/>
              <a:gd name="connsiteY1" fmla="*/ 8904046 h 9265343"/>
              <a:gd name="connsiteX2" fmla="*/ 13258710 w 13258710"/>
              <a:gd name="connsiteY2" fmla="*/ 9265343 h 9265343"/>
              <a:gd name="connsiteX3" fmla="*/ 13163643 w 13258710"/>
              <a:gd name="connsiteY3" fmla="*/ 9265343 h 9265343"/>
              <a:gd name="connsiteX4" fmla="*/ 12661217 w 13258710"/>
              <a:gd name="connsiteY4" fmla="*/ 8217431 h 9265343"/>
              <a:gd name="connsiteX5" fmla="*/ 12751194 w 13258710"/>
              <a:gd name="connsiteY5" fmla="*/ 8217431 h 9265343"/>
              <a:gd name="connsiteX6" fmla="*/ 12912659 w 13258710"/>
              <a:gd name="connsiteY6" fmla="*/ 8556741 h 9265343"/>
              <a:gd name="connsiteX7" fmla="*/ 12821450 w 13258710"/>
              <a:gd name="connsiteY7" fmla="*/ 8556741 h 9265343"/>
              <a:gd name="connsiteX8" fmla="*/ 12359100 w 13258710"/>
              <a:gd name="connsiteY8" fmla="*/ 7580250 h 9265343"/>
              <a:gd name="connsiteX9" fmla="*/ 12445957 w 13258710"/>
              <a:gd name="connsiteY9" fmla="*/ 7580250 h 9265343"/>
              <a:gd name="connsiteX10" fmla="*/ 12599530 w 13258710"/>
              <a:gd name="connsiteY10" fmla="*/ 7892099 h 9265343"/>
              <a:gd name="connsiteX11" fmla="*/ 12510156 w 13258710"/>
              <a:gd name="connsiteY11" fmla="*/ 7892099 h 9265343"/>
              <a:gd name="connsiteX12" fmla="*/ 12073468 w 13258710"/>
              <a:gd name="connsiteY12" fmla="*/ 6992501 h 9265343"/>
              <a:gd name="connsiteX13" fmla="*/ 12156834 w 13258710"/>
              <a:gd name="connsiteY13" fmla="*/ 6992501 h 9265343"/>
              <a:gd name="connsiteX14" fmla="*/ 12297436 w 13258710"/>
              <a:gd name="connsiteY14" fmla="*/ 7282384 h 9265343"/>
              <a:gd name="connsiteX15" fmla="*/ 12211581 w 13258710"/>
              <a:gd name="connsiteY15" fmla="*/ 7282384 h 9265343"/>
              <a:gd name="connsiteX16" fmla="*/ 11809810 w 13258710"/>
              <a:gd name="connsiteY16" fmla="*/ 6443207 h 9265343"/>
              <a:gd name="connsiteX17" fmla="*/ 11892013 w 13258710"/>
              <a:gd name="connsiteY17" fmla="*/ 6443207 h 9265343"/>
              <a:gd name="connsiteX18" fmla="*/ 12022790 w 13258710"/>
              <a:gd name="connsiteY18" fmla="*/ 6711128 h 9265343"/>
              <a:gd name="connsiteX19" fmla="*/ 11939342 w 13258710"/>
              <a:gd name="connsiteY19" fmla="*/ 6711128 h 9265343"/>
              <a:gd name="connsiteX20" fmla="*/ 11562630 w 13258710"/>
              <a:gd name="connsiteY20" fmla="*/ 5926875 h 9265343"/>
              <a:gd name="connsiteX21" fmla="*/ 11641667 w 13258710"/>
              <a:gd name="connsiteY21" fmla="*/ 5926875 h 9265343"/>
              <a:gd name="connsiteX22" fmla="*/ 11764612 w 13258710"/>
              <a:gd name="connsiteY22" fmla="*/ 6178317 h 9265343"/>
              <a:gd name="connsiteX23" fmla="*/ 11685576 w 13258710"/>
              <a:gd name="connsiteY23" fmla="*/ 6178317 h 9265343"/>
              <a:gd name="connsiteX24" fmla="*/ 11331923 w 13258710"/>
              <a:gd name="connsiteY24" fmla="*/ 5443497 h 9265343"/>
              <a:gd name="connsiteX25" fmla="*/ 11408074 w 13258710"/>
              <a:gd name="connsiteY25" fmla="*/ 5443497 h 9265343"/>
              <a:gd name="connsiteX26" fmla="*/ 11522926 w 13258710"/>
              <a:gd name="connsiteY26" fmla="*/ 5678458 h 9265343"/>
              <a:gd name="connsiteX27" fmla="*/ 11445526 w 13258710"/>
              <a:gd name="connsiteY27" fmla="*/ 5678458 h 9265343"/>
              <a:gd name="connsiteX28" fmla="*/ 11117697 w 13258710"/>
              <a:gd name="connsiteY28" fmla="*/ 4993073 h 9265343"/>
              <a:gd name="connsiteX29" fmla="*/ 11190950 w 13258710"/>
              <a:gd name="connsiteY29" fmla="*/ 4993073 h 9265343"/>
              <a:gd name="connsiteX30" fmla="*/ 11297724 w 13258710"/>
              <a:gd name="connsiteY30" fmla="*/ 5217034 h 9265343"/>
              <a:gd name="connsiteX31" fmla="*/ 11223230 w 13258710"/>
              <a:gd name="connsiteY31" fmla="*/ 5217034 h 9265343"/>
              <a:gd name="connsiteX32" fmla="*/ 10914460 w 13258710"/>
              <a:gd name="connsiteY32" fmla="*/ 4570122 h 9265343"/>
              <a:gd name="connsiteX33" fmla="*/ 10986540 w 13258710"/>
              <a:gd name="connsiteY33" fmla="*/ 4570122 h 9265343"/>
              <a:gd name="connsiteX34" fmla="*/ 11088969 w 13258710"/>
              <a:gd name="connsiteY34" fmla="*/ 4777619 h 9265343"/>
              <a:gd name="connsiteX35" fmla="*/ 11015625 w 13258710"/>
              <a:gd name="connsiteY35" fmla="*/ 4777619 h 9265343"/>
              <a:gd name="connsiteX36" fmla="*/ 10722209 w 13258710"/>
              <a:gd name="connsiteY36" fmla="*/ 4169132 h 9265343"/>
              <a:gd name="connsiteX37" fmla="*/ 10791076 w 13258710"/>
              <a:gd name="connsiteY37" fmla="*/ 4169132 h 9265343"/>
              <a:gd name="connsiteX38" fmla="*/ 10885767 w 13258710"/>
              <a:gd name="connsiteY38" fmla="*/ 4365634 h 9265343"/>
              <a:gd name="connsiteX39" fmla="*/ 10815671 w 13258710"/>
              <a:gd name="connsiteY39" fmla="*/ 4365634 h 9265343"/>
              <a:gd name="connsiteX40" fmla="*/ 10575310 w 13258710"/>
              <a:gd name="connsiteY40" fmla="*/ 3790121 h 9265343"/>
              <a:gd name="connsiteX41" fmla="*/ 10609381 w 13258710"/>
              <a:gd name="connsiteY41" fmla="*/ 3836613 h 9265343"/>
              <a:gd name="connsiteX42" fmla="*/ 10640928 w 13258710"/>
              <a:gd name="connsiteY42" fmla="*/ 3883105 h 9265343"/>
              <a:gd name="connsiteX43" fmla="*/ 10671213 w 13258710"/>
              <a:gd name="connsiteY43" fmla="*/ 3930854 h 9265343"/>
              <a:gd name="connsiteX44" fmla="*/ 10698975 w 13258710"/>
              <a:gd name="connsiteY44" fmla="*/ 3979859 h 9265343"/>
              <a:gd name="connsiteX45" fmla="*/ 10629571 w 13258710"/>
              <a:gd name="connsiteY45" fmla="*/ 3981116 h 9265343"/>
              <a:gd name="connsiteX46" fmla="*/ 10604333 w 13258710"/>
              <a:gd name="connsiteY46" fmla="*/ 3934624 h 9265343"/>
              <a:gd name="connsiteX47" fmla="*/ 10575310 w 13258710"/>
              <a:gd name="connsiteY47" fmla="*/ 3888132 h 9265343"/>
              <a:gd name="connsiteX48" fmla="*/ 10545024 w 13258710"/>
              <a:gd name="connsiteY48" fmla="*/ 3842896 h 9265343"/>
              <a:gd name="connsiteX49" fmla="*/ 10513477 w 13258710"/>
              <a:gd name="connsiteY49" fmla="*/ 3798917 h 9265343"/>
              <a:gd name="connsiteX50" fmla="*/ 10224740 w 13258710"/>
              <a:gd name="connsiteY50" fmla="*/ 3449559 h 9265343"/>
              <a:gd name="connsiteX51" fmla="*/ 10274831 w 13258710"/>
              <a:gd name="connsiteY51" fmla="*/ 3486435 h 9265343"/>
              <a:gd name="connsiteX52" fmla="*/ 10324922 w 13258710"/>
              <a:gd name="connsiteY52" fmla="*/ 3525769 h 9265343"/>
              <a:gd name="connsiteX53" fmla="*/ 10373761 w 13258710"/>
              <a:gd name="connsiteY53" fmla="*/ 3566332 h 9265343"/>
              <a:gd name="connsiteX54" fmla="*/ 10418843 w 13258710"/>
              <a:gd name="connsiteY54" fmla="*/ 3608125 h 9265343"/>
              <a:gd name="connsiteX55" fmla="*/ 10364995 w 13258710"/>
              <a:gd name="connsiteY55" fmla="*/ 3624104 h 9265343"/>
              <a:gd name="connsiteX56" fmla="*/ 10319913 w 13258710"/>
              <a:gd name="connsiteY56" fmla="*/ 3583541 h 9265343"/>
              <a:gd name="connsiteX57" fmla="*/ 10274831 w 13258710"/>
              <a:gd name="connsiteY57" fmla="*/ 3544207 h 9265343"/>
              <a:gd name="connsiteX58" fmla="*/ 10227245 w 13258710"/>
              <a:gd name="connsiteY58" fmla="*/ 3508560 h 9265343"/>
              <a:gd name="connsiteX59" fmla="*/ 10178406 w 13258710"/>
              <a:gd name="connsiteY59" fmla="*/ 3471685 h 9265343"/>
              <a:gd name="connsiteX60" fmla="*/ 9741306 w 13258710"/>
              <a:gd name="connsiteY60" fmla="*/ 3202379 h 9265343"/>
              <a:gd name="connsiteX61" fmla="*/ 9805265 w 13258710"/>
              <a:gd name="connsiteY61" fmla="*/ 3226393 h 9265343"/>
              <a:gd name="connsiteX62" fmla="*/ 9870478 w 13258710"/>
              <a:gd name="connsiteY62" fmla="*/ 3254197 h 9265343"/>
              <a:gd name="connsiteX63" fmla="*/ 9934437 w 13258710"/>
              <a:gd name="connsiteY63" fmla="*/ 3283266 h 9265343"/>
              <a:gd name="connsiteX64" fmla="*/ 9995888 w 13258710"/>
              <a:gd name="connsiteY64" fmla="*/ 3314863 h 9265343"/>
              <a:gd name="connsiteX65" fmla="*/ 9962027 w 13258710"/>
              <a:gd name="connsiteY65" fmla="*/ 3343931 h 9265343"/>
              <a:gd name="connsiteX66" fmla="*/ 9903085 w 13258710"/>
              <a:gd name="connsiteY66" fmla="*/ 3313599 h 9265343"/>
              <a:gd name="connsiteX67" fmla="*/ 9842888 w 13258710"/>
              <a:gd name="connsiteY67" fmla="*/ 3285794 h 9265343"/>
              <a:gd name="connsiteX68" fmla="*/ 9782692 w 13258710"/>
              <a:gd name="connsiteY68" fmla="*/ 3260517 h 9265343"/>
              <a:gd name="connsiteX69" fmla="*/ 9722495 w 13258710"/>
              <a:gd name="connsiteY69" fmla="*/ 3237767 h 9265343"/>
              <a:gd name="connsiteX70" fmla="*/ 9200667 w 13258710"/>
              <a:gd name="connsiteY70" fmla="*/ 3108997 h 9265343"/>
              <a:gd name="connsiteX71" fmla="*/ 9230573 w 13258710"/>
              <a:gd name="connsiteY71" fmla="*/ 3108997 h 9265343"/>
              <a:gd name="connsiteX72" fmla="*/ 9290384 w 13258710"/>
              <a:gd name="connsiteY72" fmla="*/ 3110206 h 9265343"/>
              <a:gd name="connsiteX73" fmla="*/ 9350196 w 13258710"/>
              <a:gd name="connsiteY73" fmla="*/ 3113831 h 9265343"/>
              <a:gd name="connsiteX74" fmla="*/ 9410007 w 13258710"/>
              <a:gd name="connsiteY74" fmla="*/ 3121081 h 9265343"/>
              <a:gd name="connsiteX75" fmla="*/ 9468573 w 13258710"/>
              <a:gd name="connsiteY75" fmla="*/ 3128332 h 9265343"/>
              <a:gd name="connsiteX76" fmla="*/ 9468573 w 13258710"/>
              <a:gd name="connsiteY76" fmla="*/ 3168210 h 9265343"/>
              <a:gd name="connsiteX77" fmla="*/ 9412500 w 13258710"/>
              <a:gd name="connsiteY77" fmla="*/ 3159751 h 9265343"/>
              <a:gd name="connsiteX78" fmla="*/ 9357672 w 13258710"/>
              <a:gd name="connsiteY78" fmla="*/ 3153709 h 9265343"/>
              <a:gd name="connsiteX79" fmla="*/ 9302845 w 13258710"/>
              <a:gd name="connsiteY79" fmla="*/ 3150084 h 9265343"/>
              <a:gd name="connsiteX80" fmla="*/ 9246772 w 13258710"/>
              <a:gd name="connsiteY80" fmla="*/ 3148875 h 9265343"/>
              <a:gd name="connsiteX81" fmla="*/ 9216866 w 13258710"/>
              <a:gd name="connsiteY81" fmla="*/ 3148875 h 9265343"/>
              <a:gd name="connsiteX82" fmla="*/ 8689819 w 13258710"/>
              <a:gd name="connsiteY82" fmla="*/ 3108997 h 9265343"/>
              <a:gd name="connsiteX83" fmla="*/ 8942924 w 13258710"/>
              <a:gd name="connsiteY83" fmla="*/ 3108997 h 9265343"/>
              <a:gd name="connsiteX84" fmla="*/ 8957740 w 13258710"/>
              <a:gd name="connsiteY84" fmla="*/ 3151648 h 9265343"/>
              <a:gd name="connsiteX85" fmla="*/ 8705870 w 13258710"/>
              <a:gd name="connsiteY85" fmla="*/ 3151648 h 9265343"/>
              <a:gd name="connsiteX86" fmla="*/ 8184469 w 13258710"/>
              <a:gd name="connsiteY86" fmla="*/ 3108997 h 9265343"/>
              <a:gd name="connsiteX87" fmla="*/ 8438672 w 13258710"/>
              <a:gd name="connsiteY87" fmla="*/ 3108997 h 9265343"/>
              <a:gd name="connsiteX88" fmla="*/ 8452379 w 13258710"/>
              <a:gd name="connsiteY88" fmla="*/ 3151648 h 9265343"/>
              <a:gd name="connsiteX89" fmla="*/ 8196930 w 13258710"/>
              <a:gd name="connsiteY89" fmla="*/ 3151648 h 9265343"/>
              <a:gd name="connsiteX90" fmla="*/ 7673631 w 13258710"/>
              <a:gd name="connsiteY90" fmla="*/ 3108997 h 9265343"/>
              <a:gd name="connsiteX91" fmla="*/ 7929013 w 13258710"/>
              <a:gd name="connsiteY91" fmla="*/ 3108997 h 9265343"/>
              <a:gd name="connsiteX92" fmla="*/ 7941531 w 13258710"/>
              <a:gd name="connsiteY92" fmla="*/ 3151648 h 9265343"/>
              <a:gd name="connsiteX93" fmla="*/ 7683646 w 13258710"/>
              <a:gd name="connsiteY93" fmla="*/ 3151648 h 9265343"/>
              <a:gd name="connsiteX94" fmla="*/ 7162783 w 13258710"/>
              <a:gd name="connsiteY94" fmla="*/ 3108997 h 9265343"/>
              <a:gd name="connsiteX95" fmla="*/ 7419362 w 13258710"/>
              <a:gd name="connsiteY95" fmla="*/ 3108997 h 9265343"/>
              <a:gd name="connsiteX96" fmla="*/ 7430681 w 13258710"/>
              <a:gd name="connsiteY96" fmla="*/ 3151648 h 9265343"/>
              <a:gd name="connsiteX97" fmla="*/ 7171587 w 13258710"/>
              <a:gd name="connsiteY97" fmla="*/ 3151648 h 9265343"/>
              <a:gd name="connsiteX98" fmla="*/ 6651942 w 13258710"/>
              <a:gd name="connsiteY98" fmla="*/ 3108997 h 9265343"/>
              <a:gd name="connsiteX99" fmla="*/ 6905700 w 13258710"/>
              <a:gd name="connsiteY99" fmla="*/ 3108997 h 9265343"/>
              <a:gd name="connsiteX100" fmla="*/ 6914365 w 13258710"/>
              <a:gd name="connsiteY100" fmla="*/ 3151648 h 9265343"/>
              <a:gd name="connsiteX101" fmla="*/ 6660607 w 13258710"/>
              <a:gd name="connsiteY101" fmla="*/ 3151648 h 9265343"/>
              <a:gd name="connsiteX102" fmla="*/ 6146593 w 13258710"/>
              <a:gd name="connsiteY102" fmla="*/ 3108997 h 9265343"/>
              <a:gd name="connsiteX103" fmla="*/ 6401548 w 13258710"/>
              <a:gd name="connsiteY103" fmla="*/ 3108997 h 9265343"/>
              <a:gd name="connsiteX104" fmla="*/ 6409010 w 13258710"/>
              <a:gd name="connsiteY104" fmla="*/ 3151648 h 9265343"/>
              <a:gd name="connsiteX105" fmla="*/ 6152812 w 13258710"/>
              <a:gd name="connsiteY105" fmla="*/ 3151648 h 9265343"/>
              <a:gd name="connsiteX106" fmla="*/ 5635748 w 13258710"/>
              <a:gd name="connsiteY106" fmla="*/ 3108997 h 9265343"/>
              <a:gd name="connsiteX107" fmla="*/ 5893132 w 13258710"/>
              <a:gd name="connsiteY107" fmla="*/ 3108997 h 9265343"/>
              <a:gd name="connsiteX108" fmla="*/ 5898153 w 13258710"/>
              <a:gd name="connsiteY108" fmla="*/ 3151648 h 9265343"/>
              <a:gd name="connsiteX109" fmla="*/ 5640769 w 13258710"/>
              <a:gd name="connsiteY109" fmla="*/ 3151648 h 9265343"/>
              <a:gd name="connsiteX110" fmla="*/ 5124907 w 13258710"/>
              <a:gd name="connsiteY110" fmla="*/ 3108997 h 9265343"/>
              <a:gd name="connsiteX111" fmla="*/ 5378109 w 13258710"/>
              <a:gd name="connsiteY111" fmla="*/ 3108997 h 9265343"/>
              <a:gd name="connsiteX112" fmla="*/ 5381832 w 13258710"/>
              <a:gd name="connsiteY112" fmla="*/ 3151648 h 9265343"/>
              <a:gd name="connsiteX113" fmla="*/ 5126148 w 13258710"/>
              <a:gd name="connsiteY113" fmla="*/ 3151648 h 9265343"/>
              <a:gd name="connsiteX114" fmla="*/ 4665463 w 13258710"/>
              <a:gd name="connsiteY114" fmla="*/ 3021111 h 9265343"/>
              <a:gd name="connsiteX115" fmla="*/ 4717844 w 13258710"/>
              <a:gd name="connsiteY115" fmla="*/ 3041550 h 9265343"/>
              <a:gd name="connsiteX116" fmla="*/ 4772721 w 13258710"/>
              <a:gd name="connsiteY116" fmla="*/ 3060712 h 9265343"/>
              <a:gd name="connsiteX117" fmla="*/ 4828843 w 13258710"/>
              <a:gd name="connsiteY117" fmla="*/ 3077318 h 9265343"/>
              <a:gd name="connsiteX118" fmla="*/ 4887460 w 13258710"/>
              <a:gd name="connsiteY118" fmla="*/ 3090092 h 9265343"/>
              <a:gd name="connsiteX119" fmla="*/ 4870000 w 13258710"/>
              <a:gd name="connsiteY119" fmla="*/ 3129693 h 9265343"/>
              <a:gd name="connsiteX120" fmla="*/ 4807642 w 13258710"/>
              <a:gd name="connsiteY120" fmla="*/ 3115641 h 9265343"/>
              <a:gd name="connsiteX121" fmla="*/ 4746529 w 13258710"/>
              <a:gd name="connsiteY121" fmla="*/ 3099034 h 9265343"/>
              <a:gd name="connsiteX122" fmla="*/ 4687912 w 13258710"/>
              <a:gd name="connsiteY122" fmla="*/ 3078596 h 9265343"/>
              <a:gd name="connsiteX123" fmla="*/ 4630542 w 13258710"/>
              <a:gd name="connsiteY123" fmla="*/ 3055602 h 9265343"/>
              <a:gd name="connsiteX124" fmla="*/ 4332139 w 13258710"/>
              <a:gd name="connsiteY124" fmla="*/ 2795898 h 9265343"/>
              <a:gd name="connsiteX125" fmla="*/ 4364273 w 13258710"/>
              <a:gd name="connsiteY125" fmla="*/ 2829936 h 9265343"/>
              <a:gd name="connsiteX126" fmla="*/ 4400115 w 13258710"/>
              <a:gd name="connsiteY126" fmla="*/ 2861453 h 9265343"/>
              <a:gd name="connsiteX127" fmla="*/ 4435957 w 13258710"/>
              <a:gd name="connsiteY127" fmla="*/ 2891709 h 9265343"/>
              <a:gd name="connsiteX128" fmla="*/ 4475505 w 13258710"/>
              <a:gd name="connsiteY128" fmla="*/ 2920705 h 9265343"/>
              <a:gd name="connsiteX129" fmla="*/ 4429776 w 13258710"/>
              <a:gd name="connsiteY129" fmla="*/ 2948440 h 9265343"/>
              <a:gd name="connsiteX130" fmla="*/ 4387755 w 13258710"/>
              <a:gd name="connsiteY130" fmla="*/ 2916923 h 9265343"/>
              <a:gd name="connsiteX131" fmla="*/ 4349442 w 13258710"/>
              <a:gd name="connsiteY131" fmla="*/ 2885406 h 9265343"/>
              <a:gd name="connsiteX132" fmla="*/ 4313601 w 13258710"/>
              <a:gd name="connsiteY132" fmla="*/ 2851368 h 9265343"/>
              <a:gd name="connsiteX133" fmla="*/ 4278995 w 13258710"/>
              <a:gd name="connsiteY133" fmla="*/ 2816069 h 9265343"/>
              <a:gd name="connsiteX134" fmla="*/ 4168517 w 13258710"/>
              <a:gd name="connsiteY134" fmla="*/ 2515764 h 9265343"/>
              <a:gd name="connsiteX135" fmla="*/ 4179730 w 13258710"/>
              <a:gd name="connsiteY135" fmla="*/ 2553691 h 9265343"/>
              <a:gd name="connsiteX136" fmla="*/ 4193434 w 13258710"/>
              <a:gd name="connsiteY136" fmla="*/ 2590353 h 9265343"/>
              <a:gd name="connsiteX137" fmla="*/ 4209628 w 13258710"/>
              <a:gd name="connsiteY137" fmla="*/ 2625752 h 9265343"/>
              <a:gd name="connsiteX138" fmla="*/ 4228315 w 13258710"/>
              <a:gd name="connsiteY138" fmla="*/ 2661150 h 9265343"/>
              <a:gd name="connsiteX139" fmla="*/ 4169764 w 13258710"/>
              <a:gd name="connsiteY139" fmla="*/ 2673793 h 9265343"/>
              <a:gd name="connsiteX140" fmla="*/ 4151076 w 13258710"/>
              <a:gd name="connsiteY140" fmla="*/ 2638394 h 9265343"/>
              <a:gd name="connsiteX141" fmla="*/ 4134880 w 13258710"/>
              <a:gd name="connsiteY141" fmla="*/ 2600467 h 9265343"/>
              <a:gd name="connsiteX142" fmla="*/ 4119931 w 13258710"/>
              <a:gd name="connsiteY142" fmla="*/ 2561276 h 9265343"/>
              <a:gd name="connsiteX143" fmla="*/ 4108717 w 13258710"/>
              <a:gd name="connsiteY143" fmla="*/ 2523349 h 9265343"/>
              <a:gd name="connsiteX144" fmla="*/ 4094655 w 13258710"/>
              <a:gd name="connsiteY144" fmla="*/ 2230128 h 9265343"/>
              <a:gd name="connsiteX145" fmla="*/ 4151450 w 13258710"/>
              <a:gd name="connsiteY145" fmla="*/ 2230128 h 9265343"/>
              <a:gd name="connsiteX146" fmla="*/ 4150241 w 13258710"/>
              <a:gd name="connsiteY146" fmla="*/ 2356887 h 9265343"/>
              <a:gd name="connsiteX147" fmla="*/ 4150241 w 13258710"/>
              <a:gd name="connsiteY147" fmla="*/ 2360689 h 9265343"/>
              <a:gd name="connsiteX148" fmla="*/ 4150241 w 13258710"/>
              <a:gd name="connsiteY148" fmla="*/ 2367027 h 9265343"/>
              <a:gd name="connsiteX149" fmla="*/ 4150241 w 13258710"/>
              <a:gd name="connsiteY149" fmla="*/ 2370830 h 9265343"/>
              <a:gd name="connsiteX150" fmla="*/ 4150241 w 13258710"/>
              <a:gd name="connsiteY150" fmla="*/ 2375901 h 9265343"/>
              <a:gd name="connsiteX151" fmla="*/ 4092237 w 13258710"/>
              <a:gd name="connsiteY151" fmla="*/ 2377168 h 9265343"/>
              <a:gd name="connsiteX152" fmla="*/ 4092237 w 13258710"/>
              <a:gd name="connsiteY152" fmla="*/ 2370830 h 9265343"/>
              <a:gd name="connsiteX153" fmla="*/ 4092237 w 13258710"/>
              <a:gd name="connsiteY153" fmla="*/ 2367027 h 9265343"/>
              <a:gd name="connsiteX154" fmla="*/ 4092237 w 13258710"/>
              <a:gd name="connsiteY154" fmla="*/ 2361957 h 9265343"/>
              <a:gd name="connsiteX155" fmla="*/ 4092237 w 13258710"/>
              <a:gd name="connsiteY155" fmla="*/ 2356887 h 9265343"/>
              <a:gd name="connsiteX156" fmla="*/ 4100198 w 13258710"/>
              <a:gd name="connsiteY156" fmla="*/ 1955485 h 9265343"/>
              <a:gd name="connsiteX157" fmla="*/ 4156923 w 13258710"/>
              <a:gd name="connsiteY157" fmla="*/ 1955485 h 9265343"/>
              <a:gd name="connsiteX158" fmla="*/ 4154457 w 13258710"/>
              <a:gd name="connsiteY158" fmla="*/ 2091570 h 9265343"/>
              <a:gd name="connsiteX159" fmla="*/ 4097732 w 13258710"/>
              <a:gd name="connsiteY159" fmla="*/ 2091570 h 9265343"/>
              <a:gd name="connsiteX160" fmla="*/ 4105690 w 13258710"/>
              <a:gd name="connsiteY160" fmla="*/ 1691820 h 9265343"/>
              <a:gd name="connsiteX161" fmla="*/ 4162412 w 13258710"/>
              <a:gd name="connsiteY161" fmla="*/ 1691820 h 9265343"/>
              <a:gd name="connsiteX162" fmla="*/ 4159946 w 13258710"/>
              <a:gd name="connsiteY162" fmla="*/ 1822406 h 9265343"/>
              <a:gd name="connsiteX163" fmla="*/ 4103224 w 13258710"/>
              <a:gd name="connsiteY163" fmla="*/ 1822406 h 9265343"/>
              <a:gd name="connsiteX164" fmla="*/ 4111288 w 13258710"/>
              <a:gd name="connsiteY164" fmla="*/ 1444640 h 9265343"/>
              <a:gd name="connsiteX165" fmla="*/ 4167857 w 13258710"/>
              <a:gd name="connsiteY165" fmla="*/ 1444640 h 9265343"/>
              <a:gd name="connsiteX166" fmla="*/ 4166570 w 13258710"/>
              <a:gd name="connsiteY166" fmla="*/ 1569715 h 9265343"/>
              <a:gd name="connsiteX167" fmla="*/ 4108717 w 13258710"/>
              <a:gd name="connsiteY167" fmla="*/ 1569715 h 9265343"/>
              <a:gd name="connsiteX168" fmla="*/ 4116601 w 13258710"/>
              <a:gd name="connsiteY168" fmla="*/ 1202951 h 9265343"/>
              <a:gd name="connsiteX169" fmla="*/ 4167948 w 13258710"/>
              <a:gd name="connsiteY169" fmla="*/ 1202951 h 9265343"/>
              <a:gd name="connsiteX170" fmla="*/ 4165559 w 13258710"/>
              <a:gd name="connsiteY170" fmla="*/ 1322550 h 9265343"/>
              <a:gd name="connsiteX171" fmla="*/ 4114212 w 13258710"/>
              <a:gd name="connsiteY171" fmla="*/ 1322550 h 9265343"/>
              <a:gd name="connsiteX172" fmla="*/ 4122145 w 13258710"/>
              <a:gd name="connsiteY172" fmla="*/ 972244 h 9265343"/>
              <a:gd name="connsiteX173" fmla="*/ 4173412 w 13258710"/>
              <a:gd name="connsiteY173" fmla="*/ 972244 h 9265343"/>
              <a:gd name="connsiteX174" fmla="*/ 4172192 w 13258710"/>
              <a:gd name="connsiteY174" fmla="*/ 1086343 h 9265343"/>
              <a:gd name="connsiteX175" fmla="*/ 4119704 w 13258710"/>
              <a:gd name="connsiteY175" fmla="*/ 1086343 h 9265343"/>
              <a:gd name="connsiteX176" fmla="*/ 4122145 w 13258710"/>
              <a:gd name="connsiteY176" fmla="*/ 752527 h 9265343"/>
              <a:gd name="connsiteX177" fmla="*/ 4173412 w 13258710"/>
              <a:gd name="connsiteY177" fmla="*/ 752527 h 9265343"/>
              <a:gd name="connsiteX178" fmla="*/ 4170971 w 13258710"/>
              <a:gd name="connsiteY178" fmla="*/ 861137 h 9265343"/>
              <a:gd name="connsiteX179" fmla="*/ 4119704 w 13258710"/>
              <a:gd name="connsiteY179" fmla="*/ 861137 h 9265343"/>
              <a:gd name="connsiteX180" fmla="*/ 4126476 w 13258710"/>
              <a:gd name="connsiteY180" fmla="*/ 543798 h 9265343"/>
              <a:gd name="connsiteX181" fmla="*/ 4178849 w 13258710"/>
              <a:gd name="connsiteY181" fmla="*/ 543798 h 9265343"/>
              <a:gd name="connsiteX182" fmla="*/ 4177573 w 13258710"/>
              <a:gd name="connsiteY182" fmla="*/ 646938 h 9265343"/>
              <a:gd name="connsiteX183" fmla="*/ 4125199 w 13258710"/>
              <a:gd name="connsiteY183" fmla="*/ 646938 h 9265343"/>
              <a:gd name="connsiteX184" fmla="*/ 4144117 w 13258710"/>
              <a:gd name="connsiteY184" fmla="*/ 340558 h 9265343"/>
              <a:gd name="connsiteX185" fmla="*/ 4155101 w 13258710"/>
              <a:gd name="connsiteY185" fmla="*/ 364448 h 9265343"/>
              <a:gd name="connsiteX186" fmla="*/ 4162426 w 13258710"/>
              <a:gd name="connsiteY186" fmla="*/ 390854 h 9265343"/>
              <a:gd name="connsiteX187" fmla="*/ 4169750 w 13258710"/>
              <a:gd name="connsiteY187" fmla="*/ 416002 h 9265343"/>
              <a:gd name="connsiteX188" fmla="*/ 4173412 w 13258710"/>
              <a:gd name="connsiteY188" fmla="*/ 442407 h 9265343"/>
              <a:gd name="connsiteX189" fmla="*/ 4124586 w 13258710"/>
              <a:gd name="connsiteY189" fmla="*/ 443664 h 9265343"/>
              <a:gd name="connsiteX190" fmla="*/ 4120923 w 13258710"/>
              <a:gd name="connsiteY190" fmla="*/ 418516 h 9265343"/>
              <a:gd name="connsiteX191" fmla="*/ 4114821 w 13258710"/>
              <a:gd name="connsiteY191" fmla="*/ 394626 h 9265343"/>
              <a:gd name="connsiteX192" fmla="*/ 4107497 w 13258710"/>
              <a:gd name="connsiteY192" fmla="*/ 370735 h 9265343"/>
              <a:gd name="connsiteX193" fmla="*/ 4097732 w 13258710"/>
              <a:gd name="connsiteY193" fmla="*/ 346845 h 9265343"/>
              <a:gd name="connsiteX194" fmla="*/ 3993974 w 13258710"/>
              <a:gd name="connsiteY194" fmla="*/ 164788 h 9265343"/>
              <a:gd name="connsiteX195" fmla="*/ 4019606 w 13258710"/>
              <a:gd name="connsiteY195" fmla="*/ 184191 h 9265343"/>
              <a:gd name="connsiteX196" fmla="*/ 4042799 w 13258710"/>
              <a:gd name="connsiteY196" fmla="*/ 204807 h 9265343"/>
              <a:gd name="connsiteX197" fmla="*/ 4064771 w 13258710"/>
              <a:gd name="connsiteY197" fmla="*/ 225423 h 9265343"/>
              <a:gd name="connsiteX198" fmla="*/ 4085521 w 13258710"/>
              <a:gd name="connsiteY198" fmla="*/ 248464 h 9265343"/>
              <a:gd name="connsiteX199" fmla="*/ 4041579 w 13258710"/>
              <a:gd name="connsiteY199" fmla="*/ 256953 h 9265343"/>
              <a:gd name="connsiteX200" fmla="*/ 4022048 w 13258710"/>
              <a:gd name="connsiteY200" fmla="*/ 236337 h 9265343"/>
              <a:gd name="connsiteX201" fmla="*/ 4001298 w 13258710"/>
              <a:gd name="connsiteY201" fmla="*/ 215721 h 9265343"/>
              <a:gd name="connsiteX202" fmla="*/ 3978104 w 13258710"/>
              <a:gd name="connsiteY202" fmla="*/ 196318 h 9265343"/>
              <a:gd name="connsiteX203" fmla="*/ 3954913 w 13258710"/>
              <a:gd name="connsiteY203" fmla="*/ 178127 h 9265343"/>
              <a:gd name="connsiteX204" fmla="*/ 3709352 w 13258710"/>
              <a:gd name="connsiteY204" fmla="*/ 32957 h 9265343"/>
              <a:gd name="connsiteX205" fmla="*/ 3750323 w 13258710"/>
              <a:gd name="connsiteY205" fmla="*/ 45059 h 9265343"/>
              <a:gd name="connsiteX206" fmla="*/ 3791295 w 13258710"/>
              <a:gd name="connsiteY206" fmla="*/ 57162 h 9265343"/>
              <a:gd name="connsiteX207" fmla="*/ 3828540 w 13258710"/>
              <a:gd name="connsiteY207" fmla="*/ 71685 h 9265343"/>
              <a:gd name="connsiteX208" fmla="*/ 3865786 w 13258710"/>
              <a:gd name="connsiteY208" fmla="*/ 87419 h 9265343"/>
              <a:gd name="connsiteX209" fmla="*/ 3832265 w 13258710"/>
              <a:gd name="connsiteY209" fmla="*/ 103152 h 9265343"/>
              <a:gd name="connsiteX210" fmla="*/ 3797503 w 13258710"/>
              <a:gd name="connsiteY210" fmla="*/ 88629 h 9265343"/>
              <a:gd name="connsiteX211" fmla="*/ 3761497 w 13258710"/>
              <a:gd name="connsiteY211" fmla="*/ 75316 h 9265343"/>
              <a:gd name="connsiteX212" fmla="*/ 3725493 w 13258710"/>
              <a:gd name="connsiteY212" fmla="*/ 63214 h 9265343"/>
              <a:gd name="connsiteX213" fmla="*/ 3685764 w 13258710"/>
              <a:gd name="connsiteY213" fmla="*/ 52321 h 9265343"/>
              <a:gd name="connsiteX214" fmla="*/ 3331221 w 13258710"/>
              <a:gd name="connsiteY214" fmla="*/ 0 h 9265343"/>
              <a:gd name="connsiteX215" fmla="*/ 3408817 w 13258710"/>
              <a:gd name="connsiteY215" fmla="*/ 0 h 9265343"/>
              <a:gd name="connsiteX216" fmla="*/ 3438855 w 13258710"/>
              <a:gd name="connsiteY216" fmla="*/ 0 h 9265343"/>
              <a:gd name="connsiteX217" fmla="*/ 3467641 w 13258710"/>
              <a:gd name="connsiteY217" fmla="*/ 2288 h 9265343"/>
              <a:gd name="connsiteX218" fmla="*/ 3496427 w 13258710"/>
              <a:gd name="connsiteY218" fmla="*/ 3433 h 9265343"/>
              <a:gd name="connsiteX219" fmla="*/ 3525213 w 13258710"/>
              <a:gd name="connsiteY219" fmla="*/ 5721 h 9265343"/>
              <a:gd name="connsiteX220" fmla="*/ 3515200 w 13258710"/>
              <a:gd name="connsiteY220" fmla="*/ 26318 h 9265343"/>
              <a:gd name="connsiteX221" fmla="*/ 3488917 w 13258710"/>
              <a:gd name="connsiteY221" fmla="*/ 24030 h 9265343"/>
              <a:gd name="connsiteX222" fmla="*/ 3461382 w 13258710"/>
              <a:gd name="connsiteY222" fmla="*/ 22886 h 9265343"/>
              <a:gd name="connsiteX223" fmla="*/ 3433849 w 13258710"/>
              <a:gd name="connsiteY223" fmla="*/ 21741 h 9265343"/>
              <a:gd name="connsiteX224" fmla="*/ 3406313 w 13258710"/>
              <a:gd name="connsiteY224" fmla="*/ 21741 h 9265343"/>
              <a:gd name="connsiteX225" fmla="*/ 3328717 w 13258710"/>
              <a:gd name="connsiteY225" fmla="*/ 21741 h 9265343"/>
              <a:gd name="connsiteX226" fmla="*/ 2954745 w 13258710"/>
              <a:gd name="connsiteY226" fmla="*/ 0 h 9265343"/>
              <a:gd name="connsiteX227" fmla="*/ 3146193 w 13258710"/>
              <a:gd name="connsiteY227" fmla="*/ 0 h 9265343"/>
              <a:gd name="connsiteX228" fmla="*/ 3142414 w 13258710"/>
              <a:gd name="connsiteY228" fmla="*/ 26090 h 9265343"/>
              <a:gd name="connsiteX229" fmla="*/ 2949706 w 13258710"/>
              <a:gd name="connsiteY229" fmla="*/ 26090 h 9265343"/>
              <a:gd name="connsiteX230" fmla="*/ 2574393 w 13258710"/>
              <a:gd name="connsiteY230" fmla="*/ 0 h 9265343"/>
              <a:gd name="connsiteX231" fmla="*/ 2761716 w 13258710"/>
              <a:gd name="connsiteY231" fmla="*/ 0 h 9265343"/>
              <a:gd name="connsiteX232" fmla="*/ 2759254 w 13258710"/>
              <a:gd name="connsiteY232" fmla="*/ 26090 h 9265343"/>
              <a:gd name="connsiteX233" fmla="*/ 2570696 w 13258710"/>
              <a:gd name="connsiteY233" fmla="*/ 26090 h 9265343"/>
              <a:gd name="connsiteX234" fmla="*/ 2196720 w 13258710"/>
              <a:gd name="connsiteY234" fmla="*/ 0 h 9265343"/>
              <a:gd name="connsiteX235" fmla="*/ 2388170 w 13258710"/>
              <a:gd name="connsiteY235" fmla="*/ 0 h 9265343"/>
              <a:gd name="connsiteX236" fmla="*/ 2384390 w 13258710"/>
              <a:gd name="connsiteY236" fmla="*/ 26090 h 9265343"/>
              <a:gd name="connsiteX237" fmla="*/ 2191682 w 13258710"/>
              <a:gd name="connsiteY237" fmla="*/ 26090 h 9265343"/>
              <a:gd name="connsiteX238" fmla="*/ 1813396 w 13258710"/>
              <a:gd name="connsiteY238" fmla="*/ 0 h 9265343"/>
              <a:gd name="connsiteX239" fmla="*/ 2003681 w 13258710"/>
              <a:gd name="connsiteY239" fmla="*/ 0 h 9265343"/>
              <a:gd name="connsiteX240" fmla="*/ 1997462 w 13258710"/>
              <a:gd name="connsiteY240" fmla="*/ 26090 h 9265343"/>
              <a:gd name="connsiteX241" fmla="*/ 1807177 w 13258710"/>
              <a:gd name="connsiteY241" fmla="*/ 26090 h 9265343"/>
              <a:gd name="connsiteX242" fmla="*/ 1435579 w 13258710"/>
              <a:gd name="connsiteY242" fmla="*/ 0 h 9265343"/>
              <a:gd name="connsiteX243" fmla="*/ 1624673 w 13258710"/>
              <a:gd name="connsiteY243" fmla="*/ 0 h 9265343"/>
              <a:gd name="connsiteX244" fmla="*/ 1617257 w 13258710"/>
              <a:gd name="connsiteY244" fmla="*/ 26090 h 9265343"/>
              <a:gd name="connsiteX245" fmla="*/ 1428162 w 13258710"/>
              <a:gd name="connsiteY245" fmla="*/ 26090 h 9265343"/>
              <a:gd name="connsiteX246" fmla="*/ 1052494 w 13258710"/>
              <a:gd name="connsiteY246" fmla="*/ 0 h 9265343"/>
              <a:gd name="connsiteX247" fmla="*/ 1245635 w 13258710"/>
              <a:gd name="connsiteY247" fmla="*/ 0 h 9265343"/>
              <a:gd name="connsiteX248" fmla="*/ 1238061 w 13258710"/>
              <a:gd name="connsiteY248" fmla="*/ 26090 h 9265343"/>
              <a:gd name="connsiteX249" fmla="*/ 1043657 w 13258710"/>
              <a:gd name="connsiteY249" fmla="*/ 26090 h 9265343"/>
              <a:gd name="connsiteX250" fmla="*/ 673487 w 13258710"/>
              <a:gd name="connsiteY250" fmla="*/ 0 h 9265343"/>
              <a:gd name="connsiteX251" fmla="*/ 866624 w 13258710"/>
              <a:gd name="connsiteY251" fmla="*/ 0 h 9265343"/>
              <a:gd name="connsiteX252" fmla="*/ 857788 w 13258710"/>
              <a:gd name="connsiteY252" fmla="*/ 26090 h 9265343"/>
              <a:gd name="connsiteX253" fmla="*/ 664649 w 13258710"/>
              <a:gd name="connsiteY253" fmla="*/ 26090 h 9265343"/>
              <a:gd name="connsiteX254" fmla="*/ 295669 w 13258710"/>
              <a:gd name="connsiteY254" fmla="*/ 0 h 9265343"/>
              <a:gd name="connsiteX255" fmla="*/ 487617 w 13258710"/>
              <a:gd name="connsiteY255" fmla="*/ 0 h 9265343"/>
              <a:gd name="connsiteX256" fmla="*/ 477581 w 13258710"/>
              <a:gd name="connsiteY256" fmla="*/ 26090 h 9265343"/>
              <a:gd name="connsiteX257" fmla="*/ 285632 w 13258710"/>
              <a:gd name="connsiteY257" fmla="*/ 26090 h 9265343"/>
              <a:gd name="connsiteX258" fmla="*/ 0 w 13258710"/>
              <a:gd name="connsiteY258" fmla="*/ 0 h 9265343"/>
              <a:gd name="connsiteX259" fmla="*/ 108595 w 13258710"/>
              <a:gd name="connsiteY259" fmla="*/ 0 h 9265343"/>
              <a:gd name="connsiteX260" fmla="*/ 97231 w 13258710"/>
              <a:gd name="connsiteY260" fmla="*/ 26090 h 9265343"/>
              <a:gd name="connsiteX261" fmla="*/ 0 w 13258710"/>
              <a:gd name="connsiteY261" fmla="*/ 26090 h 926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13258710" h="9265343">
                <a:moveTo>
                  <a:pt x="12990793" y="8904046"/>
                </a:moveTo>
                <a:lnTo>
                  <a:pt x="13083391" y="8904046"/>
                </a:lnTo>
                <a:lnTo>
                  <a:pt x="13258710" y="9265343"/>
                </a:lnTo>
                <a:lnTo>
                  <a:pt x="13163643" y="9265343"/>
                </a:lnTo>
                <a:close/>
                <a:moveTo>
                  <a:pt x="12661217" y="8217431"/>
                </a:moveTo>
                <a:lnTo>
                  <a:pt x="12751194" y="8217431"/>
                </a:lnTo>
                <a:lnTo>
                  <a:pt x="12912659" y="8556741"/>
                </a:lnTo>
                <a:lnTo>
                  <a:pt x="12821450" y="8556741"/>
                </a:lnTo>
                <a:close/>
                <a:moveTo>
                  <a:pt x="12359100" y="7580250"/>
                </a:moveTo>
                <a:lnTo>
                  <a:pt x="12445957" y="7580250"/>
                </a:lnTo>
                <a:lnTo>
                  <a:pt x="12599530" y="7892099"/>
                </a:lnTo>
                <a:lnTo>
                  <a:pt x="12510156" y="7892099"/>
                </a:lnTo>
                <a:close/>
                <a:moveTo>
                  <a:pt x="12073468" y="6992501"/>
                </a:moveTo>
                <a:lnTo>
                  <a:pt x="12156834" y="6992501"/>
                </a:lnTo>
                <a:lnTo>
                  <a:pt x="12297436" y="7282384"/>
                </a:lnTo>
                <a:lnTo>
                  <a:pt x="12211581" y="7282384"/>
                </a:lnTo>
                <a:close/>
                <a:moveTo>
                  <a:pt x="11809810" y="6443207"/>
                </a:moveTo>
                <a:lnTo>
                  <a:pt x="11892013" y="6443207"/>
                </a:lnTo>
                <a:lnTo>
                  <a:pt x="12022790" y="6711128"/>
                </a:lnTo>
                <a:lnTo>
                  <a:pt x="11939342" y="6711128"/>
                </a:lnTo>
                <a:close/>
                <a:moveTo>
                  <a:pt x="11562630" y="5926875"/>
                </a:moveTo>
                <a:lnTo>
                  <a:pt x="11641667" y="5926875"/>
                </a:lnTo>
                <a:lnTo>
                  <a:pt x="11764612" y="6178317"/>
                </a:lnTo>
                <a:lnTo>
                  <a:pt x="11685576" y="6178317"/>
                </a:lnTo>
                <a:close/>
                <a:moveTo>
                  <a:pt x="11331923" y="5443497"/>
                </a:moveTo>
                <a:lnTo>
                  <a:pt x="11408074" y="5443497"/>
                </a:lnTo>
                <a:lnTo>
                  <a:pt x="11522926" y="5678458"/>
                </a:lnTo>
                <a:lnTo>
                  <a:pt x="11445526" y="5678458"/>
                </a:lnTo>
                <a:close/>
                <a:moveTo>
                  <a:pt x="11117697" y="4993073"/>
                </a:moveTo>
                <a:lnTo>
                  <a:pt x="11190950" y="4993073"/>
                </a:lnTo>
                <a:lnTo>
                  <a:pt x="11297724" y="5217034"/>
                </a:lnTo>
                <a:lnTo>
                  <a:pt x="11223230" y="5217034"/>
                </a:lnTo>
                <a:close/>
                <a:moveTo>
                  <a:pt x="10914460" y="4570122"/>
                </a:moveTo>
                <a:lnTo>
                  <a:pt x="10986540" y="4570122"/>
                </a:lnTo>
                <a:lnTo>
                  <a:pt x="11088969" y="4777619"/>
                </a:lnTo>
                <a:lnTo>
                  <a:pt x="11015625" y="4777619"/>
                </a:lnTo>
                <a:close/>
                <a:moveTo>
                  <a:pt x="10722209" y="4169132"/>
                </a:moveTo>
                <a:lnTo>
                  <a:pt x="10791076" y="4169132"/>
                </a:lnTo>
                <a:lnTo>
                  <a:pt x="10885767" y="4365634"/>
                </a:lnTo>
                <a:lnTo>
                  <a:pt x="10815671" y="4365634"/>
                </a:lnTo>
                <a:close/>
                <a:moveTo>
                  <a:pt x="10575310" y="3790121"/>
                </a:moveTo>
                <a:cubicBezTo>
                  <a:pt x="10586667" y="3805200"/>
                  <a:pt x="10599286" y="3820278"/>
                  <a:pt x="10609381" y="3836613"/>
                </a:cubicBezTo>
                <a:cubicBezTo>
                  <a:pt x="10620738" y="3851692"/>
                  <a:pt x="10630833" y="3866770"/>
                  <a:pt x="10640928" y="3883105"/>
                </a:cubicBezTo>
                <a:cubicBezTo>
                  <a:pt x="10652285" y="3898184"/>
                  <a:pt x="10662380" y="3914519"/>
                  <a:pt x="10671213" y="3930854"/>
                </a:cubicBezTo>
                <a:cubicBezTo>
                  <a:pt x="10680047" y="3947189"/>
                  <a:pt x="10688880" y="3963524"/>
                  <a:pt x="10698975" y="3979859"/>
                </a:cubicBezTo>
                <a:lnTo>
                  <a:pt x="10629571" y="3981116"/>
                </a:lnTo>
                <a:cubicBezTo>
                  <a:pt x="10622000" y="3964781"/>
                  <a:pt x="10613166" y="3949702"/>
                  <a:pt x="10604333" y="3934624"/>
                </a:cubicBezTo>
                <a:cubicBezTo>
                  <a:pt x="10594238" y="3918289"/>
                  <a:pt x="10585405" y="3903210"/>
                  <a:pt x="10575310" y="3888132"/>
                </a:cubicBezTo>
                <a:cubicBezTo>
                  <a:pt x="10566476" y="3873053"/>
                  <a:pt x="10556381" y="3857975"/>
                  <a:pt x="10545024" y="3842896"/>
                </a:cubicBezTo>
                <a:cubicBezTo>
                  <a:pt x="10534929" y="3827818"/>
                  <a:pt x="10523572" y="3812739"/>
                  <a:pt x="10513477" y="3798917"/>
                </a:cubicBezTo>
                <a:close/>
                <a:moveTo>
                  <a:pt x="10224740" y="3449559"/>
                </a:moveTo>
                <a:cubicBezTo>
                  <a:pt x="10241020" y="3461851"/>
                  <a:pt x="10258552" y="3474143"/>
                  <a:pt x="10274831" y="3486435"/>
                </a:cubicBezTo>
                <a:cubicBezTo>
                  <a:pt x="10292363" y="3499956"/>
                  <a:pt x="10308643" y="3512248"/>
                  <a:pt x="10324922" y="3525769"/>
                </a:cubicBezTo>
                <a:cubicBezTo>
                  <a:pt x="10341202" y="3539290"/>
                  <a:pt x="10357481" y="3552811"/>
                  <a:pt x="10373761" y="3566332"/>
                </a:cubicBezTo>
                <a:cubicBezTo>
                  <a:pt x="10388788" y="3581082"/>
                  <a:pt x="10403815" y="3594604"/>
                  <a:pt x="10418843" y="3608125"/>
                </a:cubicBezTo>
                <a:lnTo>
                  <a:pt x="10364995" y="3624104"/>
                </a:lnTo>
                <a:cubicBezTo>
                  <a:pt x="10349968" y="3610583"/>
                  <a:pt x="10336193" y="3597062"/>
                  <a:pt x="10319913" y="3583541"/>
                </a:cubicBezTo>
                <a:cubicBezTo>
                  <a:pt x="10304886" y="3571249"/>
                  <a:pt x="10289858" y="3557728"/>
                  <a:pt x="10274831" y="3544207"/>
                </a:cubicBezTo>
                <a:cubicBezTo>
                  <a:pt x="10258552" y="3531915"/>
                  <a:pt x="10243524" y="3519623"/>
                  <a:pt x="10227245" y="3508560"/>
                </a:cubicBezTo>
                <a:cubicBezTo>
                  <a:pt x="10210965" y="3495039"/>
                  <a:pt x="10195938" y="3483977"/>
                  <a:pt x="10178406" y="3471685"/>
                </a:cubicBezTo>
                <a:close/>
                <a:moveTo>
                  <a:pt x="9741306" y="3202379"/>
                </a:moveTo>
                <a:cubicBezTo>
                  <a:pt x="9762626" y="3209962"/>
                  <a:pt x="9783946" y="3218809"/>
                  <a:pt x="9805265" y="3226393"/>
                </a:cubicBezTo>
                <a:cubicBezTo>
                  <a:pt x="9827839" y="3235240"/>
                  <a:pt x="9849159" y="3244087"/>
                  <a:pt x="9870478" y="3254197"/>
                </a:cubicBezTo>
                <a:cubicBezTo>
                  <a:pt x="9891798" y="3263044"/>
                  <a:pt x="9913118" y="3271891"/>
                  <a:pt x="9934437" y="3283266"/>
                </a:cubicBezTo>
                <a:cubicBezTo>
                  <a:pt x="9954503" y="3293377"/>
                  <a:pt x="9975822" y="3303488"/>
                  <a:pt x="9995888" y="3314863"/>
                </a:cubicBezTo>
                <a:lnTo>
                  <a:pt x="9962027" y="3343931"/>
                </a:lnTo>
                <a:cubicBezTo>
                  <a:pt x="9941962" y="3333821"/>
                  <a:pt x="9923150" y="3323710"/>
                  <a:pt x="9903085" y="3313599"/>
                </a:cubicBezTo>
                <a:cubicBezTo>
                  <a:pt x="9883019" y="3304752"/>
                  <a:pt x="9862954" y="3295905"/>
                  <a:pt x="9842888" y="3285794"/>
                </a:cubicBezTo>
                <a:cubicBezTo>
                  <a:pt x="9824077" y="3278211"/>
                  <a:pt x="9804011" y="3269364"/>
                  <a:pt x="9782692" y="3260517"/>
                </a:cubicBezTo>
                <a:cubicBezTo>
                  <a:pt x="9762626" y="3252934"/>
                  <a:pt x="9742561" y="3245350"/>
                  <a:pt x="9722495" y="3237767"/>
                </a:cubicBezTo>
                <a:close/>
                <a:moveTo>
                  <a:pt x="9200667" y="3108997"/>
                </a:moveTo>
                <a:lnTo>
                  <a:pt x="9230573" y="3108997"/>
                </a:lnTo>
                <a:cubicBezTo>
                  <a:pt x="9250510" y="3108997"/>
                  <a:pt x="9270447" y="3108997"/>
                  <a:pt x="9290384" y="3110206"/>
                </a:cubicBezTo>
                <a:cubicBezTo>
                  <a:pt x="9310322" y="3111414"/>
                  <a:pt x="9330259" y="3112623"/>
                  <a:pt x="9350196" y="3113831"/>
                </a:cubicBezTo>
                <a:cubicBezTo>
                  <a:pt x="9368887" y="3115039"/>
                  <a:pt x="9390070" y="3117456"/>
                  <a:pt x="9410007" y="3121081"/>
                </a:cubicBezTo>
                <a:cubicBezTo>
                  <a:pt x="9429945" y="3123498"/>
                  <a:pt x="9449882" y="3125915"/>
                  <a:pt x="9468573" y="3128332"/>
                </a:cubicBezTo>
                <a:lnTo>
                  <a:pt x="9468573" y="3168210"/>
                </a:lnTo>
                <a:cubicBezTo>
                  <a:pt x="9449882" y="3164585"/>
                  <a:pt x="9431191" y="3162168"/>
                  <a:pt x="9412500" y="3159751"/>
                </a:cubicBezTo>
                <a:cubicBezTo>
                  <a:pt x="9395055" y="3157334"/>
                  <a:pt x="9376363" y="3154917"/>
                  <a:pt x="9357672" y="3153709"/>
                </a:cubicBezTo>
                <a:cubicBezTo>
                  <a:pt x="9338981" y="3152500"/>
                  <a:pt x="9320290" y="3151292"/>
                  <a:pt x="9302845" y="3150084"/>
                </a:cubicBezTo>
                <a:cubicBezTo>
                  <a:pt x="9284154" y="3150084"/>
                  <a:pt x="9265463" y="3148875"/>
                  <a:pt x="9246772" y="3148875"/>
                </a:cubicBezTo>
                <a:lnTo>
                  <a:pt x="9216866" y="3148875"/>
                </a:lnTo>
                <a:close/>
                <a:moveTo>
                  <a:pt x="8689819" y="3108997"/>
                </a:moveTo>
                <a:lnTo>
                  <a:pt x="8942924" y="3108997"/>
                </a:lnTo>
                <a:lnTo>
                  <a:pt x="8957740" y="3151648"/>
                </a:lnTo>
                <a:lnTo>
                  <a:pt x="8705870" y="3151648"/>
                </a:lnTo>
                <a:close/>
                <a:moveTo>
                  <a:pt x="8184469" y="3108997"/>
                </a:moveTo>
                <a:lnTo>
                  <a:pt x="8438672" y="3108997"/>
                </a:lnTo>
                <a:lnTo>
                  <a:pt x="8452379" y="3151648"/>
                </a:lnTo>
                <a:lnTo>
                  <a:pt x="8196930" y="3151648"/>
                </a:lnTo>
                <a:close/>
                <a:moveTo>
                  <a:pt x="7673631" y="3108997"/>
                </a:moveTo>
                <a:lnTo>
                  <a:pt x="7929013" y="3108997"/>
                </a:lnTo>
                <a:lnTo>
                  <a:pt x="7941531" y="3151648"/>
                </a:lnTo>
                <a:lnTo>
                  <a:pt x="7683646" y="3151648"/>
                </a:lnTo>
                <a:close/>
                <a:moveTo>
                  <a:pt x="7162783" y="3108997"/>
                </a:moveTo>
                <a:lnTo>
                  <a:pt x="7419362" y="3108997"/>
                </a:lnTo>
                <a:lnTo>
                  <a:pt x="7430681" y="3151648"/>
                </a:lnTo>
                <a:lnTo>
                  <a:pt x="7171587" y="3151648"/>
                </a:lnTo>
                <a:close/>
                <a:moveTo>
                  <a:pt x="6651942" y="3108997"/>
                </a:moveTo>
                <a:lnTo>
                  <a:pt x="6905700" y="3108997"/>
                </a:lnTo>
                <a:lnTo>
                  <a:pt x="6914365" y="3151648"/>
                </a:lnTo>
                <a:lnTo>
                  <a:pt x="6660607" y="3151648"/>
                </a:lnTo>
                <a:close/>
                <a:moveTo>
                  <a:pt x="6146593" y="3108997"/>
                </a:moveTo>
                <a:lnTo>
                  <a:pt x="6401548" y="3108997"/>
                </a:lnTo>
                <a:lnTo>
                  <a:pt x="6409010" y="3151648"/>
                </a:lnTo>
                <a:lnTo>
                  <a:pt x="6152812" y="3151648"/>
                </a:lnTo>
                <a:close/>
                <a:moveTo>
                  <a:pt x="5635748" y="3108997"/>
                </a:moveTo>
                <a:lnTo>
                  <a:pt x="5893132" y="3108997"/>
                </a:lnTo>
                <a:lnTo>
                  <a:pt x="5898153" y="3151648"/>
                </a:lnTo>
                <a:lnTo>
                  <a:pt x="5640769" y="3151648"/>
                </a:lnTo>
                <a:close/>
                <a:moveTo>
                  <a:pt x="5124907" y="3108997"/>
                </a:moveTo>
                <a:lnTo>
                  <a:pt x="5378109" y="3108997"/>
                </a:lnTo>
                <a:lnTo>
                  <a:pt x="5381832" y="3151648"/>
                </a:lnTo>
                <a:lnTo>
                  <a:pt x="5126148" y="3151648"/>
                </a:lnTo>
                <a:close/>
                <a:moveTo>
                  <a:pt x="4665463" y="3021111"/>
                </a:moveTo>
                <a:cubicBezTo>
                  <a:pt x="4682924" y="3028776"/>
                  <a:pt x="4700384" y="3035163"/>
                  <a:pt x="4717844" y="3041550"/>
                </a:cubicBezTo>
                <a:cubicBezTo>
                  <a:pt x="4736552" y="3049215"/>
                  <a:pt x="4754013" y="3055602"/>
                  <a:pt x="4772721" y="3060712"/>
                </a:cubicBezTo>
                <a:cubicBezTo>
                  <a:pt x="4791427" y="3067099"/>
                  <a:pt x="4810135" y="3072208"/>
                  <a:pt x="4828843" y="3077318"/>
                </a:cubicBezTo>
                <a:cubicBezTo>
                  <a:pt x="4847551" y="3082428"/>
                  <a:pt x="4867505" y="3086260"/>
                  <a:pt x="4887460" y="3090092"/>
                </a:cubicBezTo>
                <a:lnTo>
                  <a:pt x="4870000" y="3129693"/>
                </a:lnTo>
                <a:cubicBezTo>
                  <a:pt x="4848799" y="3125861"/>
                  <a:pt x="4828843" y="3122028"/>
                  <a:pt x="4807642" y="3115641"/>
                </a:cubicBezTo>
                <a:cubicBezTo>
                  <a:pt x="4787687" y="3110531"/>
                  <a:pt x="4766484" y="3105422"/>
                  <a:pt x="4746529" y="3099034"/>
                </a:cubicBezTo>
                <a:cubicBezTo>
                  <a:pt x="4726575" y="3092647"/>
                  <a:pt x="4706619" y="3084983"/>
                  <a:pt x="4687912" y="3078596"/>
                </a:cubicBezTo>
                <a:cubicBezTo>
                  <a:pt x="4667959" y="3070931"/>
                  <a:pt x="4649249" y="3063266"/>
                  <a:pt x="4630542" y="3055602"/>
                </a:cubicBezTo>
                <a:close/>
                <a:moveTo>
                  <a:pt x="4332139" y="2795898"/>
                </a:moveTo>
                <a:cubicBezTo>
                  <a:pt x="4343263" y="2808505"/>
                  <a:pt x="4353149" y="2818590"/>
                  <a:pt x="4364273" y="2829936"/>
                </a:cubicBezTo>
                <a:cubicBezTo>
                  <a:pt x="4376632" y="2840022"/>
                  <a:pt x="4387755" y="2851368"/>
                  <a:pt x="4400115" y="2861453"/>
                </a:cubicBezTo>
                <a:cubicBezTo>
                  <a:pt x="4412473" y="2871539"/>
                  <a:pt x="4423596" y="2882885"/>
                  <a:pt x="4435957" y="2891709"/>
                </a:cubicBezTo>
                <a:cubicBezTo>
                  <a:pt x="4448314" y="2901795"/>
                  <a:pt x="4461910" y="2911880"/>
                  <a:pt x="4475505" y="2920705"/>
                </a:cubicBezTo>
                <a:lnTo>
                  <a:pt x="4429776" y="2948440"/>
                </a:lnTo>
                <a:cubicBezTo>
                  <a:pt x="4414946" y="2938354"/>
                  <a:pt x="4401351" y="2928269"/>
                  <a:pt x="4387755" y="2916923"/>
                </a:cubicBezTo>
                <a:cubicBezTo>
                  <a:pt x="4375396" y="2906837"/>
                  <a:pt x="4363037" y="2896752"/>
                  <a:pt x="4349442" y="2885406"/>
                </a:cubicBezTo>
                <a:cubicBezTo>
                  <a:pt x="4337082" y="2874060"/>
                  <a:pt x="4324723" y="2862714"/>
                  <a:pt x="4313601" y="2851368"/>
                </a:cubicBezTo>
                <a:cubicBezTo>
                  <a:pt x="4301242" y="2840022"/>
                  <a:pt x="4290118" y="2827415"/>
                  <a:pt x="4278995" y="2816069"/>
                </a:cubicBezTo>
                <a:close/>
                <a:moveTo>
                  <a:pt x="4168517" y="2515764"/>
                </a:moveTo>
                <a:cubicBezTo>
                  <a:pt x="4172255" y="2529670"/>
                  <a:pt x="4175992" y="2541048"/>
                  <a:pt x="4179730" y="2553691"/>
                </a:cubicBezTo>
                <a:cubicBezTo>
                  <a:pt x="4183467" y="2566333"/>
                  <a:pt x="4188450" y="2577711"/>
                  <a:pt x="4193434" y="2590353"/>
                </a:cubicBezTo>
                <a:cubicBezTo>
                  <a:pt x="4198414" y="2601731"/>
                  <a:pt x="4203397" y="2613109"/>
                  <a:pt x="4209628" y="2625752"/>
                </a:cubicBezTo>
                <a:cubicBezTo>
                  <a:pt x="4215856" y="2638394"/>
                  <a:pt x="4220839" y="2649772"/>
                  <a:pt x="4228315" y="2661150"/>
                </a:cubicBezTo>
                <a:lnTo>
                  <a:pt x="4169764" y="2673793"/>
                </a:lnTo>
                <a:cubicBezTo>
                  <a:pt x="4163534" y="2661150"/>
                  <a:pt x="4157305" y="2649772"/>
                  <a:pt x="4151076" y="2638394"/>
                </a:cubicBezTo>
                <a:cubicBezTo>
                  <a:pt x="4144847" y="2625752"/>
                  <a:pt x="4139862" y="2613109"/>
                  <a:pt x="4134880" y="2600467"/>
                </a:cubicBezTo>
                <a:cubicBezTo>
                  <a:pt x="4128651" y="2587825"/>
                  <a:pt x="4124913" y="2575183"/>
                  <a:pt x="4119931" y="2561276"/>
                </a:cubicBezTo>
                <a:cubicBezTo>
                  <a:pt x="4116192" y="2549898"/>
                  <a:pt x="4111210" y="2535991"/>
                  <a:pt x="4108717" y="2523349"/>
                </a:cubicBezTo>
                <a:close/>
                <a:moveTo>
                  <a:pt x="4094655" y="2230128"/>
                </a:moveTo>
                <a:lnTo>
                  <a:pt x="4151450" y="2230128"/>
                </a:lnTo>
                <a:lnTo>
                  <a:pt x="4150241" y="2356887"/>
                </a:lnTo>
                <a:cubicBezTo>
                  <a:pt x="4150241" y="2358154"/>
                  <a:pt x="4150241" y="2359422"/>
                  <a:pt x="4150241" y="2360689"/>
                </a:cubicBezTo>
                <a:cubicBezTo>
                  <a:pt x="4150241" y="2363225"/>
                  <a:pt x="4150241" y="2365760"/>
                  <a:pt x="4150241" y="2367027"/>
                </a:cubicBezTo>
                <a:cubicBezTo>
                  <a:pt x="4150241" y="2368295"/>
                  <a:pt x="4150241" y="2369563"/>
                  <a:pt x="4150241" y="2370830"/>
                </a:cubicBezTo>
                <a:cubicBezTo>
                  <a:pt x="4150241" y="2373365"/>
                  <a:pt x="4150241" y="2374633"/>
                  <a:pt x="4150241" y="2375901"/>
                </a:cubicBezTo>
                <a:lnTo>
                  <a:pt x="4092237" y="2377168"/>
                </a:lnTo>
                <a:lnTo>
                  <a:pt x="4092237" y="2370830"/>
                </a:lnTo>
                <a:cubicBezTo>
                  <a:pt x="4092237" y="2369563"/>
                  <a:pt x="4092237" y="2368295"/>
                  <a:pt x="4092237" y="2367027"/>
                </a:cubicBezTo>
                <a:cubicBezTo>
                  <a:pt x="4092237" y="2365760"/>
                  <a:pt x="4092237" y="2363225"/>
                  <a:pt x="4092237" y="2361957"/>
                </a:cubicBezTo>
                <a:cubicBezTo>
                  <a:pt x="4092237" y="2360689"/>
                  <a:pt x="4092237" y="2359422"/>
                  <a:pt x="4092237" y="2356887"/>
                </a:cubicBezTo>
                <a:close/>
                <a:moveTo>
                  <a:pt x="4100198" y="1955485"/>
                </a:moveTo>
                <a:lnTo>
                  <a:pt x="4156923" y="1955485"/>
                </a:lnTo>
                <a:lnTo>
                  <a:pt x="4154457" y="2091570"/>
                </a:lnTo>
                <a:lnTo>
                  <a:pt x="4097732" y="2091570"/>
                </a:lnTo>
                <a:close/>
                <a:moveTo>
                  <a:pt x="4105690" y="1691820"/>
                </a:moveTo>
                <a:lnTo>
                  <a:pt x="4162412" y="1691820"/>
                </a:lnTo>
                <a:lnTo>
                  <a:pt x="4159946" y="1822406"/>
                </a:lnTo>
                <a:lnTo>
                  <a:pt x="4103224" y="1822406"/>
                </a:lnTo>
                <a:close/>
                <a:moveTo>
                  <a:pt x="4111288" y="1444640"/>
                </a:moveTo>
                <a:lnTo>
                  <a:pt x="4167857" y="1444640"/>
                </a:lnTo>
                <a:lnTo>
                  <a:pt x="4166570" y="1569715"/>
                </a:lnTo>
                <a:lnTo>
                  <a:pt x="4108717" y="1569715"/>
                </a:lnTo>
                <a:close/>
                <a:moveTo>
                  <a:pt x="4116601" y="1202951"/>
                </a:moveTo>
                <a:lnTo>
                  <a:pt x="4167948" y="1202951"/>
                </a:lnTo>
                <a:lnTo>
                  <a:pt x="4165559" y="1322550"/>
                </a:lnTo>
                <a:lnTo>
                  <a:pt x="4114212" y="1322550"/>
                </a:lnTo>
                <a:close/>
                <a:moveTo>
                  <a:pt x="4122145" y="972244"/>
                </a:moveTo>
                <a:lnTo>
                  <a:pt x="4173412" y="972244"/>
                </a:lnTo>
                <a:lnTo>
                  <a:pt x="4172192" y="1086343"/>
                </a:lnTo>
                <a:lnTo>
                  <a:pt x="4119704" y="1086343"/>
                </a:lnTo>
                <a:close/>
                <a:moveTo>
                  <a:pt x="4122145" y="752527"/>
                </a:moveTo>
                <a:lnTo>
                  <a:pt x="4173412" y="752527"/>
                </a:lnTo>
                <a:lnTo>
                  <a:pt x="4170971" y="861137"/>
                </a:lnTo>
                <a:lnTo>
                  <a:pt x="4119704" y="861137"/>
                </a:lnTo>
                <a:close/>
                <a:moveTo>
                  <a:pt x="4126476" y="543798"/>
                </a:moveTo>
                <a:lnTo>
                  <a:pt x="4178849" y="543798"/>
                </a:lnTo>
                <a:lnTo>
                  <a:pt x="4177573" y="646938"/>
                </a:lnTo>
                <a:lnTo>
                  <a:pt x="4125199" y="646938"/>
                </a:lnTo>
                <a:close/>
                <a:moveTo>
                  <a:pt x="4144117" y="340558"/>
                </a:moveTo>
                <a:cubicBezTo>
                  <a:pt x="4147779" y="348102"/>
                  <a:pt x="4151441" y="356904"/>
                  <a:pt x="4155101" y="364448"/>
                </a:cubicBezTo>
                <a:cubicBezTo>
                  <a:pt x="4157544" y="373250"/>
                  <a:pt x="4161206" y="382052"/>
                  <a:pt x="4162426" y="390854"/>
                </a:cubicBezTo>
                <a:cubicBezTo>
                  <a:pt x="4164868" y="398398"/>
                  <a:pt x="4167308" y="407200"/>
                  <a:pt x="4169750" y="416002"/>
                </a:cubicBezTo>
                <a:cubicBezTo>
                  <a:pt x="4170971" y="424803"/>
                  <a:pt x="4173412" y="432348"/>
                  <a:pt x="4173412" y="442407"/>
                </a:cubicBezTo>
                <a:lnTo>
                  <a:pt x="4124586" y="443664"/>
                </a:lnTo>
                <a:cubicBezTo>
                  <a:pt x="4124586" y="434863"/>
                  <a:pt x="4123366" y="426061"/>
                  <a:pt x="4120923" y="418516"/>
                </a:cubicBezTo>
                <a:cubicBezTo>
                  <a:pt x="4118483" y="410972"/>
                  <a:pt x="4117262" y="402170"/>
                  <a:pt x="4114821" y="394626"/>
                </a:cubicBezTo>
                <a:cubicBezTo>
                  <a:pt x="4112380" y="385824"/>
                  <a:pt x="4109939" y="378280"/>
                  <a:pt x="4107497" y="370735"/>
                </a:cubicBezTo>
                <a:cubicBezTo>
                  <a:pt x="4103835" y="361934"/>
                  <a:pt x="4101393" y="354389"/>
                  <a:pt x="4097732" y="346845"/>
                </a:cubicBezTo>
                <a:close/>
                <a:moveTo>
                  <a:pt x="3993974" y="164788"/>
                </a:moveTo>
                <a:cubicBezTo>
                  <a:pt x="4002517" y="170851"/>
                  <a:pt x="4011063" y="178127"/>
                  <a:pt x="4019606" y="184191"/>
                </a:cubicBezTo>
                <a:cubicBezTo>
                  <a:pt x="4028152" y="191467"/>
                  <a:pt x="4035476" y="197531"/>
                  <a:pt x="4042799" y="204807"/>
                </a:cubicBezTo>
                <a:cubicBezTo>
                  <a:pt x="4050123" y="212083"/>
                  <a:pt x="4058668" y="218147"/>
                  <a:pt x="4064771" y="225423"/>
                </a:cubicBezTo>
                <a:cubicBezTo>
                  <a:pt x="4072095" y="232699"/>
                  <a:pt x="4079418" y="241188"/>
                  <a:pt x="4085521" y="248464"/>
                </a:cubicBezTo>
                <a:lnTo>
                  <a:pt x="4041579" y="256953"/>
                </a:lnTo>
                <a:cubicBezTo>
                  <a:pt x="4035476" y="249677"/>
                  <a:pt x="4029373" y="242401"/>
                  <a:pt x="4022048" y="236337"/>
                </a:cubicBezTo>
                <a:cubicBezTo>
                  <a:pt x="4015945" y="229061"/>
                  <a:pt x="4008621" y="221785"/>
                  <a:pt x="4001298" y="215721"/>
                </a:cubicBezTo>
                <a:cubicBezTo>
                  <a:pt x="3993974" y="209658"/>
                  <a:pt x="3986650" y="202381"/>
                  <a:pt x="3978104" y="196318"/>
                </a:cubicBezTo>
                <a:cubicBezTo>
                  <a:pt x="3970782" y="190254"/>
                  <a:pt x="3962237" y="184191"/>
                  <a:pt x="3954913" y="178127"/>
                </a:cubicBezTo>
                <a:close/>
                <a:moveTo>
                  <a:pt x="3709352" y="32957"/>
                </a:moveTo>
                <a:cubicBezTo>
                  <a:pt x="3723009" y="36588"/>
                  <a:pt x="3736666" y="40218"/>
                  <a:pt x="3750323" y="45059"/>
                </a:cubicBezTo>
                <a:cubicBezTo>
                  <a:pt x="3763981" y="47480"/>
                  <a:pt x="3777637" y="52321"/>
                  <a:pt x="3791295" y="57162"/>
                </a:cubicBezTo>
                <a:cubicBezTo>
                  <a:pt x="3803710" y="62003"/>
                  <a:pt x="3816126" y="65634"/>
                  <a:pt x="3828540" y="71685"/>
                </a:cubicBezTo>
                <a:cubicBezTo>
                  <a:pt x="3842197" y="76527"/>
                  <a:pt x="3853371" y="81368"/>
                  <a:pt x="3865786" y="87419"/>
                </a:cubicBezTo>
                <a:lnTo>
                  <a:pt x="3832265" y="103152"/>
                </a:lnTo>
                <a:cubicBezTo>
                  <a:pt x="3821091" y="98311"/>
                  <a:pt x="3809918" y="93470"/>
                  <a:pt x="3797503" y="88629"/>
                </a:cubicBezTo>
                <a:cubicBezTo>
                  <a:pt x="3786328" y="83788"/>
                  <a:pt x="3773913" y="78947"/>
                  <a:pt x="3761497" y="75316"/>
                </a:cubicBezTo>
                <a:cubicBezTo>
                  <a:pt x="3749083" y="71685"/>
                  <a:pt x="3736666" y="66844"/>
                  <a:pt x="3725493" y="63214"/>
                </a:cubicBezTo>
                <a:cubicBezTo>
                  <a:pt x="3711835" y="59583"/>
                  <a:pt x="3699420" y="55952"/>
                  <a:pt x="3685764" y="52321"/>
                </a:cubicBezTo>
                <a:close/>
                <a:moveTo>
                  <a:pt x="3331221" y="0"/>
                </a:moveTo>
                <a:lnTo>
                  <a:pt x="3408817" y="0"/>
                </a:lnTo>
                <a:cubicBezTo>
                  <a:pt x="3418830" y="0"/>
                  <a:pt x="3428842" y="0"/>
                  <a:pt x="3438855" y="0"/>
                </a:cubicBezTo>
                <a:cubicBezTo>
                  <a:pt x="3447615" y="1144"/>
                  <a:pt x="3458880" y="1144"/>
                  <a:pt x="3467641" y="2288"/>
                </a:cubicBezTo>
                <a:cubicBezTo>
                  <a:pt x="3477653" y="2288"/>
                  <a:pt x="3487666" y="2288"/>
                  <a:pt x="3496427" y="3433"/>
                </a:cubicBezTo>
                <a:cubicBezTo>
                  <a:pt x="3506439" y="3433"/>
                  <a:pt x="3516450" y="4577"/>
                  <a:pt x="3525213" y="5721"/>
                </a:cubicBezTo>
                <a:lnTo>
                  <a:pt x="3515200" y="26318"/>
                </a:lnTo>
                <a:cubicBezTo>
                  <a:pt x="3505187" y="25174"/>
                  <a:pt x="3496427" y="24030"/>
                  <a:pt x="3488917" y="24030"/>
                </a:cubicBezTo>
                <a:cubicBezTo>
                  <a:pt x="3478905" y="24030"/>
                  <a:pt x="3470144" y="22886"/>
                  <a:pt x="3461382" y="22886"/>
                </a:cubicBezTo>
                <a:cubicBezTo>
                  <a:pt x="3452622" y="21741"/>
                  <a:pt x="3442610" y="21741"/>
                  <a:pt x="3433849" y="21741"/>
                </a:cubicBezTo>
                <a:cubicBezTo>
                  <a:pt x="3425088" y="21741"/>
                  <a:pt x="3415074" y="21741"/>
                  <a:pt x="3406313" y="21741"/>
                </a:cubicBezTo>
                <a:lnTo>
                  <a:pt x="3328717" y="21741"/>
                </a:lnTo>
                <a:close/>
                <a:moveTo>
                  <a:pt x="2954745" y="0"/>
                </a:moveTo>
                <a:lnTo>
                  <a:pt x="3146193" y="0"/>
                </a:lnTo>
                <a:lnTo>
                  <a:pt x="3142414" y="26090"/>
                </a:lnTo>
                <a:lnTo>
                  <a:pt x="2949706" y="26090"/>
                </a:lnTo>
                <a:close/>
                <a:moveTo>
                  <a:pt x="2574393" y="0"/>
                </a:moveTo>
                <a:lnTo>
                  <a:pt x="2761716" y="0"/>
                </a:lnTo>
                <a:lnTo>
                  <a:pt x="2759254" y="26090"/>
                </a:lnTo>
                <a:lnTo>
                  <a:pt x="2570696" y="26090"/>
                </a:lnTo>
                <a:close/>
                <a:moveTo>
                  <a:pt x="2196720" y="0"/>
                </a:moveTo>
                <a:lnTo>
                  <a:pt x="2388170" y="0"/>
                </a:lnTo>
                <a:lnTo>
                  <a:pt x="2384390" y="26090"/>
                </a:lnTo>
                <a:lnTo>
                  <a:pt x="2191682" y="26090"/>
                </a:lnTo>
                <a:close/>
                <a:moveTo>
                  <a:pt x="1813396" y="0"/>
                </a:moveTo>
                <a:lnTo>
                  <a:pt x="2003681" y="0"/>
                </a:lnTo>
                <a:lnTo>
                  <a:pt x="1997462" y="26090"/>
                </a:lnTo>
                <a:lnTo>
                  <a:pt x="1807177" y="26090"/>
                </a:lnTo>
                <a:close/>
                <a:moveTo>
                  <a:pt x="1435579" y="0"/>
                </a:moveTo>
                <a:lnTo>
                  <a:pt x="1624673" y="0"/>
                </a:lnTo>
                <a:lnTo>
                  <a:pt x="1617257" y="26090"/>
                </a:lnTo>
                <a:lnTo>
                  <a:pt x="1428162" y="26090"/>
                </a:lnTo>
                <a:close/>
                <a:moveTo>
                  <a:pt x="1052494" y="0"/>
                </a:moveTo>
                <a:lnTo>
                  <a:pt x="1245635" y="0"/>
                </a:lnTo>
                <a:lnTo>
                  <a:pt x="1238061" y="26090"/>
                </a:lnTo>
                <a:lnTo>
                  <a:pt x="1043657" y="26090"/>
                </a:lnTo>
                <a:close/>
                <a:moveTo>
                  <a:pt x="673487" y="0"/>
                </a:moveTo>
                <a:lnTo>
                  <a:pt x="866624" y="0"/>
                </a:lnTo>
                <a:lnTo>
                  <a:pt x="857788" y="26090"/>
                </a:lnTo>
                <a:lnTo>
                  <a:pt x="664649" y="26090"/>
                </a:lnTo>
                <a:close/>
                <a:moveTo>
                  <a:pt x="295669" y="0"/>
                </a:moveTo>
                <a:lnTo>
                  <a:pt x="487617" y="0"/>
                </a:lnTo>
                <a:lnTo>
                  <a:pt x="477581" y="26090"/>
                </a:lnTo>
                <a:lnTo>
                  <a:pt x="285632" y="26090"/>
                </a:lnTo>
                <a:close/>
                <a:moveTo>
                  <a:pt x="0" y="0"/>
                </a:moveTo>
                <a:lnTo>
                  <a:pt x="108595" y="0"/>
                </a:lnTo>
                <a:lnTo>
                  <a:pt x="97231" y="26090"/>
                </a:lnTo>
                <a:lnTo>
                  <a:pt x="0" y="260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249">
            <a:extLst>
              <a:ext uri="{FF2B5EF4-FFF2-40B4-BE49-F238E27FC236}">
                <a16:creationId xmlns:a16="http://schemas.microsoft.com/office/drawing/2014/main" id="{FD0EFEE7-A2CF-3147-A10B-17552DA1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39" y="3098089"/>
            <a:ext cx="1180983" cy="779997"/>
          </a:xfrm>
          <a:custGeom>
            <a:avLst/>
            <a:gdLst>
              <a:gd name="T0" fmla="*/ 946 w 947"/>
              <a:gd name="T1" fmla="*/ 627 h 628"/>
              <a:gd name="T2" fmla="*/ 0 w 947"/>
              <a:gd name="T3" fmla="*/ 627 h 628"/>
              <a:gd name="T4" fmla="*/ 0 w 947"/>
              <a:gd name="T5" fmla="*/ 0 h 628"/>
              <a:gd name="T6" fmla="*/ 946 w 947"/>
              <a:gd name="T7" fmla="*/ 0 h 628"/>
              <a:gd name="T8" fmla="*/ 761 w 947"/>
              <a:gd name="T9" fmla="*/ 314 h 628"/>
              <a:gd name="T10" fmla="*/ 946 w 947"/>
              <a:gd name="T11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628">
                <a:moveTo>
                  <a:pt x="946" y="627"/>
                </a:moveTo>
                <a:lnTo>
                  <a:pt x="0" y="627"/>
                </a:lnTo>
                <a:lnTo>
                  <a:pt x="0" y="0"/>
                </a:lnTo>
                <a:lnTo>
                  <a:pt x="946" y="0"/>
                </a:lnTo>
                <a:lnTo>
                  <a:pt x="761" y="314"/>
                </a:lnTo>
                <a:lnTo>
                  <a:pt x="946" y="6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Freeform 250">
            <a:extLst>
              <a:ext uri="{FF2B5EF4-FFF2-40B4-BE49-F238E27FC236}">
                <a16:creationId xmlns:a16="http://schemas.microsoft.com/office/drawing/2014/main" id="{37542F5B-A9E3-DB44-B378-D7A0DF12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39" y="3070619"/>
            <a:ext cx="54929" cy="1362248"/>
          </a:xfrm>
          <a:custGeom>
            <a:avLst/>
            <a:gdLst>
              <a:gd name="T0" fmla="*/ 11 w 43"/>
              <a:gd name="T1" fmla="*/ 0 h 1092"/>
              <a:gd name="T2" fmla="*/ 30 w 43"/>
              <a:gd name="T3" fmla="*/ 0 h 1092"/>
              <a:gd name="T4" fmla="*/ 30 w 43"/>
              <a:gd name="T5" fmla="*/ 0 h 1092"/>
              <a:gd name="T6" fmla="*/ 42 w 43"/>
              <a:gd name="T7" fmla="*/ 12 h 1092"/>
              <a:gd name="T8" fmla="*/ 42 w 43"/>
              <a:gd name="T9" fmla="*/ 1079 h 1092"/>
              <a:gd name="T10" fmla="*/ 42 w 43"/>
              <a:gd name="T11" fmla="*/ 1079 h 1092"/>
              <a:gd name="T12" fmla="*/ 30 w 43"/>
              <a:gd name="T13" fmla="*/ 1091 h 1092"/>
              <a:gd name="T14" fmla="*/ 11 w 43"/>
              <a:gd name="T15" fmla="*/ 1091 h 1092"/>
              <a:gd name="T16" fmla="*/ 11 w 43"/>
              <a:gd name="T17" fmla="*/ 1091 h 1092"/>
              <a:gd name="T18" fmla="*/ 0 w 43"/>
              <a:gd name="T19" fmla="*/ 1079 h 1092"/>
              <a:gd name="T20" fmla="*/ 0 w 43"/>
              <a:gd name="T21" fmla="*/ 12 h 1092"/>
              <a:gd name="T22" fmla="*/ 0 w 43"/>
              <a:gd name="T23" fmla="*/ 12 h 1092"/>
              <a:gd name="T24" fmla="*/ 11 w 43"/>
              <a:gd name="T25" fmla="*/ 0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1092">
                <a:moveTo>
                  <a:pt x="11" y="0"/>
                </a:moveTo>
                <a:lnTo>
                  <a:pt x="30" y="0"/>
                </a:lnTo>
                <a:lnTo>
                  <a:pt x="30" y="0"/>
                </a:lnTo>
                <a:cubicBezTo>
                  <a:pt x="37" y="0"/>
                  <a:pt x="42" y="6"/>
                  <a:pt x="42" y="12"/>
                </a:cubicBezTo>
                <a:lnTo>
                  <a:pt x="42" y="1079"/>
                </a:lnTo>
                <a:lnTo>
                  <a:pt x="42" y="1079"/>
                </a:lnTo>
                <a:cubicBezTo>
                  <a:pt x="42" y="1086"/>
                  <a:pt x="37" y="1091"/>
                  <a:pt x="30" y="1091"/>
                </a:cubicBezTo>
                <a:lnTo>
                  <a:pt x="11" y="1091"/>
                </a:lnTo>
                <a:lnTo>
                  <a:pt x="11" y="1091"/>
                </a:lnTo>
                <a:cubicBezTo>
                  <a:pt x="5" y="1091"/>
                  <a:pt x="0" y="1086"/>
                  <a:pt x="0" y="1079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5" y="0"/>
                  <a:pt x="1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4" name="Freeform 251">
            <a:extLst>
              <a:ext uri="{FF2B5EF4-FFF2-40B4-BE49-F238E27FC236}">
                <a16:creationId xmlns:a16="http://schemas.microsoft.com/office/drawing/2014/main" id="{A255A904-1214-6E49-A8BF-69FA2DD7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768" y="6196104"/>
            <a:ext cx="1180979" cy="779997"/>
          </a:xfrm>
          <a:custGeom>
            <a:avLst/>
            <a:gdLst>
              <a:gd name="T0" fmla="*/ 946 w 947"/>
              <a:gd name="T1" fmla="*/ 625 h 626"/>
              <a:gd name="T2" fmla="*/ 0 w 947"/>
              <a:gd name="T3" fmla="*/ 625 h 626"/>
              <a:gd name="T4" fmla="*/ 0 w 947"/>
              <a:gd name="T5" fmla="*/ 0 h 626"/>
              <a:gd name="T6" fmla="*/ 946 w 947"/>
              <a:gd name="T7" fmla="*/ 0 h 626"/>
              <a:gd name="T8" fmla="*/ 762 w 947"/>
              <a:gd name="T9" fmla="*/ 313 h 626"/>
              <a:gd name="T10" fmla="*/ 946 w 947"/>
              <a:gd name="T1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626">
                <a:moveTo>
                  <a:pt x="946" y="625"/>
                </a:moveTo>
                <a:lnTo>
                  <a:pt x="0" y="625"/>
                </a:lnTo>
                <a:lnTo>
                  <a:pt x="0" y="0"/>
                </a:lnTo>
                <a:lnTo>
                  <a:pt x="946" y="0"/>
                </a:lnTo>
                <a:lnTo>
                  <a:pt x="762" y="313"/>
                </a:lnTo>
                <a:lnTo>
                  <a:pt x="946" y="6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5" name="Freeform 252">
            <a:extLst>
              <a:ext uri="{FF2B5EF4-FFF2-40B4-BE49-F238E27FC236}">
                <a16:creationId xmlns:a16="http://schemas.microsoft.com/office/drawing/2014/main" id="{8FFED5F2-97D0-7745-9DD7-DB556482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772" y="6168638"/>
            <a:ext cx="54929" cy="1356757"/>
          </a:xfrm>
          <a:custGeom>
            <a:avLst/>
            <a:gdLst>
              <a:gd name="T0" fmla="*/ 11 w 43"/>
              <a:gd name="T1" fmla="*/ 0 h 1090"/>
              <a:gd name="T2" fmla="*/ 30 w 43"/>
              <a:gd name="T3" fmla="*/ 0 h 1090"/>
              <a:gd name="T4" fmla="*/ 30 w 43"/>
              <a:gd name="T5" fmla="*/ 0 h 1090"/>
              <a:gd name="T6" fmla="*/ 42 w 43"/>
              <a:gd name="T7" fmla="*/ 12 h 1090"/>
              <a:gd name="T8" fmla="*/ 42 w 43"/>
              <a:gd name="T9" fmla="*/ 1078 h 1090"/>
              <a:gd name="T10" fmla="*/ 42 w 43"/>
              <a:gd name="T11" fmla="*/ 1078 h 1090"/>
              <a:gd name="T12" fmla="*/ 30 w 43"/>
              <a:gd name="T13" fmla="*/ 1089 h 1090"/>
              <a:gd name="T14" fmla="*/ 11 w 43"/>
              <a:gd name="T15" fmla="*/ 1089 h 1090"/>
              <a:gd name="T16" fmla="*/ 11 w 43"/>
              <a:gd name="T17" fmla="*/ 1089 h 1090"/>
              <a:gd name="T18" fmla="*/ 0 w 43"/>
              <a:gd name="T19" fmla="*/ 1078 h 1090"/>
              <a:gd name="T20" fmla="*/ 0 w 43"/>
              <a:gd name="T21" fmla="*/ 12 h 1090"/>
              <a:gd name="T22" fmla="*/ 0 w 43"/>
              <a:gd name="T23" fmla="*/ 12 h 1090"/>
              <a:gd name="T24" fmla="*/ 11 w 43"/>
              <a:gd name="T25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1090">
                <a:moveTo>
                  <a:pt x="11" y="0"/>
                </a:moveTo>
                <a:lnTo>
                  <a:pt x="30" y="0"/>
                </a:lnTo>
                <a:lnTo>
                  <a:pt x="30" y="0"/>
                </a:lnTo>
                <a:cubicBezTo>
                  <a:pt x="37" y="0"/>
                  <a:pt x="42" y="5"/>
                  <a:pt x="42" y="12"/>
                </a:cubicBezTo>
                <a:lnTo>
                  <a:pt x="42" y="1078"/>
                </a:lnTo>
                <a:lnTo>
                  <a:pt x="42" y="1078"/>
                </a:lnTo>
                <a:cubicBezTo>
                  <a:pt x="42" y="1085"/>
                  <a:pt x="37" y="1089"/>
                  <a:pt x="30" y="1089"/>
                </a:cubicBezTo>
                <a:lnTo>
                  <a:pt x="11" y="1089"/>
                </a:lnTo>
                <a:lnTo>
                  <a:pt x="11" y="1089"/>
                </a:lnTo>
                <a:cubicBezTo>
                  <a:pt x="5" y="1089"/>
                  <a:pt x="0" y="1085"/>
                  <a:pt x="0" y="1078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5" y="0"/>
                  <a:pt x="1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253">
            <a:extLst>
              <a:ext uri="{FF2B5EF4-FFF2-40B4-BE49-F238E27FC236}">
                <a16:creationId xmlns:a16="http://schemas.microsoft.com/office/drawing/2014/main" id="{1F2A35C5-FFAB-FC48-8FB4-C62FC59DC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792" y="6613567"/>
            <a:ext cx="1180983" cy="779997"/>
          </a:xfrm>
          <a:custGeom>
            <a:avLst/>
            <a:gdLst>
              <a:gd name="T0" fmla="*/ 946 w 947"/>
              <a:gd name="T1" fmla="*/ 625 h 626"/>
              <a:gd name="T2" fmla="*/ 0 w 947"/>
              <a:gd name="T3" fmla="*/ 625 h 626"/>
              <a:gd name="T4" fmla="*/ 0 w 947"/>
              <a:gd name="T5" fmla="*/ 0 h 626"/>
              <a:gd name="T6" fmla="*/ 946 w 947"/>
              <a:gd name="T7" fmla="*/ 0 h 626"/>
              <a:gd name="T8" fmla="*/ 761 w 947"/>
              <a:gd name="T9" fmla="*/ 313 h 626"/>
              <a:gd name="T10" fmla="*/ 946 w 947"/>
              <a:gd name="T11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626">
                <a:moveTo>
                  <a:pt x="946" y="625"/>
                </a:moveTo>
                <a:lnTo>
                  <a:pt x="0" y="625"/>
                </a:lnTo>
                <a:lnTo>
                  <a:pt x="0" y="0"/>
                </a:lnTo>
                <a:lnTo>
                  <a:pt x="946" y="0"/>
                </a:lnTo>
                <a:lnTo>
                  <a:pt x="761" y="313"/>
                </a:lnTo>
                <a:lnTo>
                  <a:pt x="946" y="6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254">
            <a:extLst>
              <a:ext uri="{FF2B5EF4-FFF2-40B4-BE49-F238E27FC236}">
                <a16:creationId xmlns:a16="http://schemas.microsoft.com/office/drawing/2014/main" id="{991EFAE5-2934-F945-992F-52E6F60E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792" y="6586101"/>
            <a:ext cx="54929" cy="1356757"/>
          </a:xfrm>
          <a:custGeom>
            <a:avLst/>
            <a:gdLst>
              <a:gd name="T0" fmla="*/ 11 w 43"/>
              <a:gd name="T1" fmla="*/ 0 h 1091"/>
              <a:gd name="T2" fmla="*/ 31 w 43"/>
              <a:gd name="T3" fmla="*/ 0 h 1091"/>
              <a:gd name="T4" fmla="*/ 31 w 43"/>
              <a:gd name="T5" fmla="*/ 0 h 1091"/>
              <a:gd name="T6" fmla="*/ 42 w 43"/>
              <a:gd name="T7" fmla="*/ 12 h 1091"/>
              <a:gd name="T8" fmla="*/ 42 w 43"/>
              <a:gd name="T9" fmla="*/ 1078 h 1091"/>
              <a:gd name="T10" fmla="*/ 42 w 43"/>
              <a:gd name="T11" fmla="*/ 1078 h 1091"/>
              <a:gd name="T12" fmla="*/ 31 w 43"/>
              <a:gd name="T13" fmla="*/ 1090 h 1091"/>
              <a:gd name="T14" fmla="*/ 11 w 43"/>
              <a:gd name="T15" fmla="*/ 1090 h 1091"/>
              <a:gd name="T16" fmla="*/ 11 w 43"/>
              <a:gd name="T17" fmla="*/ 1090 h 1091"/>
              <a:gd name="T18" fmla="*/ 0 w 43"/>
              <a:gd name="T19" fmla="*/ 1078 h 1091"/>
              <a:gd name="T20" fmla="*/ 0 w 43"/>
              <a:gd name="T21" fmla="*/ 12 h 1091"/>
              <a:gd name="T22" fmla="*/ 0 w 43"/>
              <a:gd name="T23" fmla="*/ 12 h 1091"/>
              <a:gd name="T24" fmla="*/ 11 w 43"/>
              <a:gd name="T25" fmla="*/ 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1091">
                <a:moveTo>
                  <a:pt x="11" y="0"/>
                </a:moveTo>
                <a:lnTo>
                  <a:pt x="31" y="0"/>
                </a:lnTo>
                <a:lnTo>
                  <a:pt x="31" y="0"/>
                </a:lnTo>
                <a:cubicBezTo>
                  <a:pt x="37" y="0"/>
                  <a:pt x="42" y="6"/>
                  <a:pt x="42" y="12"/>
                </a:cubicBezTo>
                <a:lnTo>
                  <a:pt x="42" y="1078"/>
                </a:lnTo>
                <a:lnTo>
                  <a:pt x="42" y="1078"/>
                </a:lnTo>
                <a:cubicBezTo>
                  <a:pt x="42" y="1085"/>
                  <a:pt x="37" y="1090"/>
                  <a:pt x="31" y="1090"/>
                </a:cubicBezTo>
                <a:lnTo>
                  <a:pt x="11" y="1090"/>
                </a:lnTo>
                <a:lnTo>
                  <a:pt x="11" y="1090"/>
                </a:lnTo>
                <a:cubicBezTo>
                  <a:pt x="5" y="1090"/>
                  <a:pt x="0" y="1085"/>
                  <a:pt x="0" y="1078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5" y="0"/>
                  <a:pt x="1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255">
            <a:extLst>
              <a:ext uri="{FF2B5EF4-FFF2-40B4-BE49-F238E27FC236}">
                <a16:creationId xmlns:a16="http://schemas.microsoft.com/office/drawing/2014/main" id="{7F54A400-28AF-3C43-8E25-44976FEB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178" y="9667639"/>
            <a:ext cx="1180979" cy="779997"/>
          </a:xfrm>
          <a:custGeom>
            <a:avLst/>
            <a:gdLst>
              <a:gd name="T0" fmla="*/ 945 w 946"/>
              <a:gd name="T1" fmla="*/ 627 h 628"/>
              <a:gd name="T2" fmla="*/ 0 w 946"/>
              <a:gd name="T3" fmla="*/ 627 h 628"/>
              <a:gd name="T4" fmla="*/ 0 w 946"/>
              <a:gd name="T5" fmla="*/ 0 h 628"/>
              <a:gd name="T6" fmla="*/ 945 w 946"/>
              <a:gd name="T7" fmla="*/ 0 h 628"/>
              <a:gd name="T8" fmla="*/ 761 w 946"/>
              <a:gd name="T9" fmla="*/ 314 h 628"/>
              <a:gd name="T10" fmla="*/ 945 w 946"/>
              <a:gd name="T11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6" h="628">
                <a:moveTo>
                  <a:pt x="945" y="627"/>
                </a:moveTo>
                <a:lnTo>
                  <a:pt x="0" y="627"/>
                </a:lnTo>
                <a:lnTo>
                  <a:pt x="0" y="0"/>
                </a:lnTo>
                <a:lnTo>
                  <a:pt x="945" y="0"/>
                </a:lnTo>
                <a:lnTo>
                  <a:pt x="761" y="314"/>
                </a:lnTo>
                <a:lnTo>
                  <a:pt x="945" y="6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256">
            <a:extLst>
              <a:ext uri="{FF2B5EF4-FFF2-40B4-BE49-F238E27FC236}">
                <a16:creationId xmlns:a16="http://schemas.microsoft.com/office/drawing/2014/main" id="{E8689965-6C74-9043-8578-390E5268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182" y="9640173"/>
            <a:ext cx="54929" cy="1356757"/>
          </a:xfrm>
          <a:custGeom>
            <a:avLst/>
            <a:gdLst>
              <a:gd name="T0" fmla="*/ 12 w 44"/>
              <a:gd name="T1" fmla="*/ 0 h 1091"/>
              <a:gd name="T2" fmla="*/ 31 w 44"/>
              <a:gd name="T3" fmla="*/ 0 h 1091"/>
              <a:gd name="T4" fmla="*/ 31 w 44"/>
              <a:gd name="T5" fmla="*/ 0 h 1091"/>
              <a:gd name="T6" fmla="*/ 43 w 44"/>
              <a:gd name="T7" fmla="*/ 12 h 1091"/>
              <a:gd name="T8" fmla="*/ 43 w 44"/>
              <a:gd name="T9" fmla="*/ 1079 h 1091"/>
              <a:gd name="T10" fmla="*/ 43 w 44"/>
              <a:gd name="T11" fmla="*/ 1079 h 1091"/>
              <a:gd name="T12" fmla="*/ 31 w 44"/>
              <a:gd name="T13" fmla="*/ 1090 h 1091"/>
              <a:gd name="T14" fmla="*/ 12 w 44"/>
              <a:gd name="T15" fmla="*/ 1090 h 1091"/>
              <a:gd name="T16" fmla="*/ 12 w 44"/>
              <a:gd name="T17" fmla="*/ 1090 h 1091"/>
              <a:gd name="T18" fmla="*/ 0 w 44"/>
              <a:gd name="T19" fmla="*/ 1079 h 1091"/>
              <a:gd name="T20" fmla="*/ 0 w 44"/>
              <a:gd name="T21" fmla="*/ 12 h 1091"/>
              <a:gd name="T22" fmla="*/ 0 w 44"/>
              <a:gd name="T23" fmla="*/ 12 h 1091"/>
              <a:gd name="T24" fmla="*/ 12 w 44"/>
              <a:gd name="T25" fmla="*/ 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1091">
                <a:moveTo>
                  <a:pt x="12" y="0"/>
                </a:moveTo>
                <a:lnTo>
                  <a:pt x="31" y="0"/>
                </a:lnTo>
                <a:lnTo>
                  <a:pt x="31" y="0"/>
                </a:lnTo>
                <a:cubicBezTo>
                  <a:pt x="37" y="0"/>
                  <a:pt x="43" y="5"/>
                  <a:pt x="43" y="12"/>
                </a:cubicBezTo>
                <a:lnTo>
                  <a:pt x="43" y="1079"/>
                </a:lnTo>
                <a:lnTo>
                  <a:pt x="43" y="1079"/>
                </a:lnTo>
                <a:cubicBezTo>
                  <a:pt x="43" y="1085"/>
                  <a:pt x="37" y="1090"/>
                  <a:pt x="31" y="1090"/>
                </a:cubicBezTo>
                <a:lnTo>
                  <a:pt x="12" y="1090"/>
                </a:lnTo>
                <a:lnTo>
                  <a:pt x="12" y="1090"/>
                </a:lnTo>
                <a:cubicBezTo>
                  <a:pt x="5" y="1090"/>
                  <a:pt x="0" y="1085"/>
                  <a:pt x="0" y="1079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5" y="0"/>
                  <a:pt x="1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0342A075-47EA-3B41-9438-AE4D8EB24D48}"/>
              </a:ext>
            </a:extLst>
          </p:cNvPr>
          <p:cNvSpPr txBox="1">
            <a:spLocks/>
          </p:cNvSpPr>
          <p:nvPr/>
        </p:nvSpPr>
        <p:spPr>
          <a:xfrm>
            <a:off x="14934456" y="350388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6F0FA-1141-B34F-A080-F8A74A9B3A9C}"/>
              </a:ext>
            </a:extLst>
          </p:cNvPr>
          <p:cNvSpPr txBox="1"/>
          <p:nvPr/>
        </p:nvSpPr>
        <p:spPr>
          <a:xfrm>
            <a:off x="14934456" y="292195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A26E0DA-818E-FD47-AC8C-A5B81402BEF6}"/>
              </a:ext>
            </a:extLst>
          </p:cNvPr>
          <p:cNvSpPr txBox="1">
            <a:spLocks/>
          </p:cNvSpPr>
          <p:nvPr/>
        </p:nvSpPr>
        <p:spPr>
          <a:xfrm>
            <a:off x="14934456" y="6125319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8302F-8D92-CE44-AA2B-6785AC33CC55}"/>
              </a:ext>
            </a:extLst>
          </p:cNvPr>
          <p:cNvSpPr txBox="1"/>
          <p:nvPr/>
        </p:nvSpPr>
        <p:spPr>
          <a:xfrm>
            <a:off x="14934456" y="554338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0BD8FD0-F512-8D46-811E-1970066262E4}"/>
              </a:ext>
            </a:extLst>
          </p:cNvPr>
          <p:cNvSpPr txBox="1">
            <a:spLocks/>
          </p:cNvSpPr>
          <p:nvPr/>
        </p:nvSpPr>
        <p:spPr>
          <a:xfrm>
            <a:off x="14934456" y="8746757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C2B867-22CF-B148-932B-29648B023A83}"/>
              </a:ext>
            </a:extLst>
          </p:cNvPr>
          <p:cNvSpPr txBox="1"/>
          <p:nvPr/>
        </p:nvSpPr>
        <p:spPr>
          <a:xfrm>
            <a:off x="14934456" y="81648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67A0F3F-4ABD-6A43-A868-5FC08357AD01}"/>
              </a:ext>
            </a:extLst>
          </p:cNvPr>
          <p:cNvSpPr txBox="1">
            <a:spLocks/>
          </p:cNvSpPr>
          <p:nvPr/>
        </p:nvSpPr>
        <p:spPr>
          <a:xfrm>
            <a:off x="14934456" y="1136819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FE0814-CD88-D844-8BC8-CF0E5F500A27}"/>
              </a:ext>
            </a:extLst>
          </p:cNvPr>
          <p:cNvSpPr txBox="1"/>
          <p:nvPr/>
        </p:nvSpPr>
        <p:spPr>
          <a:xfrm>
            <a:off x="14934456" y="107862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C4671E-3D9A-C047-8FA7-D40A14D58497}"/>
              </a:ext>
            </a:extLst>
          </p:cNvPr>
          <p:cNvSpPr/>
          <p:nvPr/>
        </p:nvSpPr>
        <p:spPr>
          <a:xfrm>
            <a:off x="14513513" y="3077568"/>
            <a:ext cx="273539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D78BA7-6084-7D41-A6CD-DE9E17BA5691}"/>
              </a:ext>
            </a:extLst>
          </p:cNvPr>
          <p:cNvSpPr/>
          <p:nvPr/>
        </p:nvSpPr>
        <p:spPr>
          <a:xfrm>
            <a:off x="14513513" y="5699005"/>
            <a:ext cx="273539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2F4A7A-8D38-F34C-BEE9-DAF085580DD4}"/>
              </a:ext>
            </a:extLst>
          </p:cNvPr>
          <p:cNvSpPr/>
          <p:nvPr/>
        </p:nvSpPr>
        <p:spPr>
          <a:xfrm>
            <a:off x="14513513" y="8320443"/>
            <a:ext cx="273539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073E894-2189-C748-B978-0E232E57D048}"/>
              </a:ext>
            </a:extLst>
          </p:cNvPr>
          <p:cNvSpPr/>
          <p:nvPr/>
        </p:nvSpPr>
        <p:spPr>
          <a:xfrm>
            <a:off x="14513513" y="10941884"/>
            <a:ext cx="273539" cy="273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4B2E2-E683-3F45-AD1F-486B5CB741D0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4C102-2388-9D4A-AFC5-241D566C58C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59">
            <a:extLst>
              <a:ext uri="{FF2B5EF4-FFF2-40B4-BE49-F238E27FC236}">
                <a16:creationId xmlns:a16="http://schemas.microsoft.com/office/drawing/2014/main" id="{57350787-93BE-8B4B-A0B8-A1246CC5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070337"/>
            <a:ext cx="15720782" cy="9645594"/>
          </a:xfrm>
          <a:custGeom>
            <a:avLst/>
            <a:gdLst>
              <a:gd name="T0" fmla="*/ 0 w 12622"/>
              <a:gd name="T1" fmla="*/ 1064 h 7742"/>
              <a:gd name="T2" fmla="*/ 7890 w 12622"/>
              <a:gd name="T3" fmla="*/ 7741 h 7742"/>
              <a:gd name="T4" fmla="*/ 8319 w 12622"/>
              <a:gd name="T5" fmla="*/ 7741 h 7742"/>
              <a:gd name="T6" fmla="*/ 8447 w 12622"/>
              <a:gd name="T7" fmla="*/ 7741 h 7742"/>
              <a:gd name="T8" fmla="*/ 12070 w 12622"/>
              <a:gd name="T9" fmla="*/ 7741 h 7742"/>
              <a:gd name="T10" fmla="*/ 12196 w 12622"/>
              <a:gd name="T11" fmla="*/ 7741 h 7742"/>
              <a:gd name="T12" fmla="*/ 12621 w 12622"/>
              <a:gd name="T13" fmla="*/ 7741 h 7742"/>
              <a:gd name="T14" fmla="*/ 0 w 12622"/>
              <a:gd name="T15" fmla="*/ 0 h 7742"/>
              <a:gd name="T16" fmla="*/ 0 w 12622"/>
              <a:gd name="T17" fmla="*/ 1064 h 7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2" h="7742">
                <a:moveTo>
                  <a:pt x="0" y="1064"/>
                </a:moveTo>
                <a:lnTo>
                  <a:pt x="7890" y="7741"/>
                </a:lnTo>
                <a:lnTo>
                  <a:pt x="8319" y="7741"/>
                </a:lnTo>
                <a:lnTo>
                  <a:pt x="8447" y="7741"/>
                </a:lnTo>
                <a:lnTo>
                  <a:pt x="12070" y="7741"/>
                </a:lnTo>
                <a:lnTo>
                  <a:pt x="12196" y="7741"/>
                </a:lnTo>
                <a:lnTo>
                  <a:pt x="12621" y="7741"/>
                </a:ln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60">
            <a:extLst>
              <a:ext uri="{FF2B5EF4-FFF2-40B4-BE49-F238E27FC236}">
                <a16:creationId xmlns:a16="http://schemas.microsoft.com/office/drawing/2014/main" id="{3FBB3B1F-D306-564C-B25A-4FF97106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3" y="4718506"/>
            <a:ext cx="11123196" cy="7871375"/>
          </a:xfrm>
          <a:custGeom>
            <a:avLst/>
            <a:gdLst>
              <a:gd name="T0" fmla="*/ 36 w 8930"/>
              <a:gd name="T1" fmla="*/ 0 h 6321"/>
              <a:gd name="T2" fmla="*/ 0 w 8930"/>
              <a:gd name="T3" fmla="*/ 4 h 6321"/>
              <a:gd name="T4" fmla="*/ 150 w 8930"/>
              <a:gd name="T5" fmla="*/ 110 h 6321"/>
              <a:gd name="T6" fmla="*/ 187 w 8930"/>
              <a:gd name="T7" fmla="*/ 107 h 6321"/>
              <a:gd name="T8" fmla="*/ 36 w 8930"/>
              <a:gd name="T9" fmla="*/ 0 h 6321"/>
              <a:gd name="T10" fmla="*/ 349 w 8930"/>
              <a:gd name="T11" fmla="*/ 222 h 6321"/>
              <a:gd name="T12" fmla="*/ 310 w 8930"/>
              <a:gd name="T13" fmla="*/ 225 h 6321"/>
              <a:gd name="T14" fmla="*/ 481 w 8930"/>
              <a:gd name="T15" fmla="*/ 346 h 6321"/>
              <a:gd name="T16" fmla="*/ 521 w 8930"/>
              <a:gd name="T17" fmla="*/ 343 h 6321"/>
              <a:gd name="T18" fmla="*/ 349 w 8930"/>
              <a:gd name="T19" fmla="*/ 222 h 6321"/>
              <a:gd name="T20" fmla="*/ 705 w 8930"/>
              <a:gd name="T21" fmla="*/ 474 h 6321"/>
              <a:gd name="T22" fmla="*/ 664 w 8930"/>
              <a:gd name="T23" fmla="*/ 477 h 6321"/>
              <a:gd name="T24" fmla="*/ 861 w 8930"/>
              <a:gd name="T25" fmla="*/ 618 h 6321"/>
              <a:gd name="T26" fmla="*/ 903 w 8930"/>
              <a:gd name="T27" fmla="*/ 614 h 6321"/>
              <a:gd name="T28" fmla="*/ 705 w 8930"/>
              <a:gd name="T29" fmla="*/ 474 h 6321"/>
              <a:gd name="T30" fmla="*/ 1116 w 8930"/>
              <a:gd name="T31" fmla="*/ 765 h 6321"/>
              <a:gd name="T32" fmla="*/ 1073 w 8930"/>
              <a:gd name="T33" fmla="*/ 769 h 6321"/>
              <a:gd name="T34" fmla="*/ 1302 w 8930"/>
              <a:gd name="T35" fmla="*/ 932 h 6321"/>
              <a:gd name="T36" fmla="*/ 1346 w 8930"/>
              <a:gd name="T37" fmla="*/ 928 h 6321"/>
              <a:gd name="T38" fmla="*/ 1116 w 8930"/>
              <a:gd name="T39" fmla="*/ 765 h 6321"/>
              <a:gd name="T40" fmla="*/ 1596 w 8930"/>
              <a:gd name="T41" fmla="*/ 1104 h 6321"/>
              <a:gd name="T42" fmla="*/ 1549 w 8930"/>
              <a:gd name="T43" fmla="*/ 1110 h 6321"/>
              <a:gd name="T44" fmla="*/ 1818 w 8930"/>
              <a:gd name="T45" fmla="*/ 1302 h 6321"/>
              <a:gd name="T46" fmla="*/ 1867 w 8930"/>
              <a:gd name="T47" fmla="*/ 1296 h 6321"/>
              <a:gd name="T48" fmla="*/ 1596 w 8930"/>
              <a:gd name="T49" fmla="*/ 1104 h 6321"/>
              <a:gd name="T50" fmla="*/ 2162 w 8930"/>
              <a:gd name="T51" fmla="*/ 1505 h 6321"/>
              <a:gd name="T52" fmla="*/ 2113 w 8930"/>
              <a:gd name="T53" fmla="*/ 1511 h 6321"/>
              <a:gd name="T54" fmla="*/ 2434 w 8930"/>
              <a:gd name="T55" fmla="*/ 1740 h 6321"/>
              <a:gd name="T56" fmla="*/ 2486 w 8930"/>
              <a:gd name="T57" fmla="*/ 1733 h 6321"/>
              <a:gd name="T58" fmla="*/ 2162 w 8930"/>
              <a:gd name="T59" fmla="*/ 1505 h 6321"/>
              <a:gd name="T60" fmla="*/ 705 w 8930"/>
              <a:gd name="T61" fmla="*/ 474 h 6321"/>
              <a:gd name="T62" fmla="*/ 2841 w 8930"/>
              <a:gd name="T63" fmla="*/ 1985 h 6321"/>
              <a:gd name="T64" fmla="*/ 2788 w 8930"/>
              <a:gd name="T65" fmla="*/ 1992 h 6321"/>
              <a:gd name="T66" fmla="*/ 3178 w 8930"/>
              <a:gd name="T67" fmla="*/ 2271 h 6321"/>
              <a:gd name="T68" fmla="*/ 3234 w 8930"/>
              <a:gd name="T69" fmla="*/ 2263 h 6321"/>
              <a:gd name="T70" fmla="*/ 2841 w 8930"/>
              <a:gd name="T71" fmla="*/ 1985 h 6321"/>
              <a:gd name="T72" fmla="*/ 3670 w 8930"/>
              <a:gd name="T73" fmla="*/ 2572 h 6321"/>
              <a:gd name="T74" fmla="*/ 3612 w 8930"/>
              <a:gd name="T75" fmla="*/ 2581 h 6321"/>
              <a:gd name="T76" fmla="*/ 4097 w 8930"/>
              <a:gd name="T77" fmla="*/ 2928 h 6321"/>
              <a:gd name="T78" fmla="*/ 4158 w 8930"/>
              <a:gd name="T79" fmla="*/ 2917 h 6321"/>
              <a:gd name="T80" fmla="*/ 3670 w 8930"/>
              <a:gd name="T81" fmla="*/ 2572 h 6321"/>
              <a:gd name="T82" fmla="*/ 4706 w 8930"/>
              <a:gd name="T83" fmla="*/ 3305 h 6321"/>
              <a:gd name="T84" fmla="*/ 4643 w 8930"/>
              <a:gd name="T85" fmla="*/ 3317 h 6321"/>
              <a:gd name="T86" fmla="*/ 5260 w 8930"/>
              <a:gd name="T87" fmla="*/ 3758 h 6321"/>
              <a:gd name="T88" fmla="*/ 5326 w 8930"/>
              <a:gd name="T89" fmla="*/ 3745 h 6321"/>
              <a:gd name="T90" fmla="*/ 4706 w 8930"/>
              <a:gd name="T91" fmla="*/ 3305 h 6321"/>
              <a:gd name="T92" fmla="*/ 2841 w 8930"/>
              <a:gd name="T93" fmla="*/ 1985 h 6321"/>
              <a:gd name="T94" fmla="*/ 6035 w 8930"/>
              <a:gd name="T95" fmla="*/ 4246 h 6321"/>
              <a:gd name="T96" fmla="*/ 5966 w 8930"/>
              <a:gd name="T97" fmla="*/ 4262 h 6321"/>
              <a:gd name="T98" fmla="*/ 6779 w 8930"/>
              <a:gd name="T99" fmla="*/ 4843 h 6321"/>
              <a:gd name="T100" fmla="*/ 6852 w 8930"/>
              <a:gd name="T101" fmla="*/ 4825 h 6321"/>
              <a:gd name="T102" fmla="*/ 6035 w 8930"/>
              <a:gd name="T103" fmla="*/ 4246 h 6321"/>
              <a:gd name="T104" fmla="*/ 7804 w 8930"/>
              <a:gd name="T105" fmla="*/ 5498 h 6321"/>
              <a:gd name="T106" fmla="*/ 7728 w 8930"/>
              <a:gd name="T107" fmla="*/ 5520 h 6321"/>
              <a:gd name="T108" fmla="*/ 8849 w 8930"/>
              <a:gd name="T109" fmla="*/ 6320 h 6321"/>
              <a:gd name="T110" fmla="*/ 8929 w 8930"/>
              <a:gd name="T111" fmla="*/ 6295 h 6321"/>
              <a:gd name="T112" fmla="*/ 7804 w 8930"/>
              <a:gd name="T113" fmla="*/ 5498 h 6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30" h="6321">
                <a:moveTo>
                  <a:pt x="36" y="0"/>
                </a:moveTo>
                <a:lnTo>
                  <a:pt x="0" y="4"/>
                </a:lnTo>
                <a:lnTo>
                  <a:pt x="150" y="110"/>
                </a:lnTo>
                <a:lnTo>
                  <a:pt x="187" y="107"/>
                </a:lnTo>
                <a:lnTo>
                  <a:pt x="36" y="0"/>
                </a:lnTo>
                <a:close/>
                <a:moveTo>
                  <a:pt x="349" y="222"/>
                </a:moveTo>
                <a:lnTo>
                  <a:pt x="310" y="225"/>
                </a:lnTo>
                <a:lnTo>
                  <a:pt x="481" y="346"/>
                </a:lnTo>
                <a:lnTo>
                  <a:pt x="521" y="343"/>
                </a:lnTo>
                <a:lnTo>
                  <a:pt x="349" y="222"/>
                </a:lnTo>
                <a:close/>
                <a:moveTo>
                  <a:pt x="705" y="474"/>
                </a:moveTo>
                <a:lnTo>
                  <a:pt x="664" y="477"/>
                </a:lnTo>
                <a:lnTo>
                  <a:pt x="861" y="618"/>
                </a:lnTo>
                <a:lnTo>
                  <a:pt x="903" y="614"/>
                </a:lnTo>
                <a:lnTo>
                  <a:pt x="705" y="474"/>
                </a:lnTo>
                <a:lnTo>
                  <a:pt x="1116" y="765"/>
                </a:lnTo>
                <a:lnTo>
                  <a:pt x="1073" y="769"/>
                </a:lnTo>
                <a:lnTo>
                  <a:pt x="1302" y="932"/>
                </a:lnTo>
                <a:lnTo>
                  <a:pt x="1346" y="928"/>
                </a:lnTo>
                <a:lnTo>
                  <a:pt x="1116" y="765"/>
                </a:lnTo>
                <a:lnTo>
                  <a:pt x="1596" y="1104"/>
                </a:lnTo>
                <a:lnTo>
                  <a:pt x="1549" y="1110"/>
                </a:lnTo>
                <a:lnTo>
                  <a:pt x="1818" y="1302"/>
                </a:lnTo>
                <a:lnTo>
                  <a:pt x="1867" y="1296"/>
                </a:lnTo>
                <a:lnTo>
                  <a:pt x="1596" y="1104"/>
                </a:lnTo>
                <a:lnTo>
                  <a:pt x="2162" y="1505"/>
                </a:lnTo>
                <a:lnTo>
                  <a:pt x="2113" y="1511"/>
                </a:lnTo>
                <a:lnTo>
                  <a:pt x="2434" y="1740"/>
                </a:lnTo>
                <a:lnTo>
                  <a:pt x="2486" y="1733"/>
                </a:lnTo>
                <a:lnTo>
                  <a:pt x="2162" y="1505"/>
                </a:lnTo>
                <a:lnTo>
                  <a:pt x="705" y="474"/>
                </a:lnTo>
                <a:close/>
                <a:moveTo>
                  <a:pt x="2841" y="1985"/>
                </a:moveTo>
                <a:lnTo>
                  <a:pt x="2788" y="1992"/>
                </a:lnTo>
                <a:lnTo>
                  <a:pt x="3178" y="2271"/>
                </a:lnTo>
                <a:lnTo>
                  <a:pt x="3234" y="2263"/>
                </a:lnTo>
                <a:lnTo>
                  <a:pt x="2841" y="1985"/>
                </a:lnTo>
                <a:lnTo>
                  <a:pt x="3670" y="2572"/>
                </a:lnTo>
                <a:lnTo>
                  <a:pt x="3612" y="2581"/>
                </a:lnTo>
                <a:lnTo>
                  <a:pt x="4097" y="2928"/>
                </a:lnTo>
                <a:lnTo>
                  <a:pt x="4158" y="2917"/>
                </a:lnTo>
                <a:lnTo>
                  <a:pt x="3670" y="2572"/>
                </a:lnTo>
                <a:lnTo>
                  <a:pt x="4706" y="3305"/>
                </a:lnTo>
                <a:lnTo>
                  <a:pt x="4643" y="3317"/>
                </a:lnTo>
                <a:lnTo>
                  <a:pt x="5260" y="3758"/>
                </a:lnTo>
                <a:lnTo>
                  <a:pt x="5326" y="3745"/>
                </a:lnTo>
                <a:lnTo>
                  <a:pt x="4706" y="3305"/>
                </a:lnTo>
                <a:lnTo>
                  <a:pt x="2841" y="1985"/>
                </a:lnTo>
                <a:close/>
                <a:moveTo>
                  <a:pt x="6035" y="4246"/>
                </a:moveTo>
                <a:lnTo>
                  <a:pt x="5966" y="4262"/>
                </a:lnTo>
                <a:lnTo>
                  <a:pt x="6779" y="4843"/>
                </a:lnTo>
                <a:lnTo>
                  <a:pt x="6852" y="4825"/>
                </a:lnTo>
                <a:lnTo>
                  <a:pt x="6035" y="4246"/>
                </a:lnTo>
                <a:close/>
                <a:moveTo>
                  <a:pt x="7804" y="5498"/>
                </a:moveTo>
                <a:lnTo>
                  <a:pt x="7728" y="5520"/>
                </a:lnTo>
                <a:lnTo>
                  <a:pt x="8849" y="6320"/>
                </a:lnTo>
                <a:lnTo>
                  <a:pt x="8929" y="6295"/>
                </a:lnTo>
                <a:lnTo>
                  <a:pt x="7804" y="5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361">
            <a:extLst>
              <a:ext uri="{FF2B5EF4-FFF2-40B4-BE49-F238E27FC236}">
                <a16:creationId xmlns:a16="http://schemas.microsoft.com/office/drawing/2014/main" id="{27843ED5-96C5-0C42-8A53-41AB6876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158224"/>
            <a:ext cx="15193460" cy="9557707"/>
          </a:xfrm>
          <a:custGeom>
            <a:avLst/>
            <a:gdLst>
              <a:gd name="T0" fmla="*/ 0 w 12197"/>
              <a:gd name="T1" fmla="*/ 22 h 7671"/>
              <a:gd name="T2" fmla="*/ 12070 w 12197"/>
              <a:gd name="T3" fmla="*/ 7670 h 7671"/>
              <a:gd name="T4" fmla="*/ 12196 w 12197"/>
              <a:gd name="T5" fmla="*/ 7670 h 7671"/>
              <a:gd name="T6" fmla="*/ 0 w 12197"/>
              <a:gd name="T7" fmla="*/ 0 h 7671"/>
              <a:gd name="T8" fmla="*/ 0 w 12197"/>
              <a:gd name="T9" fmla="*/ 22 h 7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7" h="7671">
                <a:moveTo>
                  <a:pt x="0" y="22"/>
                </a:moveTo>
                <a:lnTo>
                  <a:pt x="12070" y="7670"/>
                </a:lnTo>
                <a:lnTo>
                  <a:pt x="12196" y="7670"/>
                </a:lnTo>
                <a:lnTo>
                  <a:pt x="0" y="0"/>
                </a:lnTo>
                <a:lnTo>
                  <a:pt x="0" y="22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362">
            <a:extLst>
              <a:ext uri="{FF2B5EF4-FFF2-40B4-BE49-F238E27FC236}">
                <a16:creationId xmlns:a16="http://schemas.microsoft.com/office/drawing/2014/main" id="{F2124583-A831-CF40-9595-2751836B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90895"/>
            <a:ext cx="10524465" cy="8525036"/>
          </a:xfrm>
          <a:custGeom>
            <a:avLst/>
            <a:gdLst>
              <a:gd name="T0" fmla="*/ 0 w 8448"/>
              <a:gd name="T1" fmla="*/ 37 h 6843"/>
              <a:gd name="T2" fmla="*/ 8319 w 8448"/>
              <a:gd name="T3" fmla="*/ 6842 h 6843"/>
              <a:gd name="T4" fmla="*/ 8447 w 8448"/>
              <a:gd name="T5" fmla="*/ 6842 h 6843"/>
              <a:gd name="T6" fmla="*/ 0 w 8448"/>
              <a:gd name="T7" fmla="*/ 0 h 6843"/>
              <a:gd name="T8" fmla="*/ 0 w 8448"/>
              <a:gd name="T9" fmla="*/ 37 h 6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8" h="6843">
                <a:moveTo>
                  <a:pt x="0" y="37"/>
                </a:moveTo>
                <a:lnTo>
                  <a:pt x="8319" y="6842"/>
                </a:lnTo>
                <a:lnTo>
                  <a:pt x="8447" y="6842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0AE79E1-E82A-2B4C-AA5B-EB87CE9C8D2D}"/>
              </a:ext>
            </a:extLst>
          </p:cNvPr>
          <p:cNvSpPr txBox="1">
            <a:spLocks/>
          </p:cNvSpPr>
          <p:nvPr/>
        </p:nvSpPr>
        <p:spPr>
          <a:xfrm>
            <a:off x="14934456" y="350388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17EF8-A585-A24E-B380-A553E7827313}"/>
              </a:ext>
            </a:extLst>
          </p:cNvPr>
          <p:cNvSpPr txBox="1"/>
          <p:nvPr/>
        </p:nvSpPr>
        <p:spPr>
          <a:xfrm>
            <a:off x="14934456" y="292195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C34D7B6-4C17-BF4F-9025-28EB364B5A7D}"/>
              </a:ext>
            </a:extLst>
          </p:cNvPr>
          <p:cNvSpPr txBox="1">
            <a:spLocks/>
          </p:cNvSpPr>
          <p:nvPr/>
        </p:nvSpPr>
        <p:spPr>
          <a:xfrm>
            <a:off x="14934456" y="6125319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BAB2D0-4A9F-5D41-A69E-049EFE1B9CCE}"/>
              </a:ext>
            </a:extLst>
          </p:cNvPr>
          <p:cNvSpPr txBox="1"/>
          <p:nvPr/>
        </p:nvSpPr>
        <p:spPr>
          <a:xfrm>
            <a:off x="14934456" y="554338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0DA1FD9-8C3F-FF4B-BFA9-AA79D743E910}"/>
              </a:ext>
            </a:extLst>
          </p:cNvPr>
          <p:cNvSpPr txBox="1">
            <a:spLocks/>
          </p:cNvSpPr>
          <p:nvPr/>
        </p:nvSpPr>
        <p:spPr>
          <a:xfrm>
            <a:off x="14934456" y="8746757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0950BE-8ECF-7B49-8CE9-904377798259}"/>
              </a:ext>
            </a:extLst>
          </p:cNvPr>
          <p:cNvSpPr txBox="1"/>
          <p:nvPr/>
        </p:nvSpPr>
        <p:spPr>
          <a:xfrm>
            <a:off x="14934456" y="81648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87F46AE-9C67-5546-93A2-0A1DD0146F63}"/>
              </a:ext>
            </a:extLst>
          </p:cNvPr>
          <p:cNvSpPr txBox="1">
            <a:spLocks/>
          </p:cNvSpPr>
          <p:nvPr/>
        </p:nvSpPr>
        <p:spPr>
          <a:xfrm>
            <a:off x="14934456" y="1136819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D28A92-77B4-AC49-8680-6DCA15A198E7}"/>
              </a:ext>
            </a:extLst>
          </p:cNvPr>
          <p:cNvSpPr txBox="1"/>
          <p:nvPr/>
        </p:nvSpPr>
        <p:spPr>
          <a:xfrm>
            <a:off x="14934456" y="107862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9B10B5-5D3A-5740-86A4-6596117342F5}"/>
              </a:ext>
            </a:extLst>
          </p:cNvPr>
          <p:cNvSpPr/>
          <p:nvPr/>
        </p:nvSpPr>
        <p:spPr>
          <a:xfrm>
            <a:off x="14513513" y="3077568"/>
            <a:ext cx="273539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5F269A-D934-5345-859A-1BEABF25FC5B}"/>
              </a:ext>
            </a:extLst>
          </p:cNvPr>
          <p:cNvSpPr/>
          <p:nvPr/>
        </p:nvSpPr>
        <p:spPr>
          <a:xfrm>
            <a:off x="14513513" y="5699005"/>
            <a:ext cx="273539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C0212B-32A5-1B4F-94D9-F171D14CDA99}"/>
              </a:ext>
            </a:extLst>
          </p:cNvPr>
          <p:cNvSpPr/>
          <p:nvPr/>
        </p:nvSpPr>
        <p:spPr>
          <a:xfrm>
            <a:off x="14513513" y="8320443"/>
            <a:ext cx="273539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AC5DAE-F724-AC4B-9031-9EFF0AE2F16B}"/>
              </a:ext>
            </a:extLst>
          </p:cNvPr>
          <p:cNvSpPr/>
          <p:nvPr/>
        </p:nvSpPr>
        <p:spPr>
          <a:xfrm>
            <a:off x="14513513" y="10941884"/>
            <a:ext cx="273539" cy="273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273">
            <a:extLst>
              <a:ext uri="{FF2B5EF4-FFF2-40B4-BE49-F238E27FC236}">
                <a16:creationId xmlns:a16="http://schemas.microsoft.com/office/drawing/2014/main" id="{3FADA9C7-8FE4-7248-A717-D49CCF647C8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13905" y="7624804"/>
            <a:ext cx="2784738" cy="2433450"/>
          </a:xfrm>
          <a:custGeom>
            <a:avLst/>
            <a:gdLst>
              <a:gd name="T0" fmla="*/ 298 w 1921"/>
              <a:gd name="T1" fmla="*/ 1380 h 1679"/>
              <a:gd name="T2" fmla="*/ 298 w 1921"/>
              <a:gd name="T3" fmla="*/ 1380 h 1679"/>
              <a:gd name="T4" fmla="*/ 298 w 1921"/>
              <a:gd name="T5" fmla="*/ 299 h 1679"/>
              <a:gd name="T6" fmla="*/ 298 w 1921"/>
              <a:gd name="T7" fmla="*/ 299 h 1679"/>
              <a:gd name="T8" fmla="*/ 1379 w 1921"/>
              <a:gd name="T9" fmla="*/ 299 h 1679"/>
              <a:gd name="T10" fmla="*/ 1920 w 1921"/>
              <a:gd name="T11" fmla="*/ 839 h 1679"/>
              <a:gd name="T12" fmla="*/ 1379 w 1921"/>
              <a:gd name="T13" fmla="*/ 1380 h 1679"/>
              <a:gd name="T14" fmla="*/ 1379 w 1921"/>
              <a:gd name="T15" fmla="*/ 1380 h 1679"/>
              <a:gd name="T16" fmla="*/ 298 w 1921"/>
              <a:gd name="T17" fmla="*/ 1380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80"/>
                </a:moveTo>
                <a:lnTo>
                  <a:pt x="298" y="1380"/>
                </a:lnTo>
                <a:cubicBezTo>
                  <a:pt x="0" y="1082"/>
                  <a:pt x="0" y="597"/>
                  <a:pt x="298" y="299"/>
                </a:cubicBezTo>
                <a:lnTo>
                  <a:pt x="298" y="299"/>
                </a:lnTo>
                <a:cubicBezTo>
                  <a:pt x="596" y="0"/>
                  <a:pt x="1081" y="0"/>
                  <a:pt x="1379" y="299"/>
                </a:cubicBezTo>
                <a:lnTo>
                  <a:pt x="1920" y="839"/>
                </a:lnTo>
                <a:lnTo>
                  <a:pt x="1379" y="1380"/>
                </a:lnTo>
                <a:lnTo>
                  <a:pt x="1379" y="1380"/>
                </a:lnTo>
                <a:cubicBezTo>
                  <a:pt x="1081" y="1678"/>
                  <a:pt x="596" y="1678"/>
                  <a:pt x="298" y="13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64E1C288-0182-E142-A863-9A5932799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3010" y="8240881"/>
            <a:ext cx="766528" cy="1015954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273">
            <a:extLst>
              <a:ext uri="{FF2B5EF4-FFF2-40B4-BE49-F238E27FC236}">
                <a16:creationId xmlns:a16="http://schemas.microsoft.com/office/drawing/2014/main" id="{F77ABE66-E16F-F04E-B83B-4028786AB5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36106" y="4225479"/>
            <a:ext cx="2395218" cy="2093067"/>
          </a:xfrm>
          <a:custGeom>
            <a:avLst/>
            <a:gdLst>
              <a:gd name="T0" fmla="*/ 298 w 1921"/>
              <a:gd name="T1" fmla="*/ 1380 h 1679"/>
              <a:gd name="T2" fmla="*/ 298 w 1921"/>
              <a:gd name="T3" fmla="*/ 1380 h 1679"/>
              <a:gd name="T4" fmla="*/ 298 w 1921"/>
              <a:gd name="T5" fmla="*/ 299 h 1679"/>
              <a:gd name="T6" fmla="*/ 298 w 1921"/>
              <a:gd name="T7" fmla="*/ 299 h 1679"/>
              <a:gd name="T8" fmla="*/ 1379 w 1921"/>
              <a:gd name="T9" fmla="*/ 299 h 1679"/>
              <a:gd name="T10" fmla="*/ 1920 w 1921"/>
              <a:gd name="T11" fmla="*/ 839 h 1679"/>
              <a:gd name="T12" fmla="*/ 1379 w 1921"/>
              <a:gd name="T13" fmla="*/ 1380 h 1679"/>
              <a:gd name="T14" fmla="*/ 1379 w 1921"/>
              <a:gd name="T15" fmla="*/ 1380 h 1679"/>
              <a:gd name="T16" fmla="*/ 298 w 1921"/>
              <a:gd name="T17" fmla="*/ 1380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80"/>
                </a:moveTo>
                <a:lnTo>
                  <a:pt x="298" y="1380"/>
                </a:lnTo>
                <a:cubicBezTo>
                  <a:pt x="0" y="1082"/>
                  <a:pt x="0" y="597"/>
                  <a:pt x="298" y="299"/>
                </a:cubicBezTo>
                <a:lnTo>
                  <a:pt x="298" y="299"/>
                </a:lnTo>
                <a:cubicBezTo>
                  <a:pt x="596" y="0"/>
                  <a:pt x="1081" y="0"/>
                  <a:pt x="1379" y="299"/>
                </a:cubicBezTo>
                <a:lnTo>
                  <a:pt x="1920" y="839"/>
                </a:lnTo>
                <a:lnTo>
                  <a:pt x="1379" y="1380"/>
                </a:lnTo>
                <a:lnTo>
                  <a:pt x="1379" y="1380"/>
                </a:lnTo>
                <a:cubicBezTo>
                  <a:pt x="1081" y="1678"/>
                  <a:pt x="596" y="1678"/>
                  <a:pt x="298" y="1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3" name="Freeform 932">
            <a:extLst>
              <a:ext uri="{FF2B5EF4-FFF2-40B4-BE49-F238E27FC236}">
                <a16:creationId xmlns:a16="http://schemas.microsoft.com/office/drawing/2014/main" id="{5C718E71-155D-7141-BEBF-87B24CF14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4058" y="4738329"/>
            <a:ext cx="799314" cy="801714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273">
            <a:extLst>
              <a:ext uri="{FF2B5EF4-FFF2-40B4-BE49-F238E27FC236}">
                <a16:creationId xmlns:a16="http://schemas.microsoft.com/office/drawing/2014/main" id="{33E02022-2C3E-C944-A8EE-2C0978DF4F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15085" y="9631897"/>
            <a:ext cx="3033406" cy="2650749"/>
          </a:xfrm>
          <a:custGeom>
            <a:avLst/>
            <a:gdLst>
              <a:gd name="T0" fmla="*/ 298 w 1921"/>
              <a:gd name="T1" fmla="*/ 1380 h 1679"/>
              <a:gd name="T2" fmla="*/ 298 w 1921"/>
              <a:gd name="T3" fmla="*/ 1380 h 1679"/>
              <a:gd name="T4" fmla="*/ 298 w 1921"/>
              <a:gd name="T5" fmla="*/ 299 h 1679"/>
              <a:gd name="T6" fmla="*/ 298 w 1921"/>
              <a:gd name="T7" fmla="*/ 299 h 1679"/>
              <a:gd name="T8" fmla="*/ 1379 w 1921"/>
              <a:gd name="T9" fmla="*/ 299 h 1679"/>
              <a:gd name="T10" fmla="*/ 1920 w 1921"/>
              <a:gd name="T11" fmla="*/ 839 h 1679"/>
              <a:gd name="T12" fmla="*/ 1379 w 1921"/>
              <a:gd name="T13" fmla="*/ 1380 h 1679"/>
              <a:gd name="T14" fmla="*/ 1379 w 1921"/>
              <a:gd name="T15" fmla="*/ 1380 h 1679"/>
              <a:gd name="T16" fmla="*/ 298 w 1921"/>
              <a:gd name="T17" fmla="*/ 1380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80"/>
                </a:moveTo>
                <a:lnTo>
                  <a:pt x="298" y="1380"/>
                </a:lnTo>
                <a:cubicBezTo>
                  <a:pt x="0" y="1082"/>
                  <a:pt x="0" y="597"/>
                  <a:pt x="298" y="299"/>
                </a:cubicBezTo>
                <a:lnTo>
                  <a:pt x="298" y="299"/>
                </a:lnTo>
                <a:cubicBezTo>
                  <a:pt x="596" y="0"/>
                  <a:pt x="1081" y="0"/>
                  <a:pt x="1379" y="299"/>
                </a:cubicBezTo>
                <a:lnTo>
                  <a:pt x="1920" y="839"/>
                </a:lnTo>
                <a:lnTo>
                  <a:pt x="1379" y="1380"/>
                </a:lnTo>
                <a:lnTo>
                  <a:pt x="1379" y="1380"/>
                </a:lnTo>
                <a:cubicBezTo>
                  <a:pt x="1081" y="1678"/>
                  <a:pt x="596" y="1678"/>
                  <a:pt x="298" y="1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F846BAE9-2D21-204C-B8A7-300F8C13F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3728" y="10324319"/>
            <a:ext cx="996120" cy="99612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273">
            <a:extLst>
              <a:ext uri="{FF2B5EF4-FFF2-40B4-BE49-F238E27FC236}">
                <a16:creationId xmlns:a16="http://schemas.microsoft.com/office/drawing/2014/main" id="{CB1EA95B-054B-5C4C-951B-9C4E8CD8D3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01802" y="5838153"/>
            <a:ext cx="2566194" cy="2242475"/>
          </a:xfrm>
          <a:custGeom>
            <a:avLst/>
            <a:gdLst>
              <a:gd name="T0" fmla="*/ 298 w 1921"/>
              <a:gd name="T1" fmla="*/ 1380 h 1679"/>
              <a:gd name="T2" fmla="*/ 298 w 1921"/>
              <a:gd name="T3" fmla="*/ 1380 h 1679"/>
              <a:gd name="T4" fmla="*/ 298 w 1921"/>
              <a:gd name="T5" fmla="*/ 299 h 1679"/>
              <a:gd name="T6" fmla="*/ 298 w 1921"/>
              <a:gd name="T7" fmla="*/ 299 h 1679"/>
              <a:gd name="T8" fmla="*/ 1379 w 1921"/>
              <a:gd name="T9" fmla="*/ 299 h 1679"/>
              <a:gd name="T10" fmla="*/ 1920 w 1921"/>
              <a:gd name="T11" fmla="*/ 839 h 1679"/>
              <a:gd name="T12" fmla="*/ 1379 w 1921"/>
              <a:gd name="T13" fmla="*/ 1380 h 1679"/>
              <a:gd name="T14" fmla="*/ 1379 w 1921"/>
              <a:gd name="T15" fmla="*/ 1380 h 1679"/>
              <a:gd name="T16" fmla="*/ 298 w 1921"/>
              <a:gd name="T17" fmla="*/ 1380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80"/>
                </a:moveTo>
                <a:lnTo>
                  <a:pt x="298" y="1380"/>
                </a:lnTo>
                <a:cubicBezTo>
                  <a:pt x="0" y="1082"/>
                  <a:pt x="0" y="597"/>
                  <a:pt x="298" y="299"/>
                </a:cubicBezTo>
                <a:lnTo>
                  <a:pt x="298" y="299"/>
                </a:lnTo>
                <a:cubicBezTo>
                  <a:pt x="596" y="0"/>
                  <a:pt x="1081" y="0"/>
                  <a:pt x="1379" y="299"/>
                </a:cubicBezTo>
                <a:lnTo>
                  <a:pt x="1920" y="839"/>
                </a:lnTo>
                <a:lnTo>
                  <a:pt x="1379" y="1380"/>
                </a:lnTo>
                <a:lnTo>
                  <a:pt x="1379" y="1380"/>
                </a:lnTo>
                <a:cubicBezTo>
                  <a:pt x="1081" y="1678"/>
                  <a:pt x="596" y="1678"/>
                  <a:pt x="298" y="13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5" name="Freeform 933">
            <a:extLst>
              <a:ext uri="{FF2B5EF4-FFF2-40B4-BE49-F238E27FC236}">
                <a16:creationId xmlns:a16="http://schemas.microsoft.com/office/drawing/2014/main" id="{657825F6-AE0B-764E-A16A-6545E24D54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996" y="6383864"/>
            <a:ext cx="979806" cy="915266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6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71219-C443-C247-A454-AB121626A995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C399-50FB-9948-B8CF-0E1F3F92501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68">
            <a:extLst>
              <a:ext uri="{FF2B5EF4-FFF2-40B4-BE49-F238E27FC236}">
                <a16:creationId xmlns:a16="http://schemas.microsoft.com/office/drawing/2014/main" id="{F2AD4599-949D-084F-A7FF-C0C228A3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747711"/>
            <a:ext cx="24377652" cy="4202097"/>
          </a:xfrm>
          <a:custGeom>
            <a:avLst/>
            <a:gdLst>
              <a:gd name="T0" fmla="*/ 19569 w 19570"/>
              <a:gd name="T1" fmla="*/ 1590 h 3374"/>
              <a:gd name="T2" fmla="*/ 19569 w 19570"/>
              <a:gd name="T3" fmla="*/ 1590 h 3374"/>
              <a:gd name="T4" fmla="*/ 17722 w 19570"/>
              <a:gd name="T5" fmla="*/ 2191 h 3374"/>
              <a:gd name="T6" fmla="*/ 17722 w 19570"/>
              <a:gd name="T7" fmla="*/ 2191 h 3374"/>
              <a:gd name="T8" fmla="*/ 15497 w 19570"/>
              <a:gd name="T9" fmla="*/ 1268 h 3374"/>
              <a:gd name="T10" fmla="*/ 15497 w 19570"/>
              <a:gd name="T11" fmla="*/ 1268 h 3374"/>
              <a:gd name="T12" fmla="*/ 14065 w 19570"/>
              <a:gd name="T13" fmla="*/ 317 h 3374"/>
              <a:gd name="T14" fmla="*/ 14065 w 19570"/>
              <a:gd name="T15" fmla="*/ 317 h 3374"/>
              <a:gd name="T16" fmla="*/ 12437 w 19570"/>
              <a:gd name="T17" fmla="*/ 0 h 3374"/>
              <a:gd name="T18" fmla="*/ 12437 w 19570"/>
              <a:gd name="T19" fmla="*/ 0 h 3374"/>
              <a:gd name="T20" fmla="*/ 10809 w 19570"/>
              <a:gd name="T21" fmla="*/ 317 h 3374"/>
              <a:gd name="T22" fmla="*/ 10809 w 19570"/>
              <a:gd name="T23" fmla="*/ 317 h 3374"/>
              <a:gd name="T24" fmla="*/ 9378 w 19570"/>
              <a:gd name="T25" fmla="*/ 1268 h 3374"/>
              <a:gd name="T26" fmla="*/ 9378 w 19570"/>
              <a:gd name="T27" fmla="*/ 1268 h 3374"/>
              <a:gd name="T28" fmla="*/ 7154 w 19570"/>
              <a:gd name="T29" fmla="*/ 2191 h 3374"/>
              <a:gd name="T30" fmla="*/ 7154 w 19570"/>
              <a:gd name="T31" fmla="*/ 2191 h 3374"/>
              <a:gd name="T32" fmla="*/ 4930 w 19570"/>
              <a:gd name="T33" fmla="*/ 1268 h 3374"/>
              <a:gd name="T34" fmla="*/ 4930 w 19570"/>
              <a:gd name="T35" fmla="*/ 1268 h 3374"/>
              <a:gd name="T36" fmla="*/ 3498 w 19570"/>
              <a:gd name="T37" fmla="*/ 317 h 3374"/>
              <a:gd name="T38" fmla="*/ 3498 w 19570"/>
              <a:gd name="T39" fmla="*/ 317 h 3374"/>
              <a:gd name="T40" fmla="*/ 1870 w 19570"/>
              <a:gd name="T41" fmla="*/ 0 h 3374"/>
              <a:gd name="T42" fmla="*/ 1870 w 19570"/>
              <a:gd name="T43" fmla="*/ 0 h 3374"/>
              <a:gd name="T44" fmla="*/ 242 w 19570"/>
              <a:gd name="T45" fmla="*/ 317 h 3374"/>
              <a:gd name="T46" fmla="*/ 242 w 19570"/>
              <a:gd name="T47" fmla="*/ 317 h 3374"/>
              <a:gd name="T48" fmla="*/ 0 w 19570"/>
              <a:gd name="T49" fmla="*/ 424 h 3374"/>
              <a:gd name="T50" fmla="*/ 0 w 19570"/>
              <a:gd name="T51" fmla="*/ 1799 h 3374"/>
              <a:gd name="T52" fmla="*/ 0 w 19570"/>
              <a:gd name="T53" fmla="*/ 1799 h 3374"/>
              <a:gd name="T54" fmla="*/ 1870 w 19570"/>
              <a:gd name="T55" fmla="*/ 1182 h 3374"/>
              <a:gd name="T56" fmla="*/ 1870 w 19570"/>
              <a:gd name="T57" fmla="*/ 1182 h 3374"/>
              <a:gd name="T58" fmla="*/ 4095 w 19570"/>
              <a:gd name="T59" fmla="*/ 2104 h 3374"/>
              <a:gd name="T60" fmla="*/ 4095 w 19570"/>
              <a:gd name="T61" fmla="*/ 2104 h 3374"/>
              <a:gd name="T62" fmla="*/ 5526 w 19570"/>
              <a:gd name="T63" fmla="*/ 3055 h 3374"/>
              <a:gd name="T64" fmla="*/ 5526 w 19570"/>
              <a:gd name="T65" fmla="*/ 3055 h 3374"/>
              <a:gd name="T66" fmla="*/ 7154 w 19570"/>
              <a:gd name="T67" fmla="*/ 3373 h 3374"/>
              <a:gd name="T68" fmla="*/ 7154 w 19570"/>
              <a:gd name="T69" fmla="*/ 3373 h 3374"/>
              <a:gd name="T70" fmla="*/ 8782 w 19570"/>
              <a:gd name="T71" fmla="*/ 3055 h 3374"/>
              <a:gd name="T72" fmla="*/ 8782 w 19570"/>
              <a:gd name="T73" fmla="*/ 3055 h 3374"/>
              <a:gd name="T74" fmla="*/ 10214 w 19570"/>
              <a:gd name="T75" fmla="*/ 2104 h 3374"/>
              <a:gd name="T76" fmla="*/ 10214 w 19570"/>
              <a:gd name="T77" fmla="*/ 2104 h 3374"/>
              <a:gd name="T78" fmla="*/ 12437 w 19570"/>
              <a:gd name="T79" fmla="*/ 1182 h 3374"/>
              <a:gd name="T80" fmla="*/ 12437 w 19570"/>
              <a:gd name="T81" fmla="*/ 1182 h 3374"/>
              <a:gd name="T82" fmla="*/ 14661 w 19570"/>
              <a:gd name="T83" fmla="*/ 2104 h 3374"/>
              <a:gd name="T84" fmla="*/ 14661 w 19570"/>
              <a:gd name="T85" fmla="*/ 2104 h 3374"/>
              <a:gd name="T86" fmla="*/ 16094 w 19570"/>
              <a:gd name="T87" fmla="*/ 3055 h 3374"/>
              <a:gd name="T88" fmla="*/ 16094 w 19570"/>
              <a:gd name="T89" fmla="*/ 3055 h 3374"/>
              <a:gd name="T90" fmla="*/ 17722 w 19570"/>
              <a:gd name="T91" fmla="*/ 3373 h 3374"/>
              <a:gd name="T92" fmla="*/ 17722 w 19570"/>
              <a:gd name="T93" fmla="*/ 3373 h 3374"/>
              <a:gd name="T94" fmla="*/ 19350 w 19570"/>
              <a:gd name="T95" fmla="*/ 3055 h 3374"/>
              <a:gd name="T96" fmla="*/ 19350 w 19570"/>
              <a:gd name="T97" fmla="*/ 3055 h 3374"/>
              <a:gd name="T98" fmla="*/ 19569 w 19570"/>
              <a:gd name="T99" fmla="*/ 2959 h 3374"/>
              <a:gd name="T100" fmla="*/ 19569 w 19570"/>
              <a:gd name="T101" fmla="*/ 1590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570" h="3374">
                <a:moveTo>
                  <a:pt x="19569" y="1590"/>
                </a:moveTo>
                <a:lnTo>
                  <a:pt x="19569" y="1590"/>
                </a:lnTo>
                <a:cubicBezTo>
                  <a:pt x="19035" y="1980"/>
                  <a:pt x="18394" y="2191"/>
                  <a:pt x="17722" y="2191"/>
                </a:cubicBezTo>
                <a:lnTo>
                  <a:pt x="17722" y="2191"/>
                </a:lnTo>
                <a:cubicBezTo>
                  <a:pt x="16882" y="2191"/>
                  <a:pt x="16092" y="1863"/>
                  <a:pt x="15497" y="1268"/>
                </a:cubicBezTo>
                <a:lnTo>
                  <a:pt x="15497" y="1268"/>
                </a:lnTo>
                <a:cubicBezTo>
                  <a:pt x="15084" y="855"/>
                  <a:pt x="14603" y="535"/>
                  <a:pt x="14065" y="317"/>
                </a:cubicBezTo>
                <a:lnTo>
                  <a:pt x="14065" y="317"/>
                </a:lnTo>
                <a:cubicBezTo>
                  <a:pt x="13547" y="107"/>
                  <a:pt x="12999" y="0"/>
                  <a:pt x="12437" y="0"/>
                </a:cubicBezTo>
                <a:lnTo>
                  <a:pt x="12437" y="0"/>
                </a:lnTo>
                <a:cubicBezTo>
                  <a:pt x="11876" y="0"/>
                  <a:pt x="11328" y="107"/>
                  <a:pt x="10809" y="317"/>
                </a:cubicBezTo>
                <a:lnTo>
                  <a:pt x="10809" y="317"/>
                </a:lnTo>
                <a:cubicBezTo>
                  <a:pt x="10272" y="535"/>
                  <a:pt x="9791" y="855"/>
                  <a:pt x="9378" y="1268"/>
                </a:cubicBezTo>
                <a:lnTo>
                  <a:pt x="9378" y="1268"/>
                </a:lnTo>
                <a:cubicBezTo>
                  <a:pt x="8784" y="1863"/>
                  <a:pt x="7994" y="2191"/>
                  <a:pt x="7154" y="2191"/>
                </a:cubicBezTo>
                <a:lnTo>
                  <a:pt x="7154" y="2191"/>
                </a:lnTo>
                <a:cubicBezTo>
                  <a:pt x="6315" y="2191"/>
                  <a:pt x="5525" y="1863"/>
                  <a:pt x="4930" y="1268"/>
                </a:cubicBezTo>
                <a:lnTo>
                  <a:pt x="4930" y="1268"/>
                </a:lnTo>
                <a:cubicBezTo>
                  <a:pt x="4517" y="855"/>
                  <a:pt x="4035" y="535"/>
                  <a:pt x="3498" y="317"/>
                </a:cubicBezTo>
                <a:lnTo>
                  <a:pt x="3498" y="317"/>
                </a:lnTo>
                <a:cubicBezTo>
                  <a:pt x="2980" y="107"/>
                  <a:pt x="2432" y="0"/>
                  <a:pt x="1870" y="0"/>
                </a:cubicBezTo>
                <a:lnTo>
                  <a:pt x="1870" y="0"/>
                </a:lnTo>
                <a:cubicBezTo>
                  <a:pt x="1309" y="0"/>
                  <a:pt x="761" y="107"/>
                  <a:pt x="242" y="317"/>
                </a:cubicBezTo>
                <a:lnTo>
                  <a:pt x="242" y="317"/>
                </a:lnTo>
                <a:cubicBezTo>
                  <a:pt x="160" y="350"/>
                  <a:pt x="79" y="387"/>
                  <a:pt x="0" y="424"/>
                </a:cubicBezTo>
                <a:lnTo>
                  <a:pt x="0" y="1799"/>
                </a:lnTo>
                <a:lnTo>
                  <a:pt x="0" y="1799"/>
                </a:lnTo>
                <a:cubicBezTo>
                  <a:pt x="539" y="1399"/>
                  <a:pt x="1188" y="1182"/>
                  <a:pt x="1870" y="1182"/>
                </a:cubicBezTo>
                <a:lnTo>
                  <a:pt x="1870" y="1182"/>
                </a:lnTo>
                <a:cubicBezTo>
                  <a:pt x="2710" y="1182"/>
                  <a:pt x="3499" y="1510"/>
                  <a:pt x="4095" y="2104"/>
                </a:cubicBezTo>
                <a:lnTo>
                  <a:pt x="4095" y="2104"/>
                </a:lnTo>
                <a:cubicBezTo>
                  <a:pt x="4507" y="2518"/>
                  <a:pt x="4989" y="2837"/>
                  <a:pt x="5526" y="3055"/>
                </a:cubicBezTo>
                <a:lnTo>
                  <a:pt x="5526" y="3055"/>
                </a:lnTo>
                <a:cubicBezTo>
                  <a:pt x="6045" y="3266"/>
                  <a:pt x="6593" y="3373"/>
                  <a:pt x="7154" y="3373"/>
                </a:cubicBezTo>
                <a:lnTo>
                  <a:pt x="7154" y="3373"/>
                </a:lnTo>
                <a:cubicBezTo>
                  <a:pt x="7716" y="3373"/>
                  <a:pt x="8264" y="3266"/>
                  <a:pt x="8782" y="3055"/>
                </a:cubicBezTo>
                <a:lnTo>
                  <a:pt x="8782" y="3055"/>
                </a:lnTo>
                <a:cubicBezTo>
                  <a:pt x="9320" y="2837"/>
                  <a:pt x="9800" y="2518"/>
                  <a:pt x="10214" y="2104"/>
                </a:cubicBezTo>
                <a:lnTo>
                  <a:pt x="10214" y="2104"/>
                </a:lnTo>
                <a:cubicBezTo>
                  <a:pt x="10808" y="1510"/>
                  <a:pt x="11598" y="1182"/>
                  <a:pt x="12437" y="1182"/>
                </a:cubicBezTo>
                <a:lnTo>
                  <a:pt x="12437" y="1182"/>
                </a:lnTo>
                <a:cubicBezTo>
                  <a:pt x="13277" y="1182"/>
                  <a:pt x="14067" y="1510"/>
                  <a:pt x="14661" y="2104"/>
                </a:cubicBezTo>
                <a:lnTo>
                  <a:pt x="14661" y="2104"/>
                </a:lnTo>
                <a:cubicBezTo>
                  <a:pt x="15075" y="2518"/>
                  <a:pt x="15556" y="2837"/>
                  <a:pt x="16094" y="3055"/>
                </a:cubicBezTo>
                <a:lnTo>
                  <a:pt x="16094" y="3055"/>
                </a:lnTo>
                <a:cubicBezTo>
                  <a:pt x="16612" y="3266"/>
                  <a:pt x="17160" y="3373"/>
                  <a:pt x="17722" y="3373"/>
                </a:cubicBezTo>
                <a:lnTo>
                  <a:pt x="17722" y="3373"/>
                </a:lnTo>
                <a:cubicBezTo>
                  <a:pt x="18283" y="3373"/>
                  <a:pt x="18831" y="3266"/>
                  <a:pt x="19350" y="3055"/>
                </a:cubicBezTo>
                <a:lnTo>
                  <a:pt x="19350" y="3055"/>
                </a:lnTo>
                <a:cubicBezTo>
                  <a:pt x="19424" y="3025"/>
                  <a:pt x="19497" y="2993"/>
                  <a:pt x="19569" y="2959"/>
                </a:cubicBezTo>
                <a:lnTo>
                  <a:pt x="19569" y="159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2AA5674-6C3E-1440-A71B-0B355A62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" y="9450806"/>
            <a:ext cx="24145697" cy="2789161"/>
          </a:xfrm>
          <a:custGeom>
            <a:avLst/>
            <a:gdLst>
              <a:gd name="connsiteX0" fmla="*/ 22675891 w 24145697"/>
              <a:gd name="connsiteY0" fmla="*/ 2686048 h 2789161"/>
              <a:gd name="connsiteX1" fmla="*/ 22684581 w 24145697"/>
              <a:gd name="connsiteY1" fmla="*/ 2748918 h 2789161"/>
              <a:gd name="connsiteX2" fmla="*/ 22076247 w 24145697"/>
              <a:gd name="connsiteY2" fmla="*/ 2789155 h 2789161"/>
              <a:gd name="connsiteX3" fmla="*/ 21922301 w 24145697"/>
              <a:gd name="connsiteY3" fmla="*/ 2786640 h 2789161"/>
              <a:gd name="connsiteX4" fmla="*/ 21924785 w 24145697"/>
              <a:gd name="connsiteY4" fmla="*/ 2722513 h 2789161"/>
              <a:gd name="connsiteX5" fmla="*/ 22675891 w 24145697"/>
              <a:gd name="connsiteY5" fmla="*/ 2686048 h 2789161"/>
              <a:gd name="connsiteX6" fmla="*/ 8155972 w 24145697"/>
              <a:gd name="connsiteY6" fmla="*/ 2664076 h 2789161"/>
              <a:gd name="connsiteX7" fmla="*/ 8908295 w 24145697"/>
              <a:gd name="connsiteY7" fmla="*/ 2725368 h 2789161"/>
              <a:gd name="connsiteX8" fmla="*/ 8908295 w 24145697"/>
              <a:gd name="connsiteY8" fmla="*/ 2789161 h 2789161"/>
              <a:gd name="connsiteX9" fmla="*/ 8146024 w 24145697"/>
              <a:gd name="connsiteY9" fmla="*/ 2726619 h 2789161"/>
              <a:gd name="connsiteX10" fmla="*/ 10397744 w 24145697"/>
              <a:gd name="connsiteY10" fmla="*/ 2482807 h 2789161"/>
              <a:gd name="connsiteX11" fmla="*/ 10418853 w 24145697"/>
              <a:gd name="connsiteY11" fmla="*/ 2542730 h 2789161"/>
              <a:gd name="connsiteX12" fmla="*/ 9677499 w 24145697"/>
              <a:gd name="connsiteY12" fmla="*/ 2728743 h 2789161"/>
              <a:gd name="connsiteX13" fmla="*/ 9667565 w 24145697"/>
              <a:gd name="connsiteY13" fmla="*/ 2666322 h 2789161"/>
              <a:gd name="connsiteX14" fmla="*/ 10397744 w 24145697"/>
              <a:gd name="connsiteY14" fmla="*/ 2482807 h 2789161"/>
              <a:gd name="connsiteX15" fmla="*/ 20445233 w 24145697"/>
              <a:gd name="connsiteY15" fmla="*/ 2433376 h 2789161"/>
              <a:gd name="connsiteX16" fmla="*/ 21174013 w 24145697"/>
              <a:gd name="connsiteY16" fmla="*/ 2639271 h 2789161"/>
              <a:gd name="connsiteX17" fmla="*/ 21161513 w 24145697"/>
              <a:gd name="connsiteY17" fmla="*/ 2701288 h 2789161"/>
              <a:gd name="connsiteX18" fmla="*/ 20422733 w 24145697"/>
              <a:gd name="connsiteY18" fmla="*/ 2492912 h 2789161"/>
              <a:gd name="connsiteX19" fmla="*/ 24117121 w 24145697"/>
              <a:gd name="connsiteY19" fmla="*/ 2252107 h 2789161"/>
              <a:gd name="connsiteX20" fmla="*/ 24145697 w 24145697"/>
              <a:gd name="connsiteY20" fmla="*/ 2309491 h 2789161"/>
              <a:gd name="connsiteX21" fmla="*/ 23433771 w 24145697"/>
              <a:gd name="connsiteY21" fmla="*/ 2591422 h 2789161"/>
              <a:gd name="connsiteX22" fmla="*/ 23416377 w 24145697"/>
              <a:gd name="connsiteY22" fmla="*/ 2530295 h 2789161"/>
              <a:gd name="connsiteX23" fmla="*/ 24117121 w 24145697"/>
              <a:gd name="connsiteY23" fmla="*/ 2252107 h 2789161"/>
              <a:gd name="connsiteX24" fmla="*/ 6730080 w 24145697"/>
              <a:gd name="connsiteY24" fmla="*/ 2180701 h 2789161"/>
              <a:gd name="connsiteX25" fmla="*/ 7425198 w 24145697"/>
              <a:gd name="connsiteY25" fmla="*/ 2480944 h 2789161"/>
              <a:gd name="connsiteX26" fmla="*/ 7403981 w 24145697"/>
              <a:gd name="connsiteY26" fmla="*/ 2541989 h 2789161"/>
              <a:gd name="connsiteX27" fmla="*/ 6701378 w 24145697"/>
              <a:gd name="connsiteY27" fmla="*/ 2236763 h 2789161"/>
              <a:gd name="connsiteX28" fmla="*/ 11724729 w 24145697"/>
              <a:gd name="connsiteY28" fmla="*/ 1774224 h 2789161"/>
              <a:gd name="connsiteX29" fmla="*/ 11764617 w 24145697"/>
              <a:gd name="connsiteY29" fmla="*/ 1824026 h 2789161"/>
              <a:gd name="connsiteX30" fmla="*/ 11120149 w 24145697"/>
              <a:gd name="connsiteY30" fmla="*/ 2239877 h 2789161"/>
              <a:gd name="connsiteX31" fmla="*/ 11090233 w 24145697"/>
              <a:gd name="connsiteY31" fmla="*/ 2183849 h 2789161"/>
              <a:gd name="connsiteX32" fmla="*/ 11724729 w 24145697"/>
              <a:gd name="connsiteY32" fmla="*/ 1774224 h 2789161"/>
              <a:gd name="connsiteX33" fmla="*/ 19144147 w 24145697"/>
              <a:gd name="connsiteY33" fmla="*/ 1675351 h 2789161"/>
              <a:gd name="connsiteX34" fmla="*/ 19762335 w 24145697"/>
              <a:gd name="connsiteY34" fmla="*/ 2107957 h 2789161"/>
              <a:gd name="connsiteX35" fmla="*/ 19731301 w 24145697"/>
              <a:gd name="connsiteY35" fmla="*/ 2162971 h 2789161"/>
              <a:gd name="connsiteX36" fmla="*/ 19104425 w 24145697"/>
              <a:gd name="connsiteY36" fmla="*/ 1725363 h 2789161"/>
              <a:gd name="connsiteX37" fmla="*/ 5531081 w 24145697"/>
              <a:gd name="connsiteY37" fmla="*/ 1268874 h 2789161"/>
              <a:gd name="connsiteX38" fmla="*/ 5642052 w 24145697"/>
              <a:gd name="connsiteY38" fmla="*/ 1374370 h 2789161"/>
              <a:gd name="connsiteX39" fmla="*/ 6095911 w 24145697"/>
              <a:gd name="connsiteY39" fmla="*/ 1772773 h 2789161"/>
              <a:gd name="connsiteX40" fmla="*/ 6057258 w 24145697"/>
              <a:gd name="connsiteY40" fmla="*/ 1822418 h 2789161"/>
              <a:gd name="connsiteX41" fmla="*/ 5595918 w 24145697"/>
              <a:gd name="connsiteY41" fmla="*/ 1419051 h 2789161"/>
              <a:gd name="connsiteX42" fmla="*/ 5487440 w 24145697"/>
              <a:gd name="connsiteY42" fmla="*/ 1314796 h 2789161"/>
              <a:gd name="connsiteX43" fmla="*/ 12887461 w 24145697"/>
              <a:gd name="connsiteY43" fmla="*/ 790987 h 2789161"/>
              <a:gd name="connsiteX44" fmla="*/ 12923622 w 24145697"/>
              <a:gd name="connsiteY44" fmla="*/ 843046 h 2789161"/>
              <a:gd name="connsiteX45" fmla="*/ 12331331 w 24145697"/>
              <a:gd name="connsiteY45" fmla="*/ 1311578 h 2789161"/>
              <a:gd name="connsiteX46" fmla="*/ 12287688 w 24145697"/>
              <a:gd name="connsiteY46" fmla="*/ 1265717 h 2789161"/>
              <a:gd name="connsiteX47" fmla="*/ 12887461 w 24145697"/>
              <a:gd name="connsiteY47" fmla="*/ 790987 h 2789161"/>
              <a:gd name="connsiteX48" fmla="*/ 17967955 w 24145697"/>
              <a:gd name="connsiteY48" fmla="*/ 703096 h 2789161"/>
              <a:gd name="connsiteX49" fmla="*/ 18581355 w 24145697"/>
              <a:gd name="connsiteY49" fmla="*/ 1159903 h 2789161"/>
              <a:gd name="connsiteX50" fmla="*/ 18539137 w 24145697"/>
              <a:gd name="connsiteY50" fmla="*/ 1207201 h 2789161"/>
              <a:gd name="connsiteX51" fmla="*/ 17934429 w 24145697"/>
              <a:gd name="connsiteY51" fmla="*/ 756618 h 2789161"/>
              <a:gd name="connsiteX52" fmla="*/ 4266747 w 24145697"/>
              <a:gd name="connsiteY52" fmla="*/ 417467 h 2789161"/>
              <a:gd name="connsiteX53" fmla="*/ 4936893 w 24145697"/>
              <a:gd name="connsiteY53" fmla="*/ 792204 h 2789161"/>
              <a:gd name="connsiteX54" fmla="*/ 4901950 w 24145697"/>
              <a:gd name="connsiteY54" fmla="*/ 844667 h 2789161"/>
              <a:gd name="connsiteX55" fmla="*/ 4240539 w 24145697"/>
              <a:gd name="connsiteY55" fmla="*/ 476176 h 2789161"/>
              <a:gd name="connsiteX56" fmla="*/ 534192 w 24145697"/>
              <a:gd name="connsiteY56" fmla="*/ 357046 h 2789161"/>
              <a:gd name="connsiteX57" fmla="*/ 559037 w 24145697"/>
              <a:gd name="connsiteY57" fmla="*/ 415157 h 2789161"/>
              <a:gd name="connsiteX58" fmla="*/ 0 w 24145697"/>
              <a:gd name="connsiteY58" fmla="*/ 690877 h 2789161"/>
              <a:gd name="connsiteX59" fmla="*/ 0 w 24145697"/>
              <a:gd name="connsiteY59" fmla="*/ 617928 h 2789161"/>
              <a:gd name="connsiteX60" fmla="*/ 534192 w 24145697"/>
              <a:gd name="connsiteY60" fmla="*/ 357046 h 2789161"/>
              <a:gd name="connsiteX61" fmla="*/ 14275237 w 24145697"/>
              <a:gd name="connsiteY61" fmla="*/ 159301 h 2789161"/>
              <a:gd name="connsiteX62" fmla="*/ 14291373 w 24145697"/>
              <a:gd name="connsiteY62" fmla="*/ 221770 h 2789161"/>
              <a:gd name="connsiteX63" fmla="*/ 13582627 w 24145697"/>
              <a:gd name="connsiteY63" fmla="*/ 476642 h 2789161"/>
              <a:gd name="connsiteX64" fmla="*/ 13556561 w 24145697"/>
              <a:gd name="connsiteY64" fmla="*/ 419170 h 2789161"/>
              <a:gd name="connsiteX65" fmla="*/ 14275237 w 24145697"/>
              <a:gd name="connsiteY65" fmla="*/ 159301 h 2789161"/>
              <a:gd name="connsiteX66" fmla="*/ 16559706 w 24145697"/>
              <a:gd name="connsiteY66" fmla="*/ 120845 h 2789161"/>
              <a:gd name="connsiteX67" fmla="*/ 17290505 w 24145697"/>
              <a:gd name="connsiteY67" fmla="*/ 352508 h 2789161"/>
              <a:gd name="connsiteX68" fmla="*/ 17266769 w 24145697"/>
              <a:gd name="connsiteY68" fmla="*/ 410733 h 2789161"/>
              <a:gd name="connsiteX69" fmla="*/ 16544715 w 24145697"/>
              <a:gd name="connsiteY69" fmla="*/ 181548 h 2789161"/>
              <a:gd name="connsiteX70" fmla="*/ 2791160 w 24145697"/>
              <a:gd name="connsiteY70" fmla="*/ 21972 h 2789161"/>
              <a:gd name="connsiteX71" fmla="*/ 3547182 w 24145697"/>
              <a:gd name="connsiteY71" fmla="*/ 160832 h 2789161"/>
              <a:gd name="connsiteX72" fmla="*/ 3530937 w 24145697"/>
              <a:gd name="connsiteY72" fmla="*/ 223950 h 2789161"/>
              <a:gd name="connsiteX73" fmla="*/ 2784912 w 24145697"/>
              <a:gd name="connsiteY73" fmla="*/ 86352 h 2789161"/>
              <a:gd name="connsiteX74" fmla="*/ 2021892 w 24145697"/>
              <a:gd name="connsiteY74" fmla="*/ 5495 h 2789161"/>
              <a:gd name="connsiteX75" fmla="*/ 2025635 w 24145697"/>
              <a:gd name="connsiteY75" fmla="*/ 69073 h 2789161"/>
              <a:gd name="connsiteX76" fmla="*/ 1277090 w 24145697"/>
              <a:gd name="connsiteY76" fmla="*/ 180022 h 2789161"/>
              <a:gd name="connsiteX77" fmla="*/ 1263367 w 24145697"/>
              <a:gd name="connsiteY77" fmla="*/ 118938 h 2789161"/>
              <a:gd name="connsiteX78" fmla="*/ 2021892 w 24145697"/>
              <a:gd name="connsiteY78" fmla="*/ 5495 h 2789161"/>
              <a:gd name="connsiteX79" fmla="*/ 15494814 w 24145697"/>
              <a:gd name="connsiteY79" fmla="*/ 0 h 2789161"/>
              <a:gd name="connsiteX80" fmla="*/ 15801919 w 24145697"/>
              <a:gd name="connsiteY80" fmla="*/ 8789 h 2789161"/>
              <a:gd name="connsiteX81" fmla="*/ 15798173 w 24145697"/>
              <a:gd name="connsiteY81" fmla="*/ 72821 h 2789161"/>
              <a:gd name="connsiteX82" fmla="*/ 15494814 w 24145697"/>
              <a:gd name="connsiteY82" fmla="*/ 64032 h 2789161"/>
              <a:gd name="connsiteX83" fmla="*/ 15040398 w 24145697"/>
              <a:gd name="connsiteY83" fmla="*/ 86631 h 2789161"/>
              <a:gd name="connsiteX84" fmla="*/ 15034156 w 24145697"/>
              <a:gd name="connsiteY84" fmla="*/ 22600 h 2789161"/>
              <a:gd name="connsiteX85" fmla="*/ 15494814 w 24145697"/>
              <a:gd name="connsiteY85" fmla="*/ 0 h 27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4145697" h="2789161">
                <a:moveTo>
                  <a:pt x="22675891" y="2686048"/>
                </a:moveTo>
                <a:lnTo>
                  <a:pt x="22684581" y="2748918"/>
                </a:lnTo>
                <a:cubicBezTo>
                  <a:pt x="22483459" y="2775323"/>
                  <a:pt x="22278611" y="2789155"/>
                  <a:pt x="22076247" y="2789155"/>
                </a:cubicBezTo>
                <a:cubicBezTo>
                  <a:pt x="22025347" y="2789155"/>
                  <a:pt x="21973203" y="2787897"/>
                  <a:pt x="21922301" y="2786640"/>
                </a:cubicBezTo>
                <a:lnTo>
                  <a:pt x="21924785" y="2722513"/>
                </a:lnTo>
                <a:cubicBezTo>
                  <a:pt x="22174325" y="2731314"/>
                  <a:pt x="22427591" y="2718740"/>
                  <a:pt x="22675891" y="2686048"/>
                </a:cubicBezTo>
                <a:close/>
                <a:moveTo>
                  <a:pt x="8155972" y="2664076"/>
                </a:moveTo>
                <a:cubicBezTo>
                  <a:pt x="8404670" y="2705354"/>
                  <a:pt x="8657105" y="2725368"/>
                  <a:pt x="8908295" y="2725368"/>
                </a:cubicBezTo>
                <a:lnTo>
                  <a:pt x="8908295" y="2789161"/>
                </a:lnTo>
                <a:cubicBezTo>
                  <a:pt x="8653374" y="2789161"/>
                  <a:pt x="8397208" y="2767897"/>
                  <a:pt x="8146024" y="2726619"/>
                </a:cubicBezTo>
                <a:close/>
                <a:moveTo>
                  <a:pt x="10397744" y="2482807"/>
                </a:moveTo>
                <a:lnTo>
                  <a:pt x="10418853" y="2542730"/>
                </a:lnTo>
                <a:cubicBezTo>
                  <a:pt x="10177945" y="2625125"/>
                  <a:pt x="9928343" y="2687545"/>
                  <a:pt x="9677499" y="2728743"/>
                </a:cubicBezTo>
                <a:lnTo>
                  <a:pt x="9667565" y="2666322"/>
                </a:lnTo>
                <a:cubicBezTo>
                  <a:pt x="9914683" y="2625125"/>
                  <a:pt x="10160559" y="2563953"/>
                  <a:pt x="10397744" y="2482807"/>
                </a:cubicBezTo>
                <a:close/>
                <a:moveTo>
                  <a:pt x="20445233" y="2433376"/>
                </a:moveTo>
                <a:cubicBezTo>
                  <a:pt x="20681493" y="2521440"/>
                  <a:pt x="20926503" y="2590898"/>
                  <a:pt x="21174013" y="2639271"/>
                </a:cubicBezTo>
                <a:lnTo>
                  <a:pt x="21161513" y="2701288"/>
                </a:lnTo>
                <a:cubicBezTo>
                  <a:pt x="20910253" y="2651674"/>
                  <a:pt x="20661491" y="2580975"/>
                  <a:pt x="20422733" y="2492912"/>
                </a:cubicBezTo>
                <a:close/>
                <a:moveTo>
                  <a:pt x="24117121" y="2252107"/>
                </a:moveTo>
                <a:lnTo>
                  <a:pt x="24145697" y="2309491"/>
                </a:lnTo>
                <a:cubicBezTo>
                  <a:pt x="23917085" y="2421764"/>
                  <a:pt x="23678535" y="2516573"/>
                  <a:pt x="23433771" y="2591422"/>
                </a:cubicBezTo>
                <a:lnTo>
                  <a:pt x="23416377" y="2530295"/>
                </a:lnTo>
                <a:cubicBezTo>
                  <a:pt x="23657413" y="2456694"/>
                  <a:pt x="23892237" y="2363133"/>
                  <a:pt x="24117121" y="2252107"/>
                </a:cubicBezTo>
                <a:close/>
                <a:moveTo>
                  <a:pt x="6730080" y="2180701"/>
                </a:moveTo>
                <a:cubicBezTo>
                  <a:pt x="6952220" y="2300300"/>
                  <a:pt x="7186836" y="2401211"/>
                  <a:pt x="7425198" y="2480944"/>
                </a:cubicBezTo>
                <a:lnTo>
                  <a:pt x="7403981" y="2541989"/>
                </a:lnTo>
                <a:cubicBezTo>
                  <a:pt x="7161876" y="2459765"/>
                  <a:pt x="6926012" y="2357608"/>
                  <a:pt x="6701378" y="2236763"/>
                </a:cubicBezTo>
                <a:close/>
                <a:moveTo>
                  <a:pt x="11724729" y="1774224"/>
                </a:moveTo>
                <a:lnTo>
                  <a:pt x="11764617" y="1824026"/>
                </a:lnTo>
                <a:cubicBezTo>
                  <a:pt x="11561430" y="1979659"/>
                  <a:pt x="11344528" y="2120351"/>
                  <a:pt x="11120149" y="2239877"/>
                </a:cubicBezTo>
                <a:lnTo>
                  <a:pt x="11090233" y="2183849"/>
                </a:lnTo>
                <a:cubicBezTo>
                  <a:pt x="11312119" y="2065568"/>
                  <a:pt x="11525281" y="1927367"/>
                  <a:pt x="11724729" y="1774224"/>
                </a:cubicBezTo>
                <a:close/>
                <a:moveTo>
                  <a:pt x="19144147" y="1675351"/>
                </a:moveTo>
                <a:cubicBezTo>
                  <a:pt x="19337797" y="1836641"/>
                  <a:pt x="19546341" y="1981676"/>
                  <a:pt x="19762335" y="2107957"/>
                </a:cubicBezTo>
                <a:lnTo>
                  <a:pt x="19731301" y="2162971"/>
                </a:lnTo>
                <a:cubicBezTo>
                  <a:pt x="19511583" y="2035439"/>
                  <a:pt x="19300555" y="1887903"/>
                  <a:pt x="19104425" y="1725363"/>
                </a:cubicBezTo>
                <a:close/>
                <a:moveTo>
                  <a:pt x="5531081" y="1268874"/>
                </a:moveTo>
                <a:cubicBezTo>
                  <a:pt x="5568486" y="1303626"/>
                  <a:pt x="5604646" y="1339618"/>
                  <a:pt x="5642052" y="1374370"/>
                </a:cubicBezTo>
                <a:cubicBezTo>
                  <a:pt x="5784194" y="1517100"/>
                  <a:pt x="5937559" y="1651142"/>
                  <a:pt x="6095911" y="1772773"/>
                </a:cubicBezTo>
                <a:lnTo>
                  <a:pt x="6057258" y="1822418"/>
                </a:lnTo>
                <a:cubicBezTo>
                  <a:pt x="5896412" y="1699546"/>
                  <a:pt x="5741801" y="1563022"/>
                  <a:pt x="5595918" y="1419051"/>
                </a:cubicBezTo>
                <a:cubicBezTo>
                  <a:pt x="5561005" y="1384299"/>
                  <a:pt x="5523599" y="1348306"/>
                  <a:pt x="5487440" y="1314796"/>
                </a:cubicBezTo>
                <a:close/>
                <a:moveTo>
                  <a:pt x="12887461" y="790987"/>
                </a:moveTo>
                <a:lnTo>
                  <a:pt x="12923622" y="843046"/>
                </a:lnTo>
                <a:cubicBezTo>
                  <a:pt x="12714138" y="981871"/>
                  <a:pt x="12514629" y="1139288"/>
                  <a:pt x="12331331" y="1311578"/>
                </a:cubicBezTo>
                <a:lnTo>
                  <a:pt x="12287688" y="1265717"/>
                </a:lnTo>
                <a:cubicBezTo>
                  <a:pt x="12474727" y="1090947"/>
                  <a:pt x="12675483" y="932290"/>
                  <a:pt x="12887461" y="790987"/>
                </a:cubicBezTo>
                <a:close/>
                <a:moveTo>
                  <a:pt x="17967955" y="703096"/>
                </a:moveTo>
                <a:cubicBezTo>
                  <a:pt x="18184011" y="837524"/>
                  <a:pt x="18388891" y="990623"/>
                  <a:pt x="18581355" y="1159903"/>
                </a:cubicBezTo>
                <a:lnTo>
                  <a:pt x="18539137" y="1207201"/>
                </a:lnTo>
                <a:cubicBezTo>
                  <a:pt x="18350399" y="1041656"/>
                  <a:pt x="18146761" y="889802"/>
                  <a:pt x="17934429" y="756618"/>
                </a:cubicBezTo>
                <a:close/>
                <a:moveTo>
                  <a:pt x="4266747" y="417467"/>
                </a:moveTo>
                <a:cubicBezTo>
                  <a:pt x="4498864" y="523642"/>
                  <a:pt x="4725990" y="648555"/>
                  <a:pt x="4936893" y="792204"/>
                </a:cubicBezTo>
                <a:lnTo>
                  <a:pt x="4901950" y="844667"/>
                </a:lnTo>
                <a:cubicBezTo>
                  <a:pt x="4692295" y="703516"/>
                  <a:pt x="4470162" y="581102"/>
                  <a:pt x="4240539" y="476176"/>
                </a:cubicBezTo>
                <a:close/>
                <a:moveTo>
                  <a:pt x="534192" y="357046"/>
                </a:moveTo>
                <a:lnTo>
                  <a:pt x="559037" y="415157"/>
                </a:lnTo>
                <a:cubicBezTo>
                  <a:pt x="366480" y="494287"/>
                  <a:pt x="178892" y="587018"/>
                  <a:pt x="0" y="690877"/>
                </a:cubicBezTo>
                <a:lnTo>
                  <a:pt x="0" y="617928"/>
                </a:lnTo>
                <a:cubicBezTo>
                  <a:pt x="172681" y="520252"/>
                  <a:pt x="351572" y="431231"/>
                  <a:pt x="534192" y="357046"/>
                </a:cubicBezTo>
                <a:close/>
                <a:moveTo>
                  <a:pt x="14275237" y="159301"/>
                </a:moveTo>
                <a:lnTo>
                  <a:pt x="14291373" y="221770"/>
                </a:lnTo>
                <a:cubicBezTo>
                  <a:pt x="14049332" y="286737"/>
                  <a:pt x="13811014" y="372944"/>
                  <a:pt x="13582627" y="476642"/>
                </a:cubicBezTo>
                <a:lnTo>
                  <a:pt x="13556561" y="419170"/>
                </a:lnTo>
                <a:cubicBezTo>
                  <a:pt x="13787431" y="312974"/>
                  <a:pt x="14029472" y="226767"/>
                  <a:pt x="14275237" y="159301"/>
                </a:cubicBezTo>
                <a:close/>
                <a:moveTo>
                  <a:pt x="16559706" y="120845"/>
                </a:moveTo>
                <a:cubicBezTo>
                  <a:pt x="16809551" y="177832"/>
                  <a:pt x="17054401" y="255878"/>
                  <a:pt x="17290505" y="352508"/>
                </a:cubicBezTo>
                <a:lnTo>
                  <a:pt x="17266769" y="410733"/>
                </a:lnTo>
                <a:cubicBezTo>
                  <a:pt x="17033163" y="315343"/>
                  <a:pt x="16790813" y="238535"/>
                  <a:pt x="16544715" y="181548"/>
                </a:cubicBezTo>
                <a:close/>
                <a:moveTo>
                  <a:pt x="2791160" y="21972"/>
                </a:moveTo>
                <a:cubicBezTo>
                  <a:pt x="3046083" y="48482"/>
                  <a:pt x="3299757" y="95189"/>
                  <a:pt x="3547182" y="160832"/>
                </a:cubicBezTo>
                <a:lnTo>
                  <a:pt x="3530937" y="223950"/>
                </a:lnTo>
                <a:cubicBezTo>
                  <a:pt x="3287260" y="157045"/>
                  <a:pt x="3036086" y="111600"/>
                  <a:pt x="2784912" y="86352"/>
                </a:cubicBezTo>
                <a:close/>
                <a:moveTo>
                  <a:pt x="2021892" y="5495"/>
                </a:moveTo>
                <a:lnTo>
                  <a:pt x="2025635" y="69073"/>
                </a:lnTo>
                <a:cubicBezTo>
                  <a:pt x="1774872" y="86526"/>
                  <a:pt x="1522862" y="123924"/>
                  <a:pt x="1277090" y="180022"/>
                </a:cubicBezTo>
                <a:lnTo>
                  <a:pt x="1263367" y="118938"/>
                </a:lnTo>
                <a:cubicBezTo>
                  <a:pt x="1511634" y="61593"/>
                  <a:pt x="1767387" y="22948"/>
                  <a:pt x="2021892" y="5495"/>
                </a:cubicBezTo>
                <a:close/>
                <a:moveTo>
                  <a:pt x="15494814" y="0"/>
                </a:moveTo>
                <a:cubicBezTo>
                  <a:pt x="15597182" y="0"/>
                  <a:pt x="15700799" y="2511"/>
                  <a:pt x="15801919" y="8789"/>
                </a:cubicBezTo>
                <a:lnTo>
                  <a:pt x="15798173" y="72821"/>
                </a:lnTo>
                <a:cubicBezTo>
                  <a:pt x="15698302" y="66543"/>
                  <a:pt x="15595933" y="64032"/>
                  <a:pt x="15494814" y="64032"/>
                </a:cubicBezTo>
                <a:cubicBezTo>
                  <a:pt x="15343758" y="64032"/>
                  <a:pt x="15191454" y="71565"/>
                  <a:pt x="15040398" y="86631"/>
                </a:cubicBezTo>
                <a:lnTo>
                  <a:pt x="15034156" y="22600"/>
                </a:lnTo>
                <a:cubicBezTo>
                  <a:pt x="15187709" y="7533"/>
                  <a:pt x="15342509" y="0"/>
                  <a:pt x="154948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87">
            <a:extLst>
              <a:ext uri="{FF2B5EF4-FFF2-40B4-BE49-F238E27FC236}">
                <a16:creationId xmlns:a16="http://schemas.microsoft.com/office/drawing/2014/main" id="{C7259200-E118-1F4B-BE40-2CBCD343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48" y="8231375"/>
            <a:ext cx="884364" cy="1169997"/>
          </a:xfrm>
          <a:custGeom>
            <a:avLst/>
            <a:gdLst>
              <a:gd name="T0" fmla="*/ 710 w 711"/>
              <a:gd name="T1" fmla="*/ 354 h 940"/>
              <a:gd name="T2" fmla="*/ 710 w 711"/>
              <a:gd name="T3" fmla="*/ 354 h 940"/>
              <a:gd name="T4" fmla="*/ 355 w 711"/>
              <a:gd name="T5" fmla="*/ 0 h 940"/>
              <a:gd name="T6" fmla="*/ 355 w 711"/>
              <a:gd name="T7" fmla="*/ 0 h 940"/>
              <a:gd name="T8" fmla="*/ 0 w 711"/>
              <a:gd name="T9" fmla="*/ 354 h 940"/>
              <a:gd name="T10" fmla="*/ 0 w 711"/>
              <a:gd name="T11" fmla="*/ 354 h 940"/>
              <a:gd name="T12" fmla="*/ 206 w 711"/>
              <a:gd name="T13" fmla="*/ 676 h 940"/>
              <a:gd name="T14" fmla="*/ 355 w 711"/>
              <a:gd name="T15" fmla="*/ 939 h 940"/>
              <a:gd name="T16" fmla="*/ 504 w 711"/>
              <a:gd name="T17" fmla="*/ 676 h 940"/>
              <a:gd name="T18" fmla="*/ 504 w 711"/>
              <a:gd name="T19" fmla="*/ 676 h 940"/>
              <a:gd name="T20" fmla="*/ 710 w 711"/>
              <a:gd name="T21" fmla="*/ 354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1" h="940">
                <a:moveTo>
                  <a:pt x="710" y="354"/>
                </a:moveTo>
                <a:lnTo>
                  <a:pt x="710" y="354"/>
                </a:lnTo>
                <a:cubicBezTo>
                  <a:pt x="710" y="158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8"/>
                  <a:pt x="0" y="354"/>
                </a:cubicBezTo>
                <a:lnTo>
                  <a:pt x="0" y="354"/>
                </a:lnTo>
                <a:cubicBezTo>
                  <a:pt x="0" y="497"/>
                  <a:pt x="84" y="620"/>
                  <a:pt x="206" y="676"/>
                </a:cubicBezTo>
                <a:lnTo>
                  <a:pt x="355" y="939"/>
                </a:lnTo>
                <a:lnTo>
                  <a:pt x="504" y="676"/>
                </a:lnTo>
                <a:lnTo>
                  <a:pt x="504" y="676"/>
                </a:lnTo>
                <a:cubicBezTo>
                  <a:pt x="625" y="620"/>
                  <a:pt x="710" y="497"/>
                  <a:pt x="710" y="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E8A80676-D706-494B-8896-321B32FC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706" y="7588707"/>
            <a:ext cx="38449" cy="642672"/>
          </a:xfrm>
          <a:custGeom>
            <a:avLst/>
            <a:gdLst>
              <a:gd name="T0" fmla="*/ 30 w 31"/>
              <a:gd name="T1" fmla="*/ 515 h 516"/>
              <a:gd name="T2" fmla="*/ 0 w 31"/>
              <a:gd name="T3" fmla="*/ 515 h 516"/>
              <a:gd name="T4" fmla="*/ 0 w 31"/>
              <a:gd name="T5" fmla="*/ 0 h 516"/>
              <a:gd name="T6" fmla="*/ 30 w 31"/>
              <a:gd name="T7" fmla="*/ 0 h 516"/>
              <a:gd name="T8" fmla="*/ 30 w 31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16">
                <a:moveTo>
                  <a:pt x="30" y="515"/>
                </a:moveTo>
                <a:lnTo>
                  <a:pt x="0" y="515"/>
                </a:lnTo>
                <a:lnTo>
                  <a:pt x="0" y="0"/>
                </a:lnTo>
                <a:lnTo>
                  <a:pt x="30" y="0"/>
                </a:lnTo>
                <a:lnTo>
                  <a:pt x="30" y="5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89">
            <a:extLst>
              <a:ext uri="{FF2B5EF4-FFF2-40B4-BE49-F238E27FC236}">
                <a16:creationId xmlns:a16="http://schemas.microsoft.com/office/drawing/2014/main" id="{C0277577-036E-A444-ACE9-C7D0D89D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82" y="10807567"/>
            <a:ext cx="884364" cy="1169994"/>
          </a:xfrm>
          <a:custGeom>
            <a:avLst/>
            <a:gdLst>
              <a:gd name="T0" fmla="*/ 709 w 710"/>
              <a:gd name="T1" fmla="*/ 354 h 940"/>
              <a:gd name="T2" fmla="*/ 709 w 710"/>
              <a:gd name="T3" fmla="*/ 354 h 940"/>
              <a:gd name="T4" fmla="*/ 355 w 710"/>
              <a:gd name="T5" fmla="*/ 0 h 940"/>
              <a:gd name="T6" fmla="*/ 355 w 710"/>
              <a:gd name="T7" fmla="*/ 0 h 940"/>
              <a:gd name="T8" fmla="*/ 0 w 710"/>
              <a:gd name="T9" fmla="*/ 354 h 940"/>
              <a:gd name="T10" fmla="*/ 0 w 710"/>
              <a:gd name="T11" fmla="*/ 354 h 940"/>
              <a:gd name="T12" fmla="*/ 206 w 710"/>
              <a:gd name="T13" fmla="*/ 676 h 940"/>
              <a:gd name="T14" fmla="*/ 355 w 710"/>
              <a:gd name="T15" fmla="*/ 939 h 940"/>
              <a:gd name="T16" fmla="*/ 504 w 710"/>
              <a:gd name="T17" fmla="*/ 676 h 940"/>
              <a:gd name="T18" fmla="*/ 504 w 710"/>
              <a:gd name="T19" fmla="*/ 676 h 940"/>
              <a:gd name="T20" fmla="*/ 709 w 710"/>
              <a:gd name="T21" fmla="*/ 354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0" h="940">
                <a:moveTo>
                  <a:pt x="709" y="354"/>
                </a:moveTo>
                <a:lnTo>
                  <a:pt x="709" y="354"/>
                </a:lnTo>
                <a:cubicBezTo>
                  <a:pt x="709" y="158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8"/>
                  <a:pt x="0" y="354"/>
                </a:cubicBezTo>
                <a:lnTo>
                  <a:pt x="0" y="354"/>
                </a:lnTo>
                <a:cubicBezTo>
                  <a:pt x="0" y="497"/>
                  <a:pt x="84" y="620"/>
                  <a:pt x="206" y="676"/>
                </a:cubicBezTo>
                <a:lnTo>
                  <a:pt x="355" y="939"/>
                </a:lnTo>
                <a:lnTo>
                  <a:pt x="504" y="676"/>
                </a:lnTo>
                <a:lnTo>
                  <a:pt x="504" y="676"/>
                </a:lnTo>
                <a:cubicBezTo>
                  <a:pt x="626" y="620"/>
                  <a:pt x="709" y="497"/>
                  <a:pt x="709" y="3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90">
            <a:extLst>
              <a:ext uri="{FF2B5EF4-FFF2-40B4-BE49-F238E27FC236}">
                <a16:creationId xmlns:a16="http://schemas.microsoft.com/office/drawing/2014/main" id="{F106DE51-B70B-034A-B4AE-F8353F56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840" y="10164888"/>
            <a:ext cx="38449" cy="642675"/>
          </a:xfrm>
          <a:custGeom>
            <a:avLst/>
            <a:gdLst>
              <a:gd name="T0" fmla="*/ 31 w 32"/>
              <a:gd name="T1" fmla="*/ 515 h 516"/>
              <a:gd name="T2" fmla="*/ 0 w 32"/>
              <a:gd name="T3" fmla="*/ 515 h 516"/>
              <a:gd name="T4" fmla="*/ 0 w 32"/>
              <a:gd name="T5" fmla="*/ 0 h 516"/>
              <a:gd name="T6" fmla="*/ 31 w 32"/>
              <a:gd name="T7" fmla="*/ 0 h 516"/>
              <a:gd name="T8" fmla="*/ 31 w 32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16">
                <a:moveTo>
                  <a:pt x="31" y="515"/>
                </a:moveTo>
                <a:lnTo>
                  <a:pt x="0" y="515"/>
                </a:lnTo>
                <a:lnTo>
                  <a:pt x="0" y="0"/>
                </a:lnTo>
                <a:lnTo>
                  <a:pt x="31" y="0"/>
                </a:lnTo>
                <a:lnTo>
                  <a:pt x="31" y="5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91">
            <a:extLst>
              <a:ext uri="{FF2B5EF4-FFF2-40B4-BE49-F238E27FC236}">
                <a16:creationId xmlns:a16="http://schemas.microsoft.com/office/drawing/2014/main" id="{3FBC93E1-299A-2749-8690-8928D47E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017" y="8709265"/>
            <a:ext cx="884364" cy="1169994"/>
          </a:xfrm>
          <a:custGeom>
            <a:avLst/>
            <a:gdLst>
              <a:gd name="T0" fmla="*/ 710 w 711"/>
              <a:gd name="T1" fmla="*/ 353 h 939"/>
              <a:gd name="T2" fmla="*/ 710 w 711"/>
              <a:gd name="T3" fmla="*/ 353 h 939"/>
              <a:gd name="T4" fmla="*/ 355 w 711"/>
              <a:gd name="T5" fmla="*/ 0 h 939"/>
              <a:gd name="T6" fmla="*/ 355 w 711"/>
              <a:gd name="T7" fmla="*/ 0 h 939"/>
              <a:gd name="T8" fmla="*/ 0 w 711"/>
              <a:gd name="T9" fmla="*/ 353 h 939"/>
              <a:gd name="T10" fmla="*/ 0 w 711"/>
              <a:gd name="T11" fmla="*/ 353 h 939"/>
              <a:gd name="T12" fmla="*/ 206 w 711"/>
              <a:gd name="T13" fmla="*/ 676 h 939"/>
              <a:gd name="T14" fmla="*/ 355 w 711"/>
              <a:gd name="T15" fmla="*/ 938 h 939"/>
              <a:gd name="T16" fmla="*/ 504 w 711"/>
              <a:gd name="T17" fmla="*/ 676 h 939"/>
              <a:gd name="T18" fmla="*/ 504 w 711"/>
              <a:gd name="T19" fmla="*/ 676 h 939"/>
              <a:gd name="T20" fmla="*/ 710 w 711"/>
              <a:gd name="T21" fmla="*/ 353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1" h="939">
                <a:moveTo>
                  <a:pt x="710" y="353"/>
                </a:moveTo>
                <a:lnTo>
                  <a:pt x="710" y="353"/>
                </a:lnTo>
                <a:cubicBezTo>
                  <a:pt x="710" y="158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8"/>
                  <a:pt x="0" y="353"/>
                </a:cubicBezTo>
                <a:lnTo>
                  <a:pt x="0" y="353"/>
                </a:lnTo>
                <a:cubicBezTo>
                  <a:pt x="0" y="497"/>
                  <a:pt x="85" y="620"/>
                  <a:pt x="206" y="676"/>
                </a:cubicBezTo>
                <a:lnTo>
                  <a:pt x="355" y="938"/>
                </a:lnTo>
                <a:lnTo>
                  <a:pt x="504" y="676"/>
                </a:lnTo>
                <a:lnTo>
                  <a:pt x="504" y="676"/>
                </a:lnTo>
                <a:cubicBezTo>
                  <a:pt x="625" y="620"/>
                  <a:pt x="710" y="497"/>
                  <a:pt x="710" y="3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92">
            <a:extLst>
              <a:ext uri="{FF2B5EF4-FFF2-40B4-BE49-F238E27FC236}">
                <a16:creationId xmlns:a16="http://schemas.microsoft.com/office/drawing/2014/main" id="{19831D7C-3E8B-2643-A0CD-9120FAB56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974" y="8066587"/>
            <a:ext cx="38449" cy="642675"/>
          </a:xfrm>
          <a:custGeom>
            <a:avLst/>
            <a:gdLst>
              <a:gd name="T0" fmla="*/ 30 w 31"/>
              <a:gd name="T1" fmla="*/ 516 h 517"/>
              <a:gd name="T2" fmla="*/ 0 w 31"/>
              <a:gd name="T3" fmla="*/ 516 h 517"/>
              <a:gd name="T4" fmla="*/ 0 w 31"/>
              <a:gd name="T5" fmla="*/ 0 h 517"/>
              <a:gd name="T6" fmla="*/ 30 w 31"/>
              <a:gd name="T7" fmla="*/ 0 h 517"/>
              <a:gd name="T8" fmla="*/ 30 w 31"/>
              <a:gd name="T9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17">
                <a:moveTo>
                  <a:pt x="30" y="516"/>
                </a:moveTo>
                <a:lnTo>
                  <a:pt x="0" y="516"/>
                </a:lnTo>
                <a:lnTo>
                  <a:pt x="0" y="0"/>
                </a:lnTo>
                <a:lnTo>
                  <a:pt x="30" y="0"/>
                </a:lnTo>
                <a:lnTo>
                  <a:pt x="30" y="5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93">
            <a:extLst>
              <a:ext uri="{FF2B5EF4-FFF2-40B4-BE49-F238E27FC236}">
                <a16:creationId xmlns:a16="http://schemas.microsoft.com/office/drawing/2014/main" id="{45DC63A7-426D-C940-A038-6CE49B90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649" y="9209117"/>
            <a:ext cx="884361" cy="1169997"/>
          </a:xfrm>
          <a:custGeom>
            <a:avLst/>
            <a:gdLst>
              <a:gd name="T0" fmla="*/ 709 w 710"/>
              <a:gd name="T1" fmla="*/ 354 h 940"/>
              <a:gd name="T2" fmla="*/ 709 w 710"/>
              <a:gd name="T3" fmla="*/ 354 h 940"/>
              <a:gd name="T4" fmla="*/ 354 w 710"/>
              <a:gd name="T5" fmla="*/ 0 h 940"/>
              <a:gd name="T6" fmla="*/ 354 w 710"/>
              <a:gd name="T7" fmla="*/ 0 h 940"/>
              <a:gd name="T8" fmla="*/ 0 w 710"/>
              <a:gd name="T9" fmla="*/ 354 h 940"/>
              <a:gd name="T10" fmla="*/ 0 w 710"/>
              <a:gd name="T11" fmla="*/ 354 h 940"/>
              <a:gd name="T12" fmla="*/ 205 w 710"/>
              <a:gd name="T13" fmla="*/ 676 h 940"/>
              <a:gd name="T14" fmla="*/ 354 w 710"/>
              <a:gd name="T15" fmla="*/ 939 h 940"/>
              <a:gd name="T16" fmla="*/ 503 w 710"/>
              <a:gd name="T17" fmla="*/ 676 h 940"/>
              <a:gd name="T18" fmla="*/ 503 w 710"/>
              <a:gd name="T19" fmla="*/ 676 h 940"/>
              <a:gd name="T20" fmla="*/ 709 w 710"/>
              <a:gd name="T21" fmla="*/ 354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0" h="940">
                <a:moveTo>
                  <a:pt x="709" y="354"/>
                </a:moveTo>
                <a:lnTo>
                  <a:pt x="709" y="354"/>
                </a:lnTo>
                <a:cubicBezTo>
                  <a:pt x="709" y="158"/>
                  <a:pt x="550" y="0"/>
                  <a:pt x="354" y="0"/>
                </a:cubicBezTo>
                <a:lnTo>
                  <a:pt x="354" y="0"/>
                </a:lnTo>
                <a:cubicBezTo>
                  <a:pt x="158" y="0"/>
                  <a:pt x="0" y="158"/>
                  <a:pt x="0" y="354"/>
                </a:cubicBezTo>
                <a:lnTo>
                  <a:pt x="0" y="354"/>
                </a:lnTo>
                <a:cubicBezTo>
                  <a:pt x="0" y="497"/>
                  <a:pt x="83" y="620"/>
                  <a:pt x="205" y="676"/>
                </a:cubicBezTo>
                <a:lnTo>
                  <a:pt x="354" y="939"/>
                </a:lnTo>
                <a:lnTo>
                  <a:pt x="503" y="676"/>
                </a:lnTo>
                <a:lnTo>
                  <a:pt x="503" y="676"/>
                </a:lnTo>
                <a:cubicBezTo>
                  <a:pt x="625" y="620"/>
                  <a:pt x="709" y="497"/>
                  <a:pt x="709" y="3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94">
            <a:extLst>
              <a:ext uri="{FF2B5EF4-FFF2-40B4-BE49-F238E27FC236}">
                <a16:creationId xmlns:a16="http://schemas.microsoft.com/office/drawing/2014/main" id="{B137B58B-C7B7-D749-AC9F-C618E8BB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603" y="8566449"/>
            <a:ext cx="38452" cy="642672"/>
          </a:xfrm>
          <a:custGeom>
            <a:avLst/>
            <a:gdLst>
              <a:gd name="T0" fmla="*/ 30 w 31"/>
              <a:gd name="T1" fmla="*/ 516 h 517"/>
              <a:gd name="T2" fmla="*/ 0 w 31"/>
              <a:gd name="T3" fmla="*/ 516 h 517"/>
              <a:gd name="T4" fmla="*/ 0 w 31"/>
              <a:gd name="T5" fmla="*/ 0 h 517"/>
              <a:gd name="T6" fmla="*/ 30 w 31"/>
              <a:gd name="T7" fmla="*/ 0 h 517"/>
              <a:gd name="T8" fmla="*/ 30 w 31"/>
              <a:gd name="T9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17">
                <a:moveTo>
                  <a:pt x="30" y="516"/>
                </a:moveTo>
                <a:lnTo>
                  <a:pt x="0" y="516"/>
                </a:lnTo>
                <a:lnTo>
                  <a:pt x="0" y="0"/>
                </a:lnTo>
                <a:lnTo>
                  <a:pt x="30" y="0"/>
                </a:lnTo>
                <a:lnTo>
                  <a:pt x="30" y="5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96">
            <a:extLst>
              <a:ext uri="{FF2B5EF4-FFF2-40B4-BE49-F238E27FC236}">
                <a16:creationId xmlns:a16="http://schemas.microsoft.com/office/drawing/2014/main" id="{9467BADE-C215-7649-A54B-3F6ACE97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20" y="3172383"/>
            <a:ext cx="3899985" cy="4504207"/>
          </a:xfrm>
          <a:custGeom>
            <a:avLst/>
            <a:gdLst>
              <a:gd name="T0" fmla="*/ 2922 w 3133"/>
              <a:gd name="T1" fmla="*/ 0 h 3616"/>
              <a:gd name="T2" fmla="*/ 210 w 3133"/>
              <a:gd name="T3" fmla="*/ 0 h 3616"/>
              <a:gd name="T4" fmla="*/ 210 w 3133"/>
              <a:gd name="T5" fmla="*/ 0 h 3616"/>
              <a:gd name="T6" fmla="*/ 0 w 3133"/>
              <a:gd name="T7" fmla="*/ 210 h 3616"/>
              <a:gd name="T8" fmla="*/ 0 w 3133"/>
              <a:gd name="T9" fmla="*/ 2969 h 3616"/>
              <a:gd name="T10" fmla="*/ 0 w 3133"/>
              <a:gd name="T11" fmla="*/ 3131 h 3616"/>
              <a:gd name="T12" fmla="*/ 0 w 3133"/>
              <a:gd name="T13" fmla="*/ 3334 h 3616"/>
              <a:gd name="T14" fmla="*/ 0 w 3133"/>
              <a:gd name="T15" fmla="*/ 3334 h 3616"/>
              <a:gd name="T16" fmla="*/ 358 w 3133"/>
              <a:gd name="T17" fmla="*/ 3482 h 3616"/>
              <a:gd name="T18" fmla="*/ 647 w 3133"/>
              <a:gd name="T19" fmla="*/ 3193 h 3616"/>
              <a:gd name="T20" fmla="*/ 647 w 3133"/>
              <a:gd name="T21" fmla="*/ 3193 h 3616"/>
              <a:gd name="T22" fmla="*/ 796 w 3133"/>
              <a:gd name="T23" fmla="*/ 3131 h 3616"/>
              <a:gd name="T24" fmla="*/ 2922 w 3133"/>
              <a:gd name="T25" fmla="*/ 3131 h 3616"/>
              <a:gd name="T26" fmla="*/ 2922 w 3133"/>
              <a:gd name="T27" fmla="*/ 3131 h 3616"/>
              <a:gd name="T28" fmla="*/ 3132 w 3133"/>
              <a:gd name="T29" fmla="*/ 2921 h 3616"/>
              <a:gd name="T30" fmla="*/ 3132 w 3133"/>
              <a:gd name="T31" fmla="*/ 210 h 3616"/>
              <a:gd name="T32" fmla="*/ 3132 w 3133"/>
              <a:gd name="T33" fmla="*/ 210 h 3616"/>
              <a:gd name="T34" fmla="*/ 2922 w 3133"/>
              <a:gd name="T35" fmla="*/ 0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3" h="3616">
                <a:moveTo>
                  <a:pt x="2922" y="0"/>
                </a:moveTo>
                <a:lnTo>
                  <a:pt x="210" y="0"/>
                </a:lnTo>
                <a:lnTo>
                  <a:pt x="210" y="0"/>
                </a:lnTo>
                <a:cubicBezTo>
                  <a:pt x="93" y="0"/>
                  <a:pt x="0" y="94"/>
                  <a:pt x="0" y="210"/>
                </a:cubicBezTo>
                <a:lnTo>
                  <a:pt x="0" y="2969"/>
                </a:lnTo>
                <a:lnTo>
                  <a:pt x="0" y="3131"/>
                </a:lnTo>
                <a:lnTo>
                  <a:pt x="0" y="3334"/>
                </a:lnTo>
                <a:lnTo>
                  <a:pt x="0" y="3334"/>
                </a:lnTo>
                <a:cubicBezTo>
                  <a:pt x="0" y="3521"/>
                  <a:pt x="226" y="3615"/>
                  <a:pt x="358" y="3482"/>
                </a:cubicBezTo>
                <a:lnTo>
                  <a:pt x="647" y="3193"/>
                </a:lnTo>
                <a:lnTo>
                  <a:pt x="647" y="3193"/>
                </a:lnTo>
                <a:cubicBezTo>
                  <a:pt x="687" y="3154"/>
                  <a:pt x="740" y="3131"/>
                  <a:pt x="796" y="3131"/>
                </a:cubicBezTo>
                <a:lnTo>
                  <a:pt x="2922" y="3131"/>
                </a:lnTo>
                <a:lnTo>
                  <a:pt x="2922" y="3131"/>
                </a:lnTo>
                <a:cubicBezTo>
                  <a:pt x="3038" y="3131"/>
                  <a:pt x="3132" y="3038"/>
                  <a:pt x="3132" y="2921"/>
                </a:cubicBezTo>
                <a:lnTo>
                  <a:pt x="3132" y="210"/>
                </a:lnTo>
                <a:lnTo>
                  <a:pt x="3132" y="210"/>
                </a:lnTo>
                <a:cubicBezTo>
                  <a:pt x="3132" y="94"/>
                  <a:pt x="3038" y="0"/>
                  <a:pt x="29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169">
            <a:extLst>
              <a:ext uri="{FF2B5EF4-FFF2-40B4-BE49-F238E27FC236}">
                <a16:creationId xmlns:a16="http://schemas.microsoft.com/office/drawing/2014/main" id="{B61ACC66-EFC5-C248-B129-BE5AC2AC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151" y="5748568"/>
            <a:ext cx="3905476" cy="4504207"/>
          </a:xfrm>
          <a:custGeom>
            <a:avLst/>
            <a:gdLst>
              <a:gd name="T0" fmla="*/ 2923 w 3134"/>
              <a:gd name="T1" fmla="*/ 0 h 3616"/>
              <a:gd name="T2" fmla="*/ 211 w 3134"/>
              <a:gd name="T3" fmla="*/ 0 h 3616"/>
              <a:gd name="T4" fmla="*/ 211 w 3134"/>
              <a:gd name="T5" fmla="*/ 0 h 3616"/>
              <a:gd name="T6" fmla="*/ 0 w 3134"/>
              <a:gd name="T7" fmla="*/ 210 h 3616"/>
              <a:gd name="T8" fmla="*/ 0 w 3134"/>
              <a:gd name="T9" fmla="*/ 2969 h 3616"/>
              <a:gd name="T10" fmla="*/ 0 w 3134"/>
              <a:gd name="T11" fmla="*/ 3132 h 3616"/>
              <a:gd name="T12" fmla="*/ 0 w 3134"/>
              <a:gd name="T13" fmla="*/ 3334 h 3616"/>
              <a:gd name="T14" fmla="*/ 0 w 3134"/>
              <a:gd name="T15" fmla="*/ 3334 h 3616"/>
              <a:gd name="T16" fmla="*/ 359 w 3134"/>
              <a:gd name="T17" fmla="*/ 3483 h 3616"/>
              <a:gd name="T18" fmla="*/ 649 w 3134"/>
              <a:gd name="T19" fmla="*/ 3193 h 3616"/>
              <a:gd name="T20" fmla="*/ 649 w 3134"/>
              <a:gd name="T21" fmla="*/ 3193 h 3616"/>
              <a:gd name="T22" fmla="*/ 797 w 3134"/>
              <a:gd name="T23" fmla="*/ 3132 h 3616"/>
              <a:gd name="T24" fmla="*/ 2923 w 3134"/>
              <a:gd name="T25" fmla="*/ 3132 h 3616"/>
              <a:gd name="T26" fmla="*/ 2923 w 3134"/>
              <a:gd name="T27" fmla="*/ 3132 h 3616"/>
              <a:gd name="T28" fmla="*/ 3133 w 3134"/>
              <a:gd name="T29" fmla="*/ 2921 h 3616"/>
              <a:gd name="T30" fmla="*/ 3133 w 3134"/>
              <a:gd name="T31" fmla="*/ 210 h 3616"/>
              <a:gd name="T32" fmla="*/ 3133 w 3134"/>
              <a:gd name="T33" fmla="*/ 210 h 3616"/>
              <a:gd name="T34" fmla="*/ 2923 w 3134"/>
              <a:gd name="T35" fmla="*/ 0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4" h="3616">
                <a:moveTo>
                  <a:pt x="2923" y="0"/>
                </a:moveTo>
                <a:lnTo>
                  <a:pt x="211" y="0"/>
                </a:lnTo>
                <a:lnTo>
                  <a:pt x="211" y="0"/>
                </a:lnTo>
                <a:cubicBezTo>
                  <a:pt x="95" y="0"/>
                  <a:pt x="0" y="94"/>
                  <a:pt x="0" y="210"/>
                </a:cubicBezTo>
                <a:lnTo>
                  <a:pt x="0" y="2969"/>
                </a:lnTo>
                <a:lnTo>
                  <a:pt x="0" y="3132"/>
                </a:lnTo>
                <a:lnTo>
                  <a:pt x="0" y="3334"/>
                </a:lnTo>
                <a:lnTo>
                  <a:pt x="0" y="3334"/>
                </a:lnTo>
                <a:cubicBezTo>
                  <a:pt x="0" y="3521"/>
                  <a:pt x="227" y="3615"/>
                  <a:pt x="359" y="3483"/>
                </a:cubicBezTo>
                <a:lnTo>
                  <a:pt x="649" y="3193"/>
                </a:lnTo>
                <a:lnTo>
                  <a:pt x="649" y="3193"/>
                </a:lnTo>
                <a:cubicBezTo>
                  <a:pt x="688" y="3154"/>
                  <a:pt x="742" y="3132"/>
                  <a:pt x="797" y="3132"/>
                </a:cubicBezTo>
                <a:lnTo>
                  <a:pt x="2923" y="3132"/>
                </a:lnTo>
                <a:lnTo>
                  <a:pt x="2923" y="3132"/>
                </a:lnTo>
                <a:cubicBezTo>
                  <a:pt x="3039" y="3132"/>
                  <a:pt x="3133" y="3038"/>
                  <a:pt x="3133" y="2921"/>
                </a:cubicBezTo>
                <a:lnTo>
                  <a:pt x="3133" y="210"/>
                </a:lnTo>
                <a:lnTo>
                  <a:pt x="3133" y="210"/>
                </a:lnTo>
                <a:cubicBezTo>
                  <a:pt x="3133" y="94"/>
                  <a:pt x="3039" y="0"/>
                  <a:pt x="292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241">
            <a:extLst>
              <a:ext uri="{FF2B5EF4-FFF2-40B4-BE49-F238E27FC236}">
                <a16:creationId xmlns:a16="http://schemas.microsoft.com/office/drawing/2014/main" id="{48531ED3-6F90-8441-9057-F8C1F74E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6289" y="3655761"/>
            <a:ext cx="3899985" cy="4504207"/>
          </a:xfrm>
          <a:custGeom>
            <a:avLst/>
            <a:gdLst>
              <a:gd name="T0" fmla="*/ 2922 w 3133"/>
              <a:gd name="T1" fmla="*/ 0 h 3615"/>
              <a:gd name="T2" fmla="*/ 210 w 3133"/>
              <a:gd name="T3" fmla="*/ 0 h 3615"/>
              <a:gd name="T4" fmla="*/ 210 w 3133"/>
              <a:gd name="T5" fmla="*/ 0 h 3615"/>
              <a:gd name="T6" fmla="*/ 0 w 3133"/>
              <a:gd name="T7" fmla="*/ 209 h 3615"/>
              <a:gd name="T8" fmla="*/ 0 w 3133"/>
              <a:gd name="T9" fmla="*/ 2968 h 3615"/>
              <a:gd name="T10" fmla="*/ 0 w 3133"/>
              <a:gd name="T11" fmla="*/ 3131 h 3615"/>
              <a:gd name="T12" fmla="*/ 0 w 3133"/>
              <a:gd name="T13" fmla="*/ 3333 h 3615"/>
              <a:gd name="T14" fmla="*/ 0 w 3133"/>
              <a:gd name="T15" fmla="*/ 3333 h 3615"/>
              <a:gd name="T16" fmla="*/ 358 w 3133"/>
              <a:gd name="T17" fmla="*/ 3482 h 3615"/>
              <a:gd name="T18" fmla="*/ 647 w 3133"/>
              <a:gd name="T19" fmla="*/ 3192 h 3615"/>
              <a:gd name="T20" fmla="*/ 647 w 3133"/>
              <a:gd name="T21" fmla="*/ 3192 h 3615"/>
              <a:gd name="T22" fmla="*/ 796 w 3133"/>
              <a:gd name="T23" fmla="*/ 3131 h 3615"/>
              <a:gd name="T24" fmla="*/ 2922 w 3133"/>
              <a:gd name="T25" fmla="*/ 3131 h 3615"/>
              <a:gd name="T26" fmla="*/ 2922 w 3133"/>
              <a:gd name="T27" fmla="*/ 3131 h 3615"/>
              <a:gd name="T28" fmla="*/ 3132 w 3133"/>
              <a:gd name="T29" fmla="*/ 2921 h 3615"/>
              <a:gd name="T30" fmla="*/ 3132 w 3133"/>
              <a:gd name="T31" fmla="*/ 209 h 3615"/>
              <a:gd name="T32" fmla="*/ 3132 w 3133"/>
              <a:gd name="T33" fmla="*/ 209 h 3615"/>
              <a:gd name="T34" fmla="*/ 2922 w 3133"/>
              <a:gd name="T35" fmla="*/ 0 h 3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3" h="3615">
                <a:moveTo>
                  <a:pt x="2922" y="0"/>
                </a:moveTo>
                <a:lnTo>
                  <a:pt x="210" y="0"/>
                </a:lnTo>
                <a:lnTo>
                  <a:pt x="210" y="0"/>
                </a:lnTo>
                <a:cubicBezTo>
                  <a:pt x="94" y="0"/>
                  <a:pt x="0" y="94"/>
                  <a:pt x="0" y="209"/>
                </a:cubicBezTo>
                <a:lnTo>
                  <a:pt x="0" y="2968"/>
                </a:lnTo>
                <a:lnTo>
                  <a:pt x="0" y="3131"/>
                </a:lnTo>
                <a:lnTo>
                  <a:pt x="0" y="3333"/>
                </a:lnTo>
                <a:lnTo>
                  <a:pt x="0" y="3333"/>
                </a:lnTo>
                <a:cubicBezTo>
                  <a:pt x="0" y="3521"/>
                  <a:pt x="226" y="3614"/>
                  <a:pt x="358" y="3482"/>
                </a:cubicBezTo>
                <a:lnTo>
                  <a:pt x="647" y="3192"/>
                </a:lnTo>
                <a:lnTo>
                  <a:pt x="647" y="3192"/>
                </a:lnTo>
                <a:cubicBezTo>
                  <a:pt x="687" y="3153"/>
                  <a:pt x="740" y="3131"/>
                  <a:pt x="796" y="3131"/>
                </a:cubicBezTo>
                <a:lnTo>
                  <a:pt x="2922" y="3131"/>
                </a:lnTo>
                <a:lnTo>
                  <a:pt x="2922" y="3131"/>
                </a:lnTo>
                <a:cubicBezTo>
                  <a:pt x="3038" y="3131"/>
                  <a:pt x="3132" y="3037"/>
                  <a:pt x="3132" y="2921"/>
                </a:cubicBezTo>
                <a:lnTo>
                  <a:pt x="3132" y="209"/>
                </a:lnTo>
                <a:lnTo>
                  <a:pt x="3132" y="209"/>
                </a:lnTo>
                <a:cubicBezTo>
                  <a:pt x="3132" y="94"/>
                  <a:pt x="3038" y="0"/>
                  <a:pt x="29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316">
            <a:extLst>
              <a:ext uri="{FF2B5EF4-FFF2-40B4-BE49-F238E27FC236}">
                <a16:creationId xmlns:a16="http://schemas.microsoft.com/office/drawing/2014/main" id="{55E79615-A5CA-A549-9764-7C7720D7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0914" y="4150126"/>
            <a:ext cx="3899985" cy="4504207"/>
          </a:xfrm>
          <a:custGeom>
            <a:avLst/>
            <a:gdLst>
              <a:gd name="T0" fmla="*/ 2922 w 3133"/>
              <a:gd name="T1" fmla="*/ 0 h 3615"/>
              <a:gd name="T2" fmla="*/ 210 w 3133"/>
              <a:gd name="T3" fmla="*/ 0 h 3615"/>
              <a:gd name="T4" fmla="*/ 210 w 3133"/>
              <a:gd name="T5" fmla="*/ 0 h 3615"/>
              <a:gd name="T6" fmla="*/ 0 w 3133"/>
              <a:gd name="T7" fmla="*/ 210 h 3615"/>
              <a:gd name="T8" fmla="*/ 0 w 3133"/>
              <a:gd name="T9" fmla="*/ 2968 h 3615"/>
              <a:gd name="T10" fmla="*/ 0 w 3133"/>
              <a:gd name="T11" fmla="*/ 3131 h 3615"/>
              <a:gd name="T12" fmla="*/ 0 w 3133"/>
              <a:gd name="T13" fmla="*/ 3334 h 3615"/>
              <a:gd name="T14" fmla="*/ 0 w 3133"/>
              <a:gd name="T15" fmla="*/ 3334 h 3615"/>
              <a:gd name="T16" fmla="*/ 359 w 3133"/>
              <a:gd name="T17" fmla="*/ 3482 h 3615"/>
              <a:gd name="T18" fmla="*/ 648 w 3133"/>
              <a:gd name="T19" fmla="*/ 3192 h 3615"/>
              <a:gd name="T20" fmla="*/ 648 w 3133"/>
              <a:gd name="T21" fmla="*/ 3192 h 3615"/>
              <a:gd name="T22" fmla="*/ 796 w 3133"/>
              <a:gd name="T23" fmla="*/ 3131 h 3615"/>
              <a:gd name="T24" fmla="*/ 2922 w 3133"/>
              <a:gd name="T25" fmla="*/ 3131 h 3615"/>
              <a:gd name="T26" fmla="*/ 2922 w 3133"/>
              <a:gd name="T27" fmla="*/ 3131 h 3615"/>
              <a:gd name="T28" fmla="*/ 3132 w 3133"/>
              <a:gd name="T29" fmla="*/ 2921 h 3615"/>
              <a:gd name="T30" fmla="*/ 3132 w 3133"/>
              <a:gd name="T31" fmla="*/ 210 h 3615"/>
              <a:gd name="T32" fmla="*/ 3132 w 3133"/>
              <a:gd name="T33" fmla="*/ 210 h 3615"/>
              <a:gd name="T34" fmla="*/ 2922 w 3133"/>
              <a:gd name="T35" fmla="*/ 0 h 3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3" h="3615">
                <a:moveTo>
                  <a:pt x="2922" y="0"/>
                </a:moveTo>
                <a:lnTo>
                  <a:pt x="210" y="0"/>
                </a:lnTo>
                <a:lnTo>
                  <a:pt x="210" y="0"/>
                </a:lnTo>
                <a:cubicBezTo>
                  <a:pt x="94" y="0"/>
                  <a:pt x="0" y="94"/>
                  <a:pt x="0" y="210"/>
                </a:cubicBezTo>
                <a:lnTo>
                  <a:pt x="0" y="2968"/>
                </a:lnTo>
                <a:lnTo>
                  <a:pt x="0" y="3131"/>
                </a:lnTo>
                <a:lnTo>
                  <a:pt x="0" y="3334"/>
                </a:lnTo>
                <a:lnTo>
                  <a:pt x="0" y="3334"/>
                </a:lnTo>
                <a:cubicBezTo>
                  <a:pt x="0" y="3521"/>
                  <a:pt x="226" y="3614"/>
                  <a:pt x="359" y="3482"/>
                </a:cubicBezTo>
                <a:lnTo>
                  <a:pt x="648" y="3192"/>
                </a:lnTo>
                <a:lnTo>
                  <a:pt x="648" y="3192"/>
                </a:lnTo>
                <a:cubicBezTo>
                  <a:pt x="688" y="3153"/>
                  <a:pt x="741" y="3131"/>
                  <a:pt x="796" y="3131"/>
                </a:cubicBezTo>
                <a:lnTo>
                  <a:pt x="2922" y="3131"/>
                </a:lnTo>
                <a:lnTo>
                  <a:pt x="2922" y="3131"/>
                </a:lnTo>
                <a:cubicBezTo>
                  <a:pt x="3038" y="3131"/>
                  <a:pt x="3132" y="3037"/>
                  <a:pt x="3132" y="2921"/>
                </a:cubicBezTo>
                <a:lnTo>
                  <a:pt x="3132" y="210"/>
                </a:lnTo>
                <a:lnTo>
                  <a:pt x="3132" y="210"/>
                </a:lnTo>
                <a:cubicBezTo>
                  <a:pt x="3132" y="94"/>
                  <a:pt x="3038" y="0"/>
                  <a:pt x="292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E2BD79D-39A1-3443-83C8-153A672147CF}"/>
              </a:ext>
            </a:extLst>
          </p:cNvPr>
          <p:cNvSpPr txBox="1">
            <a:spLocks/>
          </p:cNvSpPr>
          <p:nvPr/>
        </p:nvSpPr>
        <p:spPr>
          <a:xfrm>
            <a:off x="2646486" y="4284738"/>
            <a:ext cx="324305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93518-6617-6F4F-B82B-536A50F6B533}"/>
              </a:ext>
            </a:extLst>
          </p:cNvPr>
          <p:cNvSpPr txBox="1"/>
          <p:nvPr/>
        </p:nvSpPr>
        <p:spPr>
          <a:xfrm>
            <a:off x="2646486" y="370280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22E9D4B-B75B-7146-94D1-50845D4B6455}"/>
              </a:ext>
            </a:extLst>
          </p:cNvPr>
          <p:cNvSpPr txBox="1">
            <a:spLocks/>
          </p:cNvSpPr>
          <p:nvPr/>
        </p:nvSpPr>
        <p:spPr>
          <a:xfrm>
            <a:off x="7985621" y="6857279"/>
            <a:ext cx="324305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823680-6D76-504E-B1F7-70364237C671}"/>
              </a:ext>
            </a:extLst>
          </p:cNvPr>
          <p:cNvSpPr txBox="1"/>
          <p:nvPr/>
        </p:nvSpPr>
        <p:spPr>
          <a:xfrm>
            <a:off x="7985621" y="627534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C642AC0-FAA4-DE4A-B10B-54E2B40D2EDE}"/>
              </a:ext>
            </a:extLst>
          </p:cNvPr>
          <p:cNvSpPr txBox="1">
            <a:spLocks/>
          </p:cNvSpPr>
          <p:nvPr/>
        </p:nvSpPr>
        <p:spPr>
          <a:xfrm>
            <a:off x="13324755" y="4750539"/>
            <a:ext cx="324305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4A19C-C2E7-9042-9539-BE0E19C681E1}"/>
              </a:ext>
            </a:extLst>
          </p:cNvPr>
          <p:cNvSpPr txBox="1"/>
          <p:nvPr/>
        </p:nvSpPr>
        <p:spPr>
          <a:xfrm>
            <a:off x="13324755" y="416860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051404A-42D0-D644-A6B9-FB36371A9670}"/>
              </a:ext>
            </a:extLst>
          </p:cNvPr>
          <p:cNvSpPr txBox="1">
            <a:spLocks/>
          </p:cNvSpPr>
          <p:nvPr/>
        </p:nvSpPr>
        <p:spPr>
          <a:xfrm>
            <a:off x="18669380" y="5251066"/>
            <a:ext cx="324305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7342D-4ADD-9543-A1E5-163669768D97}"/>
              </a:ext>
            </a:extLst>
          </p:cNvPr>
          <p:cNvSpPr txBox="1"/>
          <p:nvPr/>
        </p:nvSpPr>
        <p:spPr>
          <a:xfrm>
            <a:off x="18669380" y="46691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115368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2972F-312B-714C-8350-DD8E5B439AE8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F41C6-7AE0-834B-B757-FB846FC6E23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75">
            <a:extLst>
              <a:ext uri="{FF2B5EF4-FFF2-40B4-BE49-F238E27FC236}">
                <a16:creationId xmlns:a16="http://schemas.microsoft.com/office/drawing/2014/main" id="{0AFEB76E-D28C-4A4D-9A23-A60E52CE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4" y="3831023"/>
            <a:ext cx="24380681" cy="3307158"/>
          </a:xfrm>
          <a:custGeom>
            <a:avLst/>
            <a:gdLst>
              <a:gd name="T0" fmla="*/ 15372 w 19570"/>
              <a:gd name="T1" fmla="*/ 2653 h 2654"/>
              <a:gd name="T2" fmla="*/ 14888 w 19570"/>
              <a:gd name="T3" fmla="*/ 2170 h 2654"/>
              <a:gd name="T4" fmla="*/ 13253 w 19570"/>
              <a:gd name="T5" fmla="*/ 509 h 2654"/>
              <a:gd name="T6" fmla="*/ 13253 w 19570"/>
              <a:gd name="T7" fmla="*/ 2170 h 2654"/>
              <a:gd name="T8" fmla="*/ 11084 w 19570"/>
              <a:gd name="T9" fmla="*/ 2653 h 2654"/>
              <a:gd name="T10" fmla="*/ 10600 w 19570"/>
              <a:gd name="T11" fmla="*/ 2170 h 2654"/>
              <a:gd name="T12" fmla="*/ 8966 w 19570"/>
              <a:gd name="T13" fmla="*/ 509 h 2654"/>
              <a:gd name="T14" fmla="*/ 8966 w 19570"/>
              <a:gd name="T15" fmla="*/ 2170 h 2654"/>
              <a:gd name="T16" fmla="*/ 6797 w 19570"/>
              <a:gd name="T17" fmla="*/ 2653 h 2654"/>
              <a:gd name="T18" fmla="*/ 6313 w 19570"/>
              <a:gd name="T19" fmla="*/ 2170 h 2654"/>
              <a:gd name="T20" fmla="*/ 4678 w 19570"/>
              <a:gd name="T21" fmla="*/ 509 h 2654"/>
              <a:gd name="T22" fmla="*/ 4678 w 19570"/>
              <a:gd name="T23" fmla="*/ 2170 h 2654"/>
              <a:gd name="T24" fmla="*/ 2509 w 19570"/>
              <a:gd name="T25" fmla="*/ 2653 h 2654"/>
              <a:gd name="T26" fmla="*/ 2025 w 19570"/>
              <a:gd name="T27" fmla="*/ 2170 h 2654"/>
              <a:gd name="T28" fmla="*/ 0 w 19570"/>
              <a:gd name="T29" fmla="*/ 509 h 2654"/>
              <a:gd name="T30" fmla="*/ 2051 w 19570"/>
              <a:gd name="T31" fmla="*/ 0 h 2654"/>
              <a:gd name="T32" fmla="*/ 2534 w 19570"/>
              <a:gd name="T33" fmla="*/ 484 h 2654"/>
              <a:gd name="T34" fmla="*/ 4169 w 19570"/>
              <a:gd name="T35" fmla="*/ 2144 h 2654"/>
              <a:gd name="T36" fmla="*/ 4169 w 19570"/>
              <a:gd name="T37" fmla="*/ 484 h 2654"/>
              <a:gd name="T38" fmla="*/ 6338 w 19570"/>
              <a:gd name="T39" fmla="*/ 0 h 2654"/>
              <a:gd name="T40" fmla="*/ 6823 w 19570"/>
              <a:gd name="T41" fmla="*/ 484 h 2654"/>
              <a:gd name="T42" fmla="*/ 8457 w 19570"/>
              <a:gd name="T43" fmla="*/ 2144 h 2654"/>
              <a:gd name="T44" fmla="*/ 8457 w 19570"/>
              <a:gd name="T45" fmla="*/ 484 h 2654"/>
              <a:gd name="T46" fmla="*/ 10626 w 19570"/>
              <a:gd name="T47" fmla="*/ 0 h 2654"/>
              <a:gd name="T48" fmla="*/ 11109 w 19570"/>
              <a:gd name="T49" fmla="*/ 484 h 2654"/>
              <a:gd name="T50" fmla="*/ 12744 w 19570"/>
              <a:gd name="T51" fmla="*/ 2144 h 2654"/>
              <a:gd name="T52" fmla="*/ 12744 w 19570"/>
              <a:gd name="T53" fmla="*/ 484 h 2654"/>
              <a:gd name="T54" fmla="*/ 14914 w 19570"/>
              <a:gd name="T55" fmla="*/ 0 h 2654"/>
              <a:gd name="T56" fmla="*/ 15398 w 19570"/>
              <a:gd name="T57" fmla="*/ 484 h 2654"/>
              <a:gd name="T58" fmla="*/ 17032 w 19570"/>
              <a:gd name="T59" fmla="*/ 2144 h 2654"/>
              <a:gd name="T60" fmla="*/ 17032 w 19570"/>
              <a:gd name="T61" fmla="*/ 484 h 2654"/>
              <a:gd name="T62" fmla="*/ 19569 w 19570"/>
              <a:gd name="T63" fmla="*/ 0 h 2654"/>
              <a:gd name="T64" fmla="*/ 17542 w 19570"/>
              <a:gd name="T65" fmla="*/ 509 h 2654"/>
              <a:gd name="T66" fmla="*/ 17542 w 19570"/>
              <a:gd name="T67" fmla="*/ 2170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570" h="2654">
                <a:moveTo>
                  <a:pt x="17058" y="2653"/>
                </a:moveTo>
                <a:lnTo>
                  <a:pt x="15372" y="2653"/>
                </a:lnTo>
                <a:lnTo>
                  <a:pt x="15372" y="2653"/>
                </a:lnTo>
                <a:cubicBezTo>
                  <a:pt x="15105" y="2653"/>
                  <a:pt x="14888" y="2436"/>
                  <a:pt x="14888" y="2170"/>
                </a:cubicBezTo>
                <a:lnTo>
                  <a:pt x="14888" y="509"/>
                </a:lnTo>
                <a:lnTo>
                  <a:pt x="13253" y="509"/>
                </a:lnTo>
                <a:lnTo>
                  <a:pt x="13253" y="2170"/>
                </a:lnTo>
                <a:lnTo>
                  <a:pt x="13253" y="2170"/>
                </a:lnTo>
                <a:cubicBezTo>
                  <a:pt x="13253" y="2436"/>
                  <a:pt x="13036" y="2653"/>
                  <a:pt x="12770" y="2653"/>
                </a:cubicBezTo>
                <a:lnTo>
                  <a:pt x="11084" y="2653"/>
                </a:lnTo>
                <a:lnTo>
                  <a:pt x="11084" y="2653"/>
                </a:lnTo>
                <a:cubicBezTo>
                  <a:pt x="10817" y="2653"/>
                  <a:pt x="10600" y="2436"/>
                  <a:pt x="10600" y="2170"/>
                </a:cubicBezTo>
                <a:lnTo>
                  <a:pt x="10600" y="509"/>
                </a:lnTo>
                <a:lnTo>
                  <a:pt x="8966" y="509"/>
                </a:lnTo>
                <a:lnTo>
                  <a:pt x="8966" y="2170"/>
                </a:lnTo>
                <a:lnTo>
                  <a:pt x="8966" y="2170"/>
                </a:lnTo>
                <a:cubicBezTo>
                  <a:pt x="8966" y="2436"/>
                  <a:pt x="8749" y="2653"/>
                  <a:pt x="8482" y="2653"/>
                </a:cubicBezTo>
                <a:lnTo>
                  <a:pt x="6797" y="2653"/>
                </a:lnTo>
                <a:lnTo>
                  <a:pt x="6797" y="2653"/>
                </a:lnTo>
                <a:cubicBezTo>
                  <a:pt x="6530" y="2653"/>
                  <a:pt x="6313" y="2436"/>
                  <a:pt x="6313" y="2170"/>
                </a:cubicBezTo>
                <a:lnTo>
                  <a:pt x="6313" y="509"/>
                </a:lnTo>
                <a:lnTo>
                  <a:pt x="4678" y="509"/>
                </a:lnTo>
                <a:lnTo>
                  <a:pt x="4678" y="2170"/>
                </a:lnTo>
                <a:lnTo>
                  <a:pt x="4678" y="2170"/>
                </a:lnTo>
                <a:cubicBezTo>
                  <a:pt x="4678" y="2436"/>
                  <a:pt x="4461" y="2653"/>
                  <a:pt x="4194" y="2653"/>
                </a:cubicBezTo>
                <a:lnTo>
                  <a:pt x="2509" y="2653"/>
                </a:lnTo>
                <a:lnTo>
                  <a:pt x="2509" y="2653"/>
                </a:lnTo>
                <a:cubicBezTo>
                  <a:pt x="2242" y="2653"/>
                  <a:pt x="2025" y="2436"/>
                  <a:pt x="2025" y="2170"/>
                </a:cubicBezTo>
                <a:lnTo>
                  <a:pt x="2025" y="509"/>
                </a:lnTo>
                <a:lnTo>
                  <a:pt x="0" y="509"/>
                </a:lnTo>
                <a:lnTo>
                  <a:pt x="0" y="0"/>
                </a:lnTo>
                <a:lnTo>
                  <a:pt x="2051" y="0"/>
                </a:lnTo>
                <a:lnTo>
                  <a:pt x="2051" y="0"/>
                </a:lnTo>
                <a:cubicBezTo>
                  <a:pt x="2317" y="0"/>
                  <a:pt x="2534" y="217"/>
                  <a:pt x="2534" y="484"/>
                </a:cubicBezTo>
                <a:lnTo>
                  <a:pt x="2534" y="2144"/>
                </a:lnTo>
                <a:lnTo>
                  <a:pt x="4169" y="2144"/>
                </a:lnTo>
                <a:lnTo>
                  <a:pt x="4169" y="484"/>
                </a:lnTo>
                <a:lnTo>
                  <a:pt x="4169" y="484"/>
                </a:lnTo>
                <a:cubicBezTo>
                  <a:pt x="4169" y="217"/>
                  <a:pt x="4386" y="0"/>
                  <a:pt x="4653" y="0"/>
                </a:cubicBezTo>
                <a:lnTo>
                  <a:pt x="6338" y="0"/>
                </a:lnTo>
                <a:lnTo>
                  <a:pt x="6338" y="0"/>
                </a:lnTo>
                <a:cubicBezTo>
                  <a:pt x="6605" y="0"/>
                  <a:pt x="6823" y="217"/>
                  <a:pt x="6823" y="484"/>
                </a:cubicBezTo>
                <a:lnTo>
                  <a:pt x="6823" y="2144"/>
                </a:lnTo>
                <a:lnTo>
                  <a:pt x="8457" y="2144"/>
                </a:lnTo>
                <a:lnTo>
                  <a:pt x="8457" y="484"/>
                </a:lnTo>
                <a:lnTo>
                  <a:pt x="8457" y="484"/>
                </a:lnTo>
                <a:cubicBezTo>
                  <a:pt x="8457" y="217"/>
                  <a:pt x="8674" y="0"/>
                  <a:pt x="8941" y="0"/>
                </a:cubicBezTo>
                <a:lnTo>
                  <a:pt x="10626" y="0"/>
                </a:lnTo>
                <a:lnTo>
                  <a:pt x="10626" y="0"/>
                </a:lnTo>
                <a:cubicBezTo>
                  <a:pt x="10892" y="0"/>
                  <a:pt x="11109" y="217"/>
                  <a:pt x="11109" y="484"/>
                </a:cubicBezTo>
                <a:lnTo>
                  <a:pt x="11109" y="2144"/>
                </a:lnTo>
                <a:lnTo>
                  <a:pt x="12744" y="2144"/>
                </a:lnTo>
                <a:lnTo>
                  <a:pt x="12744" y="484"/>
                </a:lnTo>
                <a:lnTo>
                  <a:pt x="12744" y="484"/>
                </a:lnTo>
                <a:cubicBezTo>
                  <a:pt x="12744" y="217"/>
                  <a:pt x="12961" y="0"/>
                  <a:pt x="13228" y="0"/>
                </a:cubicBezTo>
                <a:lnTo>
                  <a:pt x="14914" y="0"/>
                </a:lnTo>
                <a:lnTo>
                  <a:pt x="14914" y="0"/>
                </a:lnTo>
                <a:cubicBezTo>
                  <a:pt x="15181" y="0"/>
                  <a:pt x="15398" y="217"/>
                  <a:pt x="15398" y="484"/>
                </a:cubicBezTo>
                <a:lnTo>
                  <a:pt x="15398" y="2144"/>
                </a:lnTo>
                <a:lnTo>
                  <a:pt x="17032" y="2144"/>
                </a:lnTo>
                <a:lnTo>
                  <a:pt x="17032" y="484"/>
                </a:lnTo>
                <a:lnTo>
                  <a:pt x="17032" y="484"/>
                </a:lnTo>
                <a:cubicBezTo>
                  <a:pt x="17032" y="217"/>
                  <a:pt x="17249" y="0"/>
                  <a:pt x="17516" y="0"/>
                </a:cubicBezTo>
                <a:lnTo>
                  <a:pt x="19569" y="0"/>
                </a:lnTo>
                <a:lnTo>
                  <a:pt x="19569" y="509"/>
                </a:lnTo>
                <a:lnTo>
                  <a:pt x="17542" y="509"/>
                </a:lnTo>
                <a:lnTo>
                  <a:pt x="17542" y="2170"/>
                </a:lnTo>
                <a:lnTo>
                  <a:pt x="17542" y="2170"/>
                </a:lnTo>
                <a:cubicBezTo>
                  <a:pt x="17542" y="2436"/>
                  <a:pt x="17325" y="2653"/>
                  <a:pt x="17058" y="265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AA2816-1CCF-474B-B302-48A5D258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22515"/>
            <a:ext cx="24376413" cy="2712244"/>
          </a:xfrm>
          <a:custGeom>
            <a:avLst/>
            <a:gdLst>
              <a:gd name="connsiteX0" fmla="*/ 11556148 w 13439093"/>
              <a:gd name="connsiteY0" fmla="*/ 1471774 h 1495302"/>
              <a:gd name="connsiteX1" fmla="*/ 11694772 w 13439093"/>
              <a:gd name="connsiteY1" fmla="*/ 1471774 h 1495302"/>
              <a:gd name="connsiteX2" fmla="*/ 11694772 w 13439093"/>
              <a:gd name="connsiteY2" fmla="*/ 1492309 h 1495302"/>
              <a:gd name="connsiteX3" fmla="*/ 11556148 w 13439093"/>
              <a:gd name="connsiteY3" fmla="*/ 1492309 h 1495302"/>
              <a:gd name="connsiteX4" fmla="*/ 11277541 w 13439093"/>
              <a:gd name="connsiteY4" fmla="*/ 1471774 h 1495302"/>
              <a:gd name="connsiteX5" fmla="*/ 11416165 w 13439093"/>
              <a:gd name="connsiteY5" fmla="*/ 1471774 h 1495302"/>
              <a:gd name="connsiteX6" fmla="*/ 11416165 w 13439093"/>
              <a:gd name="connsiteY6" fmla="*/ 1492309 h 1495302"/>
              <a:gd name="connsiteX7" fmla="*/ 11277541 w 13439093"/>
              <a:gd name="connsiteY7" fmla="*/ 1492309 h 1495302"/>
              <a:gd name="connsiteX8" fmla="*/ 10995904 w 13439093"/>
              <a:gd name="connsiteY8" fmla="*/ 1471774 h 1495302"/>
              <a:gd name="connsiteX9" fmla="*/ 11134528 w 13439093"/>
              <a:gd name="connsiteY9" fmla="*/ 1471774 h 1495302"/>
              <a:gd name="connsiteX10" fmla="*/ 11134528 w 13439093"/>
              <a:gd name="connsiteY10" fmla="*/ 1492309 h 1495302"/>
              <a:gd name="connsiteX11" fmla="*/ 10995904 w 13439093"/>
              <a:gd name="connsiteY11" fmla="*/ 1492309 h 1495302"/>
              <a:gd name="connsiteX12" fmla="*/ 10717297 w 13439093"/>
              <a:gd name="connsiteY12" fmla="*/ 1471774 h 1495302"/>
              <a:gd name="connsiteX13" fmla="*/ 10855921 w 13439093"/>
              <a:gd name="connsiteY13" fmla="*/ 1471774 h 1495302"/>
              <a:gd name="connsiteX14" fmla="*/ 10855921 w 13439093"/>
              <a:gd name="connsiteY14" fmla="*/ 1492309 h 1495302"/>
              <a:gd name="connsiteX15" fmla="*/ 10717297 w 13439093"/>
              <a:gd name="connsiteY15" fmla="*/ 1492309 h 1495302"/>
              <a:gd name="connsiteX16" fmla="*/ 8630770 w 13439093"/>
              <a:gd name="connsiteY16" fmla="*/ 1471774 h 1495302"/>
              <a:gd name="connsiteX17" fmla="*/ 8771719 w 13439093"/>
              <a:gd name="connsiteY17" fmla="*/ 1471774 h 1495302"/>
              <a:gd name="connsiteX18" fmla="*/ 8772410 w 13439093"/>
              <a:gd name="connsiteY18" fmla="*/ 1492309 h 1495302"/>
              <a:gd name="connsiteX19" fmla="*/ 8769646 w 13439093"/>
              <a:gd name="connsiteY19" fmla="*/ 1492309 h 1495302"/>
              <a:gd name="connsiteX20" fmla="*/ 8630770 w 13439093"/>
              <a:gd name="connsiteY20" fmla="*/ 1492309 h 1495302"/>
              <a:gd name="connsiteX21" fmla="*/ 8352162 w 13439093"/>
              <a:gd name="connsiteY21" fmla="*/ 1471774 h 1495302"/>
              <a:gd name="connsiteX22" fmla="*/ 8493802 w 13439093"/>
              <a:gd name="connsiteY22" fmla="*/ 1471774 h 1495302"/>
              <a:gd name="connsiteX23" fmla="*/ 8493802 w 13439093"/>
              <a:gd name="connsiteY23" fmla="*/ 1492309 h 1495302"/>
              <a:gd name="connsiteX24" fmla="*/ 8352162 w 13439093"/>
              <a:gd name="connsiteY24" fmla="*/ 1492309 h 1495302"/>
              <a:gd name="connsiteX25" fmla="*/ 8070528 w 13439093"/>
              <a:gd name="connsiteY25" fmla="*/ 1471774 h 1495302"/>
              <a:gd name="connsiteX26" fmla="*/ 8209152 w 13439093"/>
              <a:gd name="connsiteY26" fmla="*/ 1471774 h 1495302"/>
              <a:gd name="connsiteX27" fmla="*/ 8209152 w 13439093"/>
              <a:gd name="connsiteY27" fmla="*/ 1492309 h 1495302"/>
              <a:gd name="connsiteX28" fmla="*/ 8070528 w 13439093"/>
              <a:gd name="connsiteY28" fmla="*/ 1492309 h 1495302"/>
              <a:gd name="connsiteX29" fmla="*/ 7791920 w 13439093"/>
              <a:gd name="connsiteY29" fmla="*/ 1471774 h 1495302"/>
              <a:gd name="connsiteX30" fmla="*/ 7930544 w 13439093"/>
              <a:gd name="connsiteY30" fmla="*/ 1471774 h 1495302"/>
              <a:gd name="connsiteX31" fmla="*/ 7930544 w 13439093"/>
              <a:gd name="connsiteY31" fmla="*/ 1492309 h 1495302"/>
              <a:gd name="connsiteX32" fmla="*/ 7791920 w 13439093"/>
              <a:gd name="connsiteY32" fmla="*/ 1492309 h 1495302"/>
              <a:gd name="connsiteX33" fmla="*/ 5847318 w 13439093"/>
              <a:gd name="connsiteY33" fmla="*/ 1471774 h 1495302"/>
              <a:gd name="connsiteX34" fmla="*/ 5850068 w 13439093"/>
              <a:gd name="connsiteY34" fmla="*/ 1493151 h 1495302"/>
              <a:gd name="connsiteX35" fmla="*/ 5826002 w 13439093"/>
              <a:gd name="connsiteY35" fmla="*/ 1495289 h 1495302"/>
              <a:gd name="connsiteX36" fmla="*/ 5708423 w 13439093"/>
              <a:gd name="connsiteY36" fmla="*/ 1495289 h 1495302"/>
              <a:gd name="connsiteX37" fmla="*/ 5708423 w 13439093"/>
              <a:gd name="connsiteY37" fmla="*/ 1473199 h 1495302"/>
              <a:gd name="connsiteX38" fmla="*/ 5826002 w 13439093"/>
              <a:gd name="connsiteY38" fmla="*/ 1473199 h 1495302"/>
              <a:gd name="connsiteX39" fmla="*/ 5847318 w 13439093"/>
              <a:gd name="connsiteY39" fmla="*/ 1471774 h 1495302"/>
              <a:gd name="connsiteX40" fmla="*/ 5426787 w 13439093"/>
              <a:gd name="connsiteY40" fmla="*/ 1471774 h 1495302"/>
              <a:gd name="connsiteX41" fmla="*/ 5568428 w 13439093"/>
              <a:gd name="connsiteY41" fmla="*/ 1471774 h 1495302"/>
              <a:gd name="connsiteX42" fmla="*/ 5568428 w 13439093"/>
              <a:gd name="connsiteY42" fmla="*/ 1492309 h 1495302"/>
              <a:gd name="connsiteX43" fmla="*/ 5426787 w 13439093"/>
              <a:gd name="connsiteY43" fmla="*/ 1492309 h 1495302"/>
              <a:gd name="connsiteX44" fmla="*/ 5148182 w 13439093"/>
              <a:gd name="connsiteY44" fmla="*/ 1471774 h 1495302"/>
              <a:gd name="connsiteX45" fmla="*/ 5286807 w 13439093"/>
              <a:gd name="connsiteY45" fmla="*/ 1471774 h 1495302"/>
              <a:gd name="connsiteX46" fmla="*/ 5286807 w 13439093"/>
              <a:gd name="connsiteY46" fmla="*/ 1492309 h 1495302"/>
              <a:gd name="connsiteX47" fmla="*/ 5148182 w 13439093"/>
              <a:gd name="connsiteY47" fmla="*/ 1492309 h 1495302"/>
              <a:gd name="connsiteX48" fmla="*/ 4866545 w 13439093"/>
              <a:gd name="connsiteY48" fmla="*/ 1471774 h 1495302"/>
              <a:gd name="connsiteX49" fmla="*/ 5005171 w 13439093"/>
              <a:gd name="connsiteY49" fmla="*/ 1471774 h 1495302"/>
              <a:gd name="connsiteX50" fmla="*/ 5005171 w 13439093"/>
              <a:gd name="connsiteY50" fmla="*/ 1492309 h 1495302"/>
              <a:gd name="connsiteX51" fmla="*/ 4866545 w 13439093"/>
              <a:gd name="connsiteY51" fmla="*/ 1492309 h 1495302"/>
              <a:gd name="connsiteX52" fmla="*/ 2501422 w 13439093"/>
              <a:gd name="connsiteY52" fmla="*/ 1471774 h 1495302"/>
              <a:gd name="connsiteX53" fmla="*/ 2643062 w 13439093"/>
              <a:gd name="connsiteY53" fmla="*/ 1471774 h 1495302"/>
              <a:gd name="connsiteX54" fmla="*/ 2643062 w 13439093"/>
              <a:gd name="connsiteY54" fmla="*/ 1492309 h 1495302"/>
              <a:gd name="connsiteX55" fmla="*/ 2501422 w 13439093"/>
              <a:gd name="connsiteY55" fmla="*/ 1492309 h 1495302"/>
              <a:gd name="connsiteX56" fmla="*/ 2222815 w 13439093"/>
              <a:gd name="connsiteY56" fmla="*/ 1471774 h 1495302"/>
              <a:gd name="connsiteX57" fmla="*/ 2361441 w 13439093"/>
              <a:gd name="connsiteY57" fmla="*/ 1471774 h 1495302"/>
              <a:gd name="connsiteX58" fmla="*/ 2361441 w 13439093"/>
              <a:gd name="connsiteY58" fmla="*/ 1492309 h 1495302"/>
              <a:gd name="connsiteX59" fmla="*/ 2222815 w 13439093"/>
              <a:gd name="connsiteY59" fmla="*/ 1492309 h 1495302"/>
              <a:gd name="connsiteX60" fmla="*/ 1941177 w 13439093"/>
              <a:gd name="connsiteY60" fmla="*/ 1471774 h 1495302"/>
              <a:gd name="connsiteX61" fmla="*/ 2079802 w 13439093"/>
              <a:gd name="connsiteY61" fmla="*/ 1471774 h 1495302"/>
              <a:gd name="connsiteX62" fmla="*/ 2079802 w 13439093"/>
              <a:gd name="connsiteY62" fmla="*/ 1492309 h 1495302"/>
              <a:gd name="connsiteX63" fmla="*/ 1941177 w 13439093"/>
              <a:gd name="connsiteY63" fmla="*/ 1492309 h 1495302"/>
              <a:gd name="connsiteX64" fmla="*/ 2919264 w 13439093"/>
              <a:gd name="connsiteY64" fmla="*/ 1468745 h 1495302"/>
              <a:gd name="connsiteX65" fmla="*/ 2924712 w 13439093"/>
              <a:gd name="connsiteY65" fmla="*/ 1489012 h 1495302"/>
              <a:gd name="connsiteX66" fmla="*/ 2879763 w 13439093"/>
              <a:gd name="connsiteY66" fmla="*/ 1495302 h 1495302"/>
              <a:gd name="connsiteX67" fmla="*/ 2783059 w 13439093"/>
              <a:gd name="connsiteY67" fmla="*/ 1495302 h 1495302"/>
              <a:gd name="connsiteX68" fmla="*/ 2783059 w 13439093"/>
              <a:gd name="connsiteY68" fmla="*/ 1473637 h 1495302"/>
              <a:gd name="connsiteX69" fmla="*/ 2879763 w 13439093"/>
              <a:gd name="connsiteY69" fmla="*/ 1473637 h 1495302"/>
              <a:gd name="connsiteX70" fmla="*/ 2919264 w 13439093"/>
              <a:gd name="connsiteY70" fmla="*/ 1468745 h 1495302"/>
              <a:gd name="connsiteX71" fmla="*/ 1667031 w 13439093"/>
              <a:gd name="connsiteY71" fmla="*/ 1462690 h 1495302"/>
              <a:gd name="connsiteX72" fmla="*/ 1721512 w 13439093"/>
              <a:gd name="connsiteY72" fmla="*/ 1473322 h 1495302"/>
              <a:gd name="connsiteX73" fmla="*/ 1801190 w 13439093"/>
              <a:gd name="connsiteY73" fmla="*/ 1473322 h 1495302"/>
              <a:gd name="connsiteX74" fmla="*/ 1801190 w 13439093"/>
              <a:gd name="connsiteY74" fmla="*/ 1495294 h 1495302"/>
              <a:gd name="connsiteX75" fmla="*/ 1721512 w 13439093"/>
              <a:gd name="connsiteY75" fmla="*/ 1495294 h 1495302"/>
              <a:gd name="connsiteX76" fmla="*/ 1659540 w 13439093"/>
              <a:gd name="connsiteY76" fmla="*/ 1483245 h 1495302"/>
              <a:gd name="connsiteX77" fmla="*/ 4595174 w 13439093"/>
              <a:gd name="connsiteY77" fmla="*/ 1453606 h 1495302"/>
              <a:gd name="connsiteX78" fmla="*/ 4666338 w 13439093"/>
              <a:gd name="connsiteY78" fmla="*/ 1471621 h 1495302"/>
              <a:gd name="connsiteX79" fmla="*/ 4726554 w 13439093"/>
              <a:gd name="connsiteY79" fmla="*/ 1471621 h 1495302"/>
              <a:gd name="connsiteX80" fmla="*/ 4726554 w 13439093"/>
              <a:gd name="connsiteY80" fmla="*/ 1492306 h 1495302"/>
              <a:gd name="connsiteX81" fmla="*/ 4666338 w 13439093"/>
              <a:gd name="connsiteY81" fmla="*/ 1492306 h 1495302"/>
              <a:gd name="connsiteX82" fmla="*/ 4584908 w 13439093"/>
              <a:gd name="connsiteY82" fmla="*/ 1471621 h 1495302"/>
              <a:gd name="connsiteX83" fmla="*/ 7525604 w 13439093"/>
              <a:gd name="connsiteY83" fmla="*/ 1444518 h 1495302"/>
              <a:gd name="connsiteX84" fmla="*/ 7612328 w 13439093"/>
              <a:gd name="connsiteY84" fmla="*/ 1473433 h 1495302"/>
              <a:gd name="connsiteX85" fmla="*/ 7651934 w 13439093"/>
              <a:gd name="connsiteY85" fmla="*/ 1473433 h 1495302"/>
              <a:gd name="connsiteX86" fmla="*/ 7651934 w 13439093"/>
              <a:gd name="connsiteY86" fmla="*/ 1495296 h 1495302"/>
              <a:gd name="connsiteX87" fmla="*/ 7612328 w 13439093"/>
              <a:gd name="connsiteY87" fmla="*/ 1495296 h 1495302"/>
              <a:gd name="connsiteX88" fmla="*/ 7513313 w 13439093"/>
              <a:gd name="connsiteY88" fmla="*/ 1461444 h 1495302"/>
              <a:gd name="connsiteX89" fmla="*/ 10456784 w 13439093"/>
              <a:gd name="connsiteY89" fmla="*/ 1432405 h 1495302"/>
              <a:gd name="connsiteX90" fmla="*/ 10557449 w 13439093"/>
              <a:gd name="connsiteY90" fmla="*/ 1473638 h 1495302"/>
              <a:gd name="connsiteX91" fmla="*/ 10577308 w 13439093"/>
              <a:gd name="connsiteY91" fmla="*/ 1473638 h 1495302"/>
              <a:gd name="connsiteX92" fmla="*/ 10577308 w 13439093"/>
              <a:gd name="connsiteY92" fmla="*/ 1495302 h 1495302"/>
              <a:gd name="connsiteX93" fmla="*/ 10557449 w 13439093"/>
              <a:gd name="connsiteY93" fmla="*/ 1495302 h 1495302"/>
              <a:gd name="connsiteX94" fmla="*/ 10441719 w 13439093"/>
              <a:gd name="connsiteY94" fmla="*/ 1447780 h 1495302"/>
              <a:gd name="connsiteX95" fmla="*/ 11860768 w 13439093"/>
              <a:gd name="connsiteY95" fmla="*/ 1311271 h 1495302"/>
              <a:gd name="connsiteX96" fmla="*/ 11882508 w 13439093"/>
              <a:gd name="connsiteY96" fmla="*/ 1311271 h 1495302"/>
              <a:gd name="connsiteX97" fmla="*/ 11882508 w 13439093"/>
              <a:gd name="connsiteY97" fmla="*/ 1326490 h 1495302"/>
              <a:gd name="connsiteX98" fmla="*/ 11831313 w 13439093"/>
              <a:gd name="connsiteY98" fmla="*/ 1446855 h 1495302"/>
              <a:gd name="connsiteX99" fmla="*/ 11816586 w 13439093"/>
              <a:gd name="connsiteY99" fmla="*/ 1431636 h 1495302"/>
              <a:gd name="connsiteX100" fmla="*/ 11860768 w 13439093"/>
              <a:gd name="connsiteY100" fmla="*/ 1326490 h 1495302"/>
              <a:gd name="connsiteX101" fmla="*/ 8915238 w 13439093"/>
              <a:gd name="connsiteY101" fmla="*/ 1290075 h 1495302"/>
              <a:gd name="connsiteX102" fmla="*/ 8935964 w 13439093"/>
              <a:gd name="connsiteY102" fmla="*/ 1290075 h 1495302"/>
              <a:gd name="connsiteX103" fmla="*/ 8935964 w 13439093"/>
              <a:gd name="connsiteY103" fmla="*/ 1325584 h 1495302"/>
              <a:gd name="connsiteX104" fmla="*/ 8901198 w 13439093"/>
              <a:gd name="connsiteY104" fmla="*/ 1428696 h 1495302"/>
              <a:gd name="connsiteX105" fmla="*/ 8885152 w 13439093"/>
              <a:gd name="connsiteY105" fmla="*/ 1415722 h 1495302"/>
              <a:gd name="connsiteX106" fmla="*/ 8915238 w 13439093"/>
              <a:gd name="connsiteY106" fmla="*/ 1325584 h 1495302"/>
              <a:gd name="connsiteX107" fmla="*/ 5971205 w 13439093"/>
              <a:gd name="connsiteY107" fmla="*/ 1271903 h 1495302"/>
              <a:gd name="connsiteX108" fmla="*/ 5992404 w 13439093"/>
              <a:gd name="connsiteY108" fmla="*/ 1271903 h 1495302"/>
              <a:gd name="connsiteX109" fmla="*/ 5992404 w 13439093"/>
              <a:gd name="connsiteY109" fmla="*/ 1327598 h 1495302"/>
              <a:gd name="connsiteX110" fmla="*/ 5968470 w 13439093"/>
              <a:gd name="connsiteY110" fmla="*/ 1413546 h 1495302"/>
              <a:gd name="connsiteX111" fmla="*/ 5950690 w 13439093"/>
              <a:gd name="connsiteY111" fmla="*/ 1402545 h 1495302"/>
              <a:gd name="connsiteX112" fmla="*/ 5971205 w 13439093"/>
              <a:gd name="connsiteY112" fmla="*/ 1327598 h 1495302"/>
              <a:gd name="connsiteX113" fmla="*/ 3025204 w 13439093"/>
              <a:gd name="connsiteY113" fmla="*/ 1250706 h 1495302"/>
              <a:gd name="connsiteX114" fmla="*/ 3045858 w 13439093"/>
              <a:gd name="connsiteY114" fmla="*/ 1250706 h 1495302"/>
              <a:gd name="connsiteX115" fmla="*/ 3045858 w 13439093"/>
              <a:gd name="connsiteY115" fmla="*/ 1325618 h 1495302"/>
              <a:gd name="connsiteX116" fmla="*/ 3032533 w 13439093"/>
              <a:gd name="connsiteY116" fmla="*/ 1392358 h 1495302"/>
              <a:gd name="connsiteX117" fmla="*/ 3013212 w 13439093"/>
              <a:gd name="connsiteY117" fmla="*/ 1383505 h 1495302"/>
              <a:gd name="connsiteX118" fmla="*/ 3025204 w 13439093"/>
              <a:gd name="connsiteY118" fmla="*/ 1325618 h 1495302"/>
              <a:gd name="connsiteX119" fmla="*/ 1553548 w 13439093"/>
              <a:gd name="connsiteY119" fmla="*/ 1232536 h 1495302"/>
              <a:gd name="connsiteX120" fmla="*/ 1574155 w 13439093"/>
              <a:gd name="connsiteY120" fmla="*/ 1232536 h 1495302"/>
              <a:gd name="connsiteX121" fmla="*/ 1574155 w 13439093"/>
              <a:gd name="connsiteY121" fmla="*/ 1324915 h 1495302"/>
              <a:gd name="connsiteX122" fmla="*/ 1580139 w 13439093"/>
              <a:gd name="connsiteY122" fmla="*/ 1368026 h 1495302"/>
              <a:gd name="connsiteX123" fmla="*/ 1560860 w 13439093"/>
              <a:gd name="connsiteY123" fmla="*/ 1374185 h 1495302"/>
              <a:gd name="connsiteX124" fmla="*/ 1553548 w 13439093"/>
              <a:gd name="connsiteY124" fmla="*/ 1324915 h 1495302"/>
              <a:gd name="connsiteX125" fmla="*/ 4500116 w 13439093"/>
              <a:gd name="connsiteY125" fmla="*/ 1214366 h 1495302"/>
              <a:gd name="connsiteX126" fmla="*/ 4521574 w 13439093"/>
              <a:gd name="connsiteY126" fmla="*/ 1214366 h 1495302"/>
              <a:gd name="connsiteX127" fmla="*/ 4521574 w 13439093"/>
              <a:gd name="connsiteY127" fmla="*/ 1327274 h 1495302"/>
              <a:gd name="connsiteX128" fmla="*/ 4523651 w 13439093"/>
              <a:gd name="connsiteY128" fmla="*/ 1352593 h 1495302"/>
              <a:gd name="connsiteX129" fmla="*/ 4502883 w 13439093"/>
              <a:gd name="connsiteY129" fmla="*/ 1356015 h 1495302"/>
              <a:gd name="connsiteX130" fmla="*/ 4500116 w 13439093"/>
              <a:gd name="connsiteY130" fmla="*/ 1327274 h 1495302"/>
              <a:gd name="connsiteX131" fmla="*/ 7443660 w 13439093"/>
              <a:gd name="connsiteY131" fmla="*/ 1193168 h 1495302"/>
              <a:gd name="connsiteX132" fmla="*/ 7464173 w 13439093"/>
              <a:gd name="connsiteY132" fmla="*/ 1193168 h 1495302"/>
              <a:gd name="connsiteX133" fmla="*/ 7464173 w 13439093"/>
              <a:gd name="connsiteY133" fmla="*/ 1324317 h 1495302"/>
              <a:gd name="connsiteX134" fmla="*/ 7464173 w 13439093"/>
              <a:gd name="connsiteY134" fmla="*/ 1331113 h 1495302"/>
              <a:gd name="connsiteX135" fmla="*/ 7443660 w 13439093"/>
              <a:gd name="connsiteY135" fmla="*/ 1331792 h 1495302"/>
              <a:gd name="connsiteX136" fmla="*/ 7443660 w 13439093"/>
              <a:gd name="connsiteY136" fmla="*/ 1324317 h 1495302"/>
              <a:gd name="connsiteX137" fmla="*/ 10390236 w 13439093"/>
              <a:gd name="connsiteY137" fmla="*/ 1171969 h 1495302"/>
              <a:gd name="connsiteX138" fmla="*/ 10410751 w 13439093"/>
              <a:gd name="connsiteY138" fmla="*/ 1171969 h 1495302"/>
              <a:gd name="connsiteX139" fmla="*/ 10410751 w 13439093"/>
              <a:gd name="connsiteY139" fmla="*/ 1310593 h 1495302"/>
              <a:gd name="connsiteX140" fmla="*/ 10390236 w 13439093"/>
              <a:gd name="connsiteY140" fmla="*/ 1310593 h 1495302"/>
              <a:gd name="connsiteX141" fmla="*/ 11862010 w 13439093"/>
              <a:gd name="connsiteY141" fmla="*/ 1032665 h 1495302"/>
              <a:gd name="connsiteX142" fmla="*/ 11882547 w 13439093"/>
              <a:gd name="connsiteY142" fmla="*/ 1032665 h 1495302"/>
              <a:gd name="connsiteX143" fmla="*/ 11882547 w 13439093"/>
              <a:gd name="connsiteY143" fmla="*/ 1171289 h 1495302"/>
              <a:gd name="connsiteX144" fmla="*/ 11862010 w 13439093"/>
              <a:gd name="connsiteY144" fmla="*/ 1171289 h 1495302"/>
              <a:gd name="connsiteX145" fmla="*/ 8915434 w 13439093"/>
              <a:gd name="connsiteY145" fmla="*/ 1011468 h 1495302"/>
              <a:gd name="connsiteX146" fmla="*/ 8935969 w 13439093"/>
              <a:gd name="connsiteY146" fmla="*/ 1011468 h 1495302"/>
              <a:gd name="connsiteX147" fmla="*/ 8935969 w 13439093"/>
              <a:gd name="connsiteY147" fmla="*/ 1150092 h 1495302"/>
              <a:gd name="connsiteX148" fmla="*/ 8915434 w 13439093"/>
              <a:gd name="connsiteY148" fmla="*/ 1150092 h 1495302"/>
              <a:gd name="connsiteX149" fmla="*/ 5971888 w 13439093"/>
              <a:gd name="connsiteY149" fmla="*/ 990269 h 1495302"/>
              <a:gd name="connsiteX150" fmla="*/ 5992422 w 13439093"/>
              <a:gd name="connsiteY150" fmla="*/ 990269 h 1495302"/>
              <a:gd name="connsiteX151" fmla="*/ 5992422 w 13439093"/>
              <a:gd name="connsiteY151" fmla="*/ 1128890 h 1495302"/>
              <a:gd name="connsiteX152" fmla="*/ 5971888 w 13439093"/>
              <a:gd name="connsiteY152" fmla="*/ 1128890 h 1495302"/>
              <a:gd name="connsiteX153" fmla="*/ 3028350 w 13439093"/>
              <a:gd name="connsiteY153" fmla="*/ 972099 h 1495302"/>
              <a:gd name="connsiteX154" fmla="*/ 3048886 w 13439093"/>
              <a:gd name="connsiteY154" fmla="*/ 972099 h 1495302"/>
              <a:gd name="connsiteX155" fmla="*/ 3048886 w 13439093"/>
              <a:gd name="connsiteY155" fmla="*/ 1110723 h 1495302"/>
              <a:gd name="connsiteX156" fmla="*/ 3028350 w 13439093"/>
              <a:gd name="connsiteY156" fmla="*/ 1110723 h 1495302"/>
              <a:gd name="connsiteX157" fmla="*/ 1553548 w 13439093"/>
              <a:gd name="connsiteY157" fmla="*/ 953929 h 1495302"/>
              <a:gd name="connsiteX158" fmla="*/ 1574085 w 13439093"/>
              <a:gd name="connsiteY158" fmla="*/ 953929 h 1495302"/>
              <a:gd name="connsiteX159" fmla="*/ 1574085 w 13439093"/>
              <a:gd name="connsiteY159" fmla="*/ 1092553 h 1495302"/>
              <a:gd name="connsiteX160" fmla="*/ 1553548 w 13439093"/>
              <a:gd name="connsiteY160" fmla="*/ 1092553 h 1495302"/>
              <a:gd name="connsiteX161" fmla="*/ 4500116 w 13439093"/>
              <a:gd name="connsiteY161" fmla="*/ 932731 h 1495302"/>
              <a:gd name="connsiteX162" fmla="*/ 4520650 w 13439093"/>
              <a:gd name="connsiteY162" fmla="*/ 932731 h 1495302"/>
              <a:gd name="connsiteX163" fmla="*/ 4520650 w 13439093"/>
              <a:gd name="connsiteY163" fmla="*/ 1071355 h 1495302"/>
              <a:gd name="connsiteX164" fmla="*/ 4500116 w 13439093"/>
              <a:gd name="connsiteY164" fmla="*/ 1071355 h 1495302"/>
              <a:gd name="connsiteX165" fmla="*/ 7443660 w 13439093"/>
              <a:gd name="connsiteY165" fmla="*/ 914561 h 1495302"/>
              <a:gd name="connsiteX166" fmla="*/ 7464173 w 13439093"/>
              <a:gd name="connsiteY166" fmla="*/ 914561 h 1495302"/>
              <a:gd name="connsiteX167" fmla="*/ 7464173 w 13439093"/>
              <a:gd name="connsiteY167" fmla="*/ 1053182 h 1495302"/>
              <a:gd name="connsiteX168" fmla="*/ 7443660 w 13439093"/>
              <a:gd name="connsiteY168" fmla="*/ 1053182 h 1495302"/>
              <a:gd name="connsiteX169" fmla="*/ 10390236 w 13439093"/>
              <a:gd name="connsiteY169" fmla="*/ 893362 h 1495302"/>
              <a:gd name="connsiteX170" fmla="*/ 10410751 w 13439093"/>
              <a:gd name="connsiteY170" fmla="*/ 893362 h 1495302"/>
              <a:gd name="connsiteX171" fmla="*/ 10410751 w 13439093"/>
              <a:gd name="connsiteY171" fmla="*/ 1031986 h 1495302"/>
              <a:gd name="connsiteX172" fmla="*/ 10390236 w 13439093"/>
              <a:gd name="connsiteY172" fmla="*/ 1031986 h 1495302"/>
              <a:gd name="connsiteX173" fmla="*/ 11862010 w 13439093"/>
              <a:gd name="connsiteY173" fmla="*/ 751031 h 1495302"/>
              <a:gd name="connsiteX174" fmla="*/ 11882547 w 13439093"/>
              <a:gd name="connsiteY174" fmla="*/ 751031 h 1495302"/>
              <a:gd name="connsiteX175" fmla="*/ 11882547 w 13439093"/>
              <a:gd name="connsiteY175" fmla="*/ 889655 h 1495302"/>
              <a:gd name="connsiteX176" fmla="*/ 11862010 w 13439093"/>
              <a:gd name="connsiteY176" fmla="*/ 889655 h 1495302"/>
              <a:gd name="connsiteX177" fmla="*/ 8915434 w 13439093"/>
              <a:gd name="connsiteY177" fmla="*/ 729831 h 1495302"/>
              <a:gd name="connsiteX178" fmla="*/ 8935969 w 13439093"/>
              <a:gd name="connsiteY178" fmla="*/ 729831 h 1495302"/>
              <a:gd name="connsiteX179" fmla="*/ 8935969 w 13439093"/>
              <a:gd name="connsiteY179" fmla="*/ 868455 h 1495302"/>
              <a:gd name="connsiteX180" fmla="*/ 8915434 w 13439093"/>
              <a:gd name="connsiteY180" fmla="*/ 868455 h 1495302"/>
              <a:gd name="connsiteX181" fmla="*/ 5971888 w 13439093"/>
              <a:gd name="connsiteY181" fmla="*/ 711661 h 1495302"/>
              <a:gd name="connsiteX182" fmla="*/ 5992422 w 13439093"/>
              <a:gd name="connsiteY182" fmla="*/ 711661 h 1495302"/>
              <a:gd name="connsiteX183" fmla="*/ 5992422 w 13439093"/>
              <a:gd name="connsiteY183" fmla="*/ 850285 h 1495302"/>
              <a:gd name="connsiteX184" fmla="*/ 5971888 w 13439093"/>
              <a:gd name="connsiteY184" fmla="*/ 850285 h 1495302"/>
              <a:gd name="connsiteX185" fmla="*/ 3028349 w 13439093"/>
              <a:gd name="connsiteY185" fmla="*/ 690464 h 1495302"/>
              <a:gd name="connsiteX186" fmla="*/ 3048884 w 13439093"/>
              <a:gd name="connsiteY186" fmla="*/ 690464 h 1495302"/>
              <a:gd name="connsiteX187" fmla="*/ 3048884 w 13439093"/>
              <a:gd name="connsiteY187" fmla="*/ 829088 h 1495302"/>
              <a:gd name="connsiteX188" fmla="*/ 3028349 w 13439093"/>
              <a:gd name="connsiteY188" fmla="*/ 829088 h 1495302"/>
              <a:gd name="connsiteX189" fmla="*/ 1553548 w 13439093"/>
              <a:gd name="connsiteY189" fmla="*/ 672294 h 1495302"/>
              <a:gd name="connsiteX190" fmla="*/ 1574084 w 13439093"/>
              <a:gd name="connsiteY190" fmla="*/ 672294 h 1495302"/>
              <a:gd name="connsiteX191" fmla="*/ 1574084 w 13439093"/>
              <a:gd name="connsiteY191" fmla="*/ 810918 h 1495302"/>
              <a:gd name="connsiteX192" fmla="*/ 1553548 w 13439093"/>
              <a:gd name="connsiteY192" fmla="*/ 810918 h 1495302"/>
              <a:gd name="connsiteX193" fmla="*/ 4500116 w 13439093"/>
              <a:gd name="connsiteY193" fmla="*/ 654124 h 1495302"/>
              <a:gd name="connsiteX194" fmla="*/ 4520650 w 13439093"/>
              <a:gd name="connsiteY194" fmla="*/ 654124 h 1495302"/>
              <a:gd name="connsiteX195" fmla="*/ 4520650 w 13439093"/>
              <a:gd name="connsiteY195" fmla="*/ 792748 h 1495302"/>
              <a:gd name="connsiteX196" fmla="*/ 4500116 w 13439093"/>
              <a:gd name="connsiteY196" fmla="*/ 792748 h 1495302"/>
              <a:gd name="connsiteX197" fmla="*/ 7443660 w 13439093"/>
              <a:gd name="connsiteY197" fmla="*/ 632925 h 1495302"/>
              <a:gd name="connsiteX198" fmla="*/ 7464173 w 13439093"/>
              <a:gd name="connsiteY198" fmla="*/ 632925 h 1495302"/>
              <a:gd name="connsiteX199" fmla="*/ 7464173 w 13439093"/>
              <a:gd name="connsiteY199" fmla="*/ 771549 h 1495302"/>
              <a:gd name="connsiteX200" fmla="*/ 7443660 w 13439093"/>
              <a:gd name="connsiteY200" fmla="*/ 771549 h 1495302"/>
              <a:gd name="connsiteX201" fmla="*/ 10390236 w 13439093"/>
              <a:gd name="connsiteY201" fmla="*/ 614754 h 1495302"/>
              <a:gd name="connsiteX202" fmla="*/ 10410751 w 13439093"/>
              <a:gd name="connsiteY202" fmla="*/ 614754 h 1495302"/>
              <a:gd name="connsiteX203" fmla="*/ 10410751 w 13439093"/>
              <a:gd name="connsiteY203" fmla="*/ 753378 h 1495302"/>
              <a:gd name="connsiteX204" fmla="*/ 10390236 w 13439093"/>
              <a:gd name="connsiteY204" fmla="*/ 753378 h 1495302"/>
              <a:gd name="connsiteX205" fmla="*/ 11862010 w 13439093"/>
              <a:gd name="connsiteY205" fmla="*/ 472423 h 1495302"/>
              <a:gd name="connsiteX206" fmla="*/ 11882547 w 13439093"/>
              <a:gd name="connsiteY206" fmla="*/ 472423 h 1495302"/>
              <a:gd name="connsiteX207" fmla="*/ 11882547 w 13439093"/>
              <a:gd name="connsiteY207" fmla="*/ 611044 h 1495302"/>
              <a:gd name="connsiteX208" fmla="*/ 11862010 w 13439093"/>
              <a:gd name="connsiteY208" fmla="*/ 611044 h 1495302"/>
              <a:gd name="connsiteX209" fmla="*/ 8915434 w 13439093"/>
              <a:gd name="connsiteY209" fmla="*/ 451224 h 1495302"/>
              <a:gd name="connsiteX210" fmla="*/ 8935969 w 13439093"/>
              <a:gd name="connsiteY210" fmla="*/ 451224 h 1495302"/>
              <a:gd name="connsiteX211" fmla="*/ 8935969 w 13439093"/>
              <a:gd name="connsiteY211" fmla="*/ 589848 h 1495302"/>
              <a:gd name="connsiteX212" fmla="*/ 8915434 w 13439093"/>
              <a:gd name="connsiteY212" fmla="*/ 589848 h 1495302"/>
              <a:gd name="connsiteX213" fmla="*/ 5971888 w 13439093"/>
              <a:gd name="connsiteY213" fmla="*/ 430027 h 1495302"/>
              <a:gd name="connsiteX214" fmla="*/ 5992422 w 13439093"/>
              <a:gd name="connsiteY214" fmla="*/ 430027 h 1495302"/>
              <a:gd name="connsiteX215" fmla="*/ 5992422 w 13439093"/>
              <a:gd name="connsiteY215" fmla="*/ 568651 h 1495302"/>
              <a:gd name="connsiteX216" fmla="*/ 5971888 w 13439093"/>
              <a:gd name="connsiteY216" fmla="*/ 568651 h 1495302"/>
              <a:gd name="connsiteX217" fmla="*/ 3028349 w 13439093"/>
              <a:gd name="connsiteY217" fmla="*/ 411857 h 1495302"/>
              <a:gd name="connsiteX218" fmla="*/ 3048882 w 13439093"/>
              <a:gd name="connsiteY218" fmla="*/ 411857 h 1495302"/>
              <a:gd name="connsiteX219" fmla="*/ 3048882 w 13439093"/>
              <a:gd name="connsiteY219" fmla="*/ 550481 h 1495302"/>
              <a:gd name="connsiteX220" fmla="*/ 3028349 w 13439093"/>
              <a:gd name="connsiteY220" fmla="*/ 550481 h 1495302"/>
              <a:gd name="connsiteX221" fmla="*/ 1553546 w 13439093"/>
              <a:gd name="connsiteY221" fmla="*/ 393687 h 1495302"/>
              <a:gd name="connsiteX222" fmla="*/ 1574083 w 13439093"/>
              <a:gd name="connsiteY222" fmla="*/ 393687 h 1495302"/>
              <a:gd name="connsiteX223" fmla="*/ 1574083 w 13439093"/>
              <a:gd name="connsiteY223" fmla="*/ 532308 h 1495302"/>
              <a:gd name="connsiteX224" fmla="*/ 1553546 w 13439093"/>
              <a:gd name="connsiteY224" fmla="*/ 532308 h 1495302"/>
              <a:gd name="connsiteX225" fmla="*/ 4500116 w 13439093"/>
              <a:gd name="connsiteY225" fmla="*/ 372487 h 1495302"/>
              <a:gd name="connsiteX226" fmla="*/ 4520650 w 13439093"/>
              <a:gd name="connsiteY226" fmla="*/ 372487 h 1495302"/>
              <a:gd name="connsiteX227" fmla="*/ 4520650 w 13439093"/>
              <a:gd name="connsiteY227" fmla="*/ 511111 h 1495302"/>
              <a:gd name="connsiteX228" fmla="*/ 4500116 w 13439093"/>
              <a:gd name="connsiteY228" fmla="*/ 511111 h 1495302"/>
              <a:gd name="connsiteX229" fmla="*/ 7443660 w 13439093"/>
              <a:gd name="connsiteY229" fmla="*/ 354317 h 1495302"/>
              <a:gd name="connsiteX230" fmla="*/ 7464173 w 13439093"/>
              <a:gd name="connsiteY230" fmla="*/ 354317 h 1495302"/>
              <a:gd name="connsiteX231" fmla="*/ 7464173 w 13439093"/>
              <a:gd name="connsiteY231" fmla="*/ 492938 h 1495302"/>
              <a:gd name="connsiteX232" fmla="*/ 7443660 w 13439093"/>
              <a:gd name="connsiteY232" fmla="*/ 492938 h 1495302"/>
              <a:gd name="connsiteX233" fmla="*/ 10390236 w 13439093"/>
              <a:gd name="connsiteY233" fmla="*/ 333120 h 1495302"/>
              <a:gd name="connsiteX234" fmla="*/ 10410751 w 13439093"/>
              <a:gd name="connsiteY234" fmla="*/ 333120 h 1495302"/>
              <a:gd name="connsiteX235" fmla="*/ 10410751 w 13439093"/>
              <a:gd name="connsiteY235" fmla="*/ 471744 h 1495302"/>
              <a:gd name="connsiteX236" fmla="*/ 10390236 w 13439093"/>
              <a:gd name="connsiteY236" fmla="*/ 471744 h 1495302"/>
              <a:gd name="connsiteX237" fmla="*/ 11862010 w 13439093"/>
              <a:gd name="connsiteY237" fmla="*/ 190787 h 1495302"/>
              <a:gd name="connsiteX238" fmla="*/ 11882547 w 13439093"/>
              <a:gd name="connsiteY238" fmla="*/ 190787 h 1495302"/>
              <a:gd name="connsiteX239" fmla="*/ 11882547 w 13439093"/>
              <a:gd name="connsiteY239" fmla="*/ 329408 h 1495302"/>
              <a:gd name="connsiteX240" fmla="*/ 11862010 w 13439093"/>
              <a:gd name="connsiteY240" fmla="*/ 329408 h 1495302"/>
              <a:gd name="connsiteX241" fmla="*/ 8915434 w 13439093"/>
              <a:gd name="connsiteY241" fmla="*/ 172617 h 1495302"/>
              <a:gd name="connsiteX242" fmla="*/ 8935969 w 13439093"/>
              <a:gd name="connsiteY242" fmla="*/ 172617 h 1495302"/>
              <a:gd name="connsiteX243" fmla="*/ 8935969 w 13439093"/>
              <a:gd name="connsiteY243" fmla="*/ 311241 h 1495302"/>
              <a:gd name="connsiteX244" fmla="*/ 8915434 w 13439093"/>
              <a:gd name="connsiteY244" fmla="*/ 311241 h 1495302"/>
              <a:gd name="connsiteX245" fmla="*/ 5973173 w 13439093"/>
              <a:gd name="connsiteY245" fmla="*/ 151417 h 1495302"/>
              <a:gd name="connsiteX246" fmla="*/ 5992442 w 13439093"/>
              <a:gd name="connsiteY246" fmla="*/ 153490 h 1495302"/>
              <a:gd name="connsiteX247" fmla="*/ 5991801 w 13439093"/>
              <a:gd name="connsiteY247" fmla="*/ 170072 h 1495302"/>
              <a:gd name="connsiteX248" fmla="*/ 5991801 w 13439093"/>
              <a:gd name="connsiteY248" fmla="*/ 293057 h 1495302"/>
              <a:gd name="connsiteX249" fmla="*/ 5971888 w 13439093"/>
              <a:gd name="connsiteY249" fmla="*/ 293057 h 1495302"/>
              <a:gd name="connsiteX250" fmla="*/ 5971888 w 13439093"/>
              <a:gd name="connsiteY250" fmla="*/ 170072 h 1495302"/>
              <a:gd name="connsiteX251" fmla="*/ 5973173 w 13439093"/>
              <a:gd name="connsiteY251" fmla="*/ 151417 h 1495302"/>
              <a:gd name="connsiteX252" fmla="*/ 3033368 w 13439093"/>
              <a:gd name="connsiteY252" fmla="*/ 130220 h 1495302"/>
              <a:gd name="connsiteX253" fmla="*/ 3054885 w 13439093"/>
              <a:gd name="connsiteY253" fmla="*/ 135010 h 1495302"/>
              <a:gd name="connsiteX254" fmla="*/ 3050582 w 13439093"/>
              <a:gd name="connsiteY254" fmla="*/ 169909 h 1495302"/>
              <a:gd name="connsiteX255" fmla="*/ 3050582 w 13439093"/>
              <a:gd name="connsiteY255" fmla="*/ 271869 h 1495302"/>
              <a:gd name="connsiteX256" fmla="*/ 3028349 w 13439093"/>
              <a:gd name="connsiteY256" fmla="*/ 271869 h 1495302"/>
              <a:gd name="connsiteX257" fmla="*/ 3028349 w 13439093"/>
              <a:gd name="connsiteY257" fmla="*/ 169909 h 1495302"/>
              <a:gd name="connsiteX258" fmla="*/ 3033368 w 13439093"/>
              <a:gd name="connsiteY258" fmla="*/ 130220 h 1495302"/>
              <a:gd name="connsiteX259" fmla="*/ 1563976 w 13439093"/>
              <a:gd name="connsiteY259" fmla="*/ 112050 h 1495302"/>
              <a:gd name="connsiteX260" fmla="*/ 1574070 w 13439093"/>
              <a:gd name="connsiteY260" fmla="*/ 169255 h 1495302"/>
              <a:gd name="connsiteX261" fmla="*/ 1574070 w 13439093"/>
              <a:gd name="connsiteY261" fmla="*/ 253702 h 1495302"/>
              <a:gd name="connsiteX262" fmla="*/ 1553208 w 13439093"/>
              <a:gd name="connsiteY262" fmla="*/ 253702 h 1495302"/>
              <a:gd name="connsiteX263" fmla="*/ 1553208 w 13439093"/>
              <a:gd name="connsiteY263" fmla="*/ 169255 h 1495302"/>
              <a:gd name="connsiteX264" fmla="*/ 1544460 w 13439093"/>
              <a:gd name="connsiteY264" fmla="*/ 119541 h 1495302"/>
              <a:gd name="connsiteX265" fmla="*/ 4502811 w 13439093"/>
              <a:gd name="connsiteY265" fmla="*/ 90851 h 1495302"/>
              <a:gd name="connsiteX266" fmla="*/ 4520652 w 13439093"/>
              <a:gd name="connsiteY266" fmla="*/ 167491 h 1495302"/>
              <a:gd name="connsiteX267" fmla="*/ 4520652 w 13439093"/>
              <a:gd name="connsiteY267" fmla="*/ 232498 h 1495302"/>
              <a:gd name="connsiteX268" fmla="*/ 4500169 w 13439093"/>
              <a:gd name="connsiteY268" fmla="*/ 232498 h 1495302"/>
              <a:gd name="connsiteX269" fmla="*/ 4500169 w 13439093"/>
              <a:gd name="connsiteY269" fmla="*/ 167491 h 1495302"/>
              <a:gd name="connsiteX270" fmla="*/ 4484971 w 13439093"/>
              <a:gd name="connsiteY270" fmla="*/ 100431 h 1495302"/>
              <a:gd name="connsiteX271" fmla="*/ 7436989 w 13439093"/>
              <a:gd name="connsiteY271" fmla="*/ 72682 h 1495302"/>
              <a:gd name="connsiteX272" fmla="*/ 7467185 w 13439093"/>
              <a:gd name="connsiteY272" fmla="*/ 167137 h 1495302"/>
              <a:gd name="connsiteX273" fmla="*/ 7467185 w 13439093"/>
              <a:gd name="connsiteY273" fmla="*/ 211306 h 1495302"/>
              <a:gd name="connsiteX274" fmla="*/ 7446118 w 13439093"/>
              <a:gd name="connsiteY274" fmla="*/ 211306 h 1495302"/>
              <a:gd name="connsiteX275" fmla="*/ 7446118 w 13439093"/>
              <a:gd name="connsiteY275" fmla="*/ 167137 h 1495302"/>
              <a:gd name="connsiteX276" fmla="*/ 7419434 w 13439093"/>
              <a:gd name="connsiteY276" fmla="*/ 84913 h 1495302"/>
              <a:gd name="connsiteX277" fmla="*/ 10367065 w 13439093"/>
              <a:gd name="connsiteY277" fmla="*/ 57538 h 1495302"/>
              <a:gd name="connsiteX278" fmla="*/ 10410730 w 13439093"/>
              <a:gd name="connsiteY278" fmla="*/ 168603 h 1495302"/>
              <a:gd name="connsiteX279" fmla="*/ 10410730 w 13439093"/>
              <a:gd name="connsiteY279" fmla="*/ 193132 h 1495302"/>
              <a:gd name="connsiteX280" fmla="*/ 10389602 w 13439093"/>
              <a:gd name="connsiteY280" fmla="*/ 193132 h 1495302"/>
              <a:gd name="connsiteX281" fmla="*/ 10389602 w 13439093"/>
              <a:gd name="connsiteY281" fmla="*/ 168603 h 1495302"/>
              <a:gd name="connsiteX282" fmla="*/ 10350867 w 13439093"/>
              <a:gd name="connsiteY282" fmla="*/ 71165 h 1495302"/>
              <a:gd name="connsiteX283" fmla="*/ 1320360 w 13439093"/>
              <a:gd name="connsiteY283" fmla="*/ 2 h 1495302"/>
              <a:gd name="connsiteX284" fmla="*/ 1407948 w 13439093"/>
              <a:gd name="connsiteY284" fmla="*/ 2 h 1495302"/>
              <a:gd name="connsiteX285" fmla="*/ 1462007 w 13439093"/>
              <a:gd name="connsiteY285" fmla="*/ 9861 h 1495302"/>
              <a:gd name="connsiteX286" fmla="*/ 1455164 w 13439093"/>
              <a:gd name="connsiteY286" fmla="*/ 29581 h 1495302"/>
              <a:gd name="connsiteX287" fmla="*/ 1407948 w 13439093"/>
              <a:gd name="connsiteY287" fmla="*/ 21834 h 1495302"/>
              <a:gd name="connsiteX288" fmla="*/ 1320360 w 13439093"/>
              <a:gd name="connsiteY288" fmla="*/ 21834 h 1495302"/>
              <a:gd name="connsiteX289" fmla="*/ 13300472 w 13439093"/>
              <a:gd name="connsiteY289" fmla="*/ 0 h 1495302"/>
              <a:gd name="connsiteX290" fmla="*/ 13439093 w 13439093"/>
              <a:gd name="connsiteY290" fmla="*/ 0 h 1495302"/>
              <a:gd name="connsiteX291" fmla="*/ 13439093 w 13439093"/>
              <a:gd name="connsiteY291" fmla="*/ 20534 h 1495302"/>
              <a:gd name="connsiteX292" fmla="*/ 13300472 w 13439093"/>
              <a:gd name="connsiteY292" fmla="*/ 20534 h 1495302"/>
              <a:gd name="connsiteX293" fmla="*/ 13018836 w 13439093"/>
              <a:gd name="connsiteY293" fmla="*/ 0 h 1495302"/>
              <a:gd name="connsiteX294" fmla="*/ 13157457 w 13439093"/>
              <a:gd name="connsiteY294" fmla="*/ 0 h 1495302"/>
              <a:gd name="connsiteX295" fmla="*/ 13157457 w 13439093"/>
              <a:gd name="connsiteY295" fmla="*/ 20534 h 1495302"/>
              <a:gd name="connsiteX296" fmla="*/ 13018836 w 13439093"/>
              <a:gd name="connsiteY296" fmla="*/ 20534 h 1495302"/>
              <a:gd name="connsiteX297" fmla="*/ 12740228 w 13439093"/>
              <a:gd name="connsiteY297" fmla="*/ 0 h 1495302"/>
              <a:gd name="connsiteX298" fmla="*/ 12878852 w 13439093"/>
              <a:gd name="connsiteY298" fmla="*/ 0 h 1495302"/>
              <a:gd name="connsiteX299" fmla="*/ 12878852 w 13439093"/>
              <a:gd name="connsiteY299" fmla="*/ 20534 h 1495302"/>
              <a:gd name="connsiteX300" fmla="*/ 12740228 w 13439093"/>
              <a:gd name="connsiteY300" fmla="*/ 20534 h 1495302"/>
              <a:gd name="connsiteX301" fmla="*/ 12458594 w 13439093"/>
              <a:gd name="connsiteY301" fmla="*/ 0 h 1495302"/>
              <a:gd name="connsiteX302" fmla="*/ 12597218 w 13439093"/>
              <a:gd name="connsiteY302" fmla="*/ 0 h 1495302"/>
              <a:gd name="connsiteX303" fmla="*/ 12597218 w 13439093"/>
              <a:gd name="connsiteY303" fmla="*/ 20534 h 1495302"/>
              <a:gd name="connsiteX304" fmla="*/ 12458594 w 13439093"/>
              <a:gd name="connsiteY304" fmla="*/ 20534 h 1495302"/>
              <a:gd name="connsiteX305" fmla="*/ 12179986 w 13439093"/>
              <a:gd name="connsiteY305" fmla="*/ 0 h 1495302"/>
              <a:gd name="connsiteX306" fmla="*/ 12318607 w 13439093"/>
              <a:gd name="connsiteY306" fmla="*/ 0 h 1495302"/>
              <a:gd name="connsiteX307" fmla="*/ 12318607 w 13439093"/>
              <a:gd name="connsiteY307" fmla="*/ 20534 h 1495302"/>
              <a:gd name="connsiteX308" fmla="*/ 12179986 w 13439093"/>
              <a:gd name="connsiteY308" fmla="*/ 20534 h 1495302"/>
              <a:gd name="connsiteX309" fmla="*/ 12026775 w 13439093"/>
              <a:gd name="connsiteY309" fmla="*/ 0 h 1495302"/>
              <a:gd name="connsiteX310" fmla="*/ 12036972 w 13439093"/>
              <a:gd name="connsiteY310" fmla="*/ 0 h 1495302"/>
              <a:gd name="connsiteX311" fmla="*/ 12036972 w 13439093"/>
              <a:gd name="connsiteY311" fmla="*/ 21378 h 1495302"/>
              <a:gd name="connsiteX312" fmla="*/ 12026775 w 13439093"/>
              <a:gd name="connsiteY312" fmla="*/ 21378 h 1495302"/>
              <a:gd name="connsiteX313" fmla="*/ 11920041 w 13439093"/>
              <a:gd name="connsiteY313" fmla="*/ 68961 h 1495302"/>
              <a:gd name="connsiteX314" fmla="*/ 11904405 w 13439093"/>
              <a:gd name="connsiteY314" fmla="*/ 54479 h 1495302"/>
              <a:gd name="connsiteX315" fmla="*/ 12026775 w 13439093"/>
              <a:gd name="connsiteY315" fmla="*/ 0 h 1495302"/>
              <a:gd name="connsiteX316" fmla="*/ 10093459 w 13439093"/>
              <a:gd name="connsiteY316" fmla="*/ 0 h 1495302"/>
              <a:gd name="connsiteX317" fmla="*/ 10232080 w 13439093"/>
              <a:gd name="connsiteY317" fmla="*/ 0 h 1495302"/>
              <a:gd name="connsiteX318" fmla="*/ 10232080 w 13439093"/>
              <a:gd name="connsiteY318" fmla="*/ 20534 h 1495302"/>
              <a:gd name="connsiteX319" fmla="*/ 10093459 w 13439093"/>
              <a:gd name="connsiteY319" fmla="*/ 20534 h 1495302"/>
              <a:gd name="connsiteX320" fmla="*/ 9814852 w 13439093"/>
              <a:gd name="connsiteY320" fmla="*/ 0 h 1495302"/>
              <a:gd name="connsiteX321" fmla="*/ 9953476 w 13439093"/>
              <a:gd name="connsiteY321" fmla="*/ 0 h 1495302"/>
              <a:gd name="connsiteX322" fmla="*/ 9953476 w 13439093"/>
              <a:gd name="connsiteY322" fmla="*/ 20534 h 1495302"/>
              <a:gd name="connsiteX323" fmla="*/ 9814852 w 13439093"/>
              <a:gd name="connsiteY323" fmla="*/ 20534 h 1495302"/>
              <a:gd name="connsiteX324" fmla="*/ 9533217 w 13439093"/>
              <a:gd name="connsiteY324" fmla="*/ 0 h 1495302"/>
              <a:gd name="connsiteX325" fmla="*/ 9671841 w 13439093"/>
              <a:gd name="connsiteY325" fmla="*/ 0 h 1495302"/>
              <a:gd name="connsiteX326" fmla="*/ 9671841 w 13439093"/>
              <a:gd name="connsiteY326" fmla="*/ 20534 h 1495302"/>
              <a:gd name="connsiteX327" fmla="*/ 9533217 w 13439093"/>
              <a:gd name="connsiteY327" fmla="*/ 20534 h 1495302"/>
              <a:gd name="connsiteX328" fmla="*/ 9254610 w 13439093"/>
              <a:gd name="connsiteY328" fmla="*/ 0 h 1495302"/>
              <a:gd name="connsiteX329" fmla="*/ 9393231 w 13439093"/>
              <a:gd name="connsiteY329" fmla="*/ 0 h 1495302"/>
              <a:gd name="connsiteX330" fmla="*/ 9393231 w 13439093"/>
              <a:gd name="connsiteY330" fmla="*/ 20534 h 1495302"/>
              <a:gd name="connsiteX331" fmla="*/ 9254610 w 13439093"/>
              <a:gd name="connsiteY331" fmla="*/ 20534 h 1495302"/>
              <a:gd name="connsiteX332" fmla="*/ 9084273 w 13439093"/>
              <a:gd name="connsiteY332" fmla="*/ 0 h 1495302"/>
              <a:gd name="connsiteX333" fmla="*/ 9114616 w 13439093"/>
              <a:gd name="connsiteY333" fmla="*/ 0 h 1495302"/>
              <a:gd name="connsiteX334" fmla="*/ 9114616 w 13439093"/>
              <a:gd name="connsiteY334" fmla="*/ 21752 h 1495302"/>
              <a:gd name="connsiteX335" fmla="*/ 9084273 w 13439093"/>
              <a:gd name="connsiteY335" fmla="*/ 21752 h 1495302"/>
              <a:gd name="connsiteX336" fmla="*/ 8989105 w 13439093"/>
              <a:gd name="connsiteY336" fmla="*/ 56836 h 1495302"/>
              <a:gd name="connsiteX337" fmla="*/ 8976002 w 13439093"/>
              <a:gd name="connsiteY337" fmla="*/ 40697 h 1495302"/>
              <a:gd name="connsiteX338" fmla="*/ 9084273 w 13439093"/>
              <a:gd name="connsiteY338" fmla="*/ 0 h 1495302"/>
              <a:gd name="connsiteX339" fmla="*/ 7168084 w 13439093"/>
              <a:gd name="connsiteY339" fmla="*/ 0 h 1495302"/>
              <a:gd name="connsiteX340" fmla="*/ 7296598 w 13439093"/>
              <a:gd name="connsiteY340" fmla="*/ 0 h 1495302"/>
              <a:gd name="connsiteX341" fmla="*/ 7309725 w 13439093"/>
              <a:gd name="connsiteY341" fmla="*/ 662 h 1495302"/>
              <a:gd name="connsiteX342" fmla="*/ 7307652 w 13439093"/>
              <a:gd name="connsiteY342" fmla="*/ 20534 h 1495302"/>
              <a:gd name="connsiteX343" fmla="*/ 7296598 w 13439093"/>
              <a:gd name="connsiteY343" fmla="*/ 20534 h 1495302"/>
              <a:gd name="connsiteX344" fmla="*/ 7168084 w 13439093"/>
              <a:gd name="connsiteY344" fmla="*/ 20534 h 1495302"/>
              <a:gd name="connsiteX345" fmla="*/ 6889475 w 13439093"/>
              <a:gd name="connsiteY345" fmla="*/ 0 h 1495302"/>
              <a:gd name="connsiteX346" fmla="*/ 7028100 w 13439093"/>
              <a:gd name="connsiteY346" fmla="*/ 0 h 1495302"/>
              <a:gd name="connsiteX347" fmla="*/ 7028100 w 13439093"/>
              <a:gd name="connsiteY347" fmla="*/ 20534 h 1495302"/>
              <a:gd name="connsiteX348" fmla="*/ 6889475 w 13439093"/>
              <a:gd name="connsiteY348" fmla="*/ 20534 h 1495302"/>
              <a:gd name="connsiteX349" fmla="*/ 6610868 w 13439093"/>
              <a:gd name="connsiteY349" fmla="*/ 0 h 1495302"/>
              <a:gd name="connsiteX350" fmla="*/ 6749490 w 13439093"/>
              <a:gd name="connsiteY350" fmla="*/ 0 h 1495302"/>
              <a:gd name="connsiteX351" fmla="*/ 6749490 w 13439093"/>
              <a:gd name="connsiteY351" fmla="*/ 20534 h 1495302"/>
              <a:gd name="connsiteX352" fmla="*/ 6610868 w 13439093"/>
              <a:gd name="connsiteY352" fmla="*/ 20534 h 1495302"/>
              <a:gd name="connsiteX353" fmla="*/ 6329234 w 13439093"/>
              <a:gd name="connsiteY353" fmla="*/ 0 h 1495302"/>
              <a:gd name="connsiteX354" fmla="*/ 6467854 w 13439093"/>
              <a:gd name="connsiteY354" fmla="*/ 0 h 1495302"/>
              <a:gd name="connsiteX355" fmla="*/ 6467854 w 13439093"/>
              <a:gd name="connsiteY355" fmla="*/ 20534 h 1495302"/>
              <a:gd name="connsiteX356" fmla="*/ 6329234 w 13439093"/>
              <a:gd name="connsiteY356" fmla="*/ 20534 h 1495302"/>
              <a:gd name="connsiteX357" fmla="*/ 6141827 w 13439093"/>
              <a:gd name="connsiteY357" fmla="*/ 0 h 1495302"/>
              <a:gd name="connsiteX358" fmla="*/ 6192265 w 13439093"/>
              <a:gd name="connsiteY358" fmla="*/ 0 h 1495302"/>
              <a:gd name="connsiteX359" fmla="*/ 6192265 w 13439093"/>
              <a:gd name="connsiteY359" fmla="*/ 21335 h 1495302"/>
              <a:gd name="connsiteX360" fmla="*/ 6141827 w 13439093"/>
              <a:gd name="connsiteY360" fmla="*/ 21335 h 1495302"/>
              <a:gd name="connsiteX361" fmla="*/ 6061680 w 13439093"/>
              <a:gd name="connsiteY361" fmla="*/ 44736 h 1495302"/>
              <a:gd name="connsiteX362" fmla="*/ 6050625 w 13439093"/>
              <a:gd name="connsiteY362" fmla="*/ 26841 h 1495302"/>
              <a:gd name="connsiteX363" fmla="*/ 6141827 w 13439093"/>
              <a:gd name="connsiteY363" fmla="*/ 0 h 1495302"/>
              <a:gd name="connsiteX364" fmla="*/ 4245734 w 13439093"/>
              <a:gd name="connsiteY364" fmla="*/ 0 h 1495302"/>
              <a:gd name="connsiteX365" fmla="*/ 4352999 w 13439093"/>
              <a:gd name="connsiteY365" fmla="*/ 0 h 1495302"/>
              <a:gd name="connsiteX366" fmla="*/ 4387376 w 13439093"/>
              <a:gd name="connsiteY366" fmla="*/ 3929 h 1495302"/>
              <a:gd name="connsiteX367" fmla="*/ 4383255 w 13439093"/>
              <a:gd name="connsiteY367" fmla="*/ 23572 h 1495302"/>
              <a:gd name="connsiteX368" fmla="*/ 4352999 w 13439093"/>
              <a:gd name="connsiteY368" fmla="*/ 20298 h 1495302"/>
              <a:gd name="connsiteX369" fmla="*/ 4245734 w 13439093"/>
              <a:gd name="connsiteY369" fmla="*/ 20298 h 1495302"/>
              <a:gd name="connsiteX370" fmla="*/ 3964100 w 13439093"/>
              <a:gd name="connsiteY370" fmla="*/ 0 h 1495302"/>
              <a:gd name="connsiteX371" fmla="*/ 4102724 w 13439093"/>
              <a:gd name="connsiteY371" fmla="*/ 0 h 1495302"/>
              <a:gd name="connsiteX372" fmla="*/ 4102724 w 13439093"/>
              <a:gd name="connsiteY372" fmla="*/ 20534 h 1495302"/>
              <a:gd name="connsiteX373" fmla="*/ 3964100 w 13439093"/>
              <a:gd name="connsiteY373" fmla="*/ 20534 h 1495302"/>
              <a:gd name="connsiteX374" fmla="*/ 3685493 w 13439093"/>
              <a:gd name="connsiteY374" fmla="*/ 0 h 1495302"/>
              <a:gd name="connsiteX375" fmla="*/ 3824117 w 13439093"/>
              <a:gd name="connsiteY375" fmla="*/ 0 h 1495302"/>
              <a:gd name="connsiteX376" fmla="*/ 3824117 w 13439093"/>
              <a:gd name="connsiteY376" fmla="*/ 20534 h 1495302"/>
              <a:gd name="connsiteX377" fmla="*/ 3685493 w 13439093"/>
              <a:gd name="connsiteY377" fmla="*/ 20534 h 1495302"/>
              <a:gd name="connsiteX378" fmla="*/ 3403857 w 13439093"/>
              <a:gd name="connsiteY378" fmla="*/ 0 h 1495302"/>
              <a:gd name="connsiteX379" fmla="*/ 3542481 w 13439093"/>
              <a:gd name="connsiteY379" fmla="*/ 0 h 1495302"/>
              <a:gd name="connsiteX380" fmla="*/ 3542481 w 13439093"/>
              <a:gd name="connsiteY380" fmla="*/ 20534 h 1495302"/>
              <a:gd name="connsiteX381" fmla="*/ 3403857 w 13439093"/>
              <a:gd name="connsiteY381" fmla="*/ 20534 h 1495302"/>
              <a:gd name="connsiteX382" fmla="*/ 3194076 w 13439093"/>
              <a:gd name="connsiteY382" fmla="*/ 0 h 1495302"/>
              <a:gd name="connsiteX383" fmla="*/ 3263873 w 13439093"/>
              <a:gd name="connsiteY383" fmla="*/ 0 h 1495302"/>
              <a:gd name="connsiteX384" fmla="*/ 3263873 w 13439093"/>
              <a:gd name="connsiteY384" fmla="*/ 21664 h 1495302"/>
              <a:gd name="connsiteX385" fmla="*/ 3194076 w 13439093"/>
              <a:gd name="connsiteY385" fmla="*/ 21664 h 1495302"/>
              <a:gd name="connsiteX386" fmla="*/ 3131120 w 13439093"/>
              <a:gd name="connsiteY386" fmla="*/ 35641 h 1495302"/>
              <a:gd name="connsiteX387" fmla="*/ 3122224 w 13439093"/>
              <a:gd name="connsiteY387" fmla="*/ 16772 h 1495302"/>
              <a:gd name="connsiteX388" fmla="*/ 3194076 w 13439093"/>
              <a:gd name="connsiteY388" fmla="*/ 0 h 1495302"/>
              <a:gd name="connsiteX389" fmla="*/ 1041752 w 13439093"/>
              <a:gd name="connsiteY389" fmla="*/ 0 h 1495302"/>
              <a:gd name="connsiteX390" fmla="*/ 1180376 w 13439093"/>
              <a:gd name="connsiteY390" fmla="*/ 0 h 1495302"/>
              <a:gd name="connsiteX391" fmla="*/ 1180376 w 13439093"/>
              <a:gd name="connsiteY391" fmla="*/ 20534 h 1495302"/>
              <a:gd name="connsiteX392" fmla="*/ 1041752 w 13439093"/>
              <a:gd name="connsiteY392" fmla="*/ 20534 h 1495302"/>
              <a:gd name="connsiteX393" fmla="*/ 760115 w 13439093"/>
              <a:gd name="connsiteY393" fmla="*/ 0 h 1495302"/>
              <a:gd name="connsiteX394" fmla="*/ 898739 w 13439093"/>
              <a:gd name="connsiteY394" fmla="*/ 0 h 1495302"/>
              <a:gd name="connsiteX395" fmla="*/ 898739 w 13439093"/>
              <a:gd name="connsiteY395" fmla="*/ 20534 h 1495302"/>
              <a:gd name="connsiteX396" fmla="*/ 760115 w 13439093"/>
              <a:gd name="connsiteY396" fmla="*/ 20534 h 1495302"/>
              <a:gd name="connsiteX397" fmla="*/ 481507 w 13439093"/>
              <a:gd name="connsiteY397" fmla="*/ 0 h 1495302"/>
              <a:gd name="connsiteX398" fmla="*/ 620129 w 13439093"/>
              <a:gd name="connsiteY398" fmla="*/ 0 h 1495302"/>
              <a:gd name="connsiteX399" fmla="*/ 620129 w 13439093"/>
              <a:gd name="connsiteY399" fmla="*/ 20534 h 1495302"/>
              <a:gd name="connsiteX400" fmla="*/ 481507 w 13439093"/>
              <a:gd name="connsiteY400" fmla="*/ 20534 h 1495302"/>
              <a:gd name="connsiteX401" fmla="*/ 199872 w 13439093"/>
              <a:gd name="connsiteY401" fmla="*/ 0 h 1495302"/>
              <a:gd name="connsiteX402" fmla="*/ 338497 w 13439093"/>
              <a:gd name="connsiteY402" fmla="*/ 0 h 1495302"/>
              <a:gd name="connsiteX403" fmla="*/ 338497 w 13439093"/>
              <a:gd name="connsiteY403" fmla="*/ 20534 h 1495302"/>
              <a:gd name="connsiteX404" fmla="*/ 199872 w 13439093"/>
              <a:gd name="connsiteY404" fmla="*/ 20534 h 1495302"/>
              <a:gd name="connsiteX405" fmla="*/ 0 w 13439093"/>
              <a:gd name="connsiteY405" fmla="*/ 0 h 1495302"/>
              <a:gd name="connsiteX406" fmla="*/ 59887 w 13439093"/>
              <a:gd name="connsiteY406" fmla="*/ 0 h 1495302"/>
              <a:gd name="connsiteX407" fmla="*/ 59887 w 13439093"/>
              <a:gd name="connsiteY407" fmla="*/ 20534 h 1495302"/>
              <a:gd name="connsiteX408" fmla="*/ 0 w 13439093"/>
              <a:gd name="connsiteY408" fmla="*/ 20534 h 14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13439093" h="1495302">
                <a:moveTo>
                  <a:pt x="11556148" y="1471774"/>
                </a:moveTo>
                <a:lnTo>
                  <a:pt x="11694772" y="1471774"/>
                </a:lnTo>
                <a:lnTo>
                  <a:pt x="11694772" y="1492309"/>
                </a:lnTo>
                <a:lnTo>
                  <a:pt x="11556148" y="1492309"/>
                </a:lnTo>
                <a:close/>
                <a:moveTo>
                  <a:pt x="11277541" y="1471774"/>
                </a:moveTo>
                <a:lnTo>
                  <a:pt x="11416165" y="1471774"/>
                </a:lnTo>
                <a:lnTo>
                  <a:pt x="11416165" y="1492309"/>
                </a:lnTo>
                <a:lnTo>
                  <a:pt x="11277541" y="1492309"/>
                </a:lnTo>
                <a:close/>
                <a:moveTo>
                  <a:pt x="10995904" y="1471774"/>
                </a:moveTo>
                <a:lnTo>
                  <a:pt x="11134528" y="1471774"/>
                </a:lnTo>
                <a:lnTo>
                  <a:pt x="11134528" y="1492309"/>
                </a:lnTo>
                <a:lnTo>
                  <a:pt x="10995904" y="1492309"/>
                </a:lnTo>
                <a:close/>
                <a:moveTo>
                  <a:pt x="10717297" y="1471774"/>
                </a:moveTo>
                <a:lnTo>
                  <a:pt x="10855921" y="1471774"/>
                </a:lnTo>
                <a:lnTo>
                  <a:pt x="10855921" y="1492309"/>
                </a:lnTo>
                <a:lnTo>
                  <a:pt x="10717297" y="1492309"/>
                </a:lnTo>
                <a:close/>
                <a:moveTo>
                  <a:pt x="8630770" y="1471774"/>
                </a:moveTo>
                <a:lnTo>
                  <a:pt x="8771719" y="1471774"/>
                </a:lnTo>
                <a:lnTo>
                  <a:pt x="8772410" y="1492309"/>
                </a:lnTo>
                <a:lnTo>
                  <a:pt x="8769646" y="1492309"/>
                </a:lnTo>
                <a:lnTo>
                  <a:pt x="8630770" y="1492309"/>
                </a:lnTo>
                <a:close/>
                <a:moveTo>
                  <a:pt x="8352162" y="1471774"/>
                </a:moveTo>
                <a:lnTo>
                  <a:pt x="8493802" y="1471774"/>
                </a:lnTo>
                <a:lnTo>
                  <a:pt x="8493802" y="1492309"/>
                </a:lnTo>
                <a:lnTo>
                  <a:pt x="8352162" y="1492309"/>
                </a:lnTo>
                <a:close/>
                <a:moveTo>
                  <a:pt x="8070528" y="1471774"/>
                </a:moveTo>
                <a:lnTo>
                  <a:pt x="8209152" y="1471774"/>
                </a:lnTo>
                <a:lnTo>
                  <a:pt x="8209152" y="1492309"/>
                </a:lnTo>
                <a:lnTo>
                  <a:pt x="8070528" y="1492309"/>
                </a:lnTo>
                <a:close/>
                <a:moveTo>
                  <a:pt x="7791920" y="1471774"/>
                </a:moveTo>
                <a:lnTo>
                  <a:pt x="7930544" y="1471774"/>
                </a:lnTo>
                <a:lnTo>
                  <a:pt x="7930544" y="1492309"/>
                </a:lnTo>
                <a:lnTo>
                  <a:pt x="7791920" y="1492309"/>
                </a:lnTo>
                <a:close/>
                <a:moveTo>
                  <a:pt x="5847318" y="1471774"/>
                </a:moveTo>
                <a:lnTo>
                  <a:pt x="5850068" y="1493151"/>
                </a:lnTo>
                <a:cubicBezTo>
                  <a:pt x="5842505" y="1494576"/>
                  <a:pt x="5834253" y="1495289"/>
                  <a:pt x="5826002" y="1495289"/>
                </a:cubicBezTo>
                <a:lnTo>
                  <a:pt x="5708423" y="1495289"/>
                </a:lnTo>
                <a:lnTo>
                  <a:pt x="5708423" y="1473199"/>
                </a:lnTo>
                <a:lnTo>
                  <a:pt x="5826002" y="1473199"/>
                </a:lnTo>
                <a:cubicBezTo>
                  <a:pt x="5833566" y="1473199"/>
                  <a:pt x="5840441" y="1473199"/>
                  <a:pt x="5847318" y="1471774"/>
                </a:cubicBezTo>
                <a:close/>
                <a:moveTo>
                  <a:pt x="5426787" y="1471774"/>
                </a:moveTo>
                <a:lnTo>
                  <a:pt x="5568428" y="1471774"/>
                </a:lnTo>
                <a:lnTo>
                  <a:pt x="5568428" y="1492309"/>
                </a:lnTo>
                <a:lnTo>
                  <a:pt x="5426787" y="1492309"/>
                </a:lnTo>
                <a:close/>
                <a:moveTo>
                  <a:pt x="5148182" y="1471774"/>
                </a:moveTo>
                <a:lnTo>
                  <a:pt x="5286807" y="1471774"/>
                </a:lnTo>
                <a:lnTo>
                  <a:pt x="5286807" y="1492309"/>
                </a:lnTo>
                <a:lnTo>
                  <a:pt x="5148182" y="1492309"/>
                </a:lnTo>
                <a:close/>
                <a:moveTo>
                  <a:pt x="4866545" y="1471774"/>
                </a:moveTo>
                <a:lnTo>
                  <a:pt x="5005171" y="1471774"/>
                </a:lnTo>
                <a:lnTo>
                  <a:pt x="5005171" y="1492309"/>
                </a:lnTo>
                <a:lnTo>
                  <a:pt x="4866545" y="1492309"/>
                </a:lnTo>
                <a:close/>
                <a:moveTo>
                  <a:pt x="2501422" y="1471774"/>
                </a:moveTo>
                <a:lnTo>
                  <a:pt x="2643062" y="1471774"/>
                </a:lnTo>
                <a:lnTo>
                  <a:pt x="2643062" y="1492309"/>
                </a:lnTo>
                <a:lnTo>
                  <a:pt x="2501422" y="1492309"/>
                </a:lnTo>
                <a:close/>
                <a:moveTo>
                  <a:pt x="2222815" y="1471774"/>
                </a:moveTo>
                <a:lnTo>
                  <a:pt x="2361441" y="1471774"/>
                </a:lnTo>
                <a:lnTo>
                  <a:pt x="2361441" y="1492309"/>
                </a:lnTo>
                <a:lnTo>
                  <a:pt x="2222815" y="1492309"/>
                </a:lnTo>
                <a:close/>
                <a:moveTo>
                  <a:pt x="1941177" y="1471774"/>
                </a:moveTo>
                <a:lnTo>
                  <a:pt x="2079802" y="1471774"/>
                </a:lnTo>
                <a:lnTo>
                  <a:pt x="2079802" y="1492309"/>
                </a:lnTo>
                <a:lnTo>
                  <a:pt x="1941177" y="1492309"/>
                </a:lnTo>
                <a:close/>
                <a:moveTo>
                  <a:pt x="2919264" y="1468745"/>
                </a:moveTo>
                <a:lnTo>
                  <a:pt x="2924712" y="1489012"/>
                </a:lnTo>
                <a:cubicBezTo>
                  <a:pt x="2909729" y="1493206"/>
                  <a:pt x="2895428" y="1495302"/>
                  <a:pt x="2879763" y="1495302"/>
                </a:cubicBezTo>
                <a:lnTo>
                  <a:pt x="2783059" y="1495302"/>
                </a:lnTo>
                <a:lnTo>
                  <a:pt x="2783059" y="1473637"/>
                </a:lnTo>
                <a:lnTo>
                  <a:pt x="2879763" y="1473637"/>
                </a:lnTo>
                <a:cubicBezTo>
                  <a:pt x="2893384" y="1473637"/>
                  <a:pt x="2906324" y="1472239"/>
                  <a:pt x="2919264" y="1468745"/>
                </a:cubicBezTo>
                <a:close/>
                <a:moveTo>
                  <a:pt x="1667031" y="1462690"/>
                </a:moveTo>
                <a:cubicBezTo>
                  <a:pt x="1684057" y="1470487"/>
                  <a:pt x="1702444" y="1473322"/>
                  <a:pt x="1721512" y="1473322"/>
                </a:cubicBezTo>
                <a:lnTo>
                  <a:pt x="1801190" y="1473322"/>
                </a:lnTo>
                <a:lnTo>
                  <a:pt x="1801190" y="1495294"/>
                </a:lnTo>
                <a:lnTo>
                  <a:pt x="1721512" y="1495294"/>
                </a:lnTo>
                <a:cubicBezTo>
                  <a:pt x="1699720" y="1495294"/>
                  <a:pt x="1679289" y="1491042"/>
                  <a:pt x="1659540" y="1483245"/>
                </a:cubicBezTo>
                <a:close/>
                <a:moveTo>
                  <a:pt x="4595174" y="1453606"/>
                </a:moveTo>
                <a:cubicBezTo>
                  <a:pt x="4616385" y="1465616"/>
                  <a:pt x="4641019" y="1471621"/>
                  <a:pt x="4666338" y="1471621"/>
                </a:cubicBezTo>
                <a:lnTo>
                  <a:pt x="4726554" y="1471621"/>
                </a:lnTo>
                <a:lnTo>
                  <a:pt x="4726554" y="1492306"/>
                </a:lnTo>
                <a:lnTo>
                  <a:pt x="4666338" y="1492306"/>
                </a:lnTo>
                <a:cubicBezTo>
                  <a:pt x="4637599" y="1492306"/>
                  <a:pt x="4609542" y="1484966"/>
                  <a:pt x="4584908" y="1471621"/>
                </a:cubicBezTo>
                <a:close/>
                <a:moveTo>
                  <a:pt x="7525604" y="1444518"/>
                </a:moveTo>
                <a:cubicBezTo>
                  <a:pt x="7550870" y="1463560"/>
                  <a:pt x="7580916" y="1473433"/>
                  <a:pt x="7612328" y="1473433"/>
                </a:cubicBezTo>
                <a:lnTo>
                  <a:pt x="7651934" y="1473433"/>
                </a:lnTo>
                <a:lnTo>
                  <a:pt x="7651934" y="1495296"/>
                </a:lnTo>
                <a:lnTo>
                  <a:pt x="7612328" y="1495296"/>
                </a:lnTo>
                <a:cubicBezTo>
                  <a:pt x="7576136" y="1495296"/>
                  <a:pt x="7541993" y="1483307"/>
                  <a:pt x="7513313" y="1461444"/>
                </a:cubicBezTo>
                <a:close/>
                <a:moveTo>
                  <a:pt x="10456784" y="1432405"/>
                </a:moveTo>
                <a:cubicBezTo>
                  <a:pt x="10483491" y="1458961"/>
                  <a:pt x="10519786" y="1473638"/>
                  <a:pt x="10557449" y="1473638"/>
                </a:cubicBezTo>
                <a:lnTo>
                  <a:pt x="10577308" y="1473638"/>
                </a:lnTo>
                <a:lnTo>
                  <a:pt x="10577308" y="1495302"/>
                </a:lnTo>
                <a:lnTo>
                  <a:pt x="10557449" y="1495302"/>
                </a:lnTo>
                <a:cubicBezTo>
                  <a:pt x="10514307" y="1495302"/>
                  <a:pt x="10473220" y="1478530"/>
                  <a:pt x="10441719" y="1447780"/>
                </a:cubicBezTo>
                <a:close/>
                <a:moveTo>
                  <a:pt x="11860768" y="1311271"/>
                </a:moveTo>
                <a:lnTo>
                  <a:pt x="11882508" y="1311271"/>
                </a:lnTo>
                <a:lnTo>
                  <a:pt x="11882508" y="1326490"/>
                </a:lnTo>
                <a:cubicBezTo>
                  <a:pt x="11882508" y="1372145"/>
                  <a:pt x="11864274" y="1415034"/>
                  <a:pt x="11831313" y="1446855"/>
                </a:cubicBezTo>
                <a:lnTo>
                  <a:pt x="11816586" y="1431636"/>
                </a:lnTo>
                <a:cubicBezTo>
                  <a:pt x="11845339" y="1403966"/>
                  <a:pt x="11860768" y="1365920"/>
                  <a:pt x="11860768" y="1326490"/>
                </a:cubicBezTo>
                <a:close/>
                <a:moveTo>
                  <a:pt x="8915238" y="1290075"/>
                </a:moveTo>
                <a:lnTo>
                  <a:pt x="8935964" y="1290075"/>
                </a:lnTo>
                <a:lnTo>
                  <a:pt x="8935964" y="1325584"/>
                </a:lnTo>
                <a:cubicBezTo>
                  <a:pt x="8935964" y="1363141"/>
                  <a:pt x="8923930" y="1398650"/>
                  <a:pt x="8901198" y="1428696"/>
                </a:cubicBezTo>
                <a:lnTo>
                  <a:pt x="8885152" y="1415722"/>
                </a:lnTo>
                <a:cubicBezTo>
                  <a:pt x="8905210" y="1389773"/>
                  <a:pt x="8915238" y="1358361"/>
                  <a:pt x="8915238" y="1325584"/>
                </a:cubicBezTo>
                <a:close/>
                <a:moveTo>
                  <a:pt x="5971205" y="1271903"/>
                </a:moveTo>
                <a:lnTo>
                  <a:pt x="5992404" y="1271903"/>
                </a:lnTo>
                <a:lnTo>
                  <a:pt x="5992404" y="1327598"/>
                </a:lnTo>
                <a:cubicBezTo>
                  <a:pt x="5992404" y="1357852"/>
                  <a:pt x="5984198" y="1387418"/>
                  <a:pt x="5968470" y="1413546"/>
                </a:cubicBezTo>
                <a:lnTo>
                  <a:pt x="5950690" y="1402545"/>
                </a:lnTo>
                <a:cubicBezTo>
                  <a:pt x="5964367" y="1379854"/>
                  <a:pt x="5971205" y="1353726"/>
                  <a:pt x="5971205" y="1327598"/>
                </a:cubicBezTo>
                <a:close/>
                <a:moveTo>
                  <a:pt x="3025204" y="1250706"/>
                </a:moveTo>
                <a:lnTo>
                  <a:pt x="3045858" y="1250706"/>
                </a:lnTo>
                <a:lnTo>
                  <a:pt x="3045858" y="1325618"/>
                </a:lnTo>
                <a:cubicBezTo>
                  <a:pt x="3045858" y="1348092"/>
                  <a:pt x="3041195" y="1370565"/>
                  <a:pt x="3032533" y="1392358"/>
                </a:cubicBezTo>
                <a:lnTo>
                  <a:pt x="3013212" y="1383505"/>
                </a:lnTo>
                <a:cubicBezTo>
                  <a:pt x="3021207" y="1365117"/>
                  <a:pt x="3025204" y="1345368"/>
                  <a:pt x="3025204" y="1325618"/>
                </a:cubicBezTo>
                <a:close/>
                <a:moveTo>
                  <a:pt x="1553548" y="1232536"/>
                </a:moveTo>
                <a:lnTo>
                  <a:pt x="1574155" y="1232536"/>
                </a:lnTo>
                <a:lnTo>
                  <a:pt x="1574155" y="1324915"/>
                </a:lnTo>
                <a:cubicBezTo>
                  <a:pt x="1574155" y="1339286"/>
                  <a:pt x="1576150" y="1354340"/>
                  <a:pt x="1580139" y="1368026"/>
                </a:cubicBezTo>
                <a:lnTo>
                  <a:pt x="1560860" y="1374185"/>
                </a:lnTo>
                <a:cubicBezTo>
                  <a:pt x="1556206" y="1358446"/>
                  <a:pt x="1553548" y="1341339"/>
                  <a:pt x="1553548" y="1324915"/>
                </a:cubicBezTo>
                <a:close/>
                <a:moveTo>
                  <a:pt x="4500116" y="1214366"/>
                </a:moveTo>
                <a:lnTo>
                  <a:pt x="4521574" y="1214366"/>
                </a:lnTo>
                <a:lnTo>
                  <a:pt x="4521574" y="1327274"/>
                </a:lnTo>
                <a:cubicBezTo>
                  <a:pt x="4521574" y="1335486"/>
                  <a:pt x="4522267" y="1343697"/>
                  <a:pt x="4523651" y="1352593"/>
                </a:cubicBezTo>
                <a:lnTo>
                  <a:pt x="4502883" y="1356015"/>
                </a:lnTo>
                <a:cubicBezTo>
                  <a:pt x="4501500" y="1346434"/>
                  <a:pt x="4500116" y="1336854"/>
                  <a:pt x="4500116" y="1327274"/>
                </a:cubicBezTo>
                <a:close/>
                <a:moveTo>
                  <a:pt x="7443660" y="1193168"/>
                </a:moveTo>
                <a:lnTo>
                  <a:pt x="7464173" y="1193168"/>
                </a:lnTo>
                <a:lnTo>
                  <a:pt x="7464173" y="1324317"/>
                </a:lnTo>
                <a:cubicBezTo>
                  <a:pt x="7464173" y="1326356"/>
                  <a:pt x="7464173" y="1328395"/>
                  <a:pt x="7464173" y="1331113"/>
                </a:cubicBezTo>
                <a:lnTo>
                  <a:pt x="7443660" y="1331792"/>
                </a:lnTo>
                <a:cubicBezTo>
                  <a:pt x="7443660" y="1329074"/>
                  <a:pt x="7443660" y="1326356"/>
                  <a:pt x="7443660" y="1324317"/>
                </a:cubicBezTo>
                <a:close/>
                <a:moveTo>
                  <a:pt x="10390236" y="1171969"/>
                </a:moveTo>
                <a:lnTo>
                  <a:pt x="10410751" y="1171969"/>
                </a:lnTo>
                <a:lnTo>
                  <a:pt x="10410751" y="1310593"/>
                </a:lnTo>
                <a:lnTo>
                  <a:pt x="10390236" y="1310593"/>
                </a:lnTo>
                <a:close/>
                <a:moveTo>
                  <a:pt x="11862010" y="1032665"/>
                </a:moveTo>
                <a:lnTo>
                  <a:pt x="11882547" y="1032665"/>
                </a:lnTo>
                <a:lnTo>
                  <a:pt x="11882547" y="1171289"/>
                </a:lnTo>
                <a:lnTo>
                  <a:pt x="11862010" y="1171289"/>
                </a:lnTo>
                <a:close/>
                <a:moveTo>
                  <a:pt x="8915434" y="1011468"/>
                </a:moveTo>
                <a:lnTo>
                  <a:pt x="8935969" y="1011468"/>
                </a:lnTo>
                <a:lnTo>
                  <a:pt x="8935969" y="1150092"/>
                </a:lnTo>
                <a:lnTo>
                  <a:pt x="8915434" y="1150092"/>
                </a:lnTo>
                <a:close/>
                <a:moveTo>
                  <a:pt x="5971888" y="990269"/>
                </a:moveTo>
                <a:lnTo>
                  <a:pt x="5992422" y="990269"/>
                </a:lnTo>
                <a:lnTo>
                  <a:pt x="5992422" y="1128890"/>
                </a:lnTo>
                <a:lnTo>
                  <a:pt x="5971888" y="1128890"/>
                </a:lnTo>
                <a:close/>
                <a:moveTo>
                  <a:pt x="3028350" y="972099"/>
                </a:moveTo>
                <a:lnTo>
                  <a:pt x="3048886" y="972099"/>
                </a:lnTo>
                <a:lnTo>
                  <a:pt x="3048886" y="1110723"/>
                </a:lnTo>
                <a:lnTo>
                  <a:pt x="3028350" y="1110723"/>
                </a:lnTo>
                <a:close/>
                <a:moveTo>
                  <a:pt x="1553548" y="953929"/>
                </a:moveTo>
                <a:lnTo>
                  <a:pt x="1574085" y="953929"/>
                </a:lnTo>
                <a:lnTo>
                  <a:pt x="1574085" y="1092553"/>
                </a:lnTo>
                <a:lnTo>
                  <a:pt x="1553548" y="1092553"/>
                </a:lnTo>
                <a:close/>
                <a:moveTo>
                  <a:pt x="4500116" y="932731"/>
                </a:moveTo>
                <a:lnTo>
                  <a:pt x="4520650" y="932731"/>
                </a:lnTo>
                <a:lnTo>
                  <a:pt x="4520650" y="1071355"/>
                </a:lnTo>
                <a:lnTo>
                  <a:pt x="4500116" y="1071355"/>
                </a:lnTo>
                <a:close/>
                <a:moveTo>
                  <a:pt x="7443660" y="914561"/>
                </a:moveTo>
                <a:lnTo>
                  <a:pt x="7464173" y="914561"/>
                </a:lnTo>
                <a:lnTo>
                  <a:pt x="7464173" y="1053182"/>
                </a:lnTo>
                <a:lnTo>
                  <a:pt x="7443660" y="1053182"/>
                </a:lnTo>
                <a:close/>
                <a:moveTo>
                  <a:pt x="10390236" y="893362"/>
                </a:moveTo>
                <a:lnTo>
                  <a:pt x="10410751" y="893362"/>
                </a:lnTo>
                <a:lnTo>
                  <a:pt x="10410751" y="1031986"/>
                </a:lnTo>
                <a:lnTo>
                  <a:pt x="10390236" y="1031986"/>
                </a:lnTo>
                <a:close/>
                <a:moveTo>
                  <a:pt x="11862010" y="751031"/>
                </a:moveTo>
                <a:lnTo>
                  <a:pt x="11882547" y="751031"/>
                </a:lnTo>
                <a:lnTo>
                  <a:pt x="11882547" y="889655"/>
                </a:lnTo>
                <a:lnTo>
                  <a:pt x="11862010" y="889655"/>
                </a:lnTo>
                <a:close/>
                <a:moveTo>
                  <a:pt x="8915434" y="729831"/>
                </a:moveTo>
                <a:lnTo>
                  <a:pt x="8935969" y="729831"/>
                </a:lnTo>
                <a:lnTo>
                  <a:pt x="8935969" y="868455"/>
                </a:lnTo>
                <a:lnTo>
                  <a:pt x="8915434" y="868455"/>
                </a:lnTo>
                <a:close/>
                <a:moveTo>
                  <a:pt x="5971888" y="711661"/>
                </a:moveTo>
                <a:lnTo>
                  <a:pt x="5992422" y="711661"/>
                </a:lnTo>
                <a:lnTo>
                  <a:pt x="5992422" y="850285"/>
                </a:lnTo>
                <a:lnTo>
                  <a:pt x="5971888" y="850285"/>
                </a:lnTo>
                <a:close/>
                <a:moveTo>
                  <a:pt x="3028349" y="690464"/>
                </a:moveTo>
                <a:lnTo>
                  <a:pt x="3048884" y="690464"/>
                </a:lnTo>
                <a:lnTo>
                  <a:pt x="3048884" y="829088"/>
                </a:lnTo>
                <a:lnTo>
                  <a:pt x="3028349" y="829088"/>
                </a:lnTo>
                <a:close/>
                <a:moveTo>
                  <a:pt x="1553548" y="672294"/>
                </a:moveTo>
                <a:lnTo>
                  <a:pt x="1574084" y="672294"/>
                </a:lnTo>
                <a:lnTo>
                  <a:pt x="1574084" y="810918"/>
                </a:lnTo>
                <a:lnTo>
                  <a:pt x="1553548" y="810918"/>
                </a:lnTo>
                <a:close/>
                <a:moveTo>
                  <a:pt x="4500116" y="654124"/>
                </a:moveTo>
                <a:lnTo>
                  <a:pt x="4520650" y="654124"/>
                </a:lnTo>
                <a:lnTo>
                  <a:pt x="4520650" y="792748"/>
                </a:lnTo>
                <a:lnTo>
                  <a:pt x="4500116" y="792748"/>
                </a:lnTo>
                <a:close/>
                <a:moveTo>
                  <a:pt x="7443660" y="632925"/>
                </a:moveTo>
                <a:lnTo>
                  <a:pt x="7464173" y="632925"/>
                </a:lnTo>
                <a:lnTo>
                  <a:pt x="7464173" y="771549"/>
                </a:lnTo>
                <a:lnTo>
                  <a:pt x="7443660" y="771549"/>
                </a:lnTo>
                <a:close/>
                <a:moveTo>
                  <a:pt x="10390236" y="614754"/>
                </a:moveTo>
                <a:lnTo>
                  <a:pt x="10410751" y="614754"/>
                </a:lnTo>
                <a:lnTo>
                  <a:pt x="10410751" y="753378"/>
                </a:lnTo>
                <a:lnTo>
                  <a:pt x="10390236" y="753378"/>
                </a:lnTo>
                <a:close/>
                <a:moveTo>
                  <a:pt x="11862010" y="472423"/>
                </a:moveTo>
                <a:lnTo>
                  <a:pt x="11882547" y="472423"/>
                </a:lnTo>
                <a:lnTo>
                  <a:pt x="11882547" y="611044"/>
                </a:lnTo>
                <a:lnTo>
                  <a:pt x="11862010" y="611044"/>
                </a:lnTo>
                <a:close/>
                <a:moveTo>
                  <a:pt x="8915434" y="451224"/>
                </a:moveTo>
                <a:lnTo>
                  <a:pt x="8935969" y="451224"/>
                </a:lnTo>
                <a:lnTo>
                  <a:pt x="8935969" y="589848"/>
                </a:lnTo>
                <a:lnTo>
                  <a:pt x="8915434" y="589848"/>
                </a:lnTo>
                <a:close/>
                <a:moveTo>
                  <a:pt x="5971888" y="430027"/>
                </a:moveTo>
                <a:lnTo>
                  <a:pt x="5992422" y="430027"/>
                </a:lnTo>
                <a:lnTo>
                  <a:pt x="5992422" y="568651"/>
                </a:lnTo>
                <a:lnTo>
                  <a:pt x="5971888" y="568651"/>
                </a:lnTo>
                <a:close/>
                <a:moveTo>
                  <a:pt x="3028349" y="411857"/>
                </a:moveTo>
                <a:lnTo>
                  <a:pt x="3048882" y="411857"/>
                </a:lnTo>
                <a:lnTo>
                  <a:pt x="3048882" y="550481"/>
                </a:lnTo>
                <a:lnTo>
                  <a:pt x="3028349" y="550481"/>
                </a:lnTo>
                <a:close/>
                <a:moveTo>
                  <a:pt x="1553546" y="393687"/>
                </a:moveTo>
                <a:lnTo>
                  <a:pt x="1574083" y="393687"/>
                </a:lnTo>
                <a:lnTo>
                  <a:pt x="1574083" y="532308"/>
                </a:lnTo>
                <a:lnTo>
                  <a:pt x="1553546" y="532308"/>
                </a:lnTo>
                <a:close/>
                <a:moveTo>
                  <a:pt x="4500116" y="372487"/>
                </a:moveTo>
                <a:lnTo>
                  <a:pt x="4520650" y="372487"/>
                </a:lnTo>
                <a:lnTo>
                  <a:pt x="4520650" y="511111"/>
                </a:lnTo>
                <a:lnTo>
                  <a:pt x="4500116" y="511111"/>
                </a:lnTo>
                <a:close/>
                <a:moveTo>
                  <a:pt x="7443660" y="354317"/>
                </a:moveTo>
                <a:lnTo>
                  <a:pt x="7464173" y="354317"/>
                </a:lnTo>
                <a:lnTo>
                  <a:pt x="7464173" y="492938"/>
                </a:lnTo>
                <a:lnTo>
                  <a:pt x="7443660" y="492938"/>
                </a:lnTo>
                <a:close/>
                <a:moveTo>
                  <a:pt x="10390236" y="333120"/>
                </a:moveTo>
                <a:lnTo>
                  <a:pt x="10410751" y="333120"/>
                </a:lnTo>
                <a:lnTo>
                  <a:pt x="10410751" y="471744"/>
                </a:lnTo>
                <a:lnTo>
                  <a:pt x="10390236" y="471744"/>
                </a:lnTo>
                <a:close/>
                <a:moveTo>
                  <a:pt x="11862010" y="190787"/>
                </a:moveTo>
                <a:lnTo>
                  <a:pt x="11882547" y="190787"/>
                </a:lnTo>
                <a:lnTo>
                  <a:pt x="11882547" y="329408"/>
                </a:lnTo>
                <a:lnTo>
                  <a:pt x="11862010" y="329408"/>
                </a:lnTo>
                <a:close/>
                <a:moveTo>
                  <a:pt x="8915434" y="172617"/>
                </a:moveTo>
                <a:lnTo>
                  <a:pt x="8935969" y="172617"/>
                </a:lnTo>
                <a:lnTo>
                  <a:pt x="8935969" y="311241"/>
                </a:lnTo>
                <a:lnTo>
                  <a:pt x="8915434" y="311241"/>
                </a:lnTo>
                <a:close/>
                <a:moveTo>
                  <a:pt x="5973173" y="151417"/>
                </a:moveTo>
                <a:lnTo>
                  <a:pt x="5992442" y="153490"/>
                </a:lnTo>
                <a:cubicBezTo>
                  <a:pt x="5991801" y="159017"/>
                  <a:pt x="5991801" y="164544"/>
                  <a:pt x="5991801" y="170072"/>
                </a:cubicBezTo>
                <a:lnTo>
                  <a:pt x="5991801" y="293057"/>
                </a:lnTo>
                <a:lnTo>
                  <a:pt x="5971888" y="293057"/>
                </a:lnTo>
                <a:lnTo>
                  <a:pt x="5971888" y="170072"/>
                </a:lnTo>
                <a:cubicBezTo>
                  <a:pt x="5971888" y="163854"/>
                  <a:pt x="5972530" y="157635"/>
                  <a:pt x="5973173" y="151417"/>
                </a:cubicBezTo>
                <a:close/>
                <a:moveTo>
                  <a:pt x="3033368" y="130220"/>
                </a:moveTo>
                <a:lnTo>
                  <a:pt x="3054885" y="135010"/>
                </a:lnTo>
                <a:cubicBezTo>
                  <a:pt x="3052016" y="146643"/>
                  <a:pt x="3050582" y="158276"/>
                  <a:pt x="3050582" y="169909"/>
                </a:cubicBezTo>
                <a:lnTo>
                  <a:pt x="3050582" y="271869"/>
                </a:lnTo>
                <a:lnTo>
                  <a:pt x="3028349" y="271869"/>
                </a:lnTo>
                <a:lnTo>
                  <a:pt x="3028349" y="169909"/>
                </a:lnTo>
                <a:cubicBezTo>
                  <a:pt x="3028349" y="156223"/>
                  <a:pt x="3030500" y="143221"/>
                  <a:pt x="3033368" y="130220"/>
                </a:cubicBezTo>
                <a:close/>
                <a:moveTo>
                  <a:pt x="1563976" y="112050"/>
                </a:moveTo>
                <a:cubicBezTo>
                  <a:pt x="1570705" y="130437"/>
                  <a:pt x="1574070" y="149506"/>
                  <a:pt x="1574070" y="169255"/>
                </a:cubicBezTo>
                <a:lnTo>
                  <a:pt x="1574070" y="253702"/>
                </a:lnTo>
                <a:lnTo>
                  <a:pt x="1553208" y="253702"/>
                </a:lnTo>
                <a:lnTo>
                  <a:pt x="1553208" y="169255"/>
                </a:lnTo>
                <a:cubicBezTo>
                  <a:pt x="1553208" y="152230"/>
                  <a:pt x="1550516" y="135205"/>
                  <a:pt x="1544460" y="119541"/>
                </a:cubicBezTo>
                <a:close/>
                <a:moveTo>
                  <a:pt x="4502811" y="90851"/>
                </a:moveTo>
                <a:cubicBezTo>
                  <a:pt x="4514707" y="114117"/>
                  <a:pt x="4520652" y="140804"/>
                  <a:pt x="4520652" y="167491"/>
                </a:cubicBezTo>
                <a:lnTo>
                  <a:pt x="4520652" y="232498"/>
                </a:lnTo>
                <a:lnTo>
                  <a:pt x="4500169" y="232498"/>
                </a:lnTo>
                <a:lnTo>
                  <a:pt x="4500169" y="167491"/>
                </a:lnTo>
                <a:cubicBezTo>
                  <a:pt x="4500169" y="144225"/>
                  <a:pt x="4494883" y="120959"/>
                  <a:pt x="4484971" y="100431"/>
                </a:cubicBezTo>
                <a:close/>
                <a:moveTo>
                  <a:pt x="7436989" y="72682"/>
                </a:moveTo>
                <a:cubicBezTo>
                  <a:pt x="7456651" y="100543"/>
                  <a:pt x="7467185" y="133160"/>
                  <a:pt x="7467185" y="167137"/>
                </a:cubicBezTo>
                <a:lnTo>
                  <a:pt x="7467185" y="211306"/>
                </a:lnTo>
                <a:lnTo>
                  <a:pt x="7446118" y="211306"/>
                </a:lnTo>
                <a:lnTo>
                  <a:pt x="7446118" y="167137"/>
                </a:lnTo>
                <a:cubicBezTo>
                  <a:pt x="7446118" y="137237"/>
                  <a:pt x="7436287" y="108697"/>
                  <a:pt x="7419434" y="84913"/>
                </a:cubicBezTo>
                <a:close/>
                <a:moveTo>
                  <a:pt x="10367065" y="57538"/>
                </a:moveTo>
                <a:cubicBezTo>
                  <a:pt x="10395236" y="88200"/>
                  <a:pt x="10410730" y="127039"/>
                  <a:pt x="10410730" y="168603"/>
                </a:cubicBezTo>
                <a:lnTo>
                  <a:pt x="10410730" y="193132"/>
                </a:lnTo>
                <a:lnTo>
                  <a:pt x="10389602" y="193132"/>
                </a:lnTo>
                <a:lnTo>
                  <a:pt x="10389602" y="168603"/>
                </a:lnTo>
                <a:cubicBezTo>
                  <a:pt x="10389602" y="132490"/>
                  <a:pt x="10375516" y="97739"/>
                  <a:pt x="10350867" y="71165"/>
                </a:cubicBezTo>
                <a:close/>
                <a:moveTo>
                  <a:pt x="1320360" y="2"/>
                </a:moveTo>
                <a:lnTo>
                  <a:pt x="1407948" y="2"/>
                </a:lnTo>
                <a:cubicBezTo>
                  <a:pt x="1425739" y="2"/>
                  <a:pt x="1444215" y="3523"/>
                  <a:pt x="1462007" y="9861"/>
                </a:cubicBezTo>
                <a:lnTo>
                  <a:pt x="1455164" y="29581"/>
                </a:lnTo>
                <a:cubicBezTo>
                  <a:pt x="1440109" y="24651"/>
                  <a:pt x="1424371" y="21834"/>
                  <a:pt x="1407948" y="21834"/>
                </a:cubicBezTo>
                <a:lnTo>
                  <a:pt x="1320360" y="21834"/>
                </a:lnTo>
                <a:close/>
                <a:moveTo>
                  <a:pt x="13300472" y="0"/>
                </a:moveTo>
                <a:lnTo>
                  <a:pt x="13439093" y="0"/>
                </a:lnTo>
                <a:lnTo>
                  <a:pt x="13439093" y="20534"/>
                </a:lnTo>
                <a:lnTo>
                  <a:pt x="13300472" y="20534"/>
                </a:lnTo>
                <a:close/>
                <a:moveTo>
                  <a:pt x="13018836" y="0"/>
                </a:moveTo>
                <a:lnTo>
                  <a:pt x="13157457" y="0"/>
                </a:lnTo>
                <a:lnTo>
                  <a:pt x="13157457" y="20534"/>
                </a:lnTo>
                <a:lnTo>
                  <a:pt x="13018836" y="20534"/>
                </a:lnTo>
                <a:close/>
                <a:moveTo>
                  <a:pt x="12740228" y="0"/>
                </a:moveTo>
                <a:lnTo>
                  <a:pt x="12878852" y="0"/>
                </a:lnTo>
                <a:lnTo>
                  <a:pt x="12878852" y="20534"/>
                </a:lnTo>
                <a:lnTo>
                  <a:pt x="12740228" y="20534"/>
                </a:lnTo>
                <a:close/>
                <a:moveTo>
                  <a:pt x="12458594" y="0"/>
                </a:moveTo>
                <a:lnTo>
                  <a:pt x="12597218" y="0"/>
                </a:lnTo>
                <a:lnTo>
                  <a:pt x="12597218" y="20534"/>
                </a:lnTo>
                <a:lnTo>
                  <a:pt x="12458594" y="20534"/>
                </a:lnTo>
                <a:close/>
                <a:moveTo>
                  <a:pt x="12179986" y="0"/>
                </a:moveTo>
                <a:lnTo>
                  <a:pt x="12318607" y="0"/>
                </a:lnTo>
                <a:lnTo>
                  <a:pt x="12318607" y="20534"/>
                </a:lnTo>
                <a:lnTo>
                  <a:pt x="12179986" y="20534"/>
                </a:lnTo>
                <a:close/>
                <a:moveTo>
                  <a:pt x="12026775" y="0"/>
                </a:moveTo>
                <a:lnTo>
                  <a:pt x="12036972" y="0"/>
                </a:lnTo>
                <a:lnTo>
                  <a:pt x="12036972" y="21378"/>
                </a:lnTo>
                <a:lnTo>
                  <a:pt x="12026775" y="21378"/>
                </a:lnTo>
                <a:cubicBezTo>
                  <a:pt x="11985985" y="21378"/>
                  <a:pt x="11947234" y="38618"/>
                  <a:pt x="11920041" y="68961"/>
                </a:cubicBezTo>
                <a:lnTo>
                  <a:pt x="11904405" y="54479"/>
                </a:lnTo>
                <a:cubicBezTo>
                  <a:pt x="11935677" y="19999"/>
                  <a:pt x="11980546" y="0"/>
                  <a:pt x="12026775" y="0"/>
                </a:cubicBezTo>
                <a:close/>
                <a:moveTo>
                  <a:pt x="10093459" y="0"/>
                </a:moveTo>
                <a:lnTo>
                  <a:pt x="10232080" y="0"/>
                </a:lnTo>
                <a:lnTo>
                  <a:pt x="10232080" y="20534"/>
                </a:lnTo>
                <a:lnTo>
                  <a:pt x="10093459" y="20534"/>
                </a:lnTo>
                <a:close/>
                <a:moveTo>
                  <a:pt x="9814852" y="0"/>
                </a:moveTo>
                <a:lnTo>
                  <a:pt x="9953476" y="0"/>
                </a:lnTo>
                <a:lnTo>
                  <a:pt x="9953476" y="20534"/>
                </a:lnTo>
                <a:lnTo>
                  <a:pt x="9814852" y="20534"/>
                </a:lnTo>
                <a:close/>
                <a:moveTo>
                  <a:pt x="9533217" y="0"/>
                </a:moveTo>
                <a:lnTo>
                  <a:pt x="9671841" y="0"/>
                </a:lnTo>
                <a:lnTo>
                  <a:pt x="9671841" y="20534"/>
                </a:lnTo>
                <a:lnTo>
                  <a:pt x="9533217" y="20534"/>
                </a:lnTo>
                <a:close/>
                <a:moveTo>
                  <a:pt x="9254610" y="0"/>
                </a:moveTo>
                <a:lnTo>
                  <a:pt x="9393231" y="0"/>
                </a:lnTo>
                <a:lnTo>
                  <a:pt x="9393231" y="20534"/>
                </a:lnTo>
                <a:lnTo>
                  <a:pt x="9254610" y="20534"/>
                </a:lnTo>
                <a:close/>
                <a:moveTo>
                  <a:pt x="9084273" y="0"/>
                </a:moveTo>
                <a:lnTo>
                  <a:pt x="9114616" y="0"/>
                </a:lnTo>
                <a:lnTo>
                  <a:pt x="9114616" y="21752"/>
                </a:lnTo>
                <a:lnTo>
                  <a:pt x="9084273" y="21752"/>
                </a:lnTo>
                <a:cubicBezTo>
                  <a:pt x="9049792" y="21752"/>
                  <a:pt x="9016000" y="34382"/>
                  <a:pt x="8989105" y="56836"/>
                </a:cubicBezTo>
                <a:lnTo>
                  <a:pt x="8976002" y="40697"/>
                </a:lnTo>
                <a:cubicBezTo>
                  <a:pt x="9006345" y="14735"/>
                  <a:pt x="9044275" y="0"/>
                  <a:pt x="9084273" y="0"/>
                </a:cubicBezTo>
                <a:close/>
                <a:moveTo>
                  <a:pt x="7168084" y="0"/>
                </a:moveTo>
                <a:lnTo>
                  <a:pt x="7296598" y="0"/>
                </a:lnTo>
                <a:cubicBezTo>
                  <a:pt x="7300744" y="0"/>
                  <a:pt x="7305579" y="662"/>
                  <a:pt x="7309725" y="662"/>
                </a:cubicBezTo>
                <a:lnTo>
                  <a:pt x="7307652" y="20534"/>
                </a:lnTo>
                <a:cubicBezTo>
                  <a:pt x="7304197" y="20534"/>
                  <a:pt x="7300051" y="20534"/>
                  <a:pt x="7296598" y="20534"/>
                </a:cubicBezTo>
                <a:lnTo>
                  <a:pt x="7168084" y="20534"/>
                </a:lnTo>
                <a:close/>
                <a:moveTo>
                  <a:pt x="6889475" y="0"/>
                </a:moveTo>
                <a:lnTo>
                  <a:pt x="7028100" y="0"/>
                </a:lnTo>
                <a:lnTo>
                  <a:pt x="7028100" y="20534"/>
                </a:lnTo>
                <a:lnTo>
                  <a:pt x="6889475" y="20534"/>
                </a:lnTo>
                <a:close/>
                <a:moveTo>
                  <a:pt x="6610868" y="0"/>
                </a:moveTo>
                <a:lnTo>
                  <a:pt x="6749490" y="0"/>
                </a:lnTo>
                <a:lnTo>
                  <a:pt x="6749490" y="20534"/>
                </a:lnTo>
                <a:lnTo>
                  <a:pt x="6610868" y="20534"/>
                </a:lnTo>
                <a:close/>
                <a:moveTo>
                  <a:pt x="6329234" y="0"/>
                </a:moveTo>
                <a:lnTo>
                  <a:pt x="6467854" y="0"/>
                </a:lnTo>
                <a:lnTo>
                  <a:pt x="6467854" y="20534"/>
                </a:lnTo>
                <a:lnTo>
                  <a:pt x="6329234" y="20534"/>
                </a:lnTo>
                <a:close/>
                <a:moveTo>
                  <a:pt x="6141827" y="0"/>
                </a:moveTo>
                <a:lnTo>
                  <a:pt x="6192265" y="0"/>
                </a:lnTo>
                <a:lnTo>
                  <a:pt x="6192265" y="21335"/>
                </a:lnTo>
                <a:lnTo>
                  <a:pt x="6141827" y="21335"/>
                </a:lnTo>
                <a:cubicBezTo>
                  <a:pt x="6113499" y="21335"/>
                  <a:pt x="6085862" y="28906"/>
                  <a:pt x="6061680" y="44736"/>
                </a:cubicBezTo>
                <a:lnTo>
                  <a:pt x="6050625" y="26841"/>
                </a:lnTo>
                <a:cubicBezTo>
                  <a:pt x="6077571" y="9635"/>
                  <a:pt x="6109353" y="0"/>
                  <a:pt x="6141827" y="0"/>
                </a:cubicBezTo>
                <a:close/>
                <a:moveTo>
                  <a:pt x="4245734" y="0"/>
                </a:moveTo>
                <a:lnTo>
                  <a:pt x="4352999" y="0"/>
                </a:lnTo>
                <a:cubicBezTo>
                  <a:pt x="4364687" y="0"/>
                  <a:pt x="4376375" y="1309"/>
                  <a:pt x="4387376" y="3929"/>
                </a:cubicBezTo>
                <a:lnTo>
                  <a:pt x="4383255" y="23572"/>
                </a:lnTo>
                <a:cubicBezTo>
                  <a:pt x="4373625" y="21608"/>
                  <a:pt x="4363313" y="20298"/>
                  <a:pt x="4352999" y="20298"/>
                </a:cubicBezTo>
                <a:lnTo>
                  <a:pt x="4245734" y="20298"/>
                </a:lnTo>
                <a:close/>
                <a:moveTo>
                  <a:pt x="3964100" y="0"/>
                </a:moveTo>
                <a:lnTo>
                  <a:pt x="4102724" y="0"/>
                </a:lnTo>
                <a:lnTo>
                  <a:pt x="4102724" y="20534"/>
                </a:lnTo>
                <a:lnTo>
                  <a:pt x="3964100" y="20534"/>
                </a:lnTo>
                <a:close/>
                <a:moveTo>
                  <a:pt x="3685493" y="0"/>
                </a:moveTo>
                <a:lnTo>
                  <a:pt x="3824117" y="0"/>
                </a:lnTo>
                <a:lnTo>
                  <a:pt x="3824117" y="20534"/>
                </a:lnTo>
                <a:lnTo>
                  <a:pt x="3685493" y="20534"/>
                </a:lnTo>
                <a:close/>
                <a:moveTo>
                  <a:pt x="3403857" y="0"/>
                </a:moveTo>
                <a:lnTo>
                  <a:pt x="3542481" y="0"/>
                </a:lnTo>
                <a:lnTo>
                  <a:pt x="3542481" y="20534"/>
                </a:lnTo>
                <a:lnTo>
                  <a:pt x="3403857" y="20534"/>
                </a:lnTo>
                <a:close/>
                <a:moveTo>
                  <a:pt x="3194076" y="0"/>
                </a:moveTo>
                <a:lnTo>
                  <a:pt x="3263873" y="0"/>
                </a:lnTo>
                <a:lnTo>
                  <a:pt x="3263873" y="21664"/>
                </a:lnTo>
                <a:lnTo>
                  <a:pt x="3194076" y="21664"/>
                </a:lnTo>
                <a:cubicBezTo>
                  <a:pt x="3171493" y="21664"/>
                  <a:pt x="3150965" y="26556"/>
                  <a:pt x="3131120" y="35641"/>
                </a:cubicBezTo>
                <a:lnTo>
                  <a:pt x="3122224" y="16772"/>
                </a:lnTo>
                <a:cubicBezTo>
                  <a:pt x="3144806" y="5591"/>
                  <a:pt x="3168756" y="0"/>
                  <a:pt x="3194076" y="0"/>
                </a:cubicBezTo>
                <a:close/>
                <a:moveTo>
                  <a:pt x="1041752" y="0"/>
                </a:moveTo>
                <a:lnTo>
                  <a:pt x="1180376" y="0"/>
                </a:lnTo>
                <a:lnTo>
                  <a:pt x="1180376" y="20534"/>
                </a:lnTo>
                <a:lnTo>
                  <a:pt x="1041752" y="20534"/>
                </a:lnTo>
                <a:close/>
                <a:moveTo>
                  <a:pt x="760115" y="0"/>
                </a:moveTo>
                <a:lnTo>
                  <a:pt x="898739" y="0"/>
                </a:lnTo>
                <a:lnTo>
                  <a:pt x="898739" y="20534"/>
                </a:lnTo>
                <a:lnTo>
                  <a:pt x="760115" y="20534"/>
                </a:lnTo>
                <a:close/>
                <a:moveTo>
                  <a:pt x="481507" y="0"/>
                </a:moveTo>
                <a:lnTo>
                  <a:pt x="620129" y="0"/>
                </a:lnTo>
                <a:lnTo>
                  <a:pt x="620129" y="20534"/>
                </a:lnTo>
                <a:lnTo>
                  <a:pt x="481507" y="20534"/>
                </a:lnTo>
                <a:close/>
                <a:moveTo>
                  <a:pt x="199872" y="0"/>
                </a:moveTo>
                <a:lnTo>
                  <a:pt x="338497" y="0"/>
                </a:lnTo>
                <a:lnTo>
                  <a:pt x="338497" y="20534"/>
                </a:lnTo>
                <a:lnTo>
                  <a:pt x="199872" y="20534"/>
                </a:lnTo>
                <a:close/>
                <a:moveTo>
                  <a:pt x="0" y="0"/>
                </a:moveTo>
                <a:lnTo>
                  <a:pt x="59887" y="0"/>
                </a:lnTo>
                <a:lnTo>
                  <a:pt x="59887" y="20534"/>
                </a:lnTo>
                <a:lnTo>
                  <a:pt x="0" y="20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68">
            <a:extLst>
              <a:ext uri="{FF2B5EF4-FFF2-40B4-BE49-F238E27FC236}">
                <a16:creationId xmlns:a16="http://schemas.microsoft.com/office/drawing/2014/main" id="{2D4201C3-CE7E-4541-A0D0-0632BC9F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226" y="7425954"/>
            <a:ext cx="1867830" cy="1867830"/>
          </a:xfrm>
          <a:custGeom>
            <a:avLst/>
            <a:gdLst>
              <a:gd name="T0" fmla="*/ 1498 w 1499"/>
              <a:gd name="T1" fmla="*/ 749 h 1499"/>
              <a:gd name="T2" fmla="*/ 1498 w 1499"/>
              <a:gd name="T3" fmla="*/ 749 h 1499"/>
              <a:gd name="T4" fmla="*/ 749 w 1499"/>
              <a:gd name="T5" fmla="*/ 0 h 1499"/>
              <a:gd name="T6" fmla="*/ 749 w 1499"/>
              <a:gd name="T7" fmla="*/ 0 h 1499"/>
              <a:gd name="T8" fmla="*/ 0 w 1499"/>
              <a:gd name="T9" fmla="*/ 749 h 1499"/>
              <a:gd name="T10" fmla="*/ 0 w 1499"/>
              <a:gd name="T11" fmla="*/ 749 h 1499"/>
              <a:gd name="T12" fmla="*/ 749 w 1499"/>
              <a:gd name="T13" fmla="*/ 1498 h 1499"/>
              <a:gd name="T14" fmla="*/ 749 w 1499"/>
              <a:gd name="T15" fmla="*/ 1498 h 1499"/>
              <a:gd name="T16" fmla="*/ 1498 w 1499"/>
              <a:gd name="T17" fmla="*/ 749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9" h="1499">
                <a:moveTo>
                  <a:pt x="1498" y="749"/>
                </a:moveTo>
                <a:lnTo>
                  <a:pt x="1498" y="749"/>
                </a:lnTo>
                <a:cubicBezTo>
                  <a:pt x="1498" y="335"/>
                  <a:pt x="1162" y="0"/>
                  <a:pt x="749" y="0"/>
                </a:cubicBezTo>
                <a:lnTo>
                  <a:pt x="749" y="0"/>
                </a:lnTo>
                <a:cubicBezTo>
                  <a:pt x="335" y="0"/>
                  <a:pt x="0" y="335"/>
                  <a:pt x="0" y="749"/>
                </a:cubicBezTo>
                <a:lnTo>
                  <a:pt x="0" y="749"/>
                </a:lnTo>
                <a:cubicBezTo>
                  <a:pt x="0" y="1163"/>
                  <a:pt x="335" y="1498"/>
                  <a:pt x="749" y="1498"/>
                </a:cubicBezTo>
                <a:lnTo>
                  <a:pt x="749" y="1498"/>
                </a:lnTo>
                <a:cubicBezTo>
                  <a:pt x="1162" y="1498"/>
                  <a:pt x="1498" y="1163"/>
                  <a:pt x="1498" y="7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69">
            <a:extLst>
              <a:ext uri="{FF2B5EF4-FFF2-40B4-BE49-F238E27FC236}">
                <a16:creationId xmlns:a16="http://schemas.microsoft.com/office/drawing/2014/main" id="{1329E3C1-EC7D-0A4C-98E4-B6DDF9E8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443" y="8359869"/>
            <a:ext cx="2241397" cy="1120698"/>
          </a:xfrm>
          <a:custGeom>
            <a:avLst/>
            <a:gdLst>
              <a:gd name="T0" fmla="*/ 899 w 1798"/>
              <a:gd name="T1" fmla="*/ 898 h 899"/>
              <a:gd name="T2" fmla="*/ 899 w 1798"/>
              <a:gd name="T3" fmla="*/ 898 h 899"/>
              <a:gd name="T4" fmla="*/ 0 w 1798"/>
              <a:gd name="T5" fmla="*/ 0 h 899"/>
              <a:gd name="T6" fmla="*/ 31 w 1798"/>
              <a:gd name="T7" fmla="*/ 0 h 899"/>
              <a:gd name="T8" fmla="*/ 31 w 1798"/>
              <a:gd name="T9" fmla="*/ 0 h 899"/>
              <a:gd name="T10" fmla="*/ 899 w 1798"/>
              <a:gd name="T11" fmla="*/ 868 h 899"/>
              <a:gd name="T12" fmla="*/ 899 w 1798"/>
              <a:gd name="T13" fmla="*/ 868 h 899"/>
              <a:gd name="T14" fmla="*/ 1767 w 1798"/>
              <a:gd name="T15" fmla="*/ 0 h 899"/>
              <a:gd name="T16" fmla="*/ 1797 w 1798"/>
              <a:gd name="T17" fmla="*/ 0 h 899"/>
              <a:gd name="T18" fmla="*/ 1797 w 1798"/>
              <a:gd name="T19" fmla="*/ 0 h 899"/>
              <a:gd name="T20" fmla="*/ 899 w 1798"/>
              <a:gd name="T2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8" h="899">
                <a:moveTo>
                  <a:pt x="899" y="898"/>
                </a:moveTo>
                <a:lnTo>
                  <a:pt x="899" y="898"/>
                </a:lnTo>
                <a:cubicBezTo>
                  <a:pt x="403" y="898"/>
                  <a:pt x="0" y="495"/>
                  <a:pt x="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31" y="479"/>
                  <a:pt x="420" y="868"/>
                  <a:pt x="899" y="868"/>
                </a:cubicBezTo>
                <a:lnTo>
                  <a:pt x="899" y="868"/>
                </a:lnTo>
                <a:cubicBezTo>
                  <a:pt x="1378" y="868"/>
                  <a:pt x="1767" y="479"/>
                  <a:pt x="1767" y="0"/>
                </a:cubicBezTo>
                <a:lnTo>
                  <a:pt x="1797" y="0"/>
                </a:lnTo>
                <a:lnTo>
                  <a:pt x="1797" y="0"/>
                </a:lnTo>
                <a:cubicBezTo>
                  <a:pt x="1797" y="495"/>
                  <a:pt x="1394" y="898"/>
                  <a:pt x="899" y="8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70">
            <a:extLst>
              <a:ext uri="{FF2B5EF4-FFF2-40B4-BE49-F238E27FC236}">
                <a16:creationId xmlns:a16="http://schemas.microsoft.com/office/drawing/2014/main" id="{7959B3B8-C4EA-4F47-AA5A-EB4FEEB57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662" y="6810669"/>
            <a:ext cx="38457" cy="615285"/>
          </a:xfrm>
          <a:custGeom>
            <a:avLst/>
            <a:gdLst>
              <a:gd name="T0" fmla="*/ 31 w 32"/>
              <a:gd name="T1" fmla="*/ 493 h 494"/>
              <a:gd name="T2" fmla="*/ 0 w 32"/>
              <a:gd name="T3" fmla="*/ 493 h 494"/>
              <a:gd name="T4" fmla="*/ 0 w 32"/>
              <a:gd name="T5" fmla="*/ 0 h 494"/>
              <a:gd name="T6" fmla="*/ 31 w 32"/>
              <a:gd name="T7" fmla="*/ 0 h 494"/>
              <a:gd name="T8" fmla="*/ 31 w 32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94">
                <a:moveTo>
                  <a:pt x="31" y="493"/>
                </a:moveTo>
                <a:lnTo>
                  <a:pt x="0" y="493"/>
                </a:lnTo>
                <a:lnTo>
                  <a:pt x="0" y="0"/>
                </a:lnTo>
                <a:lnTo>
                  <a:pt x="31" y="0"/>
                </a:lnTo>
                <a:lnTo>
                  <a:pt x="31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71">
            <a:extLst>
              <a:ext uri="{FF2B5EF4-FFF2-40B4-BE49-F238E27FC236}">
                <a16:creationId xmlns:a16="http://schemas.microsoft.com/office/drawing/2014/main" id="{A4EA0C88-A358-1B44-BCBA-9FA23518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72" y="6700800"/>
            <a:ext cx="225237" cy="225237"/>
          </a:xfrm>
          <a:custGeom>
            <a:avLst/>
            <a:gdLst>
              <a:gd name="T0" fmla="*/ 179 w 180"/>
              <a:gd name="T1" fmla="*/ 90 h 180"/>
              <a:gd name="T2" fmla="*/ 179 w 180"/>
              <a:gd name="T3" fmla="*/ 90 h 180"/>
              <a:gd name="T4" fmla="*/ 90 w 180"/>
              <a:gd name="T5" fmla="*/ 0 h 180"/>
              <a:gd name="T6" fmla="*/ 90 w 180"/>
              <a:gd name="T7" fmla="*/ 0 h 180"/>
              <a:gd name="T8" fmla="*/ 0 w 180"/>
              <a:gd name="T9" fmla="*/ 90 h 180"/>
              <a:gd name="T10" fmla="*/ 0 w 180"/>
              <a:gd name="T11" fmla="*/ 90 h 180"/>
              <a:gd name="T12" fmla="*/ 90 w 180"/>
              <a:gd name="T13" fmla="*/ 179 h 180"/>
              <a:gd name="T14" fmla="*/ 90 w 180"/>
              <a:gd name="T15" fmla="*/ 179 h 180"/>
              <a:gd name="T16" fmla="*/ 179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79" y="90"/>
                </a:moveTo>
                <a:lnTo>
                  <a:pt x="179" y="90"/>
                </a:lnTo>
                <a:cubicBezTo>
                  <a:pt x="179" y="40"/>
                  <a:pt x="139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90"/>
                </a:cubicBezTo>
                <a:lnTo>
                  <a:pt x="0" y="90"/>
                </a:lnTo>
                <a:cubicBezTo>
                  <a:pt x="0" y="139"/>
                  <a:pt x="40" y="179"/>
                  <a:pt x="90" y="179"/>
                </a:cubicBezTo>
                <a:lnTo>
                  <a:pt x="90" y="179"/>
                </a:lnTo>
                <a:cubicBezTo>
                  <a:pt x="139" y="179"/>
                  <a:pt x="179" y="139"/>
                  <a:pt x="179" y="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72">
            <a:extLst>
              <a:ext uri="{FF2B5EF4-FFF2-40B4-BE49-F238E27FC236}">
                <a16:creationId xmlns:a16="http://schemas.microsoft.com/office/drawing/2014/main" id="{95EAC27B-BCD9-BF49-832B-FCF23580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011" y="7425954"/>
            <a:ext cx="1867830" cy="1867830"/>
          </a:xfrm>
          <a:custGeom>
            <a:avLst/>
            <a:gdLst>
              <a:gd name="T0" fmla="*/ 1497 w 1498"/>
              <a:gd name="T1" fmla="*/ 749 h 1499"/>
              <a:gd name="T2" fmla="*/ 1497 w 1498"/>
              <a:gd name="T3" fmla="*/ 749 h 1499"/>
              <a:gd name="T4" fmla="*/ 749 w 1498"/>
              <a:gd name="T5" fmla="*/ 0 h 1499"/>
              <a:gd name="T6" fmla="*/ 749 w 1498"/>
              <a:gd name="T7" fmla="*/ 0 h 1499"/>
              <a:gd name="T8" fmla="*/ 0 w 1498"/>
              <a:gd name="T9" fmla="*/ 749 h 1499"/>
              <a:gd name="T10" fmla="*/ 0 w 1498"/>
              <a:gd name="T11" fmla="*/ 749 h 1499"/>
              <a:gd name="T12" fmla="*/ 749 w 1498"/>
              <a:gd name="T13" fmla="*/ 1498 h 1499"/>
              <a:gd name="T14" fmla="*/ 749 w 1498"/>
              <a:gd name="T15" fmla="*/ 1498 h 1499"/>
              <a:gd name="T16" fmla="*/ 1497 w 1498"/>
              <a:gd name="T17" fmla="*/ 749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9">
                <a:moveTo>
                  <a:pt x="1497" y="749"/>
                </a:moveTo>
                <a:lnTo>
                  <a:pt x="1497" y="749"/>
                </a:lnTo>
                <a:cubicBezTo>
                  <a:pt x="1497" y="335"/>
                  <a:pt x="1162" y="0"/>
                  <a:pt x="749" y="0"/>
                </a:cubicBezTo>
                <a:lnTo>
                  <a:pt x="749" y="0"/>
                </a:lnTo>
                <a:cubicBezTo>
                  <a:pt x="335" y="0"/>
                  <a:pt x="0" y="335"/>
                  <a:pt x="0" y="749"/>
                </a:cubicBezTo>
                <a:lnTo>
                  <a:pt x="0" y="749"/>
                </a:lnTo>
                <a:cubicBezTo>
                  <a:pt x="0" y="1163"/>
                  <a:pt x="335" y="1498"/>
                  <a:pt x="749" y="1498"/>
                </a:cubicBezTo>
                <a:lnTo>
                  <a:pt x="749" y="1498"/>
                </a:lnTo>
                <a:cubicBezTo>
                  <a:pt x="1162" y="1498"/>
                  <a:pt x="1497" y="1163"/>
                  <a:pt x="1497" y="7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73">
            <a:extLst>
              <a:ext uri="{FF2B5EF4-FFF2-40B4-BE49-F238E27FC236}">
                <a16:creationId xmlns:a16="http://schemas.microsoft.com/office/drawing/2014/main" id="{EDE3F84B-3091-8D4A-BB46-1330EBAD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228" y="8359869"/>
            <a:ext cx="2241397" cy="1120698"/>
          </a:xfrm>
          <a:custGeom>
            <a:avLst/>
            <a:gdLst>
              <a:gd name="T0" fmla="*/ 899 w 1798"/>
              <a:gd name="T1" fmla="*/ 898 h 899"/>
              <a:gd name="T2" fmla="*/ 899 w 1798"/>
              <a:gd name="T3" fmla="*/ 898 h 899"/>
              <a:gd name="T4" fmla="*/ 0 w 1798"/>
              <a:gd name="T5" fmla="*/ 0 h 899"/>
              <a:gd name="T6" fmla="*/ 31 w 1798"/>
              <a:gd name="T7" fmla="*/ 0 h 899"/>
              <a:gd name="T8" fmla="*/ 31 w 1798"/>
              <a:gd name="T9" fmla="*/ 0 h 899"/>
              <a:gd name="T10" fmla="*/ 899 w 1798"/>
              <a:gd name="T11" fmla="*/ 868 h 899"/>
              <a:gd name="T12" fmla="*/ 899 w 1798"/>
              <a:gd name="T13" fmla="*/ 868 h 899"/>
              <a:gd name="T14" fmla="*/ 1766 w 1798"/>
              <a:gd name="T15" fmla="*/ 0 h 899"/>
              <a:gd name="T16" fmla="*/ 1797 w 1798"/>
              <a:gd name="T17" fmla="*/ 0 h 899"/>
              <a:gd name="T18" fmla="*/ 1797 w 1798"/>
              <a:gd name="T19" fmla="*/ 0 h 899"/>
              <a:gd name="T20" fmla="*/ 899 w 1798"/>
              <a:gd name="T2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8" h="899">
                <a:moveTo>
                  <a:pt x="899" y="898"/>
                </a:moveTo>
                <a:lnTo>
                  <a:pt x="899" y="898"/>
                </a:lnTo>
                <a:cubicBezTo>
                  <a:pt x="403" y="898"/>
                  <a:pt x="0" y="495"/>
                  <a:pt x="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31" y="479"/>
                  <a:pt x="420" y="868"/>
                  <a:pt x="899" y="868"/>
                </a:cubicBezTo>
                <a:lnTo>
                  <a:pt x="899" y="868"/>
                </a:lnTo>
                <a:cubicBezTo>
                  <a:pt x="1377" y="868"/>
                  <a:pt x="1766" y="479"/>
                  <a:pt x="1766" y="0"/>
                </a:cubicBezTo>
                <a:lnTo>
                  <a:pt x="1797" y="0"/>
                </a:lnTo>
                <a:lnTo>
                  <a:pt x="1797" y="0"/>
                </a:lnTo>
                <a:cubicBezTo>
                  <a:pt x="1797" y="495"/>
                  <a:pt x="1394" y="898"/>
                  <a:pt x="899" y="8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E7520B4D-9948-164C-B3C7-B81BDC73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951" y="6810669"/>
            <a:ext cx="38454" cy="615285"/>
          </a:xfrm>
          <a:custGeom>
            <a:avLst/>
            <a:gdLst>
              <a:gd name="T0" fmla="*/ 31 w 32"/>
              <a:gd name="T1" fmla="*/ 493 h 494"/>
              <a:gd name="T2" fmla="*/ 0 w 32"/>
              <a:gd name="T3" fmla="*/ 493 h 494"/>
              <a:gd name="T4" fmla="*/ 0 w 32"/>
              <a:gd name="T5" fmla="*/ 0 h 494"/>
              <a:gd name="T6" fmla="*/ 31 w 32"/>
              <a:gd name="T7" fmla="*/ 0 h 494"/>
              <a:gd name="T8" fmla="*/ 31 w 32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94">
                <a:moveTo>
                  <a:pt x="31" y="493"/>
                </a:moveTo>
                <a:lnTo>
                  <a:pt x="0" y="493"/>
                </a:lnTo>
                <a:lnTo>
                  <a:pt x="0" y="0"/>
                </a:lnTo>
                <a:lnTo>
                  <a:pt x="31" y="0"/>
                </a:lnTo>
                <a:lnTo>
                  <a:pt x="31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75">
            <a:extLst>
              <a:ext uri="{FF2B5EF4-FFF2-40B4-BE49-F238E27FC236}">
                <a16:creationId xmlns:a16="http://schemas.microsoft.com/office/drawing/2014/main" id="{EE2AD1A4-A88F-9C44-8CB6-B6424393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558" y="6700800"/>
            <a:ext cx="225240" cy="225237"/>
          </a:xfrm>
          <a:custGeom>
            <a:avLst/>
            <a:gdLst>
              <a:gd name="T0" fmla="*/ 179 w 180"/>
              <a:gd name="T1" fmla="*/ 90 h 180"/>
              <a:gd name="T2" fmla="*/ 179 w 180"/>
              <a:gd name="T3" fmla="*/ 90 h 180"/>
              <a:gd name="T4" fmla="*/ 90 w 180"/>
              <a:gd name="T5" fmla="*/ 0 h 180"/>
              <a:gd name="T6" fmla="*/ 90 w 180"/>
              <a:gd name="T7" fmla="*/ 0 h 180"/>
              <a:gd name="T8" fmla="*/ 0 w 180"/>
              <a:gd name="T9" fmla="*/ 90 h 180"/>
              <a:gd name="T10" fmla="*/ 0 w 180"/>
              <a:gd name="T11" fmla="*/ 90 h 180"/>
              <a:gd name="T12" fmla="*/ 90 w 180"/>
              <a:gd name="T13" fmla="*/ 179 h 180"/>
              <a:gd name="T14" fmla="*/ 90 w 180"/>
              <a:gd name="T15" fmla="*/ 179 h 180"/>
              <a:gd name="T16" fmla="*/ 179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79" y="90"/>
                </a:moveTo>
                <a:lnTo>
                  <a:pt x="179" y="90"/>
                </a:lnTo>
                <a:cubicBezTo>
                  <a:pt x="179" y="40"/>
                  <a:pt x="139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90"/>
                </a:cubicBezTo>
                <a:lnTo>
                  <a:pt x="0" y="90"/>
                </a:lnTo>
                <a:cubicBezTo>
                  <a:pt x="0" y="139"/>
                  <a:pt x="40" y="179"/>
                  <a:pt x="90" y="179"/>
                </a:cubicBezTo>
                <a:lnTo>
                  <a:pt x="90" y="179"/>
                </a:lnTo>
                <a:cubicBezTo>
                  <a:pt x="139" y="179"/>
                  <a:pt x="179" y="139"/>
                  <a:pt x="179" y="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76">
            <a:extLst>
              <a:ext uri="{FF2B5EF4-FFF2-40B4-BE49-F238E27FC236}">
                <a16:creationId xmlns:a16="http://schemas.microsoft.com/office/drawing/2014/main" id="{7A42CEB5-3818-0740-8AA8-2233847A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808" y="7425954"/>
            <a:ext cx="1867830" cy="1867830"/>
          </a:xfrm>
          <a:custGeom>
            <a:avLst/>
            <a:gdLst>
              <a:gd name="T0" fmla="*/ 1498 w 1499"/>
              <a:gd name="T1" fmla="*/ 749 h 1499"/>
              <a:gd name="T2" fmla="*/ 1498 w 1499"/>
              <a:gd name="T3" fmla="*/ 749 h 1499"/>
              <a:gd name="T4" fmla="*/ 748 w 1499"/>
              <a:gd name="T5" fmla="*/ 0 h 1499"/>
              <a:gd name="T6" fmla="*/ 748 w 1499"/>
              <a:gd name="T7" fmla="*/ 0 h 1499"/>
              <a:gd name="T8" fmla="*/ 0 w 1499"/>
              <a:gd name="T9" fmla="*/ 749 h 1499"/>
              <a:gd name="T10" fmla="*/ 0 w 1499"/>
              <a:gd name="T11" fmla="*/ 749 h 1499"/>
              <a:gd name="T12" fmla="*/ 748 w 1499"/>
              <a:gd name="T13" fmla="*/ 1498 h 1499"/>
              <a:gd name="T14" fmla="*/ 748 w 1499"/>
              <a:gd name="T15" fmla="*/ 1498 h 1499"/>
              <a:gd name="T16" fmla="*/ 1498 w 1499"/>
              <a:gd name="T17" fmla="*/ 749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9" h="1499">
                <a:moveTo>
                  <a:pt x="1498" y="749"/>
                </a:moveTo>
                <a:lnTo>
                  <a:pt x="1498" y="749"/>
                </a:lnTo>
                <a:cubicBezTo>
                  <a:pt x="1498" y="335"/>
                  <a:pt x="1162" y="0"/>
                  <a:pt x="748" y="0"/>
                </a:cubicBezTo>
                <a:lnTo>
                  <a:pt x="748" y="0"/>
                </a:lnTo>
                <a:cubicBezTo>
                  <a:pt x="335" y="0"/>
                  <a:pt x="0" y="335"/>
                  <a:pt x="0" y="749"/>
                </a:cubicBezTo>
                <a:lnTo>
                  <a:pt x="0" y="749"/>
                </a:lnTo>
                <a:cubicBezTo>
                  <a:pt x="0" y="1163"/>
                  <a:pt x="335" y="1498"/>
                  <a:pt x="748" y="1498"/>
                </a:cubicBezTo>
                <a:lnTo>
                  <a:pt x="748" y="1498"/>
                </a:lnTo>
                <a:cubicBezTo>
                  <a:pt x="1162" y="1498"/>
                  <a:pt x="1498" y="1163"/>
                  <a:pt x="1498" y="7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77">
            <a:extLst>
              <a:ext uri="{FF2B5EF4-FFF2-40B4-BE49-F238E27FC236}">
                <a16:creationId xmlns:a16="http://schemas.microsoft.com/office/drawing/2014/main" id="{2059720B-A071-7740-A467-B4357701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025" y="8359869"/>
            <a:ext cx="2241397" cy="1120698"/>
          </a:xfrm>
          <a:custGeom>
            <a:avLst/>
            <a:gdLst>
              <a:gd name="T0" fmla="*/ 898 w 1799"/>
              <a:gd name="T1" fmla="*/ 898 h 899"/>
              <a:gd name="T2" fmla="*/ 898 w 1799"/>
              <a:gd name="T3" fmla="*/ 898 h 899"/>
              <a:gd name="T4" fmla="*/ 0 w 1799"/>
              <a:gd name="T5" fmla="*/ 0 h 899"/>
              <a:gd name="T6" fmla="*/ 31 w 1799"/>
              <a:gd name="T7" fmla="*/ 0 h 899"/>
              <a:gd name="T8" fmla="*/ 31 w 1799"/>
              <a:gd name="T9" fmla="*/ 0 h 899"/>
              <a:gd name="T10" fmla="*/ 898 w 1799"/>
              <a:gd name="T11" fmla="*/ 868 h 899"/>
              <a:gd name="T12" fmla="*/ 898 w 1799"/>
              <a:gd name="T13" fmla="*/ 868 h 899"/>
              <a:gd name="T14" fmla="*/ 1767 w 1799"/>
              <a:gd name="T15" fmla="*/ 0 h 899"/>
              <a:gd name="T16" fmla="*/ 1798 w 1799"/>
              <a:gd name="T17" fmla="*/ 0 h 899"/>
              <a:gd name="T18" fmla="*/ 1798 w 1799"/>
              <a:gd name="T19" fmla="*/ 0 h 899"/>
              <a:gd name="T20" fmla="*/ 898 w 1799"/>
              <a:gd name="T2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9" h="899">
                <a:moveTo>
                  <a:pt x="898" y="898"/>
                </a:moveTo>
                <a:lnTo>
                  <a:pt x="898" y="898"/>
                </a:lnTo>
                <a:cubicBezTo>
                  <a:pt x="403" y="898"/>
                  <a:pt x="0" y="495"/>
                  <a:pt x="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31" y="479"/>
                  <a:pt x="420" y="868"/>
                  <a:pt x="898" y="868"/>
                </a:cubicBezTo>
                <a:lnTo>
                  <a:pt x="898" y="868"/>
                </a:lnTo>
                <a:cubicBezTo>
                  <a:pt x="1377" y="868"/>
                  <a:pt x="1767" y="479"/>
                  <a:pt x="1767" y="0"/>
                </a:cubicBezTo>
                <a:lnTo>
                  <a:pt x="1798" y="0"/>
                </a:lnTo>
                <a:lnTo>
                  <a:pt x="1798" y="0"/>
                </a:lnTo>
                <a:cubicBezTo>
                  <a:pt x="1798" y="495"/>
                  <a:pt x="1394" y="898"/>
                  <a:pt x="898" y="8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78">
            <a:extLst>
              <a:ext uri="{FF2B5EF4-FFF2-40B4-BE49-F238E27FC236}">
                <a16:creationId xmlns:a16="http://schemas.microsoft.com/office/drawing/2014/main" id="{1EFF7B55-15C7-F24A-888E-700D11B2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6749" y="6810669"/>
            <a:ext cx="38454" cy="615285"/>
          </a:xfrm>
          <a:custGeom>
            <a:avLst/>
            <a:gdLst>
              <a:gd name="T0" fmla="*/ 31 w 32"/>
              <a:gd name="T1" fmla="*/ 493 h 494"/>
              <a:gd name="T2" fmla="*/ 0 w 32"/>
              <a:gd name="T3" fmla="*/ 493 h 494"/>
              <a:gd name="T4" fmla="*/ 0 w 32"/>
              <a:gd name="T5" fmla="*/ 0 h 494"/>
              <a:gd name="T6" fmla="*/ 31 w 32"/>
              <a:gd name="T7" fmla="*/ 0 h 494"/>
              <a:gd name="T8" fmla="*/ 31 w 32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94">
                <a:moveTo>
                  <a:pt x="31" y="493"/>
                </a:moveTo>
                <a:lnTo>
                  <a:pt x="0" y="493"/>
                </a:lnTo>
                <a:lnTo>
                  <a:pt x="0" y="0"/>
                </a:lnTo>
                <a:lnTo>
                  <a:pt x="31" y="0"/>
                </a:lnTo>
                <a:lnTo>
                  <a:pt x="31" y="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FDCE4DB6-D096-C54B-8168-B3B54A33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356" y="6700800"/>
            <a:ext cx="225240" cy="225237"/>
          </a:xfrm>
          <a:custGeom>
            <a:avLst/>
            <a:gdLst>
              <a:gd name="T0" fmla="*/ 179 w 180"/>
              <a:gd name="T1" fmla="*/ 90 h 180"/>
              <a:gd name="T2" fmla="*/ 179 w 180"/>
              <a:gd name="T3" fmla="*/ 90 h 180"/>
              <a:gd name="T4" fmla="*/ 90 w 180"/>
              <a:gd name="T5" fmla="*/ 0 h 180"/>
              <a:gd name="T6" fmla="*/ 90 w 180"/>
              <a:gd name="T7" fmla="*/ 0 h 180"/>
              <a:gd name="T8" fmla="*/ 0 w 180"/>
              <a:gd name="T9" fmla="*/ 90 h 180"/>
              <a:gd name="T10" fmla="*/ 0 w 180"/>
              <a:gd name="T11" fmla="*/ 90 h 180"/>
              <a:gd name="T12" fmla="*/ 90 w 180"/>
              <a:gd name="T13" fmla="*/ 179 h 180"/>
              <a:gd name="T14" fmla="*/ 90 w 180"/>
              <a:gd name="T15" fmla="*/ 179 h 180"/>
              <a:gd name="T16" fmla="*/ 179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79" y="90"/>
                </a:moveTo>
                <a:lnTo>
                  <a:pt x="179" y="90"/>
                </a:lnTo>
                <a:cubicBezTo>
                  <a:pt x="179" y="40"/>
                  <a:pt x="139" y="0"/>
                  <a:pt x="90" y="0"/>
                </a:cubicBezTo>
                <a:lnTo>
                  <a:pt x="90" y="0"/>
                </a:lnTo>
                <a:cubicBezTo>
                  <a:pt x="41" y="0"/>
                  <a:pt x="0" y="40"/>
                  <a:pt x="0" y="90"/>
                </a:cubicBezTo>
                <a:lnTo>
                  <a:pt x="0" y="90"/>
                </a:lnTo>
                <a:cubicBezTo>
                  <a:pt x="0" y="139"/>
                  <a:pt x="41" y="179"/>
                  <a:pt x="90" y="179"/>
                </a:cubicBezTo>
                <a:lnTo>
                  <a:pt x="90" y="179"/>
                </a:lnTo>
                <a:cubicBezTo>
                  <a:pt x="139" y="179"/>
                  <a:pt x="179" y="139"/>
                  <a:pt x="179" y="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8" name="Freeform 80">
            <a:extLst>
              <a:ext uri="{FF2B5EF4-FFF2-40B4-BE49-F238E27FC236}">
                <a16:creationId xmlns:a16="http://schemas.microsoft.com/office/drawing/2014/main" id="{7ADD22F2-51B0-6C4F-AD29-1525142A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606" y="7425954"/>
            <a:ext cx="1867830" cy="1867830"/>
          </a:xfrm>
          <a:custGeom>
            <a:avLst/>
            <a:gdLst>
              <a:gd name="T0" fmla="*/ 1498 w 1499"/>
              <a:gd name="T1" fmla="*/ 749 h 1499"/>
              <a:gd name="T2" fmla="*/ 1498 w 1499"/>
              <a:gd name="T3" fmla="*/ 749 h 1499"/>
              <a:gd name="T4" fmla="*/ 749 w 1499"/>
              <a:gd name="T5" fmla="*/ 0 h 1499"/>
              <a:gd name="T6" fmla="*/ 749 w 1499"/>
              <a:gd name="T7" fmla="*/ 0 h 1499"/>
              <a:gd name="T8" fmla="*/ 0 w 1499"/>
              <a:gd name="T9" fmla="*/ 749 h 1499"/>
              <a:gd name="T10" fmla="*/ 0 w 1499"/>
              <a:gd name="T11" fmla="*/ 749 h 1499"/>
              <a:gd name="T12" fmla="*/ 749 w 1499"/>
              <a:gd name="T13" fmla="*/ 1498 h 1499"/>
              <a:gd name="T14" fmla="*/ 749 w 1499"/>
              <a:gd name="T15" fmla="*/ 1498 h 1499"/>
              <a:gd name="T16" fmla="*/ 1498 w 1499"/>
              <a:gd name="T17" fmla="*/ 749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9" h="1499">
                <a:moveTo>
                  <a:pt x="1498" y="749"/>
                </a:moveTo>
                <a:lnTo>
                  <a:pt x="1498" y="749"/>
                </a:lnTo>
                <a:cubicBezTo>
                  <a:pt x="1498" y="335"/>
                  <a:pt x="1162" y="0"/>
                  <a:pt x="749" y="0"/>
                </a:cubicBezTo>
                <a:lnTo>
                  <a:pt x="749" y="0"/>
                </a:lnTo>
                <a:cubicBezTo>
                  <a:pt x="335" y="0"/>
                  <a:pt x="0" y="335"/>
                  <a:pt x="0" y="749"/>
                </a:cubicBezTo>
                <a:lnTo>
                  <a:pt x="0" y="749"/>
                </a:lnTo>
                <a:cubicBezTo>
                  <a:pt x="0" y="1163"/>
                  <a:pt x="335" y="1498"/>
                  <a:pt x="749" y="1498"/>
                </a:cubicBezTo>
                <a:lnTo>
                  <a:pt x="749" y="1498"/>
                </a:lnTo>
                <a:cubicBezTo>
                  <a:pt x="1162" y="1498"/>
                  <a:pt x="1498" y="1163"/>
                  <a:pt x="1498" y="7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81">
            <a:extLst>
              <a:ext uri="{FF2B5EF4-FFF2-40B4-BE49-F238E27FC236}">
                <a16:creationId xmlns:a16="http://schemas.microsoft.com/office/drawing/2014/main" id="{9020F8DE-38A0-DB42-9B16-43494546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823" y="8359869"/>
            <a:ext cx="2241397" cy="1120698"/>
          </a:xfrm>
          <a:custGeom>
            <a:avLst/>
            <a:gdLst>
              <a:gd name="T0" fmla="*/ 899 w 1798"/>
              <a:gd name="T1" fmla="*/ 898 h 899"/>
              <a:gd name="T2" fmla="*/ 899 w 1798"/>
              <a:gd name="T3" fmla="*/ 898 h 899"/>
              <a:gd name="T4" fmla="*/ 0 w 1798"/>
              <a:gd name="T5" fmla="*/ 0 h 899"/>
              <a:gd name="T6" fmla="*/ 31 w 1798"/>
              <a:gd name="T7" fmla="*/ 0 h 899"/>
              <a:gd name="T8" fmla="*/ 31 w 1798"/>
              <a:gd name="T9" fmla="*/ 0 h 899"/>
              <a:gd name="T10" fmla="*/ 899 w 1798"/>
              <a:gd name="T11" fmla="*/ 868 h 899"/>
              <a:gd name="T12" fmla="*/ 899 w 1798"/>
              <a:gd name="T13" fmla="*/ 868 h 899"/>
              <a:gd name="T14" fmla="*/ 1766 w 1798"/>
              <a:gd name="T15" fmla="*/ 0 h 899"/>
              <a:gd name="T16" fmla="*/ 1797 w 1798"/>
              <a:gd name="T17" fmla="*/ 0 h 899"/>
              <a:gd name="T18" fmla="*/ 1797 w 1798"/>
              <a:gd name="T19" fmla="*/ 0 h 899"/>
              <a:gd name="T20" fmla="*/ 899 w 1798"/>
              <a:gd name="T2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8" h="899">
                <a:moveTo>
                  <a:pt x="899" y="898"/>
                </a:moveTo>
                <a:lnTo>
                  <a:pt x="899" y="898"/>
                </a:lnTo>
                <a:cubicBezTo>
                  <a:pt x="403" y="898"/>
                  <a:pt x="0" y="495"/>
                  <a:pt x="0" y="0"/>
                </a:cubicBezTo>
                <a:lnTo>
                  <a:pt x="31" y="0"/>
                </a:lnTo>
                <a:lnTo>
                  <a:pt x="31" y="0"/>
                </a:lnTo>
                <a:cubicBezTo>
                  <a:pt x="31" y="479"/>
                  <a:pt x="421" y="868"/>
                  <a:pt x="899" y="868"/>
                </a:cubicBezTo>
                <a:lnTo>
                  <a:pt x="899" y="868"/>
                </a:lnTo>
                <a:cubicBezTo>
                  <a:pt x="1378" y="868"/>
                  <a:pt x="1766" y="479"/>
                  <a:pt x="1766" y="0"/>
                </a:cubicBezTo>
                <a:lnTo>
                  <a:pt x="1797" y="0"/>
                </a:lnTo>
                <a:lnTo>
                  <a:pt x="1797" y="0"/>
                </a:lnTo>
                <a:cubicBezTo>
                  <a:pt x="1797" y="495"/>
                  <a:pt x="1394" y="898"/>
                  <a:pt x="899" y="8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82">
            <a:extLst>
              <a:ext uri="{FF2B5EF4-FFF2-40B4-BE49-F238E27FC236}">
                <a16:creationId xmlns:a16="http://schemas.microsoft.com/office/drawing/2014/main" id="{4B542913-D18C-5444-A925-416521B3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042" y="6810669"/>
            <a:ext cx="38457" cy="615285"/>
          </a:xfrm>
          <a:custGeom>
            <a:avLst/>
            <a:gdLst>
              <a:gd name="T0" fmla="*/ 31 w 32"/>
              <a:gd name="T1" fmla="*/ 493 h 494"/>
              <a:gd name="T2" fmla="*/ 0 w 32"/>
              <a:gd name="T3" fmla="*/ 493 h 494"/>
              <a:gd name="T4" fmla="*/ 0 w 32"/>
              <a:gd name="T5" fmla="*/ 0 h 494"/>
              <a:gd name="T6" fmla="*/ 31 w 32"/>
              <a:gd name="T7" fmla="*/ 0 h 494"/>
              <a:gd name="T8" fmla="*/ 31 w 32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94">
                <a:moveTo>
                  <a:pt x="31" y="493"/>
                </a:moveTo>
                <a:lnTo>
                  <a:pt x="0" y="493"/>
                </a:lnTo>
                <a:lnTo>
                  <a:pt x="0" y="0"/>
                </a:lnTo>
                <a:lnTo>
                  <a:pt x="31" y="0"/>
                </a:lnTo>
                <a:lnTo>
                  <a:pt x="31" y="4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83">
            <a:extLst>
              <a:ext uri="{FF2B5EF4-FFF2-40B4-BE49-F238E27FC236}">
                <a16:creationId xmlns:a16="http://schemas.microsoft.com/office/drawing/2014/main" id="{11D627D4-41AF-4040-8A10-5FAC35D7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652" y="6700800"/>
            <a:ext cx="225237" cy="225237"/>
          </a:xfrm>
          <a:custGeom>
            <a:avLst/>
            <a:gdLst>
              <a:gd name="T0" fmla="*/ 180 w 181"/>
              <a:gd name="T1" fmla="*/ 90 h 180"/>
              <a:gd name="T2" fmla="*/ 180 w 181"/>
              <a:gd name="T3" fmla="*/ 90 h 180"/>
              <a:gd name="T4" fmla="*/ 90 w 181"/>
              <a:gd name="T5" fmla="*/ 0 h 180"/>
              <a:gd name="T6" fmla="*/ 90 w 181"/>
              <a:gd name="T7" fmla="*/ 0 h 180"/>
              <a:gd name="T8" fmla="*/ 0 w 181"/>
              <a:gd name="T9" fmla="*/ 90 h 180"/>
              <a:gd name="T10" fmla="*/ 0 w 181"/>
              <a:gd name="T11" fmla="*/ 90 h 180"/>
              <a:gd name="T12" fmla="*/ 90 w 181"/>
              <a:gd name="T13" fmla="*/ 179 h 180"/>
              <a:gd name="T14" fmla="*/ 90 w 181"/>
              <a:gd name="T15" fmla="*/ 179 h 180"/>
              <a:gd name="T16" fmla="*/ 180 w 181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0">
                <a:moveTo>
                  <a:pt x="180" y="90"/>
                </a:moveTo>
                <a:lnTo>
                  <a:pt x="180" y="90"/>
                </a:lnTo>
                <a:cubicBezTo>
                  <a:pt x="180" y="40"/>
                  <a:pt x="139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90"/>
                </a:cubicBezTo>
                <a:lnTo>
                  <a:pt x="0" y="90"/>
                </a:lnTo>
                <a:cubicBezTo>
                  <a:pt x="0" y="139"/>
                  <a:pt x="40" y="179"/>
                  <a:pt x="90" y="179"/>
                </a:cubicBezTo>
                <a:lnTo>
                  <a:pt x="90" y="179"/>
                </a:lnTo>
                <a:cubicBezTo>
                  <a:pt x="139" y="179"/>
                  <a:pt x="180" y="139"/>
                  <a:pt x="180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FFDD847-233C-1844-B2F3-1FF2CE1DDD98}"/>
              </a:ext>
            </a:extLst>
          </p:cNvPr>
          <p:cNvSpPr txBox="1">
            <a:spLocks/>
          </p:cNvSpPr>
          <p:nvPr/>
        </p:nvSpPr>
        <p:spPr>
          <a:xfrm>
            <a:off x="2157634" y="106228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4C9503-651D-B64F-B7F4-7BF20D817638}"/>
              </a:ext>
            </a:extLst>
          </p:cNvPr>
          <p:cNvSpPr txBox="1"/>
          <p:nvPr/>
        </p:nvSpPr>
        <p:spPr>
          <a:xfrm>
            <a:off x="2673533" y="1004091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752DF6C-BC11-514E-AA9C-89F946948282}"/>
              </a:ext>
            </a:extLst>
          </p:cNvPr>
          <p:cNvSpPr txBox="1">
            <a:spLocks/>
          </p:cNvSpPr>
          <p:nvPr/>
        </p:nvSpPr>
        <p:spPr>
          <a:xfrm>
            <a:off x="7522150" y="106228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9FA522-DD81-E846-9337-01EC1B3C9ACD}"/>
              </a:ext>
            </a:extLst>
          </p:cNvPr>
          <p:cNvSpPr txBox="1"/>
          <p:nvPr/>
        </p:nvSpPr>
        <p:spPr>
          <a:xfrm>
            <a:off x="7997974" y="1004091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7EAFD7C-B36A-A646-A5E9-98AE90D992EE}"/>
              </a:ext>
            </a:extLst>
          </p:cNvPr>
          <p:cNvSpPr txBox="1">
            <a:spLocks/>
          </p:cNvSpPr>
          <p:nvPr/>
        </p:nvSpPr>
        <p:spPr>
          <a:xfrm>
            <a:off x="12861948" y="106228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9B908B-601C-DE42-B048-EFA63566CBE5}"/>
              </a:ext>
            </a:extLst>
          </p:cNvPr>
          <p:cNvSpPr txBox="1"/>
          <p:nvPr/>
        </p:nvSpPr>
        <p:spPr>
          <a:xfrm>
            <a:off x="13330559" y="10040913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8932DD2-9754-6A41-B561-02AB0A1D270F}"/>
              </a:ext>
            </a:extLst>
          </p:cNvPr>
          <p:cNvSpPr txBox="1">
            <a:spLocks/>
          </p:cNvSpPr>
          <p:nvPr/>
        </p:nvSpPr>
        <p:spPr>
          <a:xfrm>
            <a:off x="18188014" y="106228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6AB53-8DD1-B44A-B80E-26BBD0BAB07C}"/>
              </a:ext>
            </a:extLst>
          </p:cNvPr>
          <p:cNvSpPr txBox="1"/>
          <p:nvPr/>
        </p:nvSpPr>
        <p:spPr>
          <a:xfrm>
            <a:off x="18642198" y="1004091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2" name="Freeform 995">
            <a:extLst>
              <a:ext uri="{FF2B5EF4-FFF2-40B4-BE49-F238E27FC236}">
                <a16:creationId xmlns:a16="http://schemas.microsoft.com/office/drawing/2014/main" id="{C89D86A6-1F73-FC40-B828-54DD774CC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59931" y="7902248"/>
            <a:ext cx="917990" cy="915242"/>
          </a:xfrm>
          <a:custGeom>
            <a:avLst/>
            <a:gdLst>
              <a:gd name="T0" fmla="*/ 18986675 w 291739"/>
              <a:gd name="T1" fmla="*/ 120365288 h 291741"/>
              <a:gd name="T2" fmla="*/ 25577986 w 291739"/>
              <a:gd name="T3" fmla="*/ 77721317 h 291741"/>
              <a:gd name="T4" fmla="*/ 32325355 w 291739"/>
              <a:gd name="T5" fmla="*/ 120365288 h 291741"/>
              <a:gd name="T6" fmla="*/ 14280441 w 291739"/>
              <a:gd name="T7" fmla="*/ 72982908 h 291741"/>
              <a:gd name="T8" fmla="*/ 98711419 w 291739"/>
              <a:gd name="T9" fmla="*/ 72217384 h 291741"/>
              <a:gd name="T10" fmla="*/ 79508500 w 291739"/>
              <a:gd name="T11" fmla="*/ 72217384 h 291741"/>
              <a:gd name="T12" fmla="*/ 27495286 w 291739"/>
              <a:gd name="T13" fmla="*/ 60108224 h 291741"/>
              <a:gd name="T14" fmla="*/ 23506752 w 291739"/>
              <a:gd name="T15" fmla="*/ 61219966 h 291741"/>
              <a:gd name="T16" fmla="*/ 25581024 w 291739"/>
              <a:gd name="T17" fmla="*/ 46570010 h 291741"/>
              <a:gd name="T18" fmla="*/ 25581024 w 291739"/>
              <a:gd name="T19" fmla="*/ 53165979 h 291741"/>
              <a:gd name="T20" fmla="*/ 25581024 w 291739"/>
              <a:gd name="T21" fmla="*/ 46570010 h 291741"/>
              <a:gd name="T22" fmla="*/ 27495286 w 291739"/>
              <a:gd name="T23" fmla="*/ 40480181 h 291741"/>
              <a:gd name="T24" fmla="*/ 23506752 w 291739"/>
              <a:gd name="T25" fmla="*/ 37654946 h 291741"/>
              <a:gd name="T26" fmla="*/ 106998153 w 291739"/>
              <a:gd name="T27" fmla="*/ 34751664 h 291741"/>
              <a:gd name="T28" fmla="*/ 103015808 w 291739"/>
              <a:gd name="T29" fmla="*/ 64833199 h 291741"/>
              <a:gd name="T30" fmla="*/ 73976774 w 291739"/>
              <a:gd name="T31" fmla="*/ 33071526 h 291741"/>
              <a:gd name="T32" fmla="*/ 73976774 w 291739"/>
              <a:gd name="T33" fmla="*/ 66665260 h 291741"/>
              <a:gd name="T34" fmla="*/ 73976774 w 291739"/>
              <a:gd name="T35" fmla="*/ 33071526 h 291741"/>
              <a:gd name="T36" fmla="*/ 98711419 w 291739"/>
              <a:gd name="T37" fmla="*/ 26841560 h 291741"/>
              <a:gd name="T38" fmla="*/ 79508500 w 291739"/>
              <a:gd name="T39" fmla="*/ 26841560 h 291741"/>
              <a:gd name="T40" fmla="*/ 125328394 w 291739"/>
              <a:gd name="T41" fmla="*/ 10123089 h 291741"/>
              <a:gd name="T42" fmla="*/ 122028430 w 291739"/>
              <a:gd name="T43" fmla="*/ 13941145 h 291741"/>
              <a:gd name="T44" fmla="*/ 127056242 w 291739"/>
              <a:gd name="T45" fmla="*/ 87234268 h 291741"/>
              <a:gd name="T46" fmla="*/ 114014778 w 291739"/>
              <a:gd name="T47" fmla="*/ 121590918 h 291741"/>
              <a:gd name="T48" fmla="*/ 110557914 w 291739"/>
              <a:gd name="T49" fmla="*/ 122812367 h 291741"/>
              <a:gd name="T50" fmla="*/ 91073292 w 291739"/>
              <a:gd name="T51" fmla="*/ 122201632 h 291741"/>
              <a:gd name="T52" fmla="*/ 87302354 w 291739"/>
              <a:gd name="T53" fmla="*/ 89219988 h 291741"/>
              <a:gd name="T54" fmla="*/ 65932154 w 291739"/>
              <a:gd name="T55" fmla="*/ 124033780 h 291741"/>
              <a:gd name="T56" fmla="*/ 75988194 w 291739"/>
              <a:gd name="T57" fmla="*/ 89219988 h 291741"/>
              <a:gd name="T58" fmla="*/ 53047224 w 291739"/>
              <a:gd name="T59" fmla="*/ 85401888 h 291741"/>
              <a:gd name="T60" fmla="*/ 58075778 w 291739"/>
              <a:gd name="T61" fmla="*/ 32875673 h 291741"/>
              <a:gd name="T62" fmla="*/ 118100289 w 291739"/>
              <a:gd name="T63" fmla="*/ 85401888 h 291741"/>
              <a:gd name="T64" fmla="*/ 74260367 w 291739"/>
              <a:gd name="T65" fmla="*/ 12108707 h 291741"/>
              <a:gd name="T66" fmla="*/ 43309895 w 291739"/>
              <a:gd name="T67" fmla="*/ 26060094 h 291741"/>
              <a:gd name="T68" fmla="*/ 25577986 w 291739"/>
              <a:gd name="T69" fmla="*/ 30797231 h 291741"/>
              <a:gd name="T70" fmla="*/ 3922606 w 291739"/>
              <a:gd name="T71" fmla="*/ 37980933 h 291741"/>
              <a:gd name="T72" fmla="*/ 10356432 w 291739"/>
              <a:gd name="T73" fmla="*/ 71607884 h 291741"/>
              <a:gd name="T74" fmla="*/ 14280441 w 291739"/>
              <a:gd name="T75" fmla="*/ 39662810 h 291741"/>
              <a:gd name="T76" fmla="*/ 36876044 w 291739"/>
              <a:gd name="T77" fmla="*/ 45929377 h 291741"/>
              <a:gd name="T78" fmla="*/ 65905899 w 291739"/>
              <a:gd name="T79" fmla="*/ 11691904 h 291741"/>
              <a:gd name="T80" fmla="*/ 62532707 w 291739"/>
              <a:gd name="T81" fmla="*/ 4700204 h 291741"/>
              <a:gd name="T82" fmla="*/ 67632032 w 291739"/>
              <a:gd name="T83" fmla="*/ 16582598 h 291741"/>
              <a:gd name="T84" fmla="*/ 40798651 w 291739"/>
              <a:gd name="T85" fmla="*/ 115933410 h 291741"/>
              <a:gd name="T86" fmla="*/ 18986675 w 291739"/>
              <a:gd name="T87" fmla="*/ 124033780 h 291741"/>
              <a:gd name="T88" fmla="*/ 7061061 w 291739"/>
              <a:gd name="T89" fmla="*/ 78638420 h 291741"/>
              <a:gd name="T90" fmla="*/ 12240106 w 291739"/>
              <a:gd name="T91" fmla="*/ 25754599 h 291741"/>
              <a:gd name="T92" fmla="*/ 57432603 w 291739"/>
              <a:gd name="T93" fmla="*/ 6647381 h 291741"/>
              <a:gd name="T94" fmla="*/ 18128834 w 291739"/>
              <a:gd name="T95" fmla="*/ 10797898 h 291741"/>
              <a:gd name="T96" fmla="*/ 25503177 w 291739"/>
              <a:gd name="T97" fmla="*/ 3802477 h 291741"/>
              <a:gd name="T98" fmla="*/ 25503177 w 291739"/>
              <a:gd name="T99" fmla="*/ 21444743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45">
            <a:extLst>
              <a:ext uri="{FF2B5EF4-FFF2-40B4-BE49-F238E27FC236}">
                <a16:creationId xmlns:a16="http://schemas.microsoft.com/office/drawing/2014/main" id="{6141E3AA-518D-6641-A616-F5BA75F20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40900" y="7901562"/>
            <a:ext cx="915242" cy="916614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1020">
            <a:extLst>
              <a:ext uri="{FF2B5EF4-FFF2-40B4-BE49-F238E27FC236}">
                <a16:creationId xmlns:a16="http://schemas.microsoft.com/office/drawing/2014/main" id="{ED30C2DD-E62B-354B-B412-AAD8325A2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96980" y="7898126"/>
            <a:ext cx="923486" cy="923486"/>
          </a:xfrm>
          <a:custGeom>
            <a:avLst/>
            <a:gdLst>
              <a:gd name="T0" fmla="*/ 85474451 w 293328"/>
              <a:gd name="T1" fmla="*/ 124201846 h 293329"/>
              <a:gd name="T2" fmla="*/ 3778320 w 293328"/>
              <a:gd name="T3" fmla="*/ 102219194 h 293329"/>
              <a:gd name="T4" fmla="*/ 121049923 w 293328"/>
              <a:gd name="T5" fmla="*/ 111326137 h 293329"/>
              <a:gd name="T6" fmla="*/ 3778320 w 293328"/>
              <a:gd name="T7" fmla="*/ 102219194 h 293329"/>
              <a:gd name="T8" fmla="*/ 71726361 w 293328"/>
              <a:gd name="T9" fmla="*/ 78335768 h 293329"/>
              <a:gd name="T10" fmla="*/ 93698092 w 293328"/>
              <a:gd name="T11" fmla="*/ 78335768 h 293329"/>
              <a:gd name="T12" fmla="*/ 95110857 w 293328"/>
              <a:gd name="T13" fmla="*/ 70993837 h 293329"/>
              <a:gd name="T14" fmla="*/ 95581508 w 293328"/>
              <a:gd name="T15" fmla="*/ 89985905 h 293329"/>
              <a:gd name="T16" fmla="*/ 67959254 w 293328"/>
              <a:gd name="T17" fmla="*/ 78335768 h 293329"/>
              <a:gd name="T18" fmla="*/ 34461138 w 293328"/>
              <a:gd name="T19" fmla="*/ 70675192 h 293329"/>
              <a:gd name="T20" fmla="*/ 32891973 w 293328"/>
              <a:gd name="T21" fmla="*/ 85996548 h 293329"/>
              <a:gd name="T22" fmla="*/ 53294304 w 293328"/>
              <a:gd name="T23" fmla="*/ 73547525 h 293329"/>
              <a:gd name="T24" fmla="*/ 58787775 w 293328"/>
              <a:gd name="T25" fmla="*/ 78335768 h 293329"/>
              <a:gd name="T26" fmla="*/ 31008234 w 293328"/>
              <a:gd name="T27" fmla="*/ 89985905 h 293329"/>
              <a:gd name="T28" fmla="*/ 31793207 w 293328"/>
              <a:gd name="T29" fmla="*/ 70993837 h 293329"/>
              <a:gd name="T30" fmla="*/ 78746641 w 293328"/>
              <a:gd name="T31" fmla="*/ 62408809 h 293329"/>
              <a:gd name="T32" fmla="*/ 83061364 w 293328"/>
              <a:gd name="T33" fmla="*/ 57940157 h 293329"/>
              <a:gd name="T34" fmla="*/ 44381591 w 293328"/>
              <a:gd name="T35" fmla="*/ 66877349 h 293329"/>
              <a:gd name="T36" fmla="*/ 83061364 w 293328"/>
              <a:gd name="T37" fmla="*/ 54087441 h 293329"/>
              <a:gd name="T38" fmla="*/ 74893516 w 293328"/>
              <a:gd name="T39" fmla="*/ 62408809 h 293329"/>
              <a:gd name="T40" fmla="*/ 52548940 w 293328"/>
              <a:gd name="T41" fmla="*/ 62408809 h 293329"/>
              <a:gd name="T42" fmla="*/ 44381591 w 293328"/>
              <a:gd name="T43" fmla="*/ 54087441 h 293329"/>
              <a:gd name="T44" fmla="*/ 71726361 w 293328"/>
              <a:gd name="T45" fmla="*/ 34116309 h 293329"/>
              <a:gd name="T46" fmla="*/ 93698092 w 293328"/>
              <a:gd name="T47" fmla="*/ 34116309 h 293329"/>
              <a:gd name="T48" fmla="*/ 95110857 w 293328"/>
              <a:gd name="T49" fmla="*/ 26615194 h 293329"/>
              <a:gd name="T50" fmla="*/ 95581508 w 293328"/>
              <a:gd name="T51" fmla="*/ 45606589 h 293329"/>
              <a:gd name="T52" fmla="*/ 67959254 w 293328"/>
              <a:gd name="T53" fmla="*/ 34116309 h 293329"/>
              <a:gd name="T54" fmla="*/ 34461138 w 293328"/>
              <a:gd name="T55" fmla="*/ 26295949 h 293329"/>
              <a:gd name="T56" fmla="*/ 32891973 w 293328"/>
              <a:gd name="T57" fmla="*/ 41617468 h 293329"/>
              <a:gd name="T58" fmla="*/ 53294304 w 293328"/>
              <a:gd name="T59" fmla="*/ 29168267 h 293329"/>
              <a:gd name="T60" fmla="*/ 58787775 w 293328"/>
              <a:gd name="T61" fmla="*/ 34116309 h 293329"/>
              <a:gd name="T62" fmla="*/ 31008234 w 293328"/>
              <a:gd name="T63" fmla="*/ 45606589 h 293329"/>
              <a:gd name="T64" fmla="*/ 31793207 w 293328"/>
              <a:gd name="T65" fmla="*/ 26615194 h 293329"/>
              <a:gd name="T66" fmla="*/ 110188614 w 293328"/>
              <a:gd name="T67" fmla="*/ 98451202 h 293329"/>
              <a:gd name="T68" fmla="*/ 121049923 w 293328"/>
              <a:gd name="T69" fmla="*/ 19471217 h 293329"/>
              <a:gd name="T70" fmla="*/ 3778320 w 293328"/>
              <a:gd name="T71" fmla="*/ 22768212 h 293329"/>
              <a:gd name="T72" fmla="*/ 17945078 w 293328"/>
              <a:gd name="T73" fmla="*/ 19471217 h 293329"/>
              <a:gd name="T74" fmla="*/ 78746641 w 293328"/>
              <a:gd name="T75" fmla="*/ 18989436 h 293329"/>
              <a:gd name="T76" fmla="*/ 83061364 w 293328"/>
              <a:gd name="T77" fmla="*/ 14377190 h 293329"/>
              <a:gd name="T78" fmla="*/ 44381591 w 293328"/>
              <a:gd name="T79" fmla="*/ 23601689 h 293329"/>
              <a:gd name="T80" fmla="*/ 83061364 w 293328"/>
              <a:gd name="T81" fmla="*/ 10401063 h 293329"/>
              <a:gd name="T82" fmla="*/ 74893516 w 293328"/>
              <a:gd name="T83" fmla="*/ 18989436 h 293329"/>
              <a:gd name="T84" fmla="*/ 52548940 w 293328"/>
              <a:gd name="T85" fmla="*/ 18989436 h 293329"/>
              <a:gd name="T86" fmla="*/ 44381591 w 293328"/>
              <a:gd name="T87" fmla="*/ 10401063 h 293329"/>
              <a:gd name="T88" fmla="*/ 106253523 w 293328"/>
              <a:gd name="T89" fmla="*/ 98451202 h 293329"/>
              <a:gd name="T90" fmla="*/ 19990681 w 293328"/>
              <a:gd name="T91" fmla="*/ 0 h 293329"/>
              <a:gd name="T92" fmla="*/ 110188614 w 293328"/>
              <a:gd name="T93" fmla="*/ 15545896 h 293329"/>
              <a:gd name="T94" fmla="*/ 128133161 w 293328"/>
              <a:gd name="T95" fmla="*/ 108028786 h 293329"/>
              <a:gd name="T96" fmla="*/ 89252767 w 293328"/>
              <a:gd name="T97" fmla="*/ 124201846 h 293329"/>
              <a:gd name="T98" fmla="*/ 102947275 w 293328"/>
              <a:gd name="T99" fmla="*/ 128127419 h 293329"/>
              <a:gd name="T100" fmla="*/ 25185853 w 293328"/>
              <a:gd name="T101" fmla="*/ 124201846 h 293329"/>
              <a:gd name="T102" fmla="*/ 7083633 w 293328"/>
              <a:gd name="T103" fmla="*/ 115252161 h 293329"/>
              <a:gd name="T104" fmla="*/ 7083633 w 293328"/>
              <a:gd name="T105" fmla="*/ 15545896 h 293329"/>
              <a:gd name="T106" fmla="*/ 19990681 w 293328"/>
              <a:gd name="T107" fmla="*/ 0 h 29332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8" h="293329">
                <a:moveTo>
                  <a:pt x="97656" y="263852"/>
                </a:moveTo>
                <a:lnTo>
                  <a:pt x="97656" y="284342"/>
                </a:lnTo>
                <a:lnTo>
                  <a:pt x="195672" y="284342"/>
                </a:lnTo>
                <a:lnTo>
                  <a:pt x="195672" y="263852"/>
                </a:lnTo>
                <a:lnTo>
                  <a:pt x="97656" y="263852"/>
                </a:lnTo>
                <a:close/>
                <a:moveTo>
                  <a:pt x="8648" y="234016"/>
                </a:moveTo>
                <a:lnTo>
                  <a:pt x="8648" y="247316"/>
                </a:lnTo>
                <a:cubicBezTo>
                  <a:pt x="8648" y="251271"/>
                  <a:pt x="11891" y="254865"/>
                  <a:pt x="16216" y="254865"/>
                </a:cubicBezTo>
                <a:lnTo>
                  <a:pt x="277112" y="254865"/>
                </a:lnTo>
                <a:cubicBezTo>
                  <a:pt x="281436" y="254865"/>
                  <a:pt x="284679" y="251271"/>
                  <a:pt x="284679" y="247316"/>
                </a:cubicBezTo>
                <a:lnTo>
                  <a:pt x="284679" y="234016"/>
                </a:lnTo>
                <a:lnTo>
                  <a:pt x="8648" y="234016"/>
                </a:lnTo>
                <a:close/>
                <a:moveTo>
                  <a:pt x="167791" y="161800"/>
                </a:moveTo>
                <a:cubicBezTo>
                  <a:pt x="169587" y="163261"/>
                  <a:pt x="169946" y="166550"/>
                  <a:pt x="168509" y="168376"/>
                </a:cubicBezTo>
                <a:cubicBezTo>
                  <a:pt x="165994" y="171299"/>
                  <a:pt x="164198" y="175319"/>
                  <a:pt x="164198" y="179338"/>
                </a:cubicBezTo>
                <a:lnTo>
                  <a:pt x="164198" y="196876"/>
                </a:lnTo>
                <a:lnTo>
                  <a:pt x="214497" y="196876"/>
                </a:lnTo>
                <a:lnTo>
                  <a:pt x="214497" y="179338"/>
                </a:lnTo>
                <a:cubicBezTo>
                  <a:pt x="214497" y="175319"/>
                  <a:pt x="213419" y="171299"/>
                  <a:pt x="210545" y="168376"/>
                </a:cubicBezTo>
                <a:cubicBezTo>
                  <a:pt x="209108" y="166550"/>
                  <a:pt x="209467" y="163261"/>
                  <a:pt x="211263" y="161800"/>
                </a:cubicBezTo>
                <a:cubicBezTo>
                  <a:pt x="213060" y="160338"/>
                  <a:pt x="215934" y="160338"/>
                  <a:pt x="217731" y="162530"/>
                </a:cubicBezTo>
                <a:cubicBezTo>
                  <a:pt x="221323" y="167280"/>
                  <a:pt x="223479" y="173492"/>
                  <a:pt x="223479" y="179338"/>
                </a:cubicBezTo>
                <a:lnTo>
                  <a:pt x="223479" y="201625"/>
                </a:lnTo>
                <a:cubicBezTo>
                  <a:pt x="223479" y="203818"/>
                  <a:pt x="221683" y="206010"/>
                  <a:pt x="218808" y="206010"/>
                </a:cubicBezTo>
                <a:lnTo>
                  <a:pt x="159887" y="206010"/>
                </a:lnTo>
                <a:cubicBezTo>
                  <a:pt x="157372" y="206010"/>
                  <a:pt x="155575" y="203818"/>
                  <a:pt x="155575" y="201625"/>
                </a:cubicBezTo>
                <a:lnTo>
                  <a:pt x="155575" y="179338"/>
                </a:lnTo>
                <a:cubicBezTo>
                  <a:pt x="155575" y="173492"/>
                  <a:pt x="157731" y="167280"/>
                  <a:pt x="161324" y="162530"/>
                </a:cubicBezTo>
                <a:cubicBezTo>
                  <a:pt x="163120" y="160338"/>
                  <a:pt x="165994" y="160338"/>
                  <a:pt x="167791" y="161800"/>
                </a:cubicBezTo>
                <a:close/>
                <a:moveTo>
                  <a:pt x="78890" y="161800"/>
                </a:moveTo>
                <a:cubicBezTo>
                  <a:pt x="80687" y="163261"/>
                  <a:pt x="81046" y="166550"/>
                  <a:pt x="79250" y="168376"/>
                </a:cubicBezTo>
                <a:cubicBezTo>
                  <a:pt x="76735" y="171299"/>
                  <a:pt x="75297" y="175319"/>
                  <a:pt x="75297" y="179338"/>
                </a:cubicBezTo>
                <a:lnTo>
                  <a:pt x="75297" y="196876"/>
                </a:lnTo>
                <a:lnTo>
                  <a:pt x="125956" y="196876"/>
                </a:lnTo>
                <a:lnTo>
                  <a:pt x="125956" y="179338"/>
                </a:lnTo>
                <a:cubicBezTo>
                  <a:pt x="125956" y="175319"/>
                  <a:pt x="124160" y="171299"/>
                  <a:pt x="122004" y="168376"/>
                </a:cubicBezTo>
                <a:cubicBezTo>
                  <a:pt x="120208" y="166550"/>
                  <a:pt x="120567" y="163261"/>
                  <a:pt x="122363" y="161800"/>
                </a:cubicBezTo>
                <a:cubicBezTo>
                  <a:pt x="124160" y="160338"/>
                  <a:pt x="127034" y="160338"/>
                  <a:pt x="128471" y="162530"/>
                </a:cubicBezTo>
                <a:cubicBezTo>
                  <a:pt x="132423" y="167280"/>
                  <a:pt x="134579" y="173492"/>
                  <a:pt x="134579" y="179338"/>
                </a:cubicBezTo>
                <a:lnTo>
                  <a:pt x="134579" y="201625"/>
                </a:lnTo>
                <a:cubicBezTo>
                  <a:pt x="134579" y="203818"/>
                  <a:pt x="132423" y="206010"/>
                  <a:pt x="130268" y="206010"/>
                </a:cubicBezTo>
                <a:lnTo>
                  <a:pt x="70986" y="206010"/>
                </a:lnTo>
                <a:cubicBezTo>
                  <a:pt x="68471" y="206010"/>
                  <a:pt x="66675" y="203818"/>
                  <a:pt x="66675" y="201625"/>
                </a:cubicBezTo>
                <a:lnTo>
                  <a:pt x="66675" y="179338"/>
                </a:lnTo>
                <a:cubicBezTo>
                  <a:pt x="66675" y="173492"/>
                  <a:pt x="68471" y="167280"/>
                  <a:pt x="72782" y="162530"/>
                </a:cubicBezTo>
                <a:cubicBezTo>
                  <a:pt x="74220" y="160338"/>
                  <a:pt x="76735" y="160338"/>
                  <a:pt x="78890" y="161800"/>
                </a:cubicBezTo>
                <a:close/>
                <a:moveTo>
                  <a:pt x="190147" y="132645"/>
                </a:moveTo>
                <a:cubicBezTo>
                  <a:pt x="184856" y="132645"/>
                  <a:pt x="180270" y="137231"/>
                  <a:pt x="180270" y="142875"/>
                </a:cubicBezTo>
                <a:cubicBezTo>
                  <a:pt x="180270" y="148520"/>
                  <a:pt x="184856" y="153106"/>
                  <a:pt x="190147" y="153106"/>
                </a:cubicBezTo>
                <a:cubicBezTo>
                  <a:pt x="195792" y="153106"/>
                  <a:pt x="200378" y="148520"/>
                  <a:pt x="200378" y="142875"/>
                </a:cubicBezTo>
                <a:cubicBezTo>
                  <a:pt x="200378" y="137231"/>
                  <a:pt x="195792" y="132645"/>
                  <a:pt x="190147" y="132645"/>
                </a:cubicBezTo>
                <a:close/>
                <a:moveTo>
                  <a:pt x="101600" y="132645"/>
                </a:moveTo>
                <a:cubicBezTo>
                  <a:pt x="95603" y="132645"/>
                  <a:pt x="91017" y="137231"/>
                  <a:pt x="91017" y="142875"/>
                </a:cubicBezTo>
                <a:cubicBezTo>
                  <a:pt x="91017" y="148520"/>
                  <a:pt x="95603" y="153106"/>
                  <a:pt x="101600" y="153106"/>
                </a:cubicBezTo>
                <a:cubicBezTo>
                  <a:pt x="106892" y="153106"/>
                  <a:pt x="111831" y="148520"/>
                  <a:pt x="111831" y="142875"/>
                </a:cubicBezTo>
                <a:cubicBezTo>
                  <a:pt x="111831" y="137231"/>
                  <a:pt x="106892" y="132645"/>
                  <a:pt x="101600" y="132645"/>
                </a:cubicBezTo>
                <a:close/>
                <a:moveTo>
                  <a:pt x="190147" y="123825"/>
                </a:moveTo>
                <a:cubicBezTo>
                  <a:pt x="200731" y="123825"/>
                  <a:pt x="209197" y="132645"/>
                  <a:pt x="209197" y="142875"/>
                </a:cubicBezTo>
                <a:cubicBezTo>
                  <a:pt x="209197" y="153106"/>
                  <a:pt x="200731" y="161572"/>
                  <a:pt x="190147" y="161572"/>
                </a:cubicBezTo>
                <a:cubicBezTo>
                  <a:pt x="179917" y="161572"/>
                  <a:pt x="171450" y="153106"/>
                  <a:pt x="171450" y="142875"/>
                </a:cubicBezTo>
                <a:cubicBezTo>
                  <a:pt x="171450" y="132645"/>
                  <a:pt x="179917" y="123825"/>
                  <a:pt x="190147" y="123825"/>
                </a:cubicBezTo>
                <a:close/>
                <a:moveTo>
                  <a:pt x="101600" y="123825"/>
                </a:moveTo>
                <a:cubicBezTo>
                  <a:pt x="111831" y="123825"/>
                  <a:pt x="120297" y="132645"/>
                  <a:pt x="120297" y="142875"/>
                </a:cubicBezTo>
                <a:cubicBezTo>
                  <a:pt x="120297" y="153106"/>
                  <a:pt x="111831" y="161572"/>
                  <a:pt x="101600" y="161572"/>
                </a:cubicBezTo>
                <a:cubicBezTo>
                  <a:pt x="91017" y="161572"/>
                  <a:pt x="82550" y="153106"/>
                  <a:pt x="82550" y="142875"/>
                </a:cubicBezTo>
                <a:cubicBezTo>
                  <a:pt x="82550" y="132645"/>
                  <a:pt x="91017" y="123825"/>
                  <a:pt x="101600" y="123825"/>
                </a:cubicBezTo>
                <a:close/>
                <a:moveTo>
                  <a:pt x="167791" y="60200"/>
                </a:moveTo>
                <a:cubicBezTo>
                  <a:pt x="169587" y="62027"/>
                  <a:pt x="169946" y="64584"/>
                  <a:pt x="168509" y="66776"/>
                </a:cubicBezTo>
                <a:cubicBezTo>
                  <a:pt x="165994" y="69699"/>
                  <a:pt x="164198" y="73719"/>
                  <a:pt x="164198" y="78103"/>
                </a:cubicBezTo>
                <a:lnTo>
                  <a:pt x="164198" y="95276"/>
                </a:lnTo>
                <a:lnTo>
                  <a:pt x="214497" y="95276"/>
                </a:lnTo>
                <a:lnTo>
                  <a:pt x="214497" y="78103"/>
                </a:lnTo>
                <a:cubicBezTo>
                  <a:pt x="214497" y="73719"/>
                  <a:pt x="213419" y="69699"/>
                  <a:pt x="210545" y="66776"/>
                </a:cubicBezTo>
                <a:cubicBezTo>
                  <a:pt x="209108" y="64584"/>
                  <a:pt x="209467" y="62027"/>
                  <a:pt x="211263" y="60200"/>
                </a:cubicBezTo>
                <a:cubicBezTo>
                  <a:pt x="213060" y="58738"/>
                  <a:pt x="215934" y="58738"/>
                  <a:pt x="217731" y="60930"/>
                </a:cubicBezTo>
                <a:cubicBezTo>
                  <a:pt x="221323" y="65680"/>
                  <a:pt x="223479" y="71892"/>
                  <a:pt x="223479" y="78103"/>
                </a:cubicBezTo>
                <a:lnTo>
                  <a:pt x="223479" y="100025"/>
                </a:lnTo>
                <a:cubicBezTo>
                  <a:pt x="223479" y="102218"/>
                  <a:pt x="221683" y="104410"/>
                  <a:pt x="218808" y="104410"/>
                </a:cubicBezTo>
                <a:lnTo>
                  <a:pt x="159887" y="104410"/>
                </a:lnTo>
                <a:cubicBezTo>
                  <a:pt x="157372" y="104410"/>
                  <a:pt x="155575" y="102218"/>
                  <a:pt x="155575" y="100025"/>
                </a:cubicBezTo>
                <a:lnTo>
                  <a:pt x="155575" y="78103"/>
                </a:lnTo>
                <a:cubicBezTo>
                  <a:pt x="155575" y="71892"/>
                  <a:pt x="157731" y="65680"/>
                  <a:pt x="161324" y="60930"/>
                </a:cubicBezTo>
                <a:cubicBezTo>
                  <a:pt x="163120" y="58738"/>
                  <a:pt x="165994" y="58738"/>
                  <a:pt x="167791" y="60200"/>
                </a:cubicBezTo>
                <a:close/>
                <a:moveTo>
                  <a:pt x="78890" y="60200"/>
                </a:moveTo>
                <a:cubicBezTo>
                  <a:pt x="80687" y="62027"/>
                  <a:pt x="81046" y="64584"/>
                  <a:pt x="79250" y="66776"/>
                </a:cubicBezTo>
                <a:cubicBezTo>
                  <a:pt x="76735" y="69699"/>
                  <a:pt x="75297" y="73719"/>
                  <a:pt x="75297" y="78103"/>
                </a:cubicBezTo>
                <a:lnTo>
                  <a:pt x="75297" y="95276"/>
                </a:lnTo>
                <a:lnTo>
                  <a:pt x="125956" y="95276"/>
                </a:lnTo>
                <a:lnTo>
                  <a:pt x="125956" y="78103"/>
                </a:lnTo>
                <a:cubicBezTo>
                  <a:pt x="125956" y="73719"/>
                  <a:pt x="124160" y="69699"/>
                  <a:pt x="122004" y="66776"/>
                </a:cubicBezTo>
                <a:cubicBezTo>
                  <a:pt x="120208" y="64584"/>
                  <a:pt x="120567" y="62027"/>
                  <a:pt x="122363" y="60200"/>
                </a:cubicBezTo>
                <a:cubicBezTo>
                  <a:pt x="124160" y="58738"/>
                  <a:pt x="127034" y="58738"/>
                  <a:pt x="128471" y="60930"/>
                </a:cubicBezTo>
                <a:cubicBezTo>
                  <a:pt x="132423" y="65680"/>
                  <a:pt x="134579" y="71892"/>
                  <a:pt x="134579" y="78103"/>
                </a:cubicBezTo>
                <a:lnTo>
                  <a:pt x="134579" y="100025"/>
                </a:lnTo>
                <a:cubicBezTo>
                  <a:pt x="134579" y="102218"/>
                  <a:pt x="132423" y="104410"/>
                  <a:pt x="130268" y="104410"/>
                </a:cubicBezTo>
                <a:lnTo>
                  <a:pt x="70986" y="104410"/>
                </a:lnTo>
                <a:cubicBezTo>
                  <a:pt x="68471" y="104410"/>
                  <a:pt x="66675" y="102218"/>
                  <a:pt x="66675" y="100025"/>
                </a:cubicBezTo>
                <a:lnTo>
                  <a:pt x="66675" y="78103"/>
                </a:lnTo>
                <a:cubicBezTo>
                  <a:pt x="66675" y="71892"/>
                  <a:pt x="68471" y="65680"/>
                  <a:pt x="72782" y="60930"/>
                </a:cubicBezTo>
                <a:cubicBezTo>
                  <a:pt x="74220" y="58738"/>
                  <a:pt x="76735" y="58738"/>
                  <a:pt x="78890" y="60200"/>
                </a:cubicBezTo>
                <a:close/>
                <a:moveTo>
                  <a:pt x="252248" y="44575"/>
                </a:moveTo>
                <a:lnTo>
                  <a:pt x="252248" y="225389"/>
                </a:lnTo>
                <a:lnTo>
                  <a:pt x="284679" y="225389"/>
                </a:lnTo>
                <a:lnTo>
                  <a:pt x="284679" y="52124"/>
                </a:lnTo>
                <a:cubicBezTo>
                  <a:pt x="284679" y="47810"/>
                  <a:pt x="281436" y="44575"/>
                  <a:pt x="277112" y="44575"/>
                </a:cubicBezTo>
                <a:lnTo>
                  <a:pt x="252248" y="44575"/>
                </a:lnTo>
                <a:close/>
                <a:moveTo>
                  <a:pt x="16216" y="44575"/>
                </a:moveTo>
                <a:cubicBezTo>
                  <a:pt x="11891" y="44575"/>
                  <a:pt x="8648" y="47810"/>
                  <a:pt x="8648" y="52124"/>
                </a:cubicBezTo>
                <a:lnTo>
                  <a:pt x="8648" y="225389"/>
                </a:lnTo>
                <a:lnTo>
                  <a:pt x="41080" y="225389"/>
                </a:lnTo>
                <a:lnTo>
                  <a:pt x="41080" y="44575"/>
                </a:lnTo>
                <a:lnTo>
                  <a:pt x="16216" y="44575"/>
                </a:lnTo>
                <a:close/>
                <a:moveTo>
                  <a:pt x="190147" y="32916"/>
                </a:moveTo>
                <a:cubicBezTo>
                  <a:pt x="184856" y="32916"/>
                  <a:pt x="180270" y="37649"/>
                  <a:pt x="180270" y="43475"/>
                </a:cubicBezTo>
                <a:cubicBezTo>
                  <a:pt x="180270" y="49300"/>
                  <a:pt x="184856" y="54034"/>
                  <a:pt x="190147" y="54034"/>
                </a:cubicBezTo>
                <a:cubicBezTo>
                  <a:pt x="195792" y="54034"/>
                  <a:pt x="200378" y="49300"/>
                  <a:pt x="200378" y="43475"/>
                </a:cubicBezTo>
                <a:cubicBezTo>
                  <a:pt x="200378" y="37649"/>
                  <a:pt x="195792" y="32916"/>
                  <a:pt x="190147" y="32916"/>
                </a:cubicBezTo>
                <a:close/>
                <a:moveTo>
                  <a:pt x="101600" y="32916"/>
                </a:moveTo>
                <a:cubicBezTo>
                  <a:pt x="95603" y="32916"/>
                  <a:pt x="91017" y="37649"/>
                  <a:pt x="91017" y="43475"/>
                </a:cubicBezTo>
                <a:cubicBezTo>
                  <a:pt x="91017" y="49300"/>
                  <a:pt x="95603" y="54034"/>
                  <a:pt x="101600" y="54034"/>
                </a:cubicBezTo>
                <a:cubicBezTo>
                  <a:pt x="106892" y="54034"/>
                  <a:pt x="111831" y="49300"/>
                  <a:pt x="111831" y="43475"/>
                </a:cubicBezTo>
                <a:cubicBezTo>
                  <a:pt x="111831" y="37649"/>
                  <a:pt x="106892" y="32916"/>
                  <a:pt x="101600" y="32916"/>
                </a:cubicBezTo>
                <a:close/>
                <a:moveTo>
                  <a:pt x="190147" y="23813"/>
                </a:moveTo>
                <a:cubicBezTo>
                  <a:pt x="200731" y="23813"/>
                  <a:pt x="209197" y="32552"/>
                  <a:pt x="209197" y="43475"/>
                </a:cubicBezTo>
                <a:cubicBezTo>
                  <a:pt x="209197" y="54398"/>
                  <a:pt x="200731" y="63136"/>
                  <a:pt x="190147" y="63136"/>
                </a:cubicBezTo>
                <a:cubicBezTo>
                  <a:pt x="179917" y="63136"/>
                  <a:pt x="171450" y="54398"/>
                  <a:pt x="171450" y="43475"/>
                </a:cubicBezTo>
                <a:cubicBezTo>
                  <a:pt x="171450" y="32552"/>
                  <a:pt x="179917" y="23813"/>
                  <a:pt x="190147" y="23813"/>
                </a:cubicBezTo>
                <a:close/>
                <a:moveTo>
                  <a:pt x="101600" y="23813"/>
                </a:moveTo>
                <a:cubicBezTo>
                  <a:pt x="111831" y="23813"/>
                  <a:pt x="120297" y="32552"/>
                  <a:pt x="120297" y="43475"/>
                </a:cubicBezTo>
                <a:cubicBezTo>
                  <a:pt x="120297" y="54398"/>
                  <a:pt x="111831" y="63136"/>
                  <a:pt x="101600" y="63136"/>
                </a:cubicBezTo>
                <a:cubicBezTo>
                  <a:pt x="91017" y="63136"/>
                  <a:pt x="82550" y="54398"/>
                  <a:pt x="82550" y="43475"/>
                </a:cubicBezTo>
                <a:cubicBezTo>
                  <a:pt x="82550" y="32552"/>
                  <a:pt x="91017" y="23813"/>
                  <a:pt x="101600" y="23813"/>
                </a:cubicBezTo>
                <a:close/>
                <a:moveTo>
                  <a:pt x="50089" y="8987"/>
                </a:moveTo>
                <a:lnTo>
                  <a:pt x="50089" y="225389"/>
                </a:lnTo>
                <a:lnTo>
                  <a:pt x="243239" y="225389"/>
                </a:lnTo>
                <a:lnTo>
                  <a:pt x="243239" y="8987"/>
                </a:lnTo>
                <a:lnTo>
                  <a:pt x="50089" y="8987"/>
                </a:lnTo>
                <a:close/>
                <a:moveTo>
                  <a:pt x="45765" y="0"/>
                </a:moveTo>
                <a:lnTo>
                  <a:pt x="247563" y="0"/>
                </a:lnTo>
                <a:cubicBezTo>
                  <a:pt x="250085" y="0"/>
                  <a:pt x="252248" y="2157"/>
                  <a:pt x="252248" y="4673"/>
                </a:cubicBezTo>
                <a:lnTo>
                  <a:pt x="252248" y="35588"/>
                </a:lnTo>
                <a:lnTo>
                  <a:pt x="277112" y="35588"/>
                </a:lnTo>
                <a:cubicBezTo>
                  <a:pt x="286121" y="35588"/>
                  <a:pt x="293328" y="43137"/>
                  <a:pt x="293328" y="52124"/>
                </a:cubicBezTo>
                <a:lnTo>
                  <a:pt x="293328" y="247316"/>
                </a:lnTo>
                <a:cubicBezTo>
                  <a:pt x="293328" y="256303"/>
                  <a:pt x="286121" y="263852"/>
                  <a:pt x="277112" y="263852"/>
                </a:cubicBezTo>
                <a:lnTo>
                  <a:pt x="204321" y="263852"/>
                </a:lnTo>
                <a:lnTo>
                  <a:pt x="204321" y="284342"/>
                </a:lnTo>
                <a:lnTo>
                  <a:pt x="235671" y="284342"/>
                </a:lnTo>
                <a:cubicBezTo>
                  <a:pt x="238194" y="284342"/>
                  <a:pt x="239996" y="286499"/>
                  <a:pt x="239996" y="288656"/>
                </a:cubicBezTo>
                <a:cubicBezTo>
                  <a:pt x="239996" y="291172"/>
                  <a:pt x="238194" y="293329"/>
                  <a:pt x="235671" y="293329"/>
                </a:cubicBezTo>
                <a:lnTo>
                  <a:pt x="57656" y="293329"/>
                </a:lnTo>
                <a:cubicBezTo>
                  <a:pt x="55134" y="293329"/>
                  <a:pt x="52972" y="291172"/>
                  <a:pt x="52972" y="288656"/>
                </a:cubicBezTo>
                <a:cubicBezTo>
                  <a:pt x="52972" y="286499"/>
                  <a:pt x="55134" y="284342"/>
                  <a:pt x="57656" y="284342"/>
                </a:cubicBezTo>
                <a:lnTo>
                  <a:pt x="88647" y="284342"/>
                </a:lnTo>
                <a:lnTo>
                  <a:pt x="88647" y="263852"/>
                </a:lnTo>
                <a:lnTo>
                  <a:pt x="16216" y="263852"/>
                </a:lnTo>
                <a:cubicBezTo>
                  <a:pt x="7207" y="263852"/>
                  <a:pt x="0" y="256303"/>
                  <a:pt x="0" y="247316"/>
                </a:cubicBezTo>
                <a:lnTo>
                  <a:pt x="0" y="52124"/>
                </a:lnTo>
                <a:cubicBezTo>
                  <a:pt x="0" y="43137"/>
                  <a:pt x="7207" y="35588"/>
                  <a:pt x="16216" y="35588"/>
                </a:cubicBezTo>
                <a:lnTo>
                  <a:pt x="41080" y="35588"/>
                </a:lnTo>
                <a:lnTo>
                  <a:pt x="41080" y="4673"/>
                </a:lnTo>
                <a:cubicBezTo>
                  <a:pt x="41080" y="2157"/>
                  <a:pt x="43603" y="0"/>
                  <a:pt x="457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799">
            <a:extLst>
              <a:ext uri="{FF2B5EF4-FFF2-40B4-BE49-F238E27FC236}">
                <a16:creationId xmlns:a16="http://schemas.microsoft.com/office/drawing/2014/main" id="{029E0FD4-2992-AB46-8482-E46B351FF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7845" y="7913929"/>
            <a:ext cx="960592" cy="891880"/>
          </a:xfrm>
          <a:custGeom>
            <a:avLst/>
            <a:gdLst>
              <a:gd name="T0" fmla="*/ 50291756 w 306026"/>
              <a:gd name="T1" fmla="*/ 87310957 h 283803"/>
              <a:gd name="T2" fmla="*/ 50136921 w 306026"/>
              <a:gd name="T3" fmla="*/ 75483537 h 283803"/>
              <a:gd name="T4" fmla="*/ 58028586 w 306026"/>
              <a:gd name="T5" fmla="*/ 30507437 h 283803"/>
              <a:gd name="T6" fmla="*/ 28472789 w 306026"/>
              <a:gd name="T7" fmla="*/ 38600061 h 283803"/>
              <a:gd name="T8" fmla="*/ 24140094 w 306026"/>
              <a:gd name="T9" fmla="*/ 45603058 h 283803"/>
              <a:gd name="T10" fmla="*/ 28317914 w 306026"/>
              <a:gd name="T11" fmla="*/ 50427841 h 283803"/>
              <a:gd name="T12" fmla="*/ 60659554 w 306026"/>
              <a:gd name="T13" fmla="*/ 68013487 h 283803"/>
              <a:gd name="T14" fmla="*/ 73657866 w 306026"/>
              <a:gd name="T15" fmla="*/ 50427841 h 283803"/>
              <a:gd name="T16" fmla="*/ 74741095 w 306026"/>
              <a:gd name="T17" fmla="*/ 40467585 h 283803"/>
              <a:gd name="T18" fmla="*/ 71955757 w 306026"/>
              <a:gd name="T19" fmla="*/ 35487375 h 283803"/>
              <a:gd name="T20" fmla="*/ 60659554 w 306026"/>
              <a:gd name="T21" fmla="*/ 27394616 h 283803"/>
              <a:gd name="T22" fmla="*/ 28163271 w 306026"/>
              <a:gd name="T23" fmla="*/ 32063628 h 283803"/>
              <a:gd name="T24" fmla="*/ 61742565 w 306026"/>
              <a:gd name="T25" fmla="*/ 21169744 h 283803"/>
              <a:gd name="T26" fmla="*/ 72419761 w 306026"/>
              <a:gd name="T27" fmla="*/ 31285485 h 283803"/>
              <a:gd name="T28" fmla="*/ 50136921 w 306026"/>
              <a:gd name="T29" fmla="*/ 8252747 h 283803"/>
              <a:gd name="T30" fmla="*/ 75978669 w 306026"/>
              <a:gd name="T31" fmla="*/ 36732324 h 283803"/>
              <a:gd name="T32" fmla="*/ 74276724 w 306026"/>
              <a:gd name="T33" fmla="*/ 54474210 h 283803"/>
              <a:gd name="T34" fmla="*/ 73657866 w 306026"/>
              <a:gd name="T35" fmla="*/ 78907305 h 283803"/>
              <a:gd name="T36" fmla="*/ 100583036 w 306026"/>
              <a:gd name="T37" fmla="*/ 101628445 h 283803"/>
              <a:gd name="T38" fmla="*/ 96559771 w 306026"/>
              <a:gd name="T39" fmla="*/ 121081872 h 283803"/>
              <a:gd name="T40" fmla="*/ 77526176 w 306026"/>
              <a:gd name="T41" fmla="*/ 84198666 h 283803"/>
              <a:gd name="T42" fmla="*/ 54005623 w 306026"/>
              <a:gd name="T43" fmla="*/ 90423560 h 283803"/>
              <a:gd name="T44" fmla="*/ 66539509 w 306026"/>
              <a:gd name="T45" fmla="*/ 88711619 h 283803"/>
              <a:gd name="T46" fmla="*/ 60659554 w 306026"/>
              <a:gd name="T47" fmla="*/ 99761162 h 283803"/>
              <a:gd name="T48" fmla="*/ 57409590 w 306026"/>
              <a:gd name="T49" fmla="*/ 99294159 h 283803"/>
              <a:gd name="T50" fmla="*/ 58028586 w 306026"/>
              <a:gd name="T51" fmla="*/ 122949432 h 283803"/>
              <a:gd name="T52" fmla="*/ 52148613 w 306026"/>
              <a:gd name="T53" fmla="*/ 100694920 h 283803"/>
              <a:gd name="T54" fmla="*/ 50291756 w 306026"/>
              <a:gd name="T55" fmla="*/ 92291265 h 283803"/>
              <a:gd name="T56" fmla="*/ 48434779 w 306026"/>
              <a:gd name="T57" fmla="*/ 100694920 h 283803"/>
              <a:gd name="T58" fmla="*/ 42399982 w 306026"/>
              <a:gd name="T59" fmla="*/ 122949432 h 283803"/>
              <a:gd name="T60" fmla="*/ 43018578 w 306026"/>
              <a:gd name="T61" fmla="*/ 99294159 h 283803"/>
              <a:gd name="T62" fmla="*/ 39768938 w 306026"/>
              <a:gd name="T63" fmla="*/ 99761162 h 283803"/>
              <a:gd name="T64" fmla="*/ 33734133 w 306026"/>
              <a:gd name="T65" fmla="*/ 88711619 h 283803"/>
              <a:gd name="T66" fmla="*/ 32650588 w 306026"/>
              <a:gd name="T67" fmla="*/ 81708474 h 283803"/>
              <a:gd name="T68" fmla="*/ 11915279 w 306026"/>
              <a:gd name="T69" fmla="*/ 88711619 h 283803"/>
              <a:gd name="T70" fmla="*/ 2011841 w 306026"/>
              <a:gd name="T71" fmla="*/ 122949432 h 283803"/>
              <a:gd name="T72" fmla="*/ 10058276 w 306026"/>
              <a:gd name="T73" fmla="*/ 85132206 h 283803"/>
              <a:gd name="T74" fmla="*/ 32805390 w 306026"/>
              <a:gd name="T75" fmla="*/ 77506599 h 283803"/>
              <a:gd name="T76" fmla="*/ 23520905 w 306026"/>
              <a:gd name="T77" fmla="*/ 53228945 h 283803"/>
              <a:gd name="T78" fmla="*/ 24449299 w 306026"/>
              <a:gd name="T79" fmla="*/ 35331741 h 283803"/>
              <a:gd name="T80" fmla="*/ 80821652 w 306026"/>
              <a:gd name="T81" fmla="*/ 0 h 283803"/>
              <a:gd name="T82" fmla="*/ 106559480 w 306026"/>
              <a:gd name="T83" fmla="*/ 28480692 h 283803"/>
              <a:gd name="T84" fmla="*/ 105008972 w 306026"/>
              <a:gd name="T85" fmla="*/ 46223044 h 283803"/>
              <a:gd name="T86" fmla="*/ 104388909 w 306026"/>
              <a:gd name="T87" fmla="*/ 70656939 h 283803"/>
              <a:gd name="T88" fmla="*/ 131212420 w 306026"/>
              <a:gd name="T89" fmla="*/ 93379515 h 283803"/>
              <a:gd name="T90" fmla="*/ 127181151 w 306026"/>
              <a:gd name="T91" fmla="*/ 121081872 h 283803"/>
              <a:gd name="T92" fmla="*/ 108265075 w 306026"/>
              <a:gd name="T93" fmla="*/ 75792914 h 283803"/>
              <a:gd name="T94" fmla="*/ 91364909 w 306026"/>
              <a:gd name="T95" fmla="*/ 80150553 h 283803"/>
              <a:gd name="T96" fmla="*/ 89349416 w 306026"/>
              <a:gd name="T97" fmla="*/ 76726384 h 283803"/>
              <a:gd name="T98" fmla="*/ 80821652 w 306026"/>
              <a:gd name="T99" fmla="*/ 67388644 h 283803"/>
              <a:gd name="T100" fmla="*/ 76325405 w 306026"/>
              <a:gd name="T101" fmla="*/ 62719545 h 283803"/>
              <a:gd name="T102" fmla="*/ 102683337 w 306026"/>
              <a:gd name="T103" fmla="*/ 42176316 h 283803"/>
              <a:gd name="T104" fmla="*/ 106869754 w 306026"/>
              <a:gd name="T105" fmla="*/ 37507333 h 283803"/>
              <a:gd name="T106" fmla="*/ 102528222 w 306026"/>
              <a:gd name="T107" fmla="*/ 30348492 h 283803"/>
              <a:gd name="T108" fmla="*/ 78806007 w 306026"/>
              <a:gd name="T109" fmla="*/ 20387825 h 283803"/>
              <a:gd name="T110" fmla="*/ 99737543 w 306026"/>
              <a:gd name="T111" fmla="*/ 10894211 h 283803"/>
              <a:gd name="T112" fmla="*/ 63766503 w 306026"/>
              <a:gd name="T113" fmla="*/ 6225403 h 28380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5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5C56D-5EEF-0C47-86DC-8242DE3DFE58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B139-E03A-2848-AC3C-20DE8883C16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89C93DB9-B2B0-A649-9C8A-5A236210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3" y="6267607"/>
            <a:ext cx="24380678" cy="2576508"/>
          </a:xfrm>
          <a:custGeom>
            <a:avLst/>
            <a:gdLst>
              <a:gd name="T0" fmla="*/ 0 w 19570"/>
              <a:gd name="T1" fmla="*/ 2069 h 2070"/>
              <a:gd name="T2" fmla="*/ 19569 w 19570"/>
              <a:gd name="T3" fmla="*/ 2069 h 2070"/>
              <a:gd name="T4" fmla="*/ 19569 w 19570"/>
              <a:gd name="T5" fmla="*/ 0 h 2070"/>
              <a:gd name="T6" fmla="*/ 0 w 19570"/>
              <a:gd name="T7" fmla="*/ 0 h 2070"/>
              <a:gd name="T8" fmla="*/ 0 w 19570"/>
              <a:gd name="T9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070">
                <a:moveTo>
                  <a:pt x="0" y="2069"/>
                </a:moveTo>
                <a:lnTo>
                  <a:pt x="19569" y="2069"/>
                </a:lnTo>
                <a:lnTo>
                  <a:pt x="19569" y="0"/>
                </a:lnTo>
                <a:lnTo>
                  <a:pt x="0" y="0"/>
                </a:lnTo>
                <a:lnTo>
                  <a:pt x="0" y="206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26C1B895-9818-E344-A7AB-7456A11A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6" y="7503672"/>
            <a:ext cx="23869773" cy="104377"/>
          </a:xfrm>
          <a:custGeom>
            <a:avLst/>
            <a:gdLst>
              <a:gd name="T0" fmla="*/ 19161 w 19162"/>
              <a:gd name="T1" fmla="*/ 82 h 83"/>
              <a:gd name="T2" fmla="*/ 18754 w 19162"/>
              <a:gd name="T3" fmla="*/ 0 h 83"/>
              <a:gd name="T4" fmla="*/ 17938 w 19162"/>
              <a:gd name="T5" fmla="*/ 82 h 83"/>
              <a:gd name="T6" fmla="*/ 18346 w 19162"/>
              <a:gd name="T7" fmla="*/ 0 h 83"/>
              <a:gd name="T8" fmla="*/ 17938 w 19162"/>
              <a:gd name="T9" fmla="*/ 82 h 83"/>
              <a:gd name="T10" fmla="*/ 17531 w 19162"/>
              <a:gd name="T11" fmla="*/ 82 h 83"/>
              <a:gd name="T12" fmla="*/ 17123 w 19162"/>
              <a:gd name="T13" fmla="*/ 0 h 83"/>
              <a:gd name="T14" fmla="*/ 16308 w 19162"/>
              <a:gd name="T15" fmla="*/ 82 h 83"/>
              <a:gd name="T16" fmla="*/ 16715 w 19162"/>
              <a:gd name="T17" fmla="*/ 0 h 83"/>
              <a:gd name="T18" fmla="*/ 16308 w 19162"/>
              <a:gd name="T19" fmla="*/ 82 h 83"/>
              <a:gd name="T20" fmla="*/ 15900 w 19162"/>
              <a:gd name="T21" fmla="*/ 82 h 83"/>
              <a:gd name="T22" fmla="*/ 15492 w 19162"/>
              <a:gd name="T23" fmla="*/ 0 h 83"/>
              <a:gd name="T24" fmla="*/ 14677 w 19162"/>
              <a:gd name="T25" fmla="*/ 82 h 83"/>
              <a:gd name="T26" fmla="*/ 15084 w 19162"/>
              <a:gd name="T27" fmla="*/ 0 h 83"/>
              <a:gd name="T28" fmla="*/ 14677 w 19162"/>
              <a:gd name="T29" fmla="*/ 82 h 83"/>
              <a:gd name="T30" fmla="*/ 14269 w 19162"/>
              <a:gd name="T31" fmla="*/ 82 h 83"/>
              <a:gd name="T32" fmla="*/ 13861 w 19162"/>
              <a:gd name="T33" fmla="*/ 0 h 83"/>
              <a:gd name="T34" fmla="*/ 13046 w 19162"/>
              <a:gd name="T35" fmla="*/ 82 h 83"/>
              <a:gd name="T36" fmla="*/ 13453 w 19162"/>
              <a:gd name="T37" fmla="*/ 0 h 83"/>
              <a:gd name="T38" fmla="*/ 13046 w 19162"/>
              <a:gd name="T39" fmla="*/ 82 h 83"/>
              <a:gd name="T40" fmla="*/ 12638 w 19162"/>
              <a:gd name="T41" fmla="*/ 82 h 83"/>
              <a:gd name="T42" fmla="*/ 12230 w 19162"/>
              <a:gd name="T43" fmla="*/ 0 h 83"/>
              <a:gd name="T44" fmla="*/ 11415 w 19162"/>
              <a:gd name="T45" fmla="*/ 82 h 83"/>
              <a:gd name="T46" fmla="*/ 11822 w 19162"/>
              <a:gd name="T47" fmla="*/ 0 h 83"/>
              <a:gd name="T48" fmla="*/ 11415 w 19162"/>
              <a:gd name="T49" fmla="*/ 82 h 83"/>
              <a:gd name="T50" fmla="*/ 11007 w 19162"/>
              <a:gd name="T51" fmla="*/ 82 h 83"/>
              <a:gd name="T52" fmla="*/ 10599 w 19162"/>
              <a:gd name="T53" fmla="*/ 0 h 83"/>
              <a:gd name="T54" fmla="*/ 9785 w 19162"/>
              <a:gd name="T55" fmla="*/ 82 h 83"/>
              <a:gd name="T56" fmla="*/ 10192 w 19162"/>
              <a:gd name="T57" fmla="*/ 0 h 83"/>
              <a:gd name="T58" fmla="*/ 9785 w 19162"/>
              <a:gd name="T59" fmla="*/ 82 h 83"/>
              <a:gd name="T60" fmla="*/ 9377 w 19162"/>
              <a:gd name="T61" fmla="*/ 82 h 83"/>
              <a:gd name="T62" fmla="*/ 8970 w 19162"/>
              <a:gd name="T63" fmla="*/ 0 h 83"/>
              <a:gd name="T64" fmla="*/ 8154 w 19162"/>
              <a:gd name="T65" fmla="*/ 82 h 83"/>
              <a:gd name="T66" fmla="*/ 8562 w 19162"/>
              <a:gd name="T67" fmla="*/ 0 h 83"/>
              <a:gd name="T68" fmla="*/ 8154 w 19162"/>
              <a:gd name="T69" fmla="*/ 82 h 83"/>
              <a:gd name="T70" fmla="*/ 7747 w 19162"/>
              <a:gd name="T71" fmla="*/ 82 h 83"/>
              <a:gd name="T72" fmla="*/ 7339 w 19162"/>
              <a:gd name="T73" fmla="*/ 0 h 83"/>
              <a:gd name="T74" fmla="*/ 6524 w 19162"/>
              <a:gd name="T75" fmla="*/ 82 h 83"/>
              <a:gd name="T76" fmla="*/ 6931 w 19162"/>
              <a:gd name="T77" fmla="*/ 0 h 83"/>
              <a:gd name="T78" fmla="*/ 6524 w 19162"/>
              <a:gd name="T79" fmla="*/ 82 h 83"/>
              <a:gd name="T80" fmla="*/ 6116 w 19162"/>
              <a:gd name="T81" fmla="*/ 82 h 83"/>
              <a:gd name="T82" fmla="*/ 5708 w 19162"/>
              <a:gd name="T83" fmla="*/ 0 h 83"/>
              <a:gd name="T84" fmla="*/ 4893 w 19162"/>
              <a:gd name="T85" fmla="*/ 82 h 83"/>
              <a:gd name="T86" fmla="*/ 5301 w 19162"/>
              <a:gd name="T87" fmla="*/ 0 h 83"/>
              <a:gd name="T88" fmla="*/ 4893 w 19162"/>
              <a:gd name="T89" fmla="*/ 82 h 83"/>
              <a:gd name="T90" fmla="*/ 4485 w 19162"/>
              <a:gd name="T91" fmla="*/ 82 h 83"/>
              <a:gd name="T92" fmla="*/ 4077 w 19162"/>
              <a:gd name="T93" fmla="*/ 0 h 83"/>
              <a:gd name="T94" fmla="*/ 3262 w 19162"/>
              <a:gd name="T95" fmla="*/ 82 h 83"/>
              <a:gd name="T96" fmla="*/ 3670 w 19162"/>
              <a:gd name="T97" fmla="*/ 0 h 83"/>
              <a:gd name="T98" fmla="*/ 3262 w 19162"/>
              <a:gd name="T99" fmla="*/ 82 h 83"/>
              <a:gd name="T100" fmla="*/ 2854 w 19162"/>
              <a:gd name="T101" fmla="*/ 82 h 83"/>
              <a:gd name="T102" fmla="*/ 2446 w 19162"/>
              <a:gd name="T103" fmla="*/ 0 h 83"/>
              <a:gd name="T104" fmla="*/ 1631 w 19162"/>
              <a:gd name="T105" fmla="*/ 82 h 83"/>
              <a:gd name="T106" fmla="*/ 2038 w 19162"/>
              <a:gd name="T107" fmla="*/ 0 h 83"/>
              <a:gd name="T108" fmla="*/ 1631 w 19162"/>
              <a:gd name="T109" fmla="*/ 82 h 83"/>
              <a:gd name="T110" fmla="*/ 1223 w 19162"/>
              <a:gd name="T111" fmla="*/ 82 h 83"/>
              <a:gd name="T112" fmla="*/ 815 w 19162"/>
              <a:gd name="T113" fmla="*/ 0 h 83"/>
              <a:gd name="T114" fmla="*/ 0 w 19162"/>
              <a:gd name="T115" fmla="*/ 82 h 83"/>
              <a:gd name="T116" fmla="*/ 408 w 19162"/>
              <a:gd name="T117" fmla="*/ 0 h 83"/>
              <a:gd name="T118" fmla="*/ 0 w 19162"/>
              <a:gd name="T1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162" h="83">
                <a:moveTo>
                  <a:pt x="18754" y="82"/>
                </a:moveTo>
                <a:lnTo>
                  <a:pt x="19161" y="82"/>
                </a:lnTo>
                <a:lnTo>
                  <a:pt x="19161" y="0"/>
                </a:lnTo>
                <a:lnTo>
                  <a:pt x="18754" y="0"/>
                </a:lnTo>
                <a:lnTo>
                  <a:pt x="18754" y="82"/>
                </a:lnTo>
                <a:close/>
                <a:moveTo>
                  <a:pt x="17938" y="82"/>
                </a:moveTo>
                <a:lnTo>
                  <a:pt x="18346" y="82"/>
                </a:lnTo>
                <a:lnTo>
                  <a:pt x="18346" y="0"/>
                </a:lnTo>
                <a:lnTo>
                  <a:pt x="17938" y="0"/>
                </a:lnTo>
                <a:lnTo>
                  <a:pt x="17938" y="82"/>
                </a:lnTo>
                <a:close/>
                <a:moveTo>
                  <a:pt x="17123" y="82"/>
                </a:moveTo>
                <a:lnTo>
                  <a:pt x="17531" y="82"/>
                </a:lnTo>
                <a:lnTo>
                  <a:pt x="17531" y="0"/>
                </a:lnTo>
                <a:lnTo>
                  <a:pt x="17123" y="0"/>
                </a:lnTo>
                <a:lnTo>
                  <a:pt x="17123" y="82"/>
                </a:lnTo>
                <a:close/>
                <a:moveTo>
                  <a:pt x="16308" y="82"/>
                </a:moveTo>
                <a:lnTo>
                  <a:pt x="16715" y="82"/>
                </a:lnTo>
                <a:lnTo>
                  <a:pt x="16715" y="0"/>
                </a:lnTo>
                <a:lnTo>
                  <a:pt x="16308" y="0"/>
                </a:lnTo>
                <a:lnTo>
                  <a:pt x="16308" y="82"/>
                </a:lnTo>
                <a:close/>
                <a:moveTo>
                  <a:pt x="15492" y="82"/>
                </a:moveTo>
                <a:lnTo>
                  <a:pt x="15900" y="82"/>
                </a:lnTo>
                <a:lnTo>
                  <a:pt x="15900" y="0"/>
                </a:lnTo>
                <a:lnTo>
                  <a:pt x="15492" y="0"/>
                </a:lnTo>
                <a:lnTo>
                  <a:pt x="15492" y="82"/>
                </a:lnTo>
                <a:close/>
                <a:moveTo>
                  <a:pt x="14677" y="82"/>
                </a:moveTo>
                <a:lnTo>
                  <a:pt x="15084" y="82"/>
                </a:lnTo>
                <a:lnTo>
                  <a:pt x="15084" y="0"/>
                </a:lnTo>
                <a:lnTo>
                  <a:pt x="14677" y="0"/>
                </a:lnTo>
                <a:lnTo>
                  <a:pt x="14677" y="82"/>
                </a:lnTo>
                <a:close/>
                <a:moveTo>
                  <a:pt x="13861" y="82"/>
                </a:moveTo>
                <a:lnTo>
                  <a:pt x="14269" y="82"/>
                </a:lnTo>
                <a:lnTo>
                  <a:pt x="14269" y="0"/>
                </a:lnTo>
                <a:lnTo>
                  <a:pt x="13861" y="0"/>
                </a:lnTo>
                <a:lnTo>
                  <a:pt x="13861" y="82"/>
                </a:lnTo>
                <a:close/>
                <a:moveTo>
                  <a:pt x="13046" y="82"/>
                </a:moveTo>
                <a:lnTo>
                  <a:pt x="13453" y="82"/>
                </a:lnTo>
                <a:lnTo>
                  <a:pt x="13453" y="0"/>
                </a:lnTo>
                <a:lnTo>
                  <a:pt x="13046" y="0"/>
                </a:lnTo>
                <a:lnTo>
                  <a:pt x="13046" y="82"/>
                </a:lnTo>
                <a:close/>
                <a:moveTo>
                  <a:pt x="12230" y="82"/>
                </a:moveTo>
                <a:lnTo>
                  <a:pt x="12638" y="82"/>
                </a:lnTo>
                <a:lnTo>
                  <a:pt x="12638" y="0"/>
                </a:lnTo>
                <a:lnTo>
                  <a:pt x="12230" y="0"/>
                </a:lnTo>
                <a:lnTo>
                  <a:pt x="12230" y="82"/>
                </a:lnTo>
                <a:close/>
                <a:moveTo>
                  <a:pt x="11415" y="82"/>
                </a:moveTo>
                <a:lnTo>
                  <a:pt x="11822" y="82"/>
                </a:lnTo>
                <a:lnTo>
                  <a:pt x="11822" y="0"/>
                </a:lnTo>
                <a:lnTo>
                  <a:pt x="11415" y="0"/>
                </a:lnTo>
                <a:lnTo>
                  <a:pt x="11415" y="82"/>
                </a:lnTo>
                <a:close/>
                <a:moveTo>
                  <a:pt x="10599" y="82"/>
                </a:moveTo>
                <a:lnTo>
                  <a:pt x="11007" y="82"/>
                </a:lnTo>
                <a:lnTo>
                  <a:pt x="11007" y="0"/>
                </a:lnTo>
                <a:lnTo>
                  <a:pt x="10599" y="0"/>
                </a:lnTo>
                <a:lnTo>
                  <a:pt x="10599" y="82"/>
                </a:lnTo>
                <a:close/>
                <a:moveTo>
                  <a:pt x="9785" y="82"/>
                </a:moveTo>
                <a:lnTo>
                  <a:pt x="10192" y="82"/>
                </a:lnTo>
                <a:lnTo>
                  <a:pt x="10192" y="0"/>
                </a:lnTo>
                <a:lnTo>
                  <a:pt x="9785" y="0"/>
                </a:lnTo>
                <a:lnTo>
                  <a:pt x="9785" y="82"/>
                </a:lnTo>
                <a:close/>
                <a:moveTo>
                  <a:pt x="8970" y="82"/>
                </a:moveTo>
                <a:lnTo>
                  <a:pt x="9377" y="82"/>
                </a:lnTo>
                <a:lnTo>
                  <a:pt x="9377" y="0"/>
                </a:lnTo>
                <a:lnTo>
                  <a:pt x="8970" y="0"/>
                </a:lnTo>
                <a:lnTo>
                  <a:pt x="8970" y="82"/>
                </a:lnTo>
                <a:close/>
                <a:moveTo>
                  <a:pt x="8154" y="82"/>
                </a:moveTo>
                <a:lnTo>
                  <a:pt x="8562" y="82"/>
                </a:lnTo>
                <a:lnTo>
                  <a:pt x="8562" y="0"/>
                </a:lnTo>
                <a:lnTo>
                  <a:pt x="8154" y="0"/>
                </a:lnTo>
                <a:lnTo>
                  <a:pt x="8154" y="82"/>
                </a:lnTo>
                <a:close/>
                <a:moveTo>
                  <a:pt x="7339" y="82"/>
                </a:moveTo>
                <a:lnTo>
                  <a:pt x="7747" y="82"/>
                </a:lnTo>
                <a:lnTo>
                  <a:pt x="7747" y="0"/>
                </a:lnTo>
                <a:lnTo>
                  <a:pt x="7339" y="0"/>
                </a:lnTo>
                <a:lnTo>
                  <a:pt x="7339" y="82"/>
                </a:lnTo>
                <a:close/>
                <a:moveTo>
                  <a:pt x="6524" y="82"/>
                </a:moveTo>
                <a:lnTo>
                  <a:pt x="6931" y="82"/>
                </a:lnTo>
                <a:lnTo>
                  <a:pt x="6931" y="0"/>
                </a:lnTo>
                <a:lnTo>
                  <a:pt x="6524" y="0"/>
                </a:lnTo>
                <a:lnTo>
                  <a:pt x="6524" y="82"/>
                </a:lnTo>
                <a:close/>
                <a:moveTo>
                  <a:pt x="5708" y="82"/>
                </a:moveTo>
                <a:lnTo>
                  <a:pt x="6116" y="82"/>
                </a:lnTo>
                <a:lnTo>
                  <a:pt x="6116" y="0"/>
                </a:lnTo>
                <a:lnTo>
                  <a:pt x="5708" y="0"/>
                </a:lnTo>
                <a:lnTo>
                  <a:pt x="5708" y="82"/>
                </a:lnTo>
                <a:close/>
                <a:moveTo>
                  <a:pt x="4893" y="82"/>
                </a:moveTo>
                <a:lnTo>
                  <a:pt x="5301" y="82"/>
                </a:lnTo>
                <a:lnTo>
                  <a:pt x="5301" y="0"/>
                </a:lnTo>
                <a:lnTo>
                  <a:pt x="4893" y="0"/>
                </a:lnTo>
                <a:lnTo>
                  <a:pt x="4893" y="82"/>
                </a:lnTo>
                <a:close/>
                <a:moveTo>
                  <a:pt x="4077" y="82"/>
                </a:moveTo>
                <a:lnTo>
                  <a:pt x="4485" y="82"/>
                </a:lnTo>
                <a:lnTo>
                  <a:pt x="4485" y="0"/>
                </a:lnTo>
                <a:lnTo>
                  <a:pt x="4077" y="0"/>
                </a:lnTo>
                <a:lnTo>
                  <a:pt x="4077" y="82"/>
                </a:lnTo>
                <a:close/>
                <a:moveTo>
                  <a:pt x="3262" y="82"/>
                </a:moveTo>
                <a:lnTo>
                  <a:pt x="3670" y="82"/>
                </a:lnTo>
                <a:lnTo>
                  <a:pt x="3670" y="0"/>
                </a:lnTo>
                <a:lnTo>
                  <a:pt x="3262" y="0"/>
                </a:lnTo>
                <a:lnTo>
                  <a:pt x="3262" y="82"/>
                </a:lnTo>
                <a:close/>
                <a:moveTo>
                  <a:pt x="2446" y="82"/>
                </a:moveTo>
                <a:lnTo>
                  <a:pt x="2854" y="82"/>
                </a:lnTo>
                <a:lnTo>
                  <a:pt x="2854" y="0"/>
                </a:lnTo>
                <a:lnTo>
                  <a:pt x="2446" y="0"/>
                </a:lnTo>
                <a:lnTo>
                  <a:pt x="2446" y="82"/>
                </a:lnTo>
                <a:close/>
                <a:moveTo>
                  <a:pt x="1631" y="82"/>
                </a:moveTo>
                <a:lnTo>
                  <a:pt x="2038" y="82"/>
                </a:lnTo>
                <a:lnTo>
                  <a:pt x="2038" y="0"/>
                </a:lnTo>
                <a:lnTo>
                  <a:pt x="1631" y="0"/>
                </a:lnTo>
                <a:lnTo>
                  <a:pt x="1631" y="82"/>
                </a:lnTo>
                <a:close/>
                <a:moveTo>
                  <a:pt x="815" y="82"/>
                </a:moveTo>
                <a:lnTo>
                  <a:pt x="1223" y="82"/>
                </a:lnTo>
                <a:lnTo>
                  <a:pt x="1223" y="0"/>
                </a:lnTo>
                <a:lnTo>
                  <a:pt x="815" y="0"/>
                </a:lnTo>
                <a:lnTo>
                  <a:pt x="815" y="82"/>
                </a:lnTo>
                <a:close/>
                <a:moveTo>
                  <a:pt x="0" y="82"/>
                </a:moveTo>
                <a:lnTo>
                  <a:pt x="408" y="82"/>
                </a:lnTo>
                <a:lnTo>
                  <a:pt x="408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7E5F9D55-8880-CB40-AECB-2402D6B9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011" y="5146912"/>
            <a:ext cx="4142188" cy="4828892"/>
          </a:xfrm>
          <a:custGeom>
            <a:avLst/>
            <a:gdLst>
              <a:gd name="T0" fmla="*/ 2641 w 3324"/>
              <a:gd name="T1" fmla="*/ 0 h 3874"/>
              <a:gd name="T2" fmla="*/ 2641 w 3324"/>
              <a:gd name="T3" fmla="*/ 0 h 3874"/>
              <a:gd name="T4" fmla="*/ 283 w 3324"/>
              <a:gd name="T5" fmla="*/ 0 h 3874"/>
              <a:gd name="T6" fmla="*/ 283 w 3324"/>
              <a:gd name="T7" fmla="*/ 0 h 3874"/>
              <a:gd name="T8" fmla="*/ 0 w 3324"/>
              <a:gd name="T9" fmla="*/ 283 h 3874"/>
              <a:gd name="T10" fmla="*/ 0 w 3324"/>
              <a:gd name="T11" fmla="*/ 2954 h 3874"/>
              <a:gd name="T12" fmla="*/ 0 w 3324"/>
              <a:gd name="T13" fmla="*/ 2954 h 3874"/>
              <a:gd name="T14" fmla="*/ 159 w 3324"/>
              <a:gd name="T15" fmla="*/ 3208 h 3874"/>
              <a:gd name="T16" fmla="*/ 1441 w 3324"/>
              <a:gd name="T17" fmla="*/ 3835 h 3874"/>
              <a:gd name="T18" fmla="*/ 1441 w 3324"/>
              <a:gd name="T19" fmla="*/ 3835 h 3874"/>
              <a:gd name="T20" fmla="*/ 1690 w 3324"/>
              <a:gd name="T21" fmla="*/ 3835 h 3874"/>
              <a:gd name="T22" fmla="*/ 2973 w 3324"/>
              <a:gd name="T23" fmla="*/ 3208 h 3874"/>
              <a:gd name="T24" fmla="*/ 2973 w 3324"/>
              <a:gd name="T25" fmla="*/ 3208 h 3874"/>
              <a:gd name="T26" fmla="*/ 3131 w 3324"/>
              <a:gd name="T27" fmla="*/ 2954 h 3874"/>
              <a:gd name="T28" fmla="*/ 3131 w 3324"/>
              <a:gd name="T29" fmla="*/ 573 h 3874"/>
              <a:gd name="T30" fmla="*/ 3131 w 3324"/>
              <a:gd name="T31" fmla="*/ 283 h 3874"/>
              <a:gd name="T32" fmla="*/ 3131 w 3324"/>
              <a:gd name="T33" fmla="*/ 191 h 3874"/>
              <a:gd name="T34" fmla="*/ 3131 w 3324"/>
              <a:gd name="T35" fmla="*/ 191 h 3874"/>
              <a:gd name="T36" fmla="*/ 3323 w 3324"/>
              <a:gd name="T37" fmla="*/ 0 h 3874"/>
              <a:gd name="T38" fmla="*/ 2641 w 3324"/>
              <a:gd name="T39" fmla="*/ 0 h 3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24" h="3874">
                <a:moveTo>
                  <a:pt x="2641" y="0"/>
                </a:moveTo>
                <a:lnTo>
                  <a:pt x="2641" y="0"/>
                </a:lnTo>
                <a:lnTo>
                  <a:pt x="283" y="0"/>
                </a:lnTo>
                <a:lnTo>
                  <a:pt x="283" y="0"/>
                </a:lnTo>
                <a:cubicBezTo>
                  <a:pt x="126" y="0"/>
                  <a:pt x="0" y="127"/>
                  <a:pt x="0" y="283"/>
                </a:cubicBezTo>
                <a:lnTo>
                  <a:pt x="0" y="2954"/>
                </a:lnTo>
                <a:lnTo>
                  <a:pt x="0" y="2954"/>
                </a:lnTo>
                <a:cubicBezTo>
                  <a:pt x="0" y="3062"/>
                  <a:pt x="62" y="3161"/>
                  <a:pt x="159" y="3208"/>
                </a:cubicBezTo>
                <a:lnTo>
                  <a:pt x="1441" y="3835"/>
                </a:lnTo>
                <a:lnTo>
                  <a:pt x="1441" y="3835"/>
                </a:lnTo>
                <a:cubicBezTo>
                  <a:pt x="1520" y="3873"/>
                  <a:pt x="1611" y="3873"/>
                  <a:pt x="1690" y="3835"/>
                </a:cubicBezTo>
                <a:lnTo>
                  <a:pt x="2973" y="3208"/>
                </a:lnTo>
                <a:lnTo>
                  <a:pt x="2973" y="3208"/>
                </a:lnTo>
                <a:cubicBezTo>
                  <a:pt x="3070" y="3161"/>
                  <a:pt x="3131" y="3062"/>
                  <a:pt x="3131" y="2954"/>
                </a:cubicBezTo>
                <a:lnTo>
                  <a:pt x="3131" y="573"/>
                </a:lnTo>
                <a:lnTo>
                  <a:pt x="3131" y="283"/>
                </a:lnTo>
                <a:lnTo>
                  <a:pt x="3131" y="191"/>
                </a:lnTo>
                <a:lnTo>
                  <a:pt x="3131" y="191"/>
                </a:lnTo>
                <a:cubicBezTo>
                  <a:pt x="3131" y="86"/>
                  <a:pt x="3217" y="0"/>
                  <a:pt x="3323" y="0"/>
                </a:cubicBezTo>
                <a:lnTo>
                  <a:pt x="264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E2ECE2C-BCCC-5542-B08D-8232F7DF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80" y="5146909"/>
            <a:ext cx="477947" cy="1120698"/>
          </a:xfrm>
          <a:custGeom>
            <a:avLst/>
            <a:gdLst>
              <a:gd name="T0" fmla="*/ 383 w 384"/>
              <a:gd name="T1" fmla="*/ 897 h 898"/>
              <a:gd name="T2" fmla="*/ 383 w 384"/>
              <a:gd name="T3" fmla="*/ 191 h 898"/>
              <a:gd name="T4" fmla="*/ 383 w 384"/>
              <a:gd name="T5" fmla="*/ 191 h 898"/>
              <a:gd name="T6" fmla="*/ 192 w 384"/>
              <a:gd name="T7" fmla="*/ 0 h 898"/>
              <a:gd name="T8" fmla="*/ 192 w 384"/>
              <a:gd name="T9" fmla="*/ 0 h 898"/>
              <a:gd name="T10" fmla="*/ 0 w 384"/>
              <a:gd name="T11" fmla="*/ 191 h 898"/>
              <a:gd name="T12" fmla="*/ 0 w 384"/>
              <a:gd name="T13" fmla="*/ 573 h 898"/>
              <a:gd name="T14" fmla="*/ 0 w 384"/>
              <a:gd name="T15" fmla="*/ 897 h 898"/>
              <a:gd name="T16" fmla="*/ 383 w 384"/>
              <a:gd name="T17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898">
                <a:moveTo>
                  <a:pt x="383" y="897"/>
                </a:moveTo>
                <a:lnTo>
                  <a:pt x="383" y="191"/>
                </a:lnTo>
                <a:lnTo>
                  <a:pt x="383" y="191"/>
                </a:lnTo>
                <a:cubicBezTo>
                  <a:pt x="383" y="86"/>
                  <a:pt x="297" y="0"/>
                  <a:pt x="192" y="0"/>
                </a:cubicBezTo>
                <a:lnTo>
                  <a:pt x="192" y="0"/>
                </a:lnTo>
                <a:cubicBezTo>
                  <a:pt x="86" y="0"/>
                  <a:pt x="0" y="86"/>
                  <a:pt x="0" y="191"/>
                </a:cubicBezTo>
                <a:lnTo>
                  <a:pt x="0" y="573"/>
                </a:lnTo>
                <a:lnTo>
                  <a:pt x="0" y="897"/>
                </a:lnTo>
                <a:lnTo>
                  <a:pt x="383" y="8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44">
            <a:extLst>
              <a:ext uri="{FF2B5EF4-FFF2-40B4-BE49-F238E27FC236}">
                <a16:creationId xmlns:a16="http://schemas.microsoft.com/office/drawing/2014/main" id="{D6804579-0164-494A-92CA-FED4798F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418" y="5135925"/>
            <a:ext cx="4142188" cy="4828892"/>
          </a:xfrm>
          <a:custGeom>
            <a:avLst/>
            <a:gdLst>
              <a:gd name="T0" fmla="*/ 2641 w 3324"/>
              <a:gd name="T1" fmla="*/ 3873 h 3874"/>
              <a:gd name="T2" fmla="*/ 2641 w 3324"/>
              <a:gd name="T3" fmla="*/ 3873 h 3874"/>
              <a:gd name="T4" fmla="*/ 284 w 3324"/>
              <a:gd name="T5" fmla="*/ 3873 h 3874"/>
              <a:gd name="T6" fmla="*/ 284 w 3324"/>
              <a:gd name="T7" fmla="*/ 3873 h 3874"/>
              <a:gd name="T8" fmla="*/ 0 w 3324"/>
              <a:gd name="T9" fmla="*/ 3590 h 3874"/>
              <a:gd name="T10" fmla="*/ 0 w 3324"/>
              <a:gd name="T11" fmla="*/ 919 h 3874"/>
              <a:gd name="T12" fmla="*/ 0 w 3324"/>
              <a:gd name="T13" fmla="*/ 919 h 3874"/>
              <a:gd name="T14" fmla="*/ 159 w 3324"/>
              <a:gd name="T15" fmla="*/ 665 h 3874"/>
              <a:gd name="T16" fmla="*/ 1441 w 3324"/>
              <a:gd name="T17" fmla="*/ 39 h 3874"/>
              <a:gd name="T18" fmla="*/ 1441 w 3324"/>
              <a:gd name="T19" fmla="*/ 39 h 3874"/>
              <a:gd name="T20" fmla="*/ 1691 w 3324"/>
              <a:gd name="T21" fmla="*/ 39 h 3874"/>
              <a:gd name="T22" fmla="*/ 2973 w 3324"/>
              <a:gd name="T23" fmla="*/ 665 h 3874"/>
              <a:gd name="T24" fmla="*/ 2973 w 3324"/>
              <a:gd name="T25" fmla="*/ 665 h 3874"/>
              <a:gd name="T26" fmla="*/ 3133 w 3324"/>
              <a:gd name="T27" fmla="*/ 919 h 3874"/>
              <a:gd name="T28" fmla="*/ 3133 w 3324"/>
              <a:gd name="T29" fmla="*/ 3300 h 3874"/>
              <a:gd name="T30" fmla="*/ 3133 w 3324"/>
              <a:gd name="T31" fmla="*/ 3590 h 3874"/>
              <a:gd name="T32" fmla="*/ 3133 w 3324"/>
              <a:gd name="T33" fmla="*/ 3682 h 3874"/>
              <a:gd name="T34" fmla="*/ 3133 w 3324"/>
              <a:gd name="T35" fmla="*/ 3682 h 3874"/>
              <a:gd name="T36" fmla="*/ 3323 w 3324"/>
              <a:gd name="T37" fmla="*/ 3873 h 3874"/>
              <a:gd name="T38" fmla="*/ 2641 w 3324"/>
              <a:gd name="T39" fmla="*/ 3873 h 3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24" h="3874">
                <a:moveTo>
                  <a:pt x="2641" y="3873"/>
                </a:moveTo>
                <a:lnTo>
                  <a:pt x="2641" y="3873"/>
                </a:lnTo>
                <a:lnTo>
                  <a:pt x="284" y="3873"/>
                </a:lnTo>
                <a:lnTo>
                  <a:pt x="284" y="3873"/>
                </a:lnTo>
                <a:cubicBezTo>
                  <a:pt x="127" y="3873"/>
                  <a:pt x="0" y="3747"/>
                  <a:pt x="0" y="3590"/>
                </a:cubicBezTo>
                <a:lnTo>
                  <a:pt x="0" y="919"/>
                </a:lnTo>
                <a:lnTo>
                  <a:pt x="0" y="919"/>
                </a:lnTo>
                <a:cubicBezTo>
                  <a:pt x="0" y="811"/>
                  <a:pt x="62" y="712"/>
                  <a:pt x="159" y="665"/>
                </a:cubicBezTo>
                <a:lnTo>
                  <a:pt x="1441" y="39"/>
                </a:lnTo>
                <a:lnTo>
                  <a:pt x="1441" y="39"/>
                </a:lnTo>
                <a:cubicBezTo>
                  <a:pt x="1520" y="0"/>
                  <a:pt x="1612" y="0"/>
                  <a:pt x="1691" y="39"/>
                </a:cubicBezTo>
                <a:lnTo>
                  <a:pt x="2973" y="665"/>
                </a:lnTo>
                <a:lnTo>
                  <a:pt x="2973" y="665"/>
                </a:lnTo>
                <a:cubicBezTo>
                  <a:pt x="3071" y="712"/>
                  <a:pt x="3133" y="811"/>
                  <a:pt x="3133" y="919"/>
                </a:cubicBezTo>
                <a:lnTo>
                  <a:pt x="3133" y="3300"/>
                </a:lnTo>
                <a:lnTo>
                  <a:pt x="3133" y="3590"/>
                </a:lnTo>
                <a:lnTo>
                  <a:pt x="3133" y="3682"/>
                </a:lnTo>
                <a:lnTo>
                  <a:pt x="3133" y="3682"/>
                </a:lnTo>
                <a:cubicBezTo>
                  <a:pt x="3133" y="3788"/>
                  <a:pt x="3218" y="3873"/>
                  <a:pt x="3323" y="3873"/>
                </a:cubicBezTo>
                <a:lnTo>
                  <a:pt x="2641" y="38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145">
            <a:extLst>
              <a:ext uri="{FF2B5EF4-FFF2-40B4-BE49-F238E27FC236}">
                <a16:creationId xmlns:a16="http://schemas.microsoft.com/office/drawing/2014/main" id="{7889CD59-044B-0145-A6EC-482D28CF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884" y="8844115"/>
            <a:ext cx="477943" cy="1120698"/>
          </a:xfrm>
          <a:custGeom>
            <a:avLst/>
            <a:gdLst>
              <a:gd name="T0" fmla="*/ 382 w 383"/>
              <a:gd name="T1" fmla="*/ 0 h 898"/>
              <a:gd name="T2" fmla="*/ 382 w 383"/>
              <a:gd name="T3" fmla="*/ 706 h 898"/>
              <a:gd name="T4" fmla="*/ 382 w 383"/>
              <a:gd name="T5" fmla="*/ 706 h 898"/>
              <a:gd name="T6" fmla="*/ 190 w 383"/>
              <a:gd name="T7" fmla="*/ 897 h 898"/>
              <a:gd name="T8" fmla="*/ 190 w 383"/>
              <a:gd name="T9" fmla="*/ 897 h 898"/>
              <a:gd name="T10" fmla="*/ 0 w 383"/>
              <a:gd name="T11" fmla="*/ 706 h 898"/>
              <a:gd name="T12" fmla="*/ 0 w 383"/>
              <a:gd name="T13" fmla="*/ 324 h 898"/>
              <a:gd name="T14" fmla="*/ 0 w 383"/>
              <a:gd name="T15" fmla="*/ 0 h 898"/>
              <a:gd name="T16" fmla="*/ 382 w 383"/>
              <a:gd name="T1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" h="898">
                <a:moveTo>
                  <a:pt x="382" y="0"/>
                </a:moveTo>
                <a:lnTo>
                  <a:pt x="382" y="706"/>
                </a:lnTo>
                <a:lnTo>
                  <a:pt x="382" y="706"/>
                </a:lnTo>
                <a:cubicBezTo>
                  <a:pt x="382" y="812"/>
                  <a:pt x="296" y="897"/>
                  <a:pt x="190" y="897"/>
                </a:cubicBezTo>
                <a:lnTo>
                  <a:pt x="190" y="897"/>
                </a:lnTo>
                <a:cubicBezTo>
                  <a:pt x="85" y="897"/>
                  <a:pt x="0" y="812"/>
                  <a:pt x="0" y="706"/>
                </a:cubicBezTo>
                <a:lnTo>
                  <a:pt x="0" y="324"/>
                </a:lnTo>
                <a:lnTo>
                  <a:pt x="0" y="0"/>
                </a:lnTo>
                <a:lnTo>
                  <a:pt x="3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217">
            <a:extLst>
              <a:ext uri="{FF2B5EF4-FFF2-40B4-BE49-F238E27FC236}">
                <a16:creationId xmlns:a16="http://schemas.microsoft.com/office/drawing/2014/main" id="{D72196B6-7BF0-B449-AA92-778592BE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30" y="5146912"/>
            <a:ext cx="4142188" cy="4828892"/>
          </a:xfrm>
          <a:custGeom>
            <a:avLst/>
            <a:gdLst>
              <a:gd name="T0" fmla="*/ 2642 w 3325"/>
              <a:gd name="T1" fmla="*/ 0 h 3874"/>
              <a:gd name="T2" fmla="*/ 2642 w 3325"/>
              <a:gd name="T3" fmla="*/ 0 h 3874"/>
              <a:gd name="T4" fmla="*/ 284 w 3325"/>
              <a:gd name="T5" fmla="*/ 0 h 3874"/>
              <a:gd name="T6" fmla="*/ 284 w 3325"/>
              <a:gd name="T7" fmla="*/ 0 h 3874"/>
              <a:gd name="T8" fmla="*/ 0 w 3325"/>
              <a:gd name="T9" fmla="*/ 283 h 3874"/>
              <a:gd name="T10" fmla="*/ 0 w 3325"/>
              <a:gd name="T11" fmla="*/ 2954 h 3874"/>
              <a:gd name="T12" fmla="*/ 0 w 3325"/>
              <a:gd name="T13" fmla="*/ 2954 h 3874"/>
              <a:gd name="T14" fmla="*/ 160 w 3325"/>
              <a:gd name="T15" fmla="*/ 3208 h 3874"/>
              <a:gd name="T16" fmla="*/ 1443 w 3325"/>
              <a:gd name="T17" fmla="*/ 3835 h 3874"/>
              <a:gd name="T18" fmla="*/ 1443 w 3325"/>
              <a:gd name="T19" fmla="*/ 3835 h 3874"/>
              <a:gd name="T20" fmla="*/ 1691 w 3325"/>
              <a:gd name="T21" fmla="*/ 3835 h 3874"/>
              <a:gd name="T22" fmla="*/ 2974 w 3325"/>
              <a:gd name="T23" fmla="*/ 3208 h 3874"/>
              <a:gd name="T24" fmla="*/ 2974 w 3325"/>
              <a:gd name="T25" fmla="*/ 3208 h 3874"/>
              <a:gd name="T26" fmla="*/ 3133 w 3325"/>
              <a:gd name="T27" fmla="*/ 2954 h 3874"/>
              <a:gd name="T28" fmla="*/ 3133 w 3325"/>
              <a:gd name="T29" fmla="*/ 573 h 3874"/>
              <a:gd name="T30" fmla="*/ 3133 w 3325"/>
              <a:gd name="T31" fmla="*/ 283 h 3874"/>
              <a:gd name="T32" fmla="*/ 3133 w 3325"/>
              <a:gd name="T33" fmla="*/ 191 h 3874"/>
              <a:gd name="T34" fmla="*/ 3133 w 3325"/>
              <a:gd name="T35" fmla="*/ 191 h 3874"/>
              <a:gd name="T36" fmla="*/ 3324 w 3325"/>
              <a:gd name="T37" fmla="*/ 0 h 3874"/>
              <a:gd name="T38" fmla="*/ 2642 w 3325"/>
              <a:gd name="T39" fmla="*/ 0 h 3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25" h="3874">
                <a:moveTo>
                  <a:pt x="2642" y="0"/>
                </a:moveTo>
                <a:lnTo>
                  <a:pt x="2642" y="0"/>
                </a:lnTo>
                <a:lnTo>
                  <a:pt x="284" y="0"/>
                </a:lnTo>
                <a:lnTo>
                  <a:pt x="284" y="0"/>
                </a:lnTo>
                <a:cubicBezTo>
                  <a:pt x="128" y="0"/>
                  <a:pt x="0" y="127"/>
                  <a:pt x="0" y="283"/>
                </a:cubicBezTo>
                <a:lnTo>
                  <a:pt x="0" y="2954"/>
                </a:lnTo>
                <a:lnTo>
                  <a:pt x="0" y="2954"/>
                </a:lnTo>
                <a:cubicBezTo>
                  <a:pt x="0" y="3062"/>
                  <a:pt x="62" y="3161"/>
                  <a:pt x="160" y="3208"/>
                </a:cubicBezTo>
                <a:lnTo>
                  <a:pt x="1443" y="3835"/>
                </a:lnTo>
                <a:lnTo>
                  <a:pt x="1443" y="3835"/>
                </a:lnTo>
                <a:cubicBezTo>
                  <a:pt x="1521" y="3873"/>
                  <a:pt x="1612" y="3873"/>
                  <a:pt x="1691" y="3835"/>
                </a:cubicBezTo>
                <a:lnTo>
                  <a:pt x="2974" y="3208"/>
                </a:lnTo>
                <a:lnTo>
                  <a:pt x="2974" y="3208"/>
                </a:lnTo>
                <a:cubicBezTo>
                  <a:pt x="3071" y="3161"/>
                  <a:pt x="3133" y="3062"/>
                  <a:pt x="3133" y="2954"/>
                </a:cubicBezTo>
                <a:lnTo>
                  <a:pt x="3133" y="573"/>
                </a:lnTo>
                <a:lnTo>
                  <a:pt x="3133" y="283"/>
                </a:lnTo>
                <a:lnTo>
                  <a:pt x="3133" y="191"/>
                </a:lnTo>
                <a:lnTo>
                  <a:pt x="3133" y="191"/>
                </a:lnTo>
                <a:cubicBezTo>
                  <a:pt x="3133" y="86"/>
                  <a:pt x="3219" y="0"/>
                  <a:pt x="3324" y="0"/>
                </a:cubicBezTo>
                <a:lnTo>
                  <a:pt x="26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218">
            <a:extLst>
              <a:ext uri="{FF2B5EF4-FFF2-40B4-BE49-F238E27FC236}">
                <a16:creationId xmlns:a16="http://schemas.microsoft.com/office/drawing/2014/main" id="{6254A50A-E786-F44F-9F92-2105B199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291" y="5146909"/>
            <a:ext cx="477947" cy="1120698"/>
          </a:xfrm>
          <a:custGeom>
            <a:avLst/>
            <a:gdLst>
              <a:gd name="T0" fmla="*/ 382 w 383"/>
              <a:gd name="T1" fmla="*/ 897 h 898"/>
              <a:gd name="T2" fmla="*/ 382 w 383"/>
              <a:gd name="T3" fmla="*/ 191 h 898"/>
              <a:gd name="T4" fmla="*/ 382 w 383"/>
              <a:gd name="T5" fmla="*/ 191 h 898"/>
              <a:gd name="T6" fmla="*/ 191 w 383"/>
              <a:gd name="T7" fmla="*/ 0 h 898"/>
              <a:gd name="T8" fmla="*/ 191 w 383"/>
              <a:gd name="T9" fmla="*/ 0 h 898"/>
              <a:gd name="T10" fmla="*/ 0 w 383"/>
              <a:gd name="T11" fmla="*/ 191 h 898"/>
              <a:gd name="T12" fmla="*/ 0 w 383"/>
              <a:gd name="T13" fmla="*/ 573 h 898"/>
              <a:gd name="T14" fmla="*/ 0 w 383"/>
              <a:gd name="T15" fmla="*/ 897 h 898"/>
              <a:gd name="T16" fmla="*/ 382 w 383"/>
              <a:gd name="T17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" h="898">
                <a:moveTo>
                  <a:pt x="382" y="897"/>
                </a:moveTo>
                <a:lnTo>
                  <a:pt x="382" y="191"/>
                </a:lnTo>
                <a:lnTo>
                  <a:pt x="382" y="191"/>
                </a:lnTo>
                <a:cubicBezTo>
                  <a:pt x="382" y="86"/>
                  <a:pt x="297" y="0"/>
                  <a:pt x="191" y="0"/>
                </a:cubicBezTo>
                <a:lnTo>
                  <a:pt x="191" y="0"/>
                </a:lnTo>
                <a:cubicBezTo>
                  <a:pt x="86" y="0"/>
                  <a:pt x="0" y="86"/>
                  <a:pt x="0" y="191"/>
                </a:cubicBezTo>
                <a:lnTo>
                  <a:pt x="0" y="573"/>
                </a:lnTo>
                <a:lnTo>
                  <a:pt x="0" y="897"/>
                </a:lnTo>
                <a:lnTo>
                  <a:pt x="382" y="8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293">
            <a:extLst>
              <a:ext uri="{FF2B5EF4-FFF2-40B4-BE49-F238E27FC236}">
                <a16:creationId xmlns:a16="http://schemas.microsoft.com/office/drawing/2014/main" id="{2771E346-7030-0B44-B00E-AF6DCEB6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734" y="5135925"/>
            <a:ext cx="4142188" cy="4828892"/>
          </a:xfrm>
          <a:custGeom>
            <a:avLst/>
            <a:gdLst>
              <a:gd name="T0" fmla="*/ 2641 w 3324"/>
              <a:gd name="T1" fmla="*/ 3873 h 3874"/>
              <a:gd name="T2" fmla="*/ 2641 w 3324"/>
              <a:gd name="T3" fmla="*/ 3873 h 3874"/>
              <a:gd name="T4" fmla="*/ 283 w 3324"/>
              <a:gd name="T5" fmla="*/ 3873 h 3874"/>
              <a:gd name="T6" fmla="*/ 283 w 3324"/>
              <a:gd name="T7" fmla="*/ 3873 h 3874"/>
              <a:gd name="T8" fmla="*/ 0 w 3324"/>
              <a:gd name="T9" fmla="*/ 3590 h 3874"/>
              <a:gd name="T10" fmla="*/ 0 w 3324"/>
              <a:gd name="T11" fmla="*/ 919 h 3874"/>
              <a:gd name="T12" fmla="*/ 0 w 3324"/>
              <a:gd name="T13" fmla="*/ 919 h 3874"/>
              <a:gd name="T14" fmla="*/ 159 w 3324"/>
              <a:gd name="T15" fmla="*/ 665 h 3874"/>
              <a:gd name="T16" fmla="*/ 1441 w 3324"/>
              <a:gd name="T17" fmla="*/ 39 h 3874"/>
              <a:gd name="T18" fmla="*/ 1441 w 3324"/>
              <a:gd name="T19" fmla="*/ 39 h 3874"/>
              <a:gd name="T20" fmla="*/ 1690 w 3324"/>
              <a:gd name="T21" fmla="*/ 39 h 3874"/>
              <a:gd name="T22" fmla="*/ 2972 w 3324"/>
              <a:gd name="T23" fmla="*/ 665 h 3874"/>
              <a:gd name="T24" fmla="*/ 2972 w 3324"/>
              <a:gd name="T25" fmla="*/ 665 h 3874"/>
              <a:gd name="T26" fmla="*/ 3131 w 3324"/>
              <a:gd name="T27" fmla="*/ 919 h 3874"/>
              <a:gd name="T28" fmla="*/ 3131 w 3324"/>
              <a:gd name="T29" fmla="*/ 3300 h 3874"/>
              <a:gd name="T30" fmla="*/ 3131 w 3324"/>
              <a:gd name="T31" fmla="*/ 3590 h 3874"/>
              <a:gd name="T32" fmla="*/ 3131 w 3324"/>
              <a:gd name="T33" fmla="*/ 3682 h 3874"/>
              <a:gd name="T34" fmla="*/ 3131 w 3324"/>
              <a:gd name="T35" fmla="*/ 3682 h 3874"/>
              <a:gd name="T36" fmla="*/ 3323 w 3324"/>
              <a:gd name="T37" fmla="*/ 3873 h 3874"/>
              <a:gd name="T38" fmla="*/ 2641 w 3324"/>
              <a:gd name="T39" fmla="*/ 3873 h 3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24" h="3874">
                <a:moveTo>
                  <a:pt x="2641" y="3873"/>
                </a:moveTo>
                <a:lnTo>
                  <a:pt x="2641" y="3873"/>
                </a:lnTo>
                <a:lnTo>
                  <a:pt x="283" y="3873"/>
                </a:lnTo>
                <a:lnTo>
                  <a:pt x="283" y="3873"/>
                </a:lnTo>
                <a:cubicBezTo>
                  <a:pt x="126" y="3873"/>
                  <a:pt x="0" y="3747"/>
                  <a:pt x="0" y="3590"/>
                </a:cubicBezTo>
                <a:lnTo>
                  <a:pt x="0" y="919"/>
                </a:lnTo>
                <a:lnTo>
                  <a:pt x="0" y="919"/>
                </a:lnTo>
                <a:cubicBezTo>
                  <a:pt x="0" y="811"/>
                  <a:pt x="61" y="712"/>
                  <a:pt x="159" y="665"/>
                </a:cubicBezTo>
                <a:lnTo>
                  <a:pt x="1441" y="39"/>
                </a:lnTo>
                <a:lnTo>
                  <a:pt x="1441" y="39"/>
                </a:lnTo>
                <a:cubicBezTo>
                  <a:pt x="1519" y="0"/>
                  <a:pt x="1611" y="0"/>
                  <a:pt x="1690" y="39"/>
                </a:cubicBezTo>
                <a:lnTo>
                  <a:pt x="2972" y="665"/>
                </a:lnTo>
                <a:lnTo>
                  <a:pt x="2972" y="665"/>
                </a:lnTo>
                <a:cubicBezTo>
                  <a:pt x="3070" y="712"/>
                  <a:pt x="3131" y="811"/>
                  <a:pt x="3131" y="919"/>
                </a:cubicBezTo>
                <a:lnTo>
                  <a:pt x="3131" y="3300"/>
                </a:lnTo>
                <a:lnTo>
                  <a:pt x="3131" y="3590"/>
                </a:lnTo>
                <a:lnTo>
                  <a:pt x="3131" y="3682"/>
                </a:lnTo>
                <a:lnTo>
                  <a:pt x="3131" y="3682"/>
                </a:lnTo>
                <a:cubicBezTo>
                  <a:pt x="3131" y="3788"/>
                  <a:pt x="3217" y="3873"/>
                  <a:pt x="3323" y="3873"/>
                </a:cubicBezTo>
                <a:lnTo>
                  <a:pt x="2641" y="387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294">
            <a:extLst>
              <a:ext uri="{FF2B5EF4-FFF2-40B4-BE49-F238E27FC236}">
                <a16:creationId xmlns:a16="http://schemas.microsoft.com/office/drawing/2014/main" id="{DE390A1D-8951-2248-892A-17B9D2D6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203" y="8844115"/>
            <a:ext cx="477947" cy="1120698"/>
          </a:xfrm>
          <a:custGeom>
            <a:avLst/>
            <a:gdLst>
              <a:gd name="T0" fmla="*/ 383 w 384"/>
              <a:gd name="T1" fmla="*/ 0 h 898"/>
              <a:gd name="T2" fmla="*/ 383 w 384"/>
              <a:gd name="T3" fmla="*/ 706 h 898"/>
              <a:gd name="T4" fmla="*/ 383 w 384"/>
              <a:gd name="T5" fmla="*/ 706 h 898"/>
              <a:gd name="T6" fmla="*/ 192 w 384"/>
              <a:gd name="T7" fmla="*/ 897 h 898"/>
              <a:gd name="T8" fmla="*/ 192 w 384"/>
              <a:gd name="T9" fmla="*/ 897 h 898"/>
              <a:gd name="T10" fmla="*/ 0 w 384"/>
              <a:gd name="T11" fmla="*/ 706 h 898"/>
              <a:gd name="T12" fmla="*/ 0 w 384"/>
              <a:gd name="T13" fmla="*/ 324 h 898"/>
              <a:gd name="T14" fmla="*/ 0 w 384"/>
              <a:gd name="T15" fmla="*/ 0 h 898"/>
              <a:gd name="T16" fmla="*/ 383 w 384"/>
              <a:gd name="T1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898">
                <a:moveTo>
                  <a:pt x="383" y="0"/>
                </a:moveTo>
                <a:lnTo>
                  <a:pt x="383" y="706"/>
                </a:lnTo>
                <a:lnTo>
                  <a:pt x="383" y="706"/>
                </a:lnTo>
                <a:cubicBezTo>
                  <a:pt x="383" y="812"/>
                  <a:pt x="297" y="897"/>
                  <a:pt x="192" y="897"/>
                </a:cubicBezTo>
                <a:lnTo>
                  <a:pt x="192" y="897"/>
                </a:lnTo>
                <a:cubicBezTo>
                  <a:pt x="86" y="897"/>
                  <a:pt x="0" y="812"/>
                  <a:pt x="0" y="706"/>
                </a:cubicBezTo>
                <a:lnTo>
                  <a:pt x="0" y="324"/>
                </a:lnTo>
                <a:lnTo>
                  <a:pt x="0" y="0"/>
                </a:lnTo>
                <a:lnTo>
                  <a:pt x="38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369">
            <a:extLst>
              <a:ext uri="{FF2B5EF4-FFF2-40B4-BE49-F238E27FC236}">
                <a16:creationId xmlns:a16="http://schemas.microsoft.com/office/drawing/2014/main" id="{EE4AC9CF-623A-EA4D-979B-03DD585BB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480" y="6267607"/>
            <a:ext cx="477947" cy="2576508"/>
          </a:xfrm>
          <a:custGeom>
            <a:avLst/>
            <a:gdLst>
              <a:gd name="T0" fmla="*/ 0 w 384"/>
              <a:gd name="T1" fmla="*/ 2069 h 2070"/>
              <a:gd name="T2" fmla="*/ 383 w 384"/>
              <a:gd name="T3" fmla="*/ 2069 h 2070"/>
              <a:gd name="T4" fmla="*/ 383 w 384"/>
              <a:gd name="T5" fmla="*/ 0 h 2070"/>
              <a:gd name="T6" fmla="*/ 0 w 384"/>
              <a:gd name="T7" fmla="*/ 0 h 2070"/>
              <a:gd name="T8" fmla="*/ 0 w 384"/>
              <a:gd name="T9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2070">
                <a:moveTo>
                  <a:pt x="0" y="2069"/>
                </a:moveTo>
                <a:lnTo>
                  <a:pt x="383" y="2069"/>
                </a:lnTo>
                <a:lnTo>
                  <a:pt x="383" y="0"/>
                </a:lnTo>
                <a:lnTo>
                  <a:pt x="0" y="0"/>
                </a:lnTo>
                <a:lnTo>
                  <a:pt x="0" y="2069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370">
            <a:extLst>
              <a:ext uri="{FF2B5EF4-FFF2-40B4-BE49-F238E27FC236}">
                <a16:creationId xmlns:a16="http://schemas.microsoft.com/office/drawing/2014/main" id="{4C4AEF4A-D495-F847-B186-DC07D775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884" y="6267607"/>
            <a:ext cx="477943" cy="2576508"/>
          </a:xfrm>
          <a:custGeom>
            <a:avLst/>
            <a:gdLst>
              <a:gd name="T0" fmla="*/ 0 w 383"/>
              <a:gd name="T1" fmla="*/ 0 h 2070"/>
              <a:gd name="T2" fmla="*/ 382 w 383"/>
              <a:gd name="T3" fmla="*/ 0 h 2070"/>
              <a:gd name="T4" fmla="*/ 382 w 383"/>
              <a:gd name="T5" fmla="*/ 2069 h 2070"/>
              <a:gd name="T6" fmla="*/ 0 w 383"/>
              <a:gd name="T7" fmla="*/ 2069 h 2070"/>
              <a:gd name="T8" fmla="*/ 0 w 383"/>
              <a:gd name="T9" fmla="*/ 0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2070">
                <a:moveTo>
                  <a:pt x="0" y="0"/>
                </a:moveTo>
                <a:lnTo>
                  <a:pt x="382" y="0"/>
                </a:lnTo>
                <a:lnTo>
                  <a:pt x="382" y="2069"/>
                </a:lnTo>
                <a:lnTo>
                  <a:pt x="0" y="206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371">
            <a:extLst>
              <a:ext uri="{FF2B5EF4-FFF2-40B4-BE49-F238E27FC236}">
                <a16:creationId xmlns:a16="http://schemas.microsoft.com/office/drawing/2014/main" id="{CFA53FAF-764B-1341-A6C0-0A60B068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291" y="6267607"/>
            <a:ext cx="477947" cy="2576508"/>
          </a:xfrm>
          <a:custGeom>
            <a:avLst/>
            <a:gdLst>
              <a:gd name="T0" fmla="*/ 0 w 383"/>
              <a:gd name="T1" fmla="*/ 2069 h 2070"/>
              <a:gd name="T2" fmla="*/ 382 w 383"/>
              <a:gd name="T3" fmla="*/ 2069 h 2070"/>
              <a:gd name="T4" fmla="*/ 382 w 383"/>
              <a:gd name="T5" fmla="*/ 0 h 2070"/>
              <a:gd name="T6" fmla="*/ 0 w 383"/>
              <a:gd name="T7" fmla="*/ 0 h 2070"/>
              <a:gd name="T8" fmla="*/ 0 w 383"/>
              <a:gd name="T9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2070">
                <a:moveTo>
                  <a:pt x="0" y="2069"/>
                </a:moveTo>
                <a:lnTo>
                  <a:pt x="382" y="2069"/>
                </a:lnTo>
                <a:lnTo>
                  <a:pt x="382" y="0"/>
                </a:lnTo>
                <a:lnTo>
                  <a:pt x="0" y="0"/>
                </a:lnTo>
                <a:lnTo>
                  <a:pt x="0" y="2069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372">
            <a:extLst>
              <a:ext uri="{FF2B5EF4-FFF2-40B4-BE49-F238E27FC236}">
                <a16:creationId xmlns:a16="http://schemas.microsoft.com/office/drawing/2014/main" id="{025BD5F0-A589-2949-841B-B35E9756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203" y="6267607"/>
            <a:ext cx="477947" cy="2576508"/>
          </a:xfrm>
          <a:custGeom>
            <a:avLst/>
            <a:gdLst>
              <a:gd name="T0" fmla="*/ 0 w 384"/>
              <a:gd name="T1" fmla="*/ 0 h 2070"/>
              <a:gd name="T2" fmla="*/ 383 w 384"/>
              <a:gd name="T3" fmla="*/ 0 h 2070"/>
              <a:gd name="T4" fmla="*/ 383 w 384"/>
              <a:gd name="T5" fmla="*/ 2069 h 2070"/>
              <a:gd name="T6" fmla="*/ 0 w 384"/>
              <a:gd name="T7" fmla="*/ 2069 h 2070"/>
              <a:gd name="T8" fmla="*/ 0 w 384"/>
              <a:gd name="T9" fmla="*/ 0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2070">
                <a:moveTo>
                  <a:pt x="0" y="0"/>
                </a:moveTo>
                <a:lnTo>
                  <a:pt x="383" y="0"/>
                </a:lnTo>
                <a:lnTo>
                  <a:pt x="383" y="2069"/>
                </a:lnTo>
                <a:lnTo>
                  <a:pt x="0" y="206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6B491E71-6B96-A342-9032-98AB50782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225" y="5146909"/>
            <a:ext cx="477947" cy="1120698"/>
          </a:xfrm>
          <a:custGeom>
            <a:avLst/>
            <a:gdLst>
              <a:gd name="T0" fmla="*/ 383 w 384"/>
              <a:gd name="T1" fmla="*/ 897 h 898"/>
              <a:gd name="T2" fmla="*/ 383 w 384"/>
              <a:gd name="T3" fmla="*/ 191 h 898"/>
              <a:gd name="T4" fmla="*/ 383 w 384"/>
              <a:gd name="T5" fmla="*/ 191 h 898"/>
              <a:gd name="T6" fmla="*/ 192 w 384"/>
              <a:gd name="T7" fmla="*/ 0 h 898"/>
              <a:gd name="T8" fmla="*/ 192 w 384"/>
              <a:gd name="T9" fmla="*/ 0 h 898"/>
              <a:gd name="T10" fmla="*/ 0 w 384"/>
              <a:gd name="T11" fmla="*/ 191 h 898"/>
              <a:gd name="T12" fmla="*/ 0 w 384"/>
              <a:gd name="T13" fmla="*/ 573 h 898"/>
              <a:gd name="T14" fmla="*/ 0 w 384"/>
              <a:gd name="T15" fmla="*/ 897 h 898"/>
              <a:gd name="T16" fmla="*/ 383 w 384"/>
              <a:gd name="T17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898">
                <a:moveTo>
                  <a:pt x="383" y="897"/>
                </a:moveTo>
                <a:lnTo>
                  <a:pt x="383" y="191"/>
                </a:lnTo>
                <a:lnTo>
                  <a:pt x="383" y="191"/>
                </a:lnTo>
                <a:cubicBezTo>
                  <a:pt x="383" y="86"/>
                  <a:pt x="297" y="0"/>
                  <a:pt x="192" y="0"/>
                </a:cubicBezTo>
                <a:lnTo>
                  <a:pt x="192" y="0"/>
                </a:lnTo>
                <a:cubicBezTo>
                  <a:pt x="86" y="0"/>
                  <a:pt x="0" y="86"/>
                  <a:pt x="0" y="191"/>
                </a:cubicBezTo>
                <a:lnTo>
                  <a:pt x="0" y="573"/>
                </a:lnTo>
                <a:lnTo>
                  <a:pt x="0" y="897"/>
                </a:lnTo>
                <a:lnTo>
                  <a:pt x="383" y="897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Freeform 145">
            <a:extLst>
              <a:ext uri="{FF2B5EF4-FFF2-40B4-BE49-F238E27FC236}">
                <a16:creationId xmlns:a16="http://schemas.microsoft.com/office/drawing/2014/main" id="{8713D9F2-BCF0-5245-932E-69D03A2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629" y="8844115"/>
            <a:ext cx="477943" cy="1120698"/>
          </a:xfrm>
          <a:custGeom>
            <a:avLst/>
            <a:gdLst>
              <a:gd name="T0" fmla="*/ 382 w 383"/>
              <a:gd name="T1" fmla="*/ 0 h 898"/>
              <a:gd name="T2" fmla="*/ 382 w 383"/>
              <a:gd name="T3" fmla="*/ 706 h 898"/>
              <a:gd name="T4" fmla="*/ 382 w 383"/>
              <a:gd name="T5" fmla="*/ 706 h 898"/>
              <a:gd name="T6" fmla="*/ 190 w 383"/>
              <a:gd name="T7" fmla="*/ 897 h 898"/>
              <a:gd name="T8" fmla="*/ 190 w 383"/>
              <a:gd name="T9" fmla="*/ 897 h 898"/>
              <a:gd name="T10" fmla="*/ 0 w 383"/>
              <a:gd name="T11" fmla="*/ 706 h 898"/>
              <a:gd name="T12" fmla="*/ 0 w 383"/>
              <a:gd name="T13" fmla="*/ 324 h 898"/>
              <a:gd name="T14" fmla="*/ 0 w 383"/>
              <a:gd name="T15" fmla="*/ 0 h 898"/>
              <a:gd name="T16" fmla="*/ 382 w 383"/>
              <a:gd name="T1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" h="898">
                <a:moveTo>
                  <a:pt x="382" y="0"/>
                </a:moveTo>
                <a:lnTo>
                  <a:pt x="382" y="706"/>
                </a:lnTo>
                <a:lnTo>
                  <a:pt x="382" y="706"/>
                </a:lnTo>
                <a:cubicBezTo>
                  <a:pt x="382" y="812"/>
                  <a:pt x="296" y="897"/>
                  <a:pt x="190" y="897"/>
                </a:cubicBezTo>
                <a:lnTo>
                  <a:pt x="190" y="897"/>
                </a:lnTo>
                <a:cubicBezTo>
                  <a:pt x="85" y="897"/>
                  <a:pt x="0" y="812"/>
                  <a:pt x="0" y="706"/>
                </a:cubicBezTo>
                <a:lnTo>
                  <a:pt x="0" y="324"/>
                </a:lnTo>
                <a:lnTo>
                  <a:pt x="0" y="0"/>
                </a:lnTo>
                <a:lnTo>
                  <a:pt x="382" y="0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218">
            <a:extLst>
              <a:ext uri="{FF2B5EF4-FFF2-40B4-BE49-F238E27FC236}">
                <a16:creationId xmlns:a16="http://schemas.microsoft.com/office/drawing/2014/main" id="{99003137-59E9-EF4D-B904-0C6FCEDA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036" y="5146909"/>
            <a:ext cx="477947" cy="1120698"/>
          </a:xfrm>
          <a:custGeom>
            <a:avLst/>
            <a:gdLst>
              <a:gd name="T0" fmla="*/ 382 w 383"/>
              <a:gd name="T1" fmla="*/ 897 h 898"/>
              <a:gd name="T2" fmla="*/ 382 w 383"/>
              <a:gd name="T3" fmla="*/ 191 h 898"/>
              <a:gd name="T4" fmla="*/ 382 w 383"/>
              <a:gd name="T5" fmla="*/ 191 h 898"/>
              <a:gd name="T6" fmla="*/ 191 w 383"/>
              <a:gd name="T7" fmla="*/ 0 h 898"/>
              <a:gd name="T8" fmla="*/ 191 w 383"/>
              <a:gd name="T9" fmla="*/ 0 h 898"/>
              <a:gd name="T10" fmla="*/ 0 w 383"/>
              <a:gd name="T11" fmla="*/ 191 h 898"/>
              <a:gd name="T12" fmla="*/ 0 w 383"/>
              <a:gd name="T13" fmla="*/ 573 h 898"/>
              <a:gd name="T14" fmla="*/ 0 w 383"/>
              <a:gd name="T15" fmla="*/ 897 h 898"/>
              <a:gd name="T16" fmla="*/ 382 w 383"/>
              <a:gd name="T17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" h="898">
                <a:moveTo>
                  <a:pt x="382" y="897"/>
                </a:moveTo>
                <a:lnTo>
                  <a:pt x="382" y="191"/>
                </a:lnTo>
                <a:lnTo>
                  <a:pt x="382" y="191"/>
                </a:lnTo>
                <a:cubicBezTo>
                  <a:pt x="382" y="86"/>
                  <a:pt x="297" y="0"/>
                  <a:pt x="191" y="0"/>
                </a:cubicBezTo>
                <a:lnTo>
                  <a:pt x="191" y="0"/>
                </a:lnTo>
                <a:cubicBezTo>
                  <a:pt x="86" y="0"/>
                  <a:pt x="0" y="86"/>
                  <a:pt x="0" y="191"/>
                </a:cubicBezTo>
                <a:lnTo>
                  <a:pt x="0" y="573"/>
                </a:lnTo>
                <a:lnTo>
                  <a:pt x="0" y="897"/>
                </a:lnTo>
                <a:lnTo>
                  <a:pt x="382" y="897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294">
            <a:extLst>
              <a:ext uri="{FF2B5EF4-FFF2-40B4-BE49-F238E27FC236}">
                <a16:creationId xmlns:a16="http://schemas.microsoft.com/office/drawing/2014/main" id="{8099A380-44B3-AE4C-BC07-67461C6C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6948" y="8844115"/>
            <a:ext cx="477947" cy="1120698"/>
          </a:xfrm>
          <a:custGeom>
            <a:avLst/>
            <a:gdLst>
              <a:gd name="T0" fmla="*/ 383 w 384"/>
              <a:gd name="T1" fmla="*/ 0 h 898"/>
              <a:gd name="T2" fmla="*/ 383 w 384"/>
              <a:gd name="T3" fmla="*/ 706 h 898"/>
              <a:gd name="T4" fmla="*/ 383 w 384"/>
              <a:gd name="T5" fmla="*/ 706 h 898"/>
              <a:gd name="T6" fmla="*/ 192 w 384"/>
              <a:gd name="T7" fmla="*/ 897 h 898"/>
              <a:gd name="T8" fmla="*/ 192 w 384"/>
              <a:gd name="T9" fmla="*/ 897 h 898"/>
              <a:gd name="T10" fmla="*/ 0 w 384"/>
              <a:gd name="T11" fmla="*/ 706 h 898"/>
              <a:gd name="T12" fmla="*/ 0 w 384"/>
              <a:gd name="T13" fmla="*/ 324 h 898"/>
              <a:gd name="T14" fmla="*/ 0 w 384"/>
              <a:gd name="T15" fmla="*/ 0 h 898"/>
              <a:gd name="T16" fmla="*/ 383 w 384"/>
              <a:gd name="T17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898">
                <a:moveTo>
                  <a:pt x="383" y="0"/>
                </a:moveTo>
                <a:lnTo>
                  <a:pt x="383" y="706"/>
                </a:lnTo>
                <a:lnTo>
                  <a:pt x="383" y="706"/>
                </a:lnTo>
                <a:cubicBezTo>
                  <a:pt x="383" y="812"/>
                  <a:pt x="297" y="897"/>
                  <a:pt x="192" y="897"/>
                </a:cubicBezTo>
                <a:lnTo>
                  <a:pt x="192" y="897"/>
                </a:lnTo>
                <a:cubicBezTo>
                  <a:pt x="86" y="897"/>
                  <a:pt x="0" y="812"/>
                  <a:pt x="0" y="706"/>
                </a:cubicBezTo>
                <a:lnTo>
                  <a:pt x="0" y="324"/>
                </a:lnTo>
                <a:lnTo>
                  <a:pt x="0" y="0"/>
                </a:lnTo>
                <a:lnTo>
                  <a:pt x="383" y="0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8ADEED0-F629-C245-89DA-55B49FFB0FEA}"/>
              </a:ext>
            </a:extLst>
          </p:cNvPr>
          <p:cNvSpPr txBox="1">
            <a:spLocks/>
          </p:cNvSpPr>
          <p:nvPr/>
        </p:nvSpPr>
        <p:spPr>
          <a:xfrm>
            <a:off x="2498666" y="6920828"/>
            <a:ext cx="3175310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70D82-14CE-DE4E-B798-665333A91DDC}"/>
              </a:ext>
            </a:extLst>
          </p:cNvPr>
          <p:cNvSpPr txBox="1"/>
          <p:nvPr/>
        </p:nvSpPr>
        <p:spPr>
          <a:xfrm>
            <a:off x="3228554" y="6338897"/>
            <a:ext cx="17155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ED65749-6A4D-9546-9728-12E3B201E616}"/>
              </a:ext>
            </a:extLst>
          </p:cNvPr>
          <p:cNvSpPr txBox="1">
            <a:spLocks/>
          </p:cNvSpPr>
          <p:nvPr/>
        </p:nvSpPr>
        <p:spPr>
          <a:xfrm>
            <a:off x="7736249" y="6920828"/>
            <a:ext cx="3175310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D00B8-EC9C-E74D-87F0-1E27BCEC2CB0}"/>
              </a:ext>
            </a:extLst>
          </p:cNvPr>
          <p:cNvSpPr txBox="1"/>
          <p:nvPr/>
        </p:nvSpPr>
        <p:spPr>
          <a:xfrm>
            <a:off x="8426062" y="6338897"/>
            <a:ext cx="17956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9A741E0-318F-EA45-BD58-631F8CD38572}"/>
              </a:ext>
            </a:extLst>
          </p:cNvPr>
          <p:cNvSpPr txBox="1">
            <a:spLocks/>
          </p:cNvSpPr>
          <p:nvPr/>
        </p:nvSpPr>
        <p:spPr>
          <a:xfrm>
            <a:off x="12982656" y="6920828"/>
            <a:ext cx="3175310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A9A866-D114-B74F-8A9D-75124CEAC9FF}"/>
              </a:ext>
            </a:extLst>
          </p:cNvPr>
          <p:cNvSpPr txBox="1"/>
          <p:nvPr/>
        </p:nvSpPr>
        <p:spPr>
          <a:xfrm>
            <a:off x="13665255" y="6338897"/>
            <a:ext cx="18101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E6A01DA-0A6E-1049-8BEF-944A5D4EAD25}"/>
              </a:ext>
            </a:extLst>
          </p:cNvPr>
          <p:cNvSpPr txBox="1">
            <a:spLocks/>
          </p:cNvSpPr>
          <p:nvPr/>
        </p:nvSpPr>
        <p:spPr>
          <a:xfrm>
            <a:off x="18226314" y="6920828"/>
            <a:ext cx="3175310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C159DF-1670-2645-AF2D-1C8B278639E0}"/>
              </a:ext>
            </a:extLst>
          </p:cNvPr>
          <p:cNvSpPr txBox="1"/>
          <p:nvPr/>
        </p:nvSpPr>
        <p:spPr>
          <a:xfrm>
            <a:off x="18894486" y="6338897"/>
            <a:ext cx="18389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</p:spTree>
    <p:extLst>
      <p:ext uri="{BB962C8B-B14F-4D97-AF65-F5344CB8AC3E}">
        <p14:creationId xmlns:p14="http://schemas.microsoft.com/office/powerpoint/2010/main" val="35110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6A74C0-7E38-E747-AF78-5BFD8700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99" y="4596163"/>
            <a:ext cx="20094223" cy="8353724"/>
          </a:xfrm>
          <a:custGeom>
            <a:avLst/>
            <a:gdLst>
              <a:gd name="T0" fmla="*/ 3670 w 19570"/>
              <a:gd name="T1" fmla="*/ 0 h 8134"/>
              <a:gd name="T2" fmla="*/ 4579 w 19570"/>
              <a:gd name="T3" fmla="*/ 182 h 8134"/>
              <a:gd name="T4" fmla="*/ 5354 w 19570"/>
              <a:gd name="T5" fmla="*/ 700 h 8134"/>
              <a:gd name="T6" fmla="*/ 6054 w 19570"/>
              <a:gd name="T7" fmla="*/ 2390 h 8134"/>
              <a:gd name="T8" fmla="*/ 5872 w 19570"/>
              <a:gd name="T9" fmla="*/ 3305 h 8134"/>
              <a:gd name="T10" fmla="*/ 4579 w 19570"/>
              <a:gd name="T11" fmla="*/ 4598 h 8134"/>
              <a:gd name="T12" fmla="*/ 3674 w 19570"/>
              <a:gd name="T13" fmla="*/ 4780 h 8134"/>
              <a:gd name="T14" fmla="*/ 3306 w 19570"/>
              <a:gd name="T15" fmla="*/ 4853 h 8134"/>
              <a:gd name="T16" fmla="*/ 2785 w 19570"/>
              <a:gd name="T17" fmla="*/ 5375 h 8134"/>
              <a:gd name="T18" fmla="*/ 2712 w 19570"/>
              <a:gd name="T19" fmla="*/ 5743 h 8134"/>
              <a:gd name="T20" fmla="*/ 2994 w 19570"/>
              <a:gd name="T21" fmla="*/ 6424 h 8134"/>
              <a:gd name="T22" fmla="*/ 3306 w 19570"/>
              <a:gd name="T23" fmla="*/ 6633 h 8134"/>
              <a:gd name="T24" fmla="*/ 15895 w 19570"/>
              <a:gd name="T25" fmla="*/ 6706 h 8134"/>
              <a:gd name="T26" fmla="*/ 16263 w 19570"/>
              <a:gd name="T27" fmla="*/ 6633 h 8134"/>
              <a:gd name="T28" fmla="*/ 16576 w 19570"/>
              <a:gd name="T29" fmla="*/ 6424 h 8134"/>
              <a:gd name="T30" fmla="*/ 16857 w 19570"/>
              <a:gd name="T31" fmla="*/ 5743 h 8134"/>
              <a:gd name="T32" fmla="*/ 16784 w 19570"/>
              <a:gd name="T33" fmla="*/ 5375 h 8134"/>
              <a:gd name="T34" fmla="*/ 16263 w 19570"/>
              <a:gd name="T35" fmla="*/ 4853 h 8134"/>
              <a:gd name="T36" fmla="*/ 15895 w 19570"/>
              <a:gd name="T37" fmla="*/ 4779 h 8134"/>
              <a:gd name="T38" fmla="*/ 14990 w 19570"/>
              <a:gd name="T39" fmla="*/ 4598 h 8134"/>
              <a:gd name="T40" fmla="*/ 13696 w 19570"/>
              <a:gd name="T41" fmla="*/ 3305 h 8134"/>
              <a:gd name="T42" fmla="*/ 13515 w 19570"/>
              <a:gd name="T43" fmla="*/ 2390 h 8134"/>
              <a:gd name="T44" fmla="*/ 14215 w 19570"/>
              <a:gd name="T45" fmla="*/ 700 h 8134"/>
              <a:gd name="T46" fmla="*/ 14990 w 19570"/>
              <a:gd name="T47" fmla="*/ 182 h 8134"/>
              <a:gd name="T48" fmla="*/ 15905 w 19570"/>
              <a:gd name="T49" fmla="*/ 0 h 8134"/>
              <a:gd name="T50" fmla="*/ 15905 w 19570"/>
              <a:gd name="T51" fmla="*/ 1427 h 8134"/>
              <a:gd name="T52" fmla="*/ 15537 w 19570"/>
              <a:gd name="T53" fmla="*/ 1501 h 8134"/>
              <a:gd name="T54" fmla="*/ 15224 w 19570"/>
              <a:gd name="T55" fmla="*/ 1710 h 8134"/>
              <a:gd name="T56" fmla="*/ 14942 w 19570"/>
              <a:gd name="T57" fmla="*/ 2390 h 8134"/>
              <a:gd name="T58" fmla="*/ 15015 w 19570"/>
              <a:gd name="T59" fmla="*/ 2759 h 8134"/>
              <a:gd name="T60" fmla="*/ 15537 w 19570"/>
              <a:gd name="T61" fmla="*/ 3280 h 8134"/>
              <a:gd name="T62" fmla="*/ 15905 w 19570"/>
              <a:gd name="T63" fmla="*/ 3354 h 8134"/>
              <a:gd name="T64" fmla="*/ 16809 w 19570"/>
              <a:gd name="T65" fmla="*/ 3536 h 8134"/>
              <a:gd name="T66" fmla="*/ 18103 w 19570"/>
              <a:gd name="T67" fmla="*/ 4829 h 8134"/>
              <a:gd name="T68" fmla="*/ 18285 w 19570"/>
              <a:gd name="T69" fmla="*/ 5743 h 8134"/>
              <a:gd name="T70" fmla="*/ 17585 w 19570"/>
              <a:gd name="T71" fmla="*/ 7433 h 8134"/>
              <a:gd name="T72" fmla="*/ 16809 w 19570"/>
              <a:gd name="T73" fmla="*/ 7951 h 8134"/>
              <a:gd name="T74" fmla="*/ 3670 w 19570"/>
              <a:gd name="T75" fmla="*/ 8133 h 8134"/>
              <a:gd name="T76" fmla="*/ 2760 w 19570"/>
              <a:gd name="T77" fmla="*/ 7951 h 8134"/>
              <a:gd name="T78" fmla="*/ 1984 w 19570"/>
              <a:gd name="T79" fmla="*/ 7433 h 8134"/>
              <a:gd name="T80" fmla="*/ 1284 w 19570"/>
              <a:gd name="T81" fmla="*/ 5743 h 8134"/>
              <a:gd name="T82" fmla="*/ 1466 w 19570"/>
              <a:gd name="T83" fmla="*/ 4829 h 8134"/>
              <a:gd name="T84" fmla="*/ 2760 w 19570"/>
              <a:gd name="T85" fmla="*/ 3536 h 8134"/>
              <a:gd name="T86" fmla="*/ 3665 w 19570"/>
              <a:gd name="T87" fmla="*/ 3353 h 8134"/>
              <a:gd name="T88" fmla="*/ 4033 w 19570"/>
              <a:gd name="T89" fmla="*/ 3280 h 8134"/>
              <a:gd name="T90" fmla="*/ 4554 w 19570"/>
              <a:gd name="T91" fmla="*/ 2759 h 8134"/>
              <a:gd name="T92" fmla="*/ 4627 w 19570"/>
              <a:gd name="T93" fmla="*/ 2390 h 8134"/>
              <a:gd name="T94" fmla="*/ 4345 w 19570"/>
              <a:gd name="T95" fmla="*/ 1710 h 8134"/>
              <a:gd name="T96" fmla="*/ 4033 w 19570"/>
              <a:gd name="T97" fmla="*/ 1501 h 8134"/>
              <a:gd name="T98" fmla="*/ 0 w 19570"/>
              <a:gd name="T99" fmla="*/ 1427 h 8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70" h="8134">
                <a:moveTo>
                  <a:pt x="0" y="0"/>
                </a:moveTo>
                <a:lnTo>
                  <a:pt x="3665" y="0"/>
                </a:lnTo>
                <a:lnTo>
                  <a:pt x="3670" y="0"/>
                </a:lnTo>
                <a:lnTo>
                  <a:pt x="3670" y="0"/>
                </a:lnTo>
                <a:lnTo>
                  <a:pt x="3670" y="0"/>
                </a:lnTo>
                <a:cubicBezTo>
                  <a:pt x="3981" y="1"/>
                  <a:pt x="4291" y="63"/>
                  <a:pt x="4579" y="182"/>
                </a:cubicBezTo>
                <a:lnTo>
                  <a:pt x="4579" y="182"/>
                </a:lnTo>
                <a:cubicBezTo>
                  <a:pt x="4869" y="303"/>
                  <a:pt x="5132" y="478"/>
                  <a:pt x="5354" y="700"/>
                </a:cubicBezTo>
                <a:lnTo>
                  <a:pt x="5354" y="700"/>
                </a:lnTo>
                <a:cubicBezTo>
                  <a:pt x="5576" y="922"/>
                  <a:pt x="5752" y="1186"/>
                  <a:pt x="5872" y="1476"/>
                </a:cubicBezTo>
                <a:lnTo>
                  <a:pt x="5872" y="1476"/>
                </a:lnTo>
                <a:cubicBezTo>
                  <a:pt x="5993" y="1766"/>
                  <a:pt x="6054" y="2077"/>
                  <a:pt x="6054" y="2390"/>
                </a:cubicBezTo>
                <a:lnTo>
                  <a:pt x="6054" y="2390"/>
                </a:lnTo>
                <a:cubicBezTo>
                  <a:pt x="6054" y="2704"/>
                  <a:pt x="5993" y="3015"/>
                  <a:pt x="5872" y="3305"/>
                </a:cubicBezTo>
                <a:lnTo>
                  <a:pt x="5872" y="3305"/>
                </a:lnTo>
                <a:cubicBezTo>
                  <a:pt x="5752" y="3595"/>
                  <a:pt x="5576" y="3858"/>
                  <a:pt x="5354" y="4080"/>
                </a:cubicBezTo>
                <a:lnTo>
                  <a:pt x="5354" y="4080"/>
                </a:lnTo>
                <a:cubicBezTo>
                  <a:pt x="5132" y="4302"/>
                  <a:pt x="4869" y="4477"/>
                  <a:pt x="4579" y="4598"/>
                </a:cubicBezTo>
                <a:lnTo>
                  <a:pt x="4579" y="4598"/>
                </a:lnTo>
                <a:cubicBezTo>
                  <a:pt x="4292" y="4716"/>
                  <a:pt x="3985" y="4778"/>
                  <a:pt x="3674" y="4779"/>
                </a:cubicBezTo>
                <a:lnTo>
                  <a:pt x="3674" y="4780"/>
                </a:lnTo>
                <a:lnTo>
                  <a:pt x="3674" y="4780"/>
                </a:lnTo>
                <a:cubicBezTo>
                  <a:pt x="3548" y="4780"/>
                  <a:pt x="3423" y="4805"/>
                  <a:pt x="3306" y="4853"/>
                </a:cubicBezTo>
                <a:lnTo>
                  <a:pt x="3306" y="4853"/>
                </a:lnTo>
                <a:cubicBezTo>
                  <a:pt x="3189" y="4902"/>
                  <a:pt x="3083" y="4973"/>
                  <a:pt x="2994" y="5062"/>
                </a:cubicBezTo>
                <a:lnTo>
                  <a:pt x="2994" y="5062"/>
                </a:lnTo>
                <a:cubicBezTo>
                  <a:pt x="2904" y="5151"/>
                  <a:pt x="2833" y="5258"/>
                  <a:pt x="2785" y="5375"/>
                </a:cubicBezTo>
                <a:lnTo>
                  <a:pt x="2785" y="5375"/>
                </a:lnTo>
                <a:cubicBezTo>
                  <a:pt x="2737" y="5491"/>
                  <a:pt x="2712" y="5617"/>
                  <a:pt x="2712" y="5743"/>
                </a:cubicBezTo>
                <a:lnTo>
                  <a:pt x="2712" y="5743"/>
                </a:lnTo>
                <a:cubicBezTo>
                  <a:pt x="2712" y="5869"/>
                  <a:pt x="2737" y="5995"/>
                  <a:pt x="2785" y="6111"/>
                </a:cubicBezTo>
                <a:lnTo>
                  <a:pt x="2785" y="6111"/>
                </a:lnTo>
                <a:cubicBezTo>
                  <a:pt x="2833" y="6228"/>
                  <a:pt x="2904" y="6334"/>
                  <a:pt x="2994" y="6424"/>
                </a:cubicBezTo>
                <a:lnTo>
                  <a:pt x="2994" y="6424"/>
                </a:lnTo>
                <a:cubicBezTo>
                  <a:pt x="3083" y="6513"/>
                  <a:pt x="3189" y="6584"/>
                  <a:pt x="3306" y="6633"/>
                </a:cubicBezTo>
                <a:lnTo>
                  <a:pt x="3306" y="6633"/>
                </a:lnTo>
                <a:cubicBezTo>
                  <a:pt x="3423" y="6681"/>
                  <a:pt x="3548" y="6706"/>
                  <a:pt x="3674" y="6706"/>
                </a:cubicBezTo>
                <a:lnTo>
                  <a:pt x="3674" y="6706"/>
                </a:lnTo>
                <a:lnTo>
                  <a:pt x="15895" y="6706"/>
                </a:lnTo>
                <a:lnTo>
                  <a:pt x="15895" y="6706"/>
                </a:lnTo>
                <a:lnTo>
                  <a:pt x="15895" y="6706"/>
                </a:lnTo>
                <a:cubicBezTo>
                  <a:pt x="16021" y="6706"/>
                  <a:pt x="16146" y="6681"/>
                  <a:pt x="16263" y="6633"/>
                </a:cubicBezTo>
                <a:lnTo>
                  <a:pt x="16263" y="6633"/>
                </a:lnTo>
                <a:cubicBezTo>
                  <a:pt x="16380" y="6584"/>
                  <a:pt x="16486" y="6513"/>
                  <a:pt x="16576" y="6424"/>
                </a:cubicBezTo>
                <a:lnTo>
                  <a:pt x="16576" y="6424"/>
                </a:lnTo>
                <a:cubicBezTo>
                  <a:pt x="16665" y="6334"/>
                  <a:pt x="16736" y="6228"/>
                  <a:pt x="16784" y="6111"/>
                </a:cubicBezTo>
                <a:lnTo>
                  <a:pt x="16784" y="6111"/>
                </a:lnTo>
                <a:cubicBezTo>
                  <a:pt x="16833" y="5995"/>
                  <a:pt x="16857" y="5869"/>
                  <a:pt x="16857" y="5743"/>
                </a:cubicBezTo>
                <a:lnTo>
                  <a:pt x="16857" y="5743"/>
                </a:lnTo>
                <a:cubicBezTo>
                  <a:pt x="16857" y="5617"/>
                  <a:pt x="16833" y="5491"/>
                  <a:pt x="16784" y="5375"/>
                </a:cubicBezTo>
                <a:lnTo>
                  <a:pt x="16784" y="5375"/>
                </a:lnTo>
                <a:cubicBezTo>
                  <a:pt x="16736" y="5258"/>
                  <a:pt x="16665" y="5151"/>
                  <a:pt x="16576" y="5062"/>
                </a:cubicBezTo>
                <a:lnTo>
                  <a:pt x="16576" y="5062"/>
                </a:lnTo>
                <a:cubicBezTo>
                  <a:pt x="16486" y="4973"/>
                  <a:pt x="16380" y="4902"/>
                  <a:pt x="16263" y="4853"/>
                </a:cubicBezTo>
                <a:lnTo>
                  <a:pt x="16263" y="4853"/>
                </a:lnTo>
                <a:cubicBezTo>
                  <a:pt x="16146" y="4805"/>
                  <a:pt x="16021" y="4780"/>
                  <a:pt x="15895" y="4780"/>
                </a:cubicBezTo>
                <a:lnTo>
                  <a:pt x="15895" y="4779"/>
                </a:lnTo>
                <a:lnTo>
                  <a:pt x="15895" y="4779"/>
                </a:lnTo>
                <a:cubicBezTo>
                  <a:pt x="15584" y="4778"/>
                  <a:pt x="15277" y="4716"/>
                  <a:pt x="14990" y="4598"/>
                </a:cubicBezTo>
                <a:lnTo>
                  <a:pt x="14990" y="4598"/>
                </a:lnTo>
                <a:cubicBezTo>
                  <a:pt x="14700" y="4477"/>
                  <a:pt x="14437" y="4302"/>
                  <a:pt x="14215" y="4080"/>
                </a:cubicBezTo>
                <a:lnTo>
                  <a:pt x="14215" y="4080"/>
                </a:lnTo>
                <a:cubicBezTo>
                  <a:pt x="13993" y="3858"/>
                  <a:pt x="13817" y="3595"/>
                  <a:pt x="13696" y="3305"/>
                </a:cubicBezTo>
                <a:lnTo>
                  <a:pt x="13696" y="3305"/>
                </a:lnTo>
                <a:cubicBezTo>
                  <a:pt x="13576" y="3015"/>
                  <a:pt x="13515" y="2704"/>
                  <a:pt x="13515" y="2390"/>
                </a:cubicBezTo>
                <a:lnTo>
                  <a:pt x="13515" y="2390"/>
                </a:lnTo>
                <a:cubicBezTo>
                  <a:pt x="13515" y="2077"/>
                  <a:pt x="13576" y="1766"/>
                  <a:pt x="13696" y="1476"/>
                </a:cubicBezTo>
                <a:lnTo>
                  <a:pt x="13696" y="1476"/>
                </a:lnTo>
                <a:cubicBezTo>
                  <a:pt x="13817" y="1186"/>
                  <a:pt x="13993" y="922"/>
                  <a:pt x="14215" y="700"/>
                </a:cubicBezTo>
                <a:lnTo>
                  <a:pt x="14215" y="700"/>
                </a:lnTo>
                <a:cubicBezTo>
                  <a:pt x="14437" y="478"/>
                  <a:pt x="14700" y="303"/>
                  <a:pt x="14990" y="182"/>
                </a:cubicBezTo>
                <a:lnTo>
                  <a:pt x="14990" y="182"/>
                </a:lnTo>
                <a:cubicBezTo>
                  <a:pt x="15278" y="63"/>
                  <a:pt x="15588" y="1"/>
                  <a:pt x="15900" y="0"/>
                </a:cubicBezTo>
                <a:lnTo>
                  <a:pt x="15900" y="0"/>
                </a:lnTo>
                <a:lnTo>
                  <a:pt x="15905" y="0"/>
                </a:lnTo>
                <a:lnTo>
                  <a:pt x="19569" y="0"/>
                </a:lnTo>
                <a:lnTo>
                  <a:pt x="19569" y="1427"/>
                </a:lnTo>
                <a:lnTo>
                  <a:pt x="15905" y="1427"/>
                </a:lnTo>
                <a:lnTo>
                  <a:pt x="15905" y="1428"/>
                </a:lnTo>
                <a:lnTo>
                  <a:pt x="15905" y="1428"/>
                </a:lnTo>
                <a:cubicBezTo>
                  <a:pt x="15778" y="1428"/>
                  <a:pt x="15653" y="1452"/>
                  <a:pt x="15537" y="1501"/>
                </a:cubicBezTo>
                <a:lnTo>
                  <a:pt x="15537" y="1501"/>
                </a:lnTo>
                <a:cubicBezTo>
                  <a:pt x="15420" y="1550"/>
                  <a:pt x="15313" y="1620"/>
                  <a:pt x="15224" y="1710"/>
                </a:cubicBezTo>
                <a:lnTo>
                  <a:pt x="15224" y="1710"/>
                </a:lnTo>
                <a:cubicBezTo>
                  <a:pt x="15135" y="1799"/>
                  <a:pt x="15064" y="1906"/>
                  <a:pt x="15015" y="2022"/>
                </a:cubicBezTo>
                <a:lnTo>
                  <a:pt x="15015" y="2022"/>
                </a:lnTo>
                <a:cubicBezTo>
                  <a:pt x="14967" y="2139"/>
                  <a:pt x="14942" y="2264"/>
                  <a:pt x="14942" y="2390"/>
                </a:cubicBezTo>
                <a:lnTo>
                  <a:pt x="14942" y="2390"/>
                </a:lnTo>
                <a:cubicBezTo>
                  <a:pt x="14942" y="2517"/>
                  <a:pt x="14967" y="2642"/>
                  <a:pt x="15015" y="2759"/>
                </a:cubicBezTo>
                <a:lnTo>
                  <a:pt x="15015" y="2759"/>
                </a:lnTo>
                <a:cubicBezTo>
                  <a:pt x="15064" y="2876"/>
                  <a:pt x="15135" y="2982"/>
                  <a:pt x="15224" y="3071"/>
                </a:cubicBezTo>
                <a:lnTo>
                  <a:pt x="15224" y="3071"/>
                </a:lnTo>
                <a:cubicBezTo>
                  <a:pt x="15313" y="3160"/>
                  <a:pt x="15420" y="3231"/>
                  <a:pt x="15537" y="3280"/>
                </a:cubicBezTo>
                <a:lnTo>
                  <a:pt x="15537" y="3280"/>
                </a:lnTo>
                <a:cubicBezTo>
                  <a:pt x="15653" y="3329"/>
                  <a:pt x="15779" y="3353"/>
                  <a:pt x="15905" y="3353"/>
                </a:cubicBezTo>
                <a:lnTo>
                  <a:pt x="15905" y="3354"/>
                </a:lnTo>
                <a:lnTo>
                  <a:pt x="15905" y="3354"/>
                </a:lnTo>
                <a:cubicBezTo>
                  <a:pt x="16215" y="3355"/>
                  <a:pt x="16523" y="3417"/>
                  <a:pt x="16809" y="3536"/>
                </a:cubicBezTo>
                <a:lnTo>
                  <a:pt x="16809" y="3536"/>
                </a:lnTo>
                <a:cubicBezTo>
                  <a:pt x="17099" y="3656"/>
                  <a:pt x="17363" y="3831"/>
                  <a:pt x="17585" y="4053"/>
                </a:cubicBezTo>
                <a:lnTo>
                  <a:pt x="17585" y="4053"/>
                </a:lnTo>
                <a:cubicBezTo>
                  <a:pt x="17807" y="4275"/>
                  <a:pt x="17983" y="4538"/>
                  <a:pt x="18103" y="4829"/>
                </a:cubicBezTo>
                <a:lnTo>
                  <a:pt x="18103" y="4829"/>
                </a:lnTo>
                <a:cubicBezTo>
                  <a:pt x="18223" y="5118"/>
                  <a:pt x="18285" y="5429"/>
                  <a:pt x="18285" y="5743"/>
                </a:cubicBezTo>
                <a:lnTo>
                  <a:pt x="18285" y="5743"/>
                </a:lnTo>
                <a:cubicBezTo>
                  <a:pt x="18285" y="6057"/>
                  <a:pt x="18223" y="6368"/>
                  <a:pt x="18103" y="6658"/>
                </a:cubicBezTo>
                <a:lnTo>
                  <a:pt x="18103" y="6658"/>
                </a:lnTo>
                <a:cubicBezTo>
                  <a:pt x="17983" y="6947"/>
                  <a:pt x="17807" y="7211"/>
                  <a:pt x="17585" y="7433"/>
                </a:cubicBezTo>
                <a:lnTo>
                  <a:pt x="17585" y="7433"/>
                </a:lnTo>
                <a:cubicBezTo>
                  <a:pt x="17363" y="7655"/>
                  <a:pt x="17099" y="7831"/>
                  <a:pt x="16809" y="7951"/>
                </a:cubicBezTo>
                <a:lnTo>
                  <a:pt x="16809" y="7951"/>
                </a:lnTo>
                <a:cubicBezTo>
                  <a:pt x="16524" y="8069"/>
                  <a:pt x="16219" y="8131"/>
                  <a:pt x="15910" y="8133"/>
                </a:cubicBezTo>
                <a:lnTo>
                  <a:pt x="15910" y="8133"/>
                </a:lnTo>
                <a:lnTo>
                  <a:pt x="3670" y="8133"/>
                </a:lnTo>
                <a:lnTo>
                  <a:pt x="3670" y="8133"/>
                </a:lnTo>
                <a:lnTo>
                  <a:pt x="3670" y="8133"/>
                </a:lnTo>
                <a:cubicBezTo>
                  <a:pt x="3357" y="8133"/>
                  <a:pt x="3048" y="8071"/>
                  <a:pt x="2760" y="7951"/>
                </a:cubicBezTo>
                <a:lnTo>
                  <a:pt x="2760" y="7951"/>
                </a:lnTo>
                <a:cubicBezTo>
                  <a:pt x="2470" y="7831"/>
                  <a:pt x="2207" y="7655"/>
                  <a:pt x="1984" y="7433"/>
                </a:cubicBezTo>
                <a:lnTo>
                  <a:pt x="1984" y="7433"/>
                </a:lnTo>
                <a:cubicBezTo>
                  <a:pt x="1763" y="7211"/>
                  <a:pt x="1586" y="6947"/>
                  <a:pt x="1466" y="6658"/>
                </a:cubicBezTo>
                <a:lnTo>
                  <a:pt x="1466" y="6658"/>
                </a:lnTo>
                <a:cubicBezTo>
                  <a:pt x="1346" y="6368"/>
                  <a:pt x="1284" y="6057"/>
                  <a:pt x="1284" y="5743"/>
                </a:cubicBezTo>
                <a:lnTo>
                  <a:pt x="1284" y="5743"/>
                </a:lnTo>
                <a:cubicBezTo>
                  <a:pt x="1284" y="5429"/>
                  <a:pt x="1346" y="5118"/>
                  <a:pt x="1466" y="4829"/>
                </a:cubicBezTo>
                <a:lnTo>
                  <a:pt x="1466" y="4829"/>
                </a:lnTo>
                <a:cubicBezTo>
                  <a:pt x="1586" y="4538"/>
                  <a:pt x="1763" y="4275"/>
                  <a:pt x="1984" y="4053"/>
                </a:cubicBezTo>
                <a:lnTo>
                  <a:pt x="1984" y="4053"/>
                </a:lnTo>
                <a:cubicBezTo>
                  <a:pt x="2207" y="3831"/>
                  <a:pt x="2470" y="3656"/>
                  <a:pt x="2760" y="3536"/>
                </a:cubicBezTo>
                <a:lnTo>
                  <a:pt x="2760" y="3536"/>
                </a:lnTo>
                <a:cubicBezTo>
                  <a:pt x="3047" y="3417"/>
                  <a:pt x="3354" y="3355"/>
                  <a:pt x="3665" y="3354"/>
                </a:cubicBezTo>
                <a:lnTo>
                  <a:pt x="3665" y="3353"/>
                </a:lnTo>
                <a:lnTo>
                  <a:pt x="3665" y="3353"/>
                </a:lnTo>
                <a:cubicBezTo>
                  <a:pt x="3791" y="3353"/>
                  <a:pt x="3916" y="3329"/>
                  <a:pt x="4033" y="3280"/>
                </a:cubicBezTo>
                <a:lnTo>
                  <a:pt x="4033" y="3280"/>
                </a:lnTo>
                <a:cubicBezTo>
                  <a:pt x="4149" y="3231"/>
                  <a:pt x="4256" y="3160"/>
                  <a:pt x="4345" y="3071"/>
                </a:cubicBezTo>
                <a:lnTo>
                  <a:pt x="4345" y="3071"/>
                </a:lnTo>
                <a:cubicBezTo>
                  <a:pt x="4435" y="2982"/>
                  <a:pt x="4505" y="2876"/>
                  <a:pt x="4554" y="2759"/>
                </a:cubicBezTo>
                <a:lnTo>
                  <a:pt x="4554" y="2759"/>
                </a:lnTo>
                <a:cubicBezTo>
                  <a:pt x="4602" y="2642"/>
                  <a:pt x="4627" y="2517"/>
                  <a:pt x="4627" y="2390"/>
                </a:cubicBezTo>
                <a:lnTo>
                  <a:pt x="4627" y="2390"/>
                </a:lnTo>
                <a:cubicBezTo>
                  <a:pt x="4627" y="2264"/>
                  <a:pt x="4602" y="2139"/>
                  <a:pt x="4554" y="2022"/>
                </a:cubicBezTo>
                <a:lnTo>
                  <a:pt x="4554" y="2022"/>
                </a:lnTo>
                <a:cubicBezTo>
                  <a:pt x="4505" y="1906"/>
                  <a:pt x="4435" y="1799"/>
                  <a:pt x="4345" y="1710"/>
                </a:cubicBezTo>
                <a:lnTo>
                  <a:pt x="4345" y="1710"/>
                </a:lnTo>
                <a:cubicBezTo>
                  <a:pt x="4256" y="1620"/>
                  <a:pt x="4149" y="1550"/>
                  <a:pt x="4033" y="1501"/>
                </a:cubicBezTo>
                <a:lnTo>
                  <a:pt x="4033" y="1501"/>
                </a:lnTo>
                <a:cubicBezTo>
                  <a:pt x="3916" y="1452"/>
                  <a:pt x="3791" y="1428"/>
                  <a:pt x="3665" y="1428"/>
                </a:cubicBezTo>
                <a:lnTo>
                  <a:pt x="3665" y="1427"/>
                </a:lnTo>
                <a:lnTo>
                  <a:pt x="0" y="142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B71C3A8-608A-324C-8FE6-50E3752CC9CD}"/>
              </a:ext>
            </a:extLst>
          </p:cNvPr>
          <p:cNvSpPr/>
          <p:nvPr/>
        </p:nvSpPr>
        <p:spPr>
          <a:xfrm>
            <a:off x="2141286" y="5256668"/>
            <a:ext cx="20096564" cy="6981406"/>
          </a:xfrm>
          <a:custGeom>
            <a:avLst/>
            <a:gdLst>
              <a:gd name="connsiteX0" fmla="*/ 0 w 24410505"/>
              <a:gd name="connsiteY0" fmla="*/ 100693 h 8951552"/>
              <a:gd name="connsiteX1" fmla="*/ 4532244 w 24410505"/>
              <a:gd name="connsiteY1" fmla="*/ 219963 h 8951552"/>
              <a:gd name="connsiteX2" fmla="*/ 6758609 w 24410505"/>
              <a:gd name="connsiteY2" fmla="*/ 2048763 h 8951552"/>
              <a:gd name="connsiteX3" fmla="*/ 4770783 w 24410505"/>
              <a:gd name="connsiteY3" fmla="*/ 4394398 h 8951552"/>
              <a:gd name="connsiteX4" fmla="*/ 2385392 w 24410505"/>
              <a:gd name="connsiteY4" fmla="*/ 6541250 h 8951552"/>
              <a:gd name="connsiteX5" fmla="*/ 3975653 w 24410505"/>
              <a:gd name="connsiteY5" fmla="*/ 8608589 h 8951552"/>
              <a:gd name="connsiteX6" fmla="*/ 20395096 w 24410505"/>
              <a:gd name="connsiteY6" fmla="*/ 8727858 h 8951552"/>
              <a:gd name="connsiteX7" fmla="*/ 21826331 w 24410505"/>
              <a:gd name="connsiteY7" fmla="*/ 6382224 h 8951552"/>
              <a:gd name="connsiteX8" fmla="*/ 19599966 w 24410505"/>
              <a:gd name="connsiteY8" fmla="*/ 4235371 h 8951552"/>
              <a:gd name="connsiteX9" fmla="*/ 17771166 w 24410505"/>
              <a:gd name="connsiteY9" fmla="*/ 1770467 h 8951552"/>
              <a:gd name="connsiteX10" fmla="*/ 19838505 w 24410505"/>
              <a:gd name="connsiteY10" fmla="*/ 180206 h 8951552"/>
              <a:gd name="connsiteX11" fmla="*/ 24410505 w 24410505"/>
              <a:gd name="connsiteY11" fmla="*/ 140450 h 8951552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5758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770783 w 24410505"/>
              <a:gd name="connsiteY3" fmla="*/ 43868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808883 w 24410505"/>
              <a:gd name="connsiteY3" fmla="*/ 42725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27398"/>
              <a:gd name="connsiteX1" fmla="*/ 4566111 w 24410505"/>
              <a:gd name="connsiteY1" fmla="*/ 161571 h 8927398"/>
              <a:gd name="connsiteX2" fmla="*/ 6701459 w 24410505"/>
              <a:gd name="connsiteY2" fmla="*/ 2060221 h 8927398"/>
              <a:gd name="connsiteX3" fmla="*/ 4808883 w 24410505"/>
              <a:gd name="connsiteY3" fmla="*/ 4272506 h 8927398"/>
              <a:gd name="connsiteX4" fmla="*/ 2575892 w 24410505"/>
              <a:gd name="connsiteY4" fmla="*/ 6533658 h 8927398"/>
              <a:gd name="connsiteX5" fmla="*/ 4413803 w 24410505"/>
              <a:gd name="connsiteY5" fmla="*/ 8562897 h 8927398"/>
              <a:gd name="connsiteX6" fmla="*/ 20395096 w 24410505"/>
              <a:gd name="connsiteY6" fmla="*/ 8720266 h 8927398"/>
              <a:gd name="connsiteX7" fmla="*/ 21826331 w 24410505"/>
              <a:gd name="connsiteY7" fmla="*/ 6374632 h 8927398"/>
              <a:gd name="connsiteX8" fmla="*/ 19599966 w 24410505"/>
              <a:gd name="connsiteY8" fmla="*/ 4227779 h 8927398"/>
              <a:gd name="connsiteX9" fmla="*/ 17771166 w 24410505"/>
              <a:gd name="connsiteY9" fmla="*/ 1762875 h 8927398"/>
              <a:gd name="connsiteX10" fmla="*/ 19838505 w 24410505"/>
              <a:gd name="connsiteY10" fmla="*/ 172614 h 8927398"/>
              <a:gd name="connsiteX11" fmla="*/ 24410505 w 24410505"/>
              <a:gd name="connsiteY11" fmla="*/ 132858 h 8927398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38505 w 24436629"/>
              <a:gd name="connsiteY10" fmla="*/ 172614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31978 w 24436629"/>
              <a:gd name="connsiteY9" fmla="*/ 212863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613029 w 24436629"/>
              <a:gd name="connsiteY8" fmla="*/ 441065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47247"/>
              <a:gd name="connsiteX1" fmla="*/ 4566111 w 24436629"/>
              <a:gd name="connsiteY1" fmla="*/ 161571 h 8847247"/>
              <a:gd name="connsiteX2" fmla="*/ 6701459 w 24436629"/>
              <a:gd name="connsiteY2" fmla="*/ 2060221 h 8847247"/>
              <a:gd name="connsiteX3" fmla="*/ 4808883 w 24436629"/>
              <a:gd name="connsiteY3" fmla="*/ 4272506 h 8847247"/>
              <a:gd name="connsiteX4" fmla="*/ 2575892 w 24436629"/>
              <a:gd name="connsiteY4" fmla="*/ 6533658 h 8847247"/>
              <a:gd name="connsiteX5" fmla="*/ 4413803 w 24436629"/>
              <a:gd name="connsiteY5" fmla="*/ 8562897 h 8847247"/>
              <a:gd name="connsiteX6" fmla="*/ 20395096 w 24436629"/>
              <a:gd name="connsiteY6" fmla="*/ 8720266 h 8847247"/>
              <a:gd name="connsiteX7" fmla="*/ 21930835 w 24436629"/>
              <a:gd name="connsiteY7" fmla="*/ 6413821 h 8847247"/>
              <a:gd name="connsiteX8" fmla="*/ 19613029 w 24436629"/>
              <a:gd name="connsiteY8" fmla="*/ 4410659 h 8847247"/>
              <a:gd name="connsiteX9" fmla="*/ 17745040 w 24436629"/>
              <a:gd name="connsiteY9" fmla="*/ 2259264 h 8847247"/>
              <a:gd name="connsiteX10" fmla="*/ 19825441 w 24436629"/>
              <a:gd name="connsiteY10" fmla="*/ 211802 h 8847247"/>
              <a:gd name="connsiteX11" fmla="*/ 24436629 w 24436629"/>
              <a:gd name="connsiteY11" fmla="*/ 237361 h 8847247"/>
              <a:gd name="connsiteX0" fmla="*/ 0 w 24436629"/>
              <a:gd name="connsiteY0" fmla="*/ 93101 h 8824447"/>
              <a:gd name="connsiteX1" fmla="*/ 4566111 w 24436629"/>
              <a:gd name="connsiteY1" fmla="*/ 161571 h 8824447"/>
              <a:gd name="connsiteX2" fmla="*/ 6701459 w 24436629"/>
              <a:gd name="connsiteY2" fmla="*/ 2060221 h 8824447"/>
              <a:gd name="connsiteX3" fmla="*/ 4808883 w 24436629"/>
              <a:gd name="connsiteY3" fmla="*/ 4272506 h 8824447"/>
              <a:gd name="connsiteX4" fmla="*/ 2575892 w 24436629"/>
              <a:gd name="connsiteY4" fmla="*/ 6533658 h 8824447"/>
              <a:gd name="connsiteX5" fmla="*/ 4413803 w 24436629"/>
              <a:gd name="connsiteY5" fmla="*/ 8562897 h 8824447"/>
              <a:gd name="connsiteX6" fmla="*/ 20003211 w 24436629"/>
              <a:gd name="connsiteY6" fmla="*/ 8563512 h 8824447"/>
              <a:gd name="connsiteX7" fmla="*/ 21930835 w 24436629"/>
              <a:gd name="connsiteY7" fmla="*/ 6413821 h 8824447"/>
              <a:gd name="connsiteX8" fmla="*/ 19613029 w 24436629"/>
              <a:gd name="connsiteY8" fmla="*/ 4410659 h 8824447"/>
              <a:gd name="connsiteX9" fmla="*/ 17745040 w 24436629"/>
              <a:gd name="connsiteY9" fmla="*/ 2259264 h 8824447"/>
              <a:gd name="connsiteX10" fmla="*/ 19825441 w 24436629"/>
              <a:gd name="connsiteY10" fmla="*/ 211802 h 8824447"/>
              <a:gd name="connsiteX11" fmla="*/ 24436629 w 24436629"/>
              <a:gd name="connsiteY11" fmla="*/ 237361 h 8824447"/>
              <a:gd name="connsiteX0" fmla="*/ 0 w 24436629"/>
              <a:gd name="connsiteY0" fmla="*/ 93101 h 8722249"/>
              <a:gd name="connsiteX1" fmla="*/ 4566111 w 24436629"/>
              <a:gd name="connsiteY1" fmla="*/ 161571 h 8722249"/>
              <a:gd name="connsiteX2" fmla="*/ 6701459 w 24436629"/>
              <a:gd name="connsiteY2" fmla="*/ 2060221 h 8722249"/>
              <a:gd name="connsiteX3" fmla="*/ 4808883 w 24436629"/>
              <a:gd name="connsiteY3" fmla="*/ 4272506 h 8722249"/>
              <a:gd name="connsiteX4" fmla="*/ 2575892 w 24436629"/>
              <a:gd name="connsiteY4" fmla="*/ 6533658 h 8722249"/>
              <a:gd name="connsiteX5" fmla="*/ 4413803 w 24436629"/>
              <a:gd name="connsiteY5" fmla="*/ 8562897 h 8722249"/>
              <a:gd name="connsiteX6" fmla="*/ 20003211 w 24436629"/>
              <a:gd name="connsiteY6" fmla="*/ 8563512 h 8722249"/>
              <a:gd name="connsiteX7" fmla="*/ 21930835 w 24436629"/>
              <a:gd name="connsiteY7" fmla="*/ 6413821 h 8722249"/>
              <a:gd name="connsiteX8" fmla="*/ 19613029 w 24436629"/>
              <a:gd name="connsiteY8" fmla="*/ 4410659 h 8722249"/>
              <a:gd name="connsiteX9" fmla="*/ 17745040 w 24436629"/>
              <a:gd name="connsiteY9" fmla="*/ 2259264 h 8722249"/>
              <a:gd name="connsiteX10" fmla="*/ 19825441 w 24436629"/>
              <a:gd name="connsiteY10" fmla="*/ 211802 h 8722249"/>
              <a:gd name="connsiteX11" fmla="*/ 24436629 w 24436629"/>
              <a:gd name="connsiteY11" fmla="*/ 237361 h 8722249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9 w 24436632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8 w 24436632"/>
              <a:gd name="connsiteY11" fmla="*/ 224299 h 8571320"/>
              <a:gd name="connsiteX0" fmla="*/ 0 w 24423569"/>
              <a:gd name="connsiteY0" fmla="*/ 93101 h 8571320"/>
              <a:gd name="connsiteX1" fmla="*/ 4566111 w 24423569"/>
              <a:gd name="connsiteY1" fmla="*/ 161571 h 8571320"/>
              <a:gd name="connsiteX2" fmla="*/ 6701459 w 24423569"/>
              <a:gd name="connsiteY2" fmla="*/ 2060221 h 8571320"/>
              <a:gd name="connsiteX3" fmla="*/ 4808883 w 24423569"/>
              <a:gd name="connsiteY3" fmla="*/ 4272506 h 8571320"/>
              <a:gd name="connsiteX4" fmla="*/ 2575892 w 24423569"/>
              <a:gd name="connsiteY4" fmla="*/ 6533658 h 8571320"/>
              <a:gd name="connsiteX5" fmla="*/ 4413803 w 24423569"/>
              <a:gd name="connsiteY5" fmla="*/ 8562897 h 8571320"/>
              <a:gd name="connsiteX6" fmla="*/ 20003211 w 24423569"/>
              <a:gd name="connsiteY6" fmla="*/ 8563512 h 8571320"/>
              <a:gd name="connsiteX7" fmla="*/ 21930835 w 24423569"/>
              <a:gd name="connsiteY7" fmla="*/ 6413821 h 8571320"/>
              <a:gd name="connsiteX8" fmla="*/ 19613029 w 24423569"/>
              <a:gd name="connsiteY8" fmla="*/ 4410659 h 8571320"/>
              <a:gd name="connsiteX9" fmla="*/ 17745040 w 24423569"/>
              <a:gd name="connsiteY9" fmla="*/ 2259264 h 8571320"/>
              <a:gd name="connsiteX10" fmla="*/ 19825441 w 24423569"/>
              <a:gd name="connsiteY10" fmla="*/ 211802 h 8571320"/>
              <a:gd name="connsiteX11" fmla="*/ 24423565 w 24423569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0 h 8478219"/>
              <a:gd name="connsiteX1" fmla="*/ 4566111 w 24423568"/>
              <a:gd name="connsiteY1" fmla="*/ 68470 h 8478219"/>
              <a:gd name="connsiteX2" fmla="*/ 6701459 w 24423568"/>
              <a:gd name="connsiteY2" fmla="*/ 1967120 h 8478219"/>
              <a:gd name="connsiteX3" fmla="*/ 4808883 w 24423568"/>
              <a:gd name="connsiteY3" fmla="*/ 4179405 h 8478219"/>
              <a:gd name="connsiteX4" fmla="*/ 2575892 w 24423568"/>
              <a:gd name="connsiteY4" fmla="*/ 6440557 h 8478219"/>
              <a:gd name="connsiteX5" fmla="*/ 4413803 w 24423568"/>
              <a:gd name="connsiteY5" fmla="*/ 8469796 h 8478219"/>
              <a:gd name="connsiteX6" fmla="*/ 20003211 w 24423568"/>
              <a:gd name="connsiteY6" fmla="*/ 8470411 h 8478219"/>
              <a:gd name="connsiteX7" fmla="*/ 21930835 w 24423568"/>
              <a:gd name="connsiteY7" fmla="*/ 6320720 h 8478219"/>
              <a:gd name="connsiteX8" fmla="*/ 19613029 w 24423568"/>
              <a:gd name="connsiteY8" fmla="*/ 4317558 h 8478219"/>
              <a:gd name="connsiteX9" fmla="*/ 17745040 w 24423568"/>
              <a:gd name="connsiteY9" fmla="*/ 2166163 h 8478219"/>
              <a:gd name="connsiteX10" fmla="*/ 19825441 w 24423568"/>
              <a:gd name="connsiteY10" fmla="*/ 118701 h 8478219"/>
              <a:gd name="connsiteX11" fmla="*/ 24423565 w 24423568"/>
              <a:gd name="connsiteY11" fmla="*/ 65884 h 8478219"/>
              <a:gd name="connsiteX0" fmla="*/ 0 w 24383521"/>
              <a:gd name="connsiteY0" fmla="*/ 93101 h 8571320"/>
              <a:gd name="connsiteX1" fmla="*/ 4526064 w 24383521"/>
              <a:gd name="connsiteY1" fmla="*/ 161571 h 8571320"/>
              <a:gd name="connsiteX2" fmla="*/ 6661412 w 24383521"/>
              <a:gd name="connsiteY2" fmla="*/ 2060221 h 8571320"/>
              <a:gd name="connsiteX3" fmla="*/ 4768836 w 24383521"/>
              <a:gd name="connsiteY3" fmla="*/ 4272506 h 8571320"/>
              <a:gd name="connsiteX4" fmla="*/ 2535845 w 24383521"/>
              <a:gd name="connsiteY4" fmla="*/ 6533658 h 8571320"/>
              <a:gd name="connsiteX5" fmla="*/ 4373756 w 24383521"/>
              <a:gd name="connsiteY5" fmla="*/ 8562897 h 8571320"/>
              <a:gd name="connsiteX6" fmla="*/ 19963164 w 24383521"/>
              <a:gd name="connsiteY6" fmla="*/ 8563512 h 8571320"/>
              <a:gd name="connsiteX7" fmla="*/ 21890788 w 24383521"/>
              <a:gd name="connsiteY7" fmla="*/ 6413821 h 8571320"/>
              <a:gd name="connsiteX8" fmla="*/ 19572982 w 24383521"/>
              <a:gd name="connsiteY8" fmla="*/ 4410659 h 8571320"/>
              <a:gd name="connsiteX9" fmla="*/ 17704993 w 24383521"/>
              <a:gd name="connsiteY9" fmla="*/ 2259264 h 8571320"/>
              <a:gd name="connsiteX10" fmla="*/ 19785394 w 24383521"/>
              <a:gd name="connsiteY10" fmla="*/ 211802 h 8571320"/>
              <a:gd name="connsiteX11" fmla="*/ 24383518 w 24383521"/>
              <a:gd name="connsiteY11" fmla="*/ 158985 h 8571320"/>
              <a:gd name="connsiteX0" fmla="*/ 0 w 24383521"/>
              <a:gd name="connsiteY0" fmla="*/ 96706 h 8574925"/>
              <a:gd name="connsiteX1" fmla="*/ 4526064 w 24383521"/>
              <a:gd name="connsiteY1" fmla="*/ 165176 h 8574925"/>
              <a:gd name="connsiteX2" fmla="*/ 6661412 w 24383521"/>
              <a:gd name="connsiteY2" fmla="*/ 2063826 h 8574925"/>
              <a:gd name="connsiteX3" fmla="*/ 4768836 w 24383521"/>
              <a:gd name="connsiteY3" fmla="*/ 4276111 h 8574925"/>
              <a:gd name="connsiteX4" fmla="*/ 2535845 w 24383521"/>
              <a:gd name="connsiteY4" fmla="*/ 6537263 h 8574925"/>
              <a:gd name="connsiteX5" fmla="*/ 4373756 w 24383521"/>
              <a:gd name="connsiteY5" fmla="*/ 8566502 h 8574925"/>
              <a:gd name="connsiteX6" fmla="*/ 19963164 w 24383521"/>
              <a:gd name="connsiteY6" fmla="*/ 8567117 h 8574925"/>
              <a:gd name="connsiteX7" fmla="*/ 21890788 w 24383521"/>
              <a:gd name="connsiteY7" fmla="*/ 6417426 h 8574925"/>
              <a:gd name="connsiteX8" fmla="*/ 19572982 w 24383521"/>
              <a:gd name="connsiteY8" fmla="*/ 4414264 h 8574925"/>
              <a:gd name="connsiteX9" fmla="*/ 17704993 w 24383521"/>
              <a:gd name="connsiteY9" fmla="*/ 2262869 h 8574925"/>
              <a:gd name="connsiteX10" fmla="*/ 19785394 w 24383521"/>
              <a:gd name="connsiteY10" fmla="*/ 215407 h 8574925"/>
              <a:gd name="connsiteX11" fmla="*/ 24383518 w 24383521"/>
              <a:gd name="connsiteY11" fmla="*/ 162590 h 8574925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3521" h="8470665">
                <a:moveTo>
                  <a:pt x="0" y="0"/>
                </a:moveTo>
                <a:cubicBezTo>
                  <a:pt x="6480" y="2480"/>
                  <a:pt x="4517113" y="60990"/>
                  <a:pt x="4526064" y="68470"/>
                </a:cubicBezTo>
                <a:cubicBezTo>
                  <a:pt x="4535015" y="75950"/>
                  <a:pt x="6659932" y="145220"/>
                  <a:pt x="6661412" y="1967120"/>
                </a:cubicBezTo>
                <a:cubicBezTo>
                  <a:pt x="6662892" y="3789020"/>
                  <a:pt x="4772025" y="4183287"/>
                  <a:pt x="4768836" y="4179405"/>
                </a:cubicBezTo>
                <a:cubicBezTo>
                  <a:pt x="4765647" y="4175523"/>
                  <a:pt x="2504476" y="4351005"/>
                  <a:pt x="2535845" y="6440557"/>
                </a:cubicBezTo>
                <a:cubicBezTo>
                  <a:pt x="2567214" y="8530109"/>
                  <a:pt x="4343031" y="8471121"/>
                  <a:pt x="4373756" y="8469796"/>
                </a:cubicBezTo>
                <a:cubicBezTo>
                  <a:pt x="4404481" y="8468471"/>
                  <a:pt x="19908780" y="8471539"/>
                  <a:pt x="19963164" y="8470411"/>
                </a:cubicBezTo>
                <a:cubicBezTo>
                  <a:pt x="20017548" y="8469283"/>
                  <a:pt x="21867266" y="8416706"/>
                  <a:pt x="21890788" y="6320720"/>
                </a:cubicBezTo>
                <a:cubicBezTo>
                  <a:pt x="21914310" y="4224734"/>
                  <a:pt x="19590487" y="4324041"/>
                  <a:pt x="19572982" y="4317558"/>
                </a:cubicBezTo>
                <a:cubicBezTo>
                  <a:pt x="19555477" y="4311075"/>
                  <a:pt x="17697024" y="4274149"/>
                  <a:pt x="17704993" y="2166163"/>
                </a:cubicBezTo>
                <a:cubicBezTo>
                  <a:pt x="17712962" y="58177"/>
                  <a:pt x="19770730" y="122439"/>
                  <a:pt x="19785394" y="118701"/>
                </a:cubicBezTo>
                <a:cubicBezTo>
                  <a:pt x="19800058" y="114963"/>
                  <a:pt x="24388157" y="67492"/>
                  <a:pt x="24383518" y="6588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114">
            <a:extLst>
              <a:ext uri="{FF2B5EF4-FFF2-40B4-BE49-F238E27FC236}">
                <a16:creationId xmlns:a16="http://schemas.microsoft.com/office/drawing/2014/main" id="{DA538812-3D52-7A48-82B7-C90DC3B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591" y="2757604"/>
            <a:ext cx="1830478" cy="2364632"/>
          </a:xfrm>
          <a:custGeom>
            <a:avLst/>
            <a:gdLst>
              <a:gd name="T0" fmla="*/ 271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7 w 1240"/>
              <a:gd name="T7" fmla="*/ 51 h 1602"/>
              <a:gd name="T8" fmla="*/ 1017 w 1240"/>
              <a:gd name="T9" fmla="*/ 660 h 1602"/>
              <a:gd name="T10" fmla="*/ 1017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1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1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5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1" y="1601"/>
                  <a:pt x="598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5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7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116">
            <a:extLst>
              <a:ext uri="{FF2B5EF4-FFF2-40B4-BE49-F238E27FC236}">
                <a16:creationId xmlns:a16="http://schemas.microsoft.com/office/drawing/2014/main" id="{55FFA72A-0889-0947-B4ED-800A62F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128" y="8855927"/>
            <a:ext cx="1830474" cy="2364634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7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5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18">
            <a:extLst>
              <a:ext uri="{FF2B5EF4-FFF2-40B4-BE49-F238E27FC236}">
                <a16:creationId xmlns:a16="http://schemas.microsoft.com/office/drawing/2014/main" id="{11CA21E4-E69C-B641-99F2-3EBB984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044" y="8855928"/>
            <a:ext cx="1830478" cy="2364632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2 w 1240"/>
              <a:gd name="T15" fmla="*/ 711 h 1602"/>
              <a:gd name="T16" fmla="*/ 1172 w 1240"/>
              <a:gd name="T17" fmla="*/ 711 h 1602"/>
              <a:gd name="T18" fmla="*/ 1214 w 1240"/>
              <a:gd name="T19" fmla="*/ 791 h 1602"/>
              <a:gd name="T20" fmla="*/ 660 w 1240"/>
              <a:gd name="T21" fmla="*/ 1572 h 1602"/>
              <a:gd name="T22" fmla="*/ 660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39" y="711"/>
                  <a:pt x="1068" y="711"/>
                </a:cubicBezTo>
                <a:lnTo>
                  <a:pt x="1172" y="711"/>
                </a:lnTo>
                <a:lnTo>
                  <a:pt x="1172" y="711"/>
                </a:lnTo>
                <a:cubicBezTo>
                  <a:pt x="1214" y="711"/>
                  <a:pt x="1239" y="758"/>
                  <a:pt x="1214" y="791"/>
                </a:cubicBezTo>
                <a:lnTo>
                  <a:pt x="660" y="1572"/>
                </a:lnTo>
                <a:lnTo>
                  <a:pt x="660" y="1572"/>
                </a:lnTo>
                <a:cubicBezTo>
                  <a:pt x="641" y="1601"/>
                  <a:pt x="597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120">
            <a:extLst>
              <a:ext uri="{FF2B5EF4-FFF2-40B4-BE49-F238E27FC236}">
                <a16:creationId xmlns:a16="http://schemas.microsoft.com/office/drawing/2014/main" id="{E788C1E6-2479-EB4B-873E-F1A237BC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374" y="2746841"/>
            <a:ext cx="1830478" cy="2364632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A6CDF-DD57-5348-AE59-33CA82C66ACA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9E288-37A5-444B-A0B0-137B9051D64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CED7-C4D4-F84C-8B4D-74953A6FD0A0}"/>
              </a:ext>
            </a:extLst>
          </p:cNvPr>
          <p:cNvSpPr/>
          <p:nvPr/>
        </p:nvSpPr>
        <p:spPr>
          <a:xfrm>
            <a:off x="22118595" y="4596163"/>
            <a:ext cx="2259055" cy="14648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EA8FB-76CA-7C46-81D7-620F3B50FF64}"/>
              </a:ext>
            </a:extLst>
          </p:cNvPr>
          <p:cNvSpPr/>
          <p:nvPr/>
        </p:nvSpPr>
        <p:spPr>
          <a:xfrm>
            <a:off x="0" y="4596163"/>
            <a:ext cx="2259055" cy="14648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AB952-A172-0740-85EE-67998D425C0B}"/>
              </a:ext>
            </a:extLst>
          </p:cNvPr>
          <p:cNvCxnSpPr>
            <a:cxnSpLocks/>
          </p:cNvCxnSpPr>
          <p:nvPr/>
        </p:nvCxnSpPr>
        <p:spPr>
          <a:xfrm flipH="1">
            <a:off x="1" y="5280954"/>
            <a:ext cx="2066924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4FFC-0AD5-D84D-8CA7-38C5277126E1}"/>
              </a:ext>
            </a:extLst>
          </p:cNvPr>
          <p:cNvCxnSpPr>
            <a:cxnSpLocks/>
          </p:cNvCxnSpPr>
          <p:nvPr/>
        </p:nvCxnSpPr>
        <p:spPr>
          <a:xfrm flipH="1">
            <a:off x="22310726" y="5303814"/>
            <a:ext cx="2066924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0DA12634-4C83-454D-BC5B-EAB5A738C28C}"/>
              </a:ext>
            </a:extLst>
          </p:cNvPr>
          <p:cNvSpPr txBox="1">
            <a:spLocks/>
          </p:cNvSpPr>
          <p:nvPr/>
        </p:nvSpPr>
        <p:spPr>
          <a:xfrm>
            <a:off x="14041073" y="3542241"/>
            <a:ext cx="445671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AD0FB7-0EF3-3C49-B35E-58B8C4307AEB}"/>
              </a:ext>
            </a:extLst>
          </p:cNvPr>
          <p:cNvSpPr txBox="1"/>
          <p:nvPr/>
        </p:nvSpPr>
        <p:spPr>
          <a:xfrm>
            <a:off x="15418102" y="296031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F203A80-2BCF-E943-BD3F-48EF6CEA665B}"/>
              </a:ext>
            </a:extLst>
          </p:cNvPr>
          <p:cNvSpPr txBox="1">
            <a:spLocks/>
          </p:cNvSpPr>
          <p:nvPr/>
        </p:nvSpPr>
        <p:spPr>
          <a:xfrm>
            <a:off x="5847130" y="3553004"/>
            <a:ext cx="4456716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A112DC-BDF8-9341-AE37-9F16B983EECD}"/>
              </a:ext>
            </a:extLst>
          </p:cNvPr>
          <p:cNvSpPr txBox="1"/>
          <p:nvPr/>
        </p:nvSpPr>
        <p:spPr>
          <a:xfrm>
            <a:off x="5847130" y="297107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742ED1F-F774-C448-B3E5-E96383036A8C}"/>
              </a:ext>
            </a:extLst>
          </p:cNvPr>
          <p:cNvSpPr txBox="1">
            <a:spLocks/>
          </p:cNvSpPr>
          <p:nvPr/>
        </p:nvSpPr>
        <p:spPr>
          <a:xfrm>
            <a:off x="14000508" y="10356142"/>
            <a:ext cx="445671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3CA8F-1332-4A45-8F32-D85F8AC146D1}"/>
              </a:ext>
            </a:extLst>
          </p:cNvPr>
          <p:cNvSpPr txBox="1"/>
          <p:nvPr/>
        </p:nvSpPr>
        <p:spPr>
          <a:xfrm>
            <a:off x="15406391" y="9774211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FA072E1F-5197-2B47-AC63-72EFCC4081FA}"/>
              </a:ext>
            </a:extLst>
          </p:cNvPr>
          <p:cNvSpPr txBox="1">
            <a:spLocks/>
          </p:cNvSpPr>
          <p:nvPr/>
        </p:nvSpPr>
        <p:spPr>
          <a:xfrm>
            <a:off x="5955543" y="10356142"/>
            <a:ext cx="445671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84B619-7B39-4941-B05D-4F337E2A3242}"/>
              </a:ext>
            </a:extLst>
          </p:cNvPr>
          <p:cNvSpPr txBox="1"/>
          <p:nvPr/>
        </p:nvSpPr>
        <p:spPr>
          <a:xfrm>
            <a:off x="5955544" y="977421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</p:spTree>
    <p:extLst>
      <p:ext uri="{BB962C8B-B14F-4D97-AF65-F5344CB8AC3E}">
        <p14:creationId xmlns:p14="http://schemas.microsoft.com/office/powerpoint/2010/main" val="3558128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B8389-043B-2B49-92D9-9F905B558491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D02F4-B0EA-5943-888D-2B41417C236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68">
            <a:extLst>
              <a:ext uri="{FF2B5EF4-FFF2-40B4-BE49-F238E27FC236}">
                <a16:creationId xmlns:a16="http://schemas.microsoft.com/office/drawing/2014/main" id="{1FCB1D1A-9C87-EF4A-8D7C-860E95DB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54" y="7226110"/>
            <a:ext cx="5467242" cy="288431"/>
          </a:xfrm>
          <a:custGeom>
            <a:avLst/>
            <a:gdLst>
              <a:gd name="T0" fmla="*/ 4309 w 5602"/>
              <a:gd name="T1" fmla="*/ 0 h 296"/>
              <a:gd name="T2" fmla="*/ 0 w 5602"/>
              <a:gd name="T3" fmla="*/ 0 h 296"/>
              <a:gd name="T4" fmla="*/ 53 w 5602"/>
              <a:gd name="T5" fmla="*/ 295 h 296"/>
              <a:gd name="T6" fmla="*/ 4277 w 5602"/>
              <a:gd name="T7" fmla="*/ 295 h 296"/>
              <a:gd name="T8" fmla="*/ 5542 w 5602"/>
              <a:gd name="T9" fmla="*/ 295 h 296"/>
              <a:gd name="T10" fmla="*/ 5601 w 5602"/>
              <a:gd name="T11" fmla="*/ 0 h 296"/>
              <a:gd name="T12" fmla="*/ 4309 w 5602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02" h="296">
                <a:moveTo>
                  <a:pt x="4309" y="0"/>
                </a:moveTo>
                <a:lnTo>
                  <a:pt x="0" y="0"/>
                </a:lnTo>
                <a:lnTo>
                  <a:pt x="53" y="295"/>
                </a:lnTo>
                <a:lnTo>
                  <a:pt x="4277" y="295"/>
                </a:lnTo>
                <a:lnTo>
                  <a:pt x="5542" y="295"/>
                </a:lnTo>
                <a:lnTo>
                  <a:pt x="5601" y="0"/>
                </a:lnTo>
                <a:lnTo>
                  <a:pt x="4309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" name="Freeform 68">
            <a:extLst>
              <a:ext uri="{FF2B5EF4-FFF2-40B4-BE49-F238E27FC236}">
                <a16:creationId xmlns:a16="http://schemas.microsoft.com/office/drawing/2014/main" id="{E18903D6-A1E2-8D49-863B-451E8187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54" y="7226110"/>
            <a:ext cx="5467242" cy="288431"/>
          </a:xfrm>
          <a:custGeom>
            <a:avLst/>
            <a:gdLst>
              <a:gd name="T0" fmla="*/ 4309 w 5602"/>
              <a:gd name="T1" fmla="*/ 0 h 296"/>
              <a:gd name="T2" fmla="*/ 0 w 5602"/>
              <a:gd name="T3" fmla="*/ 0 h 296"/>
              <a:gd name="T4" fmla="*/ 53 w 5602"/>
              <a:gd name="T5" fmla="*/ 295 h 296"/>
              <a:gd name="T6" fmla="*/ 4277 w 5602"/>
              <a:gd name="T7" fmla="*/ 295 h 296"/>
              <a:gd name="T8" fmla="*/ 5542 w 5602"/>
              <a:gd name="T9" fmla="*/ 295 h 296"/>
              <a:gd name="T10" fmla="*/ 5601 w 5602"/>
              <a:gd name="T11" fmla="*/ 0 h 296"/>
              <a:gd name="T12" fmla="*/ 4309 w 5602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02" h="296">
                <a:moveTo>
                  <a:pt x="4309" y="0"/>
                </a:moveTo>
                <a:lnTo>
                  <a:pt x="0" y="0"/>
                </a:lnTo>
                <a:lnTo>
                  <a:pt x="53" y="295"/>
                </a:lnTo>
                <a:lnTo>
                  <a:pt x="4277" y="295"/>
                </a:lnTo>
                <a:lnTo>
                  <a:pt x="5542" y="295"/>
                </a:lnTo>
                <a:lnTo>
                  <a:pt x="5601" y="0"/>
                </a:lnTo>
                <a:lnTo>
                  <a:pt x="4309" y="0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69">
            <a:extLst>
              <a:ext uri="{FF2B5EF4-FFF2-40B4-BE49-F238E27FC236}">
                <a16:creationId xmlns:a16="http://schemas.microsoft.com/office/drawing/2014/main" id="{D2EAE0DC-377B-5B4F-9E5A-1F0868CF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605" y="8362605"/>
            <a:ext cx="3852898" cy="710313"/>
          </a:xfrm>
          <a:custGeom>
            <a:avLst/>
            <a:gdLst>
              <a:gd name="T0" fmla="*/ 3937 w 3948"/>
              <a:gd name="T1" fmla="*/ 25 h 726"/>
              <a:gd name="T2" fmla="*/ 3892 w 3948"/>
              <a:gd name="T3" fmla="*/ 105 h 726"/>
              <a:gd name="T4" fmla="*/ 3876 w 3948"/>
              <a:gd name="T5" fmla="*/ 126 h 726"/>
              <a:gd name="T6" fmla="*/ 3859 w 3948"/>
              <a:gd name="T7" fmla="*/ 146 h 726"/>
              <a:gd name="T8" fmla="*/ 3827 w 3948"/>
              <a:gd name="T9" fmla="*/ 178 h 726"/>
              <a:gd name="T10" fmla="*/ 3737 w 3948"/>
              <a:gd name="T11" fmla="*/ 249 h 726"/>
              <a:gd name="T12" fmla="*/ 3710 w 3948"/>
              <a:gd name="T13" fmla="*/ 265 h 726"/>
              <a:gd name="T14" fmla="*/ 3682 w 3948"/>
              <a:gd name="T15" fmla="*/ 281 h 726"/>
              <a:gd name="T16" fmla="*/ 3520 w 3948"/>
              <a:gd name="T17" fmla="*/ 349 h 726"/>
              <a:gd name="T18" fmla="*/ 3482 w 3948"/>
              <a:gd name="T19" fmla="*/ 361 h 726"/>
              <a:gd name="T20" fmla="*/ 3465 w 3948"/>
              <a:gd name="T21" fmla="*/ 365 h 726"/>
              <a:gd name="T22" fmla="*/ 3424 w 3948"/>
              <a:gd name="T23" fmla="*/ 375 h 726"/>
              <a:gd name="T24" fmla="*/ 3383 w 3948"/>
              <a:gd name="T25" fmla="*/ 384 h 726"/>
              <a:gd name="T26" fmla="*/ 3349 w 3948"/>
              <a:gd name="T27" fmla="*/ 391 h 726"/>
              <a:gd name="T28" fmla="*/ 3317 w 3948"/>
              <a:gd name="T29" fmla="*/ 395 h 726"/>
              <a:gd name="T30" fmla="*/ 3273 w 3948"/>
              <a:gd name="T31" fmla="*/ 402 h 726"/>
              <a:gd name="T32" fmla="*/ 3245 w 3948"/>
              <a:gd name="T33" fmla="*/ 405 h 726"/>
              <a:gd name="T34" fmla="*/ 3196 w 3948"/>
              <a:gd name="T35" fmla="*/ 409 h 726"/>
              <a:gd name="T36" fmla="*/ 3156 w 3948"/>
              <a:gd name="T37" fmla="*/ 411 h 726"/>
              <a:gd name="T38" fmla="*/ 3140 w 3948"/>
              <a:gd name="T39" fmla="*/ 412 h 726"/>
              <a:gd name="T40" fmla="*/ 3103 w 3948"/>
              <a:gd name="T41" fmla="*/ 413 h 726"/>
              <a:gd name="T42" fmla="*/ 0 w 3948"/>
              <a:gd name="T43" fmla="*/ 413 h 726"/>
              <a:gd name="T44" fmla="*/ 2983 w 3948"/>
              <a:gd name="T45" fmla="*/ 725 h 726"/>
              <a:gd name="T46" fmla="*/ 2990 w 3948"/>
              <a:gd name="T47" fmla="*/ 725 h 726"/>
              <a:gd name="T48" fmla="*/ 3025 w 3948"/>
              <a:gd name="T49" fmla="*/ 724 h 726"/>
              <a:gd name="T50" fmla="*/ 3058 w 3948"/>
              <a:gd name="T51" fmla="*/ 723 h 726"/>
              <a:gd name="T52" fmla="*/ 3100 w 3948"/>
              <a:gd name="T53" fmla="*/ 720 h 726"/>
              <a:gd name="T54" fmla="*/ 3113 w 3948"/>
              <a:gd name="T55" fmla="*/ 719 h 726"/>
              <a:gd name="T56" fmla="*/ 3156 w 3948"/>
              <a:gd name="T57" fmla="*/ 715 h 726"/>
              <a:gd name="T58" fmla="*/ 3177 w 3948"/>
              <a:gd name="T59" fmla="*/ 712 h 726"/>
              <a:gd name="T60" fmla="*/ 3215 w 3948"/>
              <a:gd name="T61" fmla="*/ 708 h 726"/>
              <a:gd name="T62" fmla="*/ 3243 w 3948"/>
              <a:gd name="T63" fmla="*/ 703 h 726"/>
              <a:gd name="T64" fmla="*/ 3279 w 3948"/>
              <a:gd name="T65" fmla="*/ 697 h 726"/>
              <a:gd name="T66" fmla="*/ 3296 w 3948"/>
              <a:gd name="T67" fmla="*/ 693 h 726"/>
              <a:gd name="T68" fmla="*/ 3327 w 3948"/>
              <a:gd name="T69" fmla="*/ 686 h 726"/>
              <a:gd name="T70" fmla="*/ 3365 w 3948"/>
              <a:gd name="T71" fmla="*/ 676 h 726"/>
              <a:gd name="T72" fmla="*/ 3407 w 3948"/>
              <a:gd name="T73" fmla="*/ 664 h 726"/>
              <a:gd name="T74" fmla="*/ 3440 w 3948"/>
              <a:gd name="T75" fmla="*/ 652 h 726"/>
              <a:gd name="T76" fmla="*/ 3473 w 3948"/>
              <a:gd name="T77" fmla="*/ 640 h 726"/>
              <a:gd name="T78" fmla="*/ 3506 w 3948"/>
              <a:gd name="T79" fmla="*/ 627 h 726"/>
              <a:gd name="T80" fmla="*/ 3549 w 3948"/>
              <a:gd name="T81" fmla="*/ 607 h 726"/>
              <a:gd name="T82" fmla="*/ 3572 w 3948"/>
              <a:gd name="T83" fmla="*/ 595 h 726"/>
              <a:gd name="T84" fmla="*/ 3606 w 3948"/>
              <a:gd name="T85" fmla="*/ 575 h 726"/>
              <a:gd name="T86" fmla="*/ 3632 w 3948"/>
              <a:gd name="T87" fmla="*/ 559 h 726"/>
              <a:gd name="T88" fmla="*/ 3667 w 3948"/>
              <a:gd name="T89" fmla="*/ 534 h 726"/>
              <a:gd name="T90" fmla="*/ 3686 w 3948"/>
              <a:gd name="T91" fmla="*/ 519 h 726"/>
              <a:gd name="T92" fmla="*/ 3713 w 3948"/>
              <a:gd name="T93" fmla="*/ 496 h 726"/>
              <a:gd name="T94" fmla="*/ 3733 w 3948"/>
              <a:gd name="T95" fmla="*/ 476 h 726"/>
              <a:gd name="T96" fmla="*/ 3752 w 3948"/>
              <a:gd name="T97" fmla="*/ 456 h 726"/>
              <a:gd name="T98" fmla="*/ 3769 w 3948"/>
              <a:gd name="T99" fmla="*/ 435 h 726"/>
              <a:gd name="T100" fmla="*/ 3790 w 3948"/>
              <a:gd name="T101" fmla="*/ 406 h 726"/>
              <a:gd name="T102" fmla="*/ 3805 w 3948"/>
              <a:gd name="T103" fmla="*/ 383 h 726"/>
              <a:gd name="T104" fmla="*/ 3825 w 3948"/>
              <a:gd name="T105" fmla="*/ 345 h 726"/>
              <a:gd name="T106" fmla="*/ 3830 w 3948"/>
              <a:gd name="T107" fmla="*/ 332 h 726"/>
              <a:gd name="T108" fmla="*/ 3834 w 3948"/>
              <a:gd name="T109" fmla="*/ 324 h 726"/>
              <a:gd name="T110" fmla="*/ 3947 w 3948"/>
              <a:gd name="T111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48" h="726">
                <a:moveTo>
                  <a:pt x="3939" y="21"/>
                </a:moveTo>
                <a:lnTo>
                  <a:pt x="3939" y="21"/>
                </a:lnTo>
                <a:cubicBezTo>
                  <a:pt x="3939" y="21"/>
                  <a:pt x="3939" y="22"/>
                  <a:pt x="3938" y="22"/>
                </a:cubicBezTo>
                <a:lnTo>
                  <a:pt x="3938" y="22"/>
                </a:lnTo>
                <a:cubicBezTo>
                  <a:pt x="3938" y="23"/>
                  <a:pt x="3937" y="24"/>
                  <a:pt x="3937" y="25"/>
                </a:cubicBezTo>
                <a:lnTo>
                  <a:pt x="3937" y="25"/>
                </a:lnTo>
                <a:cubicBezTo>
                  <a:pt x="3926" y="52"/>
                  <a:pt x="3911" y="78"/>
                  <a:pt x="3893" y="103"/>
                </a:cubicBezTo>
                <a:lnTo>
                  <a:pt x="3893" y="103"/>
                </a:lnTo>
                <a:cubicBezTo>
                  <a:pt x="3893" y="103"/>
                  <a:pt x="3893" y="104"/>
                  <a:pt x="3892" y="105"/>
                </a:cubicBezTo>
                <a:lnTo>
                  <a:pt x="3892" y="105"/>
                </a:lnTo>
                <a:cubicBezTo>
                  <a:pt x="3892" y="105"/>
                  <a:pt x="3892" y="105"/>
                  <a:pt x="3892" y="106"/>
                </a:cubicBezTo>
                <a:lnTo>
                  <a:pt x="3892" y="106"/>
                </a:lnTo>
                <a:cubicBezTo>
                  <a:pt x="3887" y="112"/>
                  <a:pt x="3882" y="118"/>
                  <a:pt x="3877" y="125"/>
                </a:cubicBezTo>
                <a:lnTo>
                  <a:pt x="3877" y="125"/>
                </a:lnTo>
                <a:cubicBezTo>
                  <a:pt x="3876" y="125"/>
                  <a:pt x="3876" y="126"/>
                  <a:pt x="3876" y="126"/>
                </a:cubicBezTo>
                <a:lnTo>
                  <a:pt x="3876" y="126"/>
                </a:lnTo>
                <a:cubicBezTo>
                  <a:pt x="3876" y="126"/>
                  <a:pt x="3875" y="127"/>
                  <a:pt x="3874" y="128"/>
                </a:cubicBezTo>
                <a:lnTo>
                  <a:pt x="3874" y="128"/>
                </a:lnTo>
                <a:cubicBezTo>
                  <a:pt x="3869" y="134"/>
                  <a:pt x="3865" y="140"/>
                  <a:pt x="3859" y="146"/>
                </a:cubicBezTo>
                <a:lnTo>
                  <a:pt x="3859" y="146"/>
                </a:lnTo>
                <a:cubicBezTo>
                  <a:pt x="3859" y="146"/>
                  <a:pt x="3859" y="146"/>
                  <a:pt x="3859" y="147"/>
                </a:cubicBezTo>
                <a:lnTo>
                  <a:pt x="3859" y="147"/>
                </a:lnTo>
                <a:lnTo>
                  <a:pt x="3858" y="147"/>
                </a:lnTo>
                <a:lnTo>
                  <a:pt x="3858" y="147"/>
                </a:lnTo>
                <a:cubicBezTo>
                  <a:pt x="3848" y="158"/>
                  <a:pt x="3838" y="169"/>
                  <a:pt x="3827" y="178"/>
                </a:cubicBezTo>
                <a:lnTo>
                  <a:pt x="3827" y="178"/>
                </a:lnTo>
                <a:cubicBezTo>
                  <a:pt x="3801" y="204"/>
                  <a:pt x="3771" y="227"/>
                  <a:pt x="3737" y="248"/>
                </a:cubicBezTo>
                <a:lnTo>
                  <a:pt x="3737" y="248"/>
                </a:lnTo>
                <a:cubicBezTo>
                  <a:pt x="3737" y="249"/>
                  <a:pt x="3737" y="249"/>
                  <a:pt x="3737" y="249"/>
                </a:cubicBezTo>
                <a:lnTo>
                  <a:pt x="3737" y="249"/>
                </a:lnTo>
                <a:lnTo>
                  <a:pt x="3737" y="249"/>
                </a:lnTo>
                <a:cubicBezTo>
                  <a:pt x="3728" y="255"/>
                  <a:pt x="3719" y="261"/>
                  <a:pt x="3711" y="265"/>
                </a:cubicBezTo>
                <a:lnTo>
                  <a:pt x="3711" y="265"/>
                </a:lnTo>
                <a:cubicBezTo>
                  <a:pt x="3710" y="265"/>
                  <a:pt x="3710" y="265"/>
                  <a:pt x="3710" y="265"/>
                </a:cubicBezTo>
                <a:lnTo>
                  <a:pt x="3710" y="265"/>
                </a:lnTo>
                <a:lnTo>
                  <a:pt x="3710" y="266"/>
                </a:lnTo>
                <a:lnTo>
                  <a:pt x="3710" y="266"/>
                </a:lnTo>
                <a:cubicBezTo>
                  <a:pt x="3702" y="271"/>
                  <a:pt x="3694" y="276"/>
                  <a:pt x="3684" y="280"/>
                </a:cubicBezTo>
                <a:lnTo>
                  <a:pt x="3684" y="280"/>
                </a:lnTo>
                <a:cubicBezTo>
                  <a:pt x="3684" y="280"/>
                  <a:pt x="3683" y="281"/>
                  <a:pt x="3682" y="281"/>
                </a:cubicBezTo>
                <a:lnTo>
                  <a:pt x="3682" y="281"/>
                </a:lnTo>
                <a:cubicBezTo>
                  <a:pt x="3681" y="282"/>
                  <a:pt x="3681" y="283"/>
                  <a:pt x="3680" y="283"/>
                </a:cubicBezTo>
                <a:lnTo>
                  <a:pt x="3680" y="283"/>
                </a:lnTo>
                <a:cubicBezTo>
                  <a:pt x="3632" y="308"/>
                  <a:pt x="3579" y="331"/>
                  <a:pt x="3520" y="349"/>
                </a:cubicBezTo>
                <a:lnTo>
                  <a:pt x="3520" y="349"/>
                </a:lnTo>
                <a:cubicBezTo>
                  <a:pt x="3518" y="350"/>
                  <a:pt x="3516" y="350"/>
                  <a:pt x="3514" y="351"/>
                </a:cubicBezTo>
                <a:lnTo>
                  <a:pt x="3514" y="351"/>
                </a:lnTo>
                <a:cubicBezTo>
                  <a:pt x="3511" y="352"/>
                  <a:pt x="3507" y="353"/>
                  <a:pt x="3504" y="354"/>
                </a:cubicBezTo>
                <a:lnTo>
                  <a:pt x="3504" y="354"/>
                </a:lnTo>
                <a:cubicBezTo>
                  <a:pt x="3496" y="356"/>
                  <a:pt x="3489" y="358"/>
                  <a:pt x="3482" y="361"/>
                </a:cubicBezTo>
                <a:lnTo>
                  <a:pt x="3482" y="361"/>
                </a:lnTo>
                <a:cubicBezTo>
                  <a:pt x="3477" y="362"/>
                  <a:pt x="3473" y="363"/>
                  <a:pt x="3468" y="364"/>
                </a:cubicBezTo>
                <a:lnTo>
                  <a:pt x="3468" y="364"/>
                </a:lnTo>
                <a:cubicBezTo>
                  <a:pt x="3467" y="365"/>
                  <a:pt x="3466" y="365"/>
                  <a:pt x="3465" y="365"/>
                </a:cubicBezTo>
                <a:lnTo>
                  <a:pt x="3465" y="365"/>
                </a:lnTo>
                <a:cubicBezTo>
                  <a:pt x="3464" y="366"/>
                  <a:pt x="3464" y="366"/>
                  <a:pt x="3462" y="366"/>
                </a:cubicBezTo>
                <a:lnTo>
                  <a:pt x="3462" y="366"/>
                </a:lnTo>
                <a:cubicBezTo>
                  <a:pt x="3450" y="369"/>
                  <a:pt x="3438" y="372"/>
                  <a:pt x="3425" y="375"/>
                </a:cubicBezTo>
                <a:lnTo>
                  <a:pt x="3425" y="375"/>
                </a:lnTo>
                <a:cubicBezTo>
                  <a:pt x="3425" y="375"/>
                  <a:pt x="3425" y="375"/>
                  <a:pt x="3424" y="375"/>
                </a:cubicBezTo>
                <a:lnTo>
                  <a:pt x="3424" y="375"/>
                </a:lnTo>
                <a:cubicBezTo>
                  <a:pt x="3420" y="377"/>
                  <a:pt x="3415" y="377"/>
                  <a:pt x="3411" y="378"/>
                </a:cubicBezTo>
                <a:lnTo>
                  <a:pt x="3411" y="378"/>
                </a:lnTo>
                <a:cubicBezTo>
                  <a:pt x="3402" y="380"/>
                  <a:pt x="3393" y="382"/>
                  <a:pt x="3383" y="384"/>
                </a:cubicBezTo>
                <a:lnTo>
                  <a:pt x="3383" y="384"/>
                </a:lnTo>
                <a:cubicBezTo>
                  <a:pt x="3380" y="384"/>
                  <a:pt x="3377" y="385"/>
                  <a:pt x="3374" y="386"/>
                </a:cubicBezTo>
                <a:lnTo>
                  <a:pt x="3374" y="386"/>
                </a:lnTo>
                <a:cubicBezTo>
                  <a:pt x="3369" y="387"/>
                  <a:pt x="3364" y="388"/>
                  <a:pt x="3358" y="389"/>
                </a:cubicBezTo>
                <a:lnTo>
                  <a:pt x="3358" y="389"/>
                </a:lnTo>
                <a:cubicBezTo>
                  <a:pt x="3355" y="389"/>
                  <a:pt x="3352" y="390"/>
                  <a:pt x="3349" y="391"/>
                </a:cubicBezTo>
                <a:lnTo>
                  <a:pt x="3349" y="391"/>
                </a:lnTo>
                <a:cubicBezTo>
                  <a:pt x="3342" y="392"/>
                  <a:pt x="3336" y="393"/>
                  <a:pt x="3329" y="394"/>
                </a:cubicBezTo>
                <a:lnTo>
                  <a:pt x="3329" y="394"/>
                </a:lnTo>
                <a:cubicBezTo>
                  <a:pt x="3325" y="394"/>
                  <a:pt x="3321" y="395"/>
                  <a:pt x="3317" y="395"/>
                </a:cubicBezTo>
                <a:lnTo>
                  <a:pt x="3317" y="395"/>
                </a:lnTo>
                <a:cubicBezTo>
                  <a:pt x="3312" y="396"/>
                  <a:pt x="3307" y="397"/>
                  <a:pt x="3302" y="397"/>
                </a:cubicBezTo>
                <a:lnTo>
                  <a:pt x="3302" y="397"/>
                </a:lnTo>
                <a:cubicBezTo>
                  <a:pt x="3299" y="398"/>
                  <a:pt x="3295" y="399"/>
                  <a:pt x="3290" y="399"/>
                </a:cubicBezTo>
                <a:lnTo>
                  <a:pt x="3290" y="399"/>
                </a:lnTo>
                <a:cubicBezTo>
                  <a:pt x="3285" y="400"/>
                  <a:pt x="3279" y="401"/>
                  <a:pt x="3273" y="402"/>
                </a:cubicBezTo>
                <a:lnTo>
                  <a:pt x="3273" y="402"/>
                </a:lnTo>
                <a:cubicBezTo>
                  <a:pt x="3269" y="402"/>
                  <a:pt x="3265" y="402"/>
                  <a:pt x="3261" y="403"/>
                </a:cubicBezTo>
                <a:lnTo>
                  <a:pt x="3261" y="403"/>
                </a:lnTo>
                <a:cubicBezTo>
                  <a:pt x="3256" y="404"/>
                  <a:pt x="3251" y="404"/>
                  <a:pt x="3245" y="405"/>
                </a:cubicBezTo>
                <a:lnTo>
                  <a:pt x="3245" y="405"/>
                </a:lnTo>
                <a:cubicBezTo>
                  <a:pt x="3242" y="405"/>
                  <a:pt x="3237" y="405"/>
                  <a:pt x="3234" y="406"/>
                </a:cubicBezTo>
                <a:lnTo>
                  <a:pt x="3234" y="406"/>
                </a:lnTo>
                <a:cubicBezTo>
                  <a:pt x="3225" y="406"/>
                  <a:pt x="3216" y="407"/>
                  <a:pt x="3207" y="408"/>
                </a:cubicBezTo>
                <a:lnTo>
                  <a:pt x="3207" y="408"/>
                </a:lnTo>
                <a:cubicBezTo>
                  <a:pt x="3203" y="408"/>
                  <a:pt x="3199" y="408"/>
                  <a:pt x="3196" y="409"/>
                </a:cubicBezTo>
                <a:lnTo>
                  <a:pt x="3196" y="409"/>
                </a:lnTo>
                <a:lnTo>
                  <a:pt x="3196" y="409"/>
                </a:lnTo>
                <a:cubicBezTo>
                  <a:pt x="3192" y="409"/>
                  <a:pt x="3190" y="409"/>
                  <a:pt x="3188" y="410"/>
                </a:cubicBezTo>
                <a:lnTo>
                  <a:pt x="3188" y="410"/>
                </a:lnTo>
                <a:cubicBezTo>
                  <a:pt x="3177" y="410"/>
                  <a:pt x="3167" y="411"/>
                  <a:pt x="3156" y="411"/>
                </a:cubicBezTo>
                <a:lnTo>
                  <a:pt x="3156" y="411"/>
                </a:lnTo>
                <a:cubicBezTo>
                  <a:pt x="3155" y="411"/>
                  <a:pt x="3152" y="411"/>
                  <a:pt x="3150" y="411"/>
                </a:cubicBezTo>
                <a:lnTo>
                  <a:pt x="3150" y="411"/>
                </a:lnTo>
                <a:cubicBezTo>
                  <a:pt x="3147" y="411"/>
                  <a:pt x="3144" y="411"/>
                  <a:pt x="3140" y="412"/>
                </a:cubicBezTo>
                <a:lnTo>
                  <a:pt x="3140" y="412"/>
                </a:lnTo>
                <a:cubicBezTo>
                  <a:pt x="3136" y="412"/>
                  <a:pt x="3131" y="412"/>
                  <a:pt x="3126" y="412"/>
                </a:cubicBezTo>
                <a:lnTo>
                  <a:pt x="3126" y="412"/>
                </a:lnTo>
                <a:cubicBezTo>
                  <a:pt x="3123" y="413"/>
                  <a:pt x="3120" y="413"/>
                  <a:pt x="3117" y="413"/>
                </a:cubicBezTo>
                <a:lnTo>
                  <a:pt x="3117" y="413"/>
                </a:lnTo>
                <a:cubicBezTo>
                  <a:pt x="3112" y="413"/>
                  <a:pt x="3108" y="413"/>
                  <a:pt x="3103" y="413"/>
                </a:cubicBezTo>
                <a:lnTo>
                  <a:pt x="3103" y="413"/>
                </a:lnTo>
                <a:cubicBezTo>
                  <a:pt x="3092" y="413"/>
                  <a:pt x="3081" y="413"/>
                  <a:pt x="3070" y="413"/>
                </a:cubicBezTo>
                <a:lnTo>
                  <a:pt x="1535" y="413"/>
                </a:lnTo>
                <a:lnTo>
                  <a:pt x="1535" y="413"/>
                </a:lnTo>
                <a:lnTo>
                  <a:pt x="0" y="413"/>
                </a:lnTo>
                <a:lnTo>
                  <a:pt x="25" y="725"/>
                </a:lnTo>
                <a:lnTo>
                  <a:pt x="1481" y="725"/>
                </a:lnTo>
                <a:lnTo>
                  <a:pt x="2979" y="725"/>
                </a:lnTo>
                <a:lnTo>
                  <a:pt x="2979" y="725"/>
                </a:lnTo>
                <a:cubicBezTo>
                  <a:pt x="2980" y="725"/>
                  <a:pt x="2982" y="725"/>
                  <a:pt x="2983" y="725"/>
                </a:cubicBezTo>
                <a:lnTo>
                  <a:pt x="2983" y="725"/>
                </a:lnTo>
                <a:cubicBezTo>
                  <a:pt x="2984" y="725"/>
                  <a:pt x="2985" y="725"/>
                  <a:pt x="2986" y="725"/>
                </a:cubicBezTo>
                <a:lnTo>
                  <a:pt x="2986" y="725"/>
                </a:lnTo>
                <a:cubicBezTo>
                  <a:pt x="2987" y="725"/>
                  <a:pt x="2988" y="725"/>
                  <a:pt x="2990" y="725"/>
                </a:cubicBezTo>
                <a:lnTo>
                  <a:pt x="2990" y="725"/>
                </a:lnTo>
                <a:cubicBezTo>
                  <a:pt x="2991" y="725"/>
                  <a:pt x="2992" y="725"/>
                  <a:pt x="2993" y="725"/>
                </a:cubicBezTo>
                <a:lnTo>
                  <a:pt x="2993" y="725"/>
                </a:lnTo>
                <a:cubicBezTo>
                  <a:pt x="2999" y="725"/>
                  <a:pt x="3006" y="724"/>
                  <a:pt x="3012" y="724"/>
                </a:cubicBezTo>
                <a:lnTo>
                  <a:pt x="3012" y="724"/>
                </a:lnTo>
                <a:cubicBezTo>
                  <a:pt x="3016" y="724"/>
                  <a:pt x="3021" y="724"/>
                  <a:pt x="3025" y="724"/>
                </a:cubicBezTo>
                <a:lnTo>
                  <a:pt x="3025" y="724"/>
                </a:lnTo>
                <a:cubicBezTo>
                  <a:pt x="3026" y="724"/>
                  <a:pt x="3028" y="724"/>
                  <a:pt x="3029" y="724"/>
                </a:cubicBezTo>
                <a:lnTo>
                  <a:pt x="3029" y="724"/>
                </a:lnTo>
                <a:cubicBezTo>
                  <a:pt x="3038" y="723"/>
                  <a:pt x="3048" y="723"/>
                  <a:pt x="3058" y="723"/>
                </a:cubicBezTo>
                <a:lnTo>
                  <a:pt x="3058" y="723"/>
                </a:lnTo>
                <a:cubicBezTo>
                  <a:pt x="3059" y="723"/>
                  <a:pt x="3062" y="722"/>
                  <a:pt x="3064" y="722"/>
                </a:cubicBezTo>
                <a:lnTo>
                  <a:pt x="3064" y="722"/>
                </a:lnTo>
                <a:cubicBezTo>
                  <a:pt x="3064" y="722"/>
                  <a:pt x="3064" y="722"/>
                  <a:pt x="3065" y="722"/>
                </a:cubicBezTo>
                <a:lnTo>
                  <a:pt x="3065" y="722"/>
                </a:lnTo>
                <a:cubicBezTo>
                  <a:pt x="3076" y="722"/>
                  <a:pt x="3088" y="721"/>
                  <a:pt x="3100" y="720"/>
                </a:cubicBezTo>
                <a:lnTo>
                  <a:pt x="3100" y="720"/>
                </a:lnTo>
                <a:cubicBezTo>
                  <a:pt x="3100" y="720"/>
                  <a:pt x="3101" y="720"/>
                  <a:pt x="3102" y="720"/>
                </a:cubicBezTo>
                <a:lnTo>
                  <a:pt x="3102" y="720"/>
                </a:lnTo>
                <a:cubicBezTo>
                  <a:pt x="3106" y="720"/>
                  <a:pt x="3109" y="719"/>
                  <a:pt x="3113" y="719"/>
                </a:cubicBezTo>
                <a:lnTo>
                  <a:pt x="3113" y="719"/>
                </a:lnTo>
                <a:cubicBezTo>
                  <a:pt x="3120" y="718"/>
                  <a:pt x="3127" y="718"/>
                  <a:pt x="3134" y="717"/>
                </a:cubicBezTo>
                <a:lnTo>
                  <a:pt x="3134" y="717"/>
                </a:lnTo>
                <a:cubicBezTo>
                  <a:pt x="3135" y="717"/>
                  <a:pt x="3137" y="717"/>
                  <a:pt x="3139" y="717"/>
                </a:cubicBezTo>
                <a:lnTo>
                  <a:pt x="3139" y="717"/>
                </a:lnTo>
                <a:cubicBezTo>
                  <a:pt x="3145" y="716"/>
                  <a:pt x="3151" y="715"/>
                  <a:pt x="3156" y="715"/>
                </a:cubicBezTo>
                <a:lnTo>
                  <a:pt x="3156" y="715"/>
                </a:lnTo>
                <a:cubicBezTo>
                  <a:pt x="3161" y="714"/>
                  <a:pt x="3166" y="714"/>
                  <a:pt x="3171" y="714"/>
                </a:cubicBezTo>
                <a:lnTo>
                  <a:pt x="3171" y="714"/>
                </a:lnTo>
                <a:cubicBezTo>
                  <a:pt x="3173" y="713"/>
                  <a:pt x="3175" y="713"/>
                  <a:pt x="3177" y="712"/>
                </a:cubicBezTo>
                <a:lnTo>
                  <a:pt x="3177" y="712"/>
                </a:lnTo>
                <a:cubicBezTo>
                  <a:pt x="3184" y="712"/>
                  <a:pt x="3189" y="711"/>
                  <a:pt x="3195" y="710"/>
                </a:cubicBezTo>
                <a:lnTo>
                  <a:pt x="3195" y="710"/>
                </a:lnTo>
                <a:cubicBezTo>
                  <a:pt x="3199" y="710"/>
                  <a:pt x="3203" y="709"/>
                  <a:pt x="3208" y="709"/>
                </a:cubicBezTo>
                <a:lnTo>
                  <a:pt x="3208" y="709"/>
                </a:lnTo>
                <a:cubicBezTo>
                  <a:pt x="3210" y="708"/>
                  <a:pt x="3213" y="708"/>
                  <a:pt x="3215" y="708"/>
                </a:cubicBezTo>
                <a:lnTo>
                  <a:pt x="3215" y="708"/>
                </a:lnTo>
                <a:cubicBezTo>
                  <a:pt x="3221" y="707"/>
                  <a:pt x="3226" y="705"/>
                  <a:pt x="3232" y="705"/>
                </a:cubicBezTo>
                <a:lnTo>
                  <a:pt x="3232" y="705"/>
                </a:lnTo>
                <a:cubicBezTo>
                  <a:pt x="3236" y="704"/>
                  <a:pt x="3240" y="704"/>
                  <a:pt x="3243" y="703"/>
                </a:cubicBezTo>
                <a:lnTo>
                  <a:pt x="3243" y="703"/>
                </a:lnTo>
                <a:cubicBezTo>
                  <a:pt x="3247" y="703"/>
                  <a:pt x="3249" y="702"/>
                  <a:pt x="3252" y="701"/>
                </a:cubicBezTo>
                <a:lnTo>
                  <a:pt x="3252" y="701"/>
                </a:lnTo>
                <a:cubicBezTo>
                  <a:pt x="3258" y="701"/>
                  <a:pt x="3263" y="699"/>
                  <a:pt x="3268" y="698"/>
                </a:cubicBezTo>
                <a:lnTo>
                  <a:pt x="3268" y="698"/>
                </a:lnTo>
                <a:cubicBezTo>
                  <a:pt x="3272" y="698"/>
                  <a:pt x="3275" y="697"/>
                  <a:pt x="3279" y="697"/>
                </a:cubicBezTo>
                <a:lnTo>
                  <a:pt x="3279" y="697"/>
                </a:lnTo>
                <a:cubicBezTo>
                  <a:pt x="3281" y="696"/>
                  <a:pt x="3283" y="695"/>
                  <a:pt x="3286" y="695"/>
                </a:cubicBezTo>
                <a:lnTo>
                  <a:pt x="3286" y="695"/>
                </a:lnTo>
                <a:cubicBezTo>
                  <a:pt x="3289" y="694"/>
                  <a:pt x="3292" y="693"/>
                  <a:pt x="3296" y="693"/>
                </a:cubicBezTo>
                <a:lnTo>
                  <a:pt x="3296" y="693"/>
                </a:lnTo>
                <a:cubicBezTo>
                  <a:pt x="3302" y="692"/>
                  <a:pt x="3307" y="690"/>
                  <a:pt x="3314" y="689"/>
                </a:cubicBezTo>
                <a:lnTo>
                  <a:pt x="3314" y="689"/>
                </a:lnTo>
                <a:cubicBezTo>
                  <a:pt x="3317" y="688"/>
                  <a:pt x="3320" y="688"/>
                  <a:pt x="3323" y="687"/>
                </a:cubicBezTo>
                <a:lnTo>
                  <a:pt x="3323" y="687"/>
                </a:lnTo>
                <a:cubicBezTo>
                  <a:pt x="3324" y="687"/>
                  <a:pt x="3325" y="686"/>
                  <a:pt x="3327" y="686"/>
                </a:cubicBezTo>
                <a:lnTo>
                  <a:pt x="3327" y="686"/>
                </a:lnTo>
                <a:cubicBezTo>
                  <a:pt x="3339" y="683"/>
                  <a:pt x="3351" y="680"/>
                  <a:pt x="3363" y="677"/>
                </a:cubicBezTo>
                <a:lnTo>
                  <a:pt x="3363" y="677"/>
                </a:lnTo>
                <a:cubicBezTo>
                  <a:pt x="3364" y="676"/>
                  <a:pt x="3364" y="676"/>
                  <a:pt x="3365" y="676"/>
                </a:cubicBezTo>
                <a:lnTo>
                  <a:pt x="3365" y="676"/>
                </a:lnTo>
                <a:cubicBezTo>
                  <a:pt x="3366" y="676"/>
                  <a:pt x="3366" y="676"/>
                  <a:pt x="3366" y="676"/>
                </a:cubicBezTo>
                <a:lnTo>
                  <a:pt x="3366" y="676"/>
                </a:lnTo>
                <a:cubicBezTo>
                  <a:pt x="3379" y="673"/>
                  <a:pt x="3391" y="669"/>
                  <a:pt x="3404" y="665"/>
                </a:cubicBezTo>
                <a:lnTo>
                  <a:pt x="3404" y="665"/>
                </a:lnTo>
                <a:cubicBezTo>
                  <a:pt x="3404" y="665"/>
                  <a:pt x="3405" y="665"/>
                  <a:pt x="3407" y="664"/>
                </a:cubicBezTo>
                <a:lnTo>
                  <a:pt x="3407" y="664"/>
                </a:lnTo>
                <a:cubicBezTo>
                  <a:pt x="3409" y="663"/>
                  <a:pt x="3412" y="662"/>
                  <a:pt x="3415" y="662"/>
                </a:cubicBezTo>
                <a:lnTo>
                  <a:pt x="3415" y="662"/>
                </a:lnTo>
                <a:cubicBezTo>
                  <a:pt x="3423" y="658"/>
                  <a:pt x="3432" y="656"/>
                  <a:pt x="3440" y="652"/>
                </a:cubicBezTo>
                <a:lnTo>
                  <a:pt x="3440" y="652"/>
                </a:lnTo>
                <a:cubicBezTo>
                  <a:pt x="3442" y="652"/>
                  <a:pt x="3444" y="651"/>
                  <a:pt x="3446" y="651"/>
                </a:cubicBezTo>
                <a:lnTo>
                  <a:pt x="3446" y="651"/>
                </a:lnTo>
                <a:cubicBezTo>
                  <a:pt x="3448" y="650"/>
                  <a:pt x="3451" y="649"/>
                  <a:pt x="3454" y="648"/>
                </a:cubicBezTo>
                <a:lnTo>
                  <a:pt x="3454" y="648"/>
                </a:lnTo>
                <a:cubicBezTo>
                  <a:pt x="3460" y="646"/>
                  <a:pt x="3467" y="643"/>
                  <a:pt x="3473" y="640"/>
                </a:cubicBezTo>
                <a:lnTo>
                  <a:pt x="3473" y="640"/>
                </a:lnTo>
                <a:cubicBezTo>
                  <a:pt x="3478" y="638"/>
                  <a:pt x="3483" y="636"/>
                  <a:pt x="3487" y="635"/>
                </a:cubicBezTo>
                <a:lnTo>
                  <a:pt x="3487" y="635"/>
                </a:lnTo>
                <a:cubicBezTo>
                  <a:pt x="3494" y="632"/>
                  <a:pt x="3500" y="630"/>
                  <a:pt x="3506" y="627"/>
                </a:cubicBezTo>
                <a:lnTo>
                  <a:pt x="3506" y="627"/>
                </a:lnTo>
                <a:cubicBezTo>
                  <a:pt x="3510" y="625"/>
                  <a:pt x="3514" y="623"/>
                  <a:pt x="3518" y="621"/>
                </a:cubicBezTo>
                <a:lnTo>
                  <a:pt x="3518" y="621"/>
                </a:lnTo>
                <a:cubicBezTo>
                  <a:pt x="3525" y="618"/>
                  <a:pt x="3531" y="615"/>
                  <a:pt x="3538" y="612"/>
                </a:cubicBezTo>
                <a:lnTo>
                  <a:pt x="3538" y="612"/>
                </a:lnTo>
                <a:cubicBezTo>
                  <a:pt x="3542" y="610"/>
                  <a:pt x="3546" y="608"/>
                  <a:pt x="3549" y="607"/>
                </a:cubicBezTo>
                <a:lnTo>
                  <a:pt x="3549" y="607"/>
                </a:lnTo>
                <a:cubicBezTo>
                  <a:pt x="3550" y="607"/>
                  <a:pt x="3551" y="606"/>
                  <a:pt x="3552" y="605"/>
                </a:cubicBezTo>
                <a:lnTo>
                  <a:pt x="3552" y="605"/>
                </a:lnTo>
                <a:cubicBezTo>
                  <a:pt x="3559" y="602"/>
                  <a:pt x="3565" y="599"/>
                  <a:pt x="3572" y="595"/>
                </a:cubicBezTo>
                <a:lnTo>
                  <a:pt x="3572" y="595"/>
                </a:lnTo>
                <a:cubicBezTo>
                  <a:pt x="3574" y="594"/>
                  <a:pt x="3575" y="593"/>
                  <a:pt x="3578" y="592"/>
                </a:cubicBezTo>
                <a:lnTo>
                  <a:pt x="3578" y="592"/>
                </a:lnTo>
                <a:cubicBezTo>
                  <a:pt x="3578" y="592"/>
                  <a:pt x="3578" y="592"/>
                  <a:pt x="3579" y="592"/>
                </a:cubicBezTo>
                <a:lnTo>
                  <a:pt x="3579" y="592"/>
                </a:lnTo>
                <a:cubicBezTo>
                  <a:pt x="3588" y="586"/>
                  <a:pt x="3597" y="581"/>
                  <a:pt x="3606" y="575"/>
                </a:cubicBezTo>
                <a:lnTo>
                  <a:pt x="3606" y="575"/>
                </a:lnTo>
                <a:cubicBezTo>
                  <a:pt x="3609" y="574"/>
                  <a:pt x="3610" y="573"/>
                  <a:pt x="3613" y="571"/>
                </a:cubicBezTo>
                <a:lnTo>
                  <a:pt x="3613" y="571"/>
                </a:lnTo>
                <a:cubicBezTo>
                  <a:pt x="3620" y="567"/>
                  <a:pt x="3626" y="563"/>
                  <a:pt x="3632" y="559"/>
                </a:cubicBezTo>
                <a:lnTo>
                  <a:pt x="3632" y="559"/>
                </a:lnTo>
                <a:cubicBezTo>
                  <a:pt x="3635" y="556"/>
                  <a:pt x="3638" y="555"/>
                  <a:pt x="3642" y="552"/>
                </a:cubicBezTo>
                <a:lnTo>
                  <a:pt x="3642" y="552"/>
                </a:lnTo>
                <a:cubicBezTo>
                  <a:pt x="3647" y="548"/>
                  <a:pt x="3652" y="545"/>
                  <a:pt x="3657" y="541"/>
                </a:cubicBezTo>
                <a:lnTo>
                  <a:pt x="3657" y="541"/>
                </a:lnTo>
                <a:cubicBezTo>
                  <a:pt x="3661" y="539"/>
                  <a:pt x="3664" y="536"/>
                  <a:pt x="3667" y="534"/>
                </a:cubicBezTo>
                <a:lnTo>
                  <a:pt x="3667" y="534"/>
                </a:lnTo>
                <a:cubicBezTo>
                  <a:pt x="3672" y="530"/>
                  <a:pt x="3677" y="526"/>
                  <a:pt x="3681" y="523"/>
                </a:cubicBezTo>
                <a:lnTo>
                  <a:pt x="3681" y="523"/>
                </a:lnTo>
                <a:cubicBezTo>
                  <a:pt x="3683" y="521"/>
                  <a:pt x="3684" y="520"/>
                  <a:pt x="3686" y="519"/>
                </a:cubicBezTo>
                <a:lnTo>
                  <a:pt x="3686" y="519"/>
                </a:lnTo>
                <a:cubicBezTo>
                  <a:pt x="3687" y="518"/>
                  <a:pt x="3689" y="517"/>
                  <a:pt x="3691" y="515"/>
                </a:cubicBezTo>
                <a:lnTo>
                  <a:pt x="3691" y="515"/>
                </a:lnTo>
                <a:cubicBezTo>
                  <a:pt x="3695" y="511"/>
                  <a:pt x="3700" y="508"/>
                  <a:pt x="3704" y="504"/>
                </a:cubicBezTo>
                <a:lnTo>
                  <a:pt x="3704" y="504"/>
                </a:lnTo>
                <a:cubicBezTo>
                  <a:pt x="3707" y="501"/>
                  <a:pt x="3710" y="498"/>
                  <a:pt x="3713" y="496"/>
                </a:cubicBezTo>
                <a:lnTo>
                  <a:pt x="3713" y="496"/>
                </a:lnTo>
                <a:cubicBezTo>
                  <a:pt x="3717" y="492"/>
                  <a:pt x="3721" y="488"/>
                  <a:pt x="3725" y="484"/>
                </a:cubicBezTo>
                <a:lnTo>
                  <a:pt x="3725" y="484"/>
                </a:lnTo>
                <a:cubicBezTo>
                  <a:pt x="3728" y="481"/>
                  <a:pt x="3731" y="479"/>
                  <a:pt x="3733" y="476"/>
                </a:cubicBezTo>
                <a:lnTo>
                  <a:pt x="3733" y="476"/>
                </a:lnTo>
                <a:cubicBezTo>
                  <a:pt x="3735" y="475"/>
                  <a:pt x="3735" y="474"/>
                  <a:pt x="3736" y="473"/>
                </a:cubicBezTo>
                <a:lnTo>
                  <a:pt x="3736" y="473"/>
                </a:lnTo>
                <a:cubicBezTo>
                  <a:pt x="3739" y="469"/>
                  <a:pt x="3742" y="466"/>
                  <a:pt x="3746" y="463"/>
                </a:cubicBezTo>
                <a:lnTo>
                  <a:pt x="3746" y="463"/>
                </a:lnTo>
                <a:cubicBezTo>
                  <a:pt x="3748" y="460"/>
                  <a:pt x="3750" y="458"/>
                  <a:pt x="3752" y="456"/>
                </a:cubicBezTo>
                <a:lnTo>
                  <a:pt x="3752" y="456"/>
                </a:lnTo>
                <a:cubicBezTo>
                  <a:pt x="3758" y="449"/>
                  <a:pt x="3763" y="443"/>
                  <a:pt x="3768" y="437"/>
                </a:cubicBezTo>
                <a:lnTo>
                  <a:pt x="3768" y="437"/>
                </a:lnTo>
                <a:cubicBezTo>
                  <a:pt x="3768" y="436"/>
                  <a:pt x="3769" y="435"/>
                  <a:pt x="3769" y="435"/>
                </a:cubicBezTo>
                <a:lnTo>
                  <a:pt x="3769" y="435"/>
                </a:lnTo>
                <a:lnTo>
                  <a:pt x="3770" y="435"/>
                </a:lnTo>
                <a:lnTo>
                  <a:pt x="3770" y="435"/>
                </a:lnTo>
                <a:cubicBezTo>
                  <a:pt x="3775" y="428"/>
                  <a:pt x="3780" y="421"/>
                  <a:pt x="3786" y="413"/>
                </a:cubicBezTo>
                <a:lnTo>
                  <a:pt x="3786" y="413"/>
                </a:lnTo>
                <a:cubicBezTo>
                  <a:pt x="3787" y="411"/>
                  <a:pt x="3788" y="409"/>
                  <a:pt x="3790" y="406"/>
                </a:cubicBezTo>
                <a:lnTo>
                  <a:pt x="3790" y="406"/>
                </a:lnTo>
                <a:cubicBezTo>
                  <a:pt x="3794" y="402"/>
                  <a:pt x="3797" y="396"/>
                  <a:pt x="3800" y="391"/>
                </a:cubicBezTo>
                <a:lnTo>
                  <a:pt x="3800" y="391"/>
                </a:lnTo>
                <a:cubicBezTo>
                  <a:pt x="3802" y="388"/>
                  <a:pt x="3804" y="386"/>
                  <a:pt x="3805" y="383"/>
                </a:cubicBezTo>
                <a:lnTo>
                  <a:pt x="3805" y="383"/>
                </a:lnTo>
                <a:cubicBezTo>
                  <a:pt x="3808" y="378"/>
                  <a:pt x="3810" y="374"/>
                  <a:pt x="3813" y="369"/>
                </a:cubicBezTo>
                <a:lnTo>
                  <a:pt x="3813" y="369"/>
                </a:lnTo>
                <a:cubicBezTo>
                  <a:pt x="3815" y="366"/>
                  <a:pt x="3816" y="363"/>
                  <a:pt x="3818" y="359"/>
                </a:cubicBezTo>
                <a:lnTo>
                  <a:pt x="3818" y="359"/>
                </a:lnTo>
                <a:cubicBezTo>
                  <a:pt x="3820" y="354"/>
                  <a:pt x="3822" y="350"/>
                  <a:pt x="3825" y="345"/>
                </a:cubicBezTo>
                <a:lnTo>
                  <a:pt x="3825" y="345"/>
                </a:lnTo>
                <a:cubicBezTo>
                  <a:pt x="3826" y="344"/>
                  <a:pt x="3826" y="342"/>
                  <a:pt x="3827" y="341"/>
                </a:cubicBezTo>
                <a:lnTo>
                  <a:pt x="3827" y="341"/>
                </a:lnTo>
                <a:cubicBezTo>
                  <a:pt x="3828" y="338"/>
                  <a:pt x="3829" y="335"/>
                  <a:pt x="3830" y="332"/>
                </a:cubicBezTo>
                <a:lnTo>
                  <a:pt x="3830" y="332"/>
                </a:lnTo>
                <a:cubicBezTo>
                  <a:pt x="3831" y="332"/>
                  <a:pt x="3831" y="331"/>
                  <a:pt x="3832" y="330"/>
                </a:cubicBezTo>
                <a:lnTo>
                  <a:pt x="3832" y="330"/>
                </a:lnTo>
                <a:cubicBezTo>
                  <a:pt x="3832" y="330"/>
                  <a:pt x="3832" y="330"/>
                  <a:pt x="3832" y="329"/>
                </a:cubicBezTo>
                <a:lnTo>
                  <a:pt x="3832" y="329"/>
                </a:lnTo>
                <a:cubicBezTo>
                  <a:pt x="3833" y="327"/>
                  <a:pt x="3834" y="326"/>
                  <a:pt x="3834" y="324"/>
                </a:cubicBezTo>
                <a:lnTo>
                  <a:pt x="3834" y="324"/>
                </a:lnTo>
                <a:cubicBezTo>
                  <a:pt x="3835" y="322"/>
                  <a:pt x="3836" y="319"/>
                  <a:pt x="3837" y="316"/>
                </a:cubicBezTo>
                <a:lnTo>
                  <a:pt x="3837" y="316"/>
                </a:lnTo>
                <a:cubicBezTo>
                  <a:pt x="3838" y="313"/>
                  <a:pt x="3839" y="311"/>
                  <a:pt x="3840" y="308"/>
                </a:cubicBezTo>
                <a:lnTo>
                  <a:pt x="3947" y="0"/>
                </a:lnTo>
                <a:lnTo>
                  <a:pt x="3947" y="0"/>
                </a:lnTo>
                <a:lnTo>
                  <a:pt x="3947" y="1"/>
                </a:lnTo>
                <a:lnTo>
                  <a:pt x="3947" y="1"/>
                </a:lnTo>
                <a:cubicBezTo>
                  <a:pt x="3944" y="7"/>
                  <a:pt x="3942" y="14"/>
                  <a:pt x="3939" y="2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69">
            <a:extLst>
              <a:ext uri="{FF2B5EF4-FFF2-40B4-BE49-F238E27FC236}">
                <a16:creationId xmlns:a16="http://schemas.microsoft.com/office/drawing/2014/main" id="{ED841B1D-DA82-BA4C-901D-E4A92064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605" y="8362605"/>
            <a:ext cx="3852898" cy="710313"/>
          </a:xfrm>
          <a:custGeom>
            <a:avLst/>
            <a:gdLst>
              <a:gd name="T0" fmla="*/ 3937 w 3948"/>
              <a:gd name="T1" fmla="*/ 25 h 726"/>
              <a:gd name="T2" fmla="*/ 3892 w 3948"/>
              <a:gd name="T3" fmla="*/ 105 h 726"/>
              <a:gd name="T4" fmla="*/ 3876 w 3948"/>
              <a:gd name="T5" fmla="*/ 126 h 726"/>
              <a:gd name="T6" fmla="*/ 3859 w 3948"/>
              <a:gd name="T7" fmla="*/ 146 h 726"/>
              <a:gd name="T8" fmla="*/ 3827 w 3948"/>
              <a:gd name="T9" fmla="*/ 178 h 726"/>
              <a:gd name="T10" fmla="*/ 3737 w 3948"/>
              <a:gd name="T11" fmla="*/ 249 h 726"/>
              <a:gd name="T12" fmla="*/ 3710 w 3948"/>
              <a:gd name="T13" fmla="*/ 265 h 726"/>
              <a:gd name="T14" fmla="*/ 3682 w 3948"/>
              <a:gd name="T15" fmla="*/ 281 h 726"/>
              <a:gd name="T16" fmla="*/ 3520 w 3948"/>
              <a:gd name="T17" fmla="*/ 349 h 726"/>
              <a:gd name="T18" fmla="*/ 3482 w 3948"/>
              <a:gd name="T19" fmla="*/ 361 h 726"/>
              <a:gd name="T20" fmla="*/ 3465 w 3948"/>
              <a:gd name="T21" fmla="*/ 365 h 726"/>
              <a:gd name="T22" fmla="*/ 3424 w 3948"/>
              <a:gd name="T23" fmla="*/ 375 h 726"/>
              <a:gd name="T24" fmla="*/ 3383 w 3948"/>
              <a:gd name="T25" fmla="*/ 384 h 726"/>
              <a:gd name="T26" fmla="*/ 3349 w 3948"/>
              <a:gd name="T27" fmla="*/ 391 h 726"/>
              <a:gd name="T28" fmla="*/ 3317 w 3948"/>
              <a:gd name="T29" fmla="*/ 395 h 726"/>
              <a:gd name="T30" fmla="*/ 3273 w 3948"/>
              <a:gd name="T31" fmla="*/ 402 h 726"/>
              <a:gd name="T32" fmla="*/ 3245 w 3948"/>
              <a:gd name="T33" fmla="*/ 405 h 726"/>
              <a:gd name="T34" fmla="*/ 3196 w 3948"/>
              <a:gd name="T35" fmla="*/ 409 h 726"/>
              <a:gd name="T36" fmla="*/ 3156 w 3948"/>
              <a:gd name="T37" fmla="*/ 411 h 726"/>
              <a:gd name="T38" fmla="*/ 3140 w 3948"/>
              <a:gd name="T39" fmla="*/ 412 h 726"/>
              <a:gd name="T40" fmla="*/ 3103 w 3948"/>
              <a:gd name="T41" fmla="*/ 413 h 726"/>
              <a:gd name="T42" fmla="*/ 0 w 3948"/>
              <a:gd name="T43" fmla="*/ 413 h 726"/>
              <a:gd name="T44" fmla="*/ 2983 w 3948"/>
              <a:gd name="T45" fmla="*/ 725 h 726"/>
              <a:gd name="T46" fmla="*/ 2990 w 3948"/>
              <a:gd name="T47" fmla="*/ 725 h 726"/>
              <a:gd name="T48" fmla="*/ 3025 w 3948"/>
              <a:gd name="T49" fmla="*/ 724 h 726"/>
              <a:gd name="T50" fmla="*/ 3058 w 3948"/>
              <a:gd name="T51" fmla="*/ 723 h 726"/>
              <a:gd name="T52" fmla="*/ 3100 w 3948"/>
              <a:gd name="T53" fmla="*/ 720 h 726"/>
              <a:gd name="T54" fmla="*/ 3113 w 3948"/>
              <a:gd name="T55" fmla="*/ 719 h 726"/>
              <a:gd name="T56" fmla="*/ 3156 w 3948"/>
              <a:gd name="T57" fmla="*/ 715 h 726"/>
              <a:gd name="T58" fmla="*/ 3177 w 3948"/>
              <a:gd name="T59" fmla="*/ 712 h 726"/>
              <a:gd name="T60" fmla="*/ 3215 w 3948"/>
              <a:gd name="T61" fmla="*/ 708 h 726"/>
              <a:gd name="T62" fmla="*/ 3243 w 3948"/>
              <a:gd name="T63" fmla="*/ 703 h 726"/>
              <a:gd name="T64" fmla="*/ 3279 w 3948"/>
              <a:gd name="T65" fmla="*/ 697 h 726"/>
              <a:gd name="T66" fmla="*/ 3296 w 3948"/>
              <a:gd name="T67" fmla="*/ 693 h 726"/>
              <a:gd name="T68" fmla="*/ 3327 w 3948"/>
              <a:gd name="T69" fmla="*/ 686 h 726"/>
              <a:gd name="T70" fmla="*/ 3365 w 3948"/>
              <a:gd name="T71" fmla="*/ 676 h 726"/>
              <a:gd name="T72" fmla="*/ 3407 w 3948"/>
              <a:gd name="T73" fmla="*/ 664 h 726"/>
              <a:gd name="T74" fmla="*/ 3440 w 3948"/>
              <a:gd name="T75" fmla="*/ 652 h 726"/>
              <a:gd name="T76" fmla="*/ 3473 w 3948"/>
              <a:gd name="T77" fmla="*/ 640 h 726"/>
              <a:gd name="T78" fmla="*/ 3506 w 3948"/>
              <a:gd name="T79" fmla="*/ 627 h 726"/>
              <a:gd name="T80" fmla="*/ 3549 w 3948"/>
              <a:gd name="T81" fmla="*/ 607 h 726"/>
              <a:gd name="T82" fmla="*/ 3572 w 3948"/>
              <a:gd name="T83" fmla="*/ 595 h 726"/>
              <a:gd name="T84" fmla="*/ 3606 w 3948"/>
              <a:gd name="T85" fmla="*/ 575 h 726"/>
              <a:gd name="T86" fmla="*/ 3632 w 3948"/>
              <a:gd name="T87" fmla="*/ 559 h 726"/>
              <a:gd name="T88" fmla="*/ 3667 w 3948"/>
              <a:gd name="T89" fmla="*/ 534 h 726"/>
              <a:gd name="T90" fmla="*/ 3686 w 3948"/>
              <a:gd name="T91" fmla="*/ 519 h 726"/>
              <a:gd name="T92" fmla="*/ 3713 w 3948"/>
              <a:gd name="T93" fmla="*/ 496 h 726"/>
              <a:gd name="T94" fmla="*/ 3733 w 3948"/>
              <a:gd name="T95" fmla="*/ 476 h 726"/>
              <a:gd name="T96" fmla="*/ 3752 w 3948"/>
              <a:gd name="T97" fmla="*/ 456 h 726"/>
              <a:gd name="T98" fmla="*/ 3769 w 3948"/>
              <a:gd name="T99" fmla="*/ 435 h 726"/>
              <a:gd name="T100" fmla="*/ 3790 w 3948"/>
              <a:gd name="T101" fmla="*/ 406 h 726"/>
              <a:gd name="T102" fmla="*/ 3805 w 3948"/>
              <a:gd name="T103" fmla="*/ 383 h 726"/>
              <a:gd name="T104" fmla="*/ 3825 w 3948"/>
              <a:gd name="T105" fmla="*/ 345 h 726"/>
              <a:gd name="T106" fmla="*/ 3830 w 3948"/>
              <a:gd name="T107" fmla="*/ 332 h 726"/>
              <a:gd name="T108" fmla="*/ 3834 w 3948"/>
              <a:gd name="T109" fmla="*/ 324 h 726"/>
              <a:gd name="T110" fmla="*/ 3947 w 3948"/>
              <a:gd name="T111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48" h="726">
                <a:moveTo>
                  <a:pt x="3939" y="21"/>
                </a:moveTo>
                <a:lnTo>
                  <a:pt x="3939" y="21"/>
                </a:lnTo>
                <a:cubicBezTo>
                  <a:pt x="3939" y="21"/>
                  <a:pt x="3939" y="22"/>
                  <a:pt x="3938" y="22"/>
                </a:cubicBezTo>
                <a:lnTo>
                  <a:pt x="3938" y="22"/>
                </a:lnTo>
                <a:cubicBezTo>
                  <a:pt x="3938" y="23"/>
                  <a:pt x="3937" y="24"/>
                  <a:pt x="3937" y="25"/>
                </a:cubicBezTo>
                <a:lnTo>
                  <a:pt x="3937" y="25"/>
                </a:lnTo>
                <a:cubicBezTo>
                  <a:pt x="3926" y="52"/>
                  <a:pt x="3911" y="78"/>
                  <a:pt x="3893" y="103"/>
                </a:cubicBezTo>
                <a:lnTo>
                  <a:pt x="3893" y="103"/>
                </a:lnTo>
                <a:cubicBezTo>
                  <a:pt x="3893" y="103"/>
                  <a:pt x="3893" y="104"/>
                  <a:pt x="3892" y="105"/>
                </a:cubicBezTo>
                <a:lnTo>
                  <a:pt x="3892" y="105"/>
                </a:lnTo>
                <a:cubicBezTo>
                  <a:pt x="3892" y="105"/>
                  <a:pt x="3892" y="105"/>
                  <a:pt x="3892" y="106"/>
                </a:cubicBezTo>
                <a:lnTo>
                  <a:pt x="3892" y="106"/>
                </a:lnTo>
                <a:cubicBezTo>
                  <a:pt x="3887" y="112"/>
                  <a:pt x="3882" y="118"/>
                  <a:pt x="3877" y="125"/>
                </a:cubicBezTo>
                <a:lnTo>
                  <a:pt x="3877" y="125"/>
                </a:lnTo>
                <a:cubicBezTo>
                  <a:pt x="3876" y="125"/>
                  <a:pt x="3876" y="126"/>
                  <a:pt x="3876" y="126"/>
                </a:cubicBezTo>
                <a:lnTo>
                  <a:pt x="3876" y="126"/>
                </a:lnTo>
                <a:cubicBezTo>
                  <a:pt x="3876" y="126"/>
                  <a:pt x="3875" y="127"/>
                  <a:pt x="3874" y="128"/>
                </a:cubicBezTo>
                <a:lnTo>
                  <a:pt x="3874" y="128"/>
                </a:lnTo>
                <a:cubicBezTo>
                  <a:pt x="3869" y="134"/>
                  <a:pt x="3865" y="140"/>
                  <a:pt x="3859" y="146"/>
                </a:cubicBezTo>
                <a:lnTo>
                  <a:pt x="3859" y="146"/>
                </a:lnTo>
                <a:cubicBezTo>
                  <a:pt x="3859" y="146"/>
                  <a:pt x="3859" y="146"/>
                  <a:pt x="3859" y="147"/>
                </a:cubicBezTo>
                <a:lnTo>
                  <a:pt x="3859" y="147"/>
                </a:lnTo>
                <a:lnTo>
                  <a:pt x="3858" y="147"/>
                </a:lnTo>
                <a:lnTo>
                  <a:pt x="3858" y="147"/>
                </a:lnTo>
                <a:cubicBezTo>
                  <a:pt x="3848" y="158"/>
                  <a:pt x="3838" y="169"/>
                  <a:pt x="3827" y="178"/>
                </a:cubicBezTo>
                <a:lnTo>
                  <a:pt x="3827" y="178"/>
                </a:lnTo>
                <a:cubicBezTo>
                  <a:pt x="3801" y="204"/>
                  <a:pt x="3771" y="227"/>
                  <a:pt x="3737" y="248"/>
                </a:cubicBezTo>
                <a:lnTo>
                  <a:pt x="3737" y="248"/>
                </a:lnTo>
                <a:cubicBezTo>
                  <a:pt x="3737" y="249"/>
                  <a:pt x="3737" y="249"/>
                  <a:pt x="3737" y="249"/>
                </a:cubicBezTo>
                <a:lnTo>
                  <a:pt x="3737" y="249"/>
                </a:lnTo>
                <a:lnTo>
                  <a:pt x="3737" y="249"/>
                </a:lnTo>
                <a:cubicBezTo>
                  <a:pt x="3728" y="255"/>
                  <a:pt x="3719" y="261"/>
                  <a:pt x="3711" y="265"/>
                </a:cubicBezTo>
                <a:lnTo>
                  <a:pt x="3711" y="265"/>
                </a:lnTo>
                <a:cubicBezTo>
                  <a:pt x="3710" y="265"/>
                  <a:pt x="3710" y="265"/>
                  <a:pt x="3710" y="265"/>
                </a:cubicBezTo>
                <a:lnTo>
                  <a:pt x="3710" y="265"/>
                </a:lnTo>
                <a:lnTo>
                  <a:pt x="3710" y="266"/>
                </a:lnTo>
                <a:lnTo>
                  <a:pt x="3710" y="266"/>
                </a:lnTo>
                <a:cubicBezTo>
                  <a:pt x="3702" y="271"/>
                  <a:pt x="3694" y="276"/>
                  <a:pt x="3684" y="280"/>
                </a:cubicBezTo>
                <a:lnTo>
                  <a:pt x="3684" y="280"/>
                </a:lnTo>
                <a:cubicBezTo>
                  <a:pt x="3684" y="280"/>
                  <a:pt x="3683" y="281"/>
                  <a:pt x="3682" y="281"/>
                </a:cubicBezTo>
                <a:lnTo>
                  <a:pt x="3682" y="281"/>
                </a:lnTo>
                <a:cubicBezTo>
                  <a:pt x="3681" y="282"/>
                  <a:pt x="3681" y="283"/>
                  <a:pt x="3680" y="283"/>
                </a:cubicBezTo>
                <a:lnTo>
                  <a:pt x="3680" y="283"/>
                </a:lnTo>
                <a:cubicBezTo>
                  <a:pt x="3632" y="308"/>
                  <a:pt x="3579" y="331"/>
                  <a:pt x="3520" y="349"/>
                </a:cubicBezTo>
                <a:lnTo>
                  <a:pt x="3520" y="349"/>
                </a:lnTo>
                <a:cubicBezTo>
                  <a:pt x="3518" y="350"/>
                  <a:pt x="3516" y="350"/>
                  <a:pt x="3514" y="351"/>
                </a:cubicBezTo>
                <a:lnTo>
                  <a:pt x="3514" y="351"/>
                </a:lnTo>
                <a:cubicBezTo>
                  <a:pt x="3511" y="352"/>
                  <a:pt x="3507" y="353"/>
                  <a:pt x="3504" y="354"/>
                </a:cubicBezTo>
                <a:lnTo>
                  <a:pt x="3504" y="354"/>
                </a:lnTo>
                <a:cubicBezTo>
                  <a:pt x="3496" y="356"/>
                  <a:pt x="3489" y="358"/>
                  <a:pt x="3482" y="361"/>
                </a:cubicBezTo>
                <a:lnTo>
                  <a:pt x="3482" y="361"/>
                </a:lnTo>
                <a:cubicBezTo>
                  <a:pt x="3477" y="362"/>
                  <a:pt x="3473" y="363"/>
                  <a:pt x="3468" y="364"/>
                </a:cubicBezTo>
                <a:lnTo>
                  <a:pt x="3468" y="364"/>
                </a:lnTo>
                <a:cubicBezTo>
                  <a:pt x="3467" y="365"/>
                  <a:pt x="3466" y="365"/>
                  <a:pt x="3465" y="365"/>
                </a:cubicBezTo>
                <a:lnTo>
                  <a:pt x="3465" y="365"/>
                </a:lnTo>
                <a:cubicBezTo>
                  <a:pt x="3464" y="366"/>
                  <a:pt x="3464" y="366"/>
                  <a:pt x="3462" y="366"/>
                </a:cubicBezTo>
                <a:lnTo>
                  <a:pt x="3462" y="366"/>
                </a:lnTo>
                <a:cubicBezTo>
                  <a:pt x="3450" y="369"/>
                  <a:pt x="3438" y="372"/>
                  <a:pt x="3425" y="375"/>
                </a:cubicBezTo>
                <a:lnTo>
                  <a:pt x="3425" y="375"/>
                </a:lnTo>
                <a:cubicBezTo>
                  <a:pt x="3425" y="375"/>
                  <a:pt x="3425" y="375"/>
                  <a:pt x="3424" y="375"/>
                </a:cubicBezTo>
                <a:lnTo>
                  <a:pt x="3424" y="375"/>
                </a:lnTo>
                <a:cubicBezTo>
                  <a:pt x="3420" y="377"/>
                  <a:pt x="3415" y="377"/>
                  <a:pt x="3411" y="378"/>
                </a:cubicBezTo>
                <a:lnTo>
                  <a:pt x="3411" y="378"/>
                </a:lnTo>
                <a:cubicBezTo>
                  <a:pt x="3402" y="380"/>
                  <a:pt x="3393" y="382"/>
                  <a:pt x="3383" y="384"/>
                </a:cubicBezTo>
                <a:lnTo>
                  <a:pt x="3383" y="384"/>
                </a:lnTo>
                <a:cubicBezTo>
                  <a:pt x="3380" y="384"/>
                  <a:pt x="3377" y="385"/>
                  <a:pt x="3374" y="386"/>
                </a:cubicBezTo>
                <a:lnTo>
                  <a:pt x="3374" y="386"/>
                </a:lnTo>
                <a:cubicBezTo>
                  <a:pt x="3369" y="387"/>
                  <a:pt x="3364" y="388"/>
                  <a:pt x="3358" y="389"/>
                </a:cubicBezTo>
                <a:lnTo>
                  <a:pt x="3358" y="389"/>
                </a:lnTo>
                <a:cubicBezTo>
                  <a:pt x="3355" y="389"/>
                  <a:pt x="3352" y="390"/>
                  <a:pt x="3349" y="391"/>
                </a:cubicBezTo>
                <a:lnTo>
                  <a:pt x="3349" y="391"/>
                </a:lnTo>
                <a:cubicBezTo>
                  <a:pt x="3342" y="392"/>
                  <a:pt x="3336" y="393"/>
                  <a:pt x="3329" y="394"/>
                </a:cubicBezTo>
                <a:lnTo>
                  <a:pt x="3329" y="394"/>
                </a:lnTo>
                <a:cubicBezTo>
                  <a:pt x="3325" y="394"/>
                  <a:pt x="3321" y="395"/>
                  <a:pt x="3317" y="395"/>
                </a:cubicBezTo>
                <a:lnTo>
                  <a:pt x="3317" y="395"/>
                </a:lnTo>
                <a:cubicBezTo>
                  <a:pt x="3312" y="396"/>
                  <a:pt x="3307" y="397"/>
                  <a:pt x="3302" y="397"/>
                </a:cubicBezTo>
                <a:lnTo>
                  <a:pt x="3302" y="397"/>
                </a:lnTo>
                <a:cubicBezTo>
                  <a:pt x="3299" y="398"/>
                  <a:pt x="3295" y="399"/>
                  <a:pt x="3290" y="399"/>
                </a:cubicBezTo>
                <a:lnTo>
                  <a:pt x="3290" y="399"/>
                </a:lnTo>
                <a:cubicBezTo>
                  <a:pt x="3285" y="400"/>
                  <a:pt x="3279" y="401"/>
                  <a:pt x="3273" y="402"/>
                </a:cubicBezTo>
                <a:lnTo>
                  <a:pt x="3273" y="402"/>
                </a:lnTo>
                <a:cubicBezTo>
                  <a:pt x="3269" y="402"/>
                  <a:pt x="3265" y="402"/>
                  <a:pt x="3261" y="403"/>
                </a:cubicBezTo>
                <a:lnTo>
                  <a:pt x="3261" y="403"/>
                </a:lnTo>
                <a:cubicBezTo>
                  <a:pt x="3256" y="404"/>
                  <a:pt x="3251" y="404"/>
                  <a:pt x="3245" y="405"/>
                </a:cubicBezTo>
                <a:lnTo>
                  <a:pt x="3245" y="405"/>
                </a:lnTo>
                <a:cubicBezTo>
                  <a:pt x="3242" y="405"/>
                  <a:pt x="3237" y="405"/>
                  <a:pt x="3234" y="406"/>
                </a:cubicBezTo>
                <a:lnTo>
                  <a:pt x="3234" y="406"/>
                </a:lnTo>
                <a:cubicBezTo>
                  <a:pt x="3225" y="406"/>
                  <a:pt x="3216" y="407"/>
                  <a:pt x="3207" y="408"/>
                </a:cubicBezTo>
                <a:lnTo>
                  <a:pt x="3207" y="408"/>
                </a:lnTo>
                <a:cubicBezTo>
                  <a:pt x="3203" y="408"/>
                  <a:pt x="3199" y="408"/>
                  <a:pt x="3196" y="409"/>
                </a:cubicBezTo>
                <a:lnTo>
                  <a:pt x="3196" y="409"/>
                </a:lnTo>
                <a:lnTo>
                  <a:pt x="3196" y="409"/>
                </a:lnTo>
                <a:cubicBezTo>
                  <a:pt x="3192" y="409"/>
                  <a:pt x="3190" y="409"/>
                  <a:pt x="3188" y="410"/>
                </a:cubicBezTo>
                <a:lnTo>
                  <a:pt x="3188" y="410"/>
                </a:lnTo>
                <a:cubicBezTo>
                  <a:pt x="3177" y="410"/>
                  <a:pt x="3167" y="411"/>
                  <a:pt x="3156" y="411"/>
                </a:cubicBezTo>
                <a:lnTo>
                  <a:pt x="3156" y="411"/>
                </a:lnTo>
                <a:cubicBezTo>
                  <a:pt x="3155" y="411"/>
                  <a:pt x="3152" y="411"/>
                  <a:pt x="3150" y="411"/>
                </a:cubicBezTo>
                <a:lnTo>
                  <a:pt x="3150" y="411"/>
                </a:lnTo>
                <a:cubicBezTo>
                  <a:pt x="3147" y="411"/>
                  <a:pt x="3144" y="411"/>
                  <a:pt x="3140" y="412"/>
                </a:cubicBezTo>
                <a:lnTo>
                  <a:pt x="3140" y="412"/>
                </a:lnTo>
                <a:cubicBezTo>
                  <a:pt x="3136" y="412"/>
                  <a:pt x="3131" y="412"/>
                  <a:pt x="3126" y="412"/>
                </a:cubicBezTo>
                <a:lnTo>
                  <a:pt x="3126" y="412"/>
                </a:lnTo>
                <a:cubicBezTo>
                  <a:pt x="3123" y="413"/>
                  <a:pt x="3120" y="413"/>
                  <a:pt x="3117" y="413"/>
                </a:cubicBezTo>
                <a:lnTo>
                  <a:pt x="3117" y="413"/>
                </a:lnTo>
                <a:cubicBezTo>
                  <a:pt x="3112" y="413"/>
                  <a:pt x="3108" y="413"/>
                  <a:pt x="3103" y="413"/>
                </a:cubicBezTo>
                <a:lnTo>
                  <a:pt x="3103" y="413"/>
                </a:lnTo>
                <a:cubicBezTo>
                  <a:pt x="3092" y="413"/>
                  <a:pt x="3081" y="413"/>
                  <a:pt x="3070" y="413"/>
                </a:cubicBezTo>
                <a:lnTo>
                  <a:pt x="1535" y="413"/>
                </a:lnTo>
                <a:lnTo>
                  <a:pt x="1535" y="413"/>
                </a:lnTo>
                <a:lnTo>
                  <a:pt x="0" y="413"/>
                </a:lnTo>
                <a:lnTo>
                  <a:pt x="25" y="725"/>
                </a:lnTo>
                <a:lnTo>
                  <a:pt x="1481" y="725"/>
                </a:lnTo>
                <a:lnTo>
                  <a:pt x="2979" y="725"/>
                </a:lnTo>
                <a:lnTo>
                  <a:pt x="2979" y="725"/>
                </a:lnTo>
                <a:cubicBezTo>
                  <a:pt x="2980" y="725"/>
                  <a:pt x="2982" y="725"/>
                  <a:pt x="2983" y="725"/>
                </a:cubicBezTo>
                <a:lnTo>
                  <a:pt x="2983" y="725"/>
                </a:lnTo>
                <a:cubicBezTo>
                  <a:pt x="2984" y="725"/>
                  <a:pt x="2985" y="725"/>
                  <a:pt x="2986" y="725"/>
                </a:cubicBezTo>
                <a:lnTo>
                  <a:pt x="2986" y="725"/>
                </a:lnTo>
                <a:cubicBezTo>
                  <a:pt x="2987" y="725"/>
                  <a:pt x="2988" y="725"/>
                  <a:pt x="2990" y="725"/>
                </a:cubicBezTo>
                <a:lnTo>
                  <a:pt x="2990" y="725"/>
                </a:lnTo>
                <a:cubicBezTo>
                  <a:pt x="2991" y="725"/>
                  <a:pt x="2992" y="725"/>
                  <a:pt x="2993" y="725"/>
                </a:cubicBezTo>
                <a:lnTo>
                  <a:pt x="2993" y="725"/>
                </a:lnTo>
                <a:cubicBezTo>
                  <a:pt x="2999" y="725"/>
                  <a:pt x="3006" y="724"/>
                  <a:pt x="3012" y="724"/>
                </a:cubicBezTo>
                <a:lnTo>
                  <a:pt x="3012" y="724"/>
                </a:lnTo>
                <a:cubicBezTo>
                  <a:pt x="3016" y="724"/>
                  <a:pt x="3021" y="724"/>
                  <a:pt x="3025" y="724"/>
                </a:cubicBezTo>
                <a:lnTo>
                  <a:pt x="3025" y="724"/>
                </a:lnTo>
                <a:cubicBezTo>
                  <a:pt x="3026" y="724"/>
                  <a:pt x="3028" y="724"/>
                  <a:pt x="3029" y="724"/>
                </a:cubicBezTo>
                <a:lnTo>
                  <a:pt x="3029" y="724"/>
                </a:lnTo>
                <a:cubicBezTo>
                  <a:pt x="3038" y="723"/>
                  <a:pt x="3048" y="723"/>
                  <a:pt x="3058" y="723"/>
                </a:cubicBezTo>
                <a:lnTo>
                  <a:pt x="3058" y="723"/>
                </a:lnTo>
                <a:cubicBezTo>
                  <a:pt x="3059" y="723"/>
                  <a:pt x="3062" y="722"/>
                  <a:pt x="3064" y="722"/>
                </a:cubicBezTo>
                <a:lnTo>
                  <a:pt x="3064" y="722"/>
                </a:lnTo>
                <a:cubicBezTo>
                  <a:pt x="3064" y="722"/>
                  <a:pt x="3064" y="722"/>
                  <a:pt x="3065" y="722"/>
                </a:cubicBezTo>
                <a:lnTo>
                  <a:pt x="3065" y="722"/>
                </a:lnTo>
                <a:cubicBezTo>
                  <a:pt x="3076" y="722"/>
                  <a:pt x="3088" y="721"/>
                  <a:pt x="3100" y="720"/>
                </a:cubicBezTo>
                <a:lnTo>
                  <a:pt x="3100" y="720"/>
                </a:lnTo>
                <a:cubicBezTo>
                  <a:pt x="3100" y="720"/>
                  <a:pt x="3101" y="720"/>
                  <a:pt x="3102" y="720"/>
                </a:cubicBezTo>
                <a:lnTo>
                  <a:pt x="3102" y="720"/>
                </a:lnTo>
                <a:cubicBezTo>
                  <a:pt x="3106" y="720"/>
                  <a:pt x="3109" y="719"/>
                  <a:pt x="3113" y="719"/>
                </a:cubicBezTo>
                <a:lnTo>
                  <a:pt x="3113" y="719"/>
                </a:lnTo>
                <a:cubicBezTo>
                  <a:pt x="3120" y="718"/>
                  <a:pt x="3127" y="718"/>
                  <a:pt x="3134" y="717"/>
                </a:cubicBezTo>
                <a:lnTo>
                  <a:pt x="3134" y="717"/>
                </a:lnTo>
                <a:cubicBezTo>
                  <a:pt x="3135" y="717"/>
                  <a:pt x="3137" y="717"/>
                  <a:pt x="3139" y="717"/>
                </a:cubicBezTo>
                <a:lnTo>
                  <a:pt x="3139" y="717"/>
                </a:lnTo>
                <a:cubicBezTo>
                  <a:pt x="3145" y="716"/>
                  <a:pt x="3151" y="715"/>
                  <a:pt x="3156" y="715"/>
                </a:cubicBezTo>
                <a:lnTo>
                  <a:pt x="3156" y="715"/>
                </a:lnTo>
                <a:cubicBezTo>
                  <a:pt x="3161" y="714"/>
                  <a:pt x="3166" y="714"/>
                  <a:pt x="3171" y="714"/>
                </a:cubicBezTo>
                <a:lnTo>
                  <a:pt x="3171" y="714"/>
                </a:lnTo>
                <a:cubicBezTo>
                  <a:pt x="3173" y="713"/>
                  <a:pt x="3175" y="713"/>
                  <a:pt x="3177" y="712"/>
                </a:cubicBezTo>
                <a:lnTo>
                  <a:pt x="3177" y="712"/>
                </a:lnTo>
                <a:cubicBezTo>
                  <a:pt x="3184" y="712"/>
                  <a:pt x="3189" y="711"/>
                  <a:pt x="3195" y="710"/>
                </a:cubicBezTo>
                <a:lnTo>
                  <a:pt x="3195" y="710"/>
                </a:lnTo>
                <a:cubicBezTo>
                  <a:pt x="3199" y="710"/>
                  <a:pt x="3203" y="709"/>
                  <a:pt x="3208" y="709"/>
                </a:cubicBezTo>
                <a:lnTo>
                  <a:pt x="3208" y="709"/>
                </a:lnTo>
                <a:cubicBezTo>
                  <a:pt x="3210" y="708"/>
                  <a:pt x="3213" y="708"/>
                  <a:pt x="3215" y="708"/>
                </a:cubicBezTo>
                <a:lnTo>
                  <a:pt x="3215" y="708"/>
                </a:lnTo>
                <a:cubicBezTo>
                  <a:pt x="3221" y="707"/>
                  <a:pt x="3226" y="705"/>
                  <a:pt x="3232" y="705"/>
                </a:cubicBezTo>
                <a:lnTo>
                  <a:pt x="3232" y="705"/>
                </a:lnTo>
                <a:cubicBezTo>
                  <a:pt x="3236" y="704"/>
                  <a:pt x="3240" y="704"/>
                  <a:pt x="3243" y="703"/>
                </a:cubicBezTo>
                <a:lnTo>
                  <a:pt x="3243" y="703"/>
                </a:lnTo>
                <a:cubicBezTo>
                  <a:pt x="3247" y="703"/>
                  <a:pt x="3249" y="702"/>
                  <a:pt x="3252" y="701"/>
                </a:cubicBezTo>
                <a:lnTo>
                  <a:pt x="3252" y="701"/>
                </a:lnTo>
                <a:cubicBezTo>
                  <a:pt x="3258" y="701"/>
                  <a:pt x="3263" y="699"/>
                  <a:pt x="3268" y="698"/>
                </a:cubicBezTo>
                <a:lnTo>
                  <a:pt x="3268" y="698"/>
                </a:lnTo>
                <a:cubicBezTo>
                  <a:pt x="3272" y="698"/>
                  <a:pt x="3275" y="697"/>
                  <a:pt x="3279" y="697"/>
                </a:cubicBezTo>
                <a:lnTo>
                  <a:pt x="3279" y="697"/>
                </a:lnTo>
                <a:cubicBezTo>
                  <a:pt x="3281" y="696"/>
                  <a:pt x="3283" y="695"/>
                  <a:pt x="3286" y="695"/>
                </a:cubicBezTo>
                <a:lnTo>
                  <a:pt x="3286" y="695"/>
                </a:lnTo>
                <a:cubicBezTo>
                  <a:pt x="3289" y="694"/>
                  <a:pt x="3292" y="693"/>
                  <a:pt x="3296" y="693"/>
                </a:cubicBezTo>
                <a:lnTo>
                  <a:pt x="3296" y="693"/>
                </a:lnTo>
                <a:cubicBezTo>
                  <a:pt x="3302" y="692"/>
                  <a:pt x="3307" y="690"/>
                  <a:pt x="3314" y="689"/>
                </a:cubicBezTo>
                <a:lnTo>
                  <a:pt x="3314" y="689"/>
                </a:lnTo>
                <a:cubicBezTo>
                  <a:pt x="3317" y="688"/>
                  <a:pt x="3320" y="688"/>
                  <a:pt x="3323" y="687"/>
                </a:cubicBezTo>
                <a:lnTo>
                  <a:pt x="3323" y="687"/>
                </a:lnTo>
                <a:cubicBezTo>
                  <a:pt x="3324" y="687"/>
                  <a:pt x="3325" y="686"/>
                  <a:pt x="3327" y="686"/>
                </a:cubicBezTo>
                <a:lnTo>
                  <a:pt x="3327" y="686"/>
                </a:lnTo>
                <a:cubicBezTo>
                  <a:pt x="3339" y="683"/>
                  <a:pt x="3351" y="680"/>
                  <a:pt x="3363" y="677"/>
                </a:cubicBezTo>
                <a:lnTo>
                  <a:pt x="3363" y="677"/>
                </a:lnTo>
                <a:cubicBezTo>
                  <a:pt x="3364" y="676"/>
                  <a:pt x="3364" y="676"/>
                  <a:pt x="3365" y="676"/>
                </a:cubicBezTo>
                <a:lnTo>
                  <a:pt x="3365" y="676"/>
                </a:lnTo>
                <a:cubicBezTo>
                  <a:pt x="3366" y="676"/>
                  <a:pt x="3366" y="676"/>
                  <a:pt x="3366" y="676"/>
                </a:cubicBezTo>
                <a:lnTo>
                  <a:pt x="3366" y="676"/>
                </a:lnTo>
                <a:cubicBezTo>
                  <a:pt x="3379" y="673"/>
                  <a:pt x="3391" y="669"/>
                  <a:pt x="3404" y="665"/>
                </a:cubicBezTo>
                <a:lnTo>
                  <a:pt x="3404" y="665"/>
                </a:lnTo>
                <a:cubicBezTo>
                  <a:pt x="3404" y="665"/>
                  <a:pt x="3405" y="665"/>
                  <a:pt x="3407" y="664"/>
                </a:cubicBezTo>
                <a:lnTo>
                  <a:pt x="3407" y="664"/>
                </a:lnTo>
                <a:cubicBezTo>
                  <a:pt x="3409" y="663"/>
                  <a:pt x="3412" y="662"/>
                  <a:pt x="3415" y="662"/>
                </a:cubicBezTo>
                <a:lnTo>
                  <a:pt x="3415" y="662"/>
                </a:lnTo>
                <a:cubicBezTo>
                  <a:pt x="3423" y="658"/>
                  <a:pt x="3432" y="656"/>
                  <a:pt x="3440" y="652"/>
                </a:cubicBezTo>
                <a:lnTo>
                  <a:pt x="3440" y="652"/>
                </a:lnTo>
                <a:cubicBezTo>
                  <a:pt x="3442" y="652"/>
                  <a:pt x="3444" y="651"/>
                  <a:pt x="3446" y="651"/>
                </a:cubicBezTo>
                <a:lnTo>
                  <a:pt x="3446" y="651"/>
                </a:lnTo>
                <a:cubicBezTo>
                  <a:pt x="3448" y="650"/>
                  <a:pt x="3451" y="649"/>
                  <a:pt x="3454" y="648"/>
                </a:cubicBezTo>
                <a:lnTo>
                  <a:pt x="3454" y="648"/>
                </a:lnTo>
                <a:cubicBezTo>
                  <a:pt x="3460" y="646"/>
                  <a:pt x="3467" y="643"/>
                  <a:pt x="3473" y="640"/>
                </a:cubicBezTo>
                <a:lnTo>
                  <a:pt x="3473" y="640"/>
                </a:lnTo>
                <a:cubicBezTo>
                  <a:pt x="3478" y="638"/>
                  <a:pt x="3483" y="636"/>
                  <a:pt x="3487" y="635"/>
                </a:cubicBezTo>
                <a:lnTo>
                  <a:pt x="3487" y="635"/>
                </a:lnTo>
                <a:cubicBezTo>
                  <a:pt x="3494" y="632"/>
                  <a:pt x="3500" y="630"/>
                  <a:pt x="3506" y="627"/>
                </a:cubicBezTo>
                <a:lnTo>
                  <a:pt x="3506" y="627"/>
                </a:lnTo>
                <a:cubicBezTo>
                  <a:pt x="3510" y="625"/>
                  <a:pt x="3514" y="623"/>
                  <a:pt x="3518" y="621"/>
                </a:cubicBezTo>
                <a:lnTo>
                  <a:pt x="3518" y="621"/>
                </a:lnTo>
                <a:cubicBezTo>
                  <a:pt x="3525" y="618"/>
                  <a:pt x="3531" y="615"/>
                  <a:pt x="3538" y="612"/>
                </a:cubicBezTo>
                <a:lnTo>
                  <a:pt x="3538" y="612"/>
                </a:lnTo>
                <a:cubicBezTo>
                  <a:pt x="3542" y="610"/>
                  <a:pt x="3546" y="608"/>
                  <a:pt x="3549" y="607"/>
                </a:cubicBezTo>
                <a:lnTo>
                  <a:pt x="3549" y="607"/>
                </a:lnTo>
                <a:cubicBezTo>
                  <a:pt x="3550" y="607"/>
                  <a:pt x="3551" y="606"/>
                  <a:pt x="3552" y="605"/>
                </a:cubicBezTo>
                <a:lnTo>
                  <a:pt x="3552" y="605"/>
                </a:lnTo>
                <a:cubicBezTo>
                  <a:pt x="3559" y="602"/>
                  <a:pt x="3565" y="599"/>
                  <a:pt x="3572" y="595"/>
                </a:cubicBezTo>
                <a:lnTo>
                  <a:pt x="3572" y="595"/>
                </a:lnTo>
                <a:cubicBezTo>
                  <a:pt x="3574" y="594"/>
                  <a:pt x="3575" y="593"/>
                  <a:pt x="3578" y="592"/>
                </a:cubicBezTo>
                <a:lnTo>
                  <a:pt x="3578" y="592"/>
                </a:lnTo>
                <a:cubicBezTo>
                  <a:pt x="3578" y="592"/>
                  <a:pt x="3578" y="592"/>
                  <a:pt x="3579" y="592"/>
                </a:cubicBezTo>
                <a:lnTo>
                  <a:pt x="3579" y="592"/>
                </a:lnTo>
                <a:cubicBezTo>
                  <a:pt x="3588" y="586"/>
                  <a:pt x="3597" y="581"/>
                  <a:pt x="3606" y="575"/>
                </a:cubicBezTo>
                <a:lnTo>
                  <a:pt x="3606" y="575"/>
                </a:lnTo>
                <a:cubicBezTo>
                  <a:pt x="3609" y="574"/>
                  <a:pt x="3610" y="573"/>
                  <a:pt x="3613" y="571"/>
                </a:cubicBezTo>
                <a:lnTo>
                  <a:pt x="3613" y="571"/>
                </a:lnTo>
                <a:cubicBezTo>
                  <a:pt x="3620" y="567"/>
                  <a:pt x="3626" y="563"/>
                  <a:pt x="3632" y="559"/>
                </a:cubicBezTo>
                <a:lnTo>
                  <a:pt x="3632" y="559"/>
                </a:lnTo>
                <a:cubicBezTo>
                  <a:pt x="3635" y="556"/>
                  <a:pt x="3638" y="555"/>
                  <a:pt x="3642" y="552"/>
                </a:cubicBezTo>
                <a:lnTo>
                  <a:pt x="3642" y="552"/>
                </a:lnTo>
                <a:cubicBezTo>
                  <a:pt x="3647" y="548"/>
                  <a:pt x="3652" y="545"/>
                  <a:pt x="3657" y="541"/>
                </a:cubicBezTo>
                <a:lnTo>
                  <a:pt x="3657" y="541"/>
                </a:lnTo>
                <a:cubicBezTo>
                  <a:pt x="3661" y="539"/>
                  <a:pt x="3664" y="536"/>
                  <a:pt x="3667" y="534"/>
                </a:cubicBezTo>
                <a:lnTo>
                  <a:pt x="3667" y="534"/>
                </a:lnTo>
                <a:cubicBezTo>
                  <a:pt x="3672" y="530"/>
                  <a:pt x="3677" y="526"/>
                  <a:pt x="3681" y="523"/>
                </a:cubicBezTo>
                <a:lnTo>
                  <a:pt x="3681" y="523"/>
                </a:lnTo>
                <a:cubicBezTo>
                  <a:pt x="3683" y="521"/>
                  <a:pt x="3684" y="520"/>
                  <a:pt x="3686" y="519"/>
                </a:cubicBezTo>
                <a:lnTo>
                  <a:pt x="3686" y="519"/>
                </a:lnTo>
                <a:cubicBezTo>
                  <a:pt x="3687" y="518"/>
                  <a:pt x="3689" y="517"/>
                  <a:pt x="3691" y="515"/>
                </a:cubicBezTo>
                <a:lnTo>
                  <a:pt x="3691" y="515"/>
                </a:lnTo>
                <a:cubicBezTo>
                  <a:pt x="3695" y="511"/>
                  <a:pt x="3700" y="508"/>
                  <a:pt x="3704" y="504"/>
                </a:cubicBezTo>
                <a:lnTo>
                  <a:pt x="3704" y="504"/>
                </a:lnTo>
                <a:cubicBezTo>
                  <a:pt x="3707" y="501"/>
                  <a:pt x="3710" y="498"/>
                  <a:pt x="3713" y="496"/>
                </a:cubicBezTo>
                <a:lnTo>
                  <a:pt x="3713" y="496"/>
                </a:lnTo>
                <a:cubicBezTo>
                  <a:pt x="3717" y="492"/>
                  <a:pt x="3721" y="488"/>
                  <a:pt x="3725" y="484"/>
                </a:cubicBezTo>
                <a:lnTo>
                  <a:pt x="3725" y="484"/>
                </a:lnTo>
                <a:cubicBezTo>
                  <a:pt x="3728" y="481"/>
                  <a:pt x="3731" y="479"/>
                  <a:pt x="3733" y="476"/>
                </a:cubicBezTo>
                <a:lnTo>
                  <a:pt x="3733" y="476"/>
                </a:lnTo>
                <a:cubicBezTo>
                  <a:pt x="3735" y="475"/>
                  <a:pt x="3735" y="474"/>
                  <a:pt x="3736" y="473"/>
                </a:cubicBezTo>
                <a:lnTo>
                  <a:pt x="3736" y="473"/>
                </a:lnTo>
                <a:cubicBezTo>
                  <a:pt x="3739" y="469"/>
                  <a:pt x="3742" y="466"/>
                  <a:pt x="3746" y="463"/>
                </a:cubicBezTo>
                <a:lnTo>
                  <a:pt x="3746" y="463"/>
                </a:lnTo>
                <a:cubicBezTo>
                  <a:pt x="3748" y="460"/>
                  <a:pt x="3750" y="458"/>
                  <a:pt x="3752" y="456"/>
                </a:cubicBezTo>
                <a:lnTo>
                  <a:pt x="3752" y="456"/>
                </a:lnTo>
                <a:cubicBezTo>
                  <a:pt x="3758" y="449"/>
                  <a:pt x="3763" y="443"/>
                  <a:pt x="3768" y="437"/>
                </a:cubicBezTo>
                <a:lnTo>
                  <a:pt x="3768" y="437"/>
                </a:lnTo>
                <a:cubicBezTo>
                  <a:pt x="3768" y="436"/>
                  <a:pt x="3769" y="435"/>
                  <a:pt x="3769" y="435"/>
                </a:cubicBezTo>
                <a:lnTo>
                  <a:pt x="3769" y="435"/>
                </a:lnTo>
                <a:lnTo>
                  <a:pt x="3770" y="435"/>
                </a:lnTo>
                <a:lnTo>
                  <a:pt x="3770" y="435"/>
                </a:lnTo>
                <a:cubicBezTo>
                  <a:pt x="3775" y="428"/>
                  <a:pt x="3780" y="421"/>
                  <a:pt x="3786" y="413"/>
                </a:cubicBezTo>
                <a:lnTo>
                  <a:pt x="3786" y="413"/>
                </a:lnTo>
                <a:cubicBezTo>
                  <a:pt x="3787" y="411"/>
                  <a:pt x="3788" y="409"/>
                  <a:pt x="3790" y="406"/>
                </a:cubicBezTo>
                <a:lnTo>
                  <a:pt x="3790" y="406"/>
                </a:lnTo>
                <a:cubicBezTo>
                  <a:pt x="3794" y="402"/>
                  <a:pt x="3797" y="396"/>
                  <a:pt x="3800" y="391"/>
                </a:cubicBezTo>
                <a:lnTo>
                  <a:pt x="3800" y="391"/>
                </a:lnTo>
                <a:cubicBezTo>
                  <a:pt x="3802" y="388"/>
                  <a:pt x="3804" y="386"/>
                  <a:pt x="3805" y="383"/>
                </a:cubicBezTo>
                <a:lnTo>
                  <a:pt x="3805" y="383"/>
                </a:lnTo>
                <a:cubicBezTo>
                  <a:pt x="3808" y="378"/>
                  <a:pt x="3810" y="374"/>
                  <a:pt x="3813" y="369"/>
                </a:cubicBezTo>
                <a:lnTo>
                  <a:pt x="3813" y="369"/>
                </a:lnTo>
                <a:cubicBezTo>
                  <a:pt x="3815" y="366"/>
                  <a:pt x="3816" y="363"/>
                  <a:pt x="3818" y="359"/>
                </a:cubicBezTo>
                <a:lnTo>
                  <a:pt x="3818" y="359"/>
                </a:lnTo>
                <a:cubicBezTo>
                  <a:pt x="3820" y="354"/>
                  <a:pt x="3822" y="350"/>
                  <a:pt x="3825" y="345"/>
                </a:cubicBezTo>
                <a:lnTo>
                  <a:pt x="3825" y="345"/>
                </a:lnTo>
                <a:cubicBezTo>
                  <a:pt x="3826" y="344"/>
                  <a:pt x="3826" y="342"/>
                  <a:pt x="3827" y="341"/>
                </a:cubicBezTo>
                <a:lnTo>
                  <a:pt x="3827" y="341"/>
                </a:lnTo>
                <a:cubicBezTo>
                  <a:pt x="3828" y="338"/>
                  <a:pt x="3829" y="335"/>
                  <a:pt x="3830" y="332"/>
                </a:cubicBezTo>
                <a:lnTo>
                  <a:pt x="3830" y="332"/>
                </a:lnTo>
                <a:cubicBezTo>
                  <a:pt x="3831" y="332"/>
                  <a:pt x="3831" y="331"/>
                  <a:pt x="3832" y="330"/>
                </a:cubicBezTo>
                <a:lnTo>
                  <a:pt x="3832" y="330"/>
                </a:lnTo>
                <a:cubicBezTo>
                  <a:pt x="3832" y="330"/>
                  <a:pt x="3832" y="330"/>
                  <a:pt x="3832" y="329"/>
                </a:cubicBezTo>
                <a:lnTo>
                  <a:pt x="3832" y="329"/>
                </a:lnTo>
                <a:cubicBezTo>
                  <a:pt x="3833" y="327"/>
                  <a:pt x="3834" y="326"/>
                  <a:pt x="3834" y="324"/>
                </a:cubicBezTo>
                <a:lnTo>
                  <a:pt x="3834" y="324"/>
                </a:lnTo>
                <a:cubicBezTo>
                  <a:pt x="3835" y="322"/>
                  <a:pt x="3836" y="319"/>
                  <a:pt x="3837" y="316"/>
                </a:cubicBezTo>
                <a:lnTo>
                  <a:pt x="3837" y="316"/>
                </a:lnTo>
                <a:cubicBezTo>
                  <a:pt x="3838" y="313"/>
                  <a:pt x="3839" y="311"/>
                  <a:pt x="3840" y="308"/>
                </a:cubicBezTo>
                <a:lnTo>
                  <a:pt x="3947" y="0"/>
                </a:lnTo>
                <a:lnTo>
                  <a:pt x="3947" y="0"/>
                </a:lnTo>
                <a:lnTo>
                  <a:pt x="3947" y="1"/>
                </a:lnTo>
                <a:lnTo>
                  <a:pt x="3947" y="1"/>
                </a:lnTo>
                <a:cubicBezTo>
                  <a:pt x="3944" y="7"/>
                  <a:pt x="3942" y="14"/>
                  <a:pt x="3939" y="21"/>
                </a:cubicBez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86">
            <a:extLst>
              <a:ext uri="{FF2B5EF4-FFF2-40B4-BE49-F238E27FC236}">
                <a16:creationId xmlns:a16="http://schemas.microsoft.com/office/drawing/2014/main" id="{065F1455-67EE-7841-B253-A5B52763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27" y="7226107"/>
            <a:ext cx="1743490" cy="1846810"/>
          </a:xfrm>
          <a:custGeom>
            <a:avLst/>
            <a:gdLst>
              <a:gd name="T0" fmla="*/ 1461 w 1784"/>
              <a:gd name="T1" fmla="*/ 848 h 1892"/>
              <a:gd name="T2" fmla="*/ 1450 w 1784"/>
              <a:gd name="T3" fmla="*/ 875 h 1892"/>
              <a:gd name="T4" fmla="*/ 1429 w 1784"/>
              <a:gd name="T5" fmla="*/ 918 h 1892"/>
              <a:gd name="T6" fmla="*/ 1409 w 1784"/>
              <a:gd name="T7" fmla="*/ 952 h 1892"/>
              <a:gd name="T8" fmla="*/ 1382 w 1784"/>
              <a:gd name="T9" fmla="*/ 993 h 1892"/>
              <a:gd name="T10" fmla="*/ 1359 w 1784"/>
              <a:gd name="T11" fmla="*/ 1023 h 1892"/>
              <a:gd name="T12" fmla="*/ 1322 w 1784"/>
              <a:gd name="T13" fmla="*/ 1067 h 1892"/>
              <a:gd name="T14" fmla="*/ 1277 w 1784"/>
              <a:gd name="T15" fmla="*/ 1115 h 1892"/>
              <a:gd name="T16" fmla="*/ 1215 w 1784"/>
              <a:gd name="T17" fmla="*/ 1171 h 1892"/>
              <a:gd name="T18" fmla="*/ 1179 w 1784"/>
              <a:gd name="T19" fmla="*/ 1199 h 1892"/>
              <a:gd name="T20" fmla="*/ 1114 w 1784"/>
              <a:gd name="T21" fmla="*/ 1247 h 1892"/>
              <a:gd name="T22" fmla="*/ 1046 w 1784"/>
              <a:gd name="T23" fmla="*/ 1291 h 1892"/>
              <a:gd name="T24" fmla="*/ 972 w 1784"/>
              <a:gd name="T25" fmla="*/ 1334 h 1892"/>
              <a:gd name="T26" fmla="*/ 910 w 1784"/>
              <a:gd name="T27" fmla="*/ 1366 h 1892"/>
              <a:gd name="T28" fmla="*/ 799 w 1784"/>
              <a:gd name="T29" fmla="*/ 1417 h 1892"/>
              <a:gd name="T30" fmla="*/ 730 w 1784"/>
              <a:gd name="T31" fmla="*/ 1444 h 1892"/>
              <a:gd name="T32" fmla="*/ 612 w 1784"/>
              <a:gd name="T33" fmla="*/ 1485 h 1892"/>
              <a:gd name="T34" fmla="*/ 517 w 1784"/>
              <a:gd name="T35" fmla="*/ 1511 h 1892"/>
              <a:gd name="T36" fmla="*/ 381 w 1784"/>
              <a:gd name="T37" fmla="*/ 1543 h 1892"/>
              <a:gd name="T38" fmla="*/ 309 w 1784"/>
              <a:gd name="T39" fmla="*/ 1555 h 1892"/>
              <a:gd name="T40" fmla="*/ 182 w 1784"/>
              <a:gd name="T41" fmla="*/ 1571 h 1892"/>
              <a:gd name="T42" fmla="*/ 70 w 1784"/>
              <a:gd name="T43" fmla="*/ 1578 h 1892"/>
              <a:gd name="T44" fmla="*/ 109 w 1784"/>
              <a:gd name="T45" fmla="*/ 1891 h 1892"/>
              <a:gd name="T46" fmla="*/ 153 w 1784"/>
              <a:gd name="T47" fmla="*/ 1890 h 1892"/>
              <a:gd name="T48" fmla="*/ 226 w 1784"/>
              <a:gd name="T49" fmla="*/ 1886 h 1892"/>
              <a:gd name="T50" fmla="*/ 262 w 1784"/>
              <a:gd name="T51" fmla="*/ 1883 h 1892"/>
              <a:gd name="T52" fmla="*/ 344 w 1784"/>
              <a:gd name="T53" fmla="*/ 1875 h 1892"/>
              <a:gd name="T54" fmla="*/ 384 w 1784"/>
              <a:gd name="T55" fmla="*/ 1869 h 1892"/>
              <a:gd name="T56" fmla="*/ 464 w 1784"/>
              <a:gd name="T57" fmla="*/ 1855 h 1892"/>
              <a:gd name="T58" fmla="*/ 527 w 1784"/>
              <a:gd name="T59" fmla="*/ 1842 h 1892"/>
              <a:gd name="T60" fmla="*/ 587 w 1784"/>
              <a:gd name="T61" fmla="*/ 1828 h 1892"/>
              <a:gd name="T62" fmla="*/ 627 w 1784"/>
              <a:gd name="T63" fmla="*/ 1817 h 1892"/>
              <a:gd name="T64" fmla="*/ 713 w 1784"/>
              <a:gd name="T65" fmla="*/ 1791 h 1892"/>
              <a:gd name="T66" fmla="*/ 805 w 1784"/>
              <a:gd name="T67" fmla="*/ 1758 h 1892"/>
              <a:gd name="T68" fmla="*/ 882 w 1784"/>
              <a:gd name="T69" fmla="*/ 1727 h 1892"/>
              <a:gd name="T70" fmla="*/ 971 w 1784"/>
              <a:gd name="T71" fmla="*/ 1685 h 1892"/>
              <a:gd name="T72" fmla="*/ 1031 w 1784"/>
              <a:gd name="T73" fmla="*/ 1654 h 1892"/>
              <a:gd name="T74" fmla="*/ 1083 w 1784"/>
              <a:gd name="T75" fmla="*/ 1624 h 1892"/>
              <a:gd name="T76" fmla="*/ 1122 w 1784"/>
              <a:gd name="T77" fmla="*/ 1600 h 1892"/>
              <a:gd name="T78" fmla="*/ 1188 w 1784"/>
              <a:gd name="T79" fmla="*/ 1555 h 1892"/>
              <a:gd name="T80" fmla="*/ 1251 w 1784"/>
              <a:gd name="T81" fmla="*/ 1507 h 1892"/>
              <a:gd name="T82" fmla="*/ 1281 w 1784"/>
              <a:gd name="T83" fmla="*/ 1482 h 1892"/>
              <a:gd name="T84" fmla="*/ 1315 w 1784"/>
              <a:gd name="T85" fmla="*/ 1452 h 1892"/>
              <a:gd name="T86" fmla="*/ 1344 w 1784"/>
              <a:gd name="T87" fmla="*/ 1424 h 1892"/>
              <a:gd name="T88" fmla="*/ 1371 w 1784"/>
              <a:gd name="T89" fmla="*/ 1395 h 1892"/>
              <a:gd name="T90" fmla="*/ 1391 w 1784"/>
              <a:gd name="T91" fmla="*/ 1373 h 1892"/>
              <a:gd name="T92" fmla="*/ 1413 w 1784"/>
              <a:gd name="T93" fmla="*/ 1347 h 1892"/>
              <a:gd name="T94" fmla="*/ 1429 w 1784"/>
              <a:gd name="T95" fmla="*/ 1325 h 1892"/>
              <a:gd name="T96" fmla="*/ 1457 w 1784"/>
              <a:gd name="T97" fmla="*/ 1285 h 1892"/>
              <a:gd name="T98" fmla="*/ 1470 w 1784"/>
              <a:gd name="T99" fmla="*/ 1266 h 1892"/>
              <a:gd name="T100" fmla="*/ 1484 w 1784"/>
              <a:gd name="T101" fmla="*/ 1240 h 1892"/>
              <a:gd name="T102" fmla="*/ 1496 w 1784"/>
              <a:gd name="T103" fmla="*/ 1220 h 1892"/>
              <a:gd name="T104" fmla="*/ 1507 w 1784"/>
              <a:gd name="T105" fmla="*/ 1197 h 1892"/>
              <a:gd name="T106" fmla="*/ 1517 w 1784"/>
              <a:gd name="T107" fmla="*/ 1173 h 1892"/>
              <a:gd name="T108" fmla="*/ 1528 w 1784"/>
              <a:gd name="T109" fmla="*/ 1141 h 1892"/>
              <a:gd name="T110" fmla="*/ 1531 w 1784"/>
              <a:gd name="T111" fmla="*/ 1132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84" h="1892">
                <a:moveTo>
                  <a:pt x="1783" y="295"/>
                </a:moveTo>
                <a:lnTo>
                  <a:pt x="1730" y="0"/>
                </a:lnTo>
                <a:lnTo>
                  <a:pt x="1470" y="822"/>
                </a:lnTo>
                <a:lnTo>
                  <a:pt x="1470" y="822"/>
                </a:lnTo>
                <a:cubicBezTo>
                  <a:pt x="1468" y="827"/>
                  <a:pt x="1467" y="831"/>
                  <a:pt x="1465" y="836"/>
                </a:cubicBezTo>
                <a:lnTo>
                  <a:pt x="1465" y="836"/>
                </a:lnTo>
                <a:cubicBezTo>
                  <a:pt x="1463" y="840"/>
                  <a:pt x="1462" y="844"/>
                  <a:pt x="1461" y="848"/>
                </a:cubicBezTo>
                <a:lnTo>
                  <a:pt x="1461" y="848"/>
                </a:lnTo>
                <a:cubicBezTo>
                  <a:pt x="1460" y="850"/>
                  <a:pt x="1459" y="853"/>
                  <a:pt x="1458" y="856"/>
                </a:cubicBezTo>
                <a:lnTo>
                  <a:pt x="1458" y="856"/>
                </a:lnTo>
                <a:cubicBezTo>
                  <a:pt x="1456" y="860"/>
                  <a:pt x="1454" y="864"/>
                  <a:pt x="1452" y="868"/>
                </a:cubicBezTo>
                <a:lnTo>
                  <a:pt x="1452" y="868"/>
                </a:lnTo>
                <a:cubicBezTo>
                  <a:pt x="1452" y="870"/>
                  <a:pt x="1451" y="873"/>
                  <a:pt x="1450" y="875"/>
                </a:cubicBezTo>
                <a:lnTo>
                  <a:pt x="1450" y="875"/>
                </a:lnTo>
                <a:cubicBezTo>
                  <a:pt x="1448" y="880"/>
                  <a:pt x="1445" y="886"/>
                  <a:pt x="1443" y="891"/>
                </a:cubicBezTo>
                <a:lnTo>
                  <a:pt x="1443" y="891"/>
                </a:lnTo>
                <a:cubicBezTo>
                  <a:pt x="1442" y="892"/>
                  <a:pt x="1441" y="893"/>
                  <a:pt x="1441" y="894"/>
                </a:cubicBezTo>
                <a:lnTo>
                  <a:pt x="1441" y="894"/>
                </a:lnTo>
                <a:cubicBezTo>
                  <a:pt x="1438" y="900"/>
                  <a:pt x="1435" y="907"/>
                  <a:pt x="1432" y="913"/>
                </a:cubicBezTo>
                <a:lnTo>
                  <a:pt x="1432" y="913"/>
                </a:lnTo>
                <a:cubicBezTo>
                  <a:pt x="1431" y="915"/>
                  <a:pt x="1430" y="916"/>
                  <a:pt x="1429" y="918"/>
                </a:cubicBezTo>
                <a:lnTo>
                  <a:pt x="1429" y="918"/>
                </a:lnTo>
                <a:cubicBezTo>
                  <a:pt x="1426" y="923"/>
                  <a:pt x="1424" y="928"/>
                  <a:pt x="1421" y="933"/>
                </a:cubicBezTo>
                <a:lnTo>
                  <a:pt x="1421" y="933"/>
                </a:lnTo>
                <a:cubicBezTo>
                  <a:pt x="1420" y="935"/>
                  <a:pt x="1418" y="938"/>
                  <a:pt x="1417" y="940"/>
                </a:cubicBezTo>
                <a:lnTo>
                  <a:pt x="1417" y="940"/>
                </a:lnTo>
                <a:cubicBezTo>
                  <a:pt x="1414" y="944"/>
                  <a:pt x="1411" y="948"/>
                  <a:pt x="1409" y="952"/>
                </a:cubicBezTo>
                <a:lnTo>
                  <a:pt x="1409" y="952"/>
                </a:lnTo>
                <a:cubicBezTo>
                  <a:pt x="1407" y="955"/>
                  <a:pt x="1406" y="957"/>
                  <a:pt x="1404" y="960"/>
                </a:cubicBezTo>
                <a:lnTo>
                  <a:pt x="1404" y="960"/>
                </a:lnTo>
                <a:cubicBezTo>
                  <a:pt x="1402" y="964"/>
                  <a:pt x="1399" y="968"/>
                  <a:pt x="1396" y="973"/>
                </a:cubicBezTo>
                <a:lnTo>
                  <a:pt x="1396" y="973"/>
                </a:lnTo>
                <a:cubicBezTo>
                  <a:pt x="1395" y="974"/>
                  <a:pt x="1393" y="977"/>
                  <a:pt x="1391" y="979"/>
                </a:cubicBezTo>
                <a:lnTo>
                  <a:pt x="1391" y="979"/>
                </a:lnTo>
                <a:cubicBezTo>
                  <a:pt x="1388" y="984"/>
                  <a:pt x="1385" y="989"/>
                  <a:pt x="1382" y="993"/>
                </a:cubicBezTo>
                <a:lnTo>
                  <a:pt x="1382" y="993"/>
                </a:lnTo>
                <a:cubicBezTo>
                  <a:pt x="1381" y="995"/>
                  <a:pt x="1380" y="996"/>
                  <a:pt x="1378" y="998"/>
                </a:cubicBezTo>
                <a:lnTo>
                  <a:pt x="1378" y="998"/>
                </a:lnTo>
                <a:cubicBezTo>
                  <a:pt x="1373" y="1006"/>
                  <a:pt x="1368" y="1013"/>
                  <a:pt x="1363" y="1019"/>
                </a:cubicBezTo>
                <a:lnTo>
                  <a:pt x="1363" y="1019"/>
                </a:lnTo>
                <a:cubicBezTo>
                  <a:pt x="1361" y="1021"/>
                  <a:pt x="1360" y="1022"/>
                  <a:pt x="1359" y="1023"/>
                </a:cubicBezTo>
                <a:lnTo>
                  <a:pt x="1359" y="1023"/>
                </a:lnTo>
                <a:cubicBezTo>
                  <a:pt x="1355" y="1029"/>
                  <a:pt x="1350" y="1034"/>
                  <a:pt x="1346" y="1040"/>
                </a:cubicBezTo>
                <a:lnTo>
                  <a:pt x="1346" y="1040"/>
                </a:lnTo>
                <a:cubicBezTo>
                  <a:pt x="1344" y="1042"/>
                  <a:pt x="1342" y="1044"/>
                  <a:pt x="1341" y="1047"/>
                </a:cubicBezTo>
                <a:lnTo>
                  <a:pt x="1341" y="1047"/>
                </a:lnTo>
                <a:cubicBezTo>
                  <a:pt x="1336" y="1052"/>
                  <a:pt x="1331" y="1057"/>
                  <a:pt x="1326" y="1062"/>
                </a:cubicBezTo>
                <a:lnTo>
                  <a:pt x="1326" y="1062"/>
                </a:lnTo>
                <a:cubicBezTo>
                  <a:pt x="1325" y="1064"/>
                  <a:pt x="1324" y="1066"/>
                  <a:pt x="1322" y="1067"/>
                </a:cubicBezTo>
                <a:lnTo>
                  <a:pt x="1322" y="1067"/>
                </a:lnTo>
                <a:cubicBezTo>
                  <a:pt x="1316" y="1074"/>
                  <a:pt x="1310" y="1081"/>
                  <a:pt x="1304" y="1087"/>
                </a:cubicBezTo>
                <a:lnTo>
                  <a:pt x="1304" y="1087"/>
                </a:lnTo>
                <a:cubicBezTo>
                  <a:pt x="1303" y="1088"/>
                  <a:pt x="1301" y="1089"/>
                  <a:pt x="1301" y="1090"/>
                </a:cubicBezTo>
                <a:lnTo>
                  <a:pt x="1301" y="1090"/>
                </a:lnTo>
                <a:cubicBezTo>
                  <a:pt x="1293" y="1099"/>
                  <a:pt x="1285" y="1106"/>
                  <a:pt x="1277" y="1115"/>
                </a:cubicBezTo>
                <a:lnTo>
                  <a:pt x="1277" y="1115"/>
                </a:lnTo>
                <a:cubicBezTo>
                  <a:pt x="1276" y="1116"/>
                  <a:pt x="1274" y="1116"/>
                  <a:pt x="1273" y="1118"/>
                </a:cubicBezTo>
                <a:lnTo>
                  <a:pt x="1273" y="1118"/>
                </a:lnTo>
                <a:cubicBezTo>
                  <a:pt x="1265" y="1125"/>
                  <a:pt x="1256" y="1134"/>
                  <a:pt x="1247" y="1142"/>
                </a:cubicBezTo>
                <a:lnTo>
                  <a:pt x="1247" y="1142"/>
                </a:lnTo>
                <a:cubicBezTo>
                  <a:pt x="1246" y="1144"/>
                  <a:pt x="1244" y="1145"/>
                  <a:pt x="1242" y="1147"/>
                </a:cubicBezTo>
                <a:lnTo>
                  <a:pt x="1242" y="1147"/>
                </a:lnTo>
                <a:cubicBezTo>
                  <a:pt x="1233" y="1155"/>
                  <a:pt x="1224" y="1163"/>
                  <a:pt x="1215" y="1171"/>
                </a:cubicBezTo>
                <a:lnTo>
                  <a:pt x="1215" y="1171"/>
                </a:lnTo>
                <a:cubicBezTo>
                  <a:pt x="1213" y="1172"/>
                  <a:pt x="1212" y="1173"/>
                  <a:pt x="1210" y="1174"/>
                </a:cubicBezTo>
                <a:lnTo>
                  <a:pt x="1210" y="1174"/>
                </a:lnTo>
                <a:cubicBezTo>
                  <a:pt x="1201" y="1182"/>
                  <a:pt x="1191" y="1190"/>
                  <a:pt x="1181" y="1198"/>
                </a:cubicBezTo>
                <a:lnTo>
                  <a:pt x="1181" y="1198"/>
                </a:lnTo>
                <a:cubicBezTo>
                  <a:pt x="1180" y="1198"/>
                  <a:pt x="1180" y="1199"/>
                  <a:pt x="1179" y="1199"/>
                </a:cubicBezTo>
                <a:lnTo>
                  <a:pt x="1179" y="1199"/>
                </a:lnTo>
                <a:cubicBezTo>
                  <a:pt x="1170" y="1206"/>
                  <a:pt x="1160" y="1214"/>
                  <a:pt x="1151" y="1221"/>
                </a:cubicBezTo>
                <a:lnTo>
                  <a:pt x="1151" y="1221"/>
                </a:lnTo>
                <a:cubicBezTo>
                  <a:pt x="1149" y="1222"/>
                  <a:pt x="1147" y="1224"/>
                  <a:pt x="1144" y="1225"/>
                </a:cubicBezTo>
                <a:lnTo>
                  <a:pt x="1144" y="1225"/>
                </a:lnTo>
                <a:cubicBezTo>
                  <a:pt x="1135" y="1233"/>
                  <a:pt x="1125" y="1239"/>
                  <a:pt x="1115" y="1247"/>
                </a:cubicBezTo>
                <a:lnTo>
                  <a:pt x="1115" y="1247"/>
                </a:lnTo>
                <a:cubicBezTo>
                  <a:pt x="1114" y="1247"/>
                  <a:pt x="1114" y="1247"/>
                  <a:pt x="1114" y="1247"/>
                </a:cubicBezTo>
                <a:lnTo>
                  <a:pt x="1114" y="1247"/>
                </a:lnTo>
                <a:cubicBezTo>
                  <a:pt x="1104" y="1254"/>
                  <a:pt x="1094" y="1261"/>
                  <a:pt x="1084" y="1267"/>
                </a:cubicBezTo>
                <a:lnTo>
                  <a:pt x="1084" y="1267"/>
                </a:lnTo>
                <a:cubicBezTo>
                  <a:pt x="1081" y="1269"/>
                  <a:pt x="1079" y="1270"/>
                  <a:pt x="1077" y="1272"/>
                </a:cubicBezTo>
                <a:lnTo>
                  <a:pt x="1077" y="1272"/>
                </a:lnTo>
                <a:cubicBezTo>
                  <a:pt x="1067" y="1278"/>
                  <a:pt x="1056" y="1284"/>
                  <a:pt x="1046" y="1291"/>
                </a:cubicBezTo>
                <a:lnTo>
                  <a:pt x="1046" y="1291"/>
                </a:lnTo>
                <a:cubicBezTo>
                  <a:pt x="1044" y="1292"/>
                  <a:pt x="1043" y="1293"/>
                  <a:pt x="1041" y="1294"/>
                </a:cubicBezTo>
                <a:lnTo>
                  <a:pt x="1041" y="1294"/>
                </a:lnTo>
                <a:cubicBezTo>
                  <a:pt x="1031" y="1300"/>
                  <a:pt x="1021" y="1306"/>
                  <a:pt x="1012" y="1312"/>
                </a:cubicBezTo>
                <a:lnTo>
                  <a:pt x="1012" y="1312"/>
                </a:lnTo>
                <a:cubicBezTo>
                  <a:pt x="1010" y="1313"/>
                  <a:pt x="1007" y="1314"/>
                  <a:pt x="1005" y="1315"/>
                </a:cubicBezTo>
                <a:lnTo>
                  <a:pt x="1005" y="1315"/>
                </a:lnTo>
                <a:cubicBezTo>
                  <a:pt x="995" y="1322"/>
                  <a:pt x="984" y="1328"/>
                  <a:pt x="972" y="1334"/>
                </a:cubicBezTo>
                <a:lnTo>
                  <a:pt x="972" y="1334"/>
                </a:lnTo>
                <a:cubicBezTo>
                  <a:pt x="970" y="1335"/>
                  <a:pt x="968" y="1336"/>
                  <a:pt x="965" y="1338"/>
                </a:cubicBezTo>
                <a:lnTo>
                  <a:pt x="965" y="1338"/>
                </a:lnTo>
                <a:cubicBezTo>
                  <a:pt x="958" y="1341"/>
                  <a:pt x="951" y="1345"/>
                  <a:pt x="944" y="1349"/>
                </a:cubicBezTo>
                <a:lnTo>
                  <a:pt x="944" y="1349"/>
                </a:lnTo>
                <a:cubicBezTo>
                  <a:pt x="933" y="1355"/>
                  <a:pt x="922" y="1360"/>
                  <a:pt x="910" y="1366"/>
                </a:cubicBezTo>
                <a:lnTo>
                  <a:pt x="910" y="1366"/>
                </a:lnTo>
                <a:cubicBezTo>
                  <a:pt x="906" y="1368"/>
                  <a:pt x="901" y="1371"/>
                  <a:pt x="897" y="1373"/>
                </a:cubicBezTo>
                <a:lnTo>
                  <a:pt x="897" y="1373"/>
                </a:lnTo>
                <a:cubicBezTo>
                  <a:pt x="881" y="1381"/>
                  <a:pt x="865" y="1388"/>
                  <a:pt x="849" y="1395"/>
                </a:cubicBezTo>
                <a:lnTo>
                  <a:pt x="849" y="1395"/>
                </a:lnTo>
                <a:cubicBezTo>
                  <a:pt x="847" y="1396"/>
                  <a:pt x="845" y="1396"/>
                  <a:pt x="844" y="1398"/>
                </a:cubicBezTo>
                <a:lnTo>
                  <a:pt x="844" y="1398"/>
                </a:lnTo>
                <a:cubicBezTo>
                  <a:pt x="829" y="1404"/>
                  <a:pt x="815" y="1410"/>
                  <a:pt x="799" y="1417"/>
                </a:cubicBezTo>
                <a:lnTo>
                  <a:pt x="799" y="1417"/>
                </a:lnTo>
                <a:cubicBezTo>
                  <a:pt x="794" y="1419"/>
                  <a:pt x="788" y="1421"/>
                  <a:pt x="783" y="1423"/>
                </a:cubicBezTo>
                <a:lnTo>
                  <a:pt x="783" y="1423"/>
                </a:lnTo>
                <a:cubicBezTo>
                  <a:pt x="771" y="1428"/>
                  <a:pt x="760" y="1433"/>
                  <a:pt x="748" y="1438"/>
                </a:cubicBezTo>
                <a:lnTo>
                  <a:pt x="748" y="1438"/>
                </a:lnTo>
                <a:cubicBezTo>
                  <a:pt x="742" y="1440"/>
                  <a:pt x="736" y="1442"/>
                  <a:pt x="730" y="1444"/>
                </a:cubicBezTo>
                <a:lnTo>
                  <a:pt x="730" y="1444"/>
                </a:lnTo>
                <a:cubicBezTo>
                  <a:pt x="717" y="1449"/>
                  <a:pt x="704" y="1454"/>
                  <a:pt x="691" y="1459"/>
                </a:cubicBezTo>
                <a:lnTo>
                  <a:pt x="691" y="1459"/>
                </a:lnTo>
                <a:cubicBezTo>
                  <a:pt x="687" y="1460"/>
                  <a:pt x="682" y="1461"/>
                  <a:pt x="678" y="1463"/>
                </a:cubicBezTo>
                <a:lnTo>
                  <a:pt x="678" y="1463"/>
                </a:lnTo>
                <a:cubicBezTo>
                  <a:pt x="661" y="1469"/>
                  <a:pt x="644" y="1475"/>
                  <a:pt x="626" y="1480"/>
                </a:cubicBezTo>
                <a:lnTo>
                  <a:pt x="626" y="1480"/>
                </a:lnTo>
                <a:cubicBezTo>
                  <a:pt x="621" y="1482"/>
                  <a:pt x="617" y="1483"/>
                  <a:pt x="612" y="1485"/>
                </a:cubicBezTo>
                <a:lnTo>
                  <a:pt x="612" y="1485"/>
                </a:lnTo>
                <a:cubicBezTo>
                  <a:pt x="599" y="1489"/>
                  <a:pt x="585" y="1492"/>
                  <a:pt x="572" y="1497"/>
                </a:cubicBezTo>
                <a:lnTo>
                  <a:pt x="572" y="1497"/>
                </a:lnTo>
                <a:cubicBezTo>
                  <a:pt x="566" y="1498"/>
                  <a:pt x="560" y="1500"/>
                  <a:pt x="554" y="1502"/>
                </a:cubicBezTo>
                <a:lnTo>
                  <a:pt x="554" y="1502"/>
                </a:lnTo>
                <a:cubicBezTo>
                  <a:pt x="541" y="1505"/>
                  <a:pt x="529" y="1508"/>
                  <a:pt x="517" y="1511"/>
                </a:cubicBezTo>
                <a:lnTo>
                  <a:pt x="517" y="1511"/>
                </a:lnTo>
                <a:cubicBezTo>
                  <a:pt x="510" y="1513"/>
                  <a:pt x="503" y="1515"/>
                  <a:pt x="496" y="1517"/>
                </a:cubicBezTo>
                <a:lnTo>
                  <a:pt x="496" y="1517"/>
                </a:lnTo>
                <a:cubicBezTo>
                  <a:pt x="483" y="1520"/>
                  <a:pt x="469" y="1524"/>
                  <a:pt x="456" y="1527"/>
                </a:cubicBezTo>
                <a:lnTo>
                  <a:pt x="456" y="1527"/>
                </a:lnTo>
                <a:cubicBezTo>
                  <a:pt x="450" y="1528"/>
                  <a:pt x="444" y="1529"/>
                  <a:pt x="439" y="1530"/>
                </a:cubicBezTo>
                <a:lnTo>
                  <a:pt x="439" y="1530"/>
                </a:lnTo>
                <a:cubicBezTo>
                  <a:pt x="420" y="1535"/>
                  <a:pt x="401" y="1539"/>
                  <a:pt x="381" y="1543"/>
                </a:cubicBezTo>
                <a:lnTo>
                  <a:pt x="381" y="1543"/>
                </a:lnTo>
                <a:cubicBezTo>
                  <a:pt x="377" y="1543"/>
                  <a:pt x="374" y="1544"/>
                  <a:pt x="370" y="1544"/>
                </a:cubicBezTo>
                <a:lnTo>
                  <a:pt x="370" y="1544"/>
                </a:lnTo>
                <a:cubicBezTo>
                  <a:pt x="354" y="1548"/>
                  <a:pt x="338" y="1550"/>
                  <a:pt x="322" y="1553"/>
                </a:cubicBezTo>
                <a:lnTo>
                  <a:pt x="322" y="1553"/>
                </a:lnTo>
                <a:cubicBezTo>
                  <a:pt x="318" y="1554"/>
                  <a:pt x="313" y="1554"/>
                  <a:pt x="309" y="1555"/>
                </a:cubicBezTo>
                <a:lnTo>
                  <a:pt x="309" y="1555"/>
                </a:lnTo>
                <a:cubicBezTo>
                  <a:pt x="293" y="1557"/>
                  <a:pt x="278" y="1560"/>
                  <a:pt x="262" y="1561"/>
                </a:cubicBezTo>
                <a:lnTo>
                  <a:pt x="262" y="1561"/>
                </a:lnTo>
                <a:cubicBezTo>
                  <a:pt x="258" y="1562"/>
                  <a:pt x="255" y="1563"/>
                  <a:pt x="251" y="1563"/>
                </a:cubicBezTo>
                <a:lnTo>
                  <a:pt x="251" y="1563"/>
                </a:lnTo>
                <a:cubicBezTo>
                  <a:pt x="233" y="1565"/>
                  <a:pt x="215" y="1568"/>
                  <a:pt x="196" y="1570"/>
                </a:cubicBezTo>
                <a:lnTo>
                  <a:pt x="196" y="1570"/>
                </a:lnTo>
                <a:cubicBezTo>
                  <a:pt x="192" y="1570"/>
                  <a:pt x="187" y="1570"/>
                  <a:pt x="182" y="1571"/>
                </a:cubicBezTo>
                <a:lnTo>
                  <a:pt x="182" y="1571"/>
                </a:lnTo>
                <a:cubicBezTo>
                  <a:pt x="165" y="1572"/>
                  <a:pt x="147" y="1574"/>
                  <a:pt x="129" y="1575"/>
                </a:cubicBezTo>
                <a:lnTo>
                  <a:pt x="129" y="1575"/>
                </a:lnTo>
                <a:cubicBezTo>
                  <a:pt x="128" y="1575"/>
                  <a:pt x="127" y="1575"/>
                  <a:pt x="127" y="1575"/>
                </a:cubicBezTo>
                <a:lnTo>
                  <a:pt x="127" y="1575"/>
                </a:lnTo>
                <a:cubicBezTo>
                  <a:pt x="108" y="1576"/>
                  <a:pt x="89" y="1577"/>
                  <a:pt x="70" y="1578"/>
                </a:cubicBezTo>
                <a:lnTo>
                  <a:pt x="70" y="1578"/>
                </a:lnTo>
                <a:cubicBezTo>
                  <a:pt x="66" y="1578"/>
                  <a:pt x="63" y="1578"/>
                  <a:pt x="60" y="1578"/>
                </a:cubicBezTo>
                <a:lnTo>
                  <a:pt x="60" y="1578"/>
                </a:lnTo>
                <a:cubicBezTo>
                  <a:pt x="40" y="1579"/>
                  <a:pt x="20" y="1579"/>
                  <a:pt x="0" y="1579"/>
                </a:cubicBezTo>
                <a:lnTo>
                  <a:pt x="102" y="1891"/>
                </a:lnTo>
                <a:lnTo>
                  <a:pt x="106" y="1891"/>
                </a:lnTo>
                <a:lnTo>
                  <a:pt x="106" y="1891"/>
                </a:lnTo>
                <a:cubicBezTo>
                  <a:pt x="107" y="1891"/>
                  <a:pt x="108" y="1891"/>
                  <a:pt x="109" y="1891"/>
                </a:cubicBezTo>
                <a:lnTo>
                  <a:pt x="109" y="1891"/>
                </a:lnTo>
                <a:cubicBezTo>
                  <a:pt x="111" y="1891"/>
                  <a:pt x="112" y="1891"/>
                  <a:pt x="113" y="1891"/>
                </a:cubicBezTo>
                <a:lnTo>
                  <a:pt x="113" y="1891"/>
                </a:lnTo>
                <a:cubicBezTo>
                  <a:pt x="114" y="1891"/>
                  <a:pt x="116" y="1891"/>
                  <a:pt x="117" y="1891"/>
                </a:cubicBezTo>
                <a:lnTo>
                  <a:pt x="117" y="1891"/>
                </a:lnTo>
                <a:cubicBezTo>
                  <a:pt x="129" y="1891"/>
                  <a:pt x="141" y="1890"/>
                  <a:pt x="153" y="1890"/>
                </a:cubicBezTo>
                <a:lnTo>
                  <a:pt x="153" y="1890"/>
                </a:lnTo>
                <a:cubicBezTo>
                  <a:pt x="156" y="1889"/>
                  <a:pt x="158" y="1889"/>
                  <a:pt x="161" y="1889"/>
                </a:cubicBezTo>
                <a:lnTo>
                  <a:pt x="161" y="1889"/>
                </a:lnTo>
                <a:cubicBezTo>
                  <a:pt x="164" y="1889"/>
                  <a:pt x="168" y="1889"/>
                  <a:pt x="171" y="1889"/>
                </a:cubicBezTo>
                <a:lnTo>
                  <a:pt x="171" y="1889"/>
                </a:lnTo>
                <a:cubicBezTo>
                  <a:pt x="177" y="1889"/>
                  <a:pt x="183" y="1889"/>
                  <a:pt x="190" y="1888"/>
                </a:cubicBezTo>
                <a:lnTo>
                  <a:pt x="190" y="1888"/>
                </a:lnTo>
                <a:cubicBezTo>
                  <a:pt x="202" y="1888"/>
                  <a:pt x="214" y="1887"/>
                  <a:pt x="226" y="1886"/>
                </a:cubicBezTo>
                <a:lnTo>
                  <a:pt x="226" y="1886"/>
                </a:lnTo>
                <a:lnTo>
                  <a:pt x="226" y="1886"/>
                </a:lnTo>
                <a:lnTo>
                  <a:pt x="226" y="1886"/>
                </a:lnTo>
                <a:cubicBezTo>
                  <a:pt x="227" y="1886"/>
                  <a:pt x="228" y="1886"/>
                  <a:pt x="228" y="1886"/>
                </a:cubicBezTo>
                <a:lnTo>
                  <a:pt x="228" y="1886"/>
                </a:lnTo>
                <a:cubicBezTo>
                  <a:pt x="240" y="1885"/>
                  <a:pt x="251" y="1884"/>
                  <a:pt x="262" y="1883"/>
                </a:cubicBezTo>
                <a:lnTo>
                  <a:pt x="262" y="1883"/>
                </a:lnTo>
                <a:cubicBezTo>
                  <a:pt x="268" y="1883"/>
                  <a:pt x="275" y="1882"/>
                  <a:pt x="281" y="1881"/>
                </a:cubicBezTo>
                <a:lnTo>
                  <a:pt x="281" y="1881"/>
                </a:lnTo>
                <a:cubicBezTo>
                  <a:pt x="285" y="1881"/>
                  <a:pt x="290" y="1881"/>
                  <a:pt x="294" y="1880"/>
                </a:cubicBezTo>
                <a:lnTo>
                  <a:pt x="294" y="1880"/>
                </a:lnTo>
                <a:cubicBezTo>
                  <a:pt x="297" y="1880"/>
                  <a:pt x="300" y="1880"/>
                  <a:pt x="303" y="1880"/>
                </a:cubicBezTo>
                <a:lnTo>
                  <a:pt x="303" y="1880"/>
                </a:lnTo>
                <a:cubicBezTo>
                  <a:pt x="317" y="1878"/>
                  <a:pt x="330" y="1876"/>
                  <a:pt x="344" y="1875"/>
                </a:cubicBezTo>
                <a:lnTo>
                  <a:pt x="344" y="1875"/>
                </a:lnTo>
                <a:cubicBezTo>
                  <a:pt x="345" y="1875"/>
                  <a:pt x="346" y="1874"/>
                  <a:pt x="347" y="1874"/>
                </a:cubicBezTo>
                <a:lnTo>
                  <a:pt x="347" y="1874"/>
                </a:lnTo>
                <a:cubicBezTo>
                  <a:pt x="351" y="1874"/>
                  <a:pt x="355" y="1873"/>
                  <a:pt x="359" y="1873"/>
                </a:cubicBezTo>
                <a:lnTo>
                  <a:pt x="359" y="1873"/>
                </a:lnTo>
                <a:cubicBezTo>
                  <a:pt x="367" y="1871"/>
                  <a:pt x="376" y="1870"/>
                  <a:pt x="384" y="1869"/>
                </a:cubicBezTo>
                <a:lnTo>
                  <a:pt x="384" y="1869"/>
                </a:lnTo>
                <a:cubicBezTo>
                  <a:pt x="391" y="1868"/>
                  <a:pt x="398" y="1867"/>
                  <a:pt x="404" y="1865"/>
                </a:cubicBezTo>
                <a:lnTo>
                  <a:pt x="404" y="1865"/>
                </a:lnTo>
                <a:cubicBezTo>
                  <a:pt x="409" y="1865"/>
                  <a:pt x="413" y="1864"/>
                  <a:pt x="417" y="1864"/>
                </a:cubicBezTo>
                <a:lnTo>
                  <a:pt x="417" y="1864"/>
                </a:lnTo>
                <a:cubicBezTo>
                  <a:pt x="419" y="1863"/>
                  <a:pt x="422" y="1863"/>
                  <a:pt x="424" y="1863"/>
                </a:cubicBezTo>
                <a:lnTo>
                  <a:pt x="424" y="1863"/>
                </a:lnTo>
                <a:cubicBezTo>
                  <a:pt x="437" y="1860"/>
                  <a:pt x="451" y="1858"/>
                  <a:pt x="464" y="1855"/>
                </a:cubicBezTo>
                <a:lnTo>
                  <a:pt x="464" y="1855"/>
                </a:lnTo>
                <a:cubicBezTo>
                  <a:pt x="467" y="1854"/>
                  <a:pt x="471" y="1854"/>
                  <a:pt x="475" y="1853"/>
                </a:cubicBezTo>
                <a:lnTo>
                  <a:pt x="475" y="1853"/>
                </a:lnTo>
                <a:cubicBezTo>
                  <a:pt x="475" y="1853"/>
                  <a:pt x="475" y="1853"/>
                  <a:pt x="476" y="1853"/>
                </a:cubicBezTo>
                <a:lnTo>
                  <a:pt x="476" y="1853"/>
                </a:lnTo>
                <a:cubicBezTo>
                  <a:pt x="493" y="1850"/>
                  <a:pt x="509" y="1846"/>
                  <a:pt x="527" y="1842"/>
                </a:cubicBezTo>
                <a:lnTo>
                  <a:pt x="527" y="1842"/>
                </a:lnTo>
                <a:cubicBezTo>
                  <a:pt x="528" y="1842"/>
                  <a:pt x="529" y="1842"/>
                  <a:pt x="530" y="1841"/>
                </a:cubicBezTo>
                <a:lnTo>
                  <a:pt x="530" y="1841"/>
                </a:lnTo>
                <a:cubicBezTo>
                  <a:pt x="536" y="1840"/>
                  <a:pt x="541" y="1839"/>
                  <a:pt x="547" y="1837"/>
                </a:cubicBezTo>
                <a:lnTo>
                  <a:pt x="547" y="1837"/>
                </a:lnTo>
                <a:cubicBezTo>
                  <a:pt x="557" y="1835"/>
                  <a:pt x="567" y="1832"/>
                  <a:pt x="577" y="1830"/>
                </a:cubicBezTo>
                <a:lnTo>
                  <a:pt x="577" y="1830"/>
                </a:lnTo>
                <a:cubicBezTo>
                  <a:pt x="580" y="1829"/>
                  <a:pt x="583" y="1828"/>
                  <a:pt x="587" y="1828"/>
                </a:cubicBezTo>
                <a:lnTo>
                  <a:pt x="587" y="1828"/>
                </a:lnTo>
                <a:cubicBezTo>
                  <a:pt x="589" y="1827"/>
                  <a:pt x="591" y="1826"/>
                  <a:pt x="594" y="1826"/>
                </a:cubicBezTo>
                <a:lnTo>
                  <a:pt x="594" y="1826"/>
                </a:lnTo>
                <a:cubicBezTo>
                  <a:pt x="598" y="1824"/>
                  <a:pt x="602" y="1823"/>
                  <a:pt x="607" y="1822"/>
                </a:cubicBezTo>
                <a:lnTo>
                  <a:pt x="607" y="1822"/>
                </a:lnTo>
                <a:cubicBezTo>
                  <a:pt x="613" y="1820"/>
                  <a:pt x="620" y="1818"/>
                  <a:pt x="627" y="1817"/>
                </a:cubicBezTo>
                <a:lnTo>
                  <a:pt x="627" y="1817"/>
                </a:lnTo>
                <a:cubicBezTo>
                  <a:pt x="632" y="1815"/>
                  <a:pt x="637" y="1813"/>
                  <a:pt x="643" y="1812"/>
                </a:cubicBezTo>
                <a:lnTo>
                  <a:pt x="643" y="1812"/>
                </a:lnTo>
                <a:cubicBezTo>
                  <a:pt x="648" y="1811"/>
                  <a:pt x="654" y="1809"/>
                  <a:pt x="660" y="1807"/>
                </a:cubicBezTo>
                <a:lnTo>
                  <a:pt x="660" y="1807"/>
                </a:lnTo>
                <a:cubicBezTo>
                  <a:pt x="673" y="1803"/>
                  <a:pt x="687" y="1800"/>
                  <a:pt x="700" y="1795"/>
                </a:cubicBezTo>
                <a:lnTo>
                  <a:pt x="700" y="1795"/>
                </a:lnTo>
                <a:cubicBezTo>
                  <a:pt x="704" y="1793"/>
                  <a:pt x="709" y="1792"/>
                  <a:pt x="713" y="1791"/>
                </a:cubicBezTo>
                <a:lnTo>
                  <a:pt x="713" y="1791"/>
                </a:lnTo>
                <a:cubicBezTo>
                  <a:pt x="730" y="1785"/>
                  <a:pt x="747" y="1779"/>
                  <a:pt x="765" y="1773"/>
                </a:cubicBezTo>
                <a:lnTo>
                  <a:pt x="765" y="1773"/>
                </a:lnTo>
                <a:cubicBezTo>
                  <a:pt x="768" y="1772"/>
                  <a:pt x="772" y="1770"/>
                  <a:pt x="776" y="1769"/>
                </a:cubicBezTo>
                <a:lnTo>
                  <a:pt x="776" y="1769"/>
                </a:lnTo>
                <a:cubicBezTo>
                  <a:pt x="786" y="1765"/>
                  <a:pt x="796" y="1761"/>
                  <a:pt x="805" y="1758"/>
                </a:cubicBezTo>
                <a:lnTo>
                  <a:pt x="805" y="1758"/>
                </a:lnTo>
                <a:cubicBezTo>
                  <a:pt x="808" y="1757"/>
                  <a:pt x="812" y="1755"/>
                  <a:pt x="815" y="1754"/>
                </a:cubicBezTo>
                <a:lnTo>
                  <a:pt x="815" y="1754"/>
                </a:lnTo>
                <a:cubicBezTo>
                  <a:pt x="821" y="1752"/>
                  <a:pt x="826" y="1750"/>
                  <a:pt x="832" y="1748"/>
                </a:cubicBezTo>
                <a:lnTo>
                  <a:pt x="832" y="1748"/>
                </a:lnTo>
                <a:cubicBezTo>
                  <a:pt x="843" y="1743"/>
                  <a:pt x="855" y="1738"/>
                  <a:pt x="866" y="1733"/>
                </a:cubicBezTo>
                <a:lnTo>
                  <a:pt x="866" y="1733"/>
                </a:lnTo>
                <a:cubicBezTo>
                  <a:pt x="871" y="1731"/>
                  <a:pt x="876" y="1729"/>
                  <a:pt x="882" y="1727"/>
                </a:cubicBezTo>
                <a:lnTo>
                  <a:pt x="882" y="1727"/>
                </a:lnTo>
                <a:cubicBezTo>
                  <a:pt x="897" y="1720"/>
                  <a:pt x="911" y="1714"/>
                  <a:pt x="925" y="1707"/>
                </a:cubicBezTo>
                <a:lnTo>
                  <a:pt x="925" y="1707"/>
                </a:lnTo>
                <a:cubicBezTo>
                  <a:pt x="927" y="1707"/>
                  <a:pt x="928" y="1706"/>
                  <a:pt x="929" y="1705"/>
                </a:cubicBezTo>
                <a:lnTo>
                  <a:pt x="929" y="1705"/>
                </a:lnTo>
                <a:cubicBezTo>
                  <a:pt x="944" y="1698"/>
                  <a:pt x="957" y="1692"/>
                  <a:pt x="971" y="1685"/>
                </a:cubicBezTo>
                <a:lnTo>
                  <a:pt x="971" y="1685"/>
                </a:lnTo>
                <a:cubicBezTo>
                  <a:pt x="973" y="1685"/>
                  <a:pt x="974" y="1683"/>
                  <a:pt x="977" y="1683"/>
                </a:cubicBezTo>
                <a:lnTo>
                  <a:pt x="977" y="1683"/>
                </a:lnTo>
                <a:cubicBezTo>
                  <a:pt x="981" y="1680"/>
                  <a:pt x="985" y="1678"/>
                  <a:pt x="990" y="1675"/>
                </a:cubicBezTo>
                <a:lnTo>
                  <a:pt x="990" y="1675"/>
                </a:lnTo>
                <a:cubicBezTo>
                  <a:pt x="1001" y="1670"/>
                  <a:pt x="1012" y="1664"/>
                  <a:pt x="1023" y="1658"/>
                </a:cubicBezTo>
                <a:lnTo>
                  <a:pt x="1023" y="1658"/>
                </a:lnTo>
                <a:cubicBezTo>
                  <a:pt x="1025" y="1657"/>
                  <a:pt x="1028" y="1655"/>
                  <a:pt x="1031" y="1654"/>
                </a:cubicBezTo>
                <a:lnTo>
                  <a:pt x="1031" y="1654"/>
                </a:lnTo>
                <a:cubicBezTo>
                  <a:pt x="1035" y="1651"/>
                  <a:pt x="1039" y="1649"/>
                  <a:pt x="1043" y="1647"/>
                </a:cubicBezTo>
                <a:lnTo>
                  <a:pt x="1043" y="1647"/>
                </a:lnTo>
                <a:cubicBezTo>
                  <a:pt x="1045" y="1646"/>
                  <a:pt x="1048" y="1644"/>
                  <a:pt x="1050" y="1643"/>
                </a:cubicBezTo>
                <a:lnTo>
                  <a:pt x="1050" y="1643"/>
                </a:lnTo>
                <a:cubicBezTo>
                  <a:pt x="1061" y="1637"/>
                  <a:pt x="1072" y="1631"/>
                  <a:pt x="1083" y="1624"/>
                </a:cubicBezTo>
                <a:lnTo>
                  <a:pt x="1083" y="1624"/>
                </a:lnTo>
                <a:cubicBezTo>
                  <a:pt x="1084" y="1623"/>
                  <a:pt x="1086" y="1622"/>
                  <a:pt x="1089" y="1621"/>
                </a:cubicBezTo>
                <a:lnTo>
                  <a:pt x="1089" y="1621"/>
                </a:lnTo>
                <a:cubicBezTo>
                  <a:pt x="1099" y="1615"/>
                  <a:pt x="1107" y="1609"/>
                  <a:pt x="1117" y="1603"/>
                </a:cubicBezTo>
                <a:lnTo>
                  <a:pt x="1117" y="1603"/>
                </a:lnTo>
                <a:cubicBezTo>
                  <a:pt x="1118" y="1602"/>
                  <a:pt x="1119" y="1602"/>
                  <a:pt x="1120" y="1601"/>
                </a:cubicBezTo>
                <a:lnTo>
                  <a:pt x="1120" y="1601"/>
                </a:lnTo>
                <a:cubicBezTo>
                  <a:pt x="1121" y="1601"/>
                  <a:pt x="1121" y="1601"/>
                  <a:pt x="1122" y="1600"/>
                </a:cubicBezTo>
                <a:lnTo>
                  <a:pt x="1122" y="1600"/>
                </a:lnTo>
                <a:cubicBezTo>
                  <a:pt x="1132" y="1593"/>
                  <a:pt x="1142" y="1587"/>
                  <a:pt x="1152" y="1580"/>
                </a:cubicBezTo>
                <a:lnTo>
                  <a:pt x="1152" y="1580"/>
                </a:lnTo>
                <a:cubicBezTo>
                  <a:pt x="1155" y="1579"/>
                  <a:pt x="1157" y="1577"/>
                  <a:pt x="1159" y="1576"/>
                </a:cubicBezTo>
                <a:lnTo>
                  <a:pt x="1159" y="1576"/>
                </a:lnTo>
                <a:cubicBezTo>
                  <a:pt x="1169" y="1569"/>
                  <a:pt x="1178" y="1563"/>
                  <a:pt x="1188" y="1555"/>
                </a:cubicBezTo>
                <a:lnTo>
                  <a:pt x="1188" y="1555"/>
                </a:lnTo>
                <a:cubicBezTo>
                  <a:pt x="1188" y="1555"/>
                  <a:pt x="1188" y="1555"/>
                  <a:pt x="1189" y="1555"/>
                </a:cubicBezTo>
                <a:lnTo>
                  <a:pt x="1189" y="1555"/>
                </a:lnTo>
                <a:cubicBezTo>
                  <a:pt x="1199" y="1548"/>
                  <a:pt x="1208" y="1541"/>
                  <a:pt x="1218" y="1533"/>
                </a:cubicBezTo>
                <a:lnTo>
                  <a:pt x="1218" y="1533"/>
                </a:lnTo>
                <a:cubicBezTo>
                  <a:pt x="1220" y="1532"/>
                  <a:pt x="1222" y="1530"/>
                  <a:pt x="1224" y="1529"/>
                </a:cubicBezTo>
                <a:lnTo>
                  <a:pt x="1224" y="1529"/>
                </a:lnTo>
                <a:cubicBezTo>
                  <a:pt x="1233" y="1522"/>
                  <a:pt x="1242" y="1514"/>
                  <a:pt x="1251" y="1507"/>
                </a:cubicBezTo>
                <a:lnTo>
                  <a:pt x="1251" y="1507"/>
                </a:lnTo>
                <a:lnTo>
                  <a:pt x="1252" y="1507"/>
                </a:lnTo>
                <a:lnTo>
                  <a:pt x="1252" y="1507"/>
                </a:lnTo>
                <a:cubicBezTo>
                  <a:pt x="1253" y="1507"/>
                  <a:pt x="1253" y="1506"/>
                  <a:pt x="1253" y="1506"/>
                </a:cubicBezTo>
                <a:lnTo>
                  <a:pt x="1253" y="1506"/>
                </a:lnTo>
                <a:cubicBezTo>
                  <a:pt x="1263" y="1498"/>
                  <a:pt x="1272" y="1490"/>
                  <a:pt x="1281" y="1482"/>
                </a:cubicBezTo>
                <a:lnTo>
                  <a:pt x="1281" y="1482"/>
                </a:lnTo>
                <a:cubicBezTo>
                  <a:pt x="1283" y="1481"/>
                  <a:pt x="1283" y="1480"/>
                  <a:pt x="1284" y="1480"/>
                </a:cubicBezTo>
                <a:lnTo>
                  <a:pt x="1284" y="1480"/>
                </a:lnTo>
                <a:cubicBezTo>
                  <a:pt x="1285" y="1480"/>
                  <a:pt x="1285" y="1479"/>
                  <a:pt x="1285" y="1478"/>
                </a:cubicBezTo>
                <a:lnTo>
                  <a:pt x="1285" y="1478"/>
                </a:lnTo>
                <a:cubicBezTo>
                  <a:pt x="1295" y="1470"/>
                  <a:pt x="1304" y="1462"/>
                  <a:pt x="1312" y="1455"/>
                </a:cubicBezTo>
                <a:lnTo>
                  <a:pt x="1312" y="1455"/>
                </a:lnTo>
                <a:cubicBezTo>
                  <a:pt x="1313" y="1453"/>
                  <a:pt x="1314" y="1453"/>
                  <a:pt x="1315" y="1452"/>
                </a:cubicBezTo>
                <a:lnTo>
                  <a:pt x="1315" y="1452"/>
                </a:lnTo>
                <a:cubicBezTo>
                  <a:pt x="1316" y="1451"/>
                  <a:pt x="1317" y="1450"/>
                  <a:pt x="1317" y="1450"/>
                </a:cubicBezTo>
                <a:lnTo>
                  <a:pt x="1317" y="1450"/>
                </a:lnTo>
                <a:cubicBezTo>
                  <a:pt x="1326" y="1441"/>
                  <a:pt x="1335" y="1433"/>
                  <a:pt x="1343" y="1425"/>
                </a:cubicBezTo>
                <a:lnTo>
                  <a:pt x="1343" y="1425"/>
                </a:lnTo>
                <a:cubicBezTo>
                  <a:pt x="1344" y="1425"/>
                  <a:pt x="1344" y="1424"/>
                  <a:pt x="1344" y="1424"/>
                </a:cubicBezTo>
                <a:lnTo>
                  <a:pt x="1344" y="1424"/>
                </a:lnTo>
                <a:cubicBezTo>
                  <a:pt x="1345" y="1423"/>
                  <a:pt x="1346" y="1423"/>
                  <a:pt x="1346" y="1422"/>
                </a:cubicBezTo>
                <a:lnTo>
                  <a:pt x="1346" y="1422"/>
                </a:lnTo>
                <a:cubicBezTo>
                  <a:pt x="1350" y="1418"/>
                  <a:pt x="1354" y="1414"/>
                  <a:pt x="1358" y="1409"/>
                </a:cubicBezTo>
                <a:lnTo>
                  <a:pt x="1358" y="1409"/>
                </a:lnTo>
                <a:cubicBezTo>
                  <a:pt x="1362" y="1406"/>
                  <a:pt x="1366" y="1401"/>
                  <a:pt x="1369" y="1397"/>
                </a:cubicBezTo>
                <a:lnTo>
                  <a:pt x="1369" y="1397"/>
                </a:lnTo>
                <a:cubicBezTo>
                  <a:pt x="1370" y="1396"/>
                  <a:pt x="1371" y="1396"/>
                  <a:pt x="1371" y="1395"/>
                </a:cubicBezTo>
                <a:lnTo>
                  <a:pt x="1371" y="1395"/>
                </a:lnTo>
                <a:cubicBezTo>
                  <a:pt x="1372" y="1395"/>
                  <a:pt x="1372" y="1394"/>
                  <a:pt x="1372" y="1394"/>
                </a:cubicBezTo>
                <a:lnTo>
                  <a:pt x="1372" y="1394"/>
                </a:lnTo>
                <a:cubicBezTo>
                  <a:pt x="1379" y="1387"/>
                  <a:pt x="1385" y="1381"/>
                  <a:pt x="1390" y="1374"/>
                </a:cubicBezTo>
                <a:lnTo>
                  <a:pt x="1390" y="1374"/>
                </a:lnTo>
                <a:cubicBezTo>
                  <a:pt x="1391" y="1374"/>
                  <a:pt x="1391" y="1373"/>
                  <a:pt x="1391" y="1373"/>
                </a:cubicBezTo>
                <a:lnTo>
                  <a:pt x="1391" y="1373"/>
                </a:lnTo>
                <a:cubicBezTo>
                  <a:pt x="1393" y="1371"/>
                  <a:pt x="1394" y="1370"/>
                  <a:pt x="1394" y="1369"/>
                </a:cubicBezTo>
                <a:lnTo>
                  <a:pt x="1394" y="1369"/>
                </a:lnTo>
                <a:cubicBezTo>
                  <a:pt x="1399" y="1364"/>
                  <a:pt x="1404" y="1359"/>
                  <a:pt x="1408" y="1353"/>
                </a:cubicBezTo>
                <a:lnTo>
                  <a:pt x="1408" y="1353"/>
                </a:lnTo>
                <a:cubicBezTo>
                  <a:pt x="1409" y="1352"/>
                  <a:pt x="1410" y="1351"/>
                  <a:pt x="1411" y="1350"/>
                </a:cubicBezTo>
                <a:lnTo>
                  <a:pt x="1411" y="1350"/>
                </a:lnTo>
                <a:cubicBezTo>
                  <a:pt x="1411" y="1349"/>
                  <a:pt x="1412" y="1347"/>
                  <a:pt x="1413" y="1347"/>
                </a:cubicBezTo>
                <a:lnTo>
                  <a:pt x="1413" y="1347"/>
                </a:lnTo>
                <a:cubicBezTo>
                  <a:pt x="1418" y="1341"/>
                  <a:pt x="1422" y="1335"/>
                  <a:pt x="1426" y="1330"/>
                </a:cubicBezTo>
                <a:lnTo>
                  <a:pt x="1426" y="1330"/>
                </a:lnTo>
                <a:cubicBezTo>
                  <a:pt x="1427" y="1329"/>
                  <a:pt x="1428" y="1328"/>
                  <a:pt x="1429" y="1327"/>
                </a:cubicBezTo>
                <a:lnTo>
                  <a:pt x="1429" y="1327"/>
                </a:lnTo>
                <a:cubicBezTo>
                  <a:pt x="1429" y="1326"/>
                  <a:pt x="1429" y="1326"/>
                  <a:pt x="1429" y="1325"/>
                </a:cubicBezTo>
                <a:lnTo>
                  <a:pt x="1429" y="1325"/>
                </a:lnTo>
                <a:cubicBezTo>
                  <a:pt x="1435" y="1319"/>
                  <a:pt x="1440" y="1312"/>
                  <a:pt x="1445" y="1305"/>
                </a:cubicBezTo>
                <a:lnTo>
                  <a:pt x="1445" y="1305"/>
                </a:lnTo>
                <a:cubicBezTo>
                  <a:pt x="1445" y="1304"/>
                  <a:pt x="1445" y="1303"/>
                  <a:pt x="1445" y="1303"/>
                </a:cubicBezTo>
                <a:lnTo>
                  <a:pt x="1445" y="1303"/>
                </a:lnTo>
                <a:cubicBezTo>
                  <a:pt x="1446" y="1302"/>
                  <a:pt x="1448" y="1300"/>
                  <a:pt x="1449" y="1299"/>
                </a:cubicBezTo>
                <a:lnTo>
                  <a:pt x="1449" y="1299"/>
                </a:lnTo>
                <a:cubicBezTo>
                  <a:pt x="1451" y="1294"/>
                  <a:pt x="1454" y="1290"/>
                  <a:pt x="1457" y="1285"/>
                </a:cubicBezTo>
                <a:lnTo>
                  <a:pt x="1457" y="1285"/>
                </a:lnTo>
                <a:cubicBezTo>
                  <a:pt x="1458" y="1284"/>
                  <a:pt x="1459" y="1283"/>
                  <a:pt x="1459" y="1283"/>
                </a:cubicBezTo>
                <a:lnTo>
                  <a:pt x="1459" y="1283"/>
                </a:lnTo>
                <a:cubicBezTo>
                  <a:pt x="1461" y="1281"/>
                  <a:pt x="1461" y="1280"/>
                  <a:pt x="1462" y="1278"/>
                </a:cubicBezTo>
                <a:lnTo>
                  <a:pt x="1462" y="1278"/>
                </a:lnTo>
                <a:cubicBezTo>
                  <a:pt x="1465" y="1274"/>
                  <a:pt x="1467" y="1270"/>
                  <a:pt x="1470" y="1266"/>
                </a:cubicBezTo>
                <a:lnTo>
                  <a:pt x="1470" y="1266"/>
                </a:lnTo>
                <a:cubicBezTo>
                  <a:pt x="1471" y="1264"/>
                  <a:pt x="1472" y="1263"/>
                  <a:pt x="1473" y="1262"/>
                </a:cubicBezTo>
                <a:lnTo>
                  <a:pt x="1473" y="1262"/>
                </a:lnTo>
                <a:cubicBezTo>
                  <a:pt x="1473" y="1261"/>
                  <a:pt x="1474" y="1260"/>
                  <a:pt x="1474" y="1258"/>
                </a:cubicBezTo>
                <a:lnTo>
                  <a:pt x="1474" y="1258"/>
                </a:lnTo>
                <a:cubicBezTo>
                  <a:pt x="1477" y="1254"/>
                  <a:pt x="1479" y="1250"/>
                  <a:pt x="1482" y="1245"/>
                </a:cubicBezTo>
                <a:lnTo>
                  <a:pt x="1482" y="1245"/>
                </a:lnTo>
                <a:cubicBezTo>
                  <a:pt x="1483" y="1244"/>
                  <a:pt x="1484" y="1242"/>
                  <a:pt x="1484" y="1240"/>
                </a:cubicBezTo>
                <a:lnTo>
                  <a:pt x="1484" y="1240"/>
                </a:lnTo>
                <a:cubicBezTo>
                  <a:pt x="1485" y="1240"/>
                  <a:pt x="1485" y="1239"/>
                  <a:pt x="1485" y="1239"/>
                </a:cubicBezTo>
                <a:lnTo>
                  <a:pt x="1485" y="1239"/>
                </a:lnTo>
                <a:cubicBezTo>
                  <a:pt x="1489" y="1234"/>
                  <a:pt x="1491" y="1228"/>
                  <a:pt x="1494" y="1223"/>
                </a:cubicBezTo>
                <a:lnTo>
                  <a:pt x="1494" y="1223"/>
                </a:lnTo>
                <a:cubicBezTo>
                  <a:pt x="1494" y="1222"/>
                  <a:pt x="1495" y="1221"/>
                  <a:pt x="1496" y="1220"/>
                </a:cubicBezTo>
                <a:lnTo>
                  <a:pt x="1496" y="1220"/>
                </a:lnTo>
                <a:cubicBezTo>
                  <a:pt x="1496" y="1219"/>
                  <a:pt x="1496" y="1219"/>
                  <a:pt x="1496" y="1219"/>
                </a:cubicBezTo>
                <a:lnTo>
                  <a:pt x="1496" y="1219"/>
                </a:lnTo>
                <a:cubicBezTo>
                  <a:pt x="1500" y="1212"/>
                  <a:pt x="1503" y="1206"/>
                  <a:pt x="1506" y="1199"/>
                </a:cubicBezTo>
                <a:lnTo>
                  <a:pt x="1506" y="1199"/>
                </a:lnTo>
                <a:lnTo>
                  <a:pt x="1506" y="1199"/>
                </a:lnTo>
                <a:lnTo>
                  <a:pt x="1506" y="1199"/>
                </a:lnTo>
                <a:cubicBezTo>
                  <a:pt x="1506" y="1198"/>
                  <a:pt x="1506" y="1197"/>
                  <a:pt x="1507" y="1197"/>
                </a:cubicBezTo>
                <a:lnTo>
                  <a:pt x="1507" y="1197"/>
                </a:lnTo>
                <a:cubicBezTo>
                  <a:pt x="1509" y="1191"/>
                  <a:pt x="1512" y="1186"/>
                  <a:pt x="1514" y="1180"/>
                </a:cubicBezTo>
                <a:lnTo>
                  <a:pt x="1514" y="1180"/>
                </a:lnTo>
                <a:cubicBezTo>
                  <a:pt x="1514" y="1179"/>
                  <a:pt x="1514" y="1179"/>
                  <a:pt x="1514" y="1179"/>
                </a:cubicBezTo>
                <a:lnTo>
                  <a:pt x="1514" y="1179"/>
                </a:lnTo>
                <a:cubicBezTo>
                  <a:pt x="1515" y="1177"/>
                  <a:pt x="1516" y="1175"/>
                  <a:pt x="1517" y="1173"/>
                </a:cubicBezTo>
                <a:lnTo>
                  <a:pt x="1517" y="1173"/>
                </a:lnTo>
                <a:cubicBezTo>
                  <a:pt x="1519" y="1169"/>
                  <a:pt x="1520" y="1165"/>
                  <a:pt x="1522" y="1160"/>
                </a:cubicBezTo>
                <a:lnTo>
                  <a:pt x="1522" y="1160"/>
                </a:lnTo>
                <a:cubicBezTo>
                  <a:pt x="1522" y="1160"/>
                  <a:pt x="1522" y="1158"/>
                  <a:pt x="1523" y="1158"/>
                </a:cubicBezTo>
                <a:lnTo>
                  <a:pt x="1523" y="1158"/>
                </a:lnTo>
                <a:cubicBezTo>
                  <a:pt x="1524" y="1156"/>
                  <a:pt x="1524" y="1154"/>
                  <a:pt x="1525" y="1152"/>
                </a:cubicBezTo>
                <a:lnTo>
                  <a:pt x="1525" y="1152"/>
                </a:lnTo>
                <a:cubicBezTo>
                  <a:pt x="1526" y="1149"/>
                  <a:pt x="1527" y="1145"/>
                  <a:pt x="1528" y="1141"/>
                </a:cubicBezTo>
                <a:lnTo>
                  <a:pt x="1528" y="1141"/>
                </a:lnTo>
                <a:cubicBezTo>
                  <a:pt x="1529" y="1140"/>
                  <a:pt x="1530" y="1138"/>
                  <a:pt x="1530" y="1137"/>
                </a:cubicBezTo>
                <a:lnTo>
                  <a:pt x="1530" y="1137"/>
                </a:lnTo>
                <a:cubicBezTo>
                  <a:pt x="1530" y="1136"/>
                  <a:pt x="1530" y="1135"/>
                  <a:pt x="1531" y="1135"/>
                </a:cubicBezTo>
                <a:lnTo>
                  <a:pt x="1531" y="1135"/>
                </a:lnTo>
                <a:cubicBezTo>
                  <a:pt x="1531" y="1134"/>
                  <a:pt x="1531" y="1133"/>
                  <a:pt x="1531" y="1132"/>
                </a:cubicBezTo>
                <a:lnTo>
                  <a:pt x="1531" y="1132"/>
                </a:lnTo>
                <a:cubicBezTo>
                  <a:pt x="1532" y="1131"/>
                  <a:pt x="1532" y="1130"/>
                  <a:pt x="1532" y="1129"/>
                </a:cubicBezTo>
                <a:lnTo>
                  <a:pt x="1532" y="1129"/>
                </a:lnTo>
                <a:cubicBezTo>
                  <a:pt x="1533" y="1128"/>
                  <a:pt x="1533" y="1127"/>
                  <a:pt x="1533" y="1126"/>
                </a:cubicBezTo>
                <a:lnTo>
                  <a:pt x="1783" y="29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87">
            <a:extLst>
              <a:ext uri="{FF2B5EF4-FFF2-40B4-BE49-F238E27FC236}">
                <a16:creationId xmlns:a16="http://schemas.microsoft.com/office/drawing/2014/main" id="{07673B5B-EA26-E843-B348-9B64AFE2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831" y="7226107"/>
            <a:ext cx="271211" cy="602689"/>
          </a:xfrm>
          <a:custGeom>
            <a:avLst/>
            <a:gdLst>
              <a:gd name="T0" fmla="*/ 0 w 277"/>
              <a:gd name="T1" fmla="*/ 295 h 617"/>
              <a:gd name="T2" fmla="*/ 101 w 277"/>
              <a:gd name="T3" fmla="*/ 616 h 617"/>
              <a:gd name="T4" fmla="*/ 276 w 277"/>
              <a:gd name="T5" fmla="*/ 616 h 617"/>
              <a:gd name="T6" fmla="*/ 59 w 277"/>
              <a:gd name="T7" fmla="*/ 0 h 617"/>
              <a:gd name="T8" fmla="*/ 0 w 277"/>
              <a:gd name="T9" fmla="*/ 295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617">
                <a:moveTo>
                  <a:pt x="0" y="295"/>
                </a:moveTo>
                <a:lnTo>
                  <a:pt x="101" y="616"/>
                </a:lnTo>
                <a:lnTo>
                  <a:pt x="276" y="616"/>
                </a:lnTo>
                <a:lnTo>
                  <a:pt x="59" y="0"/>
                </a:lnTo>
                <a:lnTo>
                  <a:pt x="0" y="29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86">
            <a:extLst>
              <a:ext uri="{FF2B5EF4-FFF2-40B4-BE49-F238E27FC236}">
                <a16:creationId xmlns:a16="http://schemas.microsoft.com/office/drawing/2014/main" id="{9757849A-4FD2-F043-A595-B1E298FA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27" y="7226107"/>
            <a:ext cx="1743490" cy="1846810"/>
          </a:xfrm>
          <a:custGeom>
            <a:avLst/>
            <a:gdLst>
              <a:gd name="T0" fmla="*/ 1461 w 1784"/>
              <a:gd name="T1" fmla="*/ 848 h 1892"/>
              <a:gd name="T2" fmla="*/ 1450 w 1784"/>
              <a:gd name="T3" fmla="*/ 875 h 1892"/>
              <a:gd name="T4" fmla="*/ 1429 w 1784"/>
              <a:gd name="T5" fmla="*/ 918 h 1892"/>
              <a:gd name="T6" fmla="*/ 1409 w 1784"/>
              <a:gd name="T7" fmla="*/ 952 h 1892"/>
              <a:gd name="T8" fmla="*/ 1382 w 1784"/>
              <a:gd name="T9" fmla="*/ 993 h 1892"/>
              <a:gd name="T10" fmla="*/ 1359 w 1784"/>
              <a:gd name="T11" fmla="*/ 1023 h 1892"/>
              <a:gd name="T12" fmla="*/ 1322 w 1784"/>
              <a:gd name="T13" fmla="*/ 1067 h 1892"/>
              <a:gd name="T14" fmla="*/ 1277 w 1784"/>
              <a:gd name="T15" fmla="*/ 1115 h 1892"/>
              <a:gd name="T16" fmla="*/ 1215 w 1784"/>
              <a:gd name="T17" fmla="*/ 1171 h 1892"/>
              <a:gd name="T18" fmla="*/ 1179 w 1784"/>
              <a:gd name="T19" fmla="*/ 1199 h 1892"/>
              <a:gd name="T20" fmla="*/ 1114 w 1784"/>
              <a:gd name="T21" fmla="*/ 1247 h 1892"/>
              <a:gd name="T22" fmla="*/ 1046 w 1784"/>
              <a:gd name="T23" fmla="*/ 1291 h 1892"/>
              <a:gd name="T24" fmla="*/ 972 w 1784"/>
              <a:gd name="T25" fmla="*/ 1334 h 1892"/>
              <a:gd name="T26" fmla="*/ 910 w 1784"/>
              <a:gd name="T27" fmla="*/ 1366 h 1892"/>
              <a:gd name="T28" fmla="*/ 799 w 1784"/>
              <a:gd name="T29" fmla="*/ 1417 h 1892"/>
              <a:gd name="T30" fmla="*/ 730 w 1784"/>
              <a:gd name="T31" fmla="*/ 1444 h 1892"/>
              <a:gd name="T32" fmla="*/ 612 w 1784"/>
              <a:gd name="T33" fmla="*/ 1485 h 1892"/>
              <a:gd name="T34" fmla="*/ 517 w 1784"/>
              <a:gd name="T35" fmla="*/ 1511 h 1892"/>
              <a:gd name="T36" fmla="*/ 381 w 1784"/>
              <a:gd name="T37" fmla="*/ 1543 h 1892"/>
              <a:gd name="T38" fmla="*/ 309 w 1784"/>
              <a:gd name="T39" fmla="*/ 1555 h 1892"/>
              <a:gd name="T40" fmla="*/ 182 w 1784"/>
              <a:gd name="T41" fmla="*/ 1571 h 1892"/>
              <a:gd name="T42" fmla="*/ 70 w 1784"/>
              <a:gd name="T43" fmla="*/ 1578 h 1892"/>
              <a:gd name="T44" fmla="*/ 109 w 1784"/>
              <a:gd name="T45" fmla="*/ 1891 h 1892"/>
              <a:gd name="T46" fmla="*/ 153 w 1784"/>
              <a:gd name="T47" fmla="*/ 1890 h 1892"/>
              <a:gd name="T48" fmla="*/ 226 w 1784"/>
              <a:gd name="T49" fmla="*/ 1886 h 1892"/>
              <a:gd name="T50" fmla="*/ 262 w 1784"/>
              <a:gd name="T51" fmla="*/ 1883 h 1892"/>
              <a:gd name="T52" fmla="*/ 344 w 1784"/>
              <a:gd name="T53" fmla="*/ 1875 h 1892"/>
              <a:gd name="T54" fmla="*/ 384 w 1784"/>
              <a:gd name="T55" fmla="*/ 1869 h 1892"/>
              <a:gd name="T56" fmla="*/ 464 w 1784"/>
              <a:gd name="T57" fmla="*/ 1855 h 1892"/>
              <a:gd name="T58" fmla="*/ 527 w 1784"/>
              <a:gd name="T59" fmla="*/ 1842 h 1892"/>
              <a:gd name="T60" fmla="*/ 587 w 1784"/>
              <a:gd name="T61" fmla="*/ 1828 h 1892"/>
              <a:gd name="T62" fmla="*/ 627 w 1784"/>
              <a:gd name="T63" fmla="*/ 1817 h 1892"/>
              <a:gd name="T64" fmla="*/ 713 w 1784"/>
              <a:gd name="T65" fmla="*/ 1791 h 1892"/>
              <a:gd name="T66" fmla="*/ 805 w 1784"/>
              <a:gd name="T67" fmla="*/ 1758 h 1892"/>
              <a:gd name="T68" fmla="*/ 882 w 1784"/>
              <a:gd name="T69" fmla="*/ 1727 h 1892"/>
              <a:gd name="T70" fmla="*/ 971 w 1784"/>
              <a:gd name="T71" fmla="*/ 1685 h 1892"/>
              <a:gd name="T72" fmla="*/ 1031 w 1784"/>
              <a:gd name="T73" fmla="*/ 1654 h 1892"/>
              <a:gd name="T74" fmla="*/ 1083 w 1784"/>
              <a:gd name="T75" fmla="*/ 1624 h 1892"/>
              <a:gd name="T76" fmla="*/ 1122 w 1784"/>
              <a:gd name="T77" fmla="*/ 1600 h 1892"/>
              <a:gd name="T78" fmla="*/ 1188 w 1784"/>
              <a:gd name="T79" fmla="*/ 1555 h 1892"/>
              <a:gd name="T80" fmla="*/ 1251 w 1784"/>
              <a:gd name="T81" fmla="*/ 1507 h 1892"/>
              <a:gd name="T82" fmla="*/ 1281 w 1784"/>
              <a:gd name="T83" fmla="*/ 1482 h 1892"/>
              <a:gd name="T84" fmla="*/ 1315 w 1784"/>
              <a:gd name="T85" fmla="*/ 1452 h 1892"/>
              <a:gd name="T86" fmla="*/ 1344 w 1784"/>
              <a:gd name="T87" fmla="*/ 1424 h 1892"/>
              <a:gd name="T88" fmla="*/ 1371 w 1784"/>
              <a:gd name="T89" fmla="*/ 1395 h 1892"/>
              <a:gd name="T90" fmla="*/ 1391 w 1784"/>
              <a:gd name="T91" fmla="*/ 1373 h 1892"/>
              <a:gd name="T92" fmla="*/ 1413 w 1784"/>
              <a:gd name="T93" fmla="*/ 1347 h 1892"/>
              <a:gd name="T94" fmla="*/ 1429 w 1784"/>
              <a:gd name="T95" fmla="*/ 1325 h 1892"/>
              <a:gd name="T96" fmla="*/ 1457 w 1784"/>
              <a:gd name="T97" fmla="*/ 1285 h 1892"/>
              <a:gd name="T98" fmla="*/ 1470 w 1784"/>
              <a:gd name="T99" fmla="*/ 1266 h 1892"/>
              <a:gd name="T100" fmla="*/ 1484 w 1784"/>
              <a:gd name="T101" fmla="*/ 1240 h 1892"/>
              <a:gd name="T102" fmla="*/ 1496 w 1784"/>
              <a:gd name="T103" fmla="*/ 1220 h 1892"/>
              <a:gd name="T104" fmla="*/ 1507 w 1784"/>
              <a:gd name="T105" fmla="*/ 1197 h 1892"/>
              <a:gd name="T106" fmla="*/ 1517 w 1784"/>
              <a:gd name="T107" fmla="*/ 1173 h 1892"/>
              <a:gd name="T108" fmla="*/ 1528 w 1784"/>
              <a:gd name="T109" fmla="*/ 1141 h 1892"/>
              <a:gd name="T110" fmla="*/ 1531 w 1784"/>
              <a:gd name="T111" fmla="*/ 1132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84" h="1892">
                <a:moveTo>
                  <a:pt x="1783" y="295"/>
                </a:moveTo>
                <a:lnTo>
                  <a:pt x="1730" y="0"/>
                </a:lnTo>
                <a:lnTo>
                  <a:pt x="1470" y="822"/>
                </a:lnTo>
                <a:lnTo>
                  <a:pt x="1470" y="822"/>
                </a:lnTo>
                <a:cubicBezTo>
                  <a:pt x="1468" y="827"/>
                  <a:pt x="1467" y="831"/>
                  <a:pt x="1465" y="836"/>
                </a:cubicBezTo>
                <a:lnTo>
                  <a:pt x="1465" y="836"/>
                </a:lnTo>
                <a:cubicBezTo>
                  <a:pt x="1463" y="840"/>
                  <a:pt x="1462" y="844"/>
                  <a:pt x="1461" y="848"/>
                </a:cubicBezTo>
                <a:lnTo>
                  <a:pt x="1461" y="848"/>
                </a:lnTo>
                <a:cubicBezTo>
                  <a:pt x="1460" y="850"/>
                  <a:pt x="1459" y="853"/>
                  <a:pt x="1458" y="856"/>
                </a:cubicBezTo>
                <a:lnTo>
                  <a:pt x="1458" y="856"/>
                </a:lnTo>
                <a:cubicBezTo>
                  <a:pt x="1456" y="860"/>
                  <a:pt x="1454" y="864"/>
                  <a:pt x="1452" y="868"/>
                </a:cubicBezTo>
                <a:lnTo>
                  <a:pt x="1452" y="868"/>
                </a:lnTo>
                <a:cubicBezTo>
                  <a:pt x="1452" y="870"/>
                  <a:pt x="1451" y="873"/>
                  <a:pt x="1450" y="875"/>
                </a:cubicBezTo>
                <a:lnTo>
                  <a:pt x="1450" y="875"/>
                </a:lnTo>
                <a:cubicBezTo>
                  <a:pt x="1448" y="880"/>
                  <a:pt x="1445" y="886"/>
                  <a:pt x="1443" y="891"/>
                </a:cubicBezTo>
                <a:lnTo>
                  <a:pt x="1443" y="891"/>
                </a:lnTo>
                <a:cubicBezTo>
                  <a:pt x="1442" y="892"/>
                  <a:pt x="1441" y="893"/>
                  <a:pt x="1441" y="894"/>
                </a:cubicBezTo>
                <a:lnTo>
                  <a:pt x="1441" y="894"/>
                </a:lnTo>
                <a:cubicBezTo>
                  <a:pt x="1438" y="900"/>
                  <a:pt x="1435" y="907"/>
                  <a:pt x="1432" y="913"/>
                </a:cubicBezTo>
                <a:lnTo>
                  <a:pt x="1432" y="913"/>
                </a:lnTo>
                <a:cubicBezTo>
                  <a:pt x="1431" y="915"/>
                  <a:pt x="1430" y="916"/>
                  <a:pt x="1429" y="918"/>
                </a:cubicBezTo>
                <a:lnTo>
                  <a:pt x="1429" y="918"/>
                </a:lnTo>
                <a:cubicBezTo>
                  <a:pt x="1426" y="923"/>
                  <a:pt x="1424" y="928"/>
                  <a:pt x="1421" y="933"/>
                </a:cubicBezTo>
                <a:lnTo>
                  <a:pt x="1421" y="933"/>
                </a:lnTo>
                <a:cubicBezTo>
                  <a:pt x="1420" y="935"/>
                  <a:pt x="1418" y="938"/>
                  <a:pt x="1417" y="940"/>
                </a:cubicBezTo>
                <a:lnTo>
                  <a:pt x="1417" y="940"/>
                </a:lnTo>
                <a:cubicBezTo>
                  <a:pt x="1414" y="944"/>
                  <a:pt x="1411" y="948"/>
                  <a:pt x="1409" y="952"/>
                </a:cubicBezTo>
                <a:lnTo>
                  <a:pt x="1409" y="952"/>
                </a:lnTo>
                <a:cubicBezTo>
                  <a:pt x="1407" y="955"/>
                  <a:pt x="1406" y="957"/>
                  <a:pt x="1404" y="960"/>
                </a:cubicBezTo>
                <a:lnTo>
                  <a:pt x="1404" y="960"/>
                </a:lnTo>
                <a:cubicBezTo>
                  <a:pt x="1402" y="964"/>
                  <a:pt x="1399" y="968"/>
                  <a:pt x="1396" y="973"/>
                </a:cubicBezTo>
                <a:lnTo>
                  <a:pt x="1396" y="973"/>
                </a:lnTo>
                <a:cubicBezTo>
                  <a:pt x="1395" y="974"/>
                  <a:pt x="1393" y="977"/>
                  <a:pt x="1391" y="979"/>
                </a:cubicBezTo>
                <a:lnTo>
                  <a:pt x="1391" y="979"/>
                </a:lnTo>
                <a:cubicBezTo>
                  <a:pt x="1388" y="984"/>
                  <a:pt x="1385" y="989"/>
                  <a:pt x="1382" y="993"/>
                </a:cubicBezTo>
                <a:lnTo>
                  <a:pt x="1382" y="993"/>
                </a:lnTo>
                <a:cubicBezTo>
                  <a:pt x="1381" y="995"/>
                  <a:pt x="1380" y="996"/>
                  <a:pt x="1378" y="998"/>
                </a:cubicBezTo>
                <a:lnTo>
                  <a:pt x="1378" y="998"/>
                </a:lnTo>
                <a:cubicBezTo>
                  <a:pt x="1373" y="1006"/>
                  <a:pt x="1368" y="1013"/>
                  <a:pt x="1363" y="1019"/>
                </a:cubicBezTo>
                <a:lnTo>
                  <a:pt x="1363" y="1019"/>
                </a:lnTo>
                <a:cubicBezTo>
                  <a:pt x="1361" y="1021"/>
                  <a:pt x="1360" y="1022"/>
                  <a:pt x="1359" y="1023"/>
                </a:cubicBezTo>
                <a:lnTo>
                  <a:pt x="1359" y="1023"/>
                </a:lnTo>
                <a:cubicBezTo>
                  <a:pt x="1355" y="1029"/>
                  <a:pt x="1350" y="1034"/>
                  <a:pt x="1346" y="1040"/>
                </a:cubicBezTo>
                <a:lnTo>
                  <a:pt x="1346" y="1040"/>
                </a:lnTo>
                <a:cubicBezTo>
                  <a:pt x="1344" y="1042"/>
                  <a:pt x="1342" y="1044"/>
                  <a:pt x="1341" y="1047"/>
                </a:cubicBezTo>
                <a:lnTo>
                  <a:pt x="1341" y="1047"/>
                </a:lnTo>
                <a:cubicBezTo>
                  <a:pt x="1336" y="1052"/>
                  <a:pt x="1331" y="1057"/>
                  <a:pt x="1326" y="1062"/>
                </a:cubicBezTo>
                <a:lnTo>
                  <a:pt x="1326" y="1062"/>
                </a:lnTo>
                <a:cubicBezTo>
                  <a:pt x="1325" y="1064"/>
                  <a:pt x="1324" y="1066"/>
                  <a:pt x="1322" y="1067"/>
                </a:cubicBezTo>
                <a:lnTo>
                  <a:pt x="1322" y="1067"/>
                </a:lnTo>
                <a:cubicBezTo>
                  <a:pt x="1316" y="1074"/>
                  <a:pt x="1310" y="1081"/>
                  <a:pt x="1304" y="1087"/>
                </a:cubicBezTo>
                <a:lnTo>
                  <a:pt x="1304" y="1087"/>
                </a:lnTo>
                <a:cubicBezTo>
                  <a:pt x="1303" y="1088"/>
                  <a:pt x="1301" y="1089"/>
                  <a:pt x="1301" y="1090"/>
                </a:cubicBezTo>
                <a:lnTo>
                  <a:pt x="1301" y="1090"/>
                </a:lnTo>
                <a:cubicBezTo>
                  <a:pt x="1293" y="1099"/>
                  <a:pt x="1285" y="1106"/>
                  <a:pt x="1277" y="1115"/>
                </a:cubicBezTo>
                <a:lnTo>
                  <a:pt x="1277" y="1115"/>
                </a:lnTo>
                <a:cubicBezTo>
                  <a:pt x="1276" y="1116"/>
                  <a:pt x="1274" y="1116"/>
                  <a:pt x="1273" y="1118"/>
                </a:cubicBezTo>
                <a:lnTo>
                  <a:pt x="1273" y="1118"/>
                </a:lnTo>
                <a:cubicBezTo>
                  <a:pt x="1265" y="1125"/>
                  <a:pt x="1256" y="1134"/>
                  <a:pt x="1247" y="1142"/>
                </a:cubicBezTo>
                <a:lnTo>
                  <a:pt x="1247" y="1142"/>
                </a:lnTo>
                <a:cubicBezTo>
                  <a:pt x="1246" y="1144"/>
                  <a:pt x="1244" y="1145"/>
                  <a:pt x="1242" y="1147"/>
                </a:cubicBezTo>
                <a:lnTo>
                  <a:pt x="1242" y="1147"/>
                </a:lnTo>
                <a:cubicBezTo>
                  <a:pt x="1233" y="1155"/>
                  <a:pt x="1224" y="1163"/>
                  <a:pt x="1215" y="1171"/>
                </a:cubicBezTo>
                <a:lnTo>
                  <a:pt x="1215" y="1171"/>
                </a:lnTo>
                <a:cubicBezTo>
                  <a:pt x="1213" y="1172"/>
                  <a:pt x="1212" y="1173"/>
                  <a:pt x="1210" y="1174"/>
                </a:cubicBezTo>
                <a:lnTo>
                  <a:pt x="1210" y="1174"/>
                </a:lnTo>
                <a:cubicBezTo>
                  <a:pt x="1201" y="1182"/>
                  <a:pt x="1191" y="1190"/>
                  <a:pt x="1181" y="1198"/>
                </a:cubicBezTo>
                <a:lnTo>
                  <a:pt x="1181" y="1198"/>
                </a:lnTo>
                <a:cubicBezTo>
                  <a:pt x="1180" y="1198"/>
                  <a:pt x="1180" y="1199"/>
                  <a:pt x="1179" y="1199"/>
                </a:cubicBezTo>
                <a:lnTo>
                  <a:pt x="1179" y="1199"/>
                </a:lnTo>
                <a:cubicBezTo>
                  <a:pt x="1170" y="1206"/>
                  <a:pt x="1160" y="1214"/>
                  <a:pt x="1151" y="1221"/>
                </a:cubicBezTo>
                <a:lnTo>
                  <a:pt x="1151" y="1221"/>
                </a:lnTo>
                <a:cubicBezTo>
                  <a:pt x="1149" y="1222"/>
                  <a:pt x="1147" y="1224"/>
                  <a:pt x="1144" y="1225"/>
                </a:cubicBezTo>
                <a:lnTo>
                  <a:pt x="1144" y="1225"/>
                </a:lnTo>
                <a:cubicBezTo>
                  <a:pt x="1135" y="1233"/>
                  <a:pt x="1125" y="1239"/>
                  <a:pt x="1115" y="1247"/>
                </a:cubicBezTo>
                <a:lnTo>
                  <a:pt x="1115" y="1247"/>
                </a:lnTo>
                <a:cubicBezTo>
                  <a:pt x="1114" y="1247"/>
                  <a:pt x="1114" y="1247"/>
                  <a:pt x="1114" y="1247"/>
                </a:cubicBezTo>
                <a:lnTo>
                  <a:pt x="1114" y="1247"/>
                </a:lnTo>
                <a:cubicBezTo>
                  <a:pt x="1104" y="1254"/>
                  <a:pt x="1094" y="1261"/>
                  <a:pt x="1084" y="1267"/>
                </a:cubicBezTo>
                <a:lnTo>
                  <a:pt x="1084" y="1267"/>
                </a:lnTo>
                <a:cubicBezTo>
                  <a:pt x="1081" y="1269"/>
                  <a:pt x="1079" y="1270"/>
                  <a:pt x="1077" y="1272"/>
                </a:cubicBezTo>
                <a:lnTo>
                  <a:pt x="1077" y="1272"/>
                </a:lnTo>
                <a:cubicBezTo>
                  <a:pt x="1067" y="1278"/>
                  <a:pt x="1056" y="1284"/>
                  <a:pt x="1046" y="1291"/>
                </a:cubicBezTo>
                <a:lnTo>
                  <a:pt x="1046" y="1291"/>
                </a:lnTo>
                <a:cubicBezTo>
                  <a:pt x="1044" y="1292"/>
                  <a:pt x="1043" y="1293"/>
                  <a:pt x="1041" y="1294"/>
                </a:cubicBezTo>
                <a:lnTo>
                  <a:pt x="1041" y="1294"/>
                </a:lnTo>
                <a:cubicBezTo>
                  <a:pt x="1031" y="1300"/>
                  <a:pt x="1021" y="1306"/>
                  <a:pt x="1012" y="1312"/>
                </a:cubicBezTo>
                <a:lnTo>
                  <a:pt x="1012" y="1312"/>
                </a:lnTo>
                <a:cubicBezTo>
                  <a:pt x="1010" y="1313"/>
                  <a:pt x="1007" y="1314"/>
                  <a:pt x="1005" y="1315"/>
                </a:cubicBezTo>
                <a:lnTo>
                  <a:pt x="1005" y="1315"/>
                </a:lnTo>
                <a:cubicBezTo>
                  <a:pt x="995" y="1322"/>
                  <a:pt x="984" y="1328"/>
                  <a:pt x="972" y="1334"/>
                </a:cubicBezTo>
                <a:lnTo>
                  <a:pt x="972" y="1334"/>
                </a:lnTo>
                <a:cubicBezTo>
                  <a:pt x="970" y="1335"/>
                  <a:pt x="968" y="1336"/>
                  <a:pt x="965" y="1338"/>
                </a:cubicBezTo>
                <a:lnTo>
                  <a:pt x="965" y="1338"/>
                </a:lnTo>
                <a:cubicBezTo>
                  <a:pt x="958" y="1341"/>
                  <a:pt x="951" y="1345"/>
                  <a:pt x="944" y="1349"/>
                </a:cubicBezTo>
                <a:lnTo>
                  <a:pt x="944" y="1349"/>
                </a:lnTo>
                <a:cubicBezTo>
                  <a:pt x="933" y="1355"/>
                  <a:pt x="922" y="1360"/>
                  <a:pt x="910" y="1366"/>
                </a:cubicBezTo>
                <a:lnTo>
                  <a:pt x="910" y="1366"/>
                </a:lnTo>
                <a:cubicBezTo>
                  <a:pt x="906" y="1368"/>
                  <a:pt x="901" y="1371"/>
                  <a:pt x="897" y="1373"/>
                </a:cubicBezTo>
                <a:lnTo>
                  <a:pt x="897" y="1373"/>
                </a:lnTo>
                <a:cubicBezTo>
                  <a:pt x="881" y="1381"/>
                  <a:pt x="865" y="1388"/>
                  <a:pt x="849" y="1395"/>
                </a:cubicBezTo>
                <a:lnTo>
                  <a:pt x="849" y="1395"/>
                </a:lnTo>
                <a:cubicBezTo>
                  <a:pt x="847" y="1396"/>
                  <a:pt x="845" y="1396"/>
                  <a:pt x="844" y="1398"/>
                </a:cubicBezTo>
                <a:lnTo>
                  <a:pt x="844" y="1398"/>
                </a:lnTo>
                <a:cubicBezTo>
                  <a:pt x="829" y="1404"/>
                  <a:pt x="815" y="1410"/>
                  <a:pt x="799" y="1417"/>
                </a:cubicBezTo>
                <a:lnTo>
                  <a:pt x="799" y="1417"/>
                </a:lnTo>
                <a:cubicBezTo>
                  <a:pt x="794" y="1419"/>
                  <a:pt x="788" y="1421"/>
                  <a:pt x="783" y="1423"/>
                </a:cubicBezTo>
                <a:lnTo>
                  <a:pt x="783" y="1423"/>
                </a:lnTo>
                <a:cubicBezTo>
                  <a:pt x="771" y="1428"/>
                  <a:pt x="760" y="1433"/>
                  <a:pt x="748" y="1438"/>
                </a:cubicBezTo>
                <a:lnTo>
                  <a:pt x="748" y="1438"/>
                </a:lnTo>
                <a:cubicBezTo>
                  <a:pt x="742" y="1440"/>
                  <a:pt x="736" y="1442"/>
                  <a:pt x="730" y="1444"/>
                </a:cubicBezTo>
                <a:lnTo>
                  <a:pt x="730" y="1444"/>
                </a:lnTo>
                <a:cubicBezTo>
                  <a:pt x="717" y="1449"/>
                  <a:pt x="704" y="1454"/>
                  <a:pt x="691" y="1459"/>
                </a:cubicBezTo>
                <a:lnTo>
                  <a:pt x="691" y="1459"/>
                </a:lnTo>
                <a:cubicBezTo>
                  <a:pt x="687" y="1460"/>
                  <a:pt x="682" y="1461"/>
                  <a:pt x="678" y="1463"/>
                </a:cubicBezTo>
                <a:lnTo>
                  <a:pt x="678" y="1463"/>
                </a:lnTo>
                <a:cubicBezTo>
                  <a:pt x="661" y="1469"/>
                  <a:pt x="644" y="1475"/>
                  <a:pt x="626" y="1480"/>
                </a:cubicBezTo>
                <a:lnTo>
                  <a:pt x="626" y="1480"/>
                </a:lnTo>
                <a:cubicBezTo>
                  <a:pt x="621" y="1482"/>
                  <a:pt x="617" y="1483"/>
                  <a:pt x="612" y="1485"/>
                </a:cubicBezTo>
                <a:lnTo>
                  <a:pt x="612" y="1485"/>
                </a:lnTo>
                <a:cubicBezTo>
                  <a:pt x="599" y="1489"/>
                  <a:pt x="585" y="1492"/>
                  <a:pt x="572" y="1497"/>
                </a:cubicBezTo>
                <a:lnTo>
                  <a:pt x="572" y="1497"/>
                </a:lnTo>
                <a:cubicBezTo>
                  <a:pt x="566" y="1498"/>
                  <a:pt x="560" y="1500"/>
                  <a:pt x="554" y="1502"/>
                </a:cubicBezTo>
                <a:lnTo>
                  <a:pt x="554" y="1502"/>
                </a:lnTo>
                <a:cubicBezTo>
                  <a:pt x="541" y="1505"/>
                  <a:pt x="529" y="1508"/>
                  <a:pt x="517" y="1511"/>
                </a:cubicBezTo>
                <a:lnTo>
                  <a:pt x="517" y="1511"/>
                </a:lnTo>
                <a:cubicBezTo>
                  <a:pt x="510" y="1513"/>
                  <a:pt x="503" y="1515"/>
                  <a:pt x="496" y="1517"/>
                </a:cubicBezTo>
                <a:lnTo>
                  <a:pt x="496" y="1517"/>
                </a:lnTo>
                <a:cubicBezTo>
                  <a:pt x="483" y="1520"/>
                  <a:pt x="469" y="1524"/>
                  <a:pt x="456" y="1527"/>
                </a:cubicBezTo>
                <a:lnTo>
                  <a:pt x="456" y="1527"/>
                </a:lnTo>
                <a:cubicBezTo>
                  <a:pt x="450" y="1528"/>
                  <a:pt x="444" y="1529"/>
                  <a:pt x="439" y="1530"/>
                </a:cubicBezTo>
                <a:lnTo>
                  <a:pt x="439" y="1530"/>
                </a:lnTo>
                <a:cubicBezTo>
                  <a:pt x="420" y="1535"/>
                  <a:pt x="401" y="1539"/>
                  <a:pt x="381" y="1543"/>
                </a:cubicBezTo>
                <a:lnTo>
                  <a:pt x="381" y="1543"/>
                </a:lnTo>
                <a:cubicBezTo>
                  <a:pt x="377" y="1543"/>
                  <a:pt x="374" y="1544"/>
                  <a:pt x="370" y="1544"/>
                </a:cubicBezTo>
                <a:lnTo>
                  <a:pt x="370" y="1544"/>
                </a:lnTo>
                <a:cubicBezTo>
                  <a:pt x="354" y="1548"/>
                  <a:pt x="338" y="1550"/>
                  <a:pt x="322" y="1553"/>
                </a:cubicBezTo>
                <a:lnTo>
                  <a:pt x="322" y="1553"/>
                </a:lnTo>
                <a:cubicBezTo>
                  <a:pt x="318" y="1554"/>
                  <a:pt x="313" y="1554"/>
                  <a:pt x="309" y="1555"/>
                </a:cubicBezTo>
                <a:lnTo>
                  <a:pt x="309" y="1555"/>
                </a:lnTo>
                <a:cubicBezTo>
                  <a:pt x="293" y="1557"/>
                  <a:pt x="278" y="1560"/>
                  <a:pt x="262" y="1561"/>
                </a:cubicBezTo>
                <a:lnTo>
                  <a:pt x="262" y="1561"/>
                </a:lnTo>
                <a:cubicBezTo>
                  <a:pt x="258" y="1562"/>
                  <a:pt x="255" y="1563"/>
                  <a:pt x="251" y="1563"/>
                </a:cubicBezTo>
                <a:lnTo>
                  <a:pt x="251" y="1563"/>
                </a:lnTo>
                <a:cubicBezTo>
                  <a:pt x="233" y="1565"/>
                  <a:pt x="215" y="1568"/>
                  <a:pt x="196" y="1570"/>
                </a:cubicBezTo>
                <a:lnTo>
                  <a:pt x="196" y="1570"/>
                </a:lnTo>
                <a:cubicBezTo>
                  <a:pt x="192" y="1570"/>
                  <a:pt x="187" y="1570"/>
                  <a:pt x="182" y="1571"/>
                </a:cubicBezTo>
                <a:lnTo>
                  <a:pt x="182" y="1571"/>
                </a:lnTo>
                <a:cubicBezTo>
                  <a:pt x="165" y="1572"/>
                  <a:pt x="147" y="1574"/>
                  <a:pt x="129" y="1575"/>
                </a:cubicBezTo>
                <a:lnTo>
                  <a:pt x="129" y="1575"/>
                </a:lnTo>
                <a:cubicBezTo>
                  <a:pt x="128" y="1575"/>
                  <a:pt x="127" y="1575"/>
                  <a:pt x="127" y="1575"/>
                </a:cubicBezTo>
                <a:lnTo>
                  <a:pt x="127" y="1575"/>
                </a:lnTo>
                <a:cubicBezTo>
                  <a:pt x="108" y="1576"/>
                  <a:pt x="89" y="1577"/>
                  <a:pt x="70" y="1578"/>
                </a:cubicBezTo>
                <a:lnTo>
                  <a:pt x="70" y="1578"/>
                </a:lnTo>
                <a:cubicBezTo>
                  <a:pt x="66" y="1578"/>
                  <a:pt x="63" y="1578"/>
                  <a:pt x="60" y="1578"/>
                </a:cubicBezTo>
                <a:lnTo>
                  <a:pt x="60" y="1578"/>
                </a:lnTo>
                <a:cubicBezTo>
                  <a:pt x="40" y="1579"/>
                  <a:pt x="20" y="1579"/>
                  <a:pt x="0" y="1579"/>
                </a:cubicBezTo>
                <a:lnTo>
                  <a:pt x="102" y="1891"/>
                </a:lnTo>
                <a:lnTo>
                  <a:pt x="106" y="1891"/>
                </a:lnTo>
                <a:lnTo>
                  <a:pt x="106" y="1891"/>
                </a:lnTo>
                <a:cubicBezTo>
                  <a:pt x="107" y="1891"/>
                  <a:pt x="108" y="1891"/>
                  <a:pt x="109" y="1891"/>
                </a:cubicBezTo>
                <a:lnTo>
                  <a:pt x="109" y="1891"/>
                </a:lnTo>
                <a:cubicBezTo>
                  <a:pt x="111" y="1891"/>
                  <a:pt x="112" y="1891"/>
                  <a:pt x="113" y="1891"/>
                </a:cubicBezTo>
                <a:lnTo>
                  <a:pt x="113" y="1891"/>
                </a:lnTo>
                <a:cubicBezTo>
                  <a:pt x="114" y="1891"/>
                  <a:pt x="116" y="1891"/>
                  <a:pt x="117" y="1891"/>
                </a:cubicBezTo>
                <a:lnTo>
                  <a:pt x="117" y="1891"/>
                </a:lnTo>
                <a:cubicBezTo>
                  <a:pt x="129" y="1891"/>
                  <a:pt x="141" y="1890"/>
                  <a:pt x="153" y="1890"/>
                </a:cubicBezTo>
                <a:lnTo>
                  <a:pt x="153" y="1890"/>
                </a:lnTo>
                <a:cubicBezTo>
                  <a:pt x="156" y="1889"/>
                  <a:pt x="158" y="1889"/>
                  <a:pt x="161" y="1889"/>
                </a:cubicBezTo>
                <a:lnTo>
                  <a:pt x="161" y="1889"/>
                </a:lnTo>
                <a:cubicBezTo>
                  <a:pt x="164" y="1889"/>
                  <a:pt x="168" y="1889"/>
                  <a:pt x="171" y="1889"/>
                </a:cubicBezTo>
                <a:lnTo>
                  <a:pt x="171" y="1889"/>
                </a:lnTo>
                <a:cubicBezTo>
                  <a:pt x="177" y="1889"/>
                  <a:pt x="183" y="1889"/>
                  <a:pt x="190" y="1888"/>
                </a:cubicBezTo>
                <a:lnTo>
                  <a:pt x="190" y="1888"/>
                </a:lnTo>
                <a:cubicBezTo>
                  <a:pt x="202" y="1888"/>
                  <a:pt x="214" y="1887"/>
                  <a:pt x="226" y="1886"/>
                </a:cubicBezTo>
                <a:lnTo>
                  <a:pt x="226" y="1886"/>
                </a:lnTo>
                <a:lnTo>
                  <a:pt x="226" y="1886"/>
                </a:lnTo>
                <a:lnTo>
                  <a:pt x="226" y="1886"/>
                </a:lnTo>
                <a:cubicBezTo>
                  <a:pt x="227" y="1886"/>
                  <a:pt x="228" y="1886"/>
                  <a:pt x="228" y="1886"/>
                </a:cubicBezTo>
                <a:lnTo>
                  <a:pt x="228" y="1886"/>
                </a:lnTo>
                <a:cubicBezTo>
                  <a:pt x="240" y="1885"/>
                  <a:pt x="251" y="1884"/>
                  <a:pt x="262" y="1883"/>
                </a:cubicBezTo>
                <a:lnTo>
                  <a:pt x="262" y="1883"/>
                </a:lnTo>
                <a:cubicBezTo>
                  <a:pt x="268" y="1883"/>
                  <a:pt x="275" y="1882"/>
                  <a:pt x="281" y="1881"/>
                </a:cubicBezTo>
                <a:lnTo>
                  <a:pt x="281" y="1881"/>
                </a:lnTo>
                <a:cubicBezTo>
                  <a:pt x="285" y="1881"/>
                  <a:pt x="290" y="1881"/>
                  <a:pt x="294" y="1880"/>
                </a:cubicBezTo>
                <a:lnTo>
                  <a:pt x="294" y="1880"/>
                </a:lnTo>
                <a:cubicBezTo>
                  <a:pt x="297" y="1880"/>
                  <a:pt x="300" y="1880"/>
                  <a:pt x="303" y="1880"/>
                </a:cubicBezTo>
                <a:lnTo>
                  <a:pt x="303" y="1880"/>
                </a:lnTo>
                <a:cubicBezTo>
                  <a:pt x="317" y="1878"/>
                  <a:pt x="330" y="1876"/>
                  <a:pt x="344" y="1875"/>
                </a:cubicBezTo>
                <a:lnTo>
                  <a:pt x="344" y="1875"/>
                </a:lnTo>
                <a:cubicBezTo>
                  <a:pt x="345" y="1875"/>
                  <a:pt x="346" y="1874"/>
                  <a:pt x="347" y="1874"/>
                </a:cubicBezTo>
                <a:lnTo>
                  <a:pt x="347" y="1874"/>
                </a:lnTo>
                <a:cubicBezTo>
                  <a:pt x="351" y="1874"/>
                  <a:pt x="355" y="1873"/>
                  <a:pt x="359" y="1873"/>
                </a:cubicBezTo>
                <a:lnTo>
                  <a:pt x="359" y="1873"/>
                </a:lnTo>
                <a:cubicBezTo>
                  <a:pt x="367" y="1871"/>
                  <a:pt x="376" y="1870"/>
                  <a:pt x="384" y="1869"/>
                </a:cubicBezTo>
                <a:lnTo>
                  <a:pt x="384" y="1869"/>
                </a:lnTo>
                <a:cubicBezTo>
                  <a:pt x="391" y="1868"/>
                  <a:pt x="398" y="1867"/>
                  <a:pt x="404" y="1865"/>
                </a:cubicBezTo>
                <a:lnTo>
                  <a:pt x="404" y="1865"/>
                </a:lnTo>
                <a:cubicBezTo>
                  <a:pt x="409" y="1865"/>
                  <a:pt x="413" y="1864"/>
                  <a:pt x="417" y="1864"/>
                </a:cubicBezTo>
                <a:lnTo>
                  <a:pt x="417" y="1864"/>
                </a:lnTo>
                <a:cubicBezTo>
                  <a:pt x="419" y="1863"/>
                  <a:pt x="422" y="1863"/>
                  <a:pt x="424" y="1863"/>
                </a:cubicBezTo>
                <a:lnTo>
                  <a:pt x="424" y="1863"/>
                </a:lnTo>
                <a:cubicBezTo>
                  <a:pt x="437" y="1860"/>
                  <a:pt x="451" y="1858"/>
                  <a:pt x="464" y="1855"/>
                </a:cubicBezTo>
                <a:lnTo>
                  <a:pt x="464" y="1855"/>
                </a:lnTo>
                <a:cubicBezTo>
                  <a:pt x="467" y="1854"/>
                  <a:pt x="471" y="1854"/>
                  <a:pt x="475" y="1853"/>
                </a:cubicBezTo>
                <a:lnTo>
                  <a:pt x="475" y="1853"/>
                </a:lnTo>
                <a:cubicBezTo>
                  <a:pt x="475" y="1853"/>
                  <a:pt x="475" y="1853"/>
                  <a:pt x="476" y="1853"/>
                </a:cubicBezTo>
                <a:lnTo>
                  <a:pt x="476" y="1853"/>
                </a:lnTo>
                <a:cubicBezTo>
                  <a:pt x="493" y="1850"/>
                  <a:pt x="509" y="1846"/>
                  <a:pt x="527" y="1842"/>
                </a:cubicBezTo>
                <a:lnTo>
                  <a:pt x="527" y="1842"/>
                </a:lnTo>
                <a:cubicBezTo>
                  <a:pt x="528" y="1842"/>
                  <a:pt x="529" y="1842"/>
                  <a:pt x="530" y="1841"/>
                </a:cubicBezTo>
                <a:lnTo>
                  <a:pt x="530" y="1841"/>
                </a:lnTo>
                <a:cubicBezTo>
                  <a:pt x="536" y="1840"/>
                  <a:pt x="541" y="1839"/>
                  <a:pt x="547" y="1837"/>
                </a:cubicBezTo>
                <a:lnTo>
                  <a:pt x="547" y="1837"/>
                </a:lnTo>
                <a:cubicBezTo>
                  <a:pt x="557" y="1835"/>
                  <a:pt x="567" y="1832"/>
                  <a:pt x="577" y="1830"/>
                </a:cubicBezTo>
                <a:lnTo>
                  <a:pt x="577" y="1830"/>
                </a:lnTo>
                <a:cubicBezTo>
                  <a:pt x="580" y="1829"/>
                  <a:pt x="583" y="1828"/>
                  <a:pt x="587" y="1828"/>
                </a:cubicBezTo>
                <a:lnTo>
                  <a:pt x="587" y="1828"/>
                </a:lnTo>
                <a:cubicBezTo>
                  <a:pt x="589" y="1827"/>
                  <a:pt x="591" y="1826"/>
                  <a:pt x="594" y="1826"/>
                </a:cubicBezTo>
                <a:lnTo>
                  <a:pt x="594" y="1826"/>
                </a:lnTo>
                <a:cubicBezTo>
                  <a:pt x="598" y="1824"/>
                  <a:pt x="602" y="1823"/>
                  <a:pt x="607" y="1822"/>
                </a:cubicBezTo>
                <a:lnTo>
                  <a:pt x="607" y="1822"/>
                </a:lnTo>
                <a:cubicBezTo>
                  <a:pt x="613" y="1820"/>
                  <a:pt x="620" y="1818"/>
                  <a:pt x="627" y="1817"/>
                </a:cubicBezTo>
                <a:lnTo>
                  <a:pt x="627" y="1817"/>
                </a:lnTo>
                <a:cubicBezTo>
                  <a:pt x="632" y="1815"/>
                  <a:pt x="637" y="1813"/>
                  <a:pt x="643" y="1812"/>
                </a:cubicBezTo>
                <a:lnTo>
                  <a:pt x="643" y="1812"/>
                </a:lnTo>
                <a:cubicBezTo>
                  <a:pt x="648" y="1811"/>
                  <a:pt x="654" y="1809"/>
                  <a:pt x="660" y="1807"/>
                </a:cubicBezTo>
                <a:lnTo>
                  <a:pt x="660" y="1807"/>
                </a:lnTo>
                <a:cubicBezTo>
                  <a:pt x="673" y="1803"/>
                  <a:pt x="687" y="1800"/>
                  <a:pt x="700" y="1795"/>
                </a:cubicBezTo>
                <a:lnTo>
                  <a:pt x="700" y="1795"/>
                </a:lnTo>
                <a:cubicBezTo>
                  <a:pt x="704" y="1793"/>
                  <a:pt x="709" y="1792"/>
                  <a:pt x="713" y="1791"/>
                </a:cubicBezTo>
                <a:lnTo>
                  <a:pt x="713" y="1791"/>
                </a:lnTo>
                <a:cubicBezTo>
                  <a:pt x="730" y="1785"/>
                  <a:pt x="747" y="1779"/>
                  <a:pt x="765" y="1773"/>
                </a:cubicBezTo>
                <a:lnTo>
                  <a:pt x="765" y="1773"/>
                </a:lnTo>
                <a:cubicBezTo>
                  <a:pt x="768" y="1772"/>
                  <a:pt x="772" y="1770"/>
                  <a:pt x="776" y="1769"/>
                </a:cubicBezTo>
                <a:lnTo>
                  <a:pt x="776" y="1769"/>
                </a:lnTo>
                <a:cubicBezTo>
                  <a:pt x="786" y="1765"/>
                  <a:pt x="796" y="1761"/>
                  <a:pt x="805" y="1758"/>
                </a:cubicBezTo>
                <a:lnTo>
                  <a:pt x="805" y="1758"/>
                </a:lnTo>
                <a:cubicBezTo>
                  <a:pt x="808" y="1757"/>
                  <a:pt x="812" y="1755"/>
                  <a:pt x="815" y="1754"/>
                </a:cubicBezTo>
                <a:lnTo>
                  <a:pt x="815" y="1754"/>
                </a:lnTo>
                <a:cubicBezTo>
                  <a:pt x="821" y="1752"/>
                  <a:pt x="826" y="1750"/>
                  <a:pt x="832" y="1748"/>
                </a:cubicBezTo>
                <a:lnTo>
                  <a:pt x="832" y="1748"/>
                </a:lnTo>
                <a:cubicBezTo>
                  <a:pt x="843" y="1743"/>
                  <a:pt x="855" y="1738"/>
                  <a:pt x="866" y="1733"/>
                </a:cubicBezTo>
                <a:lnTo>
                  <a:pt x="866" y="1733"/>
                </a:lnTo>
                <a:cubicBezTo>
                  <a:pt x="871" y="1731"/>
                  <a:pt x="876" y="1729"/>
                  <a:pt x="882" y="1727"/>
                </a:cubicBezTo>
                <a:lnTo>
                  <a:pt x="882" y="1727"/>
                </a:lnTo>
                <a:cubicBezTo>
                  <a:pt x="897" y="1720"/>
                  <a:pt x="911" y="1714"/>
                  <a:pt x="925" y="1707"/>
                </a:cubicBezTo>
                <a:lnTo>
                  <a:pt x="925" y="1707"/>
                </a:lnTo>
                <a:cubicBezTo>
                  <a:pt x="927" y="1707"/>
                  <a:pt x="928" y="1706"/>
                  <a:pt x="929" y="1705"/>
                </a:cubicBezTo>
                <a:lnTo>
                  <a:pt x="929" y="1705"/>
                </a:lnTo>
                <a:cubicBezTo>
                  <a:pt x="944" y="1698"/>
                  <a:pt x="957" y="1692"/>
                  <a:pt x="971" y="1685"/>
                </a:cubicBezTo>
                <a:lnTo>
                  <a:pt x="971" y="1685"/>
                </a:lnTo>
                <a:cubicBezTo>
                  <a:pt x="973" y="1685"/>
                  <a:pt x="974" y="1683"/>
                  <a:pt x="977" y="1683"/>
                </a:cubicBezTo>
                <a:lnTo>
                  <a:pt x="977" y="1683"/>
                </a:lnTo>
                <a:cubicBezTo>
                  <a:pt x="981" y="1680"/>
                  <a:pt x="985" y="1678"/>
                  <a:pt x="990" y="1675"/>
                </a:cubicBezTo>
                <a:lnTo>
                  <a:pt x="990" y="1675"/>
                </a:lnTo>
                <a:cubicBezTo>
                  <a:pt x="1001" y="1670"/>
                  <a:pt x="1012" y="1664"/>
                  <a:pt x="1023" y="1658"/>
                </a:cubicBezTo>
                <a:lnTo>
                  <a:pt x="1023" y="1658"/>
                </a:lnTo>
                <a:cubicBezTo>
                  <a:pt x="1025" y="1657"/>
                  <a:pt x="1028" y="1655"/>
                  <a:pt x="1031" y="1654"/>
                </a:cubicBezTo>
                <a:lnTo>
                  <a:pt x="1031" y="1654"/>
                </a:lnTo>
                <a:cubicBezTo>
                  <a:pt x="1035" y="1651"/>
                  <a:pt x="1039" y="1649"/>
                  <a:pt x="1043" y="1647"/>
                </a:cubicBezTo>
                <a:lnTo>
                  <a:pt x="1043" y="1647"/>
                </a:lnTo>
                <a:cubicBezTo>
                  <a:pt x="1045" y="1646"/>
                  <a:pt x="1048" y="1644"/>
                  <a:pt x="1050" y="1643"/>
                </a:cubicBezTo>
                <a:lnTo>
                  <a:pt x="1050" y="1643"/>
                </a:lnTo>
                <a:cubicBezTo>
                  <a:pt x="1061" y="1637"/>
                  <a:pt x="1072" y="1631"/>
                  <a:pt x="1083" y="1624"/>
                </a:cubicBezTo>
                <a:lnTo>
                  <a:pt x="1083" y="1624"/>
                </a:lnTo>
                <a:cubicBezTo>
                  <a:pt x="1084" y="1623"/>
                  <a:pt x="1086" y="1622"/>
                  <a:pt x="1089" y="1621"/>
                </a:cubicBezTo>
                <a:lnTo>
                  <a:pt x="1089" y="1621"/>
                </a:lnTo>
                <a:cubicBezTo>
                  <a:pt x="1099" y="1615"/>
                  <a:pt x="1107" y="1609"/>
                  <a:pt x="1117" y="1603"/>
                </a:cubicBezTo>
                <a:lnTo>
                  <a:pt x="1117" y="1603"/>
                </a:lnTo>
                <a:cubicBezTo>
                  <a:pt x="1118" y="1602"/>
                  <a:pt x="1119" y="1602"/>
                  <a:pt x="1120" y="1601"/>
                </a:cubicBezTo>
                <a:lnTo>
                  <a:pt x="1120" y="1601"/>
                </a:lnTo>
                <a:cubicBezTo>
                  <a:pt x="1121" y="1601"/>
                  <a:pt x="1121" y="1601"/>
                  <a:pt x="1122" y="1600"/>
                </a:cubicBezTo>
                <a:lnTo>
                  <a:pt x="1122" y="1600"/>
                </a:lnTo>
                <a:cubicBezTo>
                  <a:pt x="1132" y="1593"/>
                  <a:pt x="1142" y="1587"/>
                  <a:pt x="1152" y="1580"/>
                </a:cubicBezTo>
                <a:lnTo>
                  <a:pt x="1152" y="1580"/>
                </a:lnTo>
                <a:cubicBezTo>
                  <a:pt x="1155" y="1579"/>
                  <a:pt x="1157" y="1577"/>
                  <a:pt x="1159" y="1576"/>
                </a:cubicBezTo>
                <a:lnTo>
                  <a:pt x="1159" y="1576"/>
                </a:lnTo>
                <a:cubicBezTo>
                  <a:pt x="1169" y="1569"/>
                  <a:pt x="1178" y="1563"/>
                  <a:pt x="1188" y="1555"/>
                </a:cubicBezTo>
                <a:lnTo>
                  <a:pt x="1188" y="1555"/>
                </a:lnTo>
                <a:cubicBezTo>
                  <a:pt x="1188" y="1555"/>
                  <a:pt x="1188" y="1555"/>
                  <a:pt x="1189" y="1555"/>
                </a:cubicBezTo>
                <a:lnTo>
                  <a:pt x="1189" y="1555"/>
                </a:lnTo>
                <a:cubicBezTo>
                  <a:pt x="1199" y="1548"/>
                  <a:pt x="1208" y="1541"/>
                  <a:pt x="1218" y="1533"/>
                </a:cubicBezTo>
                <a:lnTo>
                  <a:pt x="1218" y="1533"/>
                </a:lnTo>
                <a:cubicBezTo>
                  <a:pt x="1220" y="1532"/>
                  <a:pt x="1222" y="1530"/>
                  <a:pt x="1224" y="1529"/>
                </a:cubicBezTo>
                <a:lnTo>
                  <a:pt x="1224" y="1529"/>
                </a:lnTo>
                <a:cubicBezTo>
                  <a:pt x="1233" y="1522"/>
                  <a:pt x="1242" y="1514"/>
                  <a:pt x="1251" y="1507"/>
                </a:cubicBezTo>
                <a:lnTo>
                  <a:pt x="1251" y="1507"/>
                </a:lnTo>
                <a:lnTo>
                  <a:pt x="1252" y="1507"/>
                </a:lnTo>
                <a:lnTo>
                  <a:pt x="1252" y="1507"/>
                </a:lnTo>
                <a:cubicBezTo>
                  <a:pt x="1253" y="1507"/>
                  <a:pt x="1253" y="1506"/>
                  <a:pt x="1253" y="1506"/>
                </a:cubicBezTo>
                <a:lnTo>
                  <a:pt x="1253" y="1506"/>
                </a:lnTo>
                <a:cubicBezTo>
                  <a:pt x="1263" y="1498"/>
                  <a:pt x="1272" y="1490"/>
                  <a:pt x="1281" y="1482"/>
                </a:cubicBezTo>
                <a:lnTo>
                  <a:pt x="1281" y="1482"/>
                </a:lnTo>
                <a:cubicBezTo>
                  <a:pt x="1283" y="1481"/>
                  <a:pt x="1283" y="1480"/>
                  <a:pt x="1284" y="1480"/>
                </a:cubicBezTo>
                <a:lnTo>
                  <a:pt x="1284" y="1480"/>
                </a:lnTo>
                <a:cubicBezTo>
                  <a:pt x="1285" y="1480"/>
                  <a:pt x="1285" y="1479"/>
                  <a:pt x="1285" y="1478"/>
                </a:cubicBezTo>
                <a:lnTo>
                  <a:pt x="1285" y="1478"/>
                </a:lnTo>
                <a:cubicBezTo>
                  <a:pt x="1295" y="1470"/>
                  <a:pt x="1304" y="1462"/>
                  <a:pt x="1312" y="1455"/>
                </a:cubicBezTo>
                <a:lnTo>
                  <a:pt x="1312" y="1455"/>
                </a:lnTo>
                <a:cubicBezTo>
                  <a:pt x="1313" y="1453"/>
                  <a:pt x="1314" y="1453"/>
                  <a:pt x="1315" y="1452"/>
                </a:cubicBezTo>
                <a:lnTo>
                  <a:pt x="1315" y="1452"/>
                </a:lnTo>
                <a:cubicBezTo>
                  <a:pt x="1316" y="1451"/>
                  <a:pt x="1317" y="1450"/>
                  <a:pt x="1317" y="1450"/>
                </a:cubicBezTo>
                <a:lnTo>
                  <a:pt x="1317" y="1450"/>
                </a:lnTo>
                <a:cubicBezTo>
                  <a:pt x="1326" y="1441"/>
                  <a:pt x="1335" y="1433"/>
                  <a:pt x="1343" y="1425"/>
                </a:cubicBezTo>
                <a:lnTo>
                  <a:pt x="1343" y="1425"/>
                </a:lnTo>
                <a:cubicBezTo>
                  <a:pt x="1344" y="1425"/>
                  <a:pt x="1344" y="1424"/>
                  <a:pt x="1344" y="1424"/>
                </a:cubicBezTo>
                <a:lnTo>
                  <a:pt x="1344" y="1424"/>
                </a:lnTo>
                <a:cubicBezTo>
                  <a:pt x="1345" y="1423"/>
                  <a:pt x="1346" y="1423"/>
                  <a:pt x="1346" y="1422"/>
                </a:cubicBezTo>
                <a:lnTo>
                  <a:pt x="1346" y="1422"/>
                </a:lnTo>
                <a:cubicBezTo>
                  <a:pt x="1350" y="1418"/>
                  <a:pt x="1354" y="1414"/>
                  <a:pt x="1358" y="1409"/>
                </a:cubicBezTo>
                <a:lnTo>
                  <a:pt x="1358" y="1409"/>
                </a:lnTo>
                <a:cubicBezTo>
                  <a:pt x="1362" y="1406"/>
                  <a:pt x="1366" y="1401"/>
                  <a:pt x="1369" y="1397"/>
                </a:cubicBezTo>
                <a:lnTo>
                  <a:pt x="1369" y="1397"/>
                </a:lnTo>
                <a:cubicBezTo>
                  <a:pt x="1370" y="1396"/>
                  <a:pt x="1371" y="1396"/>
                  <a:pt x="1371" y="1395"/>
                </a:cubicBezTo>
                <a:lnTo>
                  <a:pt x="1371" y="1395"/>
                </a:lnTo>
                <a:cubicBezTo>
                  <a:pt x="1372" y="1395"/>
                  <a:pt x="1372" y="1394"/>
                  <a:pt x="1372" y="1394"/>
                </a:cubicBezTo>
                <a:lnTo>
                  <a:pt x="1372" y="1394"/>
                </a:lnTo>
                <a:cubicBezTo>
                  <a:pt x="1379" y="1387"/>
                  <a:pt x="1385" y="1381"/>
                  <a:pt x="1390" y="1374"/>
                </a:cubicBezTo>
                <a:lnTo>
                  <a:pt x="1390" y="1374"/>
                </a:lnTo>
                <a:cubicBezTo>
                  <a:pt x="1391" y="1374"/>
                  <a:pt x="1391" y="1373"/>
                  <a:pt x="1391" y="1373"/>
                </a:cubicBezTo>
                <a:lnTo>
                  <a:pt x="1391" y="1373"/>
                </a:lnTo>
                <a:cubicBezTo>
                  <a:pt x="1393" y="1371"/>
                  <a:pt x="1394" y="1370"/>
                  <a:pt x="1394" y="1369"/>
                </a:cubicBezTo>
                <a:lnTo>
                  <a:pt x="1394" y="1369"/>
                </a:lnTo>
                <a:cubicBezTo>
                  <a:pt x="1399" y="1364"/>
                  <a:pt x="1404" y="1359"/>
                  <a:pt x="1408" y="1353"/>
                </a:cubicBezTo>
                <a:lnTo>
                  <a:pt x="1408" y="1353"/>
                </a:lnTo>
                <a:cubicBezTo>
                  <a:pt x="1409" y="1352"/>
                  <a:pt x="1410" y="1351"/>
                  <a:pt x="1411" y="1350"/>
                </a:cubicBezTo>
                <a:lnTo>
                  <a:pt x="1411" y="1350"/>
                </a:lnTo>
                <a:cubicBezTo>
                  <a:pt x="1411" y="1349"/>
                  <a:pt x="1412" y="1347"/>
                  <a:pt x="1413" y="1347"/>
                </a:cubicBezTo>
                <a:lnTo>
                  <a:pt x="1413" y="1347"/>
                </a:lnTo>
                <a:cubicBezTo>
                  <a:pt x="1418" y="1341"/>
                  <a:pt x="1422" y="1335"/>
                  <a:pt x="1426" y="1330"/>
                </a:cubicBezTo>
                <a:lnTo>
                  <a:pt x="1426" y="1330"/>
                </a:lnTo>
                <a:cubicBezTo>
                  <a:pt x="1427" y="1329"/>
                  <a:pt x="1428" y="1328"/>
                  <a:pt x="1429" y="1327"/>
                </a:cubicBezTo>
                <a:lnTo>
                  <a:pt x="1429" y="1327"/>
                </a:lnTo>
                <a:cubicBezTo>
                  <a:pt x="1429" y="1326"/>
                  <a:pt x="1429" y="1326"/>
                  <a:pt x="1429" y="1325"/>
                </a:cubicBezTo>
                <a:lnTo>
                  <a:pt x="1429" y="1325"/>
                </a:lnTo>
                <a:cubicBezTo>
                  <a:pt x="1435" y="1319"/>
                  <a:pt x="1440" y="1312"/>
                  <a:pt x="1445" y="1305"/>
                </a:cubicBezTo>
                <a:lnTo>
                  <a:pt x="1445" y="1305"/>
                </a:lnTo>
                <a:cubicBezTo>
                  <a:pt x="1445" y="1304"/>
                  <a:pt x="1445" y="1303"/>
                  <a:pt x="1445" y="1303"/>
                </a:cubicBezTo>
                <a:lnTo>
                  <a:pt x="1445" y="1303"/>
                </a:lnTo>
                <a:cubicBezTo>
                  <a:pt x="1446" y="1302"/>
                  <a:pt x="1448" y="1300"/>
                  <a:pt x="1449" y="1299"/>
                </a:cubicBezTo>
                <a:lnTo>
                  <a:pt x="1449" y="1299"/>
                </a:lnTo>
                <a:cubicBezTo>
                  <a:pt x="1451" y="1294"/>
                  <a:pt x="1454" y="1290"/>
                  <a:pt x="1457" y="1285"/>
                </a:cubicBezTo>
                <a:lnTo>
                  <a:pt x="1457" y="1285"/>
                </a:lnTo>
                <a:cubicBezTo>
                  <a:pt x="1458" y="1284"/>
                  <a:pt x="1459" y="1283"/>
                  <a:pt x="1459" y="1283"/>
                </a:cubicBezTo>
                <a:lnTo>
                  <a:pt x="1459" y="1283"/>
                </a:lnTo>
                <a:cubicBezTo>
                  <a:pt x="1461" y="1281"/>
                  <a:pt x="1461" y="1280"/>
                  <a:pt x="1462" y="1278"/>
                </a:cubicBezTo>
                <a:lnTo>
                  <a:pt x="1462" y="1278"/>
                </a:lnTo>
                <a:cubicBezTo>
                  <a:pt x="1465" y="1274"/>
                  <a:pt x="1467" y="1270"/>
                  <a:pt x="1470" y="1266"/>
                </a:cubicBezTo>
                <a:lnTo>
                  <a:pt x="1470" y="1266"/>
                </a:lnTo>
                <a:cubicBezTo>
                  <a:pt x="1471" y="1264"/>
                  <a:pt x="1472" y="1263"/>
                  <a:pt x="1473" y="1262"/>
                </a:cubicBezTo>
                <a:lnTo>
                  <a:pt x="1473" y="1262"/>
                </a:lnTo>
                <a:cubicBezTo>
                  <a:pt x="1473" y="1261"/>
                  <a:pt x="1474" y="1260"/>
                  <a:pt x="1474" y="1258"/>
                </a:cubicBezTo>
                <a:lnTo>
                  <a:pt x="1474" y="1258"/>
                </a:lnTo>
                <a:cubicBezTo>
                  <a:pt x="1477" y="1254"/>
                  <a:pt x="1479" y="1250"/>
                  <a:pt x="1482" y="1245"/>
                </a:cubicBezTo>
                <a:lnTo>
                  <a:pt x="1482" y="1245"/>
                </a:lnTo>
                <a:cubicBezTo>
                  <a:pt x="1483" y="1244"/>
                  <a:pt x="1484" y="1242"/>
                  <a:pt x="1484" y="1240"/>
                </a:cubicBezTo>
                <a:lnTo>
                  <a:pt x="1484" y="1240"/>
                </a:lnTo>
                <a:cubicBezTo>
                  <a:pt x="1485" y="1240"/>
                  <a:pt x="1485" y="1239"/>
                  <a:pt x="1485" y="1239"/>
                </a:cubicBezTo>
                <a:lnTo>
                  <a:pt x="1485" y="1239"/>
                </a:lnTo>
                <a:cubicBezTo>
                  <a:pt x="1489" y="1234"/>
                  <a:pt x="1491" y="1228"/>
                  <a:pt x="1494" y="1223"/>
                </a:cubicBezTo>
                <a:lnTo>
                  <a:pt x="1494" y="1223"/>
                </a:lnTo>
                <a:cubicBezTo>
                  <a:pt x="1494" y="1222"/>
                  <a:pt x="1495" y="1221"/>
                  <a:pt x="1496" y="1220"/>
                </a:cubicBezTo>
                <a:lnTo>
                  <a:pt x="1496" y="1220"/>
                </a:lnTo>
                <a:cubicBezTo>
                  <a:pt x="1496" y="1219"/>
                  <a:pt x="1496" y="1219"/>
                  <a:pt x="1496" y="1219"/>
                </a:cubicBezTo>
                <a:lnTo>
                  <a:pt x="1496" y="1219"/>
                </a:lnTo>
                <a:cubicBezTo>
                  <a:pt x="1500" y="1212"/>
                  <a:pt x="1503" y="1206"/>
                  <a:pt x="1506" y="1199"/>
                </a:cubicBezTo>
                <a:lnTo>
                  <a:pt x="1506" y="1199"/>
                </a:lnTo>
                <a:lnTo>
                  <a:pt x="1506" y="1199"/>
                </a:lnTo>
                <a:lnTo>
                  <a:pt x="1506" y="1199"/>
                </a:lnTo>
                <a:cubicBezTo>
                  <a:pt x="1506" y="1198"/>
                  <a:pt x="1506" y="1197"/>
                  <a:pt x="1507" y="1197"/>
                </a:cubicBezTo>
                <a:lnTo>
                  <a:pt x="1507" y="1197"/>
                </a:lnTo>
                <a:cubicBezTo>
                  <a:pt x="1509" y="1191"/>
                  <a:pt x="1512" y="1186"/>
                  <a:pt x="1514" y="1180"/>
                </a:cubicBezTo>
                <a:lnTo>
                  <a:pt x="1514" y="1180"/>
                </a:lnTo>
                <a:cubicBezTo>
                  <a:pt x="1514" y="1179"/>
                  <a:pt x="1514" y="1179"/>
                  <a:pt x="1514" y="1179"/>
                </a:cubicBezTo>
                <a:lnTo>
                  <a:pt x="1514" y="1179"/>
                </a:lnTo>
                <a:cubicBezTo>
                  <a:pt x="1515" y="1177"/>
                  <a:pt x="1516" y="1175"/>
                  <a:pt x="1517" y="1173"/>
                </a:cubicBezTo>
                <a:lnTo>
                  <a:pt x="1517" y="1173"/>
                </a:lnTo>
                <a:cubicBezTo>
                  <a:pt x="1519" y="1169"/>
                  <a:pt x="1520" y="1165"/>
                  <a:pt x="1522" y="1160"/>
                </a:cubicBezTo>
                <a:lnTo>
                  <a:pt x="1522" y="1160"/>
                </a:lnTo>
                <a:cubicBezTo>
                  <a:pt x="1522" y="1160"/>
                  <a:pt x="1522" y="1158"/>
                  <a:pt x="1523" y="1158"/>
                </a:cubicBezTo>
                <a:lnTo>
                  <a:pt x="1523" y="1158"/>
                </a:lnTo>
                <a:cubicBezTo>
                  <a:pt x="1524" y="1156"/>
                  <a:pt x="1524" y="1154"/>
                  <a:pt x="1525" y="1152"/>
                </a:cubicBezTo>
                <a:lnTo>
                  <a:pt x="1525" y="1152"/>
                </a:lnTo>
                <a:cubicBezTo>
                  <a:pt x="1526" y="1149"/>
                  <a:pt x="1527" y="1145"/>
                  <a:pt x="1528" y="1141"/>
                </a:cubicBezTo>
                <a:lnTo>
                  <a:pt x="1528" y="1141"/>
                </a:lnTo>
                <a:cubicBezTo>
                  <a:pt x="1529" y="1140"/>
                  <a:pt x="1530" y="1138"/>
                  <a:pt x="1530" y="1137"/>
                </a:cubicBezTo>
                <a:lnTo>
                  <a:pt x="1530" y="1137"/>
                </a:lnTo>
                <a:cubicBezTo>
                  <a:pt x="1530" y="1136"/>
                  <a:pt x="1530" y="1135"/>
                  <a:pt x="1531" y="1135"/>
                </a:cubicBezTo>
                <a:lnTo>
                  <a:pt x="1531" y="1135"/>
                </a:lnTo>
                <a:cubicBezTo>
                  <a:pt x="1531" y="1134"/>
                  <a:pt x="1531" y="1133"/>
                  <a:pt x="1531" y="1132"/>
                </a:cubicBezTo>
                <a:lnTo>
                  <a:pt x="1531" y="1132"/>
                </a:lnTo>
                <a:cubicBezTo>
                  <a:pt x="1532" y="1131"/>
                  <a:pt x="1532" y="1130"/>
                  <a:pt x="1532" y="1129"/>
                </a:cubicBezTo>
                <a:lnTo>
                  <a:pt x="1532" y="1129"/>
                </a:lnTo>
                <a:cubicBezTo>
                  <a:pt x="1533" y="1128"/>
                  <a:pt x="1533" y="1127"/>
                  <a:pt x="1533" y="1126"/>
                </a:cubicBezTo>
                <a:lnTo>
                  <a:pt x="1783" y="295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87">
            <a:extLst>
              <a:ext uri="{FF2B5EF4-FFF2-40B4-BE49-F238E27FC236}">
                <a16:creationId xmlns:a16="http://schemas.microsoft.com/office/drawing/2014/main" id="{93810F32-DBEE-704C-8076-A6F5F2F0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831" y="7226107"/>
            <a:ext cx="271211" cy="602689"/>
          </a:xfrm>
          <a:custGeom>
            <a:avLst/>
            <a:gdLst>
              <a:gd name="T0" fmla="*/ 0 w 277"/>
              <a:gd name="T1" fmla="*/ 295 h 617"/>
              <a:gd name="T2" fmla="*/ 101 w 277"/>
              <a:gd name="T3" fmla="*/ 616 h 617"/>
              <a:gd name="T4" fmla="*/ 276 w 277"/>
              <a:gd name="T5" fmla="*/ 616 h 617"/>
              <a:gd name="T6" fmla="*/ 59 w 277"/>
              <a:gd name="T7" fmla="*/ 0 h 617"/>
              <a:gd name="T8" fmla="*/ 0 w 277"/>
              <a:gd name="T9" fmla="*/ 295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" h="617">
                <a:moveTo>
                  <a:pt x="0" y="295"/>
                </a:moveTo>
                <a:lnTo>
                  <a:pt x="101" y="616"/>
                </a:lnTo>
                <a:lnTo>
                  <a:pt x="276" y="616"/>
                </a:lnTo>
                <a:lnTo>
                  <a:pt x="59" y="0"/>
                </a:lnTo>
                <a:lnTo>
                  <a:pt x="0" y="295"/>
                </a:ln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25CE70B1-E0A5-084D-A57A-3C98CF73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5" y="8767270"/>
            <a:ext cx="3198551" cy="305651"/>
          </a:xfrm>
          <a:custGeom>
            <a:avLst/>
            <a:gdLst>
              <a:gd name="T0" fmla="*/ 0 w 3277"/>
              <a:gd name="T1" fmla="*/ 312 h 313"/>
              <a:gd name="T2" fmla="*/ 3276 w 3277"/>
              <a:gd name="T3" fmla="*/ 312 h 313"/>
              <a:gd name="T4" fmla="*/ 3174 w 3277"/>
              <a:gd name="T5" fmla="*/ 0 h 313"/>
              <a:gd name="T6" fmla="*/ 0 w 3277"/>
              <a:gd name="T7" fmla="*/ 0 h 313"/>
              <a:gd name="T8" fmla="*/ 0 w 3277"/>
              <a:gd name="T9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313">
                <a:moveTo>
                  <a:pt x="0" y="312"/>
                </a:moveTo>
                <a:lnTo>
                  <a:pt x="3276" y="312"/>
                </a:lnTo>
                <a:lnTo>
                  <a:pt x="3174" y="0"/>
                </a:lnTo>
                <a:lnTo>
                  <a:pt x="0" y="0"/>
                </a:lnTo>
                <a:lnTo>
                  <a:pt x="0" y="31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89">
            <a:extLst>
              <a:ext uri="{FF2B5EF4-FFF2-40B4-BE49-F238E27FC236}">
                <a16:creationId xmlns:a16="http://schemas.microsoft.com/office/drawing/2014/main" id="{61CF9ECF-4100-3548-A5AB-6FD7CA34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520" y="10041522"/>
            <a:ext cx="6638179" cy="1295781"/>
          </a:xfrm>
          <a:custGeom>
            <a:avLst/>
            <a:gdLst>
              <a:gd name="T0" fmla="*/ 1387 w 6801"/>
              <a:gd name="T1" fmla="*/ 1010 h 1327"/>
              <a:gd name="T2" fmla="*/ 1311 w 6801"/>
              <a:gd name="T3" fmla="*/ 1007 h 1327"/>
              <a:gd name="T4" fmla="*/ 1261 w 6801"/>
              <a:gd name="T5" fmla="*/ 1004 h 1327"/>
              <a:gd name="T6" fmla="*/ 1179 w 6801"/>
              <a:gd name="T7" fmla="*/ 994 h 1327"/>
              <a:gd name="T8" fmla="*/ 1099 w 6801"/>
              <a:gd name="T9" fmla="*/ 982 h 1327"/>
              <a:gd name="T10" fmla="*/ 1003 w 6801"/>
              <a:gd name="T11" fmla="*/ 962 h 1327"/>
              <a:gd name="T12" fmla="*/ 950 w 6801"/>
              <a:gd name="T13" fmla="*/ 948 h 1327"/>
              <a:gd name="T14" fmla="*/ 827 w 6801"/>
              <a:gd name="T15" fmla="*/ 910 h 1327"/>
              <a:gd name="T16" fmla="*/ 749 w 6801"/>
              <a:gd name="T17" fmla="*/ 880 h 1327"/>
              <a:gd name="T18" fmla="*/ 632 w 6801"/>
              <a:gd name="T19" fmla="*/ 827 h 1327"/>
              <a:gd name="T20" fmla="*/ 533 w 6801"/>
              <a:gd name="T21" fmla="*/ 772 h 1327"/>
              <a:gd name="T22" fmla="*/ 431 w 6801"/>
              <a:gd name="T23" fmla="*/ 705 h 1327"/>
              <a:gd name="T24" fmla="*/ 394 w 6801"/>
              <a:gd name="T25" fmla="*/ 676 h 1327"/>
              <a:gd name="T26" fmla="*/ 333 w 6801"/>
              <a:gd name="T27" fmla="*/ 624 h 1327"/>
              <a:gd name="T28" fmla="*/ 300 w 6801"/>
              <a:gd name="T29" fmla="*/ 594 h 1327"/>
              <a:gd name="T30" fmla="*/ 247 w 6801"/>
              <a:gd name="T31" fmla="*/ 540 h 1327"/>
              <a:gd name="T32" fmla="*/ 207 w 6801"/>
              <a:gd name="T33" fmla="*/ 493 h 1327"/>
              <a:gd name="T34" fmla="*/ 163 w 6801"/>
              <a:gd name="T35" fmla="*/ 437 h 1327"/>
              <a:gd name="T36" fmla="*/ 140 w 6801"/>
              <a:gd name="T37" fmla="*/ 402 h 1327"/>
              <a:gd name="T38" fmla="*/ 103 w 6801"/>
              <a:gd name="T39" fmla="*/ 340 h 1327"/>
              <a:gd name="T40" fmla="*/ 75 w 6801"/>
              <a:gd name="T41" fmla="*/ 286 h 1327"/>
              <a:gd name="T42" fmla="*/ 51 w 6801"/>
              <a:gd name="T43" fmla="*/ 228 h 1327"/>
              <a:gd name="T44" fmla="*/ 37 w 6801"/>
              <a:gd name="T45" fmla="*/ 188 h 1327"/>
              <a:gd name="T46" fmla="*/ 19 w 6801"/>
              <a:gd name="T47" fmla="*/ 126 h 1327"/>
              <a:gd name="T48" fmla="*/ 8 w 6801"/>
              <a:gd name="T49" fmla="*/ 68 h 1327"/>
              <a:gd name="T50" fmla="*/ 0 w 6801"/>
              <a:gd name="T51" fmla="*/ 0 h 1327"/>
              <a:gd name="T52" fmla="*/ 30 w 6801"/>
              <a:gd name="T53" fmla="*/ 376 h 1327"/>
              <a:gd name="T54" fmla="*/ 36 w 6801"/>
              <a:gd name="T55" fmla="*/ 414 h 1327"/>
              <a:gd name="T56" fmla="*/ 52 w 6801"/>
              <a:gd name="T57" fmla="*/ 481 h 1327"/>
              <a:gd name="T58" fmla="*/ 71 w 6801"/>
              <a:gd name="T59" fmla="*/ 537 h 1327"/>
              <a:gd name="T60" fmla="*/ 85 w 6801"/>
              <a:gd name="T61" fmla="*/ 574 h 1327"/>
              <a:gd name="T62" fmla="*/ 110 w 6801"/>
              <a:gd name="T63" fmla="*/ 629 h 1327"/>
              <a:gd name="T64" fmla="*/ 141 w 6801"/>
              <a:gd name="T65" fmla="*/ 687 h 1327"/>
              <a:gd name="T66" fmla="*/ 161 w 6801"/>
              <a:gd name="T67" fmla="*/ 718 h 1327"/>
              <a:gd name="T68" fmla="*/ 198 w 6801"/>
              <a:gd name="T69" fmla="*/ 773 h 1327"/>
              <a:gd name="T70" fmla="*/ 222 w 6801"/>
              <a:gd name="T71" fmla="*/ 805 h 1327"/>
              <a:gd name="T72" fmla="*/ 265 w 6801"/>
              <a:gd name="T73" fmla="*/ 857 h 1327"/>
              <a:gd name="T74" fmla="*/ 296 w 6801"/>
              <a:gd name="T75" fmla="*/ 890 h 1327"/>
              <a:gd name="T76" fmla="*/ 348 w 6801"/>
              <a:gd name="T77" fmla="*/ 941 h 1327"/>
              <a:gd name="T78" fmla="*/ 400 w 6801"/>
              <a:gd name="T79" fmla="*/ 985 h 1327"/>
              <a:gd name="T80" fmla="*/ 436 w 6801"/>
              <a:gd name="T81" fmla="*/ 1013 h 1327"/>
              <a:gd name="T82" fmla="*/ 481 w 6801"/>
              <a:gd name="T83" fmla="*/ 1046 h 1327"/>
              <a:gd name="T84" fmla="*/ 582 w 6801"/>
              <a:gd name="T85" fmla="*/ 1111 h 1327"/>
              <a:gd name="T86" fmla="*/ 650 w 6801"/>
              <a:gd name="T87" fmla="*/ 1148 h 1327"/>
              <a:gd name="T88" fmla="*/ 753 w 6801"/>
              <a:gd name="T89" fmla="*/ 1195 h 1327"/>
              <a:gd name="T90" fmla="*/ 811 w 6801"/>
              <a:gd name="T91" fmla="*/ 1219 h 1327"/>
              <a:gd name="T92" fmla="*/ 868 w 6801"/>
              <a:gd name="T93" fmla="*/ 1239 h 1327"/>
              <a:gd name="T94" fmla="*/ 915 w 6801"/>
              <a:gd name="T95" fmla="*/ 1254 h 1327"/>
              <a:gd name="T96" fmla="*/ 959 w 6801"/>
              <a:gd name="T97" fmla="*/ 1266 h 1327"/>
              <a:gd name="T98" fmla="*/ 1040 w 6801"/>
              <a:gd name="T99" fmla="*/ 1286 h 1327"/>
              <a:gd name="T100" fmla="*/ 1082 w 6801"/>
              <a:gd name="T101" fmla="*/ 1295 h 1327"/>
              <a:gd name="T102" fmla="*/ 1130 w 6801"/>
              <a:gd name="T103" fmla="*/ 1303 h 1327"/>
              <a:gd name="T104" fmla="*/ 1172 w 6801"/>
              <a:gd name="T105" fmla="*/ 1309 h 1327"/>
              <a:gd name="T106" fmla="*/ 1222 w 6801"/>
              <a:gd name="T107" fmla="*/ 1315 h 1327"/>
              <a:gd name="T108" fmla="*/ 1263 w 6801"/>
              <a:gd name="T109" fmla="*/ 1320 h 1327"/>
              <a:gd name="T110" fmla="*/ 1323 w 6801"/>
              <a:gd name="T111" fmla="*/ 1323 h 1327"/>
              <a:gd name="T112" fmla="*/ 1362 w 6801"/>
              <a:gd name="T113" fmla="*/ 1325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01" h="1327">
                <a:moveTo>
                  <a:pt x="1411" y="1326"/>
                </a:moveTo>
                <a:lnTo>
                  <a:pt x="6800" y="1326"/>
                </a:lnTo>
                <a:lnTo>
                  <a:pt x="6800" y="1011"/>
                </a:lnTo>
                <a:lnTo>
                  <a:pt x="1426" y="1011"/>
                </a:lnTo>
                <a:lnTo>
                  <a:pt x="1426" y="1011"/>
                </a:lnTo>
                <a:cubicBezTo>
                  <a:pt x="1413" y="1011"/>
                  <a:pt x="1400" y="1011"/>
                  <a:pt x="1387" y="1010"/>
                </a:cubicBezTo>
                <a:lnTo>
                  <a:pt x="1387" y="1010"/>
                </a:lnTo>
                <a:cubicBezTo>
                  <a:pt x="1384" y="1010"/>
                  <a:pt x="1380" y="1010"/>
                  <a:pt x="1376" y="1010"/>
                </a:cubicBezTo>
                <a:lnTo>
                  <a:pt x="1376" y="1010"/>
                </a:lnTo>
                <a:cubicBezTo>
                  <a:pt x="1367" y="1010"/>
                  <a:pt x="1359" y="1010"/>
                  <a:pt x="1350" y="1009"/>
                </a:cubicBezTo>
                <a:lnTo>
                  <a:pt x="1350" y="1009"/>
                </a:lnTo>
                <a:cubicBezTo>
                  <a:pt x="1345" y="1009"/>
                  <a:pt x="1340" y="1009"/>
                  <a:pt x="1336" y="1008"/>
                </a:cubicBezTo>
                <a:lnTo>
                  <a:pt x="1336" y="1008"/>
                </a:lnTo>
                <a:cubicBezTo>
                  <a:pt x="1328" y="1008"/>
                  <a:pt x="1320" y="1008"/>
                  <a:pt x="1311" y="1007"/>
                </a:cubicBezTo>
                <a:lnTo>
                  <a:pt x="1311" y="1007"/>
                </a:lnTo>
                <a:cubicBezTo>
                  <a:pt x="1307" y="1007"/>
                  <a:pt x="1302" y="1006"/>
                  <a:pt x="1298" y="1006"/>
                </a:cubicBezTo>
                <a:lnTo>
                  <a:pt x="1298" y="1006"/>
                </a:lnTo>
                <a:cubicBezTo>
                  <a:pt x="1289" y="1006"/>
                  <a:pt x="1282" y="1005"/>
                  <a:pt x="1274" y="1005"/>
                </a:cubicBezTo>
                <a:lnTo>
                  <a:pt x="1274" y="1005"/>
                </a:lnTo>
                <a:cubicBezTo>
                  <a:pt x="1270" y="1004"/>
                  <a:pt x="1266" y="1004"/>
                  <a:pt x="1261" y="1004"/>
                </a:cubicBezTo>
                <a:lnTo>
                  <a:pt x="1261" y="1004"/>
                </a:lnTo>
                <a:cubicBezTo>
                  <a:pt x="1251" y="1002"/>
                  <a:pt x="1241" y="1002"/>
                  <a:pt x="1231" y="1000"/>
                </a:cubicBezTo>
                <a:lnTo>
                  <a:pt x="1231" y="1000"/>
                </a:lnTo>
                <a:cubicBezTo>
                  <a:pt x="1228" y="1000"/>
                  <a:pt x="1223" y="1000"/>
                  <a:pt x="1220" y="999"/>
                </a:cubicBezTo>
                <a:lnTo>
                  <a:pt x="1220" y="999"/>
                </a:lnTo>
                <a:cubicBezTo>
                  <a:pt x="1208" y="998"/>
                  <a:pt x="1197" y="997"/>
                  <a:pt x="1185" y="995"/>
                </a:cubicBezTo>
                <a:lnTo>
                  <a:pt x="1185" y="995"/>
                </a:lnTo>
                <a:cubicBezTo>
                  <a:pt x="1184" y="995"/>
                  <a:pt x="1181" y="995"/>
                  <a:pt x="1179" y="994"/>
                </a:cubicBezTo>
                <a:lnTo>
                  <a:pt x="1179" y="994"/>
                </a:lnTo>
                <a:cubicBezTo>
                  <a:pt x="1165" y="993"/>
                  <a:pt x="1152" y="991"/>
                  <a:pt x="1138" y="988"/>
                </a:cubicBezTo>
                <a:lnTo>
                  <a:pt x="1138" y="988"/>
                </a:lnTo>
                <a:cubicBezTo>
                  <a:pt x="1136" y="988"/>
                  <a:pt x="1134" y="988"/>
                  <a:pt x="1132" y="988"/>
                </a:cubicBezTo>
                <a:lnTo>
                  <a:pt x="1132" y="988"/>
                </a:lnTo>
                <a:cubicBezTo>
                  <a:pt x="1121" y="986"/>
                  <a:pt x="1110" y="984"/>
                  <a:pt x="1099" y="982"/>
                </a:cubicBezTo>
                <a:lnTo>
                  <a:pt x="1099" y="982"/>
                </a:lnTo>
                <a:cubicBezTo>
                  <a:pt x="1095" y="981"/>
                  <a:pt x="1091" y="980"/>
                  <a:pt x="1088" y="980"/>
                </a:cubicBezTo>
                <a:lnTo>
                  <a:pt x="1088" y="980"/>
                </a:lnTo>
                <a:cubicBezTo>
                  <a:pt x="1077" y="978"/>
                  <a:pt x="1065" y="975"/>
                  <a:pt x="1053" y="973"/>
                </a:cubicBezTo>
                <a:lnTo>
                  <a:pt x="1053" y="973"/>
                </a:lnTo>
                <a:cubicBezTo>
                  <a:pt x="1050" y="972"/>
                  <a:pt x="1047" y="972"/>
                  <a:pt x="1044" y="971"/>
                </a:cubicBezTo>
                <a:lnTo>
                  <a:pt x="1044" y="971"/>
                </a:lnTo>
                <a:cubicBezTo>
                  <a:pt x="1030" y="968"/>
                  <a:pt x="1017" y="965"/>
                  <a:pt x="1003" y="962"/>
                </a:cubicBezTo>
                <a:lnTo>
                  <a:pt x="1003" y="962"/>
                </a:lnTo>
                <a:cubicBezTo>
                  <a:pt x="1000" y="961"/>
                  <a:pt x="999" y="961"/>
                  <a:pt x="996" y="960"/>
                </a:cubicBezTo>
                <a:lnTo>
                  <a:pt x="996" y="960"/>
                </a:lnTo>
                <a:cubicBezTo>
                  <a:pt x="984" y="957"/>
                  <a:pt x="973" y="954"/>
                  <a:pt x="962" y="952"/>
                </a:cubicBezTo>
                <a:lnTo>
                  <a:pt x="962" y="952"/>
                </a:lnTo>
                <a:cubicBezTo>
                  <a:pt x="957" y="950"/>
                  <a:pt x="954" y="949"/>
                  <a:pt x="950" y="948"/>
                </a:cubicBezTo>
                <a:lnTo>
                  <a:pt x="950" y="948"/>
                </a:lnTo>
                <a:cubicBezTo>
                  <a:pt x="938" y="946"/>
                  <a:pt x="927" y="942"/>
                  <a:pt x="916" y="939"/>
                </a:cubicBezTo>
                <a:lnTo>
                  <a:pt x="916" y="939"/>
                </a:lnTo>
                <a:cubicBezTo>
                  <a:pt x="914" y="938"/>
                  <a:pt x="912" y="937"/>
                  <a:pt x="910" y="937"/>
                </a:cubicBezTo>
                <a:lnTo>
                  <a:pt x="910" y="937"/>
                </a:lnTo>
                <a:cubicBezTo>
                  <a:pt x="895" y="932"/>
                  <a:pt x="881" y="928"/>
                  <a:pt x="867" y="923"/>
                </a:cubicBezTo>
                <a:lnTo>
                  <a:pt x="867" y="923"/>
                </a:lnTo>
                <a:cubicBezTo>
                  <a:pt x="853" y="919"/>
                  <a:pt x="840" y="915"/>
                  <a:pt x="827" y="910"/>
                </a:cubicBezTo>
                <a:lnTo>
                  <a:pt x="827" y="910"/>
                </a:lnTo>
                <a:cubicBezTo>
                  <a:pt x="821" y="908"/>
                  <a:pt x="815" y="906"/>
                  <a:pt x="808" y="903"/>
                </a:cubicBezTo>
                <a:lnTo>
                  <a:pt x="808" y="903"/>
                </a:lnTo>
                <a:cubicBezTo>
                  <a:pt x="789" y="896"/>
                  <a:pt x="770" y="889"/>
                  <a:pt x="752" y="882"/>
                </a:cubicBezTo>
                <a:lnTo>
                  <a:pt x="752" y="882"/>
                </a:lnTo>
                <a:cubicBezTo>
                  <a:pt x="751" y="881"/>
                  <a:pt x="750" y="880"/>
                  <a:pt x="749" y="880"/>
                </a:cubicBezTo>
                <a:lnTo>
                  <a:pt x="749" y="880"/>
                </a:lnTo>
                <a:cubicBezTo>
                  <a:pt x="731" y="873"/>
                  <a:pt x="713" y="865"/>
                  <a:pt x="696" y="858"/>
                </a:cubicBezTo>
                <a:lnTo>
                  <a:pt x="696" y="858"/>
                </a:lnTo>
                <a:cubicBezTo>
                  <a:pt x="693" y="856"/>
                  <a:pt x="689" y="854"/>
                  <a:pt x="685" y="852"/>
                </a:cubicBezTo>
                <a:lnTo>
                  <a:pt x="685" y="852"/>
                </a:lnTo>
                <a:cubicBezTo>
                  <a:pt x="671" y="846"/>
                  <a:pt x="656" y="839"/>
                  <a:pt x="643" y="832"/>
                </a:cubicBezTo>
                <a:lnTo>
                  <a:pt x="643" y="832"/>
                </a:lnTo>
                <a:cubicBezTo>
                  <a:pt x="639" y="831"/>
                  <a:pt x="635" y="828"/>
                  <a:pt x="632" y="827"/>
                </a:cubicBezTo>
                <a:lnTo>
                  <a:pt x="632" y="827"/>
                </a:lnTo>
                <a:cubicBezTo>
                  <a:pt x="616" y="818"/>
                  <a:pt x="600" y="810"/>
                  <a:pt x="584" y="801"/>
                </a:cubicBezTo>
                <a:lnTo>
                  <a:pt x="584" y="801"/>
                </a:lnTo>
                <a:cubicBezTo>
                  <a:pt x="580" y="799"/>
                  <a:pt x="576" y="797"/>
                  <a:pt x="573" y="795"/>
                </a:cubicBezTo>
                <a:lnTo>
                  <a:pt x="573" y="795"/>
                </a:lnTo>
                <a:cubicBezTo>
                  <a:pt x="559" y="788"/>
                  <a:pt x="546" y="780"/>
                  <a:pt x="533" y="772"/>
                </a:cubicBezTo>
                <a:lnTo>
                  <a:pt x="533" y="772"/>
                </a:lnTo>
                <a:cubicBezTo>
                  <a:pt x="530" y="770"/>
                  <a:pt x="527" y="768"/>
                  <a:pt x="524" y="766"/>
                </a:cubicBezTo>
                <a:lnTo>
                  <a:pt x="524" y="766"/>
                </a:lnTo>
                <a:cubicBezTo>
                  <a:pt x="508" y="757"/>
                  <a:pt x="493" y="747"/>
                  <a:pt x="479" y="737"/>
                </a:cubicBezTo>
                <a:lnTo>
                  <a:pt x="479" y="737"/>
                </a:lnTo>
                <a:cubicBezTo>
                  <a:pt x="476" y="735"/>
                  <a:pt x="472" y="733"/>
                  <a:pt x="469" y="731"/>
                </a:cubicBezTo>
                <a:lnTo>
                  <a:pt x="469" y="731"/>
                </a:lnTo>
                <a:cubicBezTo>
                  <a:pt x="456" y="722"/>
                  <a:pt x="444" y="713"/>
                  <a:pt x="431" y="705"/>
                </a:cubicBezTo>
                <a:lnTo>
                  <a:pt x="431" y="705"/>
                </a:lnTo>
                <a:cubicBezTo>
                  <a:pt x="428" y="702"/>
                  <a:pt x="425" y="700"/>
                  <a:pt x="422" y="698"/>
                </a:cubicBezTo>
                <a:lnTo>
                  <a:pt x="422" y="698"/>
                </a:lnTo>
                <a:cubicBezTo>
                  <a:pt x="420" y="696"/>
                  <a:pt x="417" y="694"/>
                  <a:pt x="415" y="692"/>
                </a:cubicBezTo>
                <a:lnTo>
                  <a:pt x="415" y="692"/>
                </a:lnTo>
                <a:cubicBezTo>
                  <a:pt x="408" y="687"/>
                  <a:pt x="401" y="681"/>
                  <a:pt x="394" y="676"/>
                </a:cubicBezTo>
                <a:lnTo>
                  <a:pt x="394" y="676"/>
                </a:lnTo>
                <a:cubicBezTo>
                  <a:pt x="391" y="674"/>
                  <a:pt x="389" y="671"/>
                  <a:pt x="386" y="669"/>
                </a:cubicBezTo>
                <a:lnTo>
                  <a:pt x="386" y="669"/>
                </a:lnTo>
                <a:cubicBezTo>
                  <a:pt x="378" y="663"/>
                  <a:pt x="370" y="657"/>
                  <a:pt x="363" y="651"/>
                </a:cubicBezTo>
                <a:lnTo>
                  <a:pt x="363" y="651"/>
                </a:lnTo>
                <a:cubicBezTo>
                  <a:pt x="362" y="649"/>
                  <a:pt x="360" y="648"/>
                  <a:pt x="359" y="647"/>
                </a:cubicBezTo>
                <a:lnTo>
                  <a:pt x="359" y="647"/>
                </a:lnTo>
                <a:cubicBezTo>
                  <a:pt x="350" y="640"/>
                  <a:pt x="341" y="632"/>
                  <a:pt x="333" y="624"/>
                </a:cubicBezTo>
                <a:lnTo>
                  <a:pt x="333" y="624"/>
                </a:lnTo>
                <a:cubicBezTo>
                  <a:pt x="331" y="622"/>
                  <a:pt x="329" y="621"/>
                  <a:pt x="326" y="619"/>
                </a:cubicBezTo>
                <a:lnTo>
                  <a:pt x="326" y="619"/>
                </a:lnTo>
                <a:cubicBezTo>
                  <a:pt x="320" y="613"/>
                  <a:pt x="313" y="607"/>
                  <a:pt x="307" y="601"/>
                </a:cubicBezTo>
                <a:lnTo>
                  <a:pt x="307" y="601"/>
                </a:lnTo>
                <a:cubicBezTo>
                  <a:pt x="305" y="599"/>
                  <a:pt x="302" y="596"/>
                  <a:pt x="300" y="594"/>
                </a:cubicBezTo>
                <a:lnTo>
                  <a:pt x="300" y="594"/>
                </a:lnTo>
                <a:cubicBezTo>
                  <a:pt x="293" y="588"/>
                  <a:pt x="287" y="581"/>
                  <a:pt x="280" y="574"/>
                </a:cubicBezTo>
                <a:lnTo>
                  <a:pt x="280" y="574"/>
                </a:lnTo>
                <a:cubicBezTo>
                  <a:pt x="278" y="573"/>
                  <a:pt x="277" y="572"/>
                  <a:pt x="276" y="570"/>
                </a:cubicBezTo>
                <a:lnTo>
                  <a:pt x="276" y="570"/>
                </a:lnTo>
                <a:cubicBezTo>
                  <a:pt x="268" y="563"/>
                  <a:pt x="260" y="554"/>
                  <a:pt x="253" y="546"/>
                </a:cubicBezTo>
                <a:lnTo>
                  <a:pt x="253" y="546"/>
                </a:lnTo>
                <a:cubicBezTo>
                  <a:pt x="251" y="544"/>
                  <a:pt x="249" y="542"/>
                  <a:pt x="247" y="540"/>
                </a:cubicBezTo>
                <a:lnTo>
                  <a:pt x="247" y="540"/>
                </a:lnTo>
                <a:cubicBezTo>
                  <a:pt x="241" y="534"/>
                  <a:pt x="236" y="528"/>
                  <a:pt x="230" y="521"/>
                </a:cubicBezTo>
                <a:lnTo>
                  <a:pt x="230" y="521"/>
                </a:lnTo>
                <a:cubicBezTo>
                  <a:pt x="228" y="518"/>
                  <a:pt x="226" y="516"/>
                  <a:pt x="224" y="514"/>
                </a:cubicBezTo>
                <a:lnTo>
                  <a:pt x="224" y="514"/>
                </a:lnTo>
                <a:cubicBezTo>
                  <a:pt x="218" y="507"/>
                  <a:pt x="212" y="500"/>
                  <a:pt x="207" y="493"/>
                </a:cubicBezTo>
                <a:lnTo>
                  <a:pt x="207" y="493"/>
                </a:lnTo>
                <a:cubicBezTo>
                  <a:pt x="205" y="492"/>
                  <a:pt x="204" y="490"/>
                  <a:pt x="203" y="488"/>
                </a:cubicBezTo>
                <a:lnTo>
                  <a:pt x="203" y="488"/>
                </a:lnTo>
                <a:cubicBezTo>
                  <a:pt x="195" y="480"/>
                  <a:pt x="189" y="471"/>
                  <a:pt x="183" y="463"/>
                </a:cubicBezTo>
                <a:lnTo>
                  <a:pt x="183" y="463"/>
                </a:lnTo>
                <a:cubicBezTo>
                  <a:pt x="181" y="461"/>
                  <a:pt x="179" y="459"/>
                  <a:pt x="178" y="457"/>
                </a:cubicBezTo>
                <a:lnTo>
                  <a:pt x="178" y="457"/>
                </a:lnTo>
                <a:cubicBezTo>
                  <a:pt x="173" y="450"/>
                  <a:pt x="168" y="444"/>
                  <a:pt x="163" y="437"/>
                </a:cubicBezTo>
                <a:lnTo>
                  <a:pt x="163" y="437"/>
                </a:lnTo>
                <a:cubicBezTo>
                  <a:pt x="162" y="434"/>
                  <a:pt x="160" y="432"/>
                  <a:pt x="157" y="429"/>
                </a:cubicBezTo>
                <a:lnTo>
                  <a:pt x="157" y="429"/>
                </a:lnTo>
                <a:cubicBezTo>
                  <a:pt x="153" y="422"/>
                  <a:pt x="149" y="416"/>
                  <a:pt x="145" y="409"/>
                </a:cubicBezTo>
                <a:lnTo>
                  <a:pt x="145" y="409"/>
                </a:lnTo>
                <a:cubicBezTo>
                  <a:pt x="143" y="407"/>
                  <a:pt x="142" y="404"/>
                  <a:pt x="140" y="402"/>
                </a:cubicBezTo>
                <a:lnTo>
                  <a:pt x="140" y="402"/>
                </a:lnTo>
                <a:cubicBezTo>
                  <a:pt x="134" y="393"/>
                  <a:pt x="129" y="385"/>
                  <a:pt x="123" y="376"/>
                </a:cubicBezTo>
                <a:lnTo>
                  <a:pt x="123" y="376"/>
                </a:lnTo>
                <a:cubicBezTo>
                  <a:pt x="122" y="374"/>
                  <a:pt x="121" y="372"/>
                  <a:pt x="120" y="371"/>
                </a:cubicBezTo>
                <a:lnTo>
                  <a:pt x="120" y="371"/>
                </a:lnTo>
                <a:cubicBezTo>
                  <a:pt x="116" y="363"/>
                  <a:pt x="111" y="356"/>
                  <a:pt x="107" y="349"/>
                </a:cubicBezTo>
                <a:lnTo>
                  <a:pt x="107" y="349"/>
                </a:lnTo>
                <a:cubicBezTo>
                  <a:pt x="106" y="346"/>
                  <a:pt x="104" y="343"/>
                  <a:pt x="103" y="340"/>
                </a:cubicBezTo>
                <a:lnTo>
                  <a:pt x="103" y="340"/>
                </a:lnTo>
                <a:cubicBezTo>
                  <a:pt x="99" y="334"/>
                  <a:pt x="96" y="327"/>
                  <a:pt x="92" y="320"/>
                </a:cubicBezTo>
                <a:lnTo>
                  <a:pt x="92" y="320"/>
                </a:lnTo>
                <a:cubicBezTo>
                  <a:pt x="91" y="317"/>
                  <a:pt x="90" y="315"/>
                  <a:pt x="88" y="313"/>
                </a:cubicBezTo>
                <a:lnTo>
                  <a:pt x="88" y="313"/>
                </a:lnTo>
                <a:cubicBezTo>
                  <a:pt x="83" y="304"/>
                  <a:pt x="79" y="295"/>
                  <a:pt x="75" y="286"/>
                </a:cubicBezTo>
                <a:lnTo>
                  <a:pt x="75" y="286"/>
                </a:lnTo>
                <a:cubicBezTo>
                  <a:pt x="74" y="284"/>
                  <a:pt x="74" y="282"/>
                  <a:pt x="72" y="281"/>
                </a:cubicBezTo>
                <a:lnTo>
                  <a:pt x="72" y="281"/>
                </a:lnTo>
                <a:cubicBezTo>
                  <a:pt x="69" y="273"/>
                  <a:pt x="66" y="265"/>
                  <a:pt x="63" y="257"/>
                </a:cubicBezTo>
                <a:lnTo>
                  <a:pt x="63" y="257"/>
                </a:lnTo>
                <a:cubicBezTo>
                  <a:pt x="62" y="254"/>
                  <a:pt x="60" y="252"/>
                  <a:pt x="59" y="249"/>
                </a:cubicBezTo>
                <a:lnTo>
                  <a:pt x="59" y="249"/>
                </a:lnTo>
                <a:cubicBezTo>
                  <a:pt x="56" y="242"/>
                  <a:pt x="53" y="235"/>
                  <a:pt x="51" y="228"/>
                </a:cubicBezTo>
                <a:lnTo>
                  <a:pt x="51" y="228"/>
                </a:lnTo>
                <a:cubicBezTo>
                  <a:pt x="50" y="226"/>
                  <a:pt x="48" y="223"/>
                  <a:pt x="48" y="221"/>
                </a:cubicBezTo>
                <a:lnTo>
                  <a:pt x="48" y="221"/>
                </a:lnTo>
                <a:cubicBezTo>
                  <a:pt x="44" y="212"/>
                  <a:pt x="41" y="202"/>
                  <a:pt x="38" y="193"/>
                </a:cubicBezTo>
                <a:lnTo>
                  <a:pt x="38" y="193"/>
                </a:lnTo>
                <a:cubicBezTo>
                  <a:pt x="38" y="191"/>
                  <a:pt x="37" y="189"/>
                  <a:pt x="37" y="188"/>
                </a:cubicBezTo>
                <a:lnTo>
                  <a:pt x="37" y="188"/>
                </a:lnTo>
                <a:cubicBezTo>
                  <a:pt x="34" y="180"/>
                  <a:pt x="31" y="172"/>
                  <a:pt x="29" y="164"/>
                </a:cubicBezTo>
                <a:lnTo>
                  <a:pt x="29" y="164"/>
                </a:lnTo>
                <a:cubicBezTo>
                  <a:pt x="29" y="161"/>
                  <a:pt x="28" y="158"/>
                  <a:pt x="27" y="155"/>
                </a:cubicBezTo>
                <a:lnTo>
                  <a:pt x="27" y="155"/>
                </a:lnTo>
                <a:cubicBezTo>
                  <a:pt x="25" y="149"/>
                  <a:pt x="23" y="141"/>
                  <a:pt x="21" y="134"/>
                </a:cubicBezTo>
                <a:lnTo>
                  <a:pt x="21" y="134"/>
                </a:lnTo>
                <a:cubicBezTo>
                  <a:pt x="20" y="131"/>
                  <a:pt x="20" y="129"/>
                  <a:pt x="19" y="126"/>
                </a:cubicBezTo>
                <a:lnTo>
                  <a:pt x="19" y="126"/>
                </a:lnTo>
                <a:cubicBezTo>
                  <a:pt x="17" y="117"/>
                  <a:pt x="15" y="107"/>
                  <a:pt x="13" y="97"/>
                </a:cubicBezTo>
                <a:lnTo>
                  <a:pt x="13" y="97"/>
                </a:lnTo>
                <a:lnTo>
                  <a:pt x="13" y="95"/>
                </a:lnTo>
                <a:lnTo>
                  <a:pt x="13" y="95"/>
                </a:lnTo>
                <a:cubicBezTo>
                  <a:pt x="11" y="86"/>
                  <a:pt x="9" y="77"/>
                  <a:pt x="8" y="68"/>
                </a:cubicBezTo>
                <a:lnTo>
                  <a:pt x="8" y="68"/>
                </a:lnTo>
                <a:cubicBezTo>
                  <a:pt x="7" y="65"/>
                  <a:pt x="6" y="62"/>
                  <a:pt x="6" y="59"/>
                </a:cubicBezTo>
                <a:lnTo>
                  <a:pt x="6" y="59"/>
                </a:lnTo>
                <a:cubicBezTo>
                  <a:pt x="5" y="52"/>
                  <a:pt x="4" y="45"/>
                  <a:pt x="3" y="39"/>
                </a:cubicBezTo>
                <a:lnTo>
                  <a:pt x="3" y="39"/>
                </a:lnTo>
                <a:cubicBezTo>
                  <a:pt x="3" y="35"/>
                  <a:pt x="3" y="32"/>
                  <a:pt x="2" y="29"/>
                </a:cubicBezTo>
                <a:lnTo>
                  <a:pt x="2" y="29"/>
                </a:lnTo>
                <a:cubicBezTo>
                  <a:pt x="1" y="20"/>
                  <a:pt x="0" y="10"/>
                  <a:pt x="0" y="0"/>
                </a:cubicBezTo>
                <a:lnTo>
                  <a:pt x="23" y="317"/>
                </a:lnTo>
                <a:lnTo>
                  <a:pt x="23" y="317"/>
                </a:lnTo>
                <a:cubicBezTo>
                  <a:pt x="24" y="327"/>
                  <a:pt x="25" y="336"/>
                  <a:pt x="26" y="346"/>
                </a:cubicBezTo>
                <a:lnTo>
                  <a:pt x="26" y="346"/>
                </a:lnTo>
                <a:cubicBezTo>
                  <a:pt x="26" y="349"/>
                  <a:pt x="27" y="351"/>
                  <a:pt x="27" y="355"/>
                </a:cubicBezTo>
                <a:lnTo>
                  <a:pt x="27" y="355"/>
                </a:lnTo>
                <a:cubicBezTo>
                  <a:pt x="28" y="362"/>
                  <a:pt x="29" y="369"/>
                  <a:pt x="30" y="376"/>
                </a:cubicBezTo>
                <a:lnTo>
                  <a:pt x="30" y="376"/>
                </a:lnTo>
                <a:cubicBezTo>
                  <a:pt x="30" y="379"/>
                  <a:pt x="30" y="382"/>
                  <a:pt x="31" y="385"/>
                </a:cubicBezTo>
                <a:lnTo>
                  <a:pt x="31" y="385"/>
                </a:lnTo>
                <a:cubicBezTo>
                  <a:pt x="32" y="394"/>
                  <a:pt x="34" y="402"/>
                  <a:pt x="36" y="411"/>
                </a:cubicBezTo>
                <a:lnTo>
                  <a:pt x="36" y="411"/>
                </a:lnTo>
                <a:cubicBezTo>
                  <a:pt x="36" y="412"/>
                  <a:pt x="36" y="413"/>
                  <a:pt x="36" y="414"/>
                </a:cubicBezTo>
                <a:lnTo>
                  <a:pt x="36" y="414"/>
                </a:lnTo>
                <a:cubicBezTo>
                  <a:pt x="38" y="424"/>
                  <a:pt x="40" y="433"/>
                  <a:pt x="42" y="443"/>
                </a:cubicBezTo>
                <a:lnTo>
                  <a:pt x="42" y="443"/>
                </a:lnTo>
                <a:cubicBezTo>
                  <a:pt x="43" y="445"/>
                  <a:pt x="44" y="448"/>
                  <a:pt x="44" y="451"/>
                </a:cubicBezTo>
                <a:lnTo>
                  <a:pt x="44" y="451"/>
                </a:lnTo>
                <a:cubicBezTo>
                  <a:pt x="46" y="458"/>
                  <a:pt x="48" y="465"/>
                  <a:pt x="50" y="472"/>
                </a:cubicBezTo>
                <a:lnTo>
                  <a:pt x="50" y="472"/>
                </a:lnTo>
                <a:cubicBezTo>
                  <a:pt x="51" y="475"/>
                  <a:pt x="52" y="477"/>
                  <a:pt x="52" y="481"/>
                </a:cubicBezTo>
                <a:lnTo>
                  <a:pt x="52" y="481"/>
                </a:lnTo>
                <a:cubicBezTo>
                  <a:pt x="55" y="488"/>
                  <a:pt x="57" y="497"/>
                  <a:pt x="60" y="504"/>
                </a:cubicBezTo>
                <a:lnTo>
                  <a:pt x="60" y="504"/>
                </a:lnTo>
                <a:cubicBezTo>
                  <a:pt x="60" y="506"/>
                  <a:pt x="60" y="507"/>
                  <a:pt x="61" y="509"/>
                </a:cubicBezTo>
                <a:lnTo>
                  <a:pt x="61" y="509"/>
                </a:lnTo>
                <a:cubicBezTo>
                  <a:pt x="64" y="518"/>
                  <a:pt x="67" y="528"/>
                  <a:pt x="71" y="537"/>
                </a:cubicBezTo>
                <a:lnTo>
                  <a:pt x="71" y="537"/>
                </a:lnTo>
                <a:cubicBezTo>
                  <a:pt x="71" y="539"/>
                  <a:pt x="72" y="542"/>
                  <a:pt x="73" y="544"/>
                </a:cubicBezTo>
                <a:lnTo>
                  <a:pt x="73" y="544"/>
                </a:lnTo>
                <a:cubicBezTo>
                  <a:pt x="76" y="551"/>
                  <a:pt x="79" y="558"/>
                  <a:pt x="82" y="566"/>
                </a:cubicBezTo>
                <a:lnTo>
                  <a:pt x="82" y="566"/>
                </a:lnTo>
                <a:cubicBezTo>
                  <a:pt x="82" y="567"/>
                  <a:pt x="83" y="569"/>
                  <a:pt x="83" y="570"/>
                </a:cubicBezTo>
                <a:lnTo>
                  <a:pt x="83" y="570"/>
                </a:lnTo>
                <a:cubicBezTo>
                  <a:pt x="83" y="571"/>
                  <a:pt x="84" y="572"/>
                  <a:pt x="85" y="574"/>
                </a:cubicBezTo>
                <a:lnTo>
                  <a:pt x="85" y="574"/>
                </a:lnTo>
                <a:cubicBezTo>
                  <a:pt x="88" y="581"/>
                  <a:pt x="92" y="590"/>
                  <a:pt x="94" y="597"/>
                </a:cubicBezTo>
                <a:lnTo>
                  <a:pt x="94" y="597"/>
                </a:lnTo>
                <a:cubicBezTo>
                  <a:pt x="96" y="599"/>
                  <a:pt x="96" y="601"/>
                  <a:pt x="97" y="602"/>
                </a:cubicBezTo>
                <a:lnTo>
                  <a:pt x="97" y="602"/>
                </a:lnTo>
                <a:cubicBezTo>
                  <a:pt x="101" y="611"/>
                  <a:pt x="105" y="620"/>
                  <a:pt x="110" y="629"/>
                </a:cubicBezTo>
                <a:lnTo>
                  <a:pt x="110" y="629"/>
                </a:lnTo>
                <a:cubicBezTo>
                  <a:pt x="111" y="632"/>
                  <a:pt x="112" y="634"/>
                  <a:pt x="114" y="636"/>
                </a:cubicBezTo>
                <a:lnTo>
                  <a:pt x="114" y="636"/>
                </a:lnTo>
                <a:cubicBezTo>
                  <a:pt x="117" y="643"/>
                  <a:pt x="121" y="650"/>
                  <a:pt x="124" y="657"/>
                </a:cubicBezTo>
                <a:lnTo>
                  <a:pt x="124" y="657"/>
                </a:lnTo>
                <a:cubicBezTo>
                  <a:pt x="126" y="660"/>
                  <a:pt x="128" y="662"/>
                  <a:pt x="129" y="665"/>
                </a:cubicBezTo>
                <a:lnTo>
                  <a:pt x="129" y="665"/>
                </a:lnTo>
                <a:cubicBezTo>
                  <a:pt x="133" y="673"/>
                  <a:pt x="137" y="680"/>
                  <a:pt x="141" y="687"/>
                </a:cubicBezTo>
                <a:lnTo>
                  <a:pt x="141" y="687"/>
                </a:lnTo>
                <a:cubicBezTo>
                  <a:pt x="142" y="689"/>
                  <a:pt x="144" y="690"/>
                  <a:pt x="144" y="692"/>
                </a:cubicBezTo>
                <a:lnTo>
                  <a:pt x="144" y="692"/>
                </a:lnTo>
                <a:cubicBezTo>
                  <a:pt x="145" y="693"/>
                  <a:pt x="145" y="693"/>
                  <a:pt x="145" y="694"/>
                </a:cubicBezTo>
                <a:lnTo>
                  <a:pt x="145" y="694"/>
                </a:lnTo>
                <a:cubicBezTo>
                  <a:pt x="150" y="702"/>
                  <a:pt x="155" y="710"/>
                  <a:pt x="161" y="718"/>
                </a:cubicBezTo>
                <a:lnTo>
                  <a:pt x="161" y="718"/>
                </a:lnTo>
                <a:cubicBezTo>
                  <a:pt x="162" y="721"/>
                  <a:pt x="163" y="723"/>
                  <a:pt x="165" y="725"/>
                </a:cubicBezTo>
                <a:lnTo>
                  <a:pt x="165" y="725"/>
                </a:lnTo>
                <a:cubicBezTo>
                  <a:pt x="169" y="732"/>
                  <a:pt x="173" y="739"/>
                  <a:pt x="178" y="745"/>
                </a:cubicBezTo>
                <a:lnTo>
                  <a:pt x="178" y="745"/>
                </a:lnTo>
                <a:cubicBezTo>
                  <a:pt x="179" y="748"/>
                  <a:pt x="181" y="750"/>
                  <a:pt x="183" y="753"/>
                </a:cubicBezTo>
                <a:lnTo>
                  <a:pt x="183" y="753"/>
                </a:lnTo>
                <a:cubicBezTo>
                  <a:pt x="188" y="760"/>
                  <a:pt x="193" y="766"/>
                  <a:pt x="198" y="773"/>
                </a:cubicBezTo>
                <a:lnTo>
                  <a:pt x="198" y="773"/>
                </a:lnTo>
                <a:cubicBezTo>
                  <a:pt x="199" y="775"/>
                  <a:pt x="200" y="777"/>
                  <a:pt x="202" y="779"/>
                </a:cubicBezTo>
                <a:lnTo>
                  <a:pt x="202" y="779"/>
                </a:lnTo>
                <a:cubicBezTo>
                  <a:pt x="208" y="788"/>
                  <a:pt x="215" y="796"/>
                  <a:pt x="221" y="805"/>
                </a:cubicBezTo>
                <a:lnTo>
                  <a:pt x="221" y="805"/>
                </a:lnTo>
                <a:cubicBezTo>
                  <a:pt x="222" y="805"/>
                  <a:pt x="222" y="805"/>
                  <a:pt x="222" y="805"/>
                </a:cubicBezTo>
                <a:lnTo>
                  <a:pt x="222" y="805"/>
                </a:lnTo>
                <a:cubicBezTo>
                  <a:pt x="223" y="807"/>
                  <a:pt x="224" y="808"/>
                  <a:pt x="225" y="809"/>
                </a:cubicBezTo>
                <a:lnTo>
                  <a:pt x="225" y="809"/>
                </a:lnTo>
                <a:cubicBezTo>
                  <a:pt x="231" y="816"/>
                  <a:pt x="236" y="823"/>
                  <a:pt x="242" y="830"/>
                </a:cubicBezTo>
                <a:lnTo>
                  <a:pt x="242" y="830"/>
                </a:lnTo>
                <a:cubicBezTo>
                  <a:pt x="244" y="832"/>
                  <a:pt x="246" y="835"/>
                  <a:pt x="248" y="837"/>
                </a:cubicBezTo>
                <a:lnTo>
                  <a:pt x="248" y="837"/>
                </a:lnTo>
                <a:cubicBezTo>
                  <a:pt x="254" y="844"/>
                  <a:pt x="260" y="850"/>
                  <a:pt x="265" y="857"/>
                </a:cubicBezTo>
                <a:lnTo>
                  <a:pt x="265" y="857"/>
                </a:lnTo>
                <a:cubicBezTo>
                  <a:pt x="267" y="859"/>
                  <a:pt x="269" y="860"/>
                  <a:pt x="270" y="862"/>
                </a:cubicBezTo>
                <a:lnTo>
                  <a:pt x="270" y="862"/>
                </a:lnTo>
                <a:cubicBezTo>
                  <a:pt x="277" y="870"/>
                  <a:pt x="285" y="879"/>
                  <a:pt x="293" y="887"/>
                </a:cubicBezTo>
                <a:lnTo>
                  <a:pt x="293" y="887"/>
                </a:lnTo>
                <a:cubicBezTo>
                  <a:pt x="294" y="888"/>
                  <a:pt x="295" y="889"/>
                  <a:pt x="296" y="890"/>
                </a:cubicBezTo>
                <a:lnTo>
                  <a:pt x="296" y="890"/>
                </a:lnTo>
                <a:cubicBezTo>
                  <a:pt x="303" y="897"/>
                  <a:pt x="310" y="904"/>
                  <a:pt x="317" y="910"/>
                </a:cubicBezTo>
                <a:lnTo>
                  <a:pt x="317" y="910"/>
                </a:lnTo>
                <a:cubicBezTo>
                  <a:pt x="319" y="912"/>
                  <a:pt x="321" y="915"/>
                  <a:pt x="323" y="917"/>
                </a:cubicBezTo>
                <a:lnTo>
                  <a:pt x="323" y="917"/>
                </a:lnTo>
                <a:cubicBezTo>
                  <a:pt x="329" y="923"/>
                  <a:pt x="336" y="929"/>
                  <a:pt x="342" y="935"/>
                </a:cubicBezTo>
                <a:lnTo>
                  <a:pt x="342" y="935"/>
                </a:lnTo>
                <a:cubicBezTo>
                  <a:pt x="344" y="937"/>
                  <a:pt x="346" y="939"/>
                  <a:pt x="348" y="941"/>
                </a:cubicBezTo>
                <a:lnTo>
                  <a:pt x="348" y="941"/>
                </a:lnTo>
                <a:cubicBezTo>
                  <a:pt x="357" y="948"/>
                  <a:pt x="365" y="956"/>
                  <a:pt x="373" y="963"/>
                </a:cubicBezTo>
                <a:lnTo>
                  <a:pt x="373" y="963"/>
                </a:lnTo>
                <a:cubicBezTo>
                  <a:pt x="375" y="964"/>
                  <a:pt x="376" y="965"/>
                  <a:pt x="378" y="967"/>
                </a:cubicBezTo>
                <a:lnTo>
                  <a:pt x="378" y="967"/>
                </a:lnTo>
                <a:cubicBezTo>
                  <a:pt x="385" y="973"/>
                  <a:pt x="392" y="979"/>
                  <a:pt x="400" y="985"/>
                </a:cubicBezTo>
                <a:lnTo>
                  <a:pt x="400" y="985"/>
                </a:lnTo>
                <a:cubicBezTo>
                  <a:pt x="403" y="988"/>
                  <a:pt x="405" y="989"/>
                  <a:pt x="408" y="992"/>
                </a:cubicBezTo>
                <a:lnTo>
                  <a:pt x="408" y="992"/>
                </a:lnTo>
                <a:cubicBezTo>
                  <a:pt x="414" y="998"/>
                  <a:pt x="421" y="1002"/>
                  <a:pt x="428" y="1008"/>
                </a:cubicBezTo>
                <a:lnTo>
                  <a:pt x="428" y="1008"/>
                </a:lnTo>
                <a:cubicBezTo>
                  <a:pt x="430" y="1009"/>
                  <a:pt x="431" y="1010"/>
                  <a:pt x="433" y="1011"/>
                </a:cubicBezTo>
                <a:lnTo>
                  <a:pt x="433" y="1011"/>
                </a:lnTo>
                <a:cubicBezTo>
                  <a:pt x="434" y="1012"/>
                  <a:pt x="435" y="1013"/>
                  <a:pt x="436" y="1013"/>
                </a:cubicBezTo>
                <a:lnTo>
                  <a:pt x="436" y="1013"/>
                </a:lnTo>
                <a:cubicBezTo>
                  <a:pt x="437" y="1015"/>
                  <a:pt x="438" y="1015"/>
                  <a:pt x="439" y="1016"/>
                </a:cubicBezTo>
                <a:lnTo>
                  <a:pt x="439" y="1016"/>
                </a:lnTo>
                <a:cubicBezTo>
                  <a:pt x="441" y="1017"/>
                  <a:pt x="443" y="1019"/>
                  <a:pt x="444" y="1020"/>
                </a:cubicBezTo>
                <a:lnTo>
                  <a:pt x="444" y="1020"/>
                </a:lnTo>
                <a:cubicBezTo>
                  <a:pt x="456" y="1029"/>
                  <a:pt x="469" y="1038"/>
                  <a:pt x="481" y="1046"/>
                </a:cubicBezTo>
                <a:lnTo>
                  <a:pt x="481" y="1046"/>
                </a:lnTo>
                <a:cubicBezTo>
                  <a:pt x="484" y="1049"/>
                  <a:pt x="487" y="1051"/>
                  <a:pt x="490" y="1053"/>
                </a:cubicBezTo>
                <a:lnTo>
                  <a:pt x="490" y="1053"/>
                </a:lnTo>
                <a:cubicBezTo>
                  <a:pt x="505" y="1063"/>
                  <a:pt x="519" y="1073"/>
                  <a:pt x="534" y="1082"/>
                </a:cubicBezTo>
                <a:lnTo>
                  <a:pt x="534" y="1082"/>
                </a:lnTo>
                <a:cubicBezTo>
                  <a:pt x="537" y="1084"/>
                  <a:pt x="540" y="1085"/>
                  <a:pt x="543" y="1087"/>
                </a:cubicBezTo>
                <a:lnTo>
                  <a:pt x="543" y="1087"/>
                </a:lnTo>
                <a:cubicBezTo>
                  <a:pt x="556" y="1095"/>
                  <a:pt x="569" y="1103"/>
                  <a:pt x="582" y="1111"/>
                </a:cubicBezTo>
                <a:lnTo>
                  <a:pt x="582" y="1111"/>
                </a:lnTo>
                <a:cubicBezTo>
                  <a:pt x="586" y="1113"/>
                  <a:pt x="589" y="1115"/>
                  <a:pt x="592" y="1117"/>
                </a:cubicBezTo>
                <a:lnTo>
                  <a:pt x="592" y="1117"/>
                </a:lnTo>
                <a:cubicBezTo>
                  <a:pt x="608" y="1126"/>
                  <a:pt x="623" y="1134"/>
                  <a:pt x="639" y="1142"/>
                </a:cubicBezTo>
                <a:lnTo>
                  <a:pt x="639" y="1142"/>
                </a:lnTo>
                <a:cubicBezTo>
                  <a:pt x="643" y="1144"/>
                  <a:pt x="646" y="1146"/>
                  <a:pt x="650" y="1148"/>
                </a:cubicBezTo>
                <a:lnTo>
                  <a:pt x="650" y="1148"/>
                </a:lnTo>
                <a:cubicBezTo>
                  <a:pt x="663" y="1155"/>
                  <a:pt x="677" y="1161"/>
                  <a:pt x="691" y="1168"/>
                </a:cubicBezTo>
                <a:lnTo>
                  <a:pt x="691" y="1168"/>
                </a:lnTo>
                <a:cubicBezTo>
                  <a:pt x="695" y="1170"/>
                  <a:pt x="698" y="1172"/>
                  <a:pt x="702" y="1173"/>
                </a:cubicBezTo>
                <a:lnTo>
                  <a:pt x="702" y="1173"/>
                </a:lnTo>
                <a:cubicBezTo>
                  <a:pt x="704" y="1174"/>
                  <a:pt x="705" y="1175"/>
                  <a:pt x="707" y="1175"/>
                </a:cubicBezTo>
                <a:lnTo>
                  <a:pt x="707" y="1175"/>
                </a:lnTo>
                <a:cubicBezTo>
                  <a:pt x="722" y="1183"/>
                  <a:pt x="737" y="1189"/>
                  <a:pt x="753" y="1195"/>
                </a:cubicBezTo>
                <a:lnTo>
                  <a:pt x="753" y="1195"/>
                </a:lnTo>
                <a:cubicBezTo>
                  <a:pt x="754" y="1196"/>
                  <a:pt x="755" y="1197"/>
                  <a:pt x="756" y="1197"/>
                </a:cubicBezTo>
                <a:lnTo>
                  <a:pt x="756" y="1197"/>
                </a:lnTo>
                <a:lnTo>
                  <a:pt x="756" y="1197"/>
                </a:lnTo>
                <a:cubicBezTo>
                  <a:pt x="772" y="1204"/>
                  <a:pt x="789" y="1211"/>
                  <a:pt x="806" y="1217"/>
                </a:cubicBezTo>
                <a:lnTo>
                  <a:pt x="806" y="1217"/>
                </a:lnTo>
                <a:cubicBezTo>
                  <a:pt x="808" y="1218"/>
                  <a:pt x="810" y="1218"/>
                  <a:pt x="811" y="1219"/>
                </a:cubicBezTo>
                <a:lnTo>
                  <a:pt x="811" y="1219"/>
                </a:lnTo>
                <a:cubicBezTo>
                  <a:pt x="817" y="1221"/>
                  <a:pt x="823" y="1223"/>
                  <a:pt x="829" y="1225"/>
                </a:cubicBezTo>
                <a:lnTo>
                  <a:pt x="829" y="1225"/>
                </a:lnTo>
                <a:cubicBezTo>
                  <a:pt x="839" y="1229"/>
                  <a:pt x="848" y="1232"/>
                  <a:pt x="858" y="1235"/>
                </a:cubicBezTo>
                <a:lnTo>
                  <a:pt x="858" y="1235"/>
                </a:lnTo>
                <a:cubicBezTo>
                  <a:pt x="861" y="1236"/>
                  <a:pt x="864" y="1238"/>
                  <a:pt x="868" y="1239"/>
                </a:cubicBezTo>
                <a:lnTo>
                  <a:pt x="868" y="1239"/>
                </a:lnTo>
                <a:cubicBezTo>
                  <a:pt x="870" y="1240"/>
                  <a:pt x="873" y="1241"/>
                  <a:pt x="875" y="1241"/>
                </a:cubicBezTo>
                <a:lnTo>
                  <a:pt x="875" y="1241"/>
                </a:lnTo>
                <a:cubicBezTo>
                  <a:pt x="886" y="1245"/>
                  <a:pt x="897" y="1249"/>
                  <a:pt x="909" y="1252"/>
                </a:cubicBezTo>
                <a:lnTo>
                  <a:pt x="909" y="1252"/>
                </a:lnTo>
                <a:lnTo>
                  <a:pt x="910" y="1252"/>
                </a:lnTo>
                <a:lnTo>
                  <a:pt x="910" y="1252"/>
                </a:lnTo>
                <a:cubicBezTo>
                  <a:pt x="912" y="1253"/>
                  <a:pt x="913" y="1253"/>
                  <a:pt x="915" y="1254"/>
                </a:cubicBezTo>
                <a:lnTo>
                  <a:pt x="915" y="1254"/>
                </a:lnTo>
                <a:cubicBezTo>
                  <a:pt x="926" y="1257"/>
                  <a:pt x="937" y="1260"/>
                  <a:pt x="948" y="1263"/>
                </a:cubicBezTo>
                <a:lnTo>
                  <a:pt x="948" y="1263"/>
                </a:lnTo>
                <a:cubicBezTo>
                  <a:pt x="950" y="1264"/>
                  <a:pt x="952" y="1265"/>
                  <a:pt x="954" y="1265"/>
                </a:cubicBezTo>
                <a:lnTo>
                  <a:pt x="954" y="1265"/>
                </a:lnTo>
                <a:cubicBezTo>
                  <a:pt x="955" y="1265"/>
                  <a:pt x="957" y="1266"/>
                  <a:pt x="959" y="1266"/>
                </a:cubicBezTo>
                <a:lnTo>
                  <a:pt x="959" y="1266"/>
                </a:lnTo>
                <a:cubicBezTo>
                  <a:pt x="970" y="1269"/>
                  <a:pt x="982" y="1273"/>
                  <a:pt x="993" y="1275"/>
                </a:cubicBezTo>
                <a:lnTo>
                  <a:pt x="993" y="1275"/>
                </a:lnTo>
                <a:cubicBezTo>
                  <a:pt x="995" y="1276"/>
                  <a:pt x="996" y="1276"/>
                  <a:pt x="998" y="1276"/>
                </a:cubicBezTo>
                <a:lnTo>
                  <a:pt x="998" y="1276"/>
                </a:lnTo>
                <a:cubicBezTo>
                  <a:pt x="999" y="1277"/>
                  <a:pt x="999" y="1277"/>
                  <a:pt x="1000" y="1277"/>
                </a:cubicBezTo>
                <a:lnTo>
                  <a:pt x="1000" y="1277"/>
                </a:lnTo>
                <a:cubicBezTo>
                  <a:pt x="1013" y="1280"/>
                  <a:pt x="1027" y="1283"/>
                  <a:pt x="1040" y="1286"/>
                </a:cubicBezTo>
                <a:lnTo>
                  <a:pt x="1040" y="1286"/>
                </a:lnTo>
                <a:cubicBezTo>
                  <a:pt x="1041" y="1287"/>
                  <a:pt x="1042" y="1287"/>
                  <a:pt x="1043" y="1287"/>
                </a:cubicBezTo>
                <a:lnTo>
                  <a:pt x="1043" y="1287"/>
                </a:lnTo>
                <a:cubicBezTo>
                  <a:pt x="1045" y="1287"/>
                  <a:pt x="1047" y="1288"/>
                  <a:pt x="1049" y="1288"/>
                </a:cubicBezTo>
                <a:lnTo>
                  <a:pt x="1049" y="1288"/>
                </a:lnTo>
                <a:cubicBezTo>
                  <a:pt x="1060" y="1290"/>
                  <a:pt x="1071" y="1293"/>
                  <a:pt x="1082" y="1295"/>
                </a:cubicBezTo>
                <a:lnTo>
                  <a:pt x="1082" y="1295"/>
                </a:lnTo>
                <a:cubicBezTo>
                  <a:pt x="1084" y="1295"/>
                  <a:pt x="1086" y="1296"/>
                  <a:pt x="1088" y="1296"/>
                </a:cubicBezTo>
                <a:lnTo>
                  <a:pt x="1088" y="1296"/>
                </a:lnTo>
                <a:cubicBezTo>
                  <a:pt x="1090" y="1297"/>
                  <a:pt x="1091" y="1297"/>
                  <a:pt x="1093" y="1297"/>
                </a:cubicBezTo>
                <a:lnTo>
                  <a:pt x="1093" y="1297"/>
                </a:lnTo>
                <a:cubicBezTo>
                  <a:pt x="1104" y="1299"/>
                  <a:pt x="1114" y="1301"/>
                  <a:pt x="1125" y="1303"/>
                </a:cubicBezTo>
                <a:lnTo>
                  <a:pt x="1125" y="1303"/>
                </a:lnTo>
                <a:cubicBezTo>
                  <a:pt x="1127" y="1303"/>
                  <a:pt x="1128" y="1303"/>
                  <a:pt x="1130" y="1303"/>
                </a:cubicBezTo>
                <a:lnTo>
                  <a:pt x="1130" y="1303"/>
                </a:lnTo>
                <a:cubicBezTo>
                  <a:pt x="1131" y="1303"/>
                  <a:pt x="1131" y="1303"/>
                  <a:pt x="1131" y="1303"/>
                </a:cubicBezTo>
                <a:lnTo>
                  <a:pt x="1131" y="1303"/>
                </a:lnTo>
                <a:cubicBezTo>
                  <a:pt x="1144" y="1306"/>
                  <a:pt x="1157" y="1308"/>
                  <a:pt x="1171" y="1309"/>
                </a:cubicBezTo>
                <a:lnTo>
                  <a:pt x="1171" y="1309"/>
                </a:lnTo>
                <a:cubicBezTo>
                  <a:pt x="1172" y="1309"/>
                  <a:pt x="1172" y="1309"/>
                  <a:pt x="1172" y="1309"/>
                </a:cubicBezTo>
                <a:lnTo>
                  <a:pt x="1172" y="1309"/>
                </a:lnTo>
                <a:cubicBezTo>
                  <a:pt x="1174" y="1310"/>
                  <a:pt x="1176" y="1310"/>
                  <a:pt x="1177" y="1310"/>
                </a:cubicBezTo>
                <a:lnTo>
                  <a:pt x="1177" y="1310"/>
                </a:lnTo>
                <a:cubicBezTo>
                  <a:pt x="1188" y="1312"/>
                  <a:pt x="1199" y="1313"/>
                  <a:pt x="1210" y="1314"/>
                </a:cubicBezTo>
                <a:lnTo>
                  <a:pt x="1210" y="1314"/>
                </a:lnTo>
                <a:cubicBezTo>
                  <a:pt x="1212" y="1314"/>
                  <a:pt x="1213" y="1315"/>
                  <a:pt x="1215" y="1315"/>
                </a:cubicBezTo>
                <a:lnTo>
                  <a:pt x="1215" y="1315"/>
                </a:lnTo>
                <a:cubicBezTo>
                  <a:pt x="1217" y="1315"/>
                  <a:pt x="1219" y="1315"/>
                  <a:pt x="1222" y="1315"/>
                </a:cubicBezTo>
                <a:lnTo>
                  <a:pt x="1222" y="1315"/>
                </a:lnTo>
                <a:cubicBezTo>
                  <a:pt x="1231" y="1316"/>
                  <a:pt x="1241" y="1317"/>
                  <a:pt x="1250" y="1319"/>
                </a:cubicBezTo>
                <a:lnTo>
                  <a:pt x="1250" y="1319"/>
                </a:lnTo>
                <a:cubicBezTo>
                  <a:pt x="1253" y="1319"/>
                  <a:pt x="1255" y="1319"/>
                  <a:pt x="1258" y="1319"/>
                </a:cubicBezTo>
                <a:lnTo>
                  <a:pt x="1258" y="1319"/>
                </a:lnTo>
                <a:cubicBezTo>
                  <a:pt x="1259" y="1319"/>
                  <a:pt x="1261" y="1319"/>
                  <a:pt x="1263" y="1320"/>
                </a:cubicBezTo>
                <a:lnTo>
                  <a:pt x="1263" y="1320"/>
                </a:lnTo>
                <a:cubicBezTo>
                  <a:pt x="1270" y="1320"/>
                  <a:pt x="1278" y="1321"/>
                  <a:pt x="1286" y="1321"/>
                </a:cubicBezTo>
                <a:lnTo>
                  <a:pt x="1286" y="1321"/>
                </a:lnTo>
                <a:cubicBezTo>
                  <a:pt x="1289" y="1321"/>
                  <a:pt x="1292" y="1321"/>
                  <a:pt x="1296" y="1322"/>
                </a:cubicBezTo>
                <a:lnTo>
                  <a:pt x="1296" y="1322"/>
                </a:lnTo>
                <a:cubicBezTo>
                  <a:pt x="1297" y="1322"/>
                  <a:pt x="1298" y="1322"/>
                  <a:pt x="1300" y="1322"/>
                </a:cubicBezTo>
                <a:lnTo>
                  <a:pt x="1300" y="1322"/>
                </a:lnTo>
                <a:cubicBezTo>
                  <a:pt x="1307" y="1323"/>
                  <a:pt x="1315" y="1323"/>
                  <a:pt x="1323" y="1323"/>
                </a:cubicBezTo>
                <a:lnTo>
                  <a:pt x="1323" y="1323"/>
                </a:lnTo>
                <a:cubicBezTo>
                  <a:pt x="1327" y="1323"/>
                  <a:pt x="1330" y="1324"/>
                  <a:pt x="1333" y="1324"/>
                </a:cubicBezTo>
                <a:lnTo>
                  <a:pt x="1333" y="1324"/>
                </a:lnTo>
                <a:cubicBezTo>
                  <a:pt x="1335" y="1324"/>
                  <a:pt x="1335" y="1324"/>
                  <a:pt x="1337" y="1324"/>
                </a:cubicBezTo>
                <a:lnTo>
                  <a:pt x="1337" y="1324"/>
                </a:lnTo>
                <a:cubicBezTo>
                  <a:pt x="1345" y="1325"/>
                  <a:pt x="1353" y="1325"/>
                  <a:pt x="1362" y="1325"/>
                </a:cubicBezTo>
                <a:lnTo>
                  <a:pt x="1362" y="1325"/>
                </a:lnTo>
                <a:cubicBezTo>
                  <a:pt x="1365" y="1325"/>
                  <a:pt x="1368" y="1325"/>
                  <a:pt x="1372" y="1325"/>
                </a:cubicBezTo>
                <a:lnTo>
                  <a:pt x="1372" y="1325"/>
                </a:lnTo>
                <a:lnTo>
                  <a:pt x="1373" y="1325"/>
                </a:lnTo>
                <a:lnTo>
                  <a:pt x="1373" y="1325"/>
                </a:lnTo>
                <a:cubicBezTo>
                  <a:pt x="1385" y="1326"/>
                  <a:pt x="1398" y="1326"/>
                  <a:pt x="1411" y="132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61277F06-1FA1-F447-98C9-E3B37671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5" y="8767270"/>
            <a:ext cx="3198551" cy="305651"/>
          </a:xfrm>
          <a:custGeom>
            <a:avLst/>
            <a:gdLst>
              <a:gd name="T0" fmla="*/ 0 w 3277"/>
              <a:gd name="T1" fmla="*/ 312 h 313"/>
              <a:gd name="T2" fmla="*/ 3276 w 3277"/>
              <a:gd name="T3" fmla="*/ 312 h 313"/>
              <a:gd name="T4" fmla="*/ 3174 w 3277"/>
              <a:gd name="T5" fmla="*/ 0 h 313"/>
              <a:gd name="T6" fmla="*/ 0 w 3277"/>
              <a:gd name="T7" fmla="*/ 0 h 313"/>
              <a:gd name="T8" fmla="*/ 0 w 3277"/>
              <a:gd name="T9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7" h="313">
                <a:moveTo>
                  <a:pt x="0" y="312"/>
                </a:moveTo>
                <a:lnTo>
                  <a:pt x="3276" y="312"/>
                </a:lnTo>
                <a:lnTo>
                  <a:pt x="3174" y="0"/>
                </a:lnTo>
                <a:lnTo>
                  <a:pt x="0" y="0"/>
                </a:lnTo>
                <a:lnTo>
                  <a:pt x="0" y="312"/>
                </a:ln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89">
            <a:extLst>
              <a:ext uri="{FF2B5EF4-FFF2-40B4-BE49-F238E27FC236}">
                <a16:creationId xmlns:a16="http://schemas.microsoft.com/office/drawing/2014/main" id="{96990B18-E4D7-A048-B9E7-B19DF7DE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520" y="10041522"/>
            <a:ext cx="6638179" cy="1295781"/>
          </a:xfrm>
          <a:custGeom>
            <a:avLst/>
            <a:gdLst>
              <a:gd name="T0" fmla="*/ 1387 w 6801"/>
              <a:gd name="T1" fmla="*/ 1010 h 1327"/>
              <a:gd name="T2" fmla="*/ 1311 w 6801"/>
              <a:gd name="T3" fmla="*/ 1007 h 1327"/>
              <a:gd name="T4" fmla="*/ 1261 w 6801"/>
              <a:gd name="T5" fmla="*/ 1004 h 1327"/>
              <a:gd name="T6" fmla="*/ 1179 w 6801"/>
              <a:gd name="T7" fmla="*/ 994 h 1327"/>
              <a:gd name="T8" fmla="*/ 1099 w 6801"/>
              <a:gd name="T9" fmla="*/ 982 h 1327"/>
              <a:gd name="T10" fmla="*/ 1003 w 6801"/>
              <a:gd name="T11" fmla="*/ 962 h 1327"/>
              <a:gd name="T12" fmla="*/ 950 w 6801"/>
              <a:gd name="T13" fmla="*/ 948 h 1327"/>
              <a:gd name="T14" fmla="*/ 827 w 6801"/>
              <a:gd name="T15" fmla="*/ 910 h 1327"/>
              <a:gd name="T16" fmla="*/ 749 w 6801"/>
              <a:gd name="T17" fmla="*/ 880 h 1327"/>
              <a:gd name="T18" fmla="*/ 632 w 6801"/>
              <a:gd name="T19" fmla="*/ 827 h 1327"/>
              <a:gd name="T20" fmla="*/ 533 w 6801"/>
              <a:gd name="T21" fmla="*/ 772 h 1327"/>
              <a:gd name="T22" fmla="*/ 431 w 6801"/>
              <a:gd name="T23" fmla="*/ 705 h 1327"/>
              <a:gd name="T24" fmla="*/ 394 w 6801"/>
              <a:gd name="T25" fmla="*/ 676 h 1327"/>
              <a:gd name="T26" fmla="*/ 333 w 6801"/>
              <a:gd name="T27" fmla="*/ 624 h 1327"/>
              <a:gd name="T28" fmla="*/ 300 w 6801"/>
              <a:gd name="T29" fmla="*/ 594 h 1327"/>
              <a:gd name="T30" fmla="*/ 247 w 6801"/>
              <a:gd name="T31" fmla="*/ 540 h 1327"/>
              <a:gd name="T32" fmla="*/ 207 w 6801"/>
              <a:gd name="T33" fmla="*/ 493 h 1327"/>
              <a:gd name="T34" fmla="*/ 163 w 6801"/>
              <a:gd name="T35" fmla="*/ 437 h 1327"/>
              <a:gd name="T36" fmla="*/ 140 w 6801"/>
              <a:gd name="T37" fmla="*/ 402 h 1327"/>
              <a:gd name="T38" fmla="*/ 103 w 6801"/>
              <a:gd name="T39" fmla="*/ 340 h 1327"/>
              <a:gd name="T40" fmla="*/ 75 w 6801"/>
              <a:gd name="T41" fmla="*/ 286 h 1327"/>
              <a:gd name="T42" fmla="*/ 51 w 6801"/>
              <a:gd name="T43" fmla="*/ 228 h 1327"/>
              <a:gd name="T44" fmla="*/ 37 w 6801"/>
              <a:gd name="T45" fmla="*/ 188 h 1327"/>
              <a:gd name="T46" fmla="*/ 19 w 6801"/>
              <a:gd name="T47" fmla="*/ 126 h 1327"/>
              <a:gd name="T48" fmla="*/ 8 w 6801"/>
              <a:gd name="T49" fmla="*/ 68 h 1327"/>
              <a:gd name="T50" fmla="*/ 0 w 6801"/>
              <a:gd name="T51" fmla="*/ 0 h 1327"/>
              <a:gd name="T52" fmla="*/ 30 w 6801"/>
              <a:gd name="T53" fmla="*/ 376 h 1327"/>
              <a:gd name="T54" fmla="*/ 36 w 6801"/>
              <a:gd name="T55" fmla="*/ 414 h 1327"/>
              <a:gd name="T56" fmla="*/ 52 w 6801"/>
              <a:gd name="T57" fmla="*/ 481 h 1327"/>
              <a:gd name="T58" fmla="*/ 71 w 6801"/>
              <a:gd name="T59" fmla="*/ 537 h 1327"/>
              <a:gd name="T60" fmla="*/ 85 w 6801"/>
              <a:gd name="T61" fmla="*/ 574 h 1327"/>
              <a:gd name="T62" fmla="*/ 110 w 6801"/>
              <a:gd name="T63" fmla="*/ 629 h 1327"/>
              <a:gd name="T64" fmla="*/ 141 w 6801"/>
              <a:gd name="T65" fmla="*/ 687 h 1327"/>
              <a:gd name="T66" fmla="*/ 161 w 6801"/>
              <a:gd name="T67" fmla="*/ 718 h 1327"/>
              <a:gd name="T68" fmla="*/ 198 w 6801"/>
              <a:gd name="T69" fmla="*/ 773 h 1327"/>
              <a:gd name="T70" fmla="*/ 222 w 6801"/>
              <a:gd name="T71" fmla="*/ 805 h 1327"/>
              <a:gd name="T72" fmla="*/ 265 w 6801"/>
              <a:gd name="T73" fmla="*/ 857 h 1327"/>
              <a:gd name="T74" fmla="*/ 296 w 6801"/>
              <a:gd name="T75" fmla="*/ 890 h 1327"/>
              <a:gd name="T76" fmla="*/ 348 w 6801"/>
              <a:gd name="T77" fmla="*/ 941 h 1327"/>
              <a:gd name="T78" fmla="*/ 400 w 6801"/>
              <a:gd name="T79" fmla="*/ 985 h 1327"/>
              <a:gd name="T80" fmla="*/ 436 w 6801"/>
              <a:gd name="T81" fmla="*/ 1013 h 1327"/>
              <a:gd name="T82" fmla="*/ 481 w 6801"/>
              <a:gd name="T83" fmla="*/ 1046 h 1327"/>
              <a:gd name="T84" fmla="*/ 582 w 6801"/>
              <a:gd name="T85" fmla="*/ 1111 h 1327"/>
              <a:gd name="T86" fmla="*/ 650 w 6801"/>
              <a:gd name="T87" fmla="*/ 1148 h 1327"/>
              <a:gd name="T88" fmla="*/ 753 w 6801"/>
              <a:gd name="T89" fmla="*/ 1195 h 1327"/>
              <a:gd name="T90" fmla="*/ 811 w 6801"/>
              <a:gd name="T91" fmla="*/ 1219 h 1327"/>
              <a:gd name="T92" fmla="*/ 868 w 6801"/>
              <a:gd name="T93" fmla="*/ 1239 h 1327"/>
              <a:gd name="T94" fmla="*/ 915 w 6801"/>
              <a:gd name="T95" fmla="*/ 1254 h 1327"/>
              <a:gd name="T96" fmla="*/ 959 w 6801"/>
              <a:gd name="T97" fmla="*/ 1266 h 1327"/>
              <a:gd name="T98" fmla="*/ 1040 w 6801"/>
              <a:gd name="T99" fmla="*/ 1286 h 1327"/>
              <a:gd name="T100" fmla="*/ 1082 w 6801"/>
              <a:gd name="T101" fmla="*/ 1295 h 1327"/>
              <a:gd name="T102" fmla="*/ 1130 w 6801"/>
              <a:gd name="T103" fmla="*/ 1303 h 1327"/>
              <a:gd name="T104" fmla="*/ 1172 w 6801"/>
              <a:gd name="T105" fmla="*/ 1309 h 1327"/>
              <a:gd name="T106" fmla="*/ 1222 w 6801"/>
              <a:gd name="T107" fmla="*/ 1315 h 1327"/>
              <a:gd name="T108" fmla="*/ 1263 w 6801"/>
              <a:gd name="T109" fmla="*/ 1320 h 1327"/>
              <a:gd name="T110" fmla="*/ 1323 w 6801"/>
              <a:gd name="T111" fmla="*/ 1323 h 1327"/>
              <a:gd name="T112" fmla="*/ 1362 w 6801"/>
              <a:gd name="T113" fmla="*/ 1325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01" h="1327">
                <a:moveTo>
                  <a:pt x="1411" y="1326"/>
                </a:moveTo>
                <a:lnTo>
                  <a:pt x="6800" y="1326"/>
                </a:lnTo>
                <a:lnTo>
                  <a:pt x="6800" y="1011"/>
                </a:lnTo>
                <a:lnTo>
                  <a:pt x="1426" y="1011"/>
                </a:lnTo>
                <a:lnTo>
                  <a:pt x="1426" y="1011"/>
                </a:lnTo>
                <a:cubicBezTo>
                  <a:pt x="1413" y="1011"/>
                  <a:pt x="1400" y="1011"/>
                  <a:pt x="1387" y="1010"/>
                </a:cubicBezTo>
                <a:lnTo>
                  <a:pt x="1387" y="1010"/>
                </a:lnTo>
                <a:cubicBezTo>
                  <a:pt x="1384" y="1010"/>
                  <a:pt x="1380" y="1010"/>
                  <a:pt x="1376" y="1010"/>
                </a:cubicBezTo>
                <a:lnTo>
                  <a:pt x="1376" y="1010"/>
                </a:lnTo>
                <a:cubicBezTo>
                  <a:pt x="1367" y="1010"/>
                  <a:pt x="1359" y="1010"/>
                  <a:pt x="1350" y="1009"/>
                </a:cubicBezTo>
                <a:lnTo>
                  <a:pt x="1350" y="1009"/>
                </a:lnTo>
                <a:cubicBezTo>
                  <a:pt x="1345" y="1009"/>
                  <a:pt x="1340" y="1009"/>
                  <a:pt x="1336" y="1008"/>
                </a:cubicBezTo>
                <a:lnTo>
                  <a:pt x="1336" y="1008"/>
                </a:lnTo>
                <a:cubicBezTo>
                  <a:pt x="1328" y="1008"/>
                  <a:pt x="1320" y="1008"/>
                  <a:pt x="1311" y="1007"/>
                </a:cubicBezTo>
                <a:lnTo>
                  <a:pt x="1311" y="1007"/>
                </a:lnTo>
                <a:cubicBezTo>
                  <a:pt x="1307" y="1007"/>
                  <a:pt x="1302" y="1006"/>
                  <a:pt x="1298" y="1006"/>
                </a:cubicBezTo>
                <a:lnTo>
                  <a:pt x="1298" y="1006"/>
                </a:lnTo>
                <a:cubicBezTo>
                  <a:pt x="1289" y="1006"/>
                  <a:pt x="1282" y="1005"/>
                  <a:pt x="1274" y="1005"/>
                </a:cubicBezTo>
                <a:lnTo>
                  <a:pt x="1274" y="1005"/>
                </a:lnTo>
                <a:cubicBezTo>
                  <a:pt x="1270" y="1004"/>
                  <a:pt x="1266" y="1004"/>
                  <a:pt x="1261" y="1004"/>
                </a:cubicBezTo>
                <a:lnTo>
                  <a:pt x="1261" y="1004"/>
                </a:lnTo>
                <a:cubicBezTo>
                  <a:pt x="1251" y="1002"/>
                  <a:pt x="1241" y="1002"/>
                  <a:pt x="1231" y="1000"/>
                </a:cubicBezTo>
                <a:lnTo>
                  <a:pt x="1231" y="1000"/>
                </a:lnTo>
                <a:cubicBezTo>
                  <a:pt x="1228" y="1000"/>
                  <a:pt x="1223" y="1000"/>
                  <a:pt x="1220" y="999"/>
                </a:cubicBezTo>
                <a:lnTo>
                  <a:pt x="1220" y="999"/>
                </a:lnTo>
                <a:cubicBezTo>
                  <a:pt x="1208" y="998"/>
                  <a:pt x="1197" y="997"/>
                  <a:pt x="1185" y="995"/>
                </a:cubicBezTo>
                <a:lnTo>
                  <a:pt x="1185" y="995"/>
                </a:lnTo>
                <a:cubicBezTo>
                  <a:pt x="1184" y="995"/>
                  <a:pt x="1181" y="995"/>
                  <a:pt x="1179" y="994"/>
                </a:cubicBezTo>
                <a:lnTo>
                  <a:pt x="1179" y="994"/>
                </a:lnTo>
                <a:cubicBezTo>
                  <a:pt x="1165" y="993"/>
                  <a:pt x="1152" y="991"/>
                  <a:pt x="1138" y="988"/>
                </a:cubicBezTo>
                <a:lnTo>
                  <a:pt x="1138" y="988"/>
                </a:lnTo>
                <a:cubicBezTo>
                  <a:pt x="1136" y="988"/>
                  <a:pt x="1134" y="988"/>
                  <a:pt x="1132" y="988"/>
                </a:cubicBezTo>
                <a:lnTo>
                  <a:pt x="1132" y="988"/>
                </a:lnTo>
                <a:cubicBezTo>
                  <a:pt x="1121" y="986"/>
                  <a:pt x="1110" y="984"/>
                  <a:pt x="1099" y="982"/>
                </a:cubicBezTo>
                <a:lnTo>
                  <a:pt x="1099" y="982"/>
                </a:lnTo>
                <a:cubicBezTo>
                  <a:pt x="1095" y="981"/>
                  <a:pt x="1091" y="980"/>
                  <a:pt x="1088" y="980"/>
                </a:cubicBezTo>
                <a:lnTo>
                  <a:pt x="1088" y="980"/>
                </a:lnTo>
                <a:cubicBezTo>
                  <a:pt x="1077" y="978"/>
                  <a:pt x="1065" y="975"/>
                  <a:pt x="1053" y="973"/>
                </a:cubicBezTo>
                <a:lnTo>
                  <a:pt x="1053" y="973"/>
                </a:lnTo>
                <a:cubicBezTo>
                  <a:pt x="1050" y="972"/>
                  <a:pt x="1047" y="972"/>
                  <a:pt x="1044" y="971"/>
                </a:cubicBezTo>
                <a:lnTo>
                  <a:pt x="1044" y="971"/>
                </a:lnTo>
                <a:cubicBezTo>
                  <a:pt x="1030" y="968"/>
                  <a:pt x="1017" y="965"/>
                  <a:pt x="1003" y="962"/>
                </a:cubicBezTo>
                <a:lnTo>
                  <a:pt x="1003" y="962"/>
                </a:lnTo>
                <a:cubicBezTo>
                  <a:pt x="1000" y="961"/>
                  <a:pt x="999" y="961"/>
                  <a:pt x="996" y="960"/>
                </a:cubicBezTo>
                <a:lnTo>
                  <a:pt x="996" y="960"/>
                </a:lnTo>
                <a:cubicBezTo>
                  <a:pt x="984" y="957"/>
                  <a:pt x="973" y="954"/>
                  <a:pt x="962" y="952"/>
                </a:cubicBezTo>
                <a:lnTo>
                  <a:pt x="962" y="952"/>
                </a:lnTo>
                <a:cubicBezTo>
                  <a:pt x="957" y="950"/>
                  <a:pt x="954" y="949"/>
                  <a:pt x="950" y="948"/>
                </a:cubicBezTo>
                <a:lnTo>
                  <a:pt x="950" y="948"/>
                </a:lnTo>
                <a:cubicBezTo>
                  <a:pt x="938" y="946"/>
                  <a:pt x="927" y="942"/>
                  <a:pt x="916" y="939"/>
                </a:cubicBezTo>
                <a:lnTo>
                  <a:pt x="916" y="939"/>
                </a:lnTo>
                <a:cubicBezTo>
                  <a:pt x="914" y="938"/>
                  <a:pt x="912" y="937"/>
                  <a:pt x="910" y="937"/>
                </a:cubicBezTo>
                <a:lnTo>
                  <a:pt x="910" y="937"/>
                </a:lnTo>
                <a:cubicBezTo>
                  <a:pt x="895" y="932"/>
                  <a:pt x="881" y="928"/>
                  <a:pt x="867" y="923"/>
                </a:cubicBezTo>
                <a:lnTo>
                  <a:pt x="867" y="923"/>
                </a:lnTo>
                <a:cubicBezTo>
                  <a:pt x="853" y="919"/>
                  <a:pt x="840" y="915"/>
                  <a:pt x="827" y="910"/>
                </a:cubicBezTo>
                <a:lnTo>
                  <a:pt x="827" y="910"/>
                </a:lnTo>
                <a:cubicBezTo>
                  <a:pt x="821" y="908"/>
                  <a:pt x="815" y="906"/>
                  <a:pt x="808" y="903"/>
                </a:cubicBezTo>
                <a:lnTo>
                  <a:pt x="808" y="903"/>
                </a:lnTo>
                <a:cubicBezTo>
                  <a:pt x="789" y="896"/>
                  <a:pt x="770" y="889"/>
                  <a:pt x="752" y="882"/>
                </a:cubicBezTo>
                <a:lnTo>
                  <a:pt x="752" y="882"/>
                </a:lnTo>
                <a:cubicBezTo>
                  <a:pt x="751" y="881"/>
                  <a:pt x="750" y="880"/>
                  <a:pt x="749" y="880"/>
                </a:cubicBezTo>
                <a:lnTo>
                  <a:pt x="749" y="880"/>
                </a:lnTo>
                <a:cubicBezTo>
                  <a:pt x="731" y="873"/>
                  <a:pt x="713" y="865"/>
                  <a:pt x="696" y="858"/>
                </a:cubicBezTo>
                <a:lnTo>
                  <a:pt x="696" y="858"/>
                </a:lnTo>
                <a:cubicBezTo>
                  <a:pt x="693" y="856"/>
                  <a:pt x="689" y="854"/>
                  <a:pt x="685" y="852"/>
                </a:cubicBezTo>
                <a:lnTo>
                  <a:pt x="685" y="852"/>
                </a:lnTo>
                <a:cubicBezTo>
                  <a:pt x="671" y="846"/>
                  <a:pt x="656" y="839"/>
                  <a:pt x="643" y="832"/>
                </a:cubicBezTo>
                <a:lnTo>
                  <a:pt x="643" y="832"/>
                </a:lnTo>
                <a:cubicBezTo>
                  <a:pt x="639" y="831"/>
                  <a:pt x="635" y="828"/>
                  <a:pt x="632" y="827"/>
                </a:cubicBezTo>
                <a:lnTo>
                  <a:pt x="632" y="827"/>
                </a:lnTo>
                <a:cubicBezTo>
                  <a:pt x="616" y="818"/>
                  <a:pt x="600" y="810"/>
                  <a:pt x="584" y="801"/>
                </a:cubicBezTo>
                <a:lnTo>
                  <a:pt x="584" y="801"/>
                </a:lnTo>
                <a:cubicBezTo>
                  <a:pt x="580" y="799"/>
                  <a:pt x="576" y="797"/>
                  <a:pt x="573" y="795"/>
                </a:cubicBezTo>
                <a:lnTo>
                  <a:pt x="573" y="795"/>
                </a:lnTo>
                <a:cubicBezTo>
                  <a:pt x="559" y="788"/>
                  <a:pt x="546" y="780"/>
                  <a:pt x="533" y="772"/>
                </a:cubicBezTo>
                <a:lnTo>
                  <a:pt x="533" y="772"/>
                </a:lnTo>
                <a:cubicBezTo>
                  <a:pt x="530" y="770"/>
                  <a:pt x="527" y="768"/>
                  <a:pt x="524" y="766"/>
                </a:cubicBezTo>
                <a:lnTo>
                  <a:pt x="524" y="766"/>
                </a:lnTo>
                <a:cubicBezTo>
                  <a:pt x="508" y="757"/>
                  <a:pt x="493" y="747"/>
                  <a:pt x="479" y="737"/>
                </a:cubicBezTo>
                <a:lnTo>
                  <a:pt x="479" y="737"/>
                </a:lnTo>
                <a:cubicBezTo>
                  <a:pt x="476" y="735"/>
                  <a:pt x="472" y="733"/>
                  <a:pt x="469" y="731"/>
                </a:cubicBezTo>
                <a:lnTo>
                  <a:pt x="469" y="731"/>
                </a:lnTo>
                <a:cubicBezTo>
                  <a:pt x="456" y="722"/>
                  <a:pt x="444" y="713"/>
                  <a:pt x="431" y="705"/>
                </a:cubicBezTo>
                <a:lnTo>
                  <a:pt x="431" y="705"/>
                </a:lnTo>
                <a:cubicBezTo>
                  <a:pt x="428" y="702"/>
                  <a:pt x="425" y="700"/>
                  <a:pt x="422" y="698"/>
                </a:cubicBezTo>
                <a:lnTo>
                  <a:pt x="422" y="698"/>
                </a:lnTo>
                <a:cubicBezTo>
                  <a:pt x="420" y="696"/>
                  <a:pt x="417" y="694"/>
                  <a:pt x="415" y="692"/>
                </a:cubicBezTo>
                <a:lnTo>
                  <a:pt x="415" y="692"/>
                </a:lnTo>
                <a:cubicBezTo>
                  <a:pt x="408" y="687"/>
                  <a:pt x="401" y="681"/>
                  <a:pt x="394" y="676"/>
                </a:cubicBezTo>
                <a:lnTo>
                  <a:pt x="394" y="676"/>
                </a:lnTo>
                <a:cubicBezTo>
                  <a:pt x="391" y="674"/>
                  <a:pt x="389" y="671"/>
                  <a:pt x="386" y="669"/>
                </a:cubicBezTo>
                <a:lnTo>
                  <a:pt x="386" y="669"/>
                </a:lnTo>
                <a:cubicBezTo>
                  <a:pt x="378" y="663"/>
                  <a:pt x="370" y="657"/>
                  <a:pt x="363" y="651"/>
                </a:cubicBezTo>
                <a:lnTo>
                  <a:pt x="363" y="651"/>
                </a:lnTo>
                <a:cubicBezTo>
                  <a:pt x="362" y="649"/>
                  <a:pt x="360" y="648"/>
                  <a:pt x="359" y="647"/>
                </a:cubicBezTo>
                <a:lnTo>
                  <a:pt x="359" y="647"/>
                </a:lnTo>
                <a:cubicBezTo>
                  <a:pt x="350" y="640"/>
                  <a:pt x="341" y="632"/>
                  <a:pt x="333" y="624"/>
                </a:cubicBezTo>
                <a:lnTo>
                  <a:pt x="333" y="624"/>
                </a:lnTo>
                <a:cubicBezTo>
                  <a:pt x="331" y="622"/>
                  <a:pt x="329" y="621"/>
                  <a:pt x="326" y="619"/>
                </a:cubicBezTo>
                <a:lnTo>
                  <a:pt x="326" y="619"/>
                </a:lnTo>
                <a:cubicBezTo>
                  <a:pt x="320" y="613"/>
                  <a:pt x="313" y="607"/>
                  <a:pt x="307" y="601"/>
                </a:cubicBezTo>
                <a:lnTo>
                  <a:pt x="307" y="601"/>
                </a:lnTo>
                <a:cubicBezTo>
                  <a:pt x="305" y="599"/>
                  <a:pt x="302" y="596"/>
                  <a:pt x="300" y="594"/>
                </a:cubicBezTo>
                <a:lnTo>
                  <a:pt x="300" y="594"/>
                </a:lnTo>
                <a:cubicBezTo>
                  <a:pt x="293" y="588"/>
                  <a:pt x="287" y="581"/>
                  <a:pt x="280" y="574"/>
                </a:cubicBezTo>
                <a:lnTo>
                  <a:pt x="280" y="574"/>
                </a:lnTo>
                <a:cubicBezTo>
                  <a:pt x="278" y="573"/>
                  <a:pt x="277" y="572"/>
                  <a:pt x="276" y="570"/>
                </a:cubicBezTo>
                <a:lnTo>
                  <a:pt x="276" y="570"/>
                </a:lnTo>
                <a:cubicBezTo>
                  <a:pt x="268" y="563"/>
                  <a:pt x="260" y="554"/>
                  <a:pt x="253" y="546"/>
                </a:cubicBezTo>
                <a:lnTo>
                  <a:pt x="253" y="546"/>
                </a:lnTo>
                <a:cubicBezTo>
                  <a:pt x="251" y="544"/>
                  <a:pt x="249" y="542"/>
                  <a:pt x="247" y="540"/>
                </a:cubicBezTo>
                <a:lnTo>
                  <a:pt x="247" y="540"/>
                </a:lnTo>
                <a:cubicBezTo>
                  <a:pt x="241" y="534"/>
                  <a:pt x="236" y="528"/>
                  <a:pt x="230" y="521"/>
                </a:cubicBezTo>
                <a:lnTo>
                  <a:pt x="230" y="521"/>
                </a:lnTo>
                <a:cubicBezTo>
                  <a:pt x="228" y="518"/>
                  <a:pt x="226" y="516"/>
                  <a:pt x="224" y="514"/>
                </a:cubicBezTo>
                <a:lnTo>
                  <a:pt x="224" y="514"/>
                </a:lnTo>
                <a:cubicBezTo>
                  <a:pt x="218" y="507"/>
                  <a:pt x="212" y="500"/>
                  <a:pt x="207" y="493"/>
                </a:cubicBezTo>
                <a:lnTo>
                  <a:pt x="207" y="493"/>
                </a:lnTo>
                <a:cubicBezTo>
                  <a:pt x="205" y="492"/>
                  <a:pt x="204" y="490"/>
                  <a:pt x="203" y="488"/>
                </a:cubicBezTo>
                <a:lnTo>
                  <a:pt x="203" y="488"/>
                </a:lnTo>
                <a:cubicBezTo>
                  <a:pt x="195" y="480"/>
                  <a:pt x="189" y="471"/>
                  <a:pt x="183" y="463"/>
                </a:cubicBezTo>
                <a:lnTo>
                  <a:pt x="183" y="463"/>
                </a:lnTo>
                <a:cubicBezTo>
                  <a:pt x="181" y="461"/>
                  <a:pt x="179" y="459"/>
                  <a:pt x="178" y="457"/>
                </a:cubicBezTo>
                <a:lnTo>
                  <a:pt x="178" y="457"/>
                </a:lnTo>
                <a:cubicBezTo>
                  <a:pt x="173" y="450"/>
                  <a:pt x="168" y="444"/>
                  <a:pt x="163" y="437"/>
                </a:cubicBezTo>
                <a:lnTo>
                  <a:pt x="163" y="437"/>
                </a:lnTo>
                <a:cubicBezTo>
                  <a:pt x="162" y="434"/>
                  <a:pt x="160" y="432"/>
                  <a:pt x="157" y="429"/>
                </a:cubicBezTo>
                <a:lnTo>
                  <a:pt x="157" y="429"/>
                </a:lnTo>
                <a:cubicBezTo>
                  <a:pt x="153" y="422"/>
                  <a:pt x="149" y="416"/>
                  <a:pt x="145" y="409"/>
                </a:cubicBezTo>
                <a:lnTo>
                  <a:pt x="145" y="409"/>
                </a:lnTo>
                <a:cubicBezTo>
                  <a:pt x="143" y="407"/>
                  <a:pt x="142" y="404"/>
                  <a:pt x="140" y="402"/>
                </a:cubicBezTo>
                <a:lnTo>
                  <a:pt x="140" y="402"/>
                </a:lnTo>
                <a:cubicBezTo>
                  <a:pt x="134" y="393"/>
                  <a:pt x="129" y="385"/>
                  <a:pt x="123" y="376"/>
                </a:cubicBezTo>
                <a:lnTo>
                  <a:pt x="123" y="376"/>
                </a:lnTo>
                <a:cubicBezTo>
                  <a:pt x="122" y="374"/>
                  <a:pt x="121" y="372"/>
                  <a:pt x="120" y="371"/>
                </a:cubicBezTo>
                <a:lnTo>
                  <a:pt x="120" y="371"/>
                </a:lnTo>
                <a:cubicBezTo>
                  <a:pt x="116" y="363"/>
                  <a:pt x="111" y="356"/>
                  <a:pt x="107" y="349"/>
                </a:cubicBezTo>
                <a:lnTo>
                  <a:pt x="107" y="349"/>
                </a:lnTo>
                <a:cubicBezTo>
                  <a:pt x="106" y="346"/>
                  <a:pt x="104" y="343"/>
                  <a:pt x="103" y="340"/>
                </a:cubicBezTo>
                <a:lnTo>
                  <a:pt x="103" y="340"/>
                </a:lnTo>
                <a:cubicBezTo>
                  <a:pt x="99" y="334"/>
                  <a:pt x="96" y="327"/>
                  <a:pt x="92" y="320"/>
                </a:cubicBezTo>
                <a:lnTo>
                  <a:pt x="92" y="320"/>
                </a:lnTo>
                <a:cubicBezTo>
                  <a:pt x="91" y="317"/>
                  <a:pt x="90" y="315"/>
                  <a:pt x="88" y="313"/>
                </a:cubicBezTo>
                <a:lnTo>
                  <a:pt x="88" y="313"/>
                </a:lnTo>
                <a:cubicBezTo>
                  <a:pt x="83" y="304"/>
                  <a:pt x="79" y="295"/>
                  <a:pt x="75" y="286"/>
                </a:cubicBezTo>
                <a:lnTo>
                  <a:pt x="75" y="286"/>
                </a:lnTo>
                <a:cubicBezTo>
                  <a:pt x="74" y="284"/>
                  <a:pt x="74" y="282"/>
                  <a:pt x="72" y="281"/>
                </a:cubicBezTo>
                <a:lnTo>
                  <a:pt x="72" y="281"/>
                </a:lnTo>
                <a:cubicBezTo>
                  <a:pt x="69" y="273"/>
                  <a:pt x="66" y="265"/>
                  <a:pt x="63" y="257"/>
                </a:cubicBezTo>
                <a:lnTo>
                  <a:pt x="63" y="257"/>
                </a:lnTo>
                <a:cubicBezTo>
                  <a:pt x="62" y="254"/>
                  <a:pt x="60" y="252"/>
                  <a:pt x="59" y="249"/>
                </a:cubicBezTo>
                <a:lnTo>
                  <a:pt x="59" y="249"/>
                </a:lnTo>
                <a:cubicBezTo>
                  <a:pt x="56" y="242"/>
                  <a:pt x="53" y="235"/>
                  <a:pt x="51" y="228"/>
                </a:cubicBezTo>
                <a:lnTo>
                  <a:pt x="51" y="228"/>
                </a:lnTo>
                <a:cubicBezTo>
                  <a:pt x="50" y="226"/>
                  <a:pt x="48" y="223"/>
                  <a:pt x="48" y="221"/>
                </a:cubicBezTo>
                <a:lnTo>
                  <a:pt x="48" y="221"/>
                </a:lnTo>
                <a:cubicBezTo>
                  <a:pt x="44" y="212"/>
                  <a:pt x="41" y="202"/>
                  <a:pt x="38" y="193"/>
                </a:cubicBezTo>
                <a:lnTo>
                  <a:pt x="38" y="193"/>
                </a:lnTo>
                <a:cubicBezTo>
                  <a:pt x="38" y="191"/>
                  <a:pt x="37" y="189"/>
                  <a:pt x="37" y="188"/>
                </a:cubicBezTo>
                <a:lnTo>
                  <a:pt x="37" y="188"/>
                </a:lnTo>
                <a:cubicBezTo>
                  <a:pt x="34" y="180"/>
                  <a:pt x="31" y="172"/>
                  <a:pt x="29" y="164"/>
                </a:cubicBezTo>
                <a:lnTo>
                  <a:pt x="29" y="164"/>
                </a:lnTo>
                <a:cubicBezTo>
                  <a:pt x="29" y="161"/>
                  <a:pt x="28" y="158"/>
                  <a:pt x="27" y="155"/>
                </a:cubicBezTo>
                <a:lnTo>
                  <a:pt x="27" y="155"/>
                </a:lnTo>
                <a:cubicBezTo>
                  <a:pt x="25" y="149"/>
                  <a:pt x="23" y="141"/>
                  <a:pt x="21" y="134"/>
                </a:cubicBezTo>
                <a:lnTo>
                  <a:pt x="21" y="134"/>
                </a:lnTo>
                <a:cubicBezTo>
                  <a:pt x="20" y="131"/>
                  <a:pt x="20" y="129"/>
                  <a:pt x="19" y="126"/>
                </a:cubicBezTo>
                <a:lnTo>
                  <a:pt x="19" y="126"/>
                </a:lnTo>
                <a:cubicBezTo>
                  <a:pt x="17" y="117"/>
                  <a:pt x="15" y="107"/>
                  <a:pt x="13" y="97"/>
                </a:cubicBezTo>
                <a:lnTo>
                  <a:pt x="13" y="97"/>
                </a:lnTo>
                <a:lnTo>
                  <a:pt x="13" y="95"/>
                </a:lnTo>
                <a:lnTo>
                  <a:pt x="13" y="95"/>
                </a:lnTo>
                <a:cubicBezTo>
                  <a:pt x="11" y="86"/>
                  <a:pt x="9" y="77"/>
                  <a:pt x="8" y="68"/>
                </a:cubicBezTo>
                <a:lnTo>
                  <a:pt x="8" y="68"/>
                </a:lnTo>
                <a:cubicBezTo>
                  <a:pt x="7" y="65"/>
                  <a:pt x="6" y="62"/>
                  <a:pt x="6" y="59"/>
                </a:cubicBezTo>
                <a:lnTo>
                  <a:pt x="6" y="59"/>
                </a:lnTo>
                <a:cubicBezTo>
                  <a:pt x="5" y="52"/>
                  <a:pt x="4" y="45"/>
                  <a:pt x="3" y="39"/>
                </a:cubicBezTo>
                <a:lnTo>
                  <a:pt x="3" y="39"/>
                </a:lnTo>
                <a:cubicBezTo>
                  <a:pt x="3" y="35"/>
                  <a:pt x="3" y="32"/>
                  <a:pt x="2" y="29"/>
                </a:cubicBezTo>
                <a:lnTo>
                  <a:pt x="2" y="29"/>
                </a:lnTo>
                <a:cubicBezTo>
                  <a:pt x="1" y="20"/>
                  <a:pt x="0" y="10"/>
                  <a:pt x="0" y="0"/>
                </a:cubicBezTo>
                <a:lnTo>
                  <a:pt x="23" y="317"/>
                </a:lnTo>
                <a:lnTo>
                  <a:pt x="23" y="317"/>
                </a:lnTo>
                <a:cubicBezTo>
                  <a:pt x="24" y="327"/>
                  <a:pt x="25" y="336"/>
                  <a:pt x="26" y="346"/>
                </a:cubicBezTo>
                <a:lnTo>
                  <a:pt x="26" y="346"/>
                </a:lnTo>
                <a:cubicBezTo>
                  <a:pt x="26" y="349"/>
                  <a:pt x="27" y="351"/>
                  <a:pt x="27" y="355"/>
                </a:cubicBezTo>
                <a:lnTo>
                  <a:pt x="27" y="355"/>
                </a:lnTo>
                <a:cubicBezTo>
                  <a:pt x="28" y="362"/>
                  <a:pt x="29" y="369"/>
                  <a:pt x="30" y="376"/>
                </a:cubicBezTo>
                <a:lnTo>
                  <a:pt x="30" y="376"/>
                </a:lnTo>
                <a:cubicBezTo>
                  <a:pt x="30" y="379"/>
                  <a:pt x="30" y="382"/>
                  <a:pt x="31" y="385"/>
                </a:cubicBezTo>
                <a:lnTo>
                  <a:pt x="31" y="385"/>
                </a:lnTo>
                <a:cubicBezTo>
                  <a:pt x="32" y="394"/>
                  <a:pt x="34" y="402"/>
                  <a:pt x="36" y="411"/>
                </a:cubicBezTo>
                <a:lnTo>
                  <a:pt x="36" y="411"/>
                </a:lnTo>
                <a:cubicBezTo>
                  <a:pt x="36" y="412"/>
                  <a:pt x="36" y="413"/>
                  <a:pt x="36" y="414"/>
                </a:cubicBezTo>
                <a:lnTo>
                  <a:pt x="36" y="414"/>
                </a:lnTo>
                <a:cubicBezTo>
                  <a:pt x="38" y="424"/>
                  <a:pt x="40" y="433"/>
                  <a:pt x="42" y="443"/>
                </a:cubicBezTo>
                <a:lnTo>
                  <a:pt x="42" y="443"/>
                </a:lnTo>
                <a:cubicBezTo>
                  <a:pt x="43" y="445"/>
                  <a:pt x="44" y="448"/>
                  <a:pt x="44" y="451"/>
                </a:cubicBezTo>
                <a:lnTo>
                  <a:pt x="44" y="451"/>
                </a:lnTo>
                <a:cubicBezTo>
                  <a:pt x="46" y="458"/>
                  <a:pt x="48" y="465"/>
                  <a:pt x="50" y="472"/>
                </a:cubicBezTo>
                <a:lnTo>
                  <a:pt x="50" y="472"/>
                </a:lnTo>
                <a:cubicBezTo>
                  <a:pt x="51" y="475"/>
                  <a:pt x="52" y="477"/>
                  <a:pt x="52" y="481"/>
                </a:cubicBezTo>
                <a:lnTo>
                  <a:pt x="52" y="481"/>
                </a:lnTo>
                <a:cubicBezTo>
                  <a:pt x="55" y="488"/>
                  <a:pt x="57" y="497"/>
                  <a:pt x="60" y="504"/>
                </a:cubicBezTo>
                <a:lnTo>
                  <a:pt x="60" y="504"/>
                </a:lnTo>
                <a:cubicBezTo>
                  <a:pt x="60" y="506"/>
                  <a:pt x="60" y="507"/>
                  <a:pt x="61" y="509"/>
                </a:cubicBezTo>
                <a:lnTo>
                  <a:pt x="61" y="509"/>
                </a:lnTo>
                <a:cubicBezTo>
                  <a:pt x="64" y="518"/>
                  <a:pt x="67" y="528"/>
                  <a:pt x="71" y="537"/>
                </a:cubicBezTo>
                <a:lnTo>
                  <a:pt x="71" y="537"/>
                </a:lnTo>
                <a:cubicBezTo>
                  <a:pt x="71" y="539"/>
                  <a:pt x="72" y="542"/>
                  <a:pt x="73" y="544"/>
                </a:cubicBezTo>
                <a:lnTo>
                  <a:pt x="73" y="544"/>
                </a:lnTo>
                <a:cubicBezTo>
                  <a:pt x="76" y="551"/>
                  <a:pt x="79" y="558"/>
                  <a:pt x="82" y="566"/>
                </a:cubicBezTo>
                <a:lnTo>
                  <a:pt x="82" y="566"/>
                </a:lnTo>
                <a:cubicBezTo>
                  <a:pt x="82" y="567"/>
                  <a:pt x="83" y="569"/>
                  <a:pt x="83" y="570"/>
                </a:cubicBezTo>
                <a:lnTo>
                  <a:pt x="83" y="570"/>
                </a:lnTo>
                <a:cubicBezTo>
                  <a:pt x="83" y="571"/>
                  <a:pt x="84" y="572"/>
                  <a:pt x="85" y="574"/>
                </a:cubicBezTo>
                <a:lnTo>
                  <a:pt x="85" y="574"/>
                </a:lnTo>
                <a:cubicBezTo>
                  <a:pt x="88" y="581"/>
                  <a:pt x="92" y="590"/>
                  <a:pt x="94" y="597"/>
                </a:cubicBezTo>
                <a:lnTo>
                  <a:pt x="94" y="597"/>
                </a:lnTo>
                <a:cubicBezTo>
                  <a:pt x="96" y="599"/>
                  <a:pt x="96" y="601"/>
                  <a:pt x="97" y="602"/>
                </a:cubicBezTo>
                <a:lnTo>
                  <a:pt x="97" y="602"/>
                </a:lnTo>
                <a:cubicBezTo>
                  <a:pt x="101" y="611"/>
                  <a:pt x="105" y="620"/>
                  <a:pt x="110" y="629"/>
                </a:cubicBezTo>
                <a:lnTo>
                  <a:pt x="110" y="629"/>
                </a:lnTo>
                <a:cubicBezTo>
                  <a:pt x="111" y="632"/>
                  <a:pt x="112" y="634"/>
                  <a:pt x="114" y="636"/>
                </a:cubicBezTo>
                <a:lnTo>
                  <a:pt x="114" y="636"/>
                </a:lnTo>
                <a:cubicBezTo>
                  <a:pt x="117" y="643"/>
                  <a:pt x="121" y="650"/>
                  <a:pt x="124" y="657"/>
                </a:cubicBezTo>
                <a:lnTo>
                  <a:pt x="124" y="657"/>
                </a:lnTo>
                <a:cubicBezTo>
                  <a:pt x="126" y="660"/>
                  <a:pt x="128" y="662"/>
                  <a:pt x="129" y="665"/>
                </a:cubicBezTo>
                <a:lnTo>
                  <a:pt x="129" y="665"/>
                </a:lnTo>
                <a:cubicBezTo>
                  <a:pt x="133" y="673"/>
                  <a:pt x="137" y="680"/>
                  <a:pt x="141" y="687"/>
                </a:cubicBezTo>
                <a:lnTo>
                  <a:pt x="141" y="687"/>
                </a:lnTo>
                <a:cubicBezTo>
                  <a:pt x="142" y="689"/>
                  <a:pt x="144" y="690"/>
                  <a:pt x="144" y="692"/>
                </a:cubicBezTo>
                <a:lnTo>
                  <a:pt x="144" y="692"/>
                </a:lnTo>
                <a:cubicBezTo>
                  <a:pt x="145" y="693"/>
                  <a:pt x="145" y="693"/>
                  <a:pt x="145" y="694"/>
                </a:cubicBezTo>
                <a:lnTo>
                  <a:pt x="145" y="694"/>
                </a:lnTo>
                <a:cubicBezTo>
                  <a:pt x="150" y="702"/>
                  <a:pt x="155" y="710"/>
                  <a:pt x="161" y="718"/>
                </a:cubicBezTo>
                <a:lnTo>
                  <a:pt x="161" y="718"/>
                </a:lnTo>
                <a:cubicBezTo>
                  <a:pt x="162" y="721"/>
                  <a:pt x="163" y="723"/>
                  <a:pt x="165" y="725"/>
                </a:cubicBezTo>
                <a:lnTo>
                  <a:pt x="165" y="725"/>
                </a:lnTo>
                <a:cubicBezTo>
                  <a:pt x="169" y="732"/>
                  <a:pt x="173" y="739"/>
                  <a:pt x="178" y="745"/>
                </a:cubicBezTo>
                <a:lnTo>
                  <a:pt x="178" y="745"/>
                </a:lnTo>
                <a:cubicBezTo>
                  <a:pt x="179" y="748"/>
                  <a:pt x="181" y="750"/>
                  <a:pt x="183" y="753"/>
                </a:cubicBezTo>
                <a:lnTo>
                  <a:pt x="183" y="753"/>
                </a:lnTo>
                <a:cubicBezTo>
                  <a:pt x="188" y="760"/>
                  <a:pt x="193" y="766"/>
                  <a:pt x="198" y="773"/>
                </a:cubicBezTo>
                <a:lnTo>
                  <a:pt x="198" y="773"/>
                </a:lnTo>
                <a:cubicBezTo>
                  <a:pt x="199" y="775"/>
                  <a:pt x="200" y="777"/>
                  <a:pt x="202" y="779"/>
                </a:cubicBezTo>
                <a:lnTo>
                  <a:pt x="202" y="779"/>
                </a:lnTo>
                <a:cubicBezTo>
                  <a:pt x="208" y="788"/>
                  <a:pt x="215" y="796"/>
                  <a:pt x="221" y="805"/>
                </a:cubicBezTo>
                <a:lnTo>
                  <a:pt x="221" y="805"/>
                </a:lnTo>
                <a:cubicBezTo>
                  <a:pt x="222" y="805"/>
                  <a:pt x="222" y="805"/>
                  <a:pt x="222" y="805"/>
                </a:cubicBezTo>
                <a:lnTo>
                  <a:pt x="222" y="805"/>
                </a:lnTo>
                <a:cubicBezTo>
                  <a:pt x="223" y="807"/>
                  <a:pt x="224" y="808"/>
                  <a:pt x="225" y="809"/>
                </a:cubicBezTo>
                <a:lnTo>
                  <a:pt x="225" y="809"/>
                </a:lnTo>
                <a:cubicBezTo>
                  <a:pt x="231" y="816"/>
                  <a:pt x="236" y="823"/>
                  <a:pt x="242" y="830"/>
                </a:cubicBezTo>
                <a:lnTo>
                  <a:pt x="242" y="830"/>
                </a:lnTo>
                <a:cubicBezTo>
                  <a:pt x="244" y="832"/>
                  <a:pt x="246" y="835"/>
                  <a:pt x="248" y="837"/>
                </a:cubicBezTo>
                <a:lnTo>
                  <a:pt x="248" y="837"/>
                </a:lnTo>
                <a:cubicBezTo>
                  <a:pt x="254" y="844"/>
                  <a:pt x="260" y="850"/>
                  <a:pt x="265" y="857"/>
                </a:cubicBezTo>
                <a:lnTo>
                  <a:pt x="265" y="857"/>
                </a:lnTo>
                <a:cubicBezTo>
                  <a:pt x="267" y="859"/>
                  <a:pt x="269" y="860"/>
                  <a:pt x="270" y="862"/>
                </a:cubicBezTo>
                <a:lnTo>
                  <a:pt x="270" y="862"/>
                </a:lnTo>
                <a:cubicBezTo>
                  <a:pt x="277" y="870"/>
                  <a:pt x="285" y="879"/>
                  <a:pt x="293" y="887"/>
                </a:cubicBezTo>
                <a:lnTo>
                  <a:pt x="293" y="887"/>
                </a:lnTo>
                <a:cubicBezTo>
                  <a:pt x="294" y="888"/>
                  <a:pt x="295" y="889"/>
                  <a:pt x="296" y="890"/>
                </a:cubicBezTo>
                <a:lnTo>
                  <a:pt x="296" y="890"/>
                </a:lnTo>
                <a:cubicBezTo>
                  <a:pt x="303" y="897"/>
                  <a:pt x="310" y="904"/>
                  <a:pt x="317" y="910"/>
                </a:cubicBezTo>
                <a:lnTo>
                  <a:pt x="317" y="910"/>
                </a:lnTo>
                <a:cubicBezTo>
                  <a:pt x="319" y="912"/>
                  <a:pt x="321" y="915"/>
                  <a:pt x="323" y="917"/>
                </a:cubicBezTo>
                <a:lnTo>
                  <a:pt x="323" y="917"/>
                </a:lnTo>
                <a:cubicBezTo>
                  <a:pt x="329" y="923"/>
                  <a:pt x="336" y="929"/>
                  <a:pt x="342" y="935"/>
                </a:cubicBezTo>
                <a:lnTo>
                  <a:pt x="342" y="935"/>
                </a:lnTo>
                <a:cubicBezTo>
                  <a:pt x="344" y="937"/>
                  <a:pt x="346" y="939"/>
                  <a:pt x="348" y="941"/>
                </a:cubicBezTo>
                <a:lnTo>
                  <a:pt x="348" y="941"/>
                </a:lnTo>
                <a:cubicBezTo>
                  <a:pt x="357" y="948"/>
                  <a:pt x="365" y="956"/>
                  <a:pt x="373" y="963"/>
                </a:cubicBezTo>
                <a:lnTo>
                  <a:pt x="373" y="963"/>
                </a:lnTo>
                <a:cubicBezTo>
                  <a:pt x="375" y="964"/>
                  <a:pt x="376" y="965"/>
                  <a:pt x="378" y="967"/>
                </a:cubicBezTo>
                <a:lnTo>
                  <a:pt x="378" y="967"/>
                </a:lnTo>
                <a:cubicBezTo>
                  <a:pt x="385" y="973"/>
                  <a:pt x="392" y="979"/>
                  <a:pt x="400" y="985"/>
                </a:cubicBezTo>
                <a:lnTo>
                  <a:pt x="400" y="985"/>
                </a:lnTo>
                <a:cubicBezTo>
                  <a:pt x="403" y="988"/>
                  <a:pt x="405" y="989"/>
                  <a:pt x="408" y="992"/>
                </a:cubicBezTo>
                <a:lnTo>
                  <a:pt x="408" y="992"/>
                </a:lnTo>
                <a:cubicBezTo>
                  <a:pt x="414" y="998"/>
                  <a:pt x="421" y="1002"/>
                  <a:pt x="428" y="1008"/>
                </a:cubicBezTo>
                <a:lnTo>
                  <a:pt x="428" y="1008"/>
                </a:lnTo>
                <a:cubicBezTo>
                  <a:pt x="430" y="1009"/>
                  <a:pt x="431" y="1010"/>
                  <a:pt x="433" y="1011"/>
                </a:cubicBezTo>
                <a:lnTo>
                  <a:pt x="433" y="1011"/>
                </a:lnTo>
                <a:cubicBezTo>
                  <a:pt x="434" y="1012"/>
                  <a:pt x="435" y="1013"/>
                  <a:pt x="436" y="1013"/>
                </a:cubicBezTo>
                <a:lnTo>
                  <a:pt x="436" y="1013"/>
                </a:lnTo>
                <a:cubicBezTo>
                  <a:pt x="437" y="1015"/>
                  <a:pt x="438" y="1015"/>
                  <a:pt x="439" y="1016"/>
                </a:cubicBezTo>
                <a:lnTo>
                  <a:pt x="439" y="1016"/>
                </a:lnTo>
                <a:cubicBezTo>
                  <a:pt x="441" y="1017"/>
                  <a:pt x="443" y="1019"/>
                  <a:pt x="444" y="1020"/>
                </a:cubicBezTo>
                <a:lnTo>
                  <a:pt x="444" y="1020"/>
                </a:lnTo>
                <a:cubicBezTo>
                  <a:pt x="456" y="1029"/>
                  <a:pt x="469" y="1038"/>
                  <a:pt x="481" y="1046"/>
                </a:cubicBezTo>
                <a:lnTo>
                  <a:pt x="481" y="1046"/>
                </a:lnTo>
                <a:cubicBezTo>
                  <a:pt x="484" y="1049"/>
                  <a:pt x="487" y="1051"/>
                  <a:pt x="490" y="1053"/>
                </a:cubicBezTo>
                <a:lnTo>
                  <a:pt x="490" y="1053"/>
                </a:lnTo>
                <a:cubicBezTo>
                  <a:pt x="505" y="1063"/>
                  <a:pt x="519" y="1073"/>
                  <a:pt x="534" y="1082"/>
                </a:cubicBezTo>
                <a:lnTo>
                  <a:pt x="534" y="1082"/>
                </a:lnTo>
                <a:cubicBezTo>
                  <a:pt x="537" y="1084"/>
                  <a:pt x="540" y="1085"/>
                  <a:pt x="543" y="1087"/>
                </a:cubicBezTo>
                <a:lnTo>
                  <a:pt x="543" y="1087"/>
                </a:lnTo>
                <a:cubicBezTo>
                  <a:pt x="556" y="1095"/>
                  <a:pt x="569" y="1103"/>
                  <a:pt x="582" y="1111"/>
                </a:cubicBezTo>
                <a:lnTo>
                  <a:pt x="582" y="1111"/>
                </a:lnTo>
                <a:cubicBezTo>
                  <a:pt x="586" y="1113"/>
                  <a:pt x="589" y="1115"/>
                  <a:pt x="592" y="1117"/>
                </a:cubicBezTo>
                <a:lnTo>
                  <a:pt x="592" y="1117"/>
                </a:lnTo>
                <a:cubicBezTo>
                  <a:pt x="608" y="1126"/>
                  <a:pt x="623" y="1134"/>
                  <a:pt x="639" y="1142"/>
                </a:cubicBezTo>
                <a:lnTo>
                  <a:pt x="639" y="1142"/>
                </a:lnTo>
                <a:cubicBezTo>
                  <a:pt x="643" y="1144"/>
                  <a:pt x="646" y="1146"/>
                  <a:pt x="650" y="1148"/>
                </a:cubicBezTo>
                <a:lnTo>
                  <a:pt x="650" y="1148"/>
                </a:lnTo>
                <a:cubicBezTo>
                  <a:pt x="663" y="1155"/>
                  <a:pt x="677" y="1161"/>
                  <a:pt x="691" y="1168"/>
                </a:cubicBezTo>
                <a:lnTo>
                  <a:pt x="691" y="1168"/>
                </a:lnTo>
                <a:cubicBezTo>
                  <a:pt x="695" y="1170"/>
                  <a:pt x="698" y="1172"/>
                  <a:pt x="702" y="1173"/>
                </a:cubicBezTo>
                <a:lnTo>
                  <a:pt x="702" y="1173"/>
                </a:lnTo>
                <a:cubicBezTo>
                  <a:pt x="704" y="1174"/>
                  <a:pt x="705" y="1175"/>
                  <a:pt x="707" y="1175"/>
                </a:cubicBezTo>
                <a:lnTo>
                  <a:pt x="707" y="1175"/>
                </a:lnTo>
                <a:cubicBezTo>
                  <a:pt x="722" y="1183"/>
                  <a:pt x="737" y="1189"/>
                  <a:pt x="753" y="1195"/>
                </a:cubicBezTo>
                <a:lnTo>
                  <a:pt x="753" y="1195"/>
                </a:lnTo>
                <a:cubicBezTo>
                  <a:pt x="754" y="1196"/>
                  <a:pt x="755" y="1197"/>
                  <a:pt x="756" y="1197"/>
                </a:cubicBezTo>
                <a:lnTo>
                  <a:pt x="756" y="1197"/>
                </a:lnTo>
                <a:lnTo>
                  <a:pt x="756" y="1197"/>
                </a:lnTo>
                <a:cubicBezTo>
                  <a:pt x="772" y="1204"/>
                  <a:pt x="789" y="1211"/>
                  <a:pt x="806" y="1217"/>
                </a:cubicBezTo>
                <a:lnTo>
                  <a:pt x="806" y="1217"/>
                </a:lnTo>
                <a:cubicBezTo>
                  <a:pt x="808" y="1218"/>
                  <a:pt x="810" y="1218"/>
                  <a:pt x="811" y="1219"/>
                </a:cubicBezTo>
                <a:lnTo>
                  <a:pt x="811" y="1219"/>
                </a:lnTo>
                <a:cubicBezTo>
                  <a:pt x="817" y="1221"/>
                  <a:pt x="823" y="1223"/>
                  <a:pt x="829" y="1225"/>
                </a:cubicBezTo>
                <a:lnTo>
                  <a:pt x="829" y="1225"/>
                </a:lnTo>
                <a:cubicBezTo>
                  <a:pt x="839" y="1229"/>
                  <a:pt x="848" y="1232"/>
                  <a:pt x="858" y="1235"/>
                </a:cubicBezTo>
                <a:lnTo>
                  <a:pt x="858" y="1235"/>
                </a:lnTo>
                <a:cubicBezTo>
                  <a:pt x="861" y="1236"/>
                  <a:pt x="864" y="1238"/>
                  <a:pt x="868" y="1239"/>
                </a:cubicBezTo>
                <a:lnTo>
                  <a:pt x="868" y="1239"/>
                </a:lnTo>
                <a:cubicBezTo>
                  <a:pt x="870" y="1240"/>
                  <a:pt x="873" y="1241"/>
                  <a:pt x="875" y="1241"/>
                </a:cubicBezTo>
                <a:lnTo>
                  <a:pt x="875" y="1241"/>
                </a:lnTo>
                <a:cubicBezTo>
                  <a:pt x="886" y="1245"/>
                  <a:pt x="897" y="1249"/>
                  <a:pt x="909" y="1252"/>
                </a:cubicBezTo>
                <a:lnTo>
                  <a:pt x="909" y="1252"/>
                </a:lnTo>
                <a:lnTo>
                  <a:pt x="910" y="1252"/>
                </a:lnTo>
                <a:lnTo>
                  <a:pt x="910" y="1252"/>
                </a:lnTo>
                <a:cubicBezTo>
                  <a:pt x="912" y="1253"/>
                  <a:pt x="913" y="1253"/>
                  <a:pt x="915" y="1254"/>
                </a:cubicBezTo>
                <a:lnTo>
                  <a:pt x="915" y="1254"/>
                </a:lnTo>
                <a:cubicBezTo>
                  <a:pt x="926" y="1257"/>
                  <a:pt x="937" y="1260"/>
                  <a:pt x="948" y="1263"/>
                </a:cubicBezTo>
                <a:lnTo>
                  <a:pt x="948" y="1263"/>
                </a:lnTo>
                <a:cubicBezTo>
                  <a:pt x="950" y="1264"/>
                  <a:pt x="952" y="1265"/>
                  <a:pt x="954" y="1265"/>
                </a:cubicBezTo>
                <a:lnTo>
                  <a:pt x="954" y="1265"/>
                </a:lnTo>
                <a:cubicBezTo>
                  <a:pt x="955" y="1265"/>
                  <a:pt x="957" y="1266"/>
                  <a:pt x="959" y="1266"/>
                </a:cubicBezTo>
                <a:lnTo>
                  <a:pt x="959" y="1266"/>
                </a:lnTo>
                <a:cubicBezTo>
                  <a:pt x="970" y="1269"/>
                  <a:pt x="982" y="1273"/>
                  <a:pt x="993" y="1275"/>
                </a:cubicBezTo>
                <a:lnTo>
                  <a:pt x="993" y="1275"/>
                </a:lnTo>
                <a:cubicBezTo>
                  <a:pt x="995" y="1276"/>
                  <a:pt x="996" y="1276"/>
                  <a:pt x="998" y="1276"/>
                </a:cubicBezTo>
                <a:lnTo>
                  <a:pt x="998" y="1276"/>
                </a:lnTo>
                <a:cubicBezTo>
                  <a:pt x="999" y="1277"/>
                  <a:pt x="999" y="1277"/>
                  <a:pt x="1000" y="1277"/>
                </a:cubicBezTo>
                <a:lnTo>
                  <a:pt x="1000" y="1277"/>
                </a:lnTo>
                <a:cubicBezTo>
                  <a:pt x="1013" y="1280"/>
                  <a:pt x="1027" y="1283"/>
                  <a:pt x="1040" y="1286"/>
                </a:cubicBezTo>
                <a:lnTo>
                  <a:pt x="1040" y="1286"/>
                </a:lnTo>
                <a:cubicBezTo>
                  <a:pt x="1041" y="1287"/>
                  <a:pt x="1042" y="1287"/>
                  <a:pt x="1043" y="1287"/>
                </a:cubicBezTo>
                <a:lnTo>
                  <a:pt x="1043" y="1287"/>
                </a:lnTo>
                <a:cubicBezTo>
                  <a:pt x="1045" y="1287"/>
                  <a:pt x="1047" y="1288"/>
                  <a:pt x="1049" y="1288"/>
                </a:cubicBezTo>
                <a:lnTo>
                  <a:pt x="1049" y="1288"/>
                </a:lnTo>
                <a:cubicBezTo>
                  <a:pt x="1060" y="1290"/>
                  <a:pt x="1071" y="1293"/>
                  <a:pt x="1082" y="1295"/>
                </a:cubicBezTo>
                <a:lnTo>
                  <a:pt x="1082" y="1295"/>
                </a:lnTo>
                <a:cubicBezTo>
                  <a:pt x="1084" y="1295"/>
                  <a:pt x="1086" y="1296"/>
                  <a:pt x="1088" y="1296"/>
                </a:cubicBezTo>
                <a:lnTo>
                  <a:pt x="1088" y="1296"/>
                </a:lnTo>
                <a:cubicBezTo>
                  <a:pt x="1090" y="1297"/>
                  <a:pt x="1091" y="1297"/>
                  <a:pt x="1093" y="1297"/>
                </a:cubicBezTo>
                <a:lnTo>
                  <a:pt x="1093" y="1297"/>
                </a:lnTo>
                <a:cubicBezTo>
                  <a:pt x="1104" y="1299"/>
                  <a:pt x="1114" y="1301"/>
                  <a:pt x="1125" y="1303"/>
                </a:cubicBezTo>
                <a:lnTo>
                  <a:pt x="1125" y="1303"/>
                </a:lnTo>
                <a:cubicBezTo>
                  <a:pt x="1127" y="1303"/>
                  <a:pt x="1128" y="1303"/>
                  <a:pt x="1130" y="1303"/>
                </a:cubicBezTo>
                <a:lnTo>
                  <a:pt x="1130" y="1303"/>
                </a:lnTo>
                <a:cubicBezTo>
                  <a:pt x="1131" y="1303"/>
                  <a:pt x="1131" y="1303"/>
                  <a:pt x="1131" y="1303"/>
                </a:cubicBezTo>
                <a:lnTo>
                  <a:pt x="1131" y="1303"/>
                </a:lnTo>
                <a:cubicBezTo>
                  <a:pt x="1144" y="1306"/>
                  <a:pt x="1157" y="1308"/>
                  <a:pt x="1171" y="1309"/>
                </a:cubicBezTo>
                <a:lnTo>
                  <a:pt x="1171" y="1309"/>
                </a:lnTo>
                <a:cubicBezTo>
                  <a:pt x="1172" y="1309"/>
                  <a:pt x="1172" y="1309"/>
                  <a:pt x="1172" y="1309"/>
                </a:cubicBezTo>
                <a:lnTo>
                  <a:pt x="1172" y="1309"/>
                </a:lnTo>
                <a:cubicBezTo>
                  <a:pt x="1174" y="1310"/>
                  <a:pt x="1176" y="1310"/>
                  <a:pt x="1177" y="1310"/>
                </a:cubicBezTo>
                <a:lnTo>
                  <a:pt x="1177" y="1310"/>
                </a:lnTo>
                <a:cubicBezTo>
                  <a:pt x="1188" y="1312"/>
                  <a:pt x="1199" y="1313"/>
                  <a:pt x="1210" y="1314"/>
                </a:cubicBezTo>
                <a:lnTo>
                  <a:pt x="1210" y="1314"/>
                </a:lnTo>
                <a:cubicBezTo>
                  <a:pt x="1212" y="1314"/>
                  <a:pt x="1213" y="1315"/>
                  <a:pt x="1215" y="1315"/>
                </a:cubicBezTo>
                <a:lnTo>
                  <a:pt x="1215" y="1315"/>
                </a:lnTo>
                <a:cubicBezTo>
                  <a:pt x="1217" y="1315"/>
                  <a:pt x="1219" y="1315"/>
                  <a:pt x="1222" y="1315"/>
                </a:cubicBezTo>
                <a:lnTo>
                  <a:pt x="1222" y="1315"/>
                </a:lnTo>
                <a:cubicBezTo>
                  <a:pt x="1231" y="1316"/>
                  <a:pt x="1241" y="1317"/>
                  <a:pt x="1250" y="1319"/>
                </a:cubicBezTo>
                <a:lnTo>
                  <a:pt x="1250" y="1319"/>
                </a:lnTo>
                <a:cubicBezTo>
                  <a:pt x="1253" y="1319"/>
                  <a:pt x="1255" y="1319"/>
                  <a:pt x="1258" y="1319"/>
                </a:cubicBezTo>
                <a:lnTo>
                  <a:pt x="1258" y="1319"/>
                </a:lnTo>
                <a:cubicBezTo>
                  <a:pt x="1259" y="1319"/>
                  <a:pt x="1261" y="1319"/>
                  <a:pt x="1263" y="1320"/>
                </a:cubicBezTo>
                <a:lnTo>
                  <a:pt x="1263" y="1320"/>
                </a:lnTo>
                <a:cubicBezTo>
                  <a:pt x="1270" y="1320"/>
                  <a:pt x="1278" y="1321"/>
                  <a:pt x="1286" y="1321"/>
                </a:cubicBezTo>
                <a:lnTo>
                  <a:pt x="1286" y="1321"/>
                </a:lnTo>
                <a:cubicBezTo>
                  <a:pt x="1289" y="1321"/>
                  <a:pt x="1292" y="1321"/>
                  <a:pt x="1296" y="1322"/>
                </a:cubicBezTo>
                <a:lnTo>
                  <a:pt x="1296" y="1322"/>
                </a:lnTo>
                <a:cubicBezTo>
                  <a:pt x="1297" y="1322"/>
                  <a:pt x="1298" y="1322"/>
                  <a:pt x="1300" y="1322"/>
                </a:cubicBezTo>
                <a:lnTo>
                  <a:pt x="1300" y="1322"/>
                </a:lnTo>
                <a:cubicBezTo>
                  <a:pt x="1307" y="1323"/>
                  <a:pt x="1315" y="1323"/>
                  <a:pt x="1323" y="1323"/>
                </a:cubicBezTo>
                <a:lnTo>
                  <a:pt x="1323" y="1323"/>
                </a:lnTo>
                <a:cubicBezTo>
                  <a:pt x="1327" y="1323"/>
                  <a:pt x="1330" y="1324"/>
                  <a:pt x="1333" y="1324"/>
                </a:cubicBezTo>
                <a:lnTo>
                  <a:pt x="1333" y="1324"/>
                </a:lnTo>
                <a:cubicBezTo>
                  <a:pt x="1335" y="1324"/>
                  <a:pt x="1335" y="1324"/>
                  <a:pt x="1337" y="1324"/>
                </a:cubicBezTo>
                <a:lnTo>
                  <a:pt x="1337" y="1324"/>
                </a:lnTo>
                <a:cubicBezTo>
                  <a:pt x="1345" y="1325"/>
                  <a:pt x="1353" y="1325"/>
                  <a:pt x="1362" y="1325"/>
                </a:cubicBezTo>
                <a:lnTo>
                  <a:pt x="1362" y="1325"/>
                </a:lnTo>
                <a:cubicBezTo>
                  <a:pt x="1365" y="1325"/>
                  <a:pt x="1368" y="1325"/>
                  <a:pt x="1372" y="1325"/>
                </a:cubicBezTo>
                <a:lnTo>
                  <a:pt x="1372" y="1325"/>
                </a:lnTo>
                <a:lnTo>
                  <a:pt x="1373" y="1325"/>
                </a:lnTo>
                <a:lnTo>
                  <a:pt x="1373" y="1325"/>
                </a:lnTo>
                <a:cubicBezTo>
                  <a:pt x="1385" y="1326"/>
                  <a:pt x="1398" y="1326"/>
                  <a:pt x="1411" y="1326"/>
                </a:cubicBezTo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6" name="Freeform 90">
            <a:extLst>
              <a:ext uri="{FF2B5EF4-FFF2-40B4-BE49-F238E27FC236}">
                <a16:creationId xmlns:a16="http://schemas.microsoft.com/office/drawing/2014/main" id="{D8D705C9-1AA7-C045-AAA6-F117313A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3" y="6550237"/>
            <a:ext cx="13147212" cy="4477112"/>
          </a:xfrm>
          <a:custGeom>
            <a:avLst/>
            <a:gdLst>
              <a:gd name="T0" fmla="*/ 8387 w 13468"/>
              <a:gd name="T1" fmla="*/ 2582 h 4585"/>
              <a:gd name="T2" fmla="*/ 11432 w 13468"/>
              <a:gd name="T3" fmla="*/ 2270 h 4585"/>
              <a:gd name="T4" fmla="*/ 11502 w 13468"/>
              <a:gd name="T5" fmla="*/ 2269 h 4585"/>
              <a:gd name="T6" fmla="*/ 11558 w 13468"/>
              <a:gd name="T7" fmla="*/ 2266 h 4585"/>
              <a:gd name="T8" fmla="*/ 11614 w 13468"/>
              <a:gd name="T9" fmla="*/ 2261 h 4585"/>
              <a:gd name="T10" fmla="*/ 11664 w 13468"/>
              <a:gd name="T11" fmla="*/ 2254 h 4585"/>
              <a:gd name="T12" fmla="*/ 11679 w 13468"/>
              <a:gd name="T13" fmla="*/ 2252 h 4585"/>
              <a:gd name="T14" fmla="*/ 11728 w 13468"/>
              <a:gd name="T15" fmla="*/ 2245 h 4585"/>
              <a:gd name="T16" fmla="*/ 11773 w 13468"/>
              <a:gd name="T17" fmla="*/ 2235 h 4585"/>
              <a:gd name="T18" fmla="*/ 11786 w 13468"/>
              <a:gd name="T19" fmla="*/ 2232 h 4585"/>
              <a:gd name="T20" fmla="*/ 11844 w 13468"/>
              <a:gd name="T21" fmla="*/ 2218 h 4585"/>
              <a:gd name="T22" fmla="*/ 11877 w 13468"/>
              <a:gd name="T23" fmla="*/ 2208 h 4585"/>
              <a:gd name="T24" fmla="*/ 11917 w 13468"/>
              <a:gd name="T25" fmla="*/ 2194 h 4585"/>
              <a:gd name="T26" fmla="*/ 11951 w 13468"/>
              <a:gd name="T27" fmla="*/ 2182 h 4585"/>
              <a:gd name="T28" fmla="*/ 11983 w 13468"/>
              <a:gd name="T29" fmla="*/ 2168 h 4585"/>
              <a:gd name="T30" fmla="*/ 12014 w 13468"/>
              <a:gd name="T31" fmla="*/ 2153 h 4585"/>
              <a:gd name="T32" fmla="*/ 12042 w 13468"/>
              <a:gd name="T33" fmla="*/ 2140 h 4585"/>
              <a:gd name="T34" fmla="*/ 12072 w 13468"/>
              <a:gd name="T35" fmla="*/ 2123 h 4585"/>
              <a:gd name="T36" fmla="*/ 12079 w 13468"/>
              <a:gd name="T37" fmla="*/ 2118 h 4585"/>
              <a:gd name="T38" fmla="*/ 12099 w 13468"/>
              <a:gd name="T39" fmla="*/ 2105 h 4585"/>
              <a:gd name="T40" fmla="*/ 12125 w 13468"/>
              <a:gd name="T41" fmla="*/ 2089 h 4585"/>
              <a:gd name="T42" fmla="*/ 12149 w 13468"/>
              <a:gd name="T43" fmla="*/ 2070 h 4585"/>
              <a:gd name="T44" fmla="*/ 12172 w 13468"/>
              <a:gd name="T45" fmla="*/ 2051 h 4585"/>
              <a:gd name="T46" fmla="*/ 12193 w 13468"/>
              <a:gd name="T47" fmla="*/ 2032 h 4585"/>
              <a:gd name="T48" fmla="*/ 12214 w 13468"/>
              <a:gd name="T49" fmla="*/ 2010 h 4585"/>
              <a:gd name="T50" fmla="*/ 12221 w 13468"/>
              <a:gd name="T51" fmla="*/ 2003 h 4585"/>
              <a:gd name="T52" fmla="*/ 12236 w 13468"/>
              <a:gd name="T53" fmla="*/ 1985 h 4585"/>
              <a:gd name="T54" fmla="*/ 12254 w 13468"/>
              <a:gd name="T55" fmla="*/ 1963 h 4585"/>
              <a:gd name="T56" fmla="*/ 12259 w 13468"/>
              <a:gd name="T57" fmla="*/ 1955 h 4585"/>
              <a:gd name="T58" fmla="*/ 12274 w 13468"/>
              <a:gd name="T59" fmla="*/ 1931 h 4585"/>
              <a:gd name="T60" fmla="*/ 12287 w 13468"/>
              <a:gd name="T61" fmla="*/ 1908 h 4585"/>
              <a:gd name="T62" fmla="*/ 12299 w 13468"/>
              <a:gd name="T63" fmla="*/ 1882 h 4585"/>
              <a:gd name="T64" fmla="*/ 12309 w 13468"/>
              <a:gd name="T65" fmla="*/ 1858 h 4585"/>
              <a:gd name="T66" fmla="*/ 12273 w 13468"/>
              <a:gd name="T67" fmla="*/ 1513 h 4585"/>
              <a:gd name="T68" fmla="*/ 11578 w 13468"/>
              <a:gd name="T69" fmla="*/ 310 h 4585"/>
              <a:gd name="T70" fmla="*/ 10933 w 13468"/>
              <a:gd name="T71" fmla="*/ 39 h 4585"/>
              <a:gd name="T72" fmla="*/ 4838 w 13468"/>
              <a:gd name="T73" fmla="*/ 0 h 4585"/>
              <a:gd name="T74" fmla="*/ 4102 w 13468"/>
              <a:gd name="T75" fmla="*/ 145 h 4585"/>
              <a:gd name="T76" fmla="*/ 3263 w 13468"/>
              <a:gd name="T77" fmla="*/ 1307 h 4585"/>
              <a:gd name="T78" fmla="*/ 3174 w 13468"/>
              <a:gd name="T79" fmla="*/ 2270 h 4585"/>
              <a:gd name="T80" fmla="*/ 4126 w 13468"/>
              <a:gd name="T81" fmla="*/ 2035 h 4585"/>
              <a:gd name="T82" fmla="*/ 4904 w 13468"/>
              <a:gd name="T83" fmla="*/ 691 h 4585"/>
              <a:gd name="T84" fmla="*/ 9336 w 13468"/>
              <a:gd name="T85" fmla="*/ 1307 h 4585"/>
              <a:gd name="T86" fmla="*/ 7517 w 13468"/>
              <a:gd name="T87" fmla="*/ 1360 h 4585"/>
              <a:gd name="T88" fmla="*/ 6896 w 13468"/>
              <a:gd name="T89" fmla="*/ 1735 h 4585"/>
              <a:gd name="T90" fmla="*/ 6746 w 13468"/>
              <a:gd name="T91" fmla="*/ 3867 h 4585"/>
              <a:gd name="T92" fmla="*/ 7503 w 13468"/>
              <a:gd name="T93" fmla="*/ 4487 h 4585"/>
              <a:gd name="T94" fmla="*/ 12721 w 13468"/>
              <a:gd name="T95" fmla="*/ 3153 h 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468" h="4585">
                <a:moveTo>
                  <a:pt x="12721" y="3153"/>
                </a:moveTo>
                <a:lnTo>
                  <a:pt x="10105" y="3153"/>
                </a:lnTo>
                <a:lnTo>
                  <a:pt x="8434" y="3153"/>
                </a:lnTo>
                <a:lnTo>
                  <a:pt x="8387" y="2582"/>
                </a:lnTo>
                <a:lnTo>
                  <a:pt x="8362" y="2270"/>
                </a:lnTo>
                <a:lnTo>
                  <a:pt x="9897" y="2270"/>
                </a:lnTo>
                <a:lnTo>
                  <a:pt x="9897" y="2270"/>
                </a:lnTo>
                <a:lnTo>
                  <a:pt x="11432" y="2270"/>
                </a:lnTo>
                <a:lnTo>
                  <a:pt x="11432" y="2270"/>
                </a:lnTo>
                <a:cubicBezTo>
                  <a:pt x="11451" y="2270"/>
                  <a:pt x="11469" y="2270"/>
                  <a:pt x="11488" y="2269"/>
                </a:cubicBezTo>
                <a:lnTo>
                  <a:pt x="11488" y="2269"/>
                </a:lnTo>
                <a:cubicBezTo>
                  <a:pt x="11493" y="2269"/>
                  <a:pt x="11498" y="2269"/>
                  <a:pt x="11502" y="2269"/>
                </a:cubicBezTo>
                <a:lnTo>
                  <a:pt x="11502" y="2269"/>
                </a:lnTo>
                <a:cubicBezTo>
                  <a:pt x="11518" y="2268"/>
                  <a:pt x="11534" y="2267"/>
                  <a:pt x="11550" y="2267"/>
                </a:cubicBezTo>
                <a:lnTo>
                  <a:pt x="11550" y="2267"/>
                </a:lnTo>
                <a:cubicBezTo>
                  <a:pt x="11552" y="2266"/>
                  <a:pt x="11554" y="2266"/>
                  <a:pt x="11558" y="2266"/>
                </a:cubicBezTo>
                <a:lnTo>
                  <a:pt x="11558" y="2266"/>
                </a:lnTo>
                <a:cubicBezTo>
                  <a:pt x="11574" y="2265"/>
                  <a:pt x="11591" y="2263"/>
                  <a:pt x="11607" y="2262"/>
                </a:cubicBezTo>
                <a:lnTo>
                  <a:pt x="11607" y="2262"/>
                </a:lnTo>
                <a:cubicBezTo>
                  <a:pt x="11610" y="2261"/>
                  <a:pt x="11611" y="2261"/>
                  <a:pt x="11614" y="2261"/>
                </a:cubicBezTo>
                <a:lnTo>
                  <a:pt x="11614" y="2261"/>
                </a:lnTo>
                <a:cubicBezTo>
                  <a:pt x="11617" y="2261"/>
                  <a:pt x="11620" y="2260"/>
                  <a:pt x="11623" y="2260"/>
                </a:cubicBezTo>
                <a:lnTo>
                  <a:pt x="11623" y="2260"/>
                </a:lnTo>
                <a:cubicBezTo>
                  <a:pt x="11637" y="2258"/>
                  <a:pt x="11651" y="2257"/>
                  <a:pt x="11664" y="2254"/>
                </a:cubicBezTo>
                <a:lnTo>
                  <a:pt x="11664" y="2254"/>
                </a:lnTo>
                <a:cubicBezTo>
                  <a:pt x="11667" y="2254"/>
                  <a:pt x="11670" y="2254"/>
                  <a:pt x="11673" y="2253"/>
                </a:cubicBezTo>
                <a:lnTo>
                  <a:pt x="11673" y="2253"/>
                </a:lnTo>
                <a:cubicBezTo>
                  <a:pt x="11675" y="2253"/>
                  <a:pt x="11677" y="2252"/>
                  <a:pt x="11679" y="2252"/>
                </a:cubicBezTo>
                <a:lnTo>
                  <a:pt x="11679" y="2252"/>
                </a:lnTo>
                <a:cubicBezTo>
                  <a:pt x="11693" y="2251"/>
                  <a:pt x="11707" y="2248"/>
                  <a:pt x="11720" y="2246"/>
                </a:cubicBezTo>
                <a:lnTo>
                  <a:pt x="11720" y="2246"/>
                </a:lnTo>
                <a:cubicBezTo>
                  <a:pt x="11723" y="2245"/>
                  <a:pt x="11725" y="2245"/>
                  <a:pt x="11728" y="2245"/>
                </a:cubicBezTo>
                <a:lnTo>
                  <a:pt x="11728" y="2245"/>
                </a:lnTo>
                <a:cubicBezTo>
                  <a:pt x="11731" y="2244"/>
                  <a:pt x="11733" y="2244"/>
                  <a:pt x="11736" y="2243"/>
                </a:cubicBezTo>
                <a:lnTo>
                  <a:pt x="11736" y="2243"/>
                </a:lnTo>
                <a:cubicBezTo>
                  <a:pt x="11748" y="2240"/>
                  <a:pt x="11761" y="2238"/>
                  <a:pt x="11773" y="2235"/>
                </a:cubicBezTo>
                <a:lnTo>
                  <a:pt x="11773" y="2235"/>
                </a:lnTo>
                <a:cubicBezTo>
                  <a:pt x="11774" y="2235"/>
                  <a:pt x="11774" y="2235"/>
                  <a:pt x="11774" y="2235"/>
                </a:cubicBezTo>
                <a:lnTo>
                  <a:pt x="11774" y="2235"/>
                </a:lnTo>
                <a:cubicBezTo>
                  <a:pt x="11778" y="2234"/>
                  <a:pt x="11782" y="2234"/>
                  <a:pt x="11786" y="2232"/>
                </a:cubicBezTo>
                <a:lnTo>
                  <a:pt x="11786" y="2232"/>
                </a:lnTo>
                <a:cubicBezTo>
                  <a:pt x="11800" y="2229"/>
                  <a:pt x="11816" y="2226"/>
                  <a:pt x="11830" y="2221"/>
                </a:cubicBezTo>
                <a:lnTo>
                  <a:pt x="11830" y="2221"/>
                </a:lnTo>
                <a:cubicBezTo>
                  <a:pt x="11835" y="2220"/>
                  <a:pt x="11839" y="2219"/>
                  <a:pt x="11844" y="2218"/>
                </a:cubicBezTo>
                <a:lnTo>
                  <a:pt x="11844" y="2218"/>
                </a:lnTo>
                <a:cubicBezTo>
                  <a:pt x="11854" y="2215"/>
                  <a:pt x="11865" y="2211"/>
                  <a:pt x="11876" y="2208"/>
                </a:cubicBezTo>
                <a:lnTo>
                  <a:pt x="11876" y="2208"/>
                </a:lnTo>
                <a:lnTo>
                  <a:pt x="11877" y="2208"/>
                </a:lnTo>
                <a:lnTo>
                  <a:pt x="11877" y="2208"/>
                </a:lnTo>
                <a:cubicBezTo>
                  <a:pt x="11886" y="2205"/>
                  <a:pt x="11895" y="2202"/>
                  <a:pt x="11903" y="2199"/>
                </a:cubicBezTo>
                <a:lnTo>
                  <a:pt x="11903" y="2199"/>
                </a:lnTo>
                <a:cubicBezTo>
                  <a:pt x="11908" y="2198"/>
                  <a:pt x="11912" y="2196"/>
                  <a:pt x="11917" y="2194"/>
                </a:cubicBezTo>
                <a:lnTo>
                  <a:pt x="11917" y="2194"/>
                </a:lnTo>
                <a:cubicBezTo>
                  <a:pt x="11924" y="2192"/>
                  <a:pt x="11931" y="2189"/>
                  <a:pt x="11937" y="2187"/>
                </a:cubicBezTo>
                <a:lnTo>
                  <a:pt x="11937" y="2187"/>
                </a:lnTo>
                <a:cubicBezTo>
                  <a:pt x="11942" y="2185"/>
                  <a:pt x="11946" y="2183"/>
                  <a:pt x="11951" y="2182"/>
                </a:cubicBezTo>
                <a:lnTo>
                  <a:pt x="11951" y="2182"/>
                </a:lnTo>
                <a:cubicBezTo>
                  <a:pt x="11958" y="2179"/>
                  <a:pt x="11964" y="2176"/>
                  <a:pt x="11971" y="2174"/>
                </a:cubicBezTo>
                <a:lnTo>
                  <a:pt x="11971" y="2174"/>
                </a:lnTo>
                <a:cubicBezTo>
                  <a:pt x="11975" y="2172"/>
                  <a:pt x="11979" y="2170"/>
                  <a:pt x="11983" y="2168"/>
                </a:cubicBezTo>
                <a:lnTo>
                  <a:pt x="11983" y="2168"/>
                </a:lnTo>
                <a:cubicBezTo>
                  <a:pt x="11990" y="2165"/>
                  <a:pt x="11997" y="2162"/>
                  <a:pt x="12003" y="2159"/>
                </a:cubicBezTo>
                <a:lnTo>
                  <a:pt x="12003" y="2159"/>
                </a:lnTo>
                <a:cubicBezTo>
                  <a:pt x="12007" y="2157"/>
                  <a:pt x="12011" y="2155"/>
                  <a:pt x="12014" y="2153"/>
                </a:cubicBezTo>
                <a:lnTo>
                  <a:pt x="12014" y="2153"/>
                </a:lnTo>
                <a:cubicBezTo>
                  <a:pt x="12023" y="2150"/>
                  <a:pt x="12030" y="2146"/>
                  <a:pt x="12037" y="2142"/>
                </a:cubicBezTo>
                <a:lnTo>
                  <a:pt x="12037" y="2142"/>
                </a:lnTo>
                <a:cubicBezTo>
                  <a:pt x="12039" y="2141"/>
                  <a:pt x="12040" y="2141"/>
                  <a:pt x="12042" y="2140"/>
                </a:cubicBezTo>
                <a:lnTo>
                  <a:pt x="12042" y="2140"/>
                </a:lnTo>
                <a:cubicBezTo>
                  <a:pt x="12043" y="2139"/>
                  <a:pt x="12045" y="2138"/>
                  <a:pt x="12046" y="2137"/>
                </a:cubicBezTo>
                <a:lnTo>
                  <a:pt x="12046" y="2137"/>
                </a:lnTo>
                <a:cubicBezTo>
                  <a:pt x="12056" y="2132"/>
                  <a:pt x="12064" y="2128"/>
                  <a:pt x="12072" y="2123"/>
                </a:cubicBezTo>
                <a:lnTo>
                  <a:pt x="12072" y="2123"/>
                </a:lnTo>
                <a:cubicBezTo>
                  <a:pt x="12072" y="2122"/>
                  <a:pt x="12072" y="2122"/>
                  <a:pt x="12073" y="2122"/>
                </a:cubicBezTo>
                <a:lnTo>
                  <a:pt x="12073" y="2122"/>
                </a:lnTo>
                <a:cubicBezTo>
                  <a:pt x="12074" y="2121"/>
                  <a:pt x="12077" y="2120"/>
                  <a:pt x="12079" y="2118"/>
                </a:cubicBezTo>
                <a:lnTo>
                  <a:pt x="12079" y="2118"/>
                </a:lnTo>
                <a:cubicBezTo>
                  <a:pt x="12086" y="2114"/>
                  <a:pt x="12092" y="2110"/>
                  <a:pt x="12099" y="2106"/>
                </a:cubicBezTo>
                <a:lnTo>
                  <a:pt x="12099" y="2106"/>
                </a:lnTo>
                <a:cubicBezTo>
                  <a:pt x="12099" y="2106"/>
                  <a:pt x="12099" y="2106"/>
                  <a:pt x="12099" y="2105"/>
                </a:cubicBezTo>
                <a:lnTo>
                  <a:pt x="12099" y="2105"/>
                </a:lnTo>
                <a:cubicBezTo>
                  <a:pt x="12103" y="2103"/>
                  <a:pt x="12106" y="2101"/>
                  <a:pt x="12109" y="2100"/>
                </a:cubicBezTo>
                <a:lnTo>
                  <a:pt x="12109" y="2100"/>
                </a:lnTo>
                <a:cubicBezTo>
                  <a:pt x="12114" y="2096"/>
                  <a:pt x="12120" y="2092"/>
                  <a:pt x="12125" y="2089"/>
                </a:cubicBezTo>
                <a:lnTo>
                  <a:pt x="12125" y="2089"/>
                </a:lnTo>
                <a:cubicBezTo>
                  <a:pt x="12128" y="2086"/>
                  <a:pt x="12131" y="2084"/>
                  <a:pt x="12134" y="2081"/>
                </a:cubicBezTo>
                <a:lnTo>
                  <a:pt x="12134" y="2081"/>
                </a:lnTo>
                <a:cubicBezTo>
                  <a:pt x="12139" y="2078"/>
                  <a:pt x="12144" y="2074"/>
                  <a:pt x="12149" y="2070"/>
                </a:cubicBezTo>
                <a:lnTo>
                  <a:pt x="12149" y="2070"/>
                </a:lnTo>
                <a:cubicBezTo>
                  <a:pt x="12152" y="2068"/>
                  <a:pt x="12155" y="2066"/>
                  <a:pt x="12158" y="2062"/>
                </a:cubicBezTo>
                <a:lnTo>
                  <a:pt x="12158" y="2062"/>
                </a:lnTo>
                <a:cubicBezTo>
                  <a:pt x="12163" y="2059"/>
                  <a:pt x="12167" y="2055"/>
                  <a:pt x="12172" y="2051"/>
                </a:cubicBezTo>
                <a:lnTo>
                  <a:pt x="12172" y="2051"/>
                </a:lnTo>
                <a:cubicBezTo>
                  <a:pt x="12175" y="2049"/>
                  <a:pt x="12178" y="2046"/>
                  <a:pt x="12181" y="2043"/>
                </a:cubicBezTo>
                <a:lnTo>
                  <a:pt x="12181" y="2043"/>
                </a:lnTo>
                <a:cubicBezTo>
                  <a:pt x="12185" y="2040"/>
                  <a:pt x="12189" y="2035"/>
                  <a:pt x="12193" y="2032"/>
                </a:cubicBezTo>
                <a:lnTo>
                  <a:pt x="12193" y="2032"/>
                </a:lnTo>
                <a:cubicBezTo>
                  <a:pt x="12196" y="2029"/>
                  <a:pt x="12199" y="2026"/>
                  <a:pt x="12202" y="2024"/>
                </a:cubicBezTo>
                <a:lnTo>
                  <a:pt x="12202" y="2024"/>
                </a:lnTo>
                <a:cubicBezTo>
                  <a:pt x="12206" y="2020"/>
                  <a:pt x="12210" y="2015"/>
                  <a:pt x="12214" y="2010"/>
                </a:cubicBezTo>
                <a:lnTo>
                  <a:pt x="12214" y="2010"/>
                </a:lnTo>
                <a:cubicBezTo>
                  <a:pt x="12216" y="2009"/>
                  <a:pt x="12218" y="2007"/>
                  <a:pt x="12220" y="2004"/>
                </a:cubicBezTo>
                <a:lnTo>
                  <a:pt x="12220" y="2004"/>
                </a:lnTo>
                <a:cubicBezTo>
                  <a:pt x="12221" y="2004"/>
                  <a:pt x="12221" y="2003"/>
                  <a:pt x="12221" y="2003"/>
                </a:cubicBezTo>
                <a:lnTo>
                  <a:pt x="12221" y="2003"/>
                </a:lnTo>
                <a:cubicBezTo>
                  <a:pt x="12227" y="1997"/>
                  <a:pt x="12231" y="1991"/>
                  <a:pt x="12236" y="1985"/>
                </a:cubicBezTo>
                <a:lnTo>
                  <a:pt x="12236" y="1985"/>
                </a:lnTo>
                <a:lnTo>
                  <a:pt x="12236" y="1985"/>
                </a:lnTo>
                <a:lnTo>
                  <a:pt x="12236" y="1985"/>
                </a:lnTo>
                <a:cubicBezTo>
                  <a:pt x="12237" y="1984"/>
                  <a:pt x="12238" y="1983"/>
                  <a:pt x="12239" y="1982"/>
                </a:cubicBezTo>
                <a:lnTo>
                  <a:pt x="12239" y="1982"/>
                </a:lnTo>
                <a:cubicBezTo>
                  <a:pt x="12244" y="1975"/>
                  <a:pt x="12249" y="1969"/>
                  <a:pt x="12254" y="1963"/>
                </a:cubicBezTo>
                <a:lnTo>
                  <a:pt x="12254" y="1963"/>
                </a:lnTo>
                <a:cubicBezTo>
                  <a:pt x="12254" y="1962"/>
                  <a:pt x="12255" y="1961"/>
                  <a:pt x="12255" y="1960"/>
                </a:cubicBezTo>
                <a:lnTo>
                  <a:pt x="12255" y="1960"/>
                </a:lnTo>
                <a:cubicBezTo>
                  <a:pt x="12257" y="1958"/>
                  <a:pt x="12258" y="1957"/>
                  <a:pt x="12259" y="1955"/>
                </a:cubicBezTo>
                <a:lnTo>
                  <a:pt x="12259" y="1955"/>
                </a:lnTo>
                <a:cubicBezTo>
                  <a:pt x="12262" y="1950"/>
                  <a:pt x="12266" y="1945"/>
                  <a:pt x="12269" y="1940"/>
                </a:cubicBezTo>
                <a:lnTo>
                  <a:pt x="12269" y="1940"/>
                </a:lnTo>
                <a:cubicBezTo>
                  <a:pt x="12271" y="1937"/>
                  <a:pt x="12272" y="1934"/>
                  <a:pt x="12274" y="1931"/>
                </a:cubicBezTo>
                <a:lnTo>
                  <a:pt x="12274" y="1931"/>
                </a:lnTo>
                <a:cubicBezTo>
                  <a:pt x="12277" y="1927"/>
                  <a:pt x="12279" y="1922"/>
                  <a:pt x="12282" y="1917"/>
                </a:cubicBezTo>
                <a:lnTo>
                  <a:pt x="12282" y="1917"/>
                </a:lnTo>
                <a:cubicBezTo>
                  <a:pt x="12283" y="1914"/>
                  <a:pt x="12286" y="1911"/>
                  <a:pt x="12287" y="1908"/>
                </a:cubicBezTo>
                <a:lnTo>
                  <a:pt x="12287" y="1908"/>
                </a:lnTo>
                <a:cubicBezTo>
                  <a:pt x="12289" y="1903"/>
                  <a:pt x="12292" y="1899"/>
                  <a:pt x="12293" y="1894"/>
                </a:cubicBezTo>
                <a:lnTo>
                  <a:pt x="12293" y="1894"/>
                </a:lnTo>
                <a:cubicBezTo>
                  <a:pt x="12296" y="1890"/>
                  <a:pt x="12298" y="1886"/>
                  <a:pt x="12299" y="1882"/>
                </a:cubicBezTo>
                <a:lnTo>
                  <a:pt x="12299" y="1882"/>
                </a:lnTo>
                <a:cubicBezTo>
                  <a:pt x="12300" y="1880"/>
                  <a:pt x="12301" y="1879"/>
                  <a:pt x="12301" y="1878"/>
                </a:cubicBezTo>
                <a:lnTo>
                  <a:pt x="12301" y="1878"/>
                </a:lnTo>
                <a:cubicBezTo>
                  <a:pt x="12304" y="1871"/>
                  <a:pt x="12306" y="1864"/>
                  <a:pt x="12309" y="1858"/>
                </a:cubicBezTo>
                <a:lnTo>
                  <a:pt x="12309" y="1858"/>
                </a:lnTo>
                <a:cubicBezTo>
                  <a:pt x="12316" y="1837"/>
                  <a:pt x="12322" y="1815"/>
                  <a:pt x="12325" y="1793"/>
                </a:cubicBezTo>
                <a:lnTo>
                  <a:pt x="12325" y="1793"/>
                </a:lnTo>
                <a:cubicBezTo>
                  <a:pt x="12340" y="1705"/>
                  <a:pt x="12323" y="1610"/>
                  <a:pt x="12273" y="1513"/>
                </a:cubicBezTo>
                <a:lnTo>
                  <a:pt x="11764" y="521"/>
                </a:lnTo>
                <a:lnTo>
                  <a:pt x="11764" y="521"/>
                </a:lnTo>
                <a:cubicBezTo>
                  <a:pt x="11725" y="445"/>
                  <a:pt x="11661" y="374"/>
                  <a:pt x="11578" y="310"/>
                </a:cubicBezTo>
                <a:lnTo>
                  <a:pt x="11578" y="310"/>
                </a:lnTo>
                <a:cubicBezTo>
                  <a:pt x="11496" y="248"/>
                  <a:pt x="11397" y="192"/>
                  <a:pt x="11287" y="145"/>
                </a:cubicBezTo>
                <a:lnTo>
                  <a:pt x="11287" y="145"/>
                </a:lnTo>
                <a:cubicBezTo>
                  <a:pt x="11179" y="100"/>
                  <a:pt x="11059" y="63"/>
                  <a:pt x="10933" y="39"/>
                </a:cubicBezTo>
                <a:lnTo>
                  <a:pt x="10933" y="39"/>
                </a:lnTo>
                <a:cubicBezTo>
                  <a:pt x="10808" y="13"/>
                  <a:pt x="10678" y="0"/>
                  <a:pt x="10547" y="0"/>
                </a:cubicBezTo>
                <a:lnTo>
                  <a:pt x="9076" y="0"/>
                </a:lnTo>
                <a:lnTo>
                  <a:pt x="4838" y="0"/>
                </a:lnTo>
                <a:lnTo>
                  <a:pt x="4838" y="0"/>
                </a:lnTo>
                <a:cubicBezTo>
                  <a:pt x="4707" y="0"/>
                  <a:pt x="4577" y="13"/>
                  <a:pt x="4453" y="39"/>
                </a:cubicBezTo>
                <a:lnTo>
                  <a:pt x="4453" y="39"/>
                </a:lnTo>
                <a:cubicBezTo>
                  <a:pt x="4329" y="63"/>
                  <a:pt x="4210" y="100"/>
                  <a:pt x="4102" y="145"/>
                </a:cubicBezTo>
                <a:lnTo>
                  <a:pt x="4102" y="145"/>
                </a:lnTo>
                <a:cubicBezTo>
                  <a:pt x="3994" y="192"/>
                  <a:pt x="3897" y="248"/>
                  <a:pt x="3818" y="310"/>
                </a:cubicBezTo>
                <a:lnTo>
                  <a:pt x="3818" y="310"/>
                </a:lnTo>
                <a:cubicBezTo>
                  <a:pt x="3738" y="374"/>
                  <a:pt x="3676" y="445"/>
                  <a:pt x="3639" y="521"/>
                </a:cubicBezTo>
                <a:lnTo>
                  <a:pt x="3263" y="1307"/>
                </a:lnTo>
                <a:lnTo>
                  <a:pt x="0" y="1307"/>
                </a:lnTo>
                <a:lnTo>
                  <a:pt x="0" y="2270"/>
                </a:lnTo>
                <a:lnTo>
                  <a:pt x="3174" y="2270"/>
                </a:lnTo>
                <a:lnTo>
                  <a:pt x="3174" y="2270"/>
                </a:lnTo>
                <a:cubicBezTo>
                  <a:pt x="3344" y="2270"/>
                  <a:pt x="3515" y="2248"/>
                  <a:pt x="3677" y="2206"/>
                </a:cubicBezTo>
                <a:lnTo>
                  <a:pt x="3677" y="2206"/>
                </a:lnTo>
                <a:cubicBezTo>
                  <a:pt x="3839" y="2165"/>
                  <a:pt x="3992" y="2107"/>
                  <a:pt x="4126" y="2035"/>
                </a:cubicBezTo>
                <a:lnTo>
                  <a:pt x="4126" y="2035"/>
                </a:lnTo>
                <a:cubicBezTo>
                  <a:pt x="4259" y="1965"/>
                  <a:pt x="4374" y="1883"/>
                  <a:pt x="4463" y="1793"/>
                </a:cubicBezTo>
                <a:lnTo>
                  <a:pt x="4463" y="1793"/>
                </a:lnTo>
                <a:cubicBezTo>
                  <a:pt x="4551" y="1705"/>
                  <a:pt x="4613" y="1610"/>
                  <a:pt x="4644" y="1513"/>
                </a:cubicBezTo>
                <a:lnTo>
                  <a:pt x="4904" y="691"/>
                </a:lnTo>
                <a:lnTo>
                  <a:pt x="9213" y="691"/>
                </a:lnTo>
                <a:lnTo>
                  <a:pt x="10505" y="691"/>
                </a:lnTo>
                <a:lnTo>
                  <a:pt x="10722" y="1307"/>
                </a:lnTo>
                <a:lnTo>
                  <a:pt x="9336" y="1307"/>
                </a:lnTo>
                <a:lnTo>
                  <a:pt x="7949" y="1307"/>
                </a:lnTo>
                <a:lnTo>
                  <a:pt x="7949" y="1307"/>
                </a:lnTo>
                <a:cubicBezTo>
                  <a:pt x="7796" y="1307"/>
                  <a:pt x="7650" y="1326"/>
                  <a:pt x="7517" y="1360"/>
                </a:cubicBezTo>
                <a:lnTo>
                  <a:pt x="7517" y="1360"/>
                </a:lnTo>
                <a:cubicBezTo>
                  <a:pt x="7383" y="1395"/>
                  <a:pt x="7260" y="1445"/>
                  <a:pt x="7155" y="1508"/>
                </a:cubicBezTo>
                <a:lnTo>
                  <a:pt x="7155" y="1508"/>
                </a:lnTo>
                <a:cubicBezTo>
                  <a:pt x="7049" y="1571"/>
                  <a:pt x="6960" y="1648"/>
                  <a:pt x="6896" y="1735"/>
                </a:cubicBezTo>
                <a:lnTo>
                  <a:pt x="6896" y="1735"/>
                </a:lnTo>
                <a:cubicBezTo>
                  <a:pt x="6830" y="1824"/>
                  <a:pt x="6789" y="1923"/>
                  <a:pt x="6781" y="2029"/>
                </a:cubicBezTo>
                <a:lnTo>
                  <a:pt x="6667" y="3453"/>
                </a:lnTo>
                <a:lnTo>
                  <a:pt x="6667" y="3453"/>
                </a:lnTo>
                <a:cubicBezTo>
                  <a:pt x="6655" y="3597"/>
                  <a:pt x="6684" y="3737"/>
                  <a:pt x="6746" y="3867"/>
                </a:cubicBezTo>
                <a:lnTo>
                  <a:pt x="6746" y="3867"/>
                </a:lnTo>
                <a:cubicBezTo>
                  <a:pt x="6810" y="4001"/>
                  <a:pt x="6909" y="4124"/>
                  <a:pt x="7037" y="4229"/>
                </a:cubicBezTo>
                <a:lnTo>
                  <a:pt x="7037" y="4229"/>
                </a:lnTo>
                <a:cubicBezTo>
                  <a:pt x="7166" y="4336"/>
                  <a:pt x="7325" y="4425"/>
                  <a:pt x="7503" y="4487"/>
                </a:cubicBezTo>
                <a:lnTo>
                  <a:pt x="7503" y="4487"/>
                </a:lnTo>
                <a:cubicBezTo>
                  <a:pt x="7684" y="4549"/>
                  <a:pt x="7884" y="4584"/>
                  <a:pt x="8093" y="4584"/>
                </a:cubicBezTo>
                <a:lnTo>
                  <a:pt x="13467" y="4584"/>
                </a:lnTo>
                <a:lnTo>
                  <a:pt x="12721" y="31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4DF6801F-1B85-7449-AEB7-D7D59A8D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02" y="6795619"/>
            <a:ext cx="11179864" cy="3525727"/>
          </a:xfrm>
          <a:custGeom>
            <a:avLst/>
            <a:gdLst>
              <a:gd name="T0" fmla="*/ 6775 w 11451"/>
              <a:gd name="T1" fmla="*/ 1605 h 3612"/>
              <a:gd name="T2" fmla="*/ 6816 w 11451"/>
              <a:gd name="T3" fmla="*/ 1548 h 3612"/>
              <a:gd name="T4" fmla="*/ 6933 w 11451"/>
              <a:gd name="T5" fmla="*/ 1502 h 3612"/>
              <a:gd name="T6" fmla="*/ 6906 w 11451"/>
              <a:gd name="T7" fmla="*/ 1466 h 3612"/>
              <a:gd name="T8" fmla="*/ 6810 w 11451"/>
              <a:gd name="T9" fmla="*/ 1494 h 3612"/>
              <a:gd name="T10" fmla="*/ 6727 w 11451"/>
              <a:gd name="T11" fmla="*/ 1583 h 3612"/>
              <a:gd name="T12" fmla="*/ 6768 w 11451"/>
              <a:gd name="T13" fmla="*/ 1679 h 3612"/>
              <a:gd name="T14" fmla="*/ 9847 w 11451"/>
              <a:gd name="T15" fmla="*/ 0 h 3612"/>
              <a:gd name="T16" fmla="*/ 8949 w 11451"/>
              <a:gd name="T17" fmla="*/ 3563 h 3612"/>
              <a:gd name="T18" fmla="*/ 10203 w 11451"/>
              <a:gd name="T19" fmla="*/ 3611 h 3612"/>
              <a:gd name="T20" fmla="*/ 11450 w 11451"/>
              <a:gd name="T21" fmla="*/ 3611 h 3612"/>
              <a:gd name="T22" fmla="*/ 7122 w 11451"/>
              <a:gd name="T23" fmla="*/ 3600 h 3612"/>
              <a:gd name="T24" fmla="*/ 7204 w 11451"/>
              <a:gd name="T25" fmla="*/ 3610 h 3612"/>
              <a:gd name="T26" fmla="*/ 7244 w 11451"/>
              <a:gd name="T27" fmla="*/ 3563 h 3612"/>
              <a:gd name="T28" fmla="*/ 7135 w 11451"/>
              <a:gd name="T29" fmla="*/ 3552 h 3612"/>
              <a:gd name="T30" fmla="*/ 6714 w 11451"/>
              <a:gd name="T31" fmla="*/ 3207 h 3612"/>
              <a:gd name="T32" fmla="*/ 6714 w 11451"/>
              <a:gd name="T33" fmla="*/ 3210 h 3612"/>
              <a:gd name="T34" fmla="*/ 6775 w 11451"/>
              <a:gd name="T35" fmla="*/ 3213 h 3612"/>
              <a:gd name="T36" fmla="*/ 6775 w 11451"/>
              <a:gd name="T37" fmla="*/ 3208 h 3612"/>
              <a:gd name="T38" fmla="*/ 6770 w 11451"/>
              <a:gd name="T39" fmla="*/ 1991 h 3612"/>
              <a:gd name="T40" fmla="*/ 531 w 11451"/>
              <a:gd name="T41" fmla="*/ 1461 h 3612"/>
              <a:gd name="T42" fmla="*/ 1549 w 11451"/>
              <a:gd name="T43" fmla="*/ 1461 h 3612"/>
              <a:gd name="T44" fmla="*/ 2566 w 11451"/>
              <a:gd name="T45" fmla="*/ 1461 h 3612"/>
              <a:gd name="T46" fmla="*/ 2561 w 11451"/>
              <a:gd name="T47" fmla="*/ 1461 h 3612"/>
              <a:gd name="T48" fmla="*/ 2547 w 11451"/>
              <a:gd name="T49" fmla="*/ 1493 h 3612"/>
              <a:gd name="T50" fmla="*/ 531 w 11451"/>
              <a:gd name="T51" fmla="*/ 1461 h 3612"/>
              <a:gd name="T52" fmla="*/ 8021 w 11451"/>
              <a:gd name="T53" fmla="*/ 1461 h 3612"/>
              <a:gd name="T54" fmla="*/ 9038 w 11451"/>
              <a:gd name="T55" fmla="*/ 1461 h 3612"/>
              <a:gd name="T56" fmla="*/ 10055 w 11451"/>
              <a:gd name="T57" fmla="*/ 1461 h 3612"/>
              <a:gd name="T58" fmla="*/ 10728 w 11451"/>
              <a:gd name="T59" fmla="*/ 1261 h 3612"/>
              <a:gd name="T60" fmla="*/ 10701 w 11451"/>
              <a:gd name="T61" fmla="*/ 1362 h 3612"/>
              <a:gd name="T62" fmla="*/ 10640 w 11451"/>
              <a:gd name="T63" fmla="*/ 1414 h 3612"/>
              <a:gd name="T64" fmla="*/ 10577 w 11451"/>
              <a:gd name="T65" fmla="*/ 1479 h 3612"/>
              <a:gd name="T66" fmla="*/ 10719 w 11451"/>
              <a:gd name="T67" fmla="*/ 1413 h 3612"/>
              <a:gd name="T68" fmla="*/ 10770 w 11451"/>
              <a:gd name="T69" fmla="*/ 1346 h 3612"/>
              <a:gd name="T70" fmla="*/ 10767 w 11451"/>
              <a:gd name="T71" fmla="*/ 1223 h 3612"/>
              <a:gd name="T72" fmla="*/ 3039 w 11451"/>
              <a:gd name="T73" fmla="*/ 1220 h 3612"/>
              <a:gd name="T74" fmla="*/ 3007 w 11451"/>
              <a:gd name="T75" fmla="*/ 1275 h 3612"/>
              <a:gd name="T76" fmla="*/ 3053 w 11451"/>
              <a:gd name="T77" fmla="*/ 1283 h 3612"/>
              <a:gd name="T78" fmla="*/ 3079 w 11451"/>
              <a:gd name="T79" fmla="*/ 1241 h 3612"/>
              <a:gd name="T80" fmla="*/ 10589 w 11451"/>
              <a:gd name="T81" fmla="*/ 923 h 3612"/>
              <a:gd name="T82" fmla="*/ 3242 w 11451"/>
              <a:gd name="T83" fmla="*/ 708 h 3612"/>
              <a:gd name="T84" fmla="*/ 10228 w 11451"/>
              <a:gd name="T85" fmla="*/ 134 h 3612"/>
              <a:gd name="T86" fmla="*/ 10274 w 11451"/>
              <a:gd name="T87" fmla="*/ 187 h 3612"/>
              <a:gd name="T88" fmla="*/ 10328 w 11451"/>
              <a:gd name="T89" fmla="*/ 206 h 3612"/>
              <a:gd name="T90" fmla="*/ 10303 w 11451"/>
              <a:gd name="T91" fmla="*/ 164 h 3612"/>
              <a:gd name="T92" fmla="*/ 3805 w 11451"/>
              <a:gd name="T93" fmla="*/ 6 h 3612"/>
              <a:gd name="T94" fmla="*/ 3506 w 11451"/>
              <a:gd name="T95" fmla="*/ 122 h 3612"/>
              <a:gd name="T96" fmla="*/ 3542 w 11451"/>
              <a:gd name="T97" fmla="*/ 132 h 3612"/>
              <a:gd name="T98" fmla="*/ 3704 w 11451"/>
              <a:gd name="T99" fmla="*/ 49 h 3612"/>
              <a:gd name="T100" fmla="*/ 4242 w 11451"/>
              <a:gd name="T101" fmla="*/ 0 h 3612"/>
              <a:gd name="T102" fmla="*/ 5104 w 11451"/>
              <a:gd name="T103" fmla="*/ 0 h 3612"/>
              <a:gd name="T104" fmla="*/ 5967 w 11451"/>
              <a:gd name="T105" fmla="*/ 0 h 3612"/>
              <a:gd name="T106" fmla="*/ 6829 w 11451"/>
              <a:gd name="T107" fmla="*/ 0 h 3612"/>
              <a:gd name="T108" fmla="*/ 7692 w 11451"/>
              <a:gd name="T109" fmla="*/ 0 h 3612"/>
              <a:gd name="T110" fmla="*/ 8984 w 11451"/>
              <a:gd name="T111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451" h="3612">
                <a:moveTo>
                  <a:pt x="6768" y="1679"/>
                </a:moveTo>
                <a:lnTo>
                  <a:pt x="6768" y="1679"/>
                </a:lnTo>
                <a:cubicBezTo>
                  <a:pt x="6766" y="1666"/>
                  <a:pt x="6765" y="1652"/>
                  <a:pt x="6767" y="1640"/>
                </a:cubicBezTo>
                <a:lnTo>
                  <a:pt x="6767" y="1640"/>
                </a:lnTo>
                <a:cubicBezTo>
                  <a:pt x="6768" y="1628"/>
                  <a:pt x="6770" y="1616"/>
                  <a:pt x="6775" y="1605"/>
                </a:cubicBezTo>
                <a:lnTo>
                  <a:pt x="6775" y="1605"/>
                </a:lnTo>
                <a:cubicBezTo>
                  <a:pt x="6779" y="1594"/>
                  <a:pt x="6785" y="1583"/>
                  <a:pt x="6791" y="1574"/>
                </a:cubicBezTo>
                <a:lnTo>
                  <a:pt x="6791" y="1574"/>
                </a:lnTo>
                <a:cubicBezTo>
                  <a:pt x="6798" y="1565"/>
                  <a:pt x="6806" y="1556"/>
                  <a:pt x="6816" y="1548"/>
                </a:cubicBezTo>
                <a:lnTo>
                  <a:pt x="6816" y="1548"/>
                </a:lnTo>
                <a:cubicBezTo>
                  <a:pt x="6826" y="1540"/>
                  <a:pt x="6836" y="1533"/>
                  <a:pt x="6849" y="1527"/>
                </a:cubicBezTo>
                <a:lnTo>
                  <a:pt x="6849" y="1527"/>
                </a:lnTo>
                <a:cubicBezTo>
                  <a:pt x="6860" y="1521"/>
                  <a:pt x="6874" y="1515"/>
                  <a:pt x="6888" y="1512"/>
                </a:cubicBezTo>
                <a:lnTo>
                  <a:pt x="6888" y="1512"/>
                </a:lnTo>
                <a:cubicBezTo>
                  <a:pt x="6902" y="1508"/>
                  <a:pt x="6917" y="1504"/>
                  <a:pt x="6933" y="1502"/>
                </a:cubicBezTo>
                <a:lnTo>
                  <a:pt x="6933" y="1502"/>
                </a:lnTo>
                <a:cubicBezTo>
                  <a:pt x="6950" y="1500"/>
                  <a:pt x="6967" y="1499"/>
                  <a:pt x="6984" y="1500"/>
                </a:cubicBezTo>
                <a:lnTo>
                  <a:pt x="6964" y="1463"/>
                </a:lnTo>
                <a:lnTo>
                  <a:pt x="6964" y="1463"/>
                </a:lnTo>
                <a:cubicBezTo>
                  <a:pt x="6944" y="1462"/>
                  <a:pt x="6924" y="1463"/>
                  <a:pt x="6906" y="1466"/>
                </a:cubicBezTo>
                <a:lnTo>
                  <a:pt x="6906" y="1466"/>
                </a:lnTo>
                <a:cubicBezTo>
                  <a:pt x="6888" y="1468"/>
                  <a:pt x="6871" y="1472"/>
                  <a:pt x="6855" y="1476"/>
                </a:cubicBezTo>
                <a:lnTo>
                  <a:pt x="6855" y="1476"/>
                </a:lnTo>
                <a:cubicBezTo>
                  <a:pt x="6838" y="1481"/>
                  <a:pt x="6824" y="1487"/>
                  <a:pt x="6810" y="1494"/>
                </a:cubicBezTo>
                <a:lnTo>
                  <a:pt x="6810" y="1494"/>
                </a:lnTo>
                <a:cubicBezTo>
                  <a:pt x="6797" y="1501"/>
                  <a:pt x="6785" y="1509"/>
                  <a:pt x="6773" y="1518"/>
                </a:cubicBezTo>
                <a:lnTo>
                  <a:pt x="6773" y="1518"/>
                </a:lnTo>
                <a:cubicBezTo>
                  <a:pt x="6762" y="1527"/>
                  <a:pt x="6753" y="1537"/>
                  <a:pt x="6745" y="1548"/>
                </a:cubicBezTo>
                <a:lnTo>
                  <a:pt x="6745" y="1548"/>
                </a:lnTo>
                <a:cubicBezTo>
                  <a:pt x="6738" y="1558"/>
                  <a:pt x="6731" y="1571"/>
                  <a:pt x="6727" y="1583"/>
                </a:cubicBezTo>
                <a:lnTo>
                  <a:pt x="6727" y="1583"/>
                </a:lnTo>
                <a:cubicBezTo>
                  <a:pt x="6722" y="1596"/>
                  <a:pt x="6720" y="1609"/>
                  <a:pt x="6718" y="1623"/>
                </a:cubicBezTo>
                <a:lnTo>
                  <a:pt x="6718" y="1623"/>
                </a:lnTo>
                <a:cubicBezTo>
                  <a:pt x="6717" y="1637"/>
                  <a:pt x="6718" y="1652"/>
                  <a:pt x="6720" y="1667"/>
                </a:cubicBezTo>
                <a:lnTo>
                  <a:pt x="6768" y="1679"/>
                </a:lnTo>
                <a:close/>
                <a:moveTo>
                  <a:pt x="9847" y="0"/>
                </a:moveTo>
                <a:lnTo>
                  <a:pt x="9415" y="0"/>
                </a:lnTo>
                <a:lnTo>
                  <a:pt x="9423" y="24"/>
                </a:lnTo>
                <a:lnTo>
                  <a:pt x="9856" y="24"/>
                </a:lnTo>
                <a:lnTo>
                  <a:pt x="9847" y="0"/>
                </a:lnTo>
                <a:lnTo>
                  <a:pt x="8949" y="3563"/>
                </a:lnTo>
                <a:lnTo>
                  <a:pt x="8329" y="3563"/>
                </a:lnTo>
                <a:lnTo>
                  <a:pt x="8336" y="3611"/>
                </a:lnTo>
                <a:lnTo>
                  <a:pt x="8959" y="3611"/>
                </a:lnTo>
                <a:lnTo>
                  <a:pt x="8949" y="3563"/>
                </a:lnTo>
                <a:lnTo>
                  <a:pt x="9847" y="0"/>
                </a:lnTo>
                <a:close/>
                <a:moveTo>
                  <a:pt x="10189" y="3563"/>
                </a:moveTo>
                <a:lnTo>
                  <a:pt x="9569" y="3563"/>
                </a:lnTo>
                <a:lnTo>
                  <a:pt x="9581" y="3611"/>
                </a:lnTo>
                <a:lnTo>
                  <a:pt x="10203" y="3611"/>
                </a:lnTo>
                <a:lnTo>
                  <a:pt x="10189" y="3563"/>
                </a:lnTo>
                <a:close/>
                <a:moveTo>
                  <a:pt x="11430" y="3563"/>
                </a:moveTo>
                <a:lnTo>
                  <a:pt x="10809" y="3563"/>
                </a:lnTo>
                <a:lnTo>
                  <a:pt x="10826" y="3611"/>
                </a:lnTo>
                <a:lnTo>
                  <a:pt x="11450" y="3611"/>
                </a:lnTo>
                <a:lnTo>
                  <a:pt x="11430" y="3563"/>
                </a:lnTo>
                <a:close/>
                <a:moveTo>
                  <a:pt x="7100" y="3545"/>
                </a:moveTo>
                <a:lnTo>
                  <a:pt x="7082" y="3591"/>
                </a:lnTo>
                <a:lnTo>
                  <a:pt x="7082" y="3591"/>
                </a:lnTo>
                <a:cubicBezTo>
                  <a:pt x="7095" y="3594"/>
                  <a:pt x="7108" y="3597"/>
                  <a:pt x="7122" y="3600"/>
                </a:cubicBezTo>
                <a:lnTo>
                  <a:pt x="7122" y="3600"/>
                </a:lnTo>
                <a:cubicBezTo>
                  <a:pt x="7136" y="3602"/>
                  <a:pt x="7149" y="3604"/>
                  <a:pt x="7162" y="3606"/>
                </a:cubicBezTo>
                <a:lnTo>
                  <a:pt x="7162" y="3606"/>
                </a:lnTo>
                <a:cubicBezTo>
                  <a:pt x="7176" y="3608"/>
                  <a:pt x="7190" y="3609"/>
                  <a:pt x="7204" y="3610"/>
                </a:cubicBezTo>
                <a:lnTo>
                  <a:pt x="7204" y="3610"/>
                </a:lnTo>
                <a:cubicBezTo>
                  <a:pt x="7218" y="3611"/>
                  <a:pt x="7232" y="3611"/>
                  <a:pt x="7247" y="3611"/>
                </a:cubicBezTo>
                <a:lnTo>
                  <a:pt x="7713" y="3611"/>
                </a:lnTo>
                <a:lnTo>
                  <a:pt x="7709" y="3563"/>
                </a:lnTo>
                <a:lnTo>
                  <a:pt x="7244" y="3563"/>
                </a:lnTo>
                <a:lnTo>
                  <a:pt x="7244" y="3563"/>
                </a:lnTo>
                <a:cubicBezTo>
                  <a:pt x="7232" y="3563"/>
                  <a:pt x="7219" y="3562"/>
                  <a:pt x="7207" y="3561"/>
                </a:cubicBezTo>
                <a:lnTo>
                  <a:pt x="7207" y="3561"/>
                </a:lnTo>
                <a:cubicBezTo>
                  <a:pt x="7195" y="3560"/>
                  <a:pt x="7182" y="3559"/>
                  <a:pt x="7170" y="3558"/>
                </a:cubicBezTo>
                <a:lnTo>
                  <a:pt x="7170" y="3558"/>
                </a:lnTo>
                <a:cubicBezTo>
                  <a:pt x="7158" y="3556"/>
                  <a:pt x="7147" y="3554"/>
                  <a:pt x="7135" y="3552"/>
                </a:cubicBezTo>
                <a:lnTo>
                  <a:pt x="7135" y="3552"/>
                </a:lnTo>
                <a:cubicBezTo>
                  <a:pt x="7123" y="3550"/>
                  <a:pt x="7112" y="3547"/>
                  <a:pt x="7100" y="3545"/>
                </a:cubicBezTo>
                <a:lnTo>
                  <a:pt x="6773" y="2774"/>
                </a:lnTo>
                <a:lnTo>
                  <a:pt x="6715" y="2774"/>
                </a:lnTo>
                <a:lnTo>
                  <a:pt x="6714" y="3207"/>
                </a:lnTo>
                <a:lnTo>
                  <a:pt x="6714" y="3207"/>
                </a:lnTo>
                <a:lnTo>
                  <a:pt x="6714" y="3208"/>
                </a:lnTo>
                <a:lnTo>
                  <a:pt x="6714" y="3208"/>
                </a:lnTo>
                <a:cubicBezTo>
                  <a:pt x="6714" y="3209"/>
                  <a:pt x="6714" y="3209"/>
                  <a:pt x="6714" y="3210"/>
                </a:cubicBezTo>
                <a:lnTo>
                  <a:pt x="6714" y="3210"/>
                </a:lnTo>
                <a:cubicBezTo>
                  <a:pt x="6714" y="3211"/>
                  <a:pt x="6714" y="3211"/>
                  <a:pt x="6714" y="3212"/>
                </a:cubicBezTo>
                <a:lnTo>
                  <a:pt x="6714" y="3212"/>
                </a:lnTo>
                <a:cubicBezTo>
                  <a:pt x="6714" y="3213"/>
                  <a:pt x="6714" y="3213"/>
                  <a:pt x="6714" y="3214"/>
                </a:cubicBezTo>
                <a:lnTo>
                  <a:pt x="6775" y="3213"/>
                </a:lnTo>
                <a:lnTo>
                  <a:pt x="6775" y="3213"/>
                </a:lnTo>
                <a:cubicBezTo>
                  <a:pt x="6775" y="3213"/>
                  <a:pt x="6775" y="3212"/>
                  <a:pt x="6775" y="3211"/>
                </a:cubicBezTo>
                <a:lnTo>
                  <a:pt x="6775" y="3211"/>
                </a:lnTo>
                <a:cubicBezTo>
                  <a:pt x="6775" y="3211"/>
                  <a:pt x="6775" y="3210"/>
                  <a:pt x="6775" y="3209"/>
                </a:cubicBezTo>
                <a:lnTo>
                  <a:pt x="6775" y="3209"/>
                </a:lnTo>
                <a:lnTo>
                  <a:pt x="6775" y="3208"/>
                </a:lnTo>
                <a:lnTo>
                  <a:pt x="6775" y="3208"/>
                </a:lnTo>
                <a:lnTo>
                  <a:pt x="6775" y="3207"/>
                </a:lnTo>
                <a:lnTo>
                  <a:pt x="6773" y="2774"/>
                </a:lnTo>
                <a:lnTo>
                  <a:pt x="7100" y="3545"/>
                </a:lnTo>
                <a:close/>
                <a:moveTo>
                  <a:pt x="6770" y="1991"/>
                </a:moveTo>
                <a:lnTo>
                  <a:pt x="6717" y="1991"/>
                </a:lnTo>
                <a:lnTo>
                  <a:pt x="6716" y="2368"/>
                </a:lnTo>
                <a:lnTo>
                  <a:pt x="6772" y="2368"/>
                </a:lnTo>
                <a:lnTo>
                  <a:pt x="6770" y="1991"/>
                </a:lnTo>
                <a:close/>
                <a:moveTo>
                  <a:pt x="531" y="1461"/>
                </a:moveTo>
                <a:lnTo>
                  <a:pt x="22" y="1461"/>
                </a:lnTo>
                <a:lnTo>
                  <a:pt x="0" y="1493"/>
                </a:lnTo>
                <a:lnTo>
                  <a:pt x="510" y="1493"/>
                </a:lnTo>
                <a:lnTo>
                  <a:pt x="531" y="1461"/>
                </a:lnTo>
                <a:lnTo>
                  <a:pt x="1549" y="1461"/>
                </a:lnTo>
                <a:lnTo>
                  <a:pt x="1040" y="1461"/>
                </a:lnTo>
                <a:lnTo>
                  <a:pt x="1021" y="1493"/>
                </a:lnTo>
                <a:lnTo>
                  <a:pt x="1531" y="1493"/>
                </a:lnTo>
                <a:lnTo>
                  <a:pt x="1549" y="1461"/>
                </a:lnTo>
                <a:lnTo>
                  <a:pt x="2566" y="1461"/>
                </a:lnTo>
                <a:lnTo>
                  <a:pt x="2566" y="1461"/>
                </a:lnTo>
                <a:cubicBezTo>
                  <a:pt x="2565" y="1461"/>
                  <a:pt x="2565" y="1461"/>
                  <a:pt x="2564" y="1461"/>
                </a:cubicBezTo>
                <a:lnTo>
                  <a:pt x="2564" y="1461"/>
                </a:lnTo>
                <a:lnTo>
                  <a:pt x="2563" y="1461"/>
                </a:lnTo>
                <a:lnTo>
                  <a:pt x="2561" y="1461"/>
                </a:lnTo>
                <a:lnTo>
                  <a:pt x="2559" y="1461"/>
                </a:lnTo>
                <a:lnTo>
                  <a:pt x="2058" y="1461"/>
                </a:lnTo>
                <a:lnTo>
                  <a:pt x="2042" y="1493"/>
                </a:lnTo>
                <a:lnTo>
                  <a:pt x="2545" y="1493"/>
                </a:lnTo>
                <a:lnTo>
                  <a:pt x="2547" y="1493"/>
                </a:lnTo>
                <a:lnTo>
                  <a:pt x="2549" y="1493"/>
                </a:lnTo>
                <a:lnTo>
                  <a:pt x="2550" y="1493"/>
                </a:lnTo>
                <a:lnTo>
                  <a:pt x="2552" y="1493"/>
                </a:lnTo>
                <a:lnTo>
                  <a:pt x="2566" y="1461"/>
                </a:lnTo>
                <a:lnTo>
                  <a:pt x="531" y="1461"/>
                </a:lnTo>
                <a:close/>
                <a:moveTo>
                  <a:pt x="8021" y="1461"/>
                </a:moveTo>
                <a:lnTo>
                  <a:pt x="7512" y="1461"/>
                </a:lnTo>
                <a:lnTo>
                  <a:pt x="7515" y="1493"/>
                </a:lnTo>
                <a:lnTo>
                  <a:pt x="8025" y="1493"/>
                </a:lnTo>
                <a:lnTo>
                  <a:pt x="8021" y="1461"/>
                </a:lnTo>
                <a:lnTo>
                  <a:pt x="9038" y="1461"/>
                </a:lnTo>
                <a:lnTo>
                  <a:pt x="8530" y="1461"/>
                </a:lnTo>
                <a:lnTo>
                  <a:pt x="8536" y="1493"/>
                </a:lnTo>
                <a:lnTo>
                  <a:pt x="9045" y="1493"/>
                </a:lnTo>
                <a:lnTo>
                  <a:pt x="9038" y="1461"/>
                </a:lnTo>
                <a:lnTo>
                  <a:pt x="10055" y="1461"/>
                </a:lnTo>
                <a:lnTo>
                  <a:pt x="9546" y="1461"/>
                </a:lnTo>
                <a:lnTo>
                  <a:pt x="9556" y="1493"/>
                </a:lnTo>
                <a:lnTo>
                  <a:pt x="10066" y="1493"/>
                </a:lnTo>
                <a:lnTo>
                  <a:pt x="10055" y="1461"/>
                </a:lnTo>
                <a:lnTo>
                  <a:pt x="8021" y="1461"/>
                </a:lnTo>
                <a:close/>
                <a:moveTo>
                  <a:pt x="10717" y="1223"/>
                </a:moveTo>
                <a:lnTo>
                  <a:pt x="10717" y="1223"/>
                </a:lnTo>
                <a:cubicBezTo>
                  <a:pt x="10723" y="1236"/>
                  <a:pt x="10726" y="1248"/>
                  <a:pt x="10728" y="1261"/>
                </a:cubicBezTo>
                <a:lnTo>
                  <a:pt x="10728" y="1261"/>
                </a:lnTo>
                <a:cubicBezTo>
                  <a:pt x="10729" y="1273"/>
                  <a:pt x="10730" y="1285"/>
                  <a:pt x="10728" y="1297"/>
                </a:cubicBezTo>
                <a:lnTo>
                  <a:pt x="10728" y="1297"/>
                </a:lnTo>
                <a:cubicBezTo>
                  <a:pt x="10727" y="1309"/>
                  <a:pt x="10724" y="1320"/>
                  <a:pt x="10719" y="1331"/>
                </a:cubicBezTo>
                <a:lnTo>
                  <a:pt x="10719" y="1331"/>
                </a:lnTo>
                <a:cubicBezTo>
                  <a:pt x="10715" y="1342"/>
                  <a:pt x="10708" y="1352"/>
                  <a:pt x="10701" y="1362"/>
                </a:cubicBezTo>
                <a:lnTo>
                  <a:pt x="10701" y="1362"/>
                </a:lnTo>
                <a:cubicBezTo>
                  <a:pt x="10694" y="1372"/>
                  <a:pt x="10684" y="1381"/>
                  <a:pt x="10674" y="1390"/>
                </a:cubicBezTo>
                <a:lnTo>
                  <a:pt x="10674" y="1390"/>
                </a:lnTo>
                <a:cubicBezTo>
                  <a:pt x="10665" y="1399"/>
                  <a:pt x="10653" y="1407"/>
                  <a:pt x="10640" y="1414"/>
                </a:cubicBezTo>
                <a:lnTo>
                  <a:pt x="10640" y="1414"/>
                </a:lnTo>
                <a:cubicBezTo>
                  <a:pt x="10627" y="1421"/>
                  <a:pt x="10613" y="1427"/>
                  <a:pt x="10598" y="1434"/>
                </a:cubicBezTo>
                <a:lnTo>
                  <a:pt x="10598" y="1434"/>
                </a:lnTo>
                <a:cubicBezTo>
                  <a:pt x="10582" y="1439"/>
                  <a:pt x="10566" y="1444"/>
                  <a:pt x="10549" y="1448"/>
                </a:cubicBezTo>
                <a:lnTo>
                  <a:pt x="10577" y="1479"/>
                </a:lnTo>
                <a:lnTo>
                  <a:pt x="10577" y="1479"/>
                </a:lnTo>
                <a:cubicBezTo>
                  <a:pt x="10597" y="1474"/>
                  <a:pt x="10615" y="1469"/>
                  <a:pt x="10633" y="1462"/>
                </a:cubicBezTo>
                <a:lnTo>
                  <a:pt x="10633" y="1462"/>
                </a:lnTo>
                <a:cubicBezTo>
                  <a:pt x="10650" y="1456"/>
                  <a:pt x="10666" y="1448"/>
                  <a:pt x="10680" y="1440"/>
                </a:cubicBezTo>
                <a:lnTo>
                  <a:pt x="10680" y="1440"/>
                </a:lnTo>
                <a:cubicBezTo>
                  <a:pt x="10695" y="1432"/>
                  <a:pt x="10708" y="1422"/>
                  <a:pt x="10719" y="1413"/>
                </a:cubicBezTo>
                <a:lnTo>
                  <a:pt x="10719" y="1413"/>
                </a:lnTo>
                <a:cubicBezTo>
                  <a:pt x="10731" y="1403"/>
                  <a:pt x="10741" y="1393"/>
                  <a:pt x="10750" y="1381"/>
                </a:cubicBezTo>
                <a:lnTo>
                  <a:pt x="10750" y="1381"/>
                </a:lnTo>
                <a:cubicBezTo>
                  <a:pt x="10758" y="1370"/>
                  <a:pt x="10765" y="1358"/>
                  <a:pt x="10770" y="1346"/>
                </a:cubicBezTo>
                <a:lnTo>
                  <a:pt x="10770" y="1346"/>
                </a:lnTo>
                <a:cubicBezTo>
                  <a:pt x="10775" y="1333"/>
                  <a:pt x="10778" y="1320"/>
                  <a:pt x="10780" y="1307"/>
                </a:cubicBezTo>
                <a:lnTo>
                  <a:pt x="10780" y="1307"/>
                </a:lnTo>
                <a:cubicBezTo>
                  <a:pt x="10781" y="1294"/>
                  <a:pt x="10781" y="1280"/>
                  <a:pt x="10779" y="1266"/>
                </a:cubicBezTo>
                <a:lnTo>
                  <a:pt x="10779" y="1266"/>
                </a:lnTo>
                <a:cubicBezTo>
                  <a:pt x="10777" y="1252"/>
                  <a:pt x="10773" y="1238"/>
                  <a:pt x="10767" y="1223"/>
                </a:cubicBezTo>
                <a:lnTo>
                  <a:pt x="10717" y="1223"/>
                </a:lnTo>
                <a:close/>
                <a:moveTo>
                  <a:pt x="3177" y="993"/>
                </a:moveTo>
                <a:lnTo>
                  <a:pt x="3128" y="993"/>
                </a:lnTo>
                <a:lnTo>
                  <a:pt x="3039" y="1220"/>
                </a:lnTo>
                <a:lnTo>
                  <a:pt x="3039" y="1220"/>
                </a:lnTo>
                <a:cubicBezTo>
                  <a:pt x="3037" y="1226"/>
                  <a:pt x="3034" y="1232"/>
                  <a:pt x="3031" y="1238"/>
                </a:cubicBezTo>
                <a:lnTo>
                  <a:pt x="3031" y="1238"/>
                </a:lnTo>
                <a:cubicBezTo>
                  <a:pt x="3027" y="1245"/>
                  <a:pt x="3024" y="1251"/>
                  <a:pt x="3020" y="1257"/>
                </a:cubicBezTo>
                <a:lnTo>
                  <a:pt x="3020" y="1257"/>
                </a:lnTo>
                <a:cubicBezTo>
                  <a:pt x="3016" y="1263"/>
                  <a:pt x="3012" y="1269"/>
                  <a:pt x="3007" y="1275"/>
                </a:cubicBezTo>
                <a:lnTo>
                  <a:pt x="3007" y="1275"/>
                </a:lnTo>
                <a:cubicBezTo>
                  <a:pt x="3002" y="1281"/>
                  <a:pt x="2998" y="1287"/>
                  <a:pt x="2992" y="1293"/>
                </a:cubicBezTo>
                <a:lnTo>
                  <a:pt x="3036" y="1303"/>
                </a:lnTo>
                <a:lnTo>
                  <a:pt x="3036" y="1303"/>
                </a:lnTo>
                <a:cubicBezTo>
                  <a:pt x="3042" y="1296"/>
                  <a:pt x="3047" y="1289"/>
                  <a:pt x="3053" y="1283"/>
                </a:cubicBezTo>
                <a:lnTo>
                  <a:pt x="3053" y="1283"/>
                </a:lnTo>
                <a:cubicBezTo>
                  <a:pt x="3058" y="1276"/>
                  <a:pt x="3062" y="1269"/>
                  <a:pt x="3067" y="1262"/>
                </a:cubicBezTo>
                <a:lnTo>
                  <a:pt x="3067" y="1262"/>
                </a:lnTo>
                <a:cubicBezTo>
                  <a:pt x="3072" y="1255"/>
                  <a:pt x="3075" y="1248"/>
                  <a:pt x="3079" y="1241"/>
                </a:cubicBezTo>
                <a:lnTo>
                  <a:pt x="3079" y="1241"/>
                </a:lnTo>
                <a:cubicBezTo>
                  <a:pt x="3083" y="1234"/>
                  <a:pt x="3086" y="1227"/>
                  <a:pt x="3089" y="1220"/>
                </a:cubicBezTo>
                <a:lnTo>
                  <a:pt x="3177" y="993"/>
                </a:lnTo>
                <a:close/>
                <a:moveTo>
                  <a:pt x="10516" y="641"/>
                </a:moveTo>
                <a:lnTo>
                  <a:pt x="10469" y="641"/>
                </a:lnTo>
                <a:lnTo>
                  <a:pt x="10589" y="923"/>
                </a:lnTo>
                <a:lnTo>
                  <a:pt x="10637" y="923"/>
                </a:lnTo>
                <a:lnTo>
                  <a:pt x="10516" y="641"/>
                </a:lnTo>
                <a:close/>
                <a:moveTo>
                  <a:pt x="3394" y="439"/>
                </a:moveTo>
                <a:lnTo>
                  <a:pt x="3348" y="439"/>
                </a:lnTo>
                <a:lnTo>
                  <a:pt x="3242" y="708"/>
                </a:lnTo>
                <a:lnTo>
                  <a:pt x="3289" y="708"/>
                </a:lnTo>
                <a:lnTo>
                  <a:pt x="3394" y="439"/>
                </a:lnTo>
                <a:close/>
                <a:moveTo>
                  <a:pt x="10264" y="125"/>
                </a:moveTo>
                <a:lnTo>
                  <a:pt x="10228" y="134"/>
                </a:lnTo>
                <a:lnTo>
                  <a:pt x="10228" y="134"/>
                </a:lnTo>
                <a:cubicBezTo>
                  <a:pt x="10234" y="140"/>
                  <a:pt x="10240" y="146"/>
                  <a:pt x="10246" y="152"/>
                </a:cubicBezTo>
                <a:lnTo>
                  <a:pt x="10246" y="152"/>
                </a:lnTo>
                <a:cubicBezTo>
                  <a:pt x="10251" y="157"/>
                  <a:pt x="10257" y="163"/>
                  <a:pt x="10261" y="169"/>
                </a:cubicBezTo>
                <a:lnTo>
                  <a:pt x="10261" y="169"/>
                </a:lnTo>
                <a:cubicBezTo>
                  <a:pt x="10266" y="175"/>
                  <a:pt x="10270" y="181"/>
                  <a:pt x="10274" y="187"/>
                </a:cubicBezTo>
                <a:lnTo>
                  <a:pt x="10274" y="187"/>
                </a:lnTo>
                <a:cubicBezTo>
                  <a:pt x="10278" y="194"/>
                  <a:pt x="10281" y="200"/>
                  <a:pt x="10284" y="206"/>
                </a:cubicBezTo>
                <a:lnTo>
                  <a:pt x="10357" y="376"/>
                </a:lnTo>
                <a:lnTo>
                  <a:pt x="10401" y="376"/>
                </a:lnTo>
                <a:lnTo>
                  <a:pt x="10328" y="206"/>
                </a:lnTo>
                <a:lnTo>
                  <a:pt x="10328" y="206"/>
                </a:lnTo>
                <a:cubicBezTo>
                  <a:pt x="10325" y="199"/>
                  <a:pt x="10321" y="192"/>
                  <a:pt x="10317" y="185"/>
                </a:cubicBezTo>
                <a:lnTo>
                  <a:pt x="10317" y="185"/>
                </a:lnTo>
                <a:cubicBezTo>
                  <a:pt x="10313" y="178"/>
                  <a:pt x="10308" y="171"/>
                  <a:pt x="10303" y="164"/>
                </a:cubicBezTo>
                <a:lnTo>
                  <a:pt x="10303" y="164"/>
                </a:lnTo>
                <a:cubicBezTo>
                  <a:pt x="10297" y="157"/>
                  <a:pt x="10291" y="151"/>
                  <a:pt x="10285" y="144"/>
                </a:cubicBezTo>
                <a:lnTo>
                  <a:pt x="10285" y="144"/>
                </a:lnTo>
                <a:cubicBezTo>
                  <a:pt x="10278" y="137"/>
                  <a:pt x="10271" y="131"/>
                  <a:pt x="10264" y="125"/>
                </a:cubicBezTo>
                <a:lnTo>
                  <a:pt x="3805" y="6"/>
                </a:lnTo>
                <a:lnTo>
                  <a:pt x="3805" y="6"/>
                </a:lnTo>
                <a:cubicBezTo>
                  <a:pt x="3765" y="11"/>
                  <a:pt x="3726" y="19"/>
                  <a:pt x="3690" y="29"/>
                </a:cubicBezTo>
                <a:lnTo>
                  <a:pt x="3690" y="29"/>
                </a:lnTo>
                <a:cubicBezTo>
                  <a:pt x="3653" y="40"/>
                  <a:pt x="3619" y="54"/>
                  <a:pt x="3588" y="69"/>
                </a:cubicBezTo>
                <a:lnTo>
                  <a:pt x="3588" y="69"/>
                </a:lnTo>
                <a:cubicBezTo>
                  <a:pt x="3557" y="85"/>
                  <a:pt x="3529" y="102"/>
                  <a:pt x="3506" y="122"/>
                </a:cubicBezTo>
                <a:lnTo>
                  <a:pt x="3506" y="122"/>
                </a:lnTo>
                <a:cubicBezTo>
                  <a:pt x="3483" y="142"/>
                  <a:pt x="3463" y="163"/>
                  <a:pt x="3451" y="186"/>
                </a:cubicBezTo>
                <a:lnTo>
                  <a:pt x="3494" y="188"/>
                </a:lnTo>
                <a:lnTo>
                  <a:pt x="3494" y="188"/>
                </a:lnTo>
                <a:cubicBezTo>
                  <a:pt x="3505" y="168"/>
                  <a:pt x="3522" y="149"/>
                  <a:pt x="3542" y="132"/>
                </a:cubicBezTo>
                <a:lnTo>
                  <a:pt x="3542" y="132"/>
                </a:lnTo>
                <a:cubicBezTo>
                  <a:pt x="3563" y="115"/>
                  <a:pt x="3587" y="99"/>
                  <a:pt x="3615" y="85"/>
                </a:cubicBezTo>
                <a:lnTo>
                  <a:pt x="3615" y="85"/>
                </a:lnTo>
                <a:cubicBezTo>
                  <a:pt x="3642" y="71"/>
                  <a:pt x="3672" y="59"/>
                  <a:pt x="3704" y="49"/>
                </a:cubicBezTo>
                <a:lnTo>
                  <a:pt x="3704" y="49"/>
                </a:lnTo>
                <a:cubicBezTo>
                  <a:pt x="3737" y="40"/>
                  <a:pt x="3771" y="33"/>
                  <a:pt x="3806" y="29"/>
                </a:cubicBezTo>
                <a:lnTo>
                  <a:pt x="3805" y="6"/>
                </a:lnTo>
                <a:lnTo>
                  <a:pt x="10264" y="125"/>
                </a:lnTo>
                <a:close/>
                <a:moveTo>
                  <a:pt x="4673" y="0"/>
                </a:moveTo>
                <a:lnTo>
                  <a:pt x="4242" y="0"/>
                </a:lnTo>
                <a:lnTo>
                  <a:pt x="4235" y="24"/>
                </a:lnTo>
                <a:lnTo>
                  <a:pt x="4667" y="24"/>
                </a:lnTo>
                <a:lnTo>
                  <a:pt x="4673" y="0"/>
                </a:lnTo>
                <a:close/>
                <a:moveTo>
                  <a:pt x="5535" y="0"/>
                </a:moveTo>
                <a:lnTo>
                  <a:pt x="5104" y="0"/>
                </a:lnTo>
                <a:lnTo>
                  <a:pt x="5099" y="24"/>
                </a:lnTo>
                <a:lnTo>
                  <a:pt x="5532" y="24"/>
                </a:lnTo>
                <a:lnTo>
                  <a:pt x="5535" y="0"/>
                </a:lnTo>
                <a:close/>
                <a:moveTo>
                  <a:pt x="6398" y="0"/>
                </a:moveTo>
                <a:lnTo>
                  <a:pt x="5967" y="0"/>
                </a:lnTo>
                <a:lnTo>
                  <a:pt x="5964" y="24"/>
                </a:lnTo>
                <a:lnTo>
                  <a:pt x="6397" y="24"/>
                </a:lnTo>
                <a:lnTo>
                  <a:pt x="6398" y="0"/>
                </a:lnTo>
                <a:close/>
                <a:moveTo>
                  <a:pt x="7260" y="0"/>
                </a:moveTo>
                <a:lnTo>
                  <a:pt x="6829" y="0"/>
                </a:lnTo>
                <a:lnTo>
                  <a:pt x="6830" y="24"/>
                </a:lnTo>
                <a:lnTo>
                  <a:pt x="7262" y="24"/>
                </a:lnTo>
                <a:lnTo>
                  <a:pt x="7260" y="0"/>
                </a:lnTo>
                <a:lnTo>
                  <a:pt x="8123" y="0"/>
                </a:lnTo>
                <a:lnTo>
                  <a:pt x="7692" y="0"/>
                </a:lnTo>
                <a:lnTo>
                  <a:pt x="7694" y="24"/>
                </a:lnTo>
                <a:lnTo>
                  <a:pt x="8127" y="24"/>
                </a:lnTo>
                <a:lnTo>
                  <a:pt x="8123" y="0"/>
                </a:lnTo>
                <a:lnTo>
                  <a:pt x="7260" y="0"/>
                </a:lnTo>
                <a:close/>
                <a:moveTo>
                  <a:pt x="8984" y="0"/>
                </a:moveTo>
                <a:lnTo>
                  <a:pt x="8554" y="0"/>
                </a:lnTo>
                <a:lnTo>
                  <a:pt x="8559" y="24"/>
                </a:lnTo>
                <a:lnTo>
                  <a:pt x="8990" y="24"/>
                </a:lnTo>
                <a:lnTo>
                  <a:pt x="89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FB18DA4-DB84-7248-A520-6715ED14EB3B}"/>
              </a:ext>
            </a:extLst>
          </p:cNvPr>
          <p:cNvSpPr txBox="1">
            <a:spLocks/>
          </p:cNvSpPr>
          <p:nvPr/>
        </p:nvSpPr>
        <p:spPr>
          <a:xfrm>
            <a:off x="14934456" y="3503881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3D49DD-1276-AD45-AD63-B4667A81663D}"/>
              </a:ext>
            </a:extLst>
          </p:cNvPr>
          <p:cNvSpPr txBox="1"/>
          <p:nvPr/>
        </p:nvSpPr>
        <p:spPr>
          <a:xfrm>
            <a:off x="14934456" y="292195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4AC6D2E-1B05-8D46-9BD4-E40B158BE594}"/>
              </a:ext>
            </a:extLst>
          </p:cNvPr>
          <p:cNvSpPr txBox="1">
            <a:spLocks/>
          </p:cNvSpPr>
          <p:nvPr/>
        </p:nvSpPr>
        <p:spPr>
          <a:xfrm>
            <a:off x="14934456" y="6125319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A138B5-394B-174B-96FC-362A152B6991}"/>
              </a:ext>
            </a:extLst>
          </p:cNvPr>
          <p:cNvSpPr txBox="1"/>
          <p:nvPr/>
        </p:nvSpPr>
        <p:spPr>
          <a:xfrm>
            <a:off x="14934456" y="554338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23AF9AC-7E1F-A247-923A-3E2E3C6FC219}"/>
              </a:ext>
            </a:extLst>
          </p:cNvPr>
          <p:cNvSpPr txBox="1">
            <a:spLocks/>
          </p:cNvSpPr>
          <p:nvPr/>
        </p:nvSpPr>
        <p:spPr>
          <a:xfrm>
            <a:off x="14934456" y="8746757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66D83D-D166-B542-A6EE-6A81599CB38B}"/>
              </a:ext>
            </a:extLst>
          </p:cNvPr>
          <p:cNvSpPr txBox="1"/>
          <p:nvPr/>
        </p:nvSpPr>
        <p:spPr>
          <a:xfrm>
            <a:off x="14934456" y="816482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F6E0F27-827F-834C-9EE4-CA224AFBECFE}"/>
              </a:ext>
            </a:extLst>
          </p:cNvPr>
          <p:cNvSpPr txBox="1">
            <a:spLocks/>
          </p:cNvSpPr>
          <p:nvPr/>
        </p:nvSpPr>
        <p:spPr>
          <a:xfrm>
            <a:off x="14934456" y="11368198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A54156-04FD-184E-A61D-E085C70A9519}"/>
              </a:ext>
            </a:extLst>
          </p:cNvPr>
          <p:cNvSpPr txBox="1"/>
          <p:nvPr/>
        </p:nvSpPr>
        <p:spPr>
          <a:xfrm>
            <a:off x="14934456" y="107862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BB6331-D576-AB49-9C40-6D958B8D682A}"/>
              </a:ext>
            </a:extLst>
          </p:cNvPr>
          <p:cNvSpPr/>
          <p:nvPr/>
        </p:nvSpPr>
        <p:spPr>
          <a:xfrm>
            <a:off x="14513513" y="3077568"/>
            <a:ext cx="273539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C17ED-9FAE-3740-A273-02A67172A075}"/>
              </a:ext>
            </a:extLst>
          </p:cNvPr>
          <p:cNvSpPr/>
          <p:nvPr/>
        </p:nvSpPr>
        <p:spPr>
          <a:xfrm>
            <a:off x="14513513" y="5699005"/>
            <a:ext cx="273539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7B4FA-A5F6-5B4D-974E-FD0B45DF841B}"/>
              </a:ext>
            </a:extLst>
          </p:cNvPr>
          <p:cNvSpPr/>
          <p:nvPr/>
        </p:nvSpPr>
        <p:spPr>
          <a:xfrm>
            <a:off x="14513513" y="8320443"/>
            <a:ext cx="273539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2A8DB-5844-B741-A541-071D447AA5DD}"/>
              </a:ext>
            </a:extLst>
          </p:cNvPr>
          <p:cNvSpPr/>
          <p:nvPr/>
        </p:nvSpPr>
        <p:spPr>
          <a:xfrm>
            <a:off x="14513513" y="10941884"/>
            <a:ext cx="273539" cy="273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217">
            <a:extLst>
              <a:ext uri="{FF2B5EF4-FFF2-40B4-BE49-F238E27FC236}">
                <a16:creationId xmlns:a16="http://schemas.microsoft.com/office/drawing/2014/main" id="{02FB3FD3-F629-7B44-A9D6-3B3F53B0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403" y="6599872"/>
            <a:ext cx="1636788" cy="1636788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F43EDB76-B6D9-4544-A3E7-0CD945F1BA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9802" y="7115491"/>
            <a:ext cx="613989" cy="613989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216">
            <a:extLst>
              <a:ext uri="{FF2B5EF4-FFF2-40B4-BE49-F238E27FC236}">
                <a16:creationId xmlns:a16="http://schemas.microsoft.com/office/drawing/2014/main" id="{55943BAF-B74F-454E-9D23-31EB4886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401" y="5302446"/>
            <a:ext cx="1636788" cy="1636788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1" name="Freeform 933">
            <a:extLst>
              <a:ext uri="{FF2B5EF4-FFF2-40B4-BE49-F238E27FC236}">
                <a16:creationId xmlns:a16="http://schemas.microsoft.com/office/drawing/2014/main" id="{29E035B1-F4E7-AA40-9893-D635CA91C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1798" y="5834067"/>
            <a:ext cx="613991" cy="573546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216">
            <a:extLst>
              <a:ext uri="{FF2B5EF4-FFF2-40B4-BE49-F238E27FC236}">
                <a16:creationId xmlns:a16="http://schemas.microsoft.com/office/drawing/2014/main" id="{C0842110-BBA0-514E-ADB1-15AD8F74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73" y="8710119"/>
            <a:ext cx="1636788" cy="1636788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3" name="Freeform 45">
            <a:extLst>
              <a:ext uri="{FF2B5EF4-FFF2-40B4-BE49-F238E27FC236}">
                <a16:creationId xmlns:a16="http://schemas.microsoft.com/office/drawing/2014/main" id="{9488D8A8-72E1-0442-B95D-1E198EEA4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3777" y="9211976"/>
            <a:ext cx="631178" cy="633074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217">
            <a:extLst>
              <a:ext uri="{FF2B5EF4-FFF2-40B4-BE49-F238E27FC236}">
                <a16:creationId xmlns:a16="http://schemas.microsoft.com/office/drawing/2014/main" id="{07156EB1-6D88-984C-9FAD-570777F3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6100" y="6360907"/>
            <a:ext cx="1636788" cy="1636788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4" name="Freeform 946">
            <a:extLst>
              <a:ext uri="{FF2B5EF4-FFF2-40B4-BE49-F238E27FC236}">
                <a16:creationId xmlns:a16="http://schemas.microsoft.com/office/drawing/2014/main" id="{1AC72690-1909-5140-9AEC-2683A6AD8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58904" y="6863648"/>
            <a:ext cx="631178" cy="633074"/>
          </a:xfrm>
          <a:custGeom>
            <a:avLst/>
            <a:gdLst>
              <a:gd name="T0" fmla="*/ 48232487 w 291740"/>
              <a:gd name="T1" fmla="*/ 53883607 h 291739"/>
              <a:gd name="T2" fmla="*/ 53906848 w 291740"/>
              <a:gd name="T3" fmla="*/ 43279401 h 291739"/>
              <a:gd name="T4" fmla="*/ 48232487 w 291740"/>
              <a:gd name="T5" fmla="*/ 40373170 h 291739"/>
              <a:gd name="T6" fmla="*/ 15719770 w 291740"/>
              <a:gd name="T7" fmla="*/ 61581307 h 291739"/>
              <a:gd name="T8" fmla="*/ 46392302 w 291740"/>
              <a:gd name="T9" fmla="*/ 40373170 h 291739"/>
              <a:gd name="T10" fmla="*/ 10965585 w 291740"/>
              <a:gd name="T11" fmla="*/ 40373170 h 291739"/>
              <a:gd name="T12" fmla="*/ 8205148 w 291740"/>
              <a:gd name="T13" fmla="*/ 53883607 h 291739"/>
              <a:gd name="T14" fmla="*/ 13802291 w 291740"/>
              <a:gd name="T15" fmla="*/ 40373170 h 291739"/>
              <a:gd name="T16" fmla="*/ 1916774 w 291740"/>
              <a:gd name="T17" fmla="*/ 32675959 h 291739"/>
              <a:gd name="T18" fmla="*/ 3527410 w 291740"/>
              <a:gd name="T19" fmla="*/ 53883607 h 291739"/>
              <a:gd name="T20" fmla="*/ 6288253 w 291740"/>
              <a:gd name="T21" fmla="*/ 43279401 h 291739"/>
              <a:gd name="T22" fmla="*/ 51146432 w 291740"/>
              <a:gd name="T23" fmla="*/ 38488293 h 291739"/>
              <a:gd name="T24" fmla="*/ 55824074 w 291740"/>
              <a:gd name="T25" fmla="*/ 53883607 h 291739"/>
              <a:gd name="T26" fmla="*/ 60194638 w 291740"/>
              <a:gd name="T27" fmla="*/ 52312661 h 291739"/>
              <a:gd name="T28" fmla="*/ 1916774 w 291740"/>
              <a:gd name="T29" fmla="*/ 32675959 h 291739"/>
              <a:gd name="T30" fmla="*/ 17134884 w 291740"/>
              <a:gd name="T31" fmla="*/ 26625070 h 291739"/>
              <a:gd name="T32" fmla="*/ 15190343 w 291740"/>
              <a:gd name="T33" fmla="*/ 26625070 h 291739"/>
              <a:gd name="T34" fmla="*/ 11099235 w 291740"/>
              <a:gd name="T35" fmla="*/ 25587711 h 291739"/>
              <a:gd name="T36" fmla="*/ 11099235 w 291740"/>
              <a:gd name="T37" fmla="*/ 27582594 h 291739"/>
              <a:gd name="T38" fmla="*/ 11099235 w 291740"/>
              <a:gd name="T39" fmla="*/ 25587711 h 291739"/>
              <a:gd name="T40" fmla="*/ 7008157 w 291740"/>
              <a:gd name="T41" fmla="*/ 26625070 h 291739"/>
              <a:gd name="T42" fmla="*/ 5063367 w 291740"/>
              <a:gd name="T43" fmla="*/ 26625070 h 291739"/>
              <a:gd name="T44" fmla="*/ 3527410 w 291740"/>
              <a:gd name="T45" fmla="*/ 22464438 h 291739"/>
              <a:gd name="T46" fmla="*/ 1916774 w 291740"/>
              <a:gd name="T47" fmla="*/ 30790581 h 291739"/>
              <a:gd name="T48" fmla="*/ 60194638 w 291740"/>
              <a:gd name="T49" fmla="*/ 24035527 h 291739"/>
              <a:gd name="T50" fmla="*/ 3527410 w 291740"/>
              <a:gd name="T51" fmla="*/ 22464438 h 291739"/>
              <a:gd name="T52" fmla="*/ 48232487 w 291740"/>
              <a:gd name="T53" fmla="*/ 20500782 h 291739"/>
              <a:gd name="T54" fmla="*/ 53906848 w 291740"/>
              <a:gd name="T55" fmla="*/ 12174874 h 291739"/>
              <a:gd name="T56" fmla="*/ 8205148 w 291740"/>
              <a:gd name="T57" fmla="*/ 12174874 h 291739"/>
              <a:gd name="T58" fmla="*/ 13802291 w 291740"/>
              <a:gd name="T59" fmla="*/ 20500782 h 291739"/>
              <a:gd name="T60" fmla="*/ 8205148 w 291740"/>
              <a:gd name="T61" fmla="*/ 12174874 h 291739"/>
              <a:gd name="T62" fmla="*/ 15719770 w 291740"/>
              <a:gd name="T63" fmla="*/ 20500782 h 291739"/>
              <a:gd name="T64" fmla="*/ 46392302 w 291740"/>
              <a:gd name="T65" fmla="*/ 1885498 h 291739"/>
              <a:gd name="T66" fmla="*/ 14799270 w 291740"/>
              <a:gd name="T67" fmla="*/ 0 h 291739"/>
              <a:gd name="T68" fmla="*/ 48232487 w 291740"/>
              <a:gd name="T69" fmla="*/ 942071 h 291739"/>
              <a:gd name="T70" fmla="*/ 54826858 w 291740"/>
              <a:gd name="T71" fmla="*/ 10289961 h 291739"/>
              <a:gd name="T72" fmla="*/ 55824074 w 291740"/>
              <a:gd name="T73" fmla="*/ 20500782 h 291739"/>
              <a:gd name="T74" fmla="*/ 62035026 w 291740"/>
              <a:gd name="T75" fmla="*/ 24035527 h 291739"/>
              <a:gd name="T76" fmla="*/ 58584350 w 291740"/>
              <a:gd name="T77" fmla="*/ 55768638 h 291739"/>
              <a:gd name="T78" fmla="*/ 48232487 w 291740"/>
              <a:gd name="T79" fmla="*/ 62523656 h 291739"/>
              <a:gd name="T80" fmla="*/ 14799270 w 291740"/>
              <a:gd name="T81" fmla="*/ 63544660 h 291739"/>
              <a:gd name="T82" fmla="*/ 13802291 w 291740"/>
              <a:gd name="T83" fmla="*/ 55768638 h 291739"/>
              <a:gd name="T84" fmla="*/ 0 w 291740"/>
              <a:gd name="T85" fmla="*/ 52312661 h 291739"/>
              <a:gd name="T86" fmla="*/ 3527410 w 291740"/>
              <a:gd name="T87" fmla="*/ 20500782 h 291739"/>
              <a:gd name="T88" fmla="*/ 6288253 w 291740"/>
              <a:gd name="T89" fmla="*/ 11153936 h 291739"/>
              <a:gd name="T90" fmla="*/ 13802291 w 291740"/>
              <a:gd name="T91" fmla="*/ 10289961 h 291739"/>
              <a:gd name="T92" fmla="*/ 14799270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C9AF3-7A11-244F-A5BB-56225C385ECB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CBE0F-F12C-C64B-842A-47E5BE4B028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127D13C2-209C-2441-8CA1-658250EF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498" y="0"/>
            <a:ext cx="2257975" cy="13716000"/>
          </a:xfrm>
          <a:custGeom>
            <a:avLst/>
            <a:gdLst>
              <a:gd name="T0" fmla="*/ 0 w 2040"/>
              <a:gd name="T1" fmla="*/ 1713597 h 11008"/>
              <a:gd name="T2" fmla="*/ 317629 w 2040"/>
              <a:gd name="T3" fmla="*/ 1713597 h 11008"/>
              <a:gd name="T4" fmla="*/ 317629 w 2040"/>
              <a:gd name="T5" fmla="*/ 0 h 11008"/>
              <a:gd name="T6" fmla="*/ 0 w 2040"/>
              <a:gd name="T7" fmla="*/ 0 h 11008"/>
              <a:gd name="T8" fmla="*/ 0 w 2040"/>
              <a:gd name="T9" fmla="*/ 1713597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0" h="11008">
                <a:moveTo>
                  <a:pt x="0" y="11007"/>
                </a:moveTo>
                <a:lnTo>
                  <a:pt x="2039" y="11007"/>
                </a:lnTo>
                <a:lnTo>
                  <a:pt x="203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DEA259EF-D9C4-2445-A666-8E11D5BC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64" y="0"/>
            <a:ext cx="56321" cy="13716000"/>
          </a:xfrm>
          <a:custGeom>
            <a:avLst/>
            <a:gdLst>
              <a:gd name="T0" fmla="*/ 0 w 53"/>
              <a:gd name="T1" fmla="*/ 0 h 10805"/>
              <a:gd name="T2" fmla="*/ 7759 w 53"/>
              <a:gd name="T3" fmla="*/ 95275 h 10805"/>
              <a:gd name="T4" fmla="*/ 7759 w 53"/>
              <a:gd name="T5" fmla="*/ 63516 h 10805"/>
              <a:gd name="T6" fmla="*/ 0 w 53"/>
              <a:gd name="T7" fmla="*/ 158791 h 10805"/>
              <a:gd name="T8" fmla="*/ 7759 w 53"/>
              <a:gd name="T9" fmla="*/ 158791 h 10805"/>
              <a:gd name="T10" fmla="*/ 0 w 53"/>
              <a:gd name="T11" fmla="*/ 190394 h 10805"/>
              <a:gd name="T12" fmla="*/ 7759 w 53"/>
              <a:gd name="T13" fmla="*/ 285668 h 10805"/>
              <a:gd name="T14" fmla="*/ 7759 w 53"/>
              <a:gd name="T15" fmla="*/ 253910 h 10805"/>
              <a:gd name="T16" fmla="*/ 0 w 53"/>
              <a:gd name="T17" fmla="*/ 349185 h 10805"/>
              <a:gd name="T18" fmla="*/ 7759 w 53"/>
              <a:gd name="T19" fmla="*/ 349185 h 10805"/>
              <a:gd name="T20" fmla="*/ 0 w 53"/>
              <a:gd name="T21" fmla="*/ 380943 h 10805"/>
              <a:gd name="T22" fmla="*/ 7759 w 53"/>
              <a:gd name="T23" fmla="*/ 476062 h 10805"/>
              <a:gd name="T24" fmla="*/ 7759 w 53"/>
              <a:gd name="T25" fmla="*/ 444304 h 10805"/>
              <a:gd name="T26" fmla="*/ 0 w 53"/>
              <a:gd name="T27" fmla="*/ 539579 h 10805"/>
              <a:gd name="T28" fmla="*/ 7759 w 53"/>
              <a:gd name="T29" fmla="*/ 539579 h 10805"/>
              <a:gd name="T30" fmla="*/ 0 w 53"/>
              <a:gd name="T31" fmla="*/ 571337 h 10805"/>
              <a:gd name="T32" fmla="*/ 7759 w 53"/>
              <a:gd name="T33" fmla="*/ 666456 h 10805"/>
              <a:gd name="T34" fmla="*/ 7759 w 53"/>
              <a:gd name="T35" fmla="*/ 634853 h 10805"/>
              <a:gd name="T36" fmla="*/ 0 w 53"/>
              <a:gd name="T37" fmla="*/ 729972 h 10805"/>
              <a:gd name="T38" fmla="*/ 7759 w 53"/>
              <a:gd name="T39" fmla="*/ 729972 h 10805"/>
              <a:gd name="T40" fmla="*/ 0 w 53"/>
              <a:gd name="T41" fmla="*/ 761731 h 10805"/>
              <a:gd name="T42" fmla="*/ 7759 w 53"/>
              <a:gd name="T43" fmla="*/ 856694 h 10805"/>
              <a:gd name="T44" fmla="*/ 7759 w 53"/>
              <a:gd name="T45" fmla="*/ 825247 h 10805"/>
              <a:gd name="T46" fmla="*/ 0 w 53"/>
              <a:gd name="T47" fmla="*/ 920210 h 10805"/>
              <a:gd name="T48" fmla="*/ 7759 w 53"/>
              <a:gd name="T49" fmla="*/ 920210 h 10805"/>
              <a:gd name="T50" fmla="*/ 0 w 53"/>
              <a:gd name="T51" fmla="*/ 951968 h 10805"/>
              <a:gd name="T52" fmla="*/ 7759 w 53"/>
              <a:gd name="T53" fmla="*/ 1047087 h 10805"/>
              <a:gd name="T54" fmla="*/ 7759 w 53"/>
              <a:gd name="T55" fmla="*/ 1015485 h 10805"/>
              <a:gd name="T56" fmla="*/ 0 w 53"/>
              <a:gd name="T57" fmla="*/ 1110604 h 10805"/>
              <a:gd name="T58" fmla="*/ 7759 w 53"/>
              <a:gd name="T59" fmla="*/ 1110604 h 10805"/>
              <a:gd name="T60" fmla="*/ 0 w 53"/>
              <a:gd name="T61" fmla="*/ 1142362 h 10805"/>
              <a:gd name="T62" fmla="*/ 7759 w 53"/>
              <a:gd name="T63" fmla="*/ 1237637 h 10805"/>
              <a:gd name="T64" fmla="*/ 7759 w 53"/>
              <a:gd name="T65" fmla="*/ 1205878 h 10805"/>
              <a:gd name="T66" fmla="*/ 0 w 53"/>
              <a:gd name="T67" fmla="*/ 1301153 h 10805"/>
              <a:gd name="T68" fmla="*/ 7759 w 53"/>
              <a:gd name="T69" fmla="*/ 1301153 h 10805"/>
              <a:gd name="T70" fmla="*/ 0 w 53"/>
              <a:gd name="T71" fmla="*/ 1332756 h 10805"/>
              <a:gd name="T72" fmla="*/ 7759 w 53"/>
              <a:gd name="T73" fmla="*/ 1428030 h 10805"/>
              <a:gd name="T74" fmla="*/ 7759 w 53"/>
              <a:gd name="T75" fmla="*/ 1396272 h 10805"/>
              <a:gd name="T76" fmla="*/ 0 w 53"/>
              <a:gd name="T77" fmla="*/ 1491547 h 10805"/>
              <a:gd name="T78" fmla="*/ 7759 w 53"/>
              <a:gd name="T79" fmla="*/ 1491547 h 10805"/>
              <a:gd name="T80" fmla="*/ 0 w 53"/>
              <a:gd name="T81" fmla="*/ 1523149 h 10805"/>
              <a:gd name="T82" fmla="*/ 7759 w 53"/>
              <a:gd name="T83" fmla="*/ 1618424 h 10805"/>
              <a:gd name="T84" fmla="*/ 7759 w 53"/>
              <a:gd name="T85" fmla="*/ 1586666 h 10805"/>
              <a:gd name="T86" fmla="*/ 0 w 53"/>
              <a:gd name="T87" fmla="*/ 1681940 h 10805"/>
              <a:gd name="T88" fmla="*/ 7759 w 53"/>
              <a:gd name="T89" fmla="*/ 1681940 h 1080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3" h="10805">
                <a:moveTo>
                  <a:pt x="52" y="204"/>
                </a:moveTo>
                <a:lnTo>
                  <a:pt x="0" y="204"/>
                </a:lnTo>
                <a:lnTo>
                  <a:pt x="0" y="0"/>
                </a:lnTo>
                <a:lnTo>
                  <a:pt x="52" y="0"/>
                </a:lnTo>
                <a:lnTo>
                  <a:pt x="52" y="204"/>
                </a:lnTo>
                <a:close/>
                <a:moveTo>
                  <a:pt x="52" y="612"/>
                </a:moveTo>
                <a:lnTo>
                  <a:pt x="0" y="612"/>
                </a:lnTo>
                <a:lnTo>
                  <a:pt x="0" y="408"/>
                </a:lnTo>
                <a:lnTo>
                  <a:pt x="52" y="408"/>
                </a:lnTo>
                <a:lnTo>
                  <a:pt x="52" y="612"/>
                </a:lnTo>
                <a:close/>
                <a:moveTo>
                  <a:pt x="52" y="1020"/>
                </a:moveTo>
                <a:lnTo>
                  <a:pt x="0" y="1020"/>
                </a:lnTo>
                <a:lnTo>
                  <a:pt x="0" y="815"/>
                </a:lnTo>
                <a:lnTo>
                  <a:pt x="52" y="815"/>
                </a:lnTo>
                <a:lnTo>
                  <a:pt x="52" y="1020"/>
                </a:lnTo>
                <a:close/>
                <a:moveTo>
                  <a:pt x="52" y="1427"/>
                </a:moveTo>
                <a:lnTo>
                  <a:pt x="0" y="1427"/>
                </a:lnTo>
                <a:lnTo>
                  <a:pt x="0" y="1223"/>
                </a:lnTo>
                <a:lnTo>
                  <a:pt x="52" y="1223"/>
                </a:lnTo>
                <a:lnTo>
                  <a:pt x="52" y="1427"/>
                </a:lnTo>
                <a:close/>
                <a:moveTo>
                  <a:pt x="52" y="1835"/>
                </a:moveTo>
                <a:lnTo>
                  <a:pt x="0" y="1835"/>
                </a:lnTo>
                <a:lnTo>
                  <a:pt x="0" y="1631"/>
                </a:lnTo>
                <a:lnTo>
                  <a:pt x="52" y="1631"/>
                </a:lnTo>
                <a:lnTo>
                  <a:pt x="52" y="1835"/>
                </a:lnTo>
                <a:close/>
                <a:moveTo>
                  <a:pt x="52" y="2243"/>
                </a:moveTo>
                <a:lnTo>
                  <a:pt x="0" y="2243"/>
                </a:lnTo>
                <a:lnTo>
                  <a:pt x="0" y="2039"/>
                </a:lnTo>
                <a:lnTo>
                  <a:pt x="52" y="2039"/>
                </a:lnTo>
                <a:lnTo>
                  <a:pt x="52" y="2243"/>
                </a:lnTo>
                <a:close/>
                <a:moveTo>
                  <a:pt x="52" y="2650"/>
                </a:moveTo>
                <a:lnTo>
                  <a:pt x="0" y="2650"/>
                </a:lnTo>
                <a:lnTo>
                  <a:pt x="0" y="2447"/>
                </a:lnTo>
                <a:lnTo>
                  <a:pt x="52" y="2447"/>
                </a:lnTo>
                <a:lnTo>
                  <a:pt x="52" y="2650"/>
                </a:lnTo>
                <a:close/>
                <a:moveTo>
                  <a:pt x="52" y="3058"/>
                </a:moveTo>
                <a:lnTo>
                  <a:pt x="0" y="3058"/>
                </a:lnTo>
                <a:lnTo>
                  <a:pt x="0" y="2854"/>
                </a:lnTo>
                <a:lnTo>
                  <a:pt x="52" y="2854"/>
                </a:lnTo>
                <a:lnTo>
                  <a:pt x="52" y="3058"/>
                </a:lnTo>
                <a:close/>
                <a:moveTo>
                  <a:pt x="52" y="3466"/>
                </a:moveTo>
                <a:lnTo>
                  <a:pt x="0" y="3466"/>
                </a:lnTo>
                <a:lnTo>
                  <a:pt x="0" y="3262"/>
                </a:lnTo>
                <a:lnTo>
                  <a:pt x="52" y="3262"/>
                </a:lnTo>
                <a:lnTo>
                  <a:pt x="52" y="3466"/>
                </a:lnTo>
                <a:close/>
                <a:moveTo>
                  <a:pt x="52" y="3873"/>
                </a:moveTo>
                <a:lnTo>
                  <a:pt x="0" y="3873"/>
                </a:lnTo>
                <a:lnTo>
                  <a:pt x="0" y="3670"/>
                </a:lnTo>
                <a:lnTo>
                  <a:pt x="52" y="3670"/>
                </a:lnTo>
                <a:lnTo>
                  <a:pt x="52" y="3873"/>
                </a:lnTo>
                <a:close/>
                <a:moveTo>
                  <a:pt x="52" y="4281"/>
                </a:moveTo>
                <a:lnTo>
                  <a:pt x="0" y="4281"/>
                </a:lnTo>
                <a:lnTo>
                  <a:pt x="0" y="4078"/>
                </a:lnTo>
                <a:lnTo>
                  <a:pt x="52" y="4078"/>
                </a:lnTo>
                <a:lnTo>
                  <a:pt x="52" y="4281"/>
                </a:lnTo>
                <a:close/>
                <a:moveTo>
                  <a:pt x="52" y="4689"/>
                </a:moveTo>
                <a:lnTo>
                  <a:pt x="0" y="4689"/>
                </a:lnTo>
                <a:lnTo>
                  <a:pt x="0" y="4485"/>
                </a:lnTo>
                <a:lnTo>
                  <a:pt x="52" y="4485"/>
                </a:lnTo>
                <a:lnTo>
                  <a:pt x="52" y="4689"/>
                </a:lnTo>
                <a:close/>
                <a:moveTo>
                  <a:pt x="52" y="5096"/>
                </a:moveTo>
                <a:lnTo>
                  <a:pt x="0" y="5096"/>
                </a:lnTo>
                <a:lnTo>
                  <a:pt x="0" y="4893"/>
                </a:lnTo>
                <a:lnTo>
                  <a:pt x="52" y="4893"/>
                </a:lnTo>
                <a:lnTo>
                  <a:pt x="52" y="5096"/>
                </a:lnTo>
                <a:close/>
                <a:moveTo>
                  <a:pt x="52" y="5503"/>
                </a:moveTo>
                <a:lnTo>
                  <a:pt x="0" y="5503"/>
                </a:lnTo>
                <a:lnTo>
                  <a:pt x="0" y="5301"/>
                </a:lnTo>
                <a:lnTo>
                  <a:pt x="52" y="5301"/>
                </a:lnTo>
                <a:lnTo>
                  <a:pt x="52" y="5503"/>
                </a:lnTo>
                <a:close/>
                <a:moveTo>
                  <a:pt x="52" y="5911"/>
                </a:moveTo>
                <a:lnTo>
                  <a:pt x="0" y="5911"/>
                </a:lnTo>
                <a:lnTo>
                  <a:pt x="0" y="5707"/>
                </a:lnTo>
                <a:lnTo>
                  <a:pt x="52" y="5707"/>
                </a:lnTo>
                <a:lnTo>
                  <a:pt x="52" y="5911"/>
                </a:lnTo>
                <a:close/>
                <a:moveTo>
                  <a:pt x="52" y="6319"/>
                </a:moveTo>
                <a:lnTo>
                  <a:pt x="0" y="6319"/>
                </a:lnTo>
                <a:lnTo>
                  <a:pt x="0" y="6115"/>
                </a:lnTo>
                <a:lnTo>
                  <a:pt x="52" y="6115"/>
                </a:lnTo>
                <a:lnTo>
                  <a:pt x="52" y="6319"/>
                </a:lnTo>
                <a:close/>
                <a:moveTo>
                  <a:pt x="52" y="6726"/>
                </a:moveTo>
                <a:lnTo>
                  <a:pt x="0" y="6726"/>
                </a:lnTo>
                <a:lnTo>
                  <a:pt x="0" y="6523"/>
                </a:lnTo>
                <a:lnTo>
                  <a:pt x="52" y="6523"/>
                </a:lnTo>
                <a:lnTo>
                  <a:pt x="52" y="6726"/>
                </a:lnTo>
                <a:close/>
                <a:moveTo>
                  <a:pt x="52" y="7134"/>
                </a:moveTo>
                <a:lnTo>
                  <a:pt x="0" y="7134"/>
                </a:lnTo>
                <a:lnTo>
                  <a:pt x="0" y="6930"/>
                </a:lnTo>
                <a:lnTo>
                  <a:pt x="52" y="6930"/>
                </a:lnTo>
                <a:lnTo>
                  <a:pt x="52" y="7134"/>
                </a:lnTo>
                <a:close/>
                <a:moveTo>
                  <a:pt x="52" y="7542"/>
                </a:moveTo>
                <a:lnTo>
                  <a:pt x="0" y="7542"/>
                </a:lnTo>
                <a:lnTo>
                  <a:pt x="0" y="7338"/>
                </a:lnTo>
                <a:lnTo>
                  <a:pt x="52" y="7338"/>
                </a:lnTo>
                <a:lnTo>
                  <a:pt x="52" y="7542"/>
                </a:lnTo>
                <a:close/>
                <a:moveTo>
                  <a:pt x="52" y="7950"/>
                </a:moveTo>
                <a:lnTo>
                  <a:pt x="0" y="7950"/>
                </a:lnTo>
                <a:lnTo>
                  <a:pt x="0" y="7746"/>
                </a:lnTo>
                <a:lnTo>
                  <a:pt x="52" y="7746"/>
                </a:lnTo>
                <a:lnTo>
                  <a:pt x="52" y="7950"/>
                </a:lnTo>
                <a:close/>
                <a:moveTo>
                  <a:pt x="52" y="8358"/>
                </a:moveTo>
                <a:lnTo>
                  <a:pt x="0" y="8358"/>
                </a:lnTo>
                <a:lnTo>
                  <a:pt x="0" y="8153"/>
                </a:lnTo>
                <a:lnTo>
                  <a:pt x="52" y="8153"/>
                </a:lnTo>
                <a:lnTo>
                  <a:pt x="52" y="8358"/>
                </a:lnTo>
                <a:close/>
                <a:moveTo>
                  <a:pt x="52" y="8765"/>
                </a:moveTo>
                <a:lnTo>
                  <a:pt x="0" y="8765"/>
                </a:lnTo>
                <a:lnTo>
                  <a:pt x="0" y="8561"/>
                </a:lnTo>
                <a:lnTo>
                  <a:pt x="52" y="8561"/>
                </a:lnTo>
                <a:lnTo>
                  <a:pt x="52" y="8765"/>
                </a:lnTo>
                <a:close/>
                <a:moveTo>
                  <a:pt x="52" y="9173"/>
                </a:moveTo>
                <a:lnTo>
                  <a:pt x="0" y="9173"/>
                </a:lnTo>
                <a:lnTo>
                  <a:pt x="0" y="8969"/>
                </a:lnTo>
                <a:lnTo>
                  <a:pt x="52" y="8969"/>
                </a:lnTo>
                <a:lnTo>
                  <a:pt x="52" y="9173"/>
                </a:lnTo>
                <a:close/>
                <a:moveTo>
                  <a:pt x="52" y="9581"/>
                </a:moveTo>
                <a:lnTo>
                  <a:pt x="0" y="9581"/>
                </a:lnTo>
                <a:lnTo>
                  <a:pt x="0" y="9376"/>
                </a:lnTo>
                <a:lnTo>
                  <a:pt x="52" y="9376"/>
                </a:lnTo>
                <a:lnTo>
                  <a:pt x="52" y="9581"/>
                </a:lnTo>
                <a:close/>
                <a:moveTo>
                  <a:pt x="52" y="9988"/>
                </a:moveTo>
                <a:lnTo>
                  <a:pt x="0" y="9988"/>
                </a:lnTo>
                <a:lnTo>
                  <a:pt x="0" y="9784"/>
                </a:lnTo>
                <a:lnTo>
                  <a:pt x="52" y="9784"/>
                </a:lnTo>
                <a:lnTo>
                  <a:pt x="52" y="9988"/>
                </a:lnTo>
                <a:close/>
                <a:moveTo>
                  <a:pt x="52" y="10396"/>
                </a:moveTo>
                <a:lnTo>
                  <a:pt x="0" y="10396"/>
                </a:lnTo>
                <a:lnTo>
                  <a:pt x="0" y="10192"/>
                </a:lnTo>
                <a:lnTo>
                  <a:pt x="52" y="10192"/>
                </a:lnTo>
                <a:lnTo>
                  <a:pt x="52" y="10396"/>
                </a:lnTo>
                <a:close/>
                <a:moveTo>
                  <a:pt x="52" y="10804"/>
                </a:moveTo>
                <a:lnTo>
                  <a:pt x="0" y="10804"/>
                </a:lnTo>
                <a:lnTo>
                  <a:pt x="0" y="10599"/>
                </a:lnTo>
                <a:lnTo>
                  <a:pt x="52" y="10599"/>
                </a:lnTo>
                <a:lnTo>
                  <a:pt x="52" y="10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BCACBAD-0602-4C4E-B5A6-B22E173F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67" y="11500559"/>
            <a:ext cx="56321" cy="2194560"/>
          </a:xfrm>
          <a:custGeom>
            <a:avLst/>
            <a:gdLst>
              <a:gd name="T0" fmla="*/ 7905 w 52"/>
              <a:gd name="T1" fmla="*/ 345571 h 2224"/>
              <a:gd name="T2" fmla="*/ 0 w 52"/>
              <a:gd name="T3" fmla="*/ 345571 h 2224"/>
              <a:gd name="T4" fmla="*/ 0 w 52"/>
              <a:gd name="T5" fmla="*/ 0 h 2224"/>
              <a:gd name="T6" fmla="*/ 7905 w 52"/>
              <a:gd name="T7" fmla="*/ 0 h 2224"/>
              <a:gd name="T8" fmla="*/ 7905 w 52"/>
              <a:gd name="T9" fmla="*/ 345571 h 2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224">
                <a:moveTo>
                  <a:pt x="51" y="2223"/>
                </a:moveTo>
                <a:lnTo>
                  <a:pt x="0" y="2223"/>
                </a:lnTo>
                <a:lnTo>
                  <a:pt x="0" y="0"/>
                </a:lnTo>
                <a:lnTo>
                  <a:pt x="51" y="0"/>
                </a:lnTo>
                <a:lnTo>
                  <a:pt x="51" y="2223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596033A7-1C67-AA4B-ABAD-EBBCFF5F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67" y="7890872"/>
            <a:ext cx="56321" cy="2252855"/>
          </a:xfrm>
          <a:custGeom>
            <a:avLst/>
            <a:gdLst>
              <a:gd name="T0" fmla="*/ 7905 w 52"/>
              <a:gd name="T1" fmla="*/ 316534 h 2038"/>
              <a:gd name="T2" fmla="*/ 0 w 52"/>
              <a:gd name="T3" fmla="*/ 316534 h 2038"/>
              <a:gd name="T4" fmla="*/ 0 w 52"/>
              <a:gd name="T5" fmla="*/ 0 h 2038"/>
              <a:gd name="T6" fmla="*/ 7905 w 52"/>
              <a:gd name="T7" fmla="*/ 0 h 2038"/>
              <a:gd name="T8" fmla="*/ 7905 w 52"/>
              <a:gd name="T9" fmla="*/ 316534 h 20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038">
                <a:moveTo>
                  <a:pt x="51" y="2037"/>
                </a:moveTo>
                <a:lnTo>
                  <a:pt x="0" y="2037"/>
                </a:lnTo>
                <a:lnTo>
                  <a:pt x="0" y="0"/>
                </a:lnTo>
                <a:lnTo>
                  <a:pt x="51" y="0"/>
                </a:lnTo>
                <a:lnTo>
                  <a:pt x="51" y="2037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31454EBC-3966-0F40-8E3B-F2E8DAA7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67" y="4281184"/>
            <a:ext cx="56321" cy="2252855"/>
          </a:xfrm>
          <a:custGeom>
            <a:avLst/>
            <a:gdLst>
              <a:gd name="T0" fmla="*/ 7905 w 52"/>
              <a:gd name="T1" fmla="*/ 316379 h 2039"/>
              <a:gd name="T2" fmla="*/ 0 w 52"/>
              <a:gd name="T3" fmla="*/ 316379 h 2039"/>
              <a:gd name="T4" fmla="*/ 0 w 52"/>
              <a:gd name="T5" fmla="*/ 0 h 2039"/>
              <a:gd name="T6" fmla="*/ 7905 w 52"/>
              <a:gd name="T7" fmla="*/ 0 h 2039"/>
              <a:gd name="T8" fmla="*/ 7905 w 52"/>
              <a:gd name="T9" fmla="*/ 316379 h 2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039">
                <a:moveTo>
                  <a:pt x="51" y="2038"/>
                </a:moveTo>
                <a:lnTo>
                  <a:pt x="0" y="2038"/>
                </a:lnTo>
                <a:lnTo>
                  <a:pt x="0" y="0"/>
                </a:lnTo>
                <a:lnTo>
                  <a:pt x="51" y="0"/>
                </a:lnTo>
                <a:lnTo>
                  <a:pt x="51" y="2038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EC551F54-4C6E-D041-B6A0-A54EE39B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67" y="-1"/>
            <a:ext cx="56321" cy="2926080"/>
          </a:xfrm>
          <a:custGeom>
            <a:avLst/>
            <a:gdLst>
              <a:gd name="T0" fmla="*/ 0 w 52"/>
              <a:gd name="T1" fmla="*/ 158924 h 1021"/>
              <a:gd name="T2" fmla="*/ 7905 w 52"/>
              <a:gd name="T3" fmla="*/ 158924 h 1021"/>
              <a:gd name="T4" fmla="*/ 7905 w 52"/>
              <a:gd name="T5" fmla="*/ 0 h 1021"/>
              <a:gd name="T6" fmla="*/ 0 w 52"/>
              <a:gd name="T7" fmla="*/ 0 h 1021"/>
              <a:gd name="T8" fmla="*/ 0 w 52"/>
              <a:gd name="T9" fmla="*/ 158924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1021">
                <a:moveTo>
                  <a:pt x="0" y="1020"/>
                </a:moveTo>
                <a:lnTo>
                  <a:pt x="51" y="1020"/>
                </a:lnTo>
                <a:lnTo>
                  <a:pt x="51" y="0"/>
                </a:lnTo>
                <a:lnTo>
                  <a:pt x="0" y="0"/>
                </a:lnTo>
                <a:lnTo>
                  <a:pt x="0" y="1020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71D026F8-C500-7D4C-84E3-660E3BE8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63" y="0"/>
            <a:ext cx="56321" cy="13716000"/>
          </a:xfrm>
          <a:custGeom>
            <a:avLst/>
            <a:gdLst>
              <a:gd name="T0" fmla="*/ 7905 w 52"/>
              <a:gd name="T1" fmla="*/ 1707681 h 10967"/>
              <a:gd name="T2" fmla="*/ 0 w 52"/>
              <a:gd name="T3" fmla="*/ 1707681 h 10967"/>
              <a:gd name="T4" fmla="*/ 0 w 52"/>
              <a:gd name="T5" fmla="*/ 0 h 10967"/>
              <a:gd name="T6" fmla="*/ 7905 w 52"/>
              <a:gd name="T7" fmla="*/ 0 h 10967"/>
              <a:gd name="T8" fmla="*/ 7905 w 52"/>
              <a:gd name="T9" fmla="*/ 1707681 h 10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10967">
                <a:moveTo>
                  <a:pt x="51" y="10966"/>
                </a:moveTo>
                <a:lnTo>
                  <a:pt x="0" y="10966"/>
                </a:lnTo>
                <a:lnTo>
                  <a:pt x="0" y="0"/>
                </a:lnTo>
                <a:lnTo>
                  <a:pt x="51" y="0"/>
                </a:lnTo>
                <a:lnTo>
                  <a:pt x="51" y="10966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5A531C8E-3C66-E24A-8F97-274348B9F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12" y="2924352"/>
            <a:ext cx="16776737" cy="1354273"/>
          </a:xfrm>
          <a:custGeom>
            <a:avLst/>
            <a:gdLst>
              <a:gd name="T0" fmla="*/ 0 w 7390"/>
              <a:gd name="T1" fmla="*/ 190580 h 1224"/>
              <a:gd name="T2" fmla="*/ 1150872 w 7390"/>
              <a:gd name="T3" fmla="*/ 190580 h 1224"/>
              <a:gd name="T4" fmla="*/ 1150872 w 7390"/>
              <a:gd name="T5" fmla="*/ 0 h 1224"/>
              <a:gd name="T6" fmla="*/ 0 w 7390"/>
              <a:gd name="T7" fmla="*/ 0 h 1224"/>
              <a:gd name="T8" fmla="*/ 0 w 7390"/>
              <a:gd name="T9" fmla="*/ 190580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90" h="1224">
                <a:moveTo>
                  <a:pt x="0" y="1223"/>
                </a:moveTo>
                <a:lnTo>
                  <a:pt x="7389" y="1223"/>
                </a:lnTo>
                <a:lnTo>
                  <a:pt x="7389" y="0"/>
                </a:lnTo>
                <a:lnTo>
                  <a:pt x="0" y="0"/>
                </a:lnTo>
                <a:lnTo>
                  <a:pt x="0" y="122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495F117-2233-5545-8010-E2D3ECFD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12" y="6536599"/>
            <a:ext cx="16776737" cy="1354273"/>
          </a:xfrm>
          <a:custGeom>
            <a:avLst/>
            <a:gdLst>
              <a:gd name="T0" fmla="*/ 0 w 7390"/>
              <a:gd name="T1" fmla="*/ 190580 h 1224"/>
              <a:gd name="T2" fmla="*/ 1150872 w 7390"/>
              <a:gd name="T3" fmla="*/ 190580 h 1224"/>
              <a:gd name="T4" fmla="*/ 1150872 w 7390"/>
              <a:gd name="T5" fmla="*/ 0 h 1224"/>
              <a:gd name="T6" fmla="*/ 0 w 7390"/>
              <a:gd name="T7" fmla="*/ 0 h 1224"/>
              <a:gd name="T8" fmla="*/ 0 w 7390"/>
              <a:gd name="T9" fmla="*/ 190580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90" h="1224">
                <a:moveTo>
                  <a:pt x="0" y="1223"/>
                </a:moveTo>
                <a:lnTo>
                  <a:pt x="7389" y="1223"/>
                </a:lnTo>
                <a:lnTo>
                  <a:pt x="7389" y="0"/>
                </a:lnTo>
                <a:lnTo>
                  <a:pt x="0" y="0"/>
                </a:lnTo>
                <a:lnTo>
                  <a:pt x="0" y="122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FB416FD9-4359-D242-AEA9-C0E2D2DA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12" y="10148847"/>
            <a:ext cx="16776737" cy="1354273"/>
          </a:xfrm>
          <a:custGeom>
            <a:avLst/>
            <a:gdLst>
              <a:gd name="T0" fmla="*/ 0 w 7390"/>
              <a:gd name="T1" fmla="*/ 190580 h 1224"/>
              <a:gd name="T2" fmla="*/ 1150872 w 7390"/>
              <a:gd name="T3" fmla="*/ 190580 h 1224"/>
              <a:gd name="T4" fmla="*/ 1150872 w 7390"/>
              <a:gd name="T5" fmla="*/ 0 h 1224"/>
              <a:gd name="T6" fmla="*/ 0 w 7390"/>
              <a:gd name="T7" fmla="*/ 0 h 1224"/>
              <a:gd name="T8" fmla="*/ 0 w 7390"/>
              <a:gd name="T9" fmla="*/ 190580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90" h="1224">
                <a:moveTo>
                  <a:pt x="0" y="1223"/>
                </a:moveTo>
                <a:lnTo>
                  <a:pt x="7389" y="1223"/>
                </a:lnTo>
                <a:lnTo>
                  <a:pt x="7389" y="0"/>
                </a:lnTo>
                <a:lnTo>
                  <a:pt x="0" y="0"/>
                </a:lnTo>
                <a:lnTo>
                  <a:pt x="0" y="122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91F399A-3C3A-7843-8B75-64110318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13" y="3573869"/>
            <a:ext cx="6118421" cy="55238"/>
          </a:xfrm>
          <a:custGeom>
            <a:avLst/>
            <a:gdLst>
              <a:gd name="connsiteX0" fmla="*/ 5892657 w 6118421"/>
              <a:gd name="connsiteY0" fmla="*/ 0 h 55238"/>
              <a:gd name="connsiteX1" fmla="*/ 6118421 w 6118421"/>
              <a:gd name="connsiteY1" fmla="*/ 0 h 55238"/>
              <a:gd name="connsiteX2" fmla="*/ 6118421 w 6118421"/>
              <a:gd name="connsiteY2" fmla="*/ 55238 h 55238"/>
              <a:gd name="connsiteX3" fmla="*/ 5892657 w 6118421"/>
              <a:gd name="connsiteY3" fmla="*/ 55238 h 55238"/>
              <a:gd name="connsiteX4" fmla="*/ 5441128 w 6118421"/>
              <a:gd name="connsiteY4" fmla="*/ 0 h 55238"/>
              <a:gd name="connsiteX5" fmla="*/ 5666893 w 6118421"/>
              <a:gd name="connsiteY5" fmla="*/ 0 h 55238"/>
              <a:gd name="connsiteX6" fmla="*/ 5666893 w 6118421"/>
              <a:gd name="connsiteY6" fmla="*/ 55238 h 55238"/>
              <a:gd name="connsiteX7" fmla="*/ 5441128 w 6118421"/>
              <a:gd name="connsiteY7" fmla="*/ 55238 h 55238"/>
              <a:gd name="connsiteX8" fmla="*/ 4989599 w 6118421"/>
              <a:gd name="connsiteY8" fmla="*/ 0 h 55238"/>
              <a:gd name="connsiteX9" fmla="*/ 5216470 w 6118421"/>
              <a:gd name="connsiteY9" fmla="*/ 0 h 55238"/>
              <a:gd name="connsiteX10" fmla="*/ 5216470 w 6118421"/>
              <a:gd name="connsiteY10" fmla="*/ 55238 h 55238"/>
              <a:gd name="connsiteX11" fmla="*/ 4989599 w 6118421"/>
              <a:gd name="connsiteY11" fmla="*/ 55238 h 55238"/>
              <a:gd name="connsiteX12" fmla="*/ 4539177 w 6118421"/>
              <a:gd name="connsiteY12" fmla="*/ 0 h 55238"/>
              <a:gd name="connsiteX13" fmla="*/ 4764941 w 6118421"/>
              <a:gd name="connsiteY13" fmla="*/ 0 h 55238"/>
              <a:gd name="connsiteX14" fmla="*/ 4764941 w 6118421"/>
              <a:gd name="connsiteY14" fmla="*/ 55238 h 55238"/>
              <a:gd name="connsiteX15" fmla="*/ 4539177 w 6118421"/>
              <a:gd name="connsiteY15" fmla="*/ 55238 h 55238"/>
              <a:gd name="connsiteX16" fmla="*/ 4087648 w 6118421"/>
              <a:gd name="connsiteY16" fmla="*/ 0 h 55238"/>
              <a:gd name="connsiteX17" fmla="*/ 4313413 w 6118421"/>
              <a:gd name="connsiteY17" fmla="*/ 0 h 55238"/>
              <a:gd name="connsiteX18" fmla="*/ 4313413 w 6118421"/>
              <a:gd name="connsiteY18" fmla="*/ 55238 h 55238"/>
              <a:gd name="connsiteX19" fmla="*/ 4087648 w 6118421"/>
              <a:gd name="connsiteY19" fmla="*/ 55238 h 55238"/>
              <a:gd name="connsiteX20" fmla="*/ 3636119 w 6118421"/>
              <a:gd name="connsiteY20" fmla="*/ 0 h 55238"/>
              <a:gd name="connsiteX21" fmla="*/ 3862990 w 6118421"/>
              <a:gd name="connsiteY21" fmla="*/ 0 h 55238"/>
              <a:gd name="connsiteX22" fmla="*/ 3862990 w 6118421"/>
              <a:gd name="connsiteY22" fmla="*/ 55238 h 55238"/>
              <a:gd name="connsiteX23" fmla="*/ 3636119 w 6118421"/>
              <a:gd name="connsiteY23" fmla="*/ 55238 h 55238"/>
              <a:gd name="connsiteX24" fmla="*/ 3185697 w 6118421"/>
              <a:gd name="connsiteY24" fmla="*/ 0 h 55238"/>
              <a:gd name="connsiteX25" fmla="*/ 3411461 w 6118421"/>
              <a:gd name="connsiteY25" fmla="*/ 0 h 55238"/>
              <a:gd name="connsiteX26" fmla="*/ 3411461 w 6118421"/>
              <a:gd name="connsiteY26" fmla="*/ 55238 h 55238"/>
              <a:gd name="connsiteX27" fmla="*/ 3185697 w 6118421"/>
              <a:gd name="connsiteY27" fmla="*/ 55238 h 55238"/>
              <a:gd name="connsiteX28" fmla="*/ 2706960 w 6118421"/>
              <a:gd name="connsiteY28" fmla="*/ 0 h 55238"/>
              <a:gd name="connsiteX29" fmla="*/ 2932724 w 6118421"/>
              <a:gd name="connsiteY29" fmla="*/ 0 h 55238"/>
              <a:gd name="connsiteX30" fmla="*/ 2932724 w 6118421"/>
              <a:gd name="connsiteY30" fmla="*/ 55238 h 55238"/>
              <a:gd name="connsiteX31" fmla="*/ 2706960 w 6118421"/>
              <a:gd name="connsiteY31" fmla="*/ 55238 h 55238"/>
              <a:gd name="connsiteX32" fmla="*/ 2255431 w 6118421"/>
              <a:gd name="connsiteY32" fmla="*/ 0 h 55238"/>
              <a:gd name="connsiteX33" fmla="*/ 2481195 w 6118421"/>
              <a:gd name="connsiteY33" fmla="*/ 0 h 55238"/>
              <a:gd name="connsiteX34" fmla="*/ 2481195 w 6118421"/>
              <a:gd name="connsiteY34" fmla="*/ 55238 h 55238"/>
              <a:gd name="connsiteX35" fmla="*/ 2255431 w 6118421"/>
              <a:gd name="connsiteY35" fmla="*/ 55238 h 55238"/>
              <a:gd name="connsiteX36" fmla="*/ 1803902 w 6118421"/>
              <a:gd name="connsiteY36" fmla="*/ 0 h 55238"/>
              <a:gd name="connsiteX37" fmla="*/ 2029667 w 6118421"/>
              <a:gd name="connsiteY37" fmla="*/ 0 h 55238"/>
              <a:gd name="connsiteX38" fmla="*/ 2029667 w 6118421"/>
              <a:gd name="connsiteY38" fmla="*/ 55238 h 55238"/>
              <a:gd name="connsiteX39" fmla="*/ 1803902 w 6118421"/>
              <a:gd name="connsiteY39" fmla="*/ 55238 h 55238"/>
              <a:gd name="connsiteX40" fmla="*/ 1353480 w 6118421"/>
              <a:gd name="connsiteY40" fmla="*/ 0 h 55238"/>
              <a:gd name="connsiteX41" fmla="*/ 1579244 w 6118421"/>
              <a:gd name="connsiteY41" fmla="*/ 0 h 55238"/>
              <a:gd name="connsiteX42" fmla="*/ 1579244 w 6118421"/>
              <a:gd name="connsiteY42" fmla="*/ 55238 h 55238"/>
              <a:gd name="connsiteX43" fmla="*/ 1353480 w 6118421"/>
              <a:gd name="connsiteY43" fmla="*/ 55238 h 55238"/>
              <a:gd name="connsiteX44" fmla="*/ 901951 w 6118421"/>
              <a:gd name="connsiteY44" fmla="*/ 0 h 55238"/>
              <a:gd name="connsiteX45" fmla="*/ 1127715 w 6118421"/>
              <a:gd name="connsiteY45" fmla="*/ 0 h 55238"/>
              <a:gd name="connsiteX46" fmla="*/ 1127715 w 6118421"/>
              <a:gd name="connsiteY46" fmla="*/ 55238 h 55238"/>
              <a:gd name="connsiteX47" fmla="*/ 901951 w 6118421"/>
              <a:gd name="connsiteY47" fmla="*/ 55238 h 55238"/>
              <a:gd name="connsiteX48" fmla="*/ 450422 w 6118421"/>
              <a:gd name="connsiteY48" fmla="*/ 0 h 55238"/>
              <a:gd name="connsiteX49" fmla="*/ 676187 w 6118421"/>
              <a:gd name="connsiteY49" fmla="*/ 0 h 55238"/>
              <a:gd name="connsiteX50" fmla="*/ 676187 w 6118421"/>
              <a:gd name="connsiteY50" fmla="*/ 55238 h 55238"/>
              <a:gd name="connsiteX51" fmla="*/ 450422 w 6118421"/>
              <a:gd name="connsiteY51" fmla="*/ 55238 h 55238"/>
              <a:gd name="connsiteX52" fmla="*/ 0 w 6118421"/>
              <a:gd name="connsiteY52" fmla="*/ 0 h 55238"/>
              <a:gd name="connsiteX53" fmla="*/ 224658 w 6118421"/>
              <a:gd name="connsiteY53" fmla="*/ 0 h 55238"/>
              <a:gd name="connsiteX54" fmla="*/ 224658 w 6118421"/>
              <a:gd name="connsiteY54" fmla="*/ 55238 h 55238"/>
              <a:gd name="connsiteX55" fmla="*/ 0 w 6118421"/>
              <a:gd name="connsiteY55" fmla="*/ 55238 h 5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18421" h="55238">
                <a:moveTo>
                  <a:pt x="5892657" y="0"/>
                </a:moveTo>
                <a:lnTo>
                  <a:pt x="6118421" y="0"/>
                </a:lnTo>
                <a:lnTo>
                  <a:pt x="6118421" y="55238"/>
                </a:lnTo>
                <a:lnTo>
                  <a:pt x="5892657" y="55238"/>
                </a:lnTo>
                <a:close/>
                <a:moveTo>
                  <a:pt x="5441128" y="0"/>
                </a:moveTo>
                <a:lnTo>
                  <a:pt x="5666893" y="0"/>
                </a:lnTo>
                <a:lnTo>
                  <a:pt x="5666893" y="55238"/>
                </a:lnTo>
                <a:lnTo>
                  <a:pt x="5441128" y="55238"/>
                </a:lnTo>
                <a:close/>
                <a:moveTo>
                  <a:pt x="4989599" y="0"/>
                </a:moveTo>
                <a:lnTo>
                  <a:pt x="5216470" y="0"/>
                </a:lnTo>
                <a:lnTo>
                  <a:pt x="5216470" y="55238"/>
                </a:lnTo>
                <a:lnTo>
                  <a:pt x="4989599" y="55238"/>
                </a:lnTo>
                <a:close/>
                <a:moveTo>
                  <a:pt x="4539177" y="0"/>
                </a:moveTo>
                <a:lnTo>
                  <a:pt x="4764941" y="0"/>
                </a:lnTo>
                <a:lnTo>
                  <a:pt x="4764941" y="55238"/>
                </a:lnTo>
                <a:lnTo>
                  <a:pt x="4539177" y="55238"/>
                </a:lnTo>
                <a:close/>
                <a:moveTo>
                  <a:pt x="4087648" y="0"/>
                </a:moveTo>
                <a:lnTo>
                  <a:pt x="4313413" y="0"/>
                </a:lnTo>
                <a:lnTo>
                  <a:pt x="4313413" y="55238"/>
                </a:lnTo>
                <a:lnTo>
                  <a:pt x="4087648" y="55238"/>
                </a:lnTo>
                <a:close/>
                <a:moveTo>
                  <a:pt x="3636119" y="0"/>
                </a:moveTo>
                <a:lnTo>
                  <a:pt x="3862990" y="0"/>
                </a:lnTo>
                <a:lnTo>
                  <a:pt x="3862990" y="55238"/>
                </a:lnTo>
                <a:lnTo>
                  <a:pt x="3636119" y="55238"/>
                </a:lnTo>
                <a:close/>
                <a:moveTo>
                  <a:pt x="3185697" y="0"/>
                </a:moveTo>
                <a:lnTo>
                  <a:pt x="3411461" y="0"/>
                </a:lnTo>
                <a:lnTo>
                  <a:pt x="3411461" y="55238"/>
                </a:lnTo>
                <a:lnTo>
                  <a:pt x="3185697" y="55238"/>
                </a:lnTo>
                <a:close/>
                <a:moveTo>
                  <a:pt x="2706960" y="0"/>
                </a:moveTo>
                <a:lnTo>
                  <a:pt x="2932724" y="0"/>
                </a:lnTo>
                <a:lnTo>
                  <a:pt x="2932724" y="55238"/>
                </a:lnTo>
                <a:lnTo>
                  <a:pt x="2706960" y="55238"/>
                </a:lnTo>
                <a:close/>
                <a:moveTo>
                  <a:pt x="2255431" y="0"/>
                </a:moveTo>
                <a:lnTo>
                  <a:pt x="2481195" y="0"/>
                </a:lnTo>
                <a:lnTo>
                  <a:pt x="2481195" y="55238"/>
                </a:lnTo>
                <a:lnTo>
                  <a:pt x="2255431" y="55238"/>
                </a:lnTo>
                <a:close/>
                <a:moveTo>
                  <a:pt x="1803902" y="0"/>
                </a:moveTo>
                <a:lnTo>
                  <a:pt x="2029667" y="0"/>
                </a:lnTo>
                <a:lnTo>
                  <a:pt x="2029667" y="55238"/>
                </a:lnTo>
                <a:lnTo>
                  <a:pt x="1803902" y="55238"/>
                </a:lnTo>
                <a:close/>
                <a:moveTo>
                  <a:pt x="1353480" y="0"/>
                </a:moveTo>
                <a:lnTo>
                  <a:pt x="1579244" y="0"/>
                </a:lnTo>
                <a:lnTo>
                  <a:pt x="1579244" y="55238"/>
                </a:lnTo>
                <a:lnTo>
                  <a:pt x="1353480" y="55238"/>
                </a:lnTo>
                <a:close/>
                <a:moveTo>
                  <a:pt x="901951" y="0"/>
                </a:moveTo>
                <a:lnTo>
                  <a:pt x="1127715" y="0"/>
                </a:lnTo>
                <a:lnTo>
                  <a:pt x="1127715" y="55238"/>
                </a:lnTo>
                <a:lnTo>
                  <a:pt x="901951" y="55238"/>
                </a:lnTo>
                <a:close/>
                <a:moveTo>
                  <a:pt x="450422" y="0"/>
                </a:moveTo>
                <a:lnTo>
                  <a:pt x="676187" y="0"/>
                </a:lnTo>
                <a:lnTo>
                  <a:pt x="676187" y="55238"/>
                </a:lnTo>
                <a:lnTo>
                  <a:pt x="450422" y="55238"/>
                </a:lnTo>
                <a:close/>
                <a:moveTo>
                  <a:pt x="0" y="0"/>
                </a:moveTo>
                <a:lnTo>
                  <a:pt x="224658" y="0"/>
                </a:lnTo>
                <a:lnTo>
                  <a:pt x="224658" y="55238"/>
                </a:lnTo>
                <a:lnTo>
                  <a:pt x="0" y="55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8429DC2-AAB9-3248-BD63-0D6E9CF1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88" y="7186116"/>
            <a:ext cx="6118421" cy="55238"/>
          </a:xfrm>
          <a:custGeom>
            <a:avLst/>
            <a:gdLst>
              <a:gd name="connsiteX0" fmla="*/ 5892657 w 6118421"/>
              <a:gd name="connsiteY0" fmla="*/ 0 h 55238"/>
              <a:gd name="connsiteX1" fmla="*/ 6118421 w 6118421"/>
              <a:gd name="connsiteY1" fmla="*/ 0 h 55238"/>
              <a:gd name="connsiteX2" fmla="*/ 6118421 w 6118421"/>
              <a:gd name="connsiteY2" fmla="*/ 55238 h 55238"/>
              <a:gd name="connsiteX3" fmla="*/ 5892657 w 6118421"/>
              <a:gd name="connsiteY3" fmla="*/ 55238 h 55238"/>
              <a:gd name="connsiteX4" fmla="*/ 5442235 w 6118421"/>
              <a:gd name="connsiteY4" fmla="*/ 0 h 55238"/>
              <a:gd name="connsiteX5" fmla="*/ 5667999 w 6118421"/>
              <a:gd name="connsiteY5" fmla="*/ 0 h 55238"/>
              <a:gd name="connsiteX6" fmla="*/ 5667999 w 6118421"/>
              <a:gd name="connsiteY6" fmla="*/ 55238 h 55238"/>
              <a:gd name="connsiteX7" fmla="*/ 5442235 w 6118421"/>
              <a:gd name="connsiteY7" fmla="*/ 55238 h 55238"/>
              <a:gd name="connsiteX8" fmla="*/ 4990706 w 6118421"/>
              <a:gd name="connsiteY8" fmla="*/ 0 h 55238"/>
              <a:gd name="connsiteX9" fmla="*/ 5216470 w 6118421"/>
              <a:gd name="connsiteY9" fmla="*/ 0 h 55238"/>
              <a:gd name="connsiteX10" fmla="*/ 5216470 w 6118421"/>
              <a:gd name="connsiteY10" fmla="*/ 55238 h 55238"/>
              <a:gd name="connsiteX11" fmla="*/ 4990706 w 6118421"/>
              <a:gd name="connsiteY11" fmla="*/ 55238 h 55238"/>
              <a:gd name="connsiteX12" fmla="*/ 4539177 w 6118421"/>
              <a:gd name="connsiteY12" fmla="*/ 0 h 55238"/>
              <a:gd name="connsiteX13" fmla="*/ 4764941 w 6118421"/>
              <a:gd name="connsiteY13" fmla="*/ 0 h 55238"/>
              <a:gd name="connsiteX14" fmla="*/ 4764941 w 6118421"/>
              <a:gd name="connsiteY14" fmla="*/ 55238 h 55238"/>
              <a:gd name="connsiteX15" fmla="*/ 4539177 w 6118421"/>
              <a:gd name="connsiteY15" fmla="*/ 55238 h 55238"/>
              <a:gd name="connsiteX16" fmla="*/ 4088755 w 6118421"/>
              <a:gd name="connsiteY16" fmla="*/ 0 h 55238"/>
              <a:gd name="connsiteX17" fmla="*/ 4313412 w 6118421"/>
              <a:gd name="connsiteY17" fmla="*/ 0 h 55238"/>
              <a:gd name="connsiteX18" fmla="*/ 4313412 w 6118421"/>
              <a:gd name="connsiteY18" fmla="*/ 55238 h 55238"/>
              <a:gd name="connsiteX19" fmla="*/ 4088755 w 6118421"/>
              <a:gd name="connsiteY19" fmla="*/ 55238 h 55238"/>
              <a:gd name="connsiteX20" fmla="*/ 3637226 w 6118421"/>
              <a:gd name="connsiteY20" fmla="*/ 0 h 55238"/>
              <a:gd name="connsiteX21" fmla="*/ 3861884 w 6118421"/>
              <a:gd name="connsiteY21" fmla="*/ 0 h 55238"/>
              <a:gd name="connsiteX22" fmla="*/ 3861884 w 6118421"/>
              <a:gd name="connsiteY22" fmla="*/ 55238 h 55238"/>
              <a:gd name="connsiteX23" fmla="*/ 3637226 w 6118421"/>
              <a:gd name="connsiteY23" fmla="*/ 55238 h 55238"/>
              <a:gd name="connsiteX24" fmla="*/ 3185697 w 6118421"/>
              <a:gd name="connsiteY24" fmla="*/ 0 h 55238"/>
              <a:gd name="connsiteX25" fmla="*/ 3411461 w 6118421"/>
              <a:gd name="connsiteY25" fmla="*/ 0 h 55238"/>
              <a:gd name="connsiteX26" fmla="*/ 3411461 w 6118421"/>
              <a:gd name="connsiteY26" fmla="*/ 55238 h 55238"/>
              <a:gd name="connsiteX27" fmla="*/ 3185697 w 6118421"/>
              <a:gd name="connsiteY27" fmla="*/ 55238 h 55238"/>
              <a:gd name="connsiteX28" fmla="*/ 2707046 w 6118421"/>
              <a:gd name="connsiteY28" fmla="*/ 0 h 55238"/>
              <a:gd name="connsiteX29" fmla="*/ 2932725 w 6118421"/>
              <a:gd name="connsiteY29" fmla="*/ 0 h 55238"/>
              <a:gd name="connsiteX30" fmla="*/ 2932725 w 6118421"/>
              <a:gd name="connsiteY30" fmla="*/ 55238 h 55238"/>
              <a:gd name="connsiteX31" fmla="*/ 2707046 w 6118421"/>
              <a:gd name="connsiteY31" fmla="*/ 55238 h 55238"/>
              <a:gd name="connsiteX32" fmla="*/ 2255687 w 6118421"/>
              <a:gd name="connsiteY32" fmla="*/ 0 h 55238"/>
              <a:gd name="connsiteX33" fmla="*/ 2481366 w 6118421"/>
              <a:gd name="connsiteY33" fmla="*/ 0 h 55238"/>
              <a:gd name="connsiteX34" fmla="*/ 2481366 w 6118421"/>
              <a:gd name="connsiteY34" fmla="*/ 55238 h 55238"/>
              <a:gd name="connsiteX35" fmla="*/ 2255687 w 6118421"/>
              <a:gd name="connsiteY35" fmla="*/ 55238 h 55238"/>
              <a:gd name="connsiteX36" fmla="*/ 1804328 w 6118421"/>
              <a:gd name="connsiteY36" fmla="*/ 0 h 55238"/>
              <a:gd name="connsiteX37" fmla="*/ 2030008 w 6118421"/>
              <a:gd name="connsiteY37" fmla="*/ 0 h 55238"/>
              <a:gd name="connsiteX38" fmla="*/ 2030008 w 6118421"/>
              <a:gd name="connsiteY38" fmla="*/ 55238 h 55238"/>
              <a:gd name="connsiteX39" fmla="*/ 1804328 w 6118421"/>
              <a:gd name="connsiteY39" fmla="*/ 55238 h 55238"/>
              <a:gd name="connsiteX40" fmla="*/ 1354076 w 6118421"/>
              <a:gd name="connsiteY40" fmla="*/ 0 h 55238"/>
              <a:gd name="connsiteX41" fmla="*/ 1579755 w 6118421"/>
              <a:gd name="connsiteY41" fmla="*/ 0 h 55238"/>
              <a:gd name="connsiteX42" fmla="*/ 1579755 w 6118421"/>
              <a:gd name="connsiteY42" fmla="*/ 55238 h 55238"/>
              <a:gd name="connsiteX43" fmla="*/ 1354076 w 6118421"/>
              <a:gd name="connsiteY43" fmla="*/ 55238 h 55238"/>
              <a:gd name="connsiteX44" fmla="*/ 902717 w 6118421"/>
              <a:gd name="connsiteY44" fmla="*/ 0 h 55238"/>
              <a:gd name="connsiteX45" fmla="*/ 1128396 w 6118421"/>
              <a:gd name="connsiteY45" fmla="*/ 0 h 55238"/>
              <a:gd name="connsiteX46" fmla="*/ 1128396 w 6118421"/>
              <a:gd name="connsiteY46" fmla="*/ 55238 h 55238"/>
              <a:gd name="connsiteX47" fmla="*/ 902717 w 6118421"/>
              <a:gd name="connsiteY47" fmla="*/ 55238 h 55238"/>
              <a:gd name="connsiteX48" fmla="*/ 451359 w 6118421"/>
              <a:gd name="connsiteY48" fmla="*/ 0 h 55238"/>
              <a:gd name="connsiteX49" fmla="*/ 677038 w 6118421"/>
              <a:gd name="connsiteY49" fmla="*/ 0 h 55238"/>
              <a:gd name="connsiteX50" fmla="*/ 677038 w 6118421"/>
              <a:gd name="connsiteY50" fmla="*/ 55238 h 55238"/>
              <a:gd name="connsiteX51" fmla="*/ 451359 w 6118421"/>
              <a:gd name="connsiteY51" fmla="*/ 55238 h 55238"/>
              <a:gd name="connsiteX52" fmla="*/ 0 w 6118421"/>
              <a:gd name="connsiteY52" fmla="*/ 0 h 55238"/>
              <a:gd name="connsiteX53" fmla="*/ 226786 w 6118421"/>
              <a:gd name="connsiteY53" fmla="*/ 0 h 55238"/>
              <a:gd name="connsiteX54" fmla="*/ 226786 w 6118421"/>
              <a:gd name="connsiteY54" fmla="*/ 55238 h 55238"/>
              <a:gd name="connsiteX55" fmla="*/ 0 w 6118421"/>
              <a:gd name="connsiteY55" fmla="*/ 55238 h 5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18421" h="55238">
                <a:moveTo>
                  <a:pt x="5892657" y="0"/>
                </a:moveTo>
                <a:lnTo>
                  <a:pt x="6118421" y="0"/>
                </a:lnTo>
                <a:lnTo>
                  <a:pt x="6118421" y="55238"/>
                </a:lnTo>
                <a:lnTo>
                  <a:pt x="5892657" y="55238"/>
                </a:lnTo>
                <a:close/>
                <a:moveTo>
                  <a:pt x="5442235" y="0"/>
                </a:moveTo>
                <a:lnTo>
                  <a:pt x="5667999" y="0"/>
                </a:lnTo>
                <a:lnTo>
                  <a:pt x="5667999" y="55238"/>
                </a:lnTo>
                <a:lnTo>
                  <a:pt x="5442235" y="55238"/>
                </a:lnTo>
                <a:close/>
                <a:moveTo>
                  <a:pt x="4990706" y="0"/>
                </a:moveTo>
                <a:lnTo>
                  <a:pt x="5216470" y="0"/>
                </a:lnTo>
                <a:lnTo>
                  <a:pt x="5216470" y="55238"/>
                </a:lnTo>
                <a:lnTo>
                  <a:pt x="4990706" y="55238"/>
                </a:lnTo>
                <a:close/>
                <a:moveTo>
                  <a:pt x="4539177" y="0"/>
                </a:moveTo>
                <a:lnTo>
                  <a:pt x="4764941" y="0"/>
                </a:lnTo>
                <a:lnTo>
                  <a:pt x="4764941" y="55238"/>
                </a:lnTo>
                <a:lnTo>
                  <a:pt x="4539177" y="55238"/>
                </a:lnTo>
                <a:close/>
                <a:moveTo>
                  <a:pt x="4088755" y="0"/>
                </a:moveTo>
                <a:lnTo>
                  <a:pt x="4313412" y="0"/>
                </a:lnTo>
                <a:lnTo>
                  <a:pt x="4313412" y="55238"/>
                </a:lnTo>
                <a:lnTo>
                  <a:pt x="4088755" y="55238"/>
                </a:lnTo>
                <a:close/>
                <a:moveTo>
                  <a:pt x="3637226" y="0"/>
                </a:moveTo>
                <a:lnTo>
                  <a:pt x="3861884" y="0"/>
                </a:lnTo>
                <a:lnTo>
                  <a:pt x="3861884" y="55238"/>
                </a:lnTo>
                <a:lnTo>
                  <a:pt x="3637226" y="55238"/>
                </a:lnTo>
                <a:close/>
                <a:moveTo>
                  <a:pt x="3185697" y="0"/>
                </a:moveTo>
                <a:lnTo>
                  <a:pt x="3411461" y="0"/>
                </a:lnTo>
                <a:lnTo>
                  <a:pt x="3411461" y="55238"/>
                </a:lnTo>
                <a:lnTo>
                  <a:pt x="3185697" y="55238"/>
                </a:lnTo>
                <a:close/>
                <a:moveTo>
                  <a:pt x="2707046" y="0"/>
                </a:moveTo>
                <a:lnTo>
                  <a:pt x="2932725" y="0"/>
                </a:lnTo>
                <a:lnTo>
                  <a:pt x="2932725" y="55238"/>
                </a:lnTo>
                <a:lnTo>
                  <a:pt x="2707046" y="55238"/>
                </a:lnTo>
                <a:close/>
                <a:moveTo>
                  <a:pt x="2255687" y="0"/>
                </a:moveTo>
                <a:lnTo>
                  <a:pt x="2481366" y="0"/>
                </a:lnTo>
                <a:lnTo>
                  <a:pt x="2481366" y="55238"/>
                </a:lnTo>
                <a:lnTo>
                  <a:pt x="2255687" y="55238"/>
                </a:lnTo>
                <a:close/>
                <a:moveTo>
                  <a:pt x="1804328" y="0"/>
                </a:moveTo>
                <a:lnTo>
                  <a:pt x="2030008" y="0"/>
                </a:lnTo>
                <a:lnTo>
                  <a:pt x="2030008" y="55238"/>
                </a:lnTo>
                <a:lnTo>
                  <a:pt x="1804328" y="55238"/>
                </a:lnTo>
                <a:close/>
                <a:moveTo>
                  <a:pt x="1354076" y="0"/>
                </a:moveTo>
                <a:lnTo>
                  <a:pt x="1579755" y="0"/>
                </a:lnTo>
                <a:lnTo>
                  <a:pt x="1579755" y="55238"/>
                </a:lnTo>
                <a:lnTo>
                  <a:pt x="1354076" y="55238"/>
                </a:lnTo>
                <a:close/>
                <a:moveTo>
                  <a:pt x="902717" y="0"/>
                </a:moveTo>
                <a:lnTo>
                  <a:pt x="1128396" y="0"/>
                </a:lnTo>
                <a:lnTo>
                  <a:pt x="1128396" y="55238"/>
                </a:lnTo>
                <a:lnTo>
                  <a:pt x="902717" y="55238"/>
                </a:lnTo>
                <a:close/>
                <a:moveTo>
                  <a:pt x="451359" y="0"/>
                </a:moveTo>
                <a:lnTo>
                  <a:pt x="677038" y="0"/>
                </a:lnTo>
                <a:lnTo>
                  <a:pt x="677038" y="55238"/>
                </a:lnTo>
                <a:lnTo>
                  <a:pt x="451359" y="55238"/>
                </a:lnTo>
                <a:close/>
                <a:moveTo>
                  <a:pt x="0" y="0"/>
                </a:moveTo>
                <a:lnTo>
                  <a:pt x="226786" y="0"/>
                </a:lnTo>
                <a:lnTo>
                  <a:pt x="226786" y="55238"/>
                </a:lnTo>
                <a:lnTo>
                  <a:pt x="0" y="55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91F96F6-C1E4-6D44-8A07-00E156A2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88" y="10798364"/>
            <a:ext cx="6118421" cy="55238"/>
          </a:xfrm>
          <a:custGeom>
            <a:avLst/>
            <a:gdLst>
              <a:gd name="connsiteX0" fmla="*/ 5892657 w 6118421"/>
              <a:gd name="connsiteY0" fmla="*/ 0 h 55238"/>
              <a:gd name="connsiteX1" fmla="*/ 6118421 w 6118421"/>
              <a:gd name="connsiteY1" fmla="*/ 0 h 55238"/>
              <a:gd name="connsiteX2" fmla="*/ 6118421 w 6118421"/>
              <a:gd name="connsiteY2" fmla="*/ 55238 h 55238"/>
              <a:gd name="connsiteX3" fmla="*/ 5892657 w 6118421"/>
              <a:gd name="connsiteY3" fmla="*/ 55238 h 55238"/>
              <a:gd name="connsiteX4" fmla="*/ 5442235 w 6118421"/>
              <a:gd name="connsiteY4" fmla="*/ 0 h 55238"/>
              <a:gd name="connsiteX5" fmla="*/ 5667999 w 6118421"/>
              <a:gd name="connsiteY5" fmla="*/ 0 h 55238"/>
              <a:gd name="connsiteX6" fmla="*/ 5667999 w 6118421"/>
              <a:gd name="connsiteY6" fmla="*/ 55238 h 55238"/>
              <a:gd name="connsiteX7" fmla="*/ 5442235 w 6118421"/>
              <a:gd name="connsiteY7" fmla="*/ 55238 h 55238"/>
              <a:gd name="connsiteX8" fmla="*/ 4990706 w 6118421"/>
              <a:gd name="connsiteY8" fmla="*/ 0 h 55238"/>
              <a:gd name="connsiteX9" fmla="*/ 5216470 w 6118421"/>
              <a:gd name="connsiteY9" fmla="*/ 0 h 55238"/>
              <a:gd name="connsiteX10" fmla="*/ 5216470 w 6118421"/>
              <a:gd name="connsiteY10" fmla="*/ 55238 h 55238"/>
              <a:gd name="connsiteX11" fmla="*/ 4990706 w 6118421"/>
              <a:gd name="connsiteY11" fmla="*/ 55238 h 55238"/>
              <a:gd name="connsiteX12" fmla="*/ 4539177 w 6118421"/>
              <a:gd name="connsiteY12" fmla="*/ 0 h 55238"/>
              <a:gd name="connsiteX13" fmla="*/ 4764941 w 6118421"/>
              <a:gd name="connsiteY13" fmla="*/ 0 h 55238"/>
              <a:gd name="connsiteX14" fmla="*/ 4764941 w 6118421"/>
              <a:gd name="connsiteY14" fmla="*/ 55238 h 55238"/>
              <a:gd name="connsiteX15" fmla="*/ 4539177 w 6118421"/>
              <a:gd name="connsiteY15" fmla="*/ 55238 h 55238"/>
              <a:gd name="connsiteX16" fmla="*/ 4088755 w 6118421"/>
              <a:gd name="connsiteY16" fmla="*/ 0 h 55238"/>
              <a:gd name="connsiteX17" fmla="*/ 4313412 w 6118421"/>
              <a:gd name="connsiteY17" fmla="*/ 0 h 55238"/>
              <a:gd name="connsiteX18" fmla="*/ 4313412 w 6118421"/>
              <a:gd name="connsiteY18" fmla="*/ 55238 h 55238"/>
              <a:gd name="connsiteX19" fmla="*/ 4088755 w 6118421"/>
              <a:gd name="connsiteY19" fmla="*/ 55238 h 55238"/>
              <a:gd name="connsiteX20" fmla="*/ 3637226 w 6118421"/>
              <a:gd name="connsiteY20" fmla="*/ 0 h 55238"/>
              <a:gd name="connsiteX21" fmla="*/ 3861884 w 6118421"/>
              <a:gd name="connsiteY21" fmla="*/ 0 h 55238"/>
              <a:gd name="connsiteX22" fmla="*/ 3861884 w 6118421"/>
              <a:gd name="connsiteY22" fmla="*/ 55238 h 55238"/>
              <a:gd name="connsiteX23" fmla="*/ 3637226 w 6118421"/>
              <a:gd name="connsiteY23" fmla="*/ 55238 h 55238"/>
              <a:gd name="connsiteX24" fmla="*/ 3185697 w 6118421"/>
              <a:gd name="connsiteY24" fmla="*/ 0 h 55238"/>
              <a:gd name="connsiteX25" fmla="*/ 3411461 w 6118421"/>
              <a:gd name="connsiteY25" fmla="*/ 0 h 55238"/>
              <a:gd name="connsiteX26" fmla="*/ 3411461 w 6118421"/>
              <a:gd name="connsiteY26" fmla="*/ 55238 h 55238"/>
              <a:gd name="connsiteX27" fmla="*/ 3185697 w 6118421"/>
              <a:gd name="connsiteY27" fmla="*/ 55238 h 55238"/>
              <a:gd name="connsiteX28" fmla="*/ 2707046 w 6118421"/>
              <a:gd name="connsiteY28" fmla="*/ 0 h 55238"/>
              <a:gd name="connsiteX29" fmla="*/ 2932725 w 6118421"/>
              <a:gd name="connsiteY29" fmla="*/ 0 h 55238"/>
              <a:gd name="connsiteX30" fmla="*/ 2932725 w 6118421"/>
              <a:gd name="connsiteY30" fmla="*/ 55238 h 55238"/>
              <a:gd name="connsiteX31" fmla="*/ 2707046 w 6118421"/>
              <a:gd name="connsiteY31" fmla="*/ 55238 h 55238"/>
              <a:gd name="connsiteX32" fmla="*/ 2255687 w 6118421"/>
              <a:gd name="connsiteY32" fmla="*/ 0 h 55238"/>
              <a:gd name="connsiteX33" fmla="*/ 2481366 w 6118421"/>
              <a:gd name="connsiteY33" fmla="*/ 0 h 55238"/>
              <a:gd name="connsiteX34" fmla="*/ 2481366 w 6118421"/>
              <a:gd name="connsiteY34" fmla="*/ 55238 h 55238"/>
              <a:gd name="connsiteX35" fmla="*/ 2255687 w 6118421"/>
              <a:gd name="connsiteY35" fmla="*/ 55238 h 55238"/>
              <a:gd name="connsiteX36" fmla="*/ 1804328 w 6118421"/>
              <a:gd name="connsiteY36" fmla="*/ 0 h 55238"/>
              <a:gd name="connsiteX37" fmla="*/ 2030008 w 6118421"/>
              <a:gd name="connsiteY37" fmla="*/ 0 h 55238"/>
              <a:gd name="connsiteX38" fmla="*/ 2030008 w 6118421"/>
              <a:gd name="connsiteY38" fmla="*/ 55238 h 55238"/>
              <a:gd name="connsiteX39" fmla="*/ 1804328 w 6118421"/>
              <a:gd name="connsiteY39" fmla="*/ 55238 h 55238"/>
              <a:gd name="connsiteX40" fmla="*/ 1354076 w 6118421"/>
              <a:gd name="connsiteY40" fmla="*/ 0 h 55238"/>
              <a:gd name="connsiteX41" fmla="*/ 1579755 w 6118421"/>
              <a:gd name="connsiteY41" fmla="*/ 0 h 55238"/>
              <a:gd name="connsiteX42" fmla="*/ 1579755 w 6118421"/>
              <a:gd name="connsiteY42" fmla="*/ 55238 h 55238"/>
              <a:gd name="connsiteX43" fmla="*/ 1354076 w 6118421"/>
              <a:gd name="connsiteY43" fmla="*/ 55238 h 55238"/>
              <a:gd name="connsiteX44" fmla="*/ 902717 w 6118421"/>
              <a:gd name="connsiteY44" fmla="*/ 0 h 55238"/>
              <a:gd name="connsiteX45" fmla="*/ 1128396 w 6118421"/>
              <a:gd name="connsiteY45" fmla="*/ 0 h 55238"/>
              <a:gd name="connsiteX46" fmla="*/ 1128396 w 6118421"/>
              <a:gd name="connsiteY46" fmla="*/ 55238 h 55238"/>
              <a:gd name="connsiteX47" fmla="*/ 902717 w 6118421"/>
              <a:gd name="connsiteY47" fmla="*/ 55238 h 55238"/>
              <a:gd name="connsiteX48" fmla="*/ 451359 w 6118421"/>
              <a:gd name="connsiteY48" fmla="*/ 0 h 55238"/>
              <a:gd name="connsiteX49" fmla="*/ 677038 w 6118421"/>
              <a:gd name="connsiteY49" fmla="*/ 0 h 55238"/>
              <a:gd name="connsiteX50" fmla="*/ 677038 w 6118421"/>
              <a:gd name="connsiteY50" fmla="*/ 55238 h 55238"/>
              <a:gd name="connsiteX51" fmla="*/ 451359 w 6118421"/>
              <a:gd name="connsiteY51" fmla="*/ 55238 h 55238"/>
              <a:gd name="connsiteX52" fmla="*/ 0 w 6118421"/>
              <a:gd name="connsiteY52" fmla="*/ 0 h 55238"/>
              <a:gd name="connsiteX53" fmla="*/ 226786 w 6118421"/>
              <a:gd name="connsiteY53" fmla="*/ 0 h 55238"/>
              <a:gd name="connsiteX54" fmla="*/ 226786 w 6118421"/>
              <a:gd name="connsiteY54" fmla="*/ 55238 h 55238"/>
              <a:gd name="connsiteX55" fmla="*/ 0 w 6118421"/>
              <a:gd name="connsiteY55" fmla="*/ 55238 h 5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18421" h="55238">
                <a:moveTo>
                  <a:pt x="5892657" y="0"/>
                </a:moveTo>
                <a:lnTo>
                  <a:pt x="6118421" y="0"/>
                </a:lnTo>
                <a:lnTo>
                  <a:pt x="6118421" y="55238"/>
                </a:lnTo>
                <a:lnTo>
                  <a:pt x="5892657" y="55238"/>
                </a:lnTo>
                <a:close/>
                <a:moveTo>
                  <a:pt x="5442235" y="0"/>
                </a:moveTo>
                <a:lnTo>
                  <a:pt x="5667999" y="0"/>
                </a:lnTo>
                <a:lnTo>
                  <a:pt x="5667999" y="55238"/>
                </a:lnTo>
                <a:lnTo>
                  <a:pt x="5442235" y="55238"/>
                </a:lnTo>
                <a:close/>
                <a:moveTo>
                  <a:pt x="4990706" y="0"/>
                </a:moveTo>
                <a:lnTo>
                  <a:pt x="5216470" y="0"/>
                </a:lnTo>
                <a:lnTo>
                  <a:pt x="5216470" y="55238"/>
                </a:lnTo>
                <a:lnTo>
                  <a:pt x="4990706" y="55238"/>
                </a:lnTo>
                <a:close/>
                <a:moveTo>
                  <a:pt x="4539177" y="0"/>
                </a:moveTo>
                <a:lnTo>
                  <a:pt x="4764941" y="0"/>
                </a:lnTo>
                <a:lnTo>
                  <a:pt x="4764941" y="55238"/>
                </a:lnTo>
                <a:lnTo>
                  <a:pt x="4539177" y="55238"/>
                </a:lnTo>
                <a:close/>
                <a:moveTo>
                  <a:pt x="4088755" y="0"/>
                </a:moveTo>
                <a:lnTo>
                  <a:pt x="4313412" y="0"/>
                </a:lnTo>
                <a:lnTo>
                  <a:pt x="4313412" y="55238"/>
                </a:lnTo>
                <a:lnTo>
                  <a:pt x="4088755" y="55238"/>
                </a:lnTo>
                <a:close/>
                <a:moveTo>
                  <a:pt x="3637226" y="0"/>
                </a:moveTo>
                <a:lnTo>
                  <a:pt x="3861884" y="0"/>
                </a:lnTo>
                <a:lnTo>
                  <a:pt x="3861884" y="55238"/>
                </a:lnTo>
                <a:lnTo>
                  <a:pt x="3637226" y="55238"/>
                </a:lnTo>
                <a:close/>
                <a:moveTo>
                  <a:pt x="3185697" y="0"/>
                </a:moveTo>
                <a:lnTo>
                  <a:pt x="3411461" y="0"/>
                </a:lnTo>
                <a:lnTo>
                  <a:pt x="3411461" y="55238"/>
                </a:lnTo>
                <a:lnTo>
                  <a:pt x="3185697" y="55238"/>
                </a:lnTo>
                <a:close/>
                <a:moveTo>
                  <a:pt x="2707046" y="0"/>
                </a:moveTo>
                <a:lnTo>
                  <a:pt x="2932725" y="0"/>
                </a:lnTo>
                <a:lnTo>
                  <a:pt x="2932725" y="55238"/>
                </a:lnTo>
                <a:lnTo>
                  <a:pt x="2707046" y="55238"/>
                </a:lnTo>
                <a:close/>
                <a:moveTo>
                  <a:pt x="2255687" y="0"/>
                </a:moveTo>
                <a:lnTo>
                  <a:pt x="2481366" y="0"/>
                </a:lnTo>
                <a:lnTo>
                  <a:pt x="2481366" y="55238"/>
                </a:lnTo>
                <a:lnTo>
                  <a:pt x="2255687" y="55238"/>
                </a:lnTo>
                <a:close/>
                <a:moveTo>
                  <a:pt x="1804328" y="0"/>
                </a:moveTo>
                <a:lnTo>
                  <a:pt x="2030008" y="0"/>
                </a:lnTo>
                <a:lnTo>
                  <a:pt x="2030008" y="55238"/>
                </a:lnTo>
                <a:lnTo>
                  <a:pt x="1804328" y="55238"/>
                </a:lnTo>
                <a:close/>
                <a:moveTo>
                  <a:pt x="1354076" y="0"/>
                </a:moveTo>
                <a:lnTo>
                  <a:pt x="1579755" y="0"/>
                </a:lnTo>
                <a:lnTo>
                  <a:pt x="1579755" y="55238"/>
                </a:lnTo>
                <a:lnTo>
                  <a:pt x="1354076" y="55238"/>
                </a:lnTo>
                <a:close/>
                <a:moveTo>
                  <a:pt x="902717" y="0"/>
                </a:moveTo>
                <a:lnTo>
                  <a:pt x="1128396" y="0"/>
                </a:lnTo>
                <a:lnTo>
                  <a:pt x="1128396" y="55238"/>
                </a:lnTo>
                <a:lnTo>
                  <a:pt x="902717" y="55238"/>
                </a:lnTo>
                <a:close/>
                <a:moveTo>
                  <a:pt x="451359" y="0"/>
                </a:moveTo>
                <a:lnTo>
                  <a:pt x="677038" y="0"/>
                </a:lnTo>
                <a:lnTo>
                  <a:pt x="677038" y="55238"/>
                </a:lnTo>
                <a:lnTo>
                  <a:pt x="451359" y="55238"/>
                </a:lnTo>
                <a:close/>
                <a:moveTo>
                  <a:pt x="0" y="0"/>
                </a:moveTo>
                <a:lnTo>
                  <a:pt x="226786" y="0"/>
                </a:lnTo>
                <a:lnTo>
                  <a:pt x="226786" y="55238"/>
                </a:lnTo>
                <a:lnTo>
                  <a:pt x="0" y="55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2C8CBF4-5A14-284F-8D66-7A30A53B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2187" y="3573869"/>
            <a:ext cx="6118422" cy="55238"/>
          </a:xfrm>
          <a:custGeom>
            <a:avLst/>
            <a:gdLst>
              <a:gd name="connsiteX0" fmla="*/ 5892658 w 6118422"/>
              <a:gd name="connsiteY0" fmla="*/ 0 h 55238"/>
              <a:gd name="connsiteX1" fmla="*/ 6118422 w 6118422"/>
              <a:gd name="connsiteY1" fmla="*/ 0 h 55238"/>
              <a:gd name="connsiteX2" fmla="*/ 6118422 w 6118422"/>
              <a:gd name="connsiteY2" fmla="*/ 55238 h 55238"/>
              <a:gd name="connsiteX3" fmla="*/ 5892658 w 6118422"/>
              <a:gd name="connsiteY3" fmla="*/ 55238 h 55238"/>
              <a:gd name="connsiteX4" fmla="*/ 5441128 w 6118422"/>
              <a:gd name="connsiteY4" fmla="*/ 0 h 55238"/>
              <a:gd name="connsiteX5" fmla="*/ 5666894 w 6118422"/>
              <a:gd name="connsiteY5" fmla="*/ 0 h 55238"/>
              <a:gd name="connsiteX6" fmla="*/ 5666894 w 6118422"/>
              <a:gd name="connsiteY6" fmla="*/ 55238 h 55238"/>
              <a:gd name="connsiteX7" fmla="*/ 5441128 w 6118422"/>
              <a:gd name="connsiteY7" fmla="*/ 55238 h 55238"/>
              <a:gd name="connsiteX8" fmla="*/ 4989600 w 6118422"/>
              <a:gd name="connsiteY8" fmla="*/ 0 h 55238"/>
              <a:gd name="connsiteX9" fmla="*/ 5216472 w 6118422"/>
              <a:gd name="connsiteY9" fmla="*/ 0 h 55238"/>
              <a:gd name="connsiteX10" fmla="*/ 5216472 w 6118422"/>
              <a:gd name="connsiteY10" fmla="*/ 55238 h 55238"/>
              <a:gd name="connsiteX11" fmla="*/ 4989600 w 6118422"/>
              <a:gd name="connsiteY11" fmla="*/ 55238 h 55238"/>
              <a:gd name="connsiteX12" fmla="*/ 4539178 w 6118422"/>
              <a:gd name="connsiteY12" fmla="*/ 0 h 55238"/>
              <a:gd name="connsiteX13" fmla="*/ 4764942 w 6118422"/>
              <a:gd name="connsiteY13" fmla="*/ 0 h 55238"/>
              <a:gd name="connsiteX14" fmla="*/ 4764942 w 6118422"/>
              <a:gd name="connsiteY14" fmla="*/ 55238 h 55238"/>
              <a:gd name="connsiteX15" fmla="*/ 4539178 w 6118422"/>
              <a:gd name="connsiteY15" fmla="*/ 55238 h 55238"/>
              <a:gd name="connsiteX16" fmla="*/ 4087650 w 6118422"/>
              <a:gd name="connsiteY16" fmla="*/ 0 h 55238"/>
              <a:gd name="connsiteX17" fmla="*/ 4313414 w 6118422"/>
              <a:gd name="connsiteY17" fmla="*/ 0 h 55238"/>
              <a:gd name="connsiteX18" fmla="*/ 4313414 w 6118422"/>
              <a:gd name="connsiteY18" fmla="*/ 55238 h 55238"/>
              <a:gd name="connsiteX19" fmla="*/ 4087650 w 6118422"/>
              <a:gd name="connsiteY19" fmla="*/ 55238 h 55238"/>
              <a:gd name="connsiteX20" fmla="*/ 3636120 w 6118422"/>
              <a:gd name="connsiteY20" fmla="*/ 0 h 55238"/>
              <a:gd name="connsiteX21" fmla="*/ 3862992 w 6118422"/>
              <a:gd name="connsiteY21" fmla="*/ 0 h 55238"/>
              <a:gd name="connsiteX22" fmla="*/ 3862992 w 6118422"/>
              <a:gd name="connsiteY22" fmla="*/ 55238 h 55238"/>
              <a:gd name="connsiteX23" fmla="*/ 3636120 w 6118422"/>
              <a:gd name="connsiteY23" fmla="*/ 55238 h 55238"/>
              <a:gd name="connsiteX24" fmla="*/ 3185698 w 6118422"/>
              <a:gd name="connsiteY24" fmla="*/ 0 h 55238"/>
              <a:gd name="connsiteX25" fmla="*/ 3411462 w 6118422"/>
              <a:gd name="connsiteY25" fmla="*/ 0 h 55238"/>
              <a:gd name="connsiteX26" fmla="*/ 3411462 w 6118422"/>
              <a:gd name="connsiteY26" fmla="*/ 55238 h 55238"/>
              <a:gd name="connsiteX27" fmla="*/ 3185698 w 6118422"/>
              <a:gd name="connsiteY27" fmla="*/ 55238 h 55238"/>
              <a:gd name="connsiteX28" fmla="*/ 2706960 w 6118422"/>
              <a:gd name="connsiteY28" fmla="*/ 0 h 55238"/>
              <a:gd name="connsiteX29" fmla="*/ 2932726 w 6118422"/>
              <a:gd name="connsiteY29" fmla="*/ 0 h 55238"/>
              <a:gd name="connsiteX30" fmla="*/ 2932726 w 6118422"/>
              <a:gd name="connsiteY30" fmla="*/ 55238 h 55238"/>
              <a:gd name="connsiteX31" fmla="*/ 2706960 w 6118422"/>
              <a:gd name="connsiteY31" fmla="*/ 55238 h 55238"/>
              <a:gd name="connsiteX32" fmla="*/ 2255432 w 6118422"/>
              <a:gd name="connsiteY32" fmla="*/ 0 h 55238"/>
              <a:gd name="connsiteX33" fmla="*/ 2481196 w 6118422"/>
              <a:gd name="connsiteY33" fmla="*/ 0 h 55238"/>
              <a:gd name="connsiteX34" fmla="*/ 2481196 w 6118422"/>
              <a:gd name="connsiteY34" fmla="*/ 55238 h 55238"/>
              <a:gd name="connsiteX35" fmla="*/ 2255432 w 6118422"/>
              <a:gd name="connsiteY35" fmla="*/ 55238 h 55238"/>
              <a:gd name="connsiteX36" fmla="*/ 1803904 w 6118422"/>
              <a:gd name="connsiteY36" fmla="*/ 0 h 55238"/>
              <a:gd name="connsiteX37" fmla="*/ 2029668 w 6118422"/>
              <a:gd name="connsiteY37" fmla="*/ 0 h 55238"/>
              <a:gd name="connsiteX38" fmla="*/ 2029668 w 6118422"/>
              <a:gd name="connsiteY38" fmla="*/ 55238 h 55238"/>
              <a:gd name="connsiteX39" fmla="*/ 1803904 w 6118422"/>
              <a:gd name="connsiteY39" fmla="*/ 55238 h 55238"/>
              <a:gd name="connsiteX40" fmla="*/ 1353480 w 6118422"/>
              <a:gd name="connsiteY40" fmla="*/ 0 h 55238"/>
              <a:gd name="connsiteX41" fmla="*/ 1579246 w 6118422"/>
              <a:gd name="connsiteY41" fmla="*/ 0 h 55238"/>
              <a:gd name="connsiteX42" fmla="*/ 1579246 w 6118422"/>
              <a:gd name="connsiteY42" fmla="*/ 55238 h 55238"/>
              <a:gd name="connsiteX43" fmla="*/ 1353480 w 6118422"/>
              <a:gd name="connsiteY43" fmla="*/ 55238 h 55238"/>
              <a:gd name="connsiteX44" fmla="*/ 901952 w 6118422"/>
              <a:gd name="connsiteY44" fmla="*/ 0 h 55238"/>
              <a:gd name="connsiteX45" fmla="*/ 1127716 w 6118422"/>
              <a:gd name="connsiteY45" fmla="*/ 0 h 55238"/>
              <a:gd name="connsiteX46" fmla="*/ 1127716 w 6118422"/>
              <a:gd name="connsiteY46" fmla="*/ 55238 h 55238"/>
              <a:gd name="connsiteX47" fmla="*/ 901952 w 6118422"/>
              <a:gd name="connsiteY47" fmla="*/ 55238 h 55238"/>
              <a:gd name="connsiteX48" fmla="*/ 450424 w 6118422"/>
              <a:gd name="connsiteY48" fmla="*/ 0 h 55238"/>
              <a:gd name="connsiteX49" fmla="*/ 676188 w 6118422"/>
              <a:gd name="connsiteY49" fmla="*/ 0 h 55238"/>
              <a:gd name="connsiteX50" fmla="*/ 676188 w 6118422"/>
              <a:gd name="connsiteY50" fmla="*/ 55238 h 55238"/>
              <a:gd name="connsiteX51" fmla="*/ 450424 w 6118422"/>
              <a:gd name="connsiteY51" fmla="*/ 55238 h 55238"/>
              <a:gd name="connsiteX52" fmla="*/ 0 w 6118422"/>
              <a:gd name="connsiteY52" fmla="*/ 0 h 55238"/>
              <a:gd name="connsiteX53" fmla="*/ 224658 w 6118422"/>
              <a:gd name="connsiteY53" fmla="*/ 0 h 55238"/>
              <a:gd name="connsiteX54" fmla="*/ 224658 w 6118422"/>
              <a:gd name="connsiteY54" fmla="*/ 55238 h 55238"/>
              <a:gd name="connsiteX55" fmla="*/ 0 w 6118422"/>
              <a:gd name="connsiteY55" fmla="*/ 55238 h 5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18422" h="55238">
                <a:moveTo>
                  <a:pt x="5892658" y="0"/>
                </a:moveTo>
                <a:lnTo>
                  <a:pt x="6118422" y="0"/>
                </a:lnTo>
                <a:lnTo>
                  <a:pt x="6118422" y="55238"/>
                </a:lnTo>
                <a:lnTo>
                  <a:pt x="5892658" y="55238"/>
                </a:lnTo>
                <a:close/>
                <a:moveTo>
                  <a:pt x="5441128" y="0"/>
                </a:moveTo>
                <a:lnTo>
                  <a:pt x="5666894" y="0"/>
                </a:lnTo>
                <a:lnTo>
                  <a:pt x="5666894" y="55238"/>
                </a:lnTo>
                <a:lnTo>
                  <a:pt x="5441128" y="55238"/>
                </a:lnTo>
                <a:close/>
                <a:moveTo>
                  <a:pt x="4989600" y="0"/>
                </a:moveTo>
                <a:lnTo>
                  <a:pt x="5216472" y="0"/>
                </a:lnTo>
                <a:lnTo>
                  <a:pt x="5216472" y="55238"/>
                </a:lnTo>
                <a:lnTo>
                  <a:pt x="4989600" y="55238"/>
                </a:lnTo>
                <a:close/>
                <a:moveTo>
                  <a:pt x="4539178" y="0"/>
                </a:moveTo>
                <a:lnTo>
                  <a:pt x="4764942" y="0"/>
                </a:lnTo>
                <a:lnTo>
                  <a:pt x="4764942" y="55238"/>
                </a:lnTo>
                <a:lnTo>
                  <a:pt x="4539178" y="55238"/>
                </a:lnTo>
                <a:close/>
                <a:moveTo>
                  <a:pt x="4087650" y="0"/>
                </a:moveTo>
                <a:lnTo>
                  <a:pt x="4313414" y="0"/>
                </a:lnTo>
                <a:lnTo>
                  <a:pt x="4313414" y="55238"/>
                </a:lnTo>
                <a:lnTo>
                  <a:pt x="4087650" y="55238"/>
                </a:lnTo>
                <a:close/>
                <a:moveTo>
                  <a:pt x="3636120" y="0"/>
                </a:moveTo>
                <a:lnTo>
                  <a:pt x="3862992" y="0"/>
                </a:lnTo>
                <a:lnTo>
                  <a:pt x="3862992" y="55238"/>
                </a:lnTo>
                <a:lnTo>
                  <a:pt x="3636120" y="55238"/>
                </a:lnTo>
                <a:close/>
                <a:moveTo>
                  <a:pt x="3185698" y="0"/>
                </a:moveTo>
                <a:lnTo>
                  <a:pt x="3411462" y="0"/>
                </a:lnTo>
                <a:lnTo>
                  <a:pt x="3411462" y="55238"/>
                </a:lnTo>
                <a:lnTo>
                  <a:pt x="3185698" y="55238"/>
                </a:lnTo>
                <a:close/>
                <a:moveTo>
                  <a:pt x="2706960" y="0"/>
                </a:moveTo>
                <a:lnTo>
                  <a:pt x="2932726" y="0"/>
                </a:lnTo>
                <a:lnTo>
                  <a:pt x="2932726" y="55238"/>
                </a:lnTo>
                <a:lnTo>
                  <a:pt x="2706960" y="55238"/>
                </a:lnTo>
                <a:close/>
                <a:moveTo>
                  <a:pt x="2255432" y="0"/>
                </a:moveTo>
                <a:lnTo>
                  <a:pt x="2481196" y="0"/>
                </a:lnTo>
                <a:lnTo>
                  <a:pt x="2481196" y="55238"/>
                </a:lnTo>
                <a:lnTo>
                  <a:pt x="2255432" y="55238"/>
                </a:lnTo>
                <a:close/>
                <a:moveTo>
                  <a:pt x="1803904" y="0"/>
                </a:moveTo>
                <a:lnTo>
                  <a:pt x="2029668" y="0"/>
                </a:lnTo>
                <a:lnTo>
                  <a:pt x="2029668" y="55238"/>
                </a:lnTo>
                <a:lnTo>
                  <a:pt x="1803904" y="55238"/>
                </a:lnTo>
                <a:close/>
                <a:moveTo>
                  <a:pt x="1353480" y="0"/>
                </a:moveTo>
                <a:lnTo>
                  <a:pt x="1579246" y="0"/>
                </a:lnTo>
                <a:lnTo>
                  <a:pt x="1579246" y="55238"/>
                </a:lnTo>
                <a:lnTo>
                  <a:pt x="1353480" y="55238"/>
                </a:lnTo>
                <a:close/>
                <a:moveTo>
                  <a:pt x="901952" y="0"/>
                </a:moveTo>
                <a:lnTo>
                  <a:pt x="1127716" y="0"/>
                </a:lnTo>
                <a:lnTo>
                  <a:pt x="1127716" y="55238"/>
                </a:lnTo>
                <a:lnTo>
                  <a:pt x="901952" y="55238"/>
                </a:lnTo>
                <a:close/>
                <a:moveTo>
                  <a:pt x="450424" y="0"/>
                </a:moveTo>
                <a:lnTo>
                  <a:pt x="676188" y="0"/>
                </a:lnTo>
                <a:lnTo>
                  <a:pt x="676188" y="55238"/>
                </a:lnTo>
                <a:lnTo>
                  <a:pt x="450424" y="55238"/>
                </a:lnTo>
                <a:close/>
                <a:moveTo>
                  <a:pt x="0" y="0"/>
                </a:moveTo>
                <a:lnTo>
                  <a:pt x="224658" y="0"/>
                </a:lnTo>
                <a:lnTo>
                  <a:pt x="224658" y="55238"/>
                </a:lnTo>
                <a:lnTo>
                  <a:pt x="0" y="55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419EDCE-D367-054D-B451-2E237E6C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121" y="7186116"/>
            <a:ext cx="6118422" cy="55238"/>
          </a:xfrm>
          <a:custGeom>
            <a:avLst/>
            <a:gdLst>
              <a:gd name="connsiteX0" fmla="*/ 5892656 w 6118422"/>
              <a:gd name="connsiteY0" fmla="*/ 0 h 55238"/>
              <a:gd name="connsiteX1" fmla="*/ 6118422 w 6118422"/>
              <a:gd name="connsiteY1" fmla="*/ 0 h 55238"/>
              <a:gd name="connsiteX2" fmla="*/ 6118422 w 6118422"/>
              <a:gd name="connsiteY2" fmla="*/ 55238 h 55238"/>
              <a:gd name="connsiteX3" fmla="*/ 5892656 w 6118422"/>
              <a:gd name="connsiteY3" fmla="*/ 55238 h 55238"/>
              <a:gd name="connsiteX4" fmla="*/ 5442234 w 6118422"/>
              <a:gd name="connsiteY4" fmla="*/ 0 h 55238"/>
              <a:gd name="connsiteX5" fmla="*/ 5667998 w 6118422"/>
              <a:gd name="connsiteY5" fmla="*/ 0 h 55238"/>
              <a:gd name="connsiteX6" fmla="*/ 5667998 w 6118422"/>
              <a:gd name="connsiteY6" fmla="*/ 55238 h 55238"/>
              <a:gd name="connsiteX7" fmla="*/ 5442234 w 6118422"/>
              <a:gd name="connsiteY7" fmla="*/ 55238 h 55238"/>
              <a:gd name="connsiteX8" fmla="*/ 4990706 w 6118422"/>
              <a:gd name="connsiteY8" fmla="*/ 0 h 55238"/>
              <a:gd name="connsiteX9" fmla="*/ 5216470 w 6118422"/>
              <a:gd name="connsiteY9" fmla="*/ 0 h 55238"/>
              <a:gd name="connsiteX10" fmla="*/ 5216470 w 6118422"/>
              <a:gd name="connsiteY10" fmla="*/ 55238 h 55238"/>
              <a:gd name="connsiteX11" fmla="*/ 4990706 w 6118422"/>
              <a:gd name="connsiteY11" fmla="*/ 55238 h 55238"/>
              <a:gd name="connsiteX12" fmla="*/ 4539176 w 6118422"/>
              <a:gd name="connsiteY12" fmla="*/ 0 h 55238"/>
              <a:gd name="connsiteX13" fmla="*/ 4764942 w 6118422"/>
              <a:gd name="connsiteY13" fmla="*/ 0 h 55238"/>
              <a:gd name="connsiteX14" fmla="*/ 4764942 w 6118422"/>
              <a:gd name="connsiteY14" fmla="*/ 55238 h 55238"/>
              <a:gd name="connsiteX15" fmla="*/ 4539176 w 6118422"/>
              <a:gd name="connsiteY15" fmla="*/ 55238 h 55238"/>
              <a:gd name="connsiteX16" fmla="*/ 4088754 w 6118422"/>
              <a:gd name="connsiteY16" fmla="*/ 0 h 55238"/>
              <a:gd name="connsiteX17" fmla="*/ 4313412 w 6118422"/>
              <a:gd name="connsiteY17" fmla="*/ 0 h 55238"/>
              <a:gd name="connsiteX18" fmla="*/ 4313412 w 6118422"/>
              <a:gd name="connsiteY18" fmla="*/ 55238 h 55238"/>
              <a:gd name="connsiteX19" fmla="*/ 4088754 w 6118422"/>
              <a:gd name="connsiteY19" fmla="*/ 55238 h 55238"/>
              <a:gd name="connsiteX20" fmla="*/ 3637226 w 6118422"/>
              <a:gd name="connsiteY20" fmla="*/ 0 h 55238"/>
              <a:gd name="connsiteX21" fmla="*/ 3861884 w 6118422"/>
              <a:gd name="connsiteY21" fmla="*/ 0 h 55238"/>
              <a:gd name="connsiteX22" fmla="*/ 3861884 w 6118422"/>
              <a:gd name="connsiteY22" fmla="*/ 55238 h 55238"/>
              <a:gd name="connsiteX23" fmla="*/ 3637226 w 6118422"/>
              <a:gd name="connsiteY23" fmla="*/ 55238 h 55238"/>
              <a:gd name="connsiteX24" fmla="*/ 3185698 w 6118422"/>
              <a:gd name="connsiteY24" fmla="*/ 0 h 55238"/>
              <a:gd name="connsiteX25" fmla="*/ 3411462 w 6118422"/>
              <a:gd name="connsiteY25" fmla="*/ 0 h 55238"/>
              <a:gd name="connsiteX26" fmla="*/ 3411462 w 6118422"/>
              <a:gd name="connsiteY26" fmla="*/ 55238 h 55238"/>
              <a:gd name="connsiteX27" fmla="*/ 3185698 w 6118422"/>
              <a:gd name="connsiteY27" fmla="*/ 55238 h 55238"/>
              <a:gd name="connsiteX28" fmla="*/ 2707046 w 6118422"/>
              <a:gd name="connsiteY28" fmla="*/ 0 h 55238"/>
              <a:gd name="connsiteX29" fmla="*/ 2932724 w 6118422"/>
              <a:gd name="connsiteY29" fmla="*/ 0 h 55238"/>
              <a:gd name="connsiteX30" fmla="*/ 2932724 w 6118422"/>
              <a:gd name="connsiteY30" fmla="*/ 55238 h 55238"/>
              <a:gd name="connsiteX31" fmla="*/ 2707046 w 6118422"/>
              <a:gd name="connsiteY31" fmla="*/ 55238 h 55238"/>
              <a:gd name="connsiteX32" fmla="*/ 2255686 w 6118422"/>
              <a:gd name="connsiteY32" fmla="*/ 0 h 55238"/>
              <a:gd name="connsiteX33" fmla="*/ 2481366 w 6118422"/>
              <a:gd name="connsiteY33" fmla="*/ 0 h 55238"/>
              <a:gd name="connsiteX34" fmla="*/ 2481366 w 6118422"/>
              <a:gd name="connsiteY34" fmla="*/ 55238 h 55238"/>
              <a:gd name="connsiteX35" fmla="*/ 2255686 w 6118422"/>
              <a:gd name="connsiteY35" fmla="*/ 55238 h 55238"/>
              <a:gd name="connsiteX36" fmla="*/ 1804328 w 6118422"/>
              <a:gd name="connsiteY36" fmla="*/ 0 h 55238"/>
              <a:gd name="connsiteX37" fmla="*/ 2030008 w 6118422"/>
              <a:gd name="connsiteY37" fmla="*/ 0 h 55238"/>
              <a:gd name="connsiteX38" fmla="*/ 2030008 w 6118422"/>
              <a:gd name="connsiteY38" fmla="*/ 55238 h 55238"/>
              <a:gd name="connsiteX39" fmla="*/ 1804328 w 6118422"/>
              <a:gd name="connsiteY39" fmla="*/ 55238 h 55238"/>
              <a:gd name="connsiteX40" fmla="*/ 1354076 w 6118422"/>
              <a:gd name="connsiteY40" fmla="*/ 0 h 55238"/>
              <a:gd name="connsiteX41" fmla="*/ 1579756 w 6118422"/>
              <a:gd name="connsiteY41" fmla="*/ 0 h 55238"/>
              <a:gd name="connsiteX42" fmla="*/ 1579756 w 6118422"/>
              <a:gd name="connsiteY42" fmla="*/ 55238 h 55238"/>
              <a:gd name="connsiteX43" fmla="*/ 1354076 w 6118422"/>
              <a:gd name="connsiteY43" fmla="*/ 55238 h 55238"/>
              <a:gd name="connsiteX44" fmla="*/ 902718 w 6118422"/>
              <a:gd name="connsiteY44" fmla="*/ 0 h 55238"/>
              <a:gd name="connsiteX45" fmla="*/ 1128396 w 6118422"/>
              <a:gd name="connsiteY45" fmla="*/ 0 h 55238"/>
              <a:gd name="connsiteX46" fmla="*/ 1128396 w 6118422"/>
              <a:gd name="connsiteY46" fmla="*/ 55238 h 55238"/>
              <a:gd name="connsiteX47" fmla="*/ 902718 w 6118422"/>
              <a:gd name="connsiteY47" fmla="*/ 55238 h 55238"/>
              <a:gd name="connsiteX48" fmla="*/ 451358 w 6118422"/>
              <a:gd name="connsiteY48" fmla="*/ 0 h 55238"/>
              <a:gd name="connsiteX49" fmla="*/ 677038 w 6118422"/>
              <a:gd name="connsiteY49" fmla="*/ 0 h 55238"/>
              <a:gd name="connsiteX50" fmla="*/ 677038 w 6118422"/>
              <a:gd name="connsiteY50" fmla="*/ 55238 h 55238"/>
              <a:gd name="connsiteX51" fmla="*/ 451358 w 6118422"/>
              <a:gd name="connsiteY51" fmla="*/ 55238 h 55238"/>
              <a:gd name="connsiteX52" fmla="*/ 0 w 6118422"/>
              <a:gd name="connsiteY52" fmla="*/ 0 h 55238"/>
              <a:gd name="connsiteX53" fmla="*/ 226786 w 6118422"/>
              <a:gd name="connsiteY53" fmla="*/ 0 h 55238"/>
              <a:gd name="connsiteX54" fmla="*/ 226786 w 6118422"/>
              <a:gd name="connsiteY54" fmla="*/ 55238 h 55238"/>
              <a:gd name="connsiteX55" fmla="*/ 0 w 6118422"/>
              <a:gd name="connsiteY55" fmla="*/ 55238 h 5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18422" h="55238">
                <a:moveTo>
                  <a:pt x="5892656" y="0"/>
                </a:moveTo>
                <a:lnTo>
                  <a:pt x="6118422" y="0"/>
                </a:lnTo>
                <a:lnTo>
                  <a:pt x="6118422" y="55238"/>
                </a:lnTo>
                <a:lnTo>
                  <a:pt x="5892656" y="55238"/>
                </a:lnTo>
                <a:close/>
                <a:moveTo>
                  <a:pt x="5442234" y="0"/>
                </a:moveTo>
                <a:lnTo>
                  <a:pt x="5667998" y="0"/>
                </a:lnTo>
                <a:lnTo>
                  <a:pt x="5667998" y="55238"/>
                </a:lnTo>
                <a:lnTo>
                  <a:pt x="5442234" y="55238"/>
                </a:lnTo>
                <a:close/>
                <a:moveTo>
                  <a:pt x="4990706" y="0"/>
                </a:moveTo>
                <a:lnTo>
                  <a:pt x="5216470" y="0"/>
                </a:lnTo>
                <a:lnTo>
                  <a:pt x="5216470" y="55238"/>
                </a:lnTo>
                <a:lnTo>
                  <a:pt x="4990706" y="55238"/>
                </a:lnTo>
                <a:close/>
                <a:moveTo>
                  <a:pt x="4539176" y="0"/>
                </a:moveTo>
                <a:lnTo>
                  <a:pt x="4764942" y="0"/>
                </a:lnTo>
                <a:lnTo>
                  <a:pt x="4764942" y="55238"/>
                </a:lnTo>
                <a:lnTo>
                  <a:pt x="4539176" y="55238"/>
                </a:lnTo>
                <a:close/>
                <a:moveTo>
                  <a:pt x="4088754" y="0"/>
                </a:moveTo>
                <a:lnTo>
                  <a:pt x="4313412" y="0"/>
                </a:lnTo>
                <a:lnTo>
                  <a:pt x="4313412" y="55238"/>
                </a:lnTo>
                <a:lnTo>
                  <a:pt x="4088754" y="55238"/>
                </a:lnTo>
                <a:close/>
                <a:moveTo>
                  <a:pt x="3637226" y="0"/>
                </a:moveTo>
                <a:lnTo>
                  <a:pt x="3861884" y="0"/>
                </a:lnTo>
                <a:lnTo>
                  <a:pt x="3861884" y="55238"/>
                </a:lnTo>
                <a:lnTo>
                  <a:pt x="3637226" y="55238"/>
                </a:lnTo>
                <a:close/>
                <a:moveTo>
                  <a:pt x="3185698" y="0"/>
                </a:moveTo>
                <a:lnTo>
                  <a:pt x="3411462" y="0"/>
                </a:lnTo>
                <a:lnTo>
                  <a:pt x="3411462" y="55238"/>
                </a:lnTo>
                <a:lnTo>
                  <a:pt x="3185698" y="55238"/>
                </a:lnTo>
                <a:close/>
                <a:moveTo>
                  <a:pt x="2707046" y="0"/>
                </a:moveTo>
                <a:lnTo>
                  <a:pt x="2932724" y="0"/>
                </a:lnTo>
                <a:lnTo>
                  <a:pt x="2932724" y="55238"/>
                </a:lnTo>
                <a:lnTo>
                  <a:pt x="2707046" y="55238"/>
                </a:lnTo>
                <a:close/>
                <a:moveTo>
                  <a:pt x="2255686" y="0"/>
                </a:moveTo>
                <a:lnTo>
                  <a:pt x="2481366" y="0"/>
                </a:lnTo>
                <a:lnTo>
                  <a:pt x="2481366" y="55238"/>
                </a:lnTo>
                <a:lnTo>
                  <a:pt x="2255686" y="55238"/>
                </a:lnTo>
                <a:close/>
                <a:moveTo>
                  <a:pt x="1804328" y="0"/>
                </a:moveTo>
                <a:lnTo>
                  <a:pt x="2030008" y="0"/>
                </a:lnTo>
                <a:lnTo>
                  <a:pt x="2030008" y="55238"/>
                </a:lnTo>
                <a:lnTo>
                  <a:pt x="1804328" y="55238"/>
                </a:lnTo>
                <a:close/>
                <a:moveTo>
                  <a:pt x="1354076" y="0"/>
                </a:moveTo>
                <a:lnTo>
                  <a:pt x="1579756" y="0"/>
                </a:lnTo>
                <a:lnTo>
                  <a:pt x="1579756" y="55238"/>
                </a:lnTo>
                <a:lnTo>
                  <a:pt x="1354076" y="55238"/>
                </a:lnTo>
                <a:close/>
                <a:moveTo>
                  <a:pt x="902718" y="0"/>
                </a:moveTo>
                <a:lnTo>
                  <a:pt x="1128396" y="0"/>
                </a:lnTo>
                <a:lnTo>
                  <a:pt x="1128396" y="55238"/>
                </a:lnTo>
                <a:lnTo>
                  <a:pt x="902718" y="55238"/>
                </a:lnTo>
                <a:close/>
                <a:moveTo>
                  <a:pt x="451358" y="0"/>
                </a:moveTo>
                <a:lnTo>
                  <a:pt x="677038" y="0"/>
                </a:lnTo>
                <a:lnTo>
                  <a:pt x="677038" y="55238"/>
                </a:lnTo>
                <a:lnTo>
                  <a:pt x="451358" y="55238"/>
                </a:lnTo>
                <a:close/>
                <a:moveTo>
                  <a:pt x="0" y="0"/>
                </a:moveTo>
                <a:lnTo>
                  <a:pt x="226786" y="0"/>
                </a:lnTo>
                <a:lnTo>
                  <a:pt x="226786" y="55238"/>
                </a:lnTo>
                <a:lnTo>
                  <a:pt x="0" y="55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72D560C-6589-DC4D-AAD7-83FF8760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121" y="10798364"/>
            <a:ext cx="6118424" cy="55238"/>
          </a:xfrm>
          <a:custGeom>
            <a:avLst/>
            <a:gdLst>
              <a:gd name="connsiteX0" fmla="*/ 5892658 w 6118424"/>
              <a:gd name="connsiteY0" fmla="*/ 0 h 55238"/>
              <a:gd name="connsiteX1" fmla="*/ 6118424 w 6118424"/>
              <a:gd name="connsiteY1" fmla="*/ 0 h 55238"/>
              <a:gd name="connsiteX2" fmla="*/ 6118424 w 6118424"/>
              <a:gd name="connsiteY2" fmla="*/ 55238 h 55238"/>
              <a:gd name="connsiteX3" fmla="*/ 5892658 w 6118424"/>
              <a:gd name="connsiteY3" fmla="*/ 55238 h 55238"/>
              <a:gd name="connsiteX4" fmla="*/ 5442236 w 6118424"/>
              <a:gd name="connsiteY4" fmla="*/ 0 h 55238"/>
              <a:gd name="connsiteX5" fmla="*/ 5668002 w 6118424"/>
              <a:gd name="connsiteY5" fmla="*/ 0 h 55238"/>
              <a:gd name="connsiteX6" fmla="*/ 5668002 w 6118424"/>
              <a:gd name="connsiteY6" fmla="*/ 55238 h 55238"/>
              <a:gd name="connsiteX7" fmla="*/ 5442236 w 6118424"/>
              <a:gd name="connsiteY7" fmla="*/ 55238 h 55238"/>
              <a:gd name="connsiteX8" fmla="*/ 4990708 w 6118424"/>
              <a:gd name="connsiteY8" fmla="*/ 0 h 55238"/>
              <a:gd name="connsiteX9" fmla="*/ 5216472 w 6118424"/>
              <a:gd name="connsiteY9" fmla="*/ 0 h 55238"/>
              <a:gd name="connsiteX10" fmla="*/ 5216472 w 6118424"/>
              <a:gd name="connsiteY10" fmla="*/ 55238 h 55238"/>
              <a:gd name="connsiteX11" fmla="*/ 4990708 w 6118424"/>
              <a:gd name="connsiteY11" fmla="*/ 55238 h 55238"/>
              <a:gd name="connsiteX12" fmla="*/ 4539178 w 6118424"/>
              <a:gd name="connsiteY12" fmla="*/ 0 h 55238"/>
              <a:gd name="connsiteX13" fmla="*/ 4764944 w 6118424"/>
              <a:gd name="connsiteY13" fmla="*/ 0 h 55238"/>
              <a:gd name="connsiteX14" fmla="*/ 4764944 w 6118424"/>
              <a:gd name="connsiteY14" fmla="*/ 55238 h 55238"/>
              <a:gd name="connsiteX15" fmla="*/ 4539178 w 6118424"/>
              <a:gd name="connsiteY15" fmla="*/ 55238 h 55238"/>
              <a:gd name="connsiteX16" fmla="*/ 4088756 w 6118424"/>
              <a:gd name="connsiteY16" fmla="*/ 0 h 55238"/>
              <a:gd name="connsiteX17" fmla="*/ 4313414 w 6118424"/>
              <a:gd name="connsiteY17" fmla="*/ 0 h 55238"/>
              <a:gd name="connsiteX18" fmla="*/ 4313414 w 6118424"/>
              <a:gd name="connsiteY18" fmla="*/ 55238 h 55238"/>
              <a:gd name="connsiteX19" fmla="*/ 4088756 w 6118424"/>
              <a:gd name="connsiteY19" fmla="*/ 55238 h 55238"/>
              <a:gd name="connsiteX20" fmla="*/ 3637228 w 6118424"/>
              <a:gd name="connsiteY20" fmla="*/ 0 h 55238"/>
              <a:gd name="connsiteX21" fmla="*/ 3861886 w 6118424"/>
              <a:gd name="connsiteY21" fmla="*/ 0 h 55238"/>
              <a:gd name="connsiteX22" fmla="*/ 3861886 w 6118424"/>
              <a:gd name="connsiteY22" fmla="*/ 55238 h 55238"/>
              <a:gd name="connsiteX23" fmla="*/ 3637228 w 6118424"/>
              <a:gd name="connsiteY23" fmla="*/ 55238 h 55238"/>
              <a:gd name="connsiteX24" fmla="*/ 3185698 w 6118424"/>
              <a:gd name="connsiteY24" fmla="*/ 0 h 55238"/>
              <a:gd name="connsiteX25" fmla="*/ 3411464 w 6118424"/>
              <a:gd name="connsiteY25" fmla="*/ 0 h 55238"/>
              <a:gd name="connsiteX26" fmla="*/ 3411464 w 6118424"/>
              <a:gd name="connsiteY26" fmla="*/ 55238 h 55238"/>
              <a:gd name="connsiteX27" fmla="*/ 3185698 w 6118424"/>
              <a:gd name="connsiteY27" fmla="*/ 55238 h 55238"/>
              <a:gd name="connsiteX28" fmla="*/ 2707046 w 6118424"/>
              <a:gd name="connsiteY28" fmla="*/ 0 h 55238"/>
              <a:gd name="connsiteX29" fmla="*/ 2932724 w 6118424"/>
              <a:gd name="connsiteY29" fmla="*/ 0 h 55238"/>
              <a:gd name="connsiteX30" fmla="*/ 2932724 w 6118424"/>
              <a:gd name="connsiteY30" fmla="*/ 55238 h 55238"/>
              <a:gd name="connsiteX31" fmla="*/ 2707046 w 6118424"/>
              <a:gd name="connsiteY31" fmla="*/ 55238 h 55238"/>
              <a:gd name="connsiteX32" fmla="*/ 2255686 w 6118424"/>
              <a:gd name="connsiteY32" fmla="*/ 0 h 55238"/>
              <a:gd name="connsiteX33" fmla="*/ 2481366 w 6118424"/>
              <a:gd name="connsiteY33" fmla="*/ 0 h 55238"/>
              <a:gd name="connsiteX34" fmla="*/ 2481366 w 6118424"/>
              <a:gd name="connsiteY34" fmla="*/ 55238 h 55238"/>
              <a:gd name="connsiteX35" fmla="*/ 2255686 w 6118424"/>
              <a:gd name="connsiteY35" fmla="*/ 55238 h 55238"/>
              <a:gd name="connsiteX36" fmla="*/ 1804328 w 6118424"/>
              <a:gd name="connsiteY36" fmla="*/ 0 h 55238"/>
              <a:gd name="connsiteX37" fmla="*/ 2030008 w 6118424"/>
              <a:gd name="connsiteY37" fmla="*/ 0 h 55238"/>
              <a:gd name="connsiteX38" fmla="*/ 2030008 w 6118424"/>
              <a:gd name="connsiteY38" fmla="*/ 55238 h 55238"/>
              <a:gd name="connsiteX39" fmla="*/ 1804328 w 6118424"/>
              <a:gd name="connsiteY39" fmla="*/ 55238 h 55238"/>
              <a:gd name="connsiteX40" fmla="*/ 1354076 w 6118424"/>
              <a:gd name="connsiteY40" fmla="*/ 0 h 55238"/>
              <a:gd name="connsiteX41" fmla="*/ 1579756 w 6118424"/>
              <a:gd name="connsiteY41" fmla="*/ 0 h 55238"/>
              <a:gd name="connsiteX42" fmla="*/ 1579756 w 6118424"/>
              <a:gd name="connsiteY42" fmla="*/ 55238 h 55238"/>
              <a:gd name="connsiteX43" fmla="*/ 1354076 w 6118424"/>
              <a:gd name="connsiteY43" fmla="*/ 55238 h 55238"/>
              <a:gd name="connsiteX44" fmla="*/ 902718 w 6118424"/>
              <a:gd name="connsiteY44" fmla="*/ 0 h 55238"/>
              <a:gd name="connsiteX45" fmla="*/ 1128396 w 6118424"/>
              <a:gd name="connsiteY45" fmla="*/ 0 h 55238"/>
              <a:gd name="connsiteX46" fmla="*/ 1128396 w 6118424"/>
              <a:gd name="connsiteY46" fmla="*/ 55238 h 55238"/>
              <a:gd name="connsiteX47" fmla="*/ 902718 w 6118424"/>
              <a:gd name="connsiteY47" fmla="*/ 55238 h 55238"/>
              <a:gd name="connsiteX48" fmla="*/ 451358 w 6118424"/>
              <a:gd name="connsiteY48" fmla="*/ 0 h 55238"/>
              <a:gd name="connsiteX49" fmla="*/ 677038 w 6118424"/>
              <a:gd name="connsiteY49" fmla="*/ 0 h 55238"/>
              <a:gd name="connsiteX50" fmla="*/ 677038 w 6118424"/>
              <a:gd name="connsiteY50" fmla="*/ 55238 h 55238"/>
              <a:gd name="connsiteX51" fmla="*/ 451358 w 6118424"/>
              <a:gd name="connsiteY51" fmla="*/ 55238 h 55238"/>
              <a:gd name="connsiteX52" fmla="*/ 0 w 6118424"/>
              <a:gd name="connsiteY52" fmla="*/ 0 h 55238"/>
              <a:gd name="connsiteX53" fmla="*/ 226786 w 6118424"/>
              <a:gd name="connsiteY53" fmla="*/ 0 h 55238"/>
              <a:gd name="connsiteX54" fmla="*/ 226786 w 6118424"/>
              <a:gd name="connsiteY54" fmla="*/ 55238 h 55238"/>
              <a:gd name="connsiteX55" fmla="*/ 0 w 6118424"/>
              <a:gd name="connsiteY55" fmla="*/ 55238 h 5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118424" h="55238">
                <a:moveTo>
                  <a:pt x="5892658" y="0"/>
                </a:moveTo>
                <a:lnTo>
                  <a:pt x="6118424" y="0"/>
                </a:lnTo>
                <a:lnTo>
                  <a:pt x="6118424" y="55238"/>
                </a:lnTo>
                <a:lnTo>
                  <a:pt x="5892658" y="55238"/>
                </a:lnTo>
                <a:close/>
                <a:moveTo>
                  <a:pt x="5442236" y="0"/>
                </a:moveTo>
                <a:lnTo>
                  <a:pt x="5668002" y="0"/>
                </a:lnTo>
                <a:lnTo>
                  <a:pt x="5668002" y="55238"/>
                </a:lnTo>
                <a:lnTo>
                  <a:pt x="5442236" y="55238"/>
                </a:lnTo>
                <a:close/>
                <a:moveTo>
                  <a:pt x="4990708" y="0"/>
                </a:moveTo>
                <a:lnTo>
                  <a:pt x="5216472" y="0"/>
                </a:lnTo>
                <a:lnTo>
                  <a:pt x="5216472" y="55238"/>
                </a:lnTo>
                <a:lnTo>
                  <a:pt x="4990708" y="55238"/>
                </a:lnTo>
                <a:close/>
                <a:moveTo>
                  <a:pt x="4539178" y="0"/>
                </a:moveTo>
                <a:lnTo>
                  <a:pt x="4764944" y="0"/>
                </a:lnTo>
                <a:lnTo>
                  <a:pt x="4764944" y="55238"/>
                </a:lnTo>
                <a:lnTo>
                  <a:pt x="4539178" y="55238"/>
                </a:lnTo>
                <a:close/>
                <a:moveTo>
                  <a:pt x="4088756" y="0"/>
                </a:moveTo>
                <a:lnTo>
                  <a:pt x="4313414" y="0"/>
                </a:lnTo>
                <a:lnTo>
                  <a:pt x="4313414" y="55238"/>
                </a:lnTo>
                <a:lnTo>
                  <a:pt x="4088756" y="55238"/>
                </a:lnTo>
                <a:close/>
                <a:moveTo>
                  <a:pt x="3637228" y="0"/>
                </a:moveTo>
                <a:lnTo>
                  <a:pt x="3861886" y="0"/>
                </a:lnTo>
                <a:lnTo>
                  <a:pt x="3861886" y="55238"/>
                </a:lnTo>
                <a:lnTo>
                  <a:pt x="3637228" y="55238"/>
                </a:lnTo>
                <a:close/>
                <a:moveTo>
                  <a:pt x="3185698" y="0"/>
                </a:moveTo>
                <a:lnTo>
                  <a:pt x="3411464" y="0"/>
                </a:lnTo>
                <a:lnTo>
                  <a:pt x="3411464" y="55238"/>
                </a:lnTo>
                <a:lnTo>
                  <a:pt x="3185698" y="55238"/>
                </a:lnTo>
                <a:close/>
                <a:moveTo>
                  <a:pt x="2707046" y="0"/>
                </a:moveTo>
                <a:lnTo>
                  <a:pt x="2932724" y="0"/>
                </a:lnTo>
                <a:lnTo>
                  <a:pt x="2932724" y="55238"/>
                </a:lnTo>
                <a:lnTo>
                  <a:pt x="2707046" y="55238"/>
                </a:lnTo>
                <a:close/>
                <a:moveTo>
                  <a:pt x="2255686" y="0"/>
                </a:moveTo>
                <a:lnTo>
                  <a:pt x="2481366" y="0"/>
                </a:lnTo>
                <a:lnTo>
                  <a:pt x="2481366" y="55238"/>
                </a:lnTo>
                <a:lnTo>
                  <a:pt x="2255686" y="55238"/>
                </a:lnTo>
                <a:close/>
                <a:moveTo>
                  <a:pt x="1804328" y="0"/>
                </a:moveTo>
                <a:lnTo>
                  <a:pt x="2030008" y="0"/>
                </a:lnTo>
                <a:lnTo>
                  <a:pt x="2030008" y="55238"/>
                </a:lnTo>
                <a:lnTo>
                  <a:pt x="1804328" y="55238"/>
                </a:lnTo>
                <a:close/>
                <a:moveTo>
                  <a:pt x="1354076" y="0"/>
                </a:moveTo>
                <a:lnTo>
                  <a:pt x="1579756" y="0"/>
                </a:lnTo>
                <a:lnTo>
                  <a:pt x="1579756" y="55238"/>
                </a:lnTo>
                <a:lnTo>
                  <a:pt x="1354076" y="55238"/>
                </a:lnTo>
                <a:close/>
                <a:moveTo>
                  <a:pt x="902718" y="0"/>
                </a:moveTo>
                <a:lnTo>
                  <a:pt x="1128396" y="0"/>
                </a:lnTo>
                <a:lnTo>
                  <a:pt x="1128396" y="55238"/>
                </a:lnTo>
                <a:lnTo>
                  <a:pt x="902718" y="55238"/>
                </a:lnTo>
                <a:close/>
                <a:moveTo>
                  <a:pt x="451358" y="0"/>
                </a:moveTo>
                <a:lnTo>
                  <a:pt x="677038" y="0"/>
                </a:lnTo>
                <a:lnTo>
                  <a:pt x="677038" y="55238"/>
                </a:lnTo>
                <a:lnTo>
                  <a:pt x="451358" y="55238"/>
                </a:lnTo>
                <a:close/>
                <a:moveTo>
                  <a:pt x="0" y="0"/>
                </a:moveTo>
                <a:lnTo>
                  <a:pt x="226786" y="0"/>
                </a:lnTo>
                <a:lnTo>
                  <a:pt x="226786" y="55238"/>
                </a:lnTo>
                <a:lnTo>
                  <a:pt x="0" y="55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1" dirty="0">
              <a:latin typeface="Lato Light" panose="020F0502020204030203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D76166F-A13A-5D4F-9D8E-350AA2AC503C}"/>
              </a:ext>
            </a:extLst>
          </p:cNvPr>
          <p:cNvSpPr txBox="1">
            <a:spLocks/>
          </p:cNvSpPr>
          <p:nvPr/>
        </p:nvSpPr>
        <p:spPr>
          <a:xfrm>
            <a:off x="9627595" y="4607000"/>
            <a:ext cx="125764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06AC5-BEFD-4844-A491-C9BC60978BDB}"/>
              </a:ext>
            </a:extLst>
          </p:cNvPr>
          <p:cNvSpPr txBox="1"/>
          <p:nvPr/>
        </p:nvSpPr>
        <p:spPr>
          <a:xfrm>
            <a:off x="14437680" y="3309101"/>
            <a:ext cx="29562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18B56F0-EAFA-1D4E-A75E-801A246FC356}"/>
              </a:ext>
            </a:extLst>
          </p:cNvPr>
          <p:cNvSpPr txBox="1">
            <a:spLocks/>
          </p:cNvSpPr>
          <p:nvPr/>
        </p:nvSpPr>
        <p:spPr>
          <a:xfrm>
            <a:off x="9627595" y="8211074"/>
            <a:ext cx="125764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62286-3FE3-F947-A293-5E844D961D56}"/>
              </a:ext>
            </a:extLst>
          </p:cNvPr>
          <p:cNvSpPr txBox="1"/>
          <p:nvPr/>
        </p:nvSpPr>
        <p:spPr>
          <a:xfrm>
            <a:off x="14397602" y="6913175"/>
            <a:ext cx="30364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AFF3050-459F-B446-A5F2-B9EE058E1287}"/>
              </a:ext>
            </a:extLst>
          </p:cNvPr>
          <p:cNvSpPr txBox="1">
            <a:spLocks/>
          </p:cNvSpPr>
          <p:nvPr/>
        </p:nvSpPr>
        <p:spPr>
          <a:xfrm>
            <a:off x="9627595" y="11813649"/>
            <a:ext cx="125764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3FB6B6-0DE8-674E-9387-915222B15337}"/>
              </a:ext>
            </a:extLst>
          </p:cNvPr>
          <p:cNvSpPr txBox="1"/>
          <p:nvPr/>
        </p:nvSpPr>
        <p:spPr>
          <a:xfrm>
            <a:off x="14390389" y="10515750"/>
            <a:ext cx="30508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0" name="Freeform 315">
            <a:extLst>
              <a:ext uri="{FF2B5EF4-FFF2-40B4-BE49-F238E27FC236}">
                <a16:creationId xmlns:a16="http://schemas.microsoft.com/office/drawing/2014/main" id="{7C512FBA-4D35-4646-8E8F-D09AE3B3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963" y="2082490"/>
            <a:ext cx="1984379" cy="1984384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1" name="Freeform 932">
            <a:extLst>
              <a:ext uri="{FF2B5EF4-FFF2-40B4-BE49-F238E27FC236}">
                <a16:creationId xmlns:a16="http://schemas.microsoft.com/office/drawing/2014/main" id="{D9223CF2-3D53-BF46-ACAF-DF28F0165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6126" y="2611268"/>
            <a:ext cx="924053" cy="926828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315">
            <a:extLst>
              <a:ext uri="{FF2B5EF4-FFF2-40B4-BE49-F238E27FC236}">
                <a16:creationId xmlns:a16="http://schemas.microsoft.com/office/drawing/2014/main" id="{BF158E4E-044F-824E-9C48-74F92EA6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963" y="5686564"/>
            <a:ext cx="1984379" cy="1984384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9" name="Freeform 933">
            <a:extLst>
              <a:ext uri="{FF2B5EF4-FFF2-40B4-BE49-F238E27FC236}">
                <a16:creationId xmlns:a16="http://schemas.microsoft.com/office/drawing/2014/main" id="{633D472C-21B6-4647-BEE3-958FA2C40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136" y="6215342"/>
            <a:ext cx="992181" cy="926828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57" name="Freeform 315">
            <a:extLst>
              <a:ext uri="{FF2B5EF4-FFF2-40B4-BE49-F238E27FC236}">
                <a16:creationId xmlns:a16="http://schemas.microsoft.com/office/drawing/2014/main" id="{3A049EEE-9157-F348-94F1-1FB39E14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963" y="9289139"/>
            <a:ext cx="1984379" cy="1984384"/>
          </a:xfrm>
          <a:custGeom>
            <a:avLst/>
            <a:gdLst>
              <a:gd name="T0" fmla="*/ 0 w 1020"/>
              <a:gd name="T1" fmla="*/ 509 h 1019"/>
              <a:gd name="T2" fmla="*/ 0 w 1020"/>
              <a:gd name="T3" fmla="*/ 509 h 1019"/>
              <a:gd name="T4" fmla="*/ 509 w 1020"/>
              <a:gd name="T5" fmla="*/ 0 h 1019"/>
              <a:gd name="T6" fmla="*/ 509 w 1020"/>
              <a:gd name="T7" fmla="*/ 0 h 1019"/>
              <a:gd name="T8" fmla="*/ 1019 w 1020"/>
              <a:gd name="T9" fmla="*/ 509 h 1019"/>
              <a:gd name="T10" fmla="*/ 1019 w 1020"/>
              <a:gd name="T11" fmla="*/ 1018 h 1019"/>
              <a:gd name="T12" fmla="*/ 509 w 1020"/>
              <a:gd name="T13" fmla="*/ 1018 h 1019"/>
              <a:gd name="T14" fmla="*/ 509 w 1020"/>
              <a:gd name="T15" fmla="*/ 1018 h 1019"/>
              <a:gd name="T16" fmla="*/ 0 w 1020"/>
              <a:gd name="T17" fmla="*/ 50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0" h="1019">
                <a:moveTo>
                  <a:pt x="0" y="509"/>
                </a:moveTo>
                <a:lnTo>
                  <a:pt x="0" y="509"/>
                </a:lnTo>
                <a:cubicBezTo>
                  <a:pt x="0" y="227"/>
                  <a:pt x="228" y="0"/>
                  <a:pt x="509" y="0"/>
                </a:cubicBezTo>
                <a:lnTo>
                  <a:pt x="509" y="0"/>
                </a:lnTo>
                <a:cubicBezTo>
                  <a:pt x="791" y="0"/>
                  <a:pt x="1019" y="227"/>
                  <a:pt x="1019" y="509"/>
                </a:cubicBezTo>
                <a:lnTo>
                  <a:pt x="1019" y="1018"/>
                </a:lnTo>
                <a:lnTo>
                  <a:pt x="509" y="1018"/>
                </a:lnTo>
                <a:lnTo>
                  <a:pt x="509" y="1018"/>
                </a:lnTo>
                <a:cubicBezTo>
                  <a:pt x="228" y="1018"/>
                  <a:pt x="0" y="790"/>
                  <a:pt x="0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65094E6C-1EEC-D449-A739-10ABA0B72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2061" y="9785240"/>
            <a:ext cx="992181" cy="992181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4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4635640-8482-BC4E-A27F-138E353618C2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64393-3592-7249-88B6-FEABF21F5B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CD6E6C2D-9AF8-504A-A5B6-B4E6B2DD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6" y="10243664"/>
            <a:ext cx="24369691" cy="2075534"/>
          </a:xfrm>
          <a:custGeom>
            <a:avLst/>
            <a:gdLst>
              <a:gd name="T0" fmla="*/ 0 w 19560"/>
              <a:gd name="T1" fmla="*/ 2344 h 2345"/>
              <a:gd name="T2" fmla="*/ 19559 w 19560"/>
              <a:gd name="T3" fmla="*/ 2344 h 2345"/>
              <a:gd name="T4" fmla="*/ 19559 w 19560"/>
              <a:gd name="T5" fmla="*/ 0 h 2345"/>
              <a:gd name="T6" fmla="*/ 0 w 19560"/>
              <a:gd name="T7" fmla="*/ 0 h 2345"/>
              <a:gd name="T8" fmla="*/ 0 w 19560"/>
              <a:gd name="T9" fmla="*/ 2344 h 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60" h="2345">
                <a:moveTo>
                  <a:pt x="0" y="2344"/>
                </a:moveTo>
                <a:lnTo>
                  <a:pt x="19559" y="2344"/>
                </a:lnTo>
                <a:lnTo>
                  <a:pt x="19559" y="0"/>
                </a:lnTo>
                <a:lnTo>
                  <a:pt x="0" y="0"/>
                </a:lnTo>
                <a:lnTo>
                  <a:pt x="0" y="234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E209F86-DAE6-6D4B-AF9D-C332AEB8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3" y="10434832"/>
            <a:ext cx="24373937" cy="1711820"/>
          </a:xfrm>
          <a:custGeom>
            <a:avLst/>
            <a:gdLst>
              <a:gd name="connsiteX0" fmla="*/ 21976 w 24373937"/>
              <a:gd name="connsiteY0" fmla="*/ 2345773 h 2410452"/>
              <a:gd name="connsiteX1" fmla="*/ 24373937 w 24373937"/>
              <a:gd name="connsiteY1" fmla="*/ 2345773 h 2410452"/>
              <a:gd name="connsiteX2" fmla="*/ 24373937 w 24373937"/>
              <a:gd name="connsiteY2" fmla="*/ 2410452 h 2410452"/>
              <a:gd name="connsiteX3" fmla="*/ 21976 w 24373937"/>
              <a:gd name="connsiteY3" fmla="*/ 2410452 h 2410452"/>
              <a:gd name="connsiteX4" fmla="*/ 23855957 w 24373937"/>
              <a:gd name="connsiteY4" fmla="*/ 1192114 h 2410452"/>
              <a:gd name="connsiteX5" fmla="*/ 24362949 w 24373937"/>
              <a:gd name="connsiteY5" fmla="*/ 1192114 h 2410452"/>
              <a:gd name="connsiteX6" fmla="*/ 24362949 w 24373937"/>
              <a:gd name="connsiteY6" fmla="*/ 1256769 h 2410452"/>
              <a:gd name="connsiteX7" fmla="*/ 23855957 w 24373937"/>
              <a:gd name="connsiteY7" fmla="*/ 1256769 h 2410452"/>
              <a:gd name="connsiteX8" fmla="*/ 22839481 w 24373937"/>
              <a:gd name="connsiteY8" fmla="*/ 1192114 h 2410452"/>
              <a:gd name="connsiteX9" fmla="*/ 23347717 w 24373937"/>
              <a:gd name="connsiteY9" fmla="*/ 1192114 h 2410452"/>
              <a:gd name="connsiteX10" fmla="*/ 23347717 w 24373937"/>
              <a:gd name="connsiteY10" fmla="*/ 1256769 h 2410452"/>
              <a:gd name="connsiteX11" fmla="*/ 22839481 w 24373937"/>
              <a:gd name="connsiteY11" fmla="*/ 1256769 h 2410452"/>
              <a:gd name="connsiteX12" fmla="*/ 21823005 w 24373937"/>
              <a:gd name="connsiteY12" fmla="*/ 1192114 h 2410452"/>
              <a:gd name="connsiteX13" fmla="*/ 22331241 w 24373937"/>
              <a:gd name="connsiteY13" fmla="*/ 1192114 h 2410452"/>
              <a:gd name="connsiteX14" fmla="*/ 22331241 w 24373937"/>
              <a:gd name="connsiteY14" fmla="*/ 1256769 h 2410452"/>
              <a:gd name="connsiteX15" fmla="*/ 21823005 w 24373937"/>
              <a:gd name="connsiteY15" fmla="*/ 1256769 h 2410452"/>
              <a:gd name="connsiteX16" fmla="*/ 20807773 w 24373937"/>
              <a:gd name="connsiteY16" fmla="*/ 1192114 h 2410452"/>
              <a:gd name="connsiteX17" fmla="*/ 21316009 w 24373937"/>
              <a:gd name="connsiteY17" fmla="*/ 1192114 h 2410452"/>
              <a:gd name="connsiteX18" fmla="*/ 21316009 w 24373937"/>
              <a:gd name="connsiteY18" fmla="*/ 1256769 h 2410452"/>
              <a:gd name="connsiteX19" fmla="*/ 20807773 w 24373937"/>
              <a:gd name="connsiteY19" fmla="*/ 1256769 h 2410452"/>
              <a:gd name="connsiteX20" fmla="*/ 19791297 w 24373937"/>
              <a:gd name="connsiteY20" fmla="*/ 1192114 h 2410452"/>
              <a:gd name="connsiteX21" fmla="*/ 20299533 w 24373937"/>
              <a:gd name="connsiteY21" fmla="*/ 1192114 h 2410452"/>
              <a:gd name="connsiteX22" fmla="*/ 20299533 w 24373937"/>
              <a:gd name="connsiteY22" fmla="*/ 1256769 h 2410452"/>
              <a:gd name="connsiteX23" fmla="*/ 19791297 w 24373937"/>
              <a:gd name="connsiteY23" fmla="*/ 1256769 h 2410452"/>
              <a:gd name="connsiteX24" fmla="*/ 18776065 w 24373937"/>
              <a:gd name="connsiteY24" fmla="*/ 1192114 h 2410452"/>
              <a:gd name="connsiteX25" fmla="*/ 19284301 w 24373937"/>
              <a:gd name="connsiteY25" fmla="*/ 1192114 h 2410452"/>
              <a:gd name="connsiteX26" fmla="*/ 19284301 w 24373937"/>
              <a:gd name="connsiteY26" fmla="*/ 1256769 h 2410452"/>
              <a:gd name="connsiteX27" fmla="*/ 18776065 w 24373937"/>
              <a:gd name="connsiteY27" fmla="*/ 1256769 h 2410452"/>
              <a:gd name="connsiteX28" fmla="*/ 17760833 w 24373937"/>
              <a:gd name="connsiteY28" fmla="*/ 1192114 h 2410452"/>
              <a:gd name="connsiteX29" fmla="*/ 18267825 w 24373937"/>
              <a:gd name="connsiteY29" fmla="*/ 1192114 h 2410452"/>
              <a:gd name="connsiteX30" fmla="*/ 18267825 w 24373937"/>
              <a:gd name="connsiteY30" fmla="*/ 1256769 h 2410452"/>
              <a:gd name="connsiteX31" fmla="*/ 17760833 w 24373937"/>
              <a:gd name="connsiteY31" fmla="*/ 1256769 h 2410452"/>
              <a:gd name="connsiteX32" fmla="*/ 16744356 w 24373937"/>
              <a:gd name="connsiteY32" fmla="*/ 1192114 h 2410452"/>
              <a:gd name="connsiteX33" fmla="*/ 17252593 w 24373937"/>
              <a:gd name="connsiteY33" fmla="*/ 1192114 h 2410452"/>
              <a:gd name="connsiteX34" fmla="*/ 17252593 w 24373937"/>
              <a:gd name="connsiteY34" fmla="*/ 1256769 h 2410452"/>
              <a:gd name="connsiteX35" fmla="*/ 16744356 w 24373937"/>
              <a:gd name="connsiteY35" fmla="*/ 1256769 h 2410452"/>
              <a:gd name="connsiteX36" fmla="*/ 15729124 w 24373937"/>
              <a:gd name="connsiteY36" fmla="*/ 1192114 h 2410452"/>
              <a:gd name="connsiteX37" fmla="*/ 16237363 w 24373937"/>
              <a:gd name="connsiteY37" fmla="*/ 1192114 h 2410452"/>
              <a:gd name="connsiteX38" fmla="*/ 16237363 w 24373937"/>
              <a:gd name="connsiteY38" fmla="*/ 1256769 h 2410452"/>
              <a:gd name="connsiteX39" fmla="*/ 15729124 w 24373937"/>
              <a:gd name="connsiteY39" fmla="*/ 1256769 h 2410452"/>
              <a:gd name="connsiteX40" fmla="*/ 14713893 w 24373937"/>
              <a:gd name="connsiteY40" fmla="*/ 1192114 h 2410452"/>
              <a:gd name="connsiteX41" fmla="*/ 15220886 w 24373937"/>
              <a:gd name="connsiteY41" fmla="*/ 1192114 h 2410452"/>
              <a:gd name="connsiteX42" fmla="*/ 15220886 w 24373937"/>
              <a:gd name="connsiteY42" fmla="*/ 1256769 h 2410452"/>
              <a:gd name="connsiteX43" fmla="*/ 14713893 w 24373937"/>
              <a:gd name="connsiteY43" fmla="*/ 1256769 h 2410452"/>
              <a:gd name="connsiteX44" fmla="*/ 13697416 w 24373937"/>
              <a:gd name="connsiteY44" fmla="*/ 1192114 h 2410452"/>
              <a:gd name="connsiteX45" fmla="*/ 14205654 w 24373937"/>
              <a:gd name="connsiteY45" fmla="*/ 1192114 h 2410452"/>
              <a:gd name="connsiteX46" fmla="*/ 14205654 w 24373937"/>
              <a:gd name="connsiteY46" fmla="*/ 1256769 h 2410452"/>
              <a:gd name="connsiteX47" fmla="*/ 13697416 w 24373937"/>
              <a:gd name="connsiteY47" fmla="*/ 1256769 h 2410452"/>
              <a:gd name="connsiteX48" fmla="*/ 12682185 w 24373937"/>
              <a:gd name="connsiteY48" fmla="*/ 1192114 h 2410452"/>
              <a:gd name="connsiteX49" fmla="*/ 13189177 w 24373937"/>
              <a:gd name="connsiteY49" fmla="*/ 1192114 h 2410452"/>
              <a:gd name="connsiteX50" fmla="*/ 13189177 w 24373937"/>
              <a:gd name="connsiteY50" fmla="*/ 1256769 h 2410452"/>
              <a:gd name="connsiteX51" fmla="*/ 12682185 w 24373937"/>
              <a:gd name="connsiteY51" fmla="*/ 1256769 h 2410452"/>
              <a:gd name="connsiteX52" fmla="*/ 11666953 w 24373937"/>
              <a:gd name="connsiteY52" fmla="*/ 1192114 h 2410452"/>
              <a:gd name="connsiteX53" fmla="*/ 12175192 w 24373937"/>
              <a:gd name="connsiteY53" fmla="*/ 1192114 h 2410452"/>
              <a:gd name="connsiteX54" fmla="*/ 12175192 w 24373937"/>
              <a:gd name="connsiteY54" fmla="*/ 1256769 h 2410452"/>
              <a:gd name="connsiteX55" fmla="*/ 11666953 w 24373937"/>
              <a:gd name="connsiteY55" fmla="*/ 1256769 h 2410452"/>
              <a:gd name="connsiteX56" fmla="*/ 10651723 w 24373937"/>
              <a:gd name="connsiteY56" fmla="*/ 1192114 h 2410452"/>
              <a:gd name="connsiteX57" fmla="*/ 11158716 w 24373937"/>
              <a:gd name="connsiteY57" fmla="*/ 1192114 h 2410452"/>
              <a:gd name="connsiteX58" fmla="*/ 11158716 w 24373937"/>
              <a:gd name="connsiteY58" fmla="*/ 1256769 h 2410452"/>
              <a:gd name="connsiteX59" fmla="*/ 10651723 w 24373937"/>
              <a:gd name="connsiteY59" fmla="*/ 1256769 h 2410452"/>
              <a:gd name="connsiteX60" fmla="*/ 9635245 w 24373937"/>
              <a:gd name="connsiteY60" fmla="*/ 1192114 h 2410452"/>
              <a:gd name="connsiteX61" fmla="*/ 10143483 w 24373937"/>
              <a:gd name="connsiteY61" fmla="*/ 1192114 h 2410452"/>
              <a:gd name="connsiteX62" fmla="*/ 10143483 w 24373937"/>
              <a:gd name="connsiteY62" fmla="*/ 1256769 h 2410452"/>
              <a:gd name="connsiteX63" fmla="*/ 9635245 w 24373937"/>
              <a:gd name="connsiteY63" fmla="*/ 1256769 h 2410452"/>
              <a:gd name="connsiteX64" fmla="*/ 8620014 w 24373937"/>
              <a:gd name="connsiteY64" fmla="*/ 1192114 h 2410452"/>
              <a:gd name="connsiteX65" fmla="*/ 9127007 w 24373937"/>
              <a:gd name="connsiteY65" fmla="*/ 1192114 h 2410452"/>
              <a:gd name="connsiteX66" fmla="*/ 9127007 w 24373937"/>
              <a:gd name="connsiteY66" fmla="*/ 1256769 h 2410452"/>
              <a:gd name="connsiteX67" fmla="*/ 8620014 w 24373937"/>
              <a:gd name="connsiteY67" fmla="*/ 1256769 h 2410452"/>
              <a:gd name="connsiteX68" fmla="*/ 7603538 w 24373937"/>
              <a:gd name="connsiteY68" fmla="*/ 1192114 h 2410452"/>
              <a:gd name="connsiteX69" fmla="*/ 8111776 w 24373937"/>
              <a:gd name="connsiteY69" fmla="*/ 1192114 h 2410452"/>
              <a:gd name="connsiteX70" fmla="*/ 8111776 w 24373937"/>
              <a:gd name="connsiteY70" fmla="*/ 1256769 h 2410452"/>
              <a:gd name="connsiteX71" fmla="*/ 7603538 w 24373937"/>
              <a:gd name="connsiteY71" fmla="*/ 1256769 h 2410452"/>
              <a:gd name="connsiteX72" fmla="*/ 6588307 w 24373937"/>
              <a:gd name="connsiteY72" fmla="*/ 1192114 h 2410452"/>
              <a:gd name="connsiteX73" fmla="*/ 7096545 w 24373937"/>
              <a:gd name="connsiteY73" fmla="*/ 1192114 h 2410452"/>
              <a:gd name="connsiteX74" fmla="*/ 7096545 w 24373937"/>
              <a:gd name="connsiteY74" fmla="*/ 1256769 h 2410452"/>
              <a:gd name="connsiteX75" fmla="*/ 6588307 w 24373937"/>
              <a:gd name="connsiteY75" fmla="*/ 1256769 h 2410452"/>
              <a:gd name="connsiteX76" fmla="*/ 5573075 w 24373937"/>
              <a:gd name="connsiteY76" fmla="*/ 1192114 h 2410452"/>
              <a:gd name="connsiteX77" fmla="*/ 6080068 w 24373937"/>
              <a:gd name="connsiteY77" fmla="*/ 1192114 h 2410452"/>
              <a:gd name="connsiteX78" fmla="*/ 6080068 w 24373937"/>
              <a:gd name="connsiteY78" fmla="*/ 1256769 h 2410452"/>
              <a:gd name="connsiteX79" fmla="*/ 5573075 w 24373937"/>
              <a:gd name="connsiteY79" fmla="*/ 1256769 h 2410452"/>
              <a:gd name="connsiteX80" fmla="*/ 4556598 w 24373937"/>
              <a:gd name="connsiteY80" fmla="*/ 1192114 h 2410452"/>
              <a:gd name="connsiteX81" fmla="*/ 5064836 w 24373937"/>
              <a:gd name="connsiteY81" fmla="*/ 1192114 h 2410452"/>
              <a:gd name="connsiteX82" fmla="*/ 5064836 w 24373937"/>
              <a:gd name="connsiteY82" fmla="*/ 1256769 h 2410452"/>
              <a:gd name="connsiteX83" fmla="*/ 4556598 w 24373937"/>
              <a:gd name="connsiteY83" fmla="*/ 1256769 h 2410452"/>
              <a:gd name="connsiteX84" fmla="*/ 3541367 w 24373937"/>
              <a:gd name="connsiteY84" fmla="*/ 1192114 h 2410452"/>
              <a:gd name="connsiteX85" fmla="*/ 4049605 w 24373937"/>
              <a:gd name="connsiteY85" fmla="*/ 1192114 h 2410452"/>
              <a:gd name="connsiteX86" fmla="*/ 4049605 w 24373937"/>
              <a:gd name="connsiteY86" fmla="*/ 1256769 h 2410452"/>
              <a:gd name="connsiteX87" fmla="*/ 3541367 w 24373937"/>
              <a:gd name="connsiteY87" fmla="*/ 1256769 h 2410452"/>
              <a:gd name="connsiteX88" fmla="*/ 2526135 w 24373937"/>
              <a:gd name="connsiteY88" fmla="*/ 1192114 h 2410452"/>
              <a:gd name="connsiteX89" fmla="*/ 3033128 w 24373937"/>
              <a:gd name="connsiteY89" fmla="*/ 1192114 h 2410452"/>
              <a:gd name="connsiteX90" fmla="*/ 3033128 w 24373937"/>
              <a:gd name="connsiteY90" fmla="*/ 1256769 h 2410452"/>
              <a:gd name="connsiteX91" fmla="*/ 2526135 w 24373937"/>
              <a:gd name="connsiteY91" fmla="*/ 1256769 h 2410452"/>
              <a:gd name="connsiteX92" fmla="*/ 1509658 w 24373937"/>
              <a:gd name="connsiteY92" fmla="*/ 1192114 h 2410452"/>
              <a:gd name="connsiteX93" fmla="*/ 2017896 w 24373937"/>
              <a:gd name="connsiteY93" fmla="*/ 1192114 h 2410452"/>
              <a:gd name="connsiteX94" fmla="*/ 2017896 w 24373937"/>
              <a:gd name="connsiteY94" fmla="*/ 1256769 h 2410452"/>
              <a:gd name="connsiteX95" fmla="*/ 1509658 w 24373937"/>
              <a:gd name="connsiteY95" fmla="*/ 1256769 h 2410452"/>
              <a:gd name="connsiteX96" fmla="*/ 494427 w 24373937"/>
              <a:gd name="connsiteY96" fmla="*/ 1192114 h 2410452"/>
              <a:gd name="connsiteX97" fmla="*/ 1002665 w 24373937"/>
              <a:gd name="connsiteY97" fmla="*/ 1192114 h 2410452"/>
              <a:gd name="connsiteX98" fmla="*/ 1002665 w 24373937"/>
              <a:gd name="connsiteY98" fmla="*/ 1256769 h 2410452"/>
              <a:gd name="connsiteX99" fmla="*/ 494427 w 24373937"/>
              <a:gd name="connsiteY99" fmla="*/ 1256769 h 2410452"/>
              <a:gd name="connsiteX100" fmla="*/ 0 w 24373937"/>
              <a:gd name="connsiteY100" fmla="*/ 0 h 2410452"/>
              <a:gd name="connsiteX101" fmla="*/ 24351961 w 24373937"/>
              <a:gd name="connsiteY101" fmla="*/ 0 h 2410452"/>
              <a:gd name="connsiteX102" fmla="*/ 24351961 w 24373937"/>
              <a:gd name="connsiteY102" fmla="*/ 64655 h 2410452"/>
              <a:gd name="connsiteX103" fmla="*/ 0 w 24373937"/>
              <a:gd name="connsiteY103" fmla="*/ 64655 h 241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4373937" h="2410452">
                <a:moveTo>
                  <a:pt x="21976" y="2345773"/>
                </a:moveTo>
                <a:lnTo>
                  <a:pt x="24373937" y="2345773"/>
                </a:lnTo>
                <a:lnTo>
                  <a:pt x="24373937" y="2410452"/>
                </a:lnTo>
                <a:lnTo>
                  <a:pt x="21976" y="2410452"/>
                </a:lnTo>
                <a:close/>
                <a:moveTo>
                  <a:pt x="23855957" y="1192114"/>
                </a:moveTo>
                <a:lnTo>
                  <a:pt x="24362949" y="1192114"/>
                </a:lnTo>
                <a:lnTo>
                  <a:pt x="24362949" y="1256769"/>
                </a:lnTo>
                <a:lnTo>
                  <a:pt x="23855957" y="1256769"/>
                </a:lnTo>
                <a:close/>
                <a:moveTo>
                  <a:pt x="22839481" y="1192114"/>
                </a:moveTo>
                <a:lnTo>
                  <a:pt x="23347717" y="1192114"/>
                </a:lnTo>
                <a:lnTo>
                  <a:pt x="23347717" y="1256769"/>
                </a:lnTo>
                <a:lnTo>
                  <a:pt x="22839481" y="1256769"/>
                </a:lnTo>
                <a:close/>
                <a:moveTo>
                  <a:pt x="21823005" y="1192114"/>
                </a:moveTo>
                <a:lnTo>
                  <a:pt x="22331241" y="1192114"/>
                </a:lnTo>
                <a:lnTo>
                  <a:pt x="22331241" y="1256769"/>
                </a:lnTo>
                <a:lnTo>
                  <a:pt x="21823005" y="1256769"/>
                </a:lnTo>
                <a:close/>
                <a:moveTo>
                  <a:pt x="20807773" y="1192114"/>
                </a:moveTo>
                <a:lnTo>
                  <a:pt x="21316009" y="1192114"/>
                </a:lnTo>
                <a:lnTo>
                  <a:pt x="21316009" y="1256769"/>
                </a:lnTo>
                <a:lnTo>
                  <a:pt x="20807773" y="1256769"/>
                </a:lnTo>
                <a:close/>
                <a:moveTo>
                  <a:pt x="19791297" y="1192114"/>
                </a:moveTo>
                <a:lnTo>
                  <a:pt x="20299533" y="1192114"/>
                </a:lnTo>
                <a:lnTo>
                  <a:pt x="20299533" y="1256769"/>
                </a:lnTo>
                <a:lnTo>
                  <a:pt x="19791297" y="1256769"/>
                </a:lnTo>
                <a:close/>
                <a:moveTo>
                  <a:pt x="18776065" y="1192114"/>
                </a:moveTo>
                <a:lnTo>
                  <a:pt x="19284301" y="1192114"/>
                </a:lnTo>
                <a:lnTo>
                  <a:pt x="19284301" y="1256769"/>
                </a:lnTo>
                <a:lnTo>
                  <a:pt x="18776065" y="1256769"/>
                </a:lnTo>
                <a:close/>
                <a:moveTo>
                  <a:pt x="17760833" y="1192114"/>
                </a:moveTo>
                <a:lnTo>
                  <a:pt x="18267825" y="1192114"/>
                </a:lnTo>
                <a:lnTo>
                  <a:pt x="18267825" y="1256769"/>
                </a:lnTo>
                <a:lnTo>
                  <a:pt x="17760833" y="1256769"/>
                </a:lnTo>
                <a:close/>
                <a:moveTo>
                  <a:pt x="16744356" y="1192114"/>
                </a:moveTo>
                <a:lnTo>
                  <a:pt x="17252593" y="1192114"/>
                </a:lnTo>
                <a:lnTo>
                  <a:pt x="17252593" y="1256769"/>
                </a:lnTo>
                <a:lnTo>
                  <a:pt x="16744356" y="1256769"/>
                </a:lnTo>
                <a:close/>
                <a:moveTo>
                  <a:pt x="15729124" y="1192114"/>
                </a:moveTo>
                <a:lnTo>
                  <a:pt x="16237363" y="1192114"/>
                </a:lnTo>
                <a:lnTo>
                  <a:pt x="16237363" y="1256769"/>
                </a:lnTo>
                <a:lnTo>
                  <a:pt x="15729124" y="1256769"/>
                </a:lnTo>
                <a:close/>
                <a:moveTo>
                  <a:pt x="14713893" y="1192114"/>
                </a:moveTo>
                <a:lnTo>
                  <a:pt x="15220886" y="1192114"/>
                </a:lnTo>
                <a:lnTo>
                  <a:pt x="15220886" y="1256769"/>
                </a:lnTo>
                <a:lnTo>
                  <a:pt x="14713893" y="1256769"/>
                </a:lnTo>
                <a:close/>
                <a:moveTo>
                  <a:pt x="13697416" y="1192114"/>
                </a:moveTo>
                <a:lnTo>
                  <a:pt x="14205654" y="1192114"/>
                </a:lnTo>
                <a:lnTo>
                  <a:pt x="14205654" y="1256769"/>
                </a:lnTo>
                <a:lnTo>
                  <a:pt x="13697416" y="1256769"/>
                </a:lnTo>
                <a:close/>
                <a:moveTo>
                  <a:pt x="12682185" y="1192114"/>
                </a:moveTo>
                <a:lnTo>
                  <a:pt x="13189177" y="1192114"/>
                </a:lnTo>
                <a:lnTo>
                  <a:pt x="13189177" y="1256769"/>
                </a:lnTo>
                <a:lnTo>
                  <a:pt x="12682185" y="1256769"/>
                </a:lnTo>
                <a:close/>
                <a:moveTo>
                  <a:pt x="11666953" y="1192114"/>
                </a:moveTo>
                <a:lnTo>
                  <a:pt x="12175192" y="1192114"/>
                </a:lnTo>
                <a:lnTo>
                  <a:pt x="12175192" y="1256769"/>
                </a:lnTo>
                <a:lnTo>
                  <a:pt x="11666953" y="1256769"/>
                </a:lnTo>
                <a:close/>
                <a:moveTo>
                  <a:pt x="10651723" y="1192114"/>
                </a:moveTo>
                <a:lnTo>
                  <a:pt x="11158716" y="1192114"/>
                </a:lnTo>
                <a:lnTo>
                  <a:pt x="11158716" y="1256769"/>
                </a:lnTo>
                <a:lnTo>
                  <a:pt x="10651723" y="1256769"/>
                </a:lnTo>
                <a:close/>
                <a:moveTo>
                  <a:pt x="9635245" y="1192114"/>
                </a:moveTo>
                <a:lnTo>
                  <a:pt x="10143483" y="1192114"/>
                </a:lnTo>
                <a:lnTo>
                  <a:pt x="10143483" y="1256769"/>
                </a:lnTo>
                <a:lnTo>
                  <a:pt x="9635245" y="1256769"/>
                </a:lnTo>
                <a:close/>
                <a:moveTo>
                  <a:pt x="8620014" y="1192114"/>
                </a:moveTo>
                <a:lnTo>
                  <a:pt x="9127007" y="1192114"/>
                </a:lnTo>
                <a:lnTo>
                  <a:pt x="9127007" y="1256769"/>
                </a:lnTo>
                <a:lnTo>
                  <a:pt x="8620014" y="1256769"/>
                </a:lnTo>
                <a:close/>
                <a:moveTo>
                  <a:pt x="7603538" y="1192114"/>
                </a:moveTo>
                <a:lnTo>
                  <a:pt x="8111776" y="1192114"/>
                </a:lnTo>
                <a:lnTo>
                  <a:pt x="8111776" y="1256769"/>
                </a:lnTo>
                <a:lnTo>
                  <a:pt x="7603538" y="1256769"/>
                </a:lnTo>
                <a:close/>
                <a:moveTo>
                  <a:pt x="6588307" y="1192114"/>
                </a:moveTo>
                <a:lnTo>
                  <a:pt x="7096545" y="1192114"/>
                </a:lnTo>
                <a:lnTo>
                  <a:pt x="7096545" y="1256769"/>
                </a:lnTo>
                <a:lnTo>
                  <a:pt x="6588307" y="1256769"/>
                </a:lnTo>
                <a:close/>
                <a:moveTo>
                  <a:pt x="5573075" y="1192114"/>
                </a:moveTo>
                <a:lnTo>
                  <a:pt x="6080068" y="1192114"/>
                </a:lnTo>
                <a:lnTo>
                  <a:pt x="6080068" y="1256769"/>
                </a:lnTo>
                <a:lnTo>
                  <a:pt x="5573075" y="1256769"/>
                </a:lnTo>
                <a:close/>
                <a:moveTo>
                  <a:pt x="4556598" y="1192114"/>
                </a:moveTo>
                <a:lnTo>
                  <a:pt x="5064836" y="1192114"/>
                </a:lnTo>
                <a:lnTo>
                  <a:pt x="5064836" y="1256769"/>
                </a:lnTo>
                <a:lnTo>
                  <a:pt x="4556598" y="1256769"/>
                </a:lnTo>
                <a:close/>
                <a:moveTo>
                  <a:pt x="3541367" y="1192114"/>
                </a:moveTo>
                <a:lnTo>
                  <a:pt x="4049605" y="1192114"/>
                </a:lnTo>
                <a:lnTo>
                  <a:pt x="4049605" y="1256769"/>
                </a:lnTo>
                <a:lnTo>
                  <a:pt x="3541367" y="1256769"/>
                </a:lnTo>
                <a:close/>
                <a:moveTo>
                  <a:pt x="2526135" y="1192114"/>
                </a:moveTo>
                <a:lnTo>
                  <a:pt x="3033128" y="1192114"/>
                </a:lnTo>
                <a:lnTo>
                  <a:pt x="3033128" y="1256769"/>
                </a:lnTo>
                <a:lnTo>
                  <a:pt x="2526135" y="1256769"/>
                </a:lnTo>
                <a:close/>
                <a:moveTo>
                  <a:pt x="1509658" y="1192114"/>
                </a:moveTo>
                <a:lnTo>
                  <a:pt x="2017896" y="1192114"/>
                </a:lnTo>
                <a:lnTo>
                  <a:pt x="2017896" y="1256769"/>
                </a:lnTo>
                <a:lnTo>
                  <a:pt x="1509658" y="1256769"/>
                </a:lnTo>
                <a:close/>
                <a:moveTo>
                  <a:pt x="494427" y="1192114"/>
                </a:moveTo>
                <a:lnTo>
                  <a:pt x="1002665" y="1192114"/>
                </a:lnTo>
                <a:lnTo>
                  <a:pt x="1002665" y="1256769"/>
                </a:lnTo>
                <a:lnTo>
                  <a:pt x="494427" y="1256769"/>
                </a:lnTo>
                <a:close/>
                <a:moveTo>
                  <a:pt x="0" y="0"/>
                </a:moveTo>
                <a:lnTo>
                  <a:pt x="24351961" y="0"/>
                </a:lnTo>
                <a:lnTo>
                  <a:pt x="24351961" y="64655"/>
                </a:lnTo>
                <a:lnTo>
                  <a:pt x="0" y="6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FFD7B617-F130-2846-B3DB-93E867BA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15" y="6048741"/>
            <a:ext cx="65923" cy="5306835"/>
          </a:xfrm>
          <a:custGeom>
            <a:avLst/>
            <a:gdLst>
              <a:gd name="T0" fmla="*/ 0 w 53"/>
              <a:gd name="T1" fmla="*/ 0 h 4261"/>
              <a:gd name="T2" fmla="*/ 52 w 53"/>
              <a:gd name="T3" fmla="*/ 0 h 4261"/>
              <a:gd name="T4" fmla="*/ 52 w 53"/>
              <a:gd name="T5" fmla="*/ 4260 h 4261"/>
              <a:gd name="T6" fmla="*/ 0 w 53"/>
              <a:gd name="T7" fmla="*/ 4260 h 4261"/>
              <a:gd name="T8" fmla="*/ 0 w 53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4261">
                <a:moveTo>
                  <a:pt x="0" y="0"/>
                </a:moveTo>
                <a:lnTo>
                  <a:pt x="52" y="0"/>
                </a:lnTo>
                <a:lnTo>
                  <a:pt x="52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3" name="Freeform 180">
            <a:extLst>
              <a:ext uri="{FF2B5EF4-FFF2-40B4-BE49-F238E27FC236}">
                <a16:creationId xmlns:a16="http://schemas.microsoft.com/office/drawing/2014/main" id="{0CF31BC0-C9DB-E34F-8752-F444B3CA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94" y="11168793"/>
            <a:ext cx="368071" cy="368074"/>
          </a:xfrm>
          <a:custGeom>
            <a:avLst/>
            <a:gdLst>
              <a:gd name="T0" fmla="*/ 148 w 297"/>
              <a:gd name="T1" fmla="*/ 0 h 297"/>
              <a:gd name="T2" fmla="*/ 148 w 297"/>
              <a:gd name="T3" fmla="*/ 0 h 297"/>
              <a:gd name="T4" fmla="*/ 296 w 297"/>
              <a:gd name="T5" fmla="*/ 148 h 297"/>
              <a:gd name="T6" fmla="*/ 296 w 297"/>
              <a:gd name="T7" fmla="*/ 148 h 297"/>
              <a:gd name="T8" fmla="*/ 148 w 297"/>
              <a:gd name="T9" fmla="*/ 296 h 297"/>
              <a:gd name="T10" fmla="*/ 148 w 297"/>
              <a:gd name="T11" fmla="*/ 296 h 297"/>
              <a:gd name="T12" fmla="*/ 0 w 297"/>
              <a:gd name="T13" fmla="*/ 148 h 297"/>
              <a:gd name="T14" fmla="*/ 0 w 297"/>
              <a:gd name="T15" fmla="*/ 148 h 297"/>
              <a:gd name="T16" fmla="*/ 148 w 297"/>
              <a:gd name="T17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7">
                <a:moveTo>
                  <a:pt x="148" y="0"/>
                </a:moveTo>
                <a:lnTo>
                  <a:pt x="148" y="0"/>
                </a:lnTo>
                <a:cubicBezTo>
                  <a:pt x="229" y="0"/>
                  <a:pt x="296" y="66"/>
                  <a:pt x="296" y="148"/>
                </a:cubicBezTo>
                <a:lnTo>
                  <a:pt x="296" y="148"/>
                </a:lnTo>
                <a:cubicBezTo>
                  <a:pt x="296" y="229"/>
                  <a:pt x="229" y="296"/>
                  <a:pt x="148" y="296"/>
                </a:cubicBezTo>
                <a:lnTo>
                  <a:pt x="148" y="296"/>
                </a:lnTo>
                <a:cubicBezTo>
                  <a:pt x="67" y="296"/>
                  <a:pt x="0" y="229"/>
                  <a:pt x="0" y="148"/>
                </a:cubicBezTo>
                <a:lnTo>
                  <a:pt x="0" y="148"/>
                </a:lnTo>
                <a:cubicBezTo>
                  <a:pt x="0" y="66"/>
                  <a:pt x="67" y="0"/>
                  <a:pt x="14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A8A206D-4A03-1F40-9150-7EF29205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441" y="4796891"/>
            <a:ext cx="2854856" cy="2854856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3DD3779-5E99-8C4D-BA0F-19BAC583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352" y="5222376"/>
            <a:ext cx="2008466" cy="2008466"/>
          </a:xfrm>
          <a:custGeom>
            <a:avLst/>
            <a:gdLst>
              <a:gd name="T0" fmla="*/ 968 w 1938"/>
              <a:gd name="T1" fmla="*/ 0 h 1937"/>
              <a:gd name="T2" fmla="*/ 968 w 1938"/>
              <a:gd name="T3" fmla="*/ 0 h 1937"/>
              <a:gd name="T4" fmla="*/ 1937 w 1938"/>
              <a:gd name="T5" fmla="*/ 968 h 1937"/>
              <a:gd name="T6" fmla="*/ 1937 w 1938"/>
              <a:gd name="T7" fmla="*/ 968 h 1937"/>
              <a:gd name="T8" fmla="*/ 968 w 1938"/>
              <a:gd name="T9" fmla="*/ 1936 h 1937"/>
              <a:gd name="T10" fmla="*/ 968 w 1938"/>
              <a:gd name="T11" fmla="*/ 1936 h 1937"/>
              <a:gd name="T12" fmla="*/ 0 w 1938"/>
              <a:gd name="T13" fmla="*/ 968 h 1937"/>
              <a:gd name="T14" fmla="*/ 0 w 1938"/>
              <a:gd name="T15" fmla="*/ 968 h 1937"/>
              <a:gd name="T16" fmla="*/ 968 w 1938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8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7" y="433"/>
                  <a:pt x="1937" y="968"/>
                </a:cubicBezTo>
                <a:lnTo>
                  <a:pt x="1937" y="968"/>
                </a:lnTo>
                <a:cubicBezTo>
                  <a:pt x="1937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1" name="Freeform 932">
            <a:extLst>
              <a:ext uri="{FF2B5EF4-FFF2-40B4-BE49-F238E27FC236}">
                <a16:creationId xmlns:a16="http://schemas.microsoft.com/office/drawing/2014/main" id="{C64B36F6-A84A-1346-ACE6-C15B9A271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1759" y="5700946"/>
            <a:ext cx="1074220" cy="1077446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62">
            <a:extLst>
              <a:ext uri="{FF2B5EF4-FFF2-40B4-BE49-F238E27FC236}">
                <a16:creationId xmlns:a16="http://schemas.microsoft.com/office/drawing/2014/main" id="{D400CA7E-E834-B54E-A905-93A709D9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375" y="6048741"/>
            <a:ext cx="65923" cy="5306835"/>
          </a:xfrm>
          <a:custGeom>
            <a:avLst/>
            <a:gdLst>
              <a:gd name="T0" fmla="*/ 0 w 53"/>
              <a:gd name="T1" fmla="*/ 0 h 4261"/>
              <a:gd name="T2" fmla="*/ 52 w 53"/>
              <a:gd name="T3" fmla="*/ 0 h 4261"/>
              <a:gd name="T4" fmla="*/ 52 w 53"/>
              <a:gd name="T5" fmla="*/ 4260 h 4261"/>
              <a:gd name="T6" fmla="*/ 0 w 53"/>
              <a:gd name="T7" fmla="*/ 4260 h 4261"/>
              <a:gd name="T8" fmla="*/ 0 w 53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4261">
                <a:moveTo>
                  <a:pt x="0" y="0"/>
                </a:moveTo>
                <a:lnTo>
                  <a:pt x="52" y="0"/>
                </a:lnTo>
                <a:lnTo>
                  <a:pt x="52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2" name="Freeform 179">
            <a:extLst>
              <a:ext uri="{FF2B5EF4-FFF2-40B4-BE49-F238E27FC236}">
                <a16:creationId xmlns:a16="http://schemas.microsoft.com/office/drawing/2014/main" id="{566DD470-93A3-A949-A5D1-6EBD8EA0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554" y="11130336"/>
            <a:ext cx="368071" cy="368071"/>
          </a:xfrm>
          <a:custGeom>
            <a:avLst/>
            <a:gdLst>
              <a:gd name="T0" fmla="*/ 148 w 297"/>
              <a:gd name="T1" fmla="*/ 0 h 296"/>
              <a:gd name="T2" fmla="*/ 148 w 297"/>
              <a:gd name="T3" fmla="*/ 0 h 296"/>
              <a:gd name="T4" fmla="*/ 296 w 297"/>
              <a:gd name="T5" fmla="*/ 147 h 296"/>
              <a:gd name="T6" fmla="*/ 296 w 297"/>
              <a:gd name="T7" fmla="*/ 147 h 296"/>
              <a:gd name="T8" fmla="*/ 148 w 297"/>
              <a:gd name="T9" fmla="*/ 295 h 296"/>
              <a:gd name="T10" fmla="*/ 148 w 297"/>
              <a:gd name="T11" fmla="*/ 295 h 296"/>
              <a:gd name="T12" fmla="*/ 0 w 297"/>
              <a:gd name="T13" fmla="*/ 147 h 296"/>
              <a:gd name="T14" fmla="*/ 0 w 297"/>
              <a:gd name="T15" fmla="*/ 147 h 296"/>
              <a:gd name="T16" fmla="*/ 148 w 297"/>
              <a:gd name="T1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6">
                <a:moveTo>
                  <a:pt x="148" y="0"/>
                </a:moveTo>
                <a:lnTo>
                  <a:pt x="148" y="0"/>
                </a:lnTo>
                <a:cubicBezTo>
                  <a:pt x="229" y="0"/>
                  <a:pt x="296" y="66"/>
                  <a:pt x="296" y="147"/>
                </a:cubicBezTo>
                <a:lnTo>
                  <a:pt x="296" y="147"/>
                </a:lnTo>
                <a:cubicBezTo>
                  <a:pt x="296" y="229"/>
                  <a:pt x="229" y="295"/>
                  <a:pt x="148" y="295"/>
                </a:cubicBezTo>
                <a:lnTo>
                  <a:pt x="148" y="295"/>
                </a:lnTo>
                <a:cubicBezTo>
                  <a:pt x="67" y="295"/>
                  <a:pt x="0" y="229"/>
                  <a:pt x="0" y="147"/>
                </a:cubicBezTo>
                <a:lnTo>
                  <a:pt x="0" y="147"/>
                </a:lnTo>
                <a:cubicBezTo>
                  <a:pt x="0" y="66"/>
                  <a:pt x="67" y="0"/>
                  <a:pt x="14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14F6DED8-D0BE-D44E-A4CB-E7E88BA2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401" y="3333897"/>
            <a:ext cx="2854856" cy="2854856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7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7" y="0"/>
                  <a:pt x="13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657B96E-EE9D-F545-8088-8FB8A189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312" y="3759382"/>
            <a:ext cx="2008466" cy="2008466"/>
          </a:xfrm>
          <a:custGeom>
            <a:avLst/>
            <a:gdLst>
              <a:gd name="T0" fmla="*/ 968 w 1938"/>
              <a:gd name="T1" fmla="*/ 0 h 1937"/>
              <a:gd name="T2" fmla="*/ 968 w 1938"/>
              <a:gd name="T3" fmla="*/ 0 h 1937"/>
              <a:gd name="T4" fmla="*/ 1937 w 1938"/>
              <a:gd name="T5" fmla="*/ 968 h 1937"/>
              <a:gd name="T6" fmla="*/ 1937 w 1938"/>
              <a:gd name="T7" fmla="*/ 968 h 1937"/>
              <a:gd name="T8" fmla="*/ 968 w 1938"/>
              <a:gd name="T9" fmla="*/ 1936 h 1937"/>
              <a:gd name="T10" fmla="*/ 968 w 1938"/>
              <a:gd name="T11" fmla="*/ 1936 h 1937"/>
              <a:gd name="T12" fmla="*/ 0 w 1938"/>
              <a:gd name="T13" fmla="*/ 968 h 1937"/>
              <a:gd name="T14" fmla="*/ 0 w 1938"/>
              <a:gd name="T15" fmla="*/ 968 h 1937"/>
              <a:gd name="T16" fmla="*/ 968 w 1938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8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7" y="433"/>
                  <a:pt x="1937" y="968"/>
                </a:cubicBezTo>
                <a:lnTo>
                  <a:pt x="1937" y="968"/>
                </a:lnTo>
                <a:cubicBezTo>
                  <a:pt x="1937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4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4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2" name="Freeform 933">
            <a:extLst>
              <a:ext uri="{FF2B5EF4-FFF2-40B4-BE49-F238E27FC236}">
                <a16:creationId xmlns:a16="http://schemas.microsoft.com/office/drawing/2014/main" id="{90FC63F0-E81E-F44F-99A5-6E627BDA6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2519" y="4273437"/>
            <a:ext cx="1077448" cy="1006476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121">
            <a:extLst>
              <a:ext uri="{FF2B5EF4-FFF2-40B4-BE49-F238E27FC236}">
                <a16:creationId xmlns:a16="http://schemas.microsoft.com/office/drawing/2014/main" id="{F6FF6EAF-499A-1844-9598-833A4725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335" y="6048741"/>
            <a:ext cx="65923" cy="5306835"/>
          </a:xfrm>
          <a:custGeom>
            <a:avLst/>
            <a:gdLst>
              <a:gd name="T0" fmla="*/ 0 w 51"/>
              <a:gd name="T1" fmla="*/ 0 h 4261"/>
              <a:gd name="T2" fmla="*/ 50 w 51"/>
              <a:gd name="T3" fmla="*/ 0 h 4261"/>
              <a:gd name="T4" fmla="*/ 50 w 51"/>
              <a:gd name="T5" fmla="*/ 4260 h 4261"/>
              <a:gd name="T6" fmla="*/ 0 w 51"/>
              <a:gd name="T7" fmla="*/ 4260 h 4261"/>
              <a:gd name="T8" fmla="*/ 0 w 51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261">
                <a:moveTo>
                  <a:pt x="0" y="0"/>
                </a:moveTo>
                <a:lnTo>
                  <a:pt x="50" y="0"/>
                </a:lnTo>
                <a:lnTo>
                  <a:pt x="50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41" name="Freeform 178">
            <a:extLst>
              <a:ext uri="{FF2B5EF4-FFF2-40B4-BE49-F238E27FC236}">
                <a16:creationId xmlns:a16="http://schemas.microsoft.com/office/drawing/2014/main" id="{CC3BC5CE-A55C-6D4A-A783-F4FF0115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4009" y="11130336"/>
            <a:ext cx="368074" cy="368071"/>
          </a:xfrm>
          <a:custGeom>
            <a:avLst/>
            <a:gdLst>
              <a:gd name="T0" fmla="*/ 148 w 297"/>
              <a:gd name="T1" fmla="*/ 0 h 296"/>
              <a:gd name="T2" fmla="*/ 148 w 297"/>
              <a:gd name="T3" fmla="*/ 0 h 296"/>
              <a:gd name="T4" fmla="*/ 296 w 297"/>
              <a:gd name="T5" fmla="*/ 147 h 296"/>
              <a:gd name="T6" fmla="*/ 296 w 297"/>
              <a:gd name="T7" fmla="*/ 147 h 296"/>
              <a:gd name="T8" fmla="*/ 148 w 297"/>
              <a:gd name="T9" fmla="*/ 295 h 296"/>
              <a:gd name="T10" fmla="*/ 148 w 297"/>
              <a:gd name="T11" fmla="*/ 295 h 296"/>
              <a:gd name="T12" fmla="*/ 0 w 297"/>
              <a:gd name="T13" fmla="*/ 147 h 296"/>
              <a:gd name="T14" fmla="*/ 0 w 297"/>
              <a:gd name="T15" fmla="*/ 147 h 296"/>
              <a:gd name="T16" fmla="*/ 148 w 297"/>
              <a:gd name="T1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6">
                <a:moveTo>
                  <a:pt x="148" y="0"/>
                </a:moveTo>
                <a:lnTo>
                  <a:pt x="148" y="0"/>
                </a:lnTo>
                <a:cubicBezTo>
                  <a:pt x="230" y="0"/>
                  <a:pt x="296" y="66"/>
                  <a:pt x="296" y="147"/>
                </a:cubicBezTo>
                <a:lnTo>
                  <a:pt x="296" y="147"/>
                </a:lnTo>
                <a:cubicBezTo>
                  <a:pt x="296" y="229"/>
                  <a:pt x="230" y="295"/>
                  <a:pt x="148" y="295"/>
                </a:cubicBezTo>
                <a:lnTo>
                  <a:pt x="148" y="295"/>
                </a:lnTo>
                <a:cubicBezTo>
                  <a:pt x="66" y="295"/>
                  <a:pt x="0" y="229"/>
                  <a:pt x="0" y="147"/>
                </a:cubicBezTo>
                <a:lnTo>
                  <a:pt x="0" y="147"/>
                </a:lnTo>
                <a:cubicBezTo>
                  <a:pt x="0" y="66"/>
                  <a:pt x="66" y="0"/>
                  <a:pt x="14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7" name="Freeform 118">
            <a:extLst>
              <a:ext uri="{FF2B5EF4-FFF2-40B4-BE49-F238E27FC236}">
                <a16:creationId xmlns:a16="http://schemas.microsoft.com/office/drawing/2014/main" id="{C9A09CE1-1F45-5C4B-ABA0-E4AEA43F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361" y="4796891"/>
            <a:ext cx="2854856" cy="2854856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38" name="Freeform 119">
            <a:extLst>
              <a:ext uri="{FF2B5EF4-FFF2-40B4-BE49-F238E27FC236}">
                <a16:creationId xmlns:a16="http://schemas.microsoft.com/office/drawing/2014/main" id="{E63AC7F8-5B68-8544-B3F9-DB05132D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8846" y="5222376"/>
            <a:ext cx="2008463" cy="2008466"/>
          </a:xfrm>
          <a:custGeom>
            <a:avLst/>
            <a:gdLst>
              <a:gd name="T0" fmla="*/ 968 w 1937"/>
              <a:gd name="T1" fmla="*/ 0 h 1937"/>
              <a:gd name="T2" fmla="*/ 968 w 1937"/>
              <a:gd name="T3" fmla="*/ 0 h 1937"/>
              <a:gd name="T4" fmla="*/ 1936 w 1937"/>
              <a:gd name="T5" fmla="*/ 968 h 1937"/>
              <a:gd name="T6" fmla="*/ 1936 w 1937"/>
              <a:gd name="T7" fmla="*/ 968 h 1937"/>
              <a:gd name="T8" fmla="*/ 968 w 1937"/>
              <a:gd name="T9" fmla="*/ 1936 h 1937"/>
              <a:gd name="T10" fmla="*/ 968 w 1937"/>
              <a:gd name="T11" fmla="*/ 1936 h 1937"/>
              <a:gd name="T12" fmla="*/ 0 w 1937"/>
              <a:gd name="T13" fmla="*/ 968 h 1937"/>
              <a:gd name="T14" fmla="*/ 0 w 1937"/>
              <a:gd name="T15" fmla="*/ 968 h 1937"/>
              <a:gd name="T16" fmla="*/ 968 w 1937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7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6" y="433"/>
                  <a:pt x="1936" y="968"/>
                </a:cubicBezTo>
                <a:lnTo>
                  <a:pt x="1936" y="968"/>
                </a:lnTo>
                <a:cubicBezTo>
                  <a:pt x="1936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03CC046C-282C-2E4C-BAF6-2131E12EB4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23612" y="5700946"/>
            <a:ext cx="1077446" cy="1077446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121">
            <a:extLst>
              <a:ext uri="{FF2B5EF4-FFF2-40B4-BE49-F238E27FC236}">
                <a16:creationId xmlns:a16="http://schemas.microsoft.com/office/drawing/2014/main" id="{94994AAC-F4D6-5F43-B091-99AF44F1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3294" y="6048741"/>
            <a:ext cx="65923" cy="5306835"/>
          </a:xfrm>
          <a:custGeom>
            <a:avLst/>
            <a:gdLst>
              <a:gd name="T0" fmla="*/ 0 w 51"/>
              <a:gd name="T1" fmla="*/ 0 h 4261"/>
              <a:gd name="T2" fmla="*/ 50 w 51"/>
              <a:gd name="T3" fmla="*/ 0 h 4261"/>
              <a:gd name="T4" fmla="*/ 50 w 51"/>
              <a:gd name="T5" fmla="*/ 4260 h 4261"/>
              <a:gd name="T6" fmla="*/ 0 w 51"/>
              <a:gd name="T7" fmla="*/ 4260 h 4261"/>
              <a:gd name="T8" fmla="*/ 0 w 51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261">
                <a:moveTo>
                  <a:pt x="0" y="0"/>
                </a:moveTo>
                <a:lnTo>
                  <a:pt x="50" y="0"/>
                </a:lnTo>
                <a:lnTo>
                  <a:pt x="50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9" name="Freeform 178">
            <a:extLst>
              <a:ext uri="{FF2B5EF4-FFF2-40B4-BE49-F238E27FC236}">
                <a16:creationId xmlns:a16="http://schemas.microsoft.com/office/drawing/2014/main" id="{C6ECF10A-FD79-4642-A819-B18825429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968" y="11130336"/>
            <a:ext cx="368074" cy="368071"/>
          </a:xfrm>
          <a:custGeom>
            <a:avLst/>
            <a:gdLst>
              <a:gd name="T0" fmla="*/ 148 w 297"/>
              <a:gd name="T1" fmla="*/ 0 h 296"/>
              <a:gd name="T2" fmla="*/ 148 w 297"/>
              <a:gd name="T3" fmla="*/ 0 h 296"/>
              <a:gd name="T4" fmla="*/ 296 w 297"/>
              <a:gd name="T5" fmla="*/ 147 h 296"/>
              <a:gd name="T6" fmla="*/ 296 w 297"/>
              <a:gd name="T7" fmla="*/ 147 h 296"/>
              <a:gd name="T8" fmla="*/ 148 w 297"/>
              <a:gd name="T9" fmla="*/ 295 h 296"/>
              <a:gd name="T10" fmla="*/ 148 w 297"/>
              <a:gd name="T11" fmla="*/ 295 h 296"/>
              <a:gd name="T12" fmla="*/ 0 w 297"/>
              <a:gd name="T13" fmla="*/ 147 h 296"/>
              <a:gd name="T14" fmla="*/ 0 w 297"/>
              <a:gd name="T15" fmla="*/ 147 h 296"/>
              <a:gd name="T16" fmla="*/ 148 w 297"/>
              <a:gd name="T1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6">
                <a:moveTo>
                  <a:pt x="148" y="0"/>
                </a:moveTo>
                <a:lnTo>
                  <a:pt x="148" y="0"/>
                </a:lnTo>
                <a:cubicBezTo>
                  <a:pt x="230" y="0"/>
                  <a:pt x="296" y="66"/>
                  <a:pt x="296" y="147"/>
                </a:cubicBezTo>
                <a:lnTo>
                  <a:pt x="296" y="147"/>
                </a:lnTo>
                <a:cubicBezTo>
                  <a:pt x="296" y="229"/>
                  <a:pt x="230" y="295"/>
                  <a:pt x="148" y="295"/>
                </a:cubicBezTo>
                <a:lnTo>
                  <a:pt x="148" y="295"/>
                </a:lnTo>
                <a:cubicBezTo>
                  <a:pt x="66" y="295"/>
                  <a:pt x="0" y="229"/>
                  <a:pt x="0" y="147"/>
                </a:cubicBezTo>
                <a:lnTo>
                  <a:pt x="0" y="147"/>
                </a:lnTo>
                <a:cubicBezTo>
                  <a:pt x="0" y="66"/>
                  <a:pt x="66" y="0"/>
                  <a:pt x="14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1" name="Freeform 118">
            <a:extLst>
              <a:ext uri="{FF2B5EF4-FFF2-40B4-BE49-F238E27FC236}">
                <a16:creationId xmlns:a16="http://schemas.microsoft.com/office/drawing/2014/main" id="{5EBE7236-574F-4743-A5DA-BE71987A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320" y="3333897"/>
            <a:ext cx="2854856" cy="2854856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2" name="Freeform 119">
            <a:extLst>
              <a:ext uri="{FF2B5EF4-FFF2-40B4-BE49-F238E27FC236}">
                <a16:creationId xmlns:a16="http://schemas.microsoft.com/office/drawing/2014/main" id="{D571BB7E-D63E-854A-908F-331952514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9805" y="3759382"/>
            <a:ext cx="2008463" cy="2008466"/>
          </a:xfrm>
          <a:custGeom>
            <a:avLst/>
            <a:gdLst>
              <a:gd name="T0" fmla="*/ 968 w 1937"/>
              <a:gd name="T1" fmla="*/ 0 h 1937"/>
              <a:gd name="T2" fmla="*/ 968 w 1937"/>
              <a:gd name="T3" fmla="*/ 0 h 1937"/>
              <a:gd name="T4" fmla="*/ 1936 w 1937"/>
              <a:gd name="T5" fmla="*/ 968 h 1937"/>
              <a:gd name="T6" fmla="*/ 1936 w 1937"/>
              <a:gd name="T7" fmla="*/ 968 h 1937"/>
              <a:gd name="T8" fmla="*/ 968 w 1937"/>
              <a:gd name="T9" fmla="*/ 1936 h 1937"/>
              <a:gd name="T10" fmla="*/ 968 w 1937"/>
              <a:gd name="T11" fmla="*/ 1936 h 1937"/>
              <a:gd name="T12" fmla="*/ 0 w 1937"/>
              <a:gd name="T13" fmla="*/ 968 h 1937"/>
              <a:gd name="T14" fmla="*/ 0 w 1937"/>
              <a:gd name="T15" fmla="*/ 968 h 1937"/>
              <a:gd name="T16" fmla="*/ 968 w 1937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7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6" y="433"/>
                  <a:pt x="1936" y="968"/>
                </a:cubicBezTo>
                <a:lnTo>
                  <a:pt x="1936" y="968"/>
                </a:lnTo>
                <a:cubicBezTo>
                  <a:pt x="1936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EC85CA21-F5EC-8A42-8719-B641B54FE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99794" y="4237952"/>
            <a:ext cx="812922" cy="1077446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F4E81961-6EAF-774F-8F61-7B4349A254E0}"/>
              </a:ext>
            </a:extLst>
          </p:cNvPr>
          <p:cNvSpPr txBox="1">
            <a:spLocks/>
          </p:cNvSpPr>
          <p:nvPr/>
        </p:nvSpPr>
        <p:spPr>
          <a:xfrm>
            <a:off x="3442650" y="86246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C440D-C6A9-1244-A14F-B39C330E326C}"/>
              </a:ext>
            </a:extLst>
          </p:cNvPr>
          <p:cNvSpPr txBox="1"/>
          <p:nvPr/>
        </p:nvSpPr>
        <p:spPr>
          <a:xfrm>
            <a:off x="3442649" y="804271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2B01592C-4DE5-674A-ACDE-F1C1CEF398E2}"/>
              </a:ext>
            </a:extLst>
          </p:cNvPr>
          <p:cNvSpPr txBox="1">
            <a:spLocks/>
          </p:cNvSpPr>
          <p:nvPr/>
        </p:nvSpPr>
        <p:spPr>
          <a:xfrm>
            <a:off x="8571625" y="86246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36538-BC43-A54D-AC05-178AB2833256}"/>
              </a:ext>
            </a:extLst>
          </p:cNvPr>
          <p:cNvSpPr txBox="1"/>
          <p:nvPr/>
        </p:nvSpPr>
        <p:spPr>
          <a:xfrm>
            <a:off x="8571624" y="804271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6763A1D8-3052-D845-BA95-8D7AEDD10760}"/>
              </a:ext>
            </a:extLst>
          </p:cNvPr>
          <p:cNvSpPr txBox="1">
            <a:spLocks/>
          </p:cNvSpPr>
          <p:nvPr/>
        </p:nvSpPr>
        <p:spPr>
          <a:xfrm>
            <a:off x="13682585" y="86246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7A92D7-C90E-7A44-952D-776A493D9583}"/>
              </a:ext>
            </a:extLst>
          </p:cNvPr>
          <p:cNvSpPr txBox="1"/>
          <p:nvPr/>
        </p:nvSpPr>
        <p:spPr>
          <a:xfrm>
            <a:off x="13682584" y="8042713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5518AB77-819C-3E46-A425-E450643B3E6F}"/>
              </a:ext>
            </a:extLst>
          </p:cNvPr>
          <p:cNvSpPr txBox="1">
            <a:spLocks/>
          </p:cNvSpPr>
          <p:nvPr/>
        </p:nvSpPr>
        <p:spPr>
          <a:xfrm>
            <a:off x="18796279" y="862464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059E7D-DBD6-D94E-865A-6C4B53042D60}"/>
              </a:ext>
            </a:extLst>
          </p:cNvPr>
          <p:cNvSpPr txBox="1"/>
          <p:nvPr/>
        </p:nvSpPr>
        <p:spPr>
          <a:xfrm>
            <a:off x="18796278" y="804271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261625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08831F3B-BEC3-ED4B-9E2E-12B64497F1A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65844" y="-3941810"/>
            <a:ext cx="10245968" cy="24377655"/>
          </a:xfrm>
          <a:prstGeom prst="parallelogram">
            <a:avLst>
              <a:gd name="adj" fmla="val 76446"/>
            </a:avLst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839232-B73F-3F47-84FD-E0F13EF2E5B1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" y="4330702"/>
            <a:ext cx="24377655" cy="7832631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65D43B-E9F6-B847-9CAD-80E704B2506E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10D17-02A6-8143-9630-278724A1413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137">
            <a:extLst>
              <a:ext uri="{FF2B5EF4-FFF2-40B4-BE49-F238E27FC236}">
                <a16:creationId xmlns:a16="http://schemas.microsoft.com/office/drawing/2014/main" id="{05FB4BD5-D5D1-3F43-8E9E-E301E6DA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21" y="4246624"/>
            <a:ext cx="1379572" cy="1558916"/>
          </a:xfrm>
          <a:custGeom>
            <a:avLst/>
            <a:gdLst>
              <a:gd name="T0" fmla="*/ 389 w 883"/>
              <a:gd name="T1" fmla="*/ 19 h 998"/>
              <a:gd name="T2" fmla="*/ 389 w 883"/>
              <a:gd name="T3" fmla="*/ 19 h 998"/>
              <a:gd name="T4" fmla="*/ 491 w 883"/>
              <a:gd name="T5" fmla="*/ 19 h 998"/>
              <a:gd name="T6" fmla="*/ 831 w 883"/>
              <a:gd name="T7" fmla="*/ 215 h 998"/>
              <a:gd name="T8" fmla="*/ 831 w 883"/>
              <a:gd name="T9" fmla="*/ 215 h 998"/>
              <a:gd name="T10" fmla="*/ 882 w 883"/>
              <a:gd name="T11" fmla="*/ 303 h 998"/>
              <a:gd name="T12" fmla="*/ 882 w 883"/>
              <a:gd name="T13" fmla="*/ 695 h 998"/>
              <a:gd name="T14" fmla="*/ 882 w 883"/>
              <a:gd name="T15" fmla="*/ 695 h 998"/>
              <a:gd name="T16" fmla="*/ 831 w 883"/>
              <a:gd name="T17" fmla="*/ 783 h 998"/>
              <a:gd name="T18" fmla="*/ 491 w 883"/>
              <a:gd name="T19" fmla="*/ 979 h 998"/>
              <a:gd name="T20" fmla="*/ 491 w 883"/>
              <a:gd name="T21" fmla="*/ 979 h 998"/>
              <a:gd name="T22" fmla="*/ 389 w 883"/>
              <a:gd name="T23" fmla="*/ 979 h 998"/>
              <a:gd name="T24" fmla="*/ 51 w 883"/>
              <a:gd name="T25" fmla="*/ 783 h 998"/>
              <a:gd name="T26" fmla="*/ 51 w 883"/>
              <a:gd name="T27" fmla="*/ 783 h 998"/>
              <a:gd name="T28" fmla="*/ 0 w 883"/>
              <a:gd name="T29" fmla="*/ 695 h 998"/>
              <a:gd name="T30" fmla="*/ 0 w 883"/>
              <a:gd name="T31" fmla="*/ 303 h 998"/>
              <a:gd name="T32" fmla="*/ 0 w 883"/>
              <a:gd name="T33" fmla="*/ 303 h 998"/>
              <a:gd name="T34" fmla="*/ 51 w 883"/>
              <a:gd name="T35" fmla="*/ 215 h 998"/>
              <a:gd name="T36" fmla="*/ 389 w 883"/>
              <a:gd name="T37" fmla="*/ 19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3" h="998">
                <a:moveTo>
                  <a:pt x="389" y="19"/>
                </a:moveTo>
                <a:lnTo>
                  <a:pt x="389" y="19"/>
                </a:lnTo>
                <a:cubicBezTo>
                  <a:pt x="421" y="0"/>
                  <a:pt x="459" y="0"/>
                  <a:pt x="491" y="19"/>
                </a:cubicBezTo>
                <a:lnTo>
                  <a:pt x="831" y="215"/>
                </a:lnTo>
                <a:lnTo>
                  <a:pt x="831" y="215"/>
                </a:lnTo>
                <a:cubicBezTo>
                  <a:pt x="863" y="233"/>
                  <a:pt x="882" y="266"/>
                  <a:pt x="882" y="303"/>
                </a:cubicBezTo>
                <a:lnTo>
                  <a:pt x="882" y="695"/>
                </a:lnTo>
                <a:lnTo>
                  <a:pt x="882" y="695"/>
                </a:lnTo>
                <a:cubicBezTo>
                  <a:pt x="882" y="731"/>
                  <a:pt x="863" y="765"/>
                  <a:pt x="831" y="783"/>
                </a:cubicBezTo>
                <a:lnTo>
                  <a:pt x="491" y="979"/>
                </a:lnTo>
                <a:lnTo>
                  <a:pt x="491" y="979"/>
                </a:lnTo>
                <a:cubicBezTo>
                  <a:pt x="459" y="997"/>
                  <a:pt x="421" y="997"/>
                  <a:pt x="389" y="979"/>
                </a:cubicBezTo>
                <a:lnTo>
                  <a:pt x="51" y="783"/>
                </a:lnTo>
                <a:lnTo>
                  <a:pt x="51" y="783"/>
                </a:lnTo>
                <a:cubicBezTo>
                  <a:pt x="20" y="765"/>
                  <a:pt x="0" y="731"/>
                  <a:pt x="0" y="695"/>
                </a:cubicBezTo>
                <a:lnTo>
                  <a:pt x="0" y="303"/>
                </a:lnTo>
                <a:lnTo>
                  <a:pt x="0" y="303"/>
                </a:lnTo>
                <a:cubicBezTo>
                  <a:pt x="0" y="266"/>
                  <a:pt x="20" y="233"/>
                  <a:pt x="51" y="215"/>
                </a:cubicBezTo>
                <a:lnTo>
                  <a:pt x="389" y="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195">
            <a:extLst>
              <a:ext uri="{FF2B5EF4-FFF2-40B4-BE49-F238E27FC236}">
                <a16:creationId xmlns:a16="http://schemas.microsoft.com/office/drawing/2014/main" id="{C742D1CC-93F2-5946-B136-EB61D1E6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490" y="5928608"/>
            <a:ext cx="1379572" cy="1558916"/>
          </a:xfrm>
          <a:custGeom>
            <a:avLst/>
            <a:gdLst>
              <a:gd name="T0" fmla="*/ 390 w 884"/>
              <a:gd name="T1" fmla="*/ 18 h 997"/>
              <a:gd name="T2" fmla="*/ 390 w 884"/>
              <a:gd name="T3" fmla="*/ 18 h 997"/>
              <a:gd name="T4" fmla="*/ 493 w 884"/>
              <a:gd name="T5" fmla="*/ 18 h 997"/>
              <a:gd name="T6" fmla="*/ 832 w 884"/>
              <a:gd name="T7" fmla="*/ 214 h 997"/>
              <a:gd name="T8" fmla="*/ 832 w 884"/>
              <a:gd name="T9" fmla="*/ 214 h 997"/>
              <a:gd name="T10" fmla="*/ 883 w 884"/>
              <a:gd name="T11" fmla="*/ 302 h 997"/>
              <a:gd name="T12" fmla="*/ 883 w 884"/>
              <a:gd name="T13" fmla="*/ 694 h 997"/>
              <a:gd name="T14" fmla="*/ 883 w 884"/>
              <a:gd name="T15" fmla="*/ 694 h 997"/>
              <a:gd name="T16" fmla="*/ 832 w 884"/>
              <a:gd name="T17" fmla="*/ 783 h 997"/>
              <a:gd name="T18" fmla="*/ 493 w 884"/>
              <a:gd name="T19" fmla="*/ 978 h 997"/>
              <a:gd name="T20" fmla="*/ 493 w 884"/>
              <a:gd name="T21" fmla="*/ 978 h 997"/>
              <a:gd name="T22" fmla="*/ 390 w 884"/>
              <a:gd name="T23" fmla="*/ 978 h 997"/>
              <a:gd name="T24" fmla="*/ 51 w 884"/>
              <a:gd name="T25" fmla="*/ 783 h 997"/>
              <a:gd name="T26" fmla="*/ 51 w 884"/>
              <a:gd name="T27" fmla="*/ 783 h 997"/>
              <a:gd name="T28" fmla="*/ 0 w 884"/>
              <a:gd name="T29" fmla="*/ 694 h 997"/>
              <a:gd name="T30" fmla="*/ 0 w 884"/>
              <a:gd name="T31" fmla="*/ 302 h 997"/>
              <a:gd name="T32" fmla="*/ 0 w 884"/>
              <a:gd name="T33" fmla="*/ 302 h 997"/>
              <a:gd name="T34" fmla="*/ 51 w 884"/>
              <a:gd name="T35" fmla="*/ 214 h 997"/>
              <a:gd name="T36" fmla="*/ 390 w 884"/>
              <a:gd name="T37" fmla="*/ 18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4" h="997">
                <a:moveTo>
                  <a:pt x="390" y="18"/>
                </a:moveTo>
                <a:lnTo>
                  <a:pt x="390" y="18"/>
                </a:lnTo>
                <a:cubicBezTo>
                  <a:pt x="422" y="0"/>
                  <a:pt x="461" y="0"/>
                  <a:pt x="493" y="18"/>
                </a:cubicBezTo>
                <a:lnTo>
                  <a:pt x="832" y="214"/>
                </a:lnTo>
                <a:lnTo>
                  <a:pt x="832" y="214"/>
                </a:lnTo>
                <a:cubicBezTo>
                  <a:pt x="864" y="232"/>
                  <a:pt x="883" y="266"/>
                  <a:pt x="883" y="302"/>
                </a:cubicBezTo>
                <a:lnTo>
                  <a:pt x="883" y="694"/>
                </a:lnTo>
                <a:lnTo>
                  <a:pt x="883" y="694"/>
                </a:lnTo>
                <a:cubicBezTo>
                  <a:pt x="883" y="731"/>
                  <a:pt x="864" y="764"/>
                  <a:pt x="832" y="783"/>
                </a:cubicBezTo>
                <a:lnTo>
                  <a:pt x="493" y="978"/>
                </a:lnTo>
                <a:lnTo>
                  <a:pt x="493" y="978"/>
                </a:lnTo>
                <a:cubicBezTo>
                  <a:pt x="461" y="996"/>
                  <a:pt x="422" y="996"/>
                  <a:pt x="390" y="978"/>
                </a:cubicBezTo>
                <a:lnTo>
                  <a:pt x="51" y="783"/>
                </a:lnTo>
                <a:lnTo>
                  <a:pt x="51" y="783"/>
                </a:lnTo>
                <a:cubicBezTo>
                  <a:pt x="20" y="764"/>
                  <a:pt x="0" y="731"/>
                  <a:pt x="0" y="694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266"/>
                  <a:pt x="20" y="232"/>
                  <a:pt x="51" y="214"/>
                </a:cubicBezTo>
                <a:lnTo>
                  <a:pt x="390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249">
            <a:extLst>
              <a:ext uri="{FF2B5EF4-FFF2-40B4-BE49-F238E27FC236}">
                <a16:creationId xmlns:a16="http://schemas.microsoft.com/office/drawing/2014/main" id="{361D852D-EB63-3A43-8CA5-D213F13D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659" y="7610592"/>
            <a:ext cx="1379572" cy="1558916"/>
          </a:xfrm>
          <a:custGeom>
            <a:avLst/>
            <a:gdLst>
              <a:gd name="T0" fmla="*/ 390 w 883"/>
              <a:gd name="T1" fmla="*/ 18 h 998"/>
              <a:gd name="T2" fmla="*/ 390 w 883"/>
              <a:gd name="T3" fmla="*/ 18 h 998"/>
              <a:gd name="T4" fmla="*/ 492 w 883"/>
              <a:gd name="T5" fmla="*/ 18 h 998"/>
              <a:gd name="T6" fmla="*/ 831 w 883"/>
              <a:gd name="T7" fmla="*/ 215 h 998"/>
              <a:gd name="T8" fmla="*/ 831 w 883"/>
              <a:gd name="T9" fmla="*/ 215 h 998"/>
              <a:gd name="T10" fmla="*/ 882 w 883"/>
              <a:gd name="T11" fmla="*/ 303 h 998"/>
              <a:gd name="T12" fmla="*/ 882 w 883"/>
              <a:gd name="T13" fmla="*/ 695 h 998"/>
              <a:gd name="T14" fmla="*/ 882 w 883"/>
              <a:gd name="T15" fmla="*/ 695 h 998"/>
              <a:gd name="T16" fmla="*/ 831 w 883"/>
              <a:gd name="T17" fmla="*/ 783 h 998"/>
              <a:gd name="T18" fmla="*/ 492 w 883"/>
              <a:gd name="T19" fmla="*/ 979 h 998"/>
              <a:gd name="T20" fmla="*/ 492 w 883"/>
              <a:gd name="T21" fmla="*/ 979 h 998"/>
              <a:gd name="T22" fmla="*/ 390 w 883"/>
              <a:gd name="T23" fmla="*/ 979 h 998"/>
              <a:gd name="T24" fmla="*/ 50 w 883"/>
              <a:gd name="T25" fmla="*/ 783 h 998"/>
              <a:gd name="T26" fmla="*/ 50 w 883"/>
              <a:gd name="T27" fmla="*/ 783 h 998"/>
              <a:gd name="T28" fmla="*/ 0 w 883"/>
              <a:gd name="T29" fmla="*/ 695 h 998"/>
              <a:gd name="T30" fmla="*/ 0 w 883"/>
              <a:gd name="T31" fmla="*/ 303 h 998"/>
              <a:gd name="T32" fmla="*/ 0 w 883"/>
              <a:gd name="T33" fmla="*/ 303 h 998"/>
              <a:gd name="T34" fmla="*/ 50 w 883"/>
              <a:gd name="T35" fmla="*/ 215 h 998"/>
              <a:gd name="T36" fmla="*/ 390 w 883"/>
              <a:gd name="T37" fmla="*/ 1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3" h="998">
                <a:moveTo>
                  <a:pt x="390" y="18"/>
                </a:moveTo>
                <a:lnTo>
                  <a:pt x="390" y="18"/>
                </a:lnTo>
                <a:cubicBezTo>
                  <a:pt x="421" y="0"/>
                  <a:pt x="460" y="0"/>
                  <a:pt x="492" y="18"/>
                </a:cubicBezTo>
                <a:lnTo>
                  <a:pt x="831" y="215"/>
                </a:lnTo>
                <a:lnTo>
                  <a:pt x="831" y="215"/>
                </a:lnTo>
                <a:cubicBezTo>
                  <a:pt x="862" y="232"/>
                  <a:pt x="882" y="266"/>
                  <a:pt x="882" y="303"/>
                </a:cubicBezTo>
                <a:lnTo>
                  <a:pt x="882" y="695"/>
                </a:lnTo>
                <a:lnTo>
                  <a:pt x="882" y="695"/>
                </a:lnTo>
                <a:cubicBezTo>
                  <a:pt x="882" y="731"/>
                  <a:pt x="862" y="764"/>
                  <a:pt x="831" y="783"/>
                </a:cubicBezTo>
                <a:lnTo>
                  <a:pt x="492" y="979"/>
                </a:lnTo>
                <a:lnTo>
                  <a:pt x="492" y="979"/>
                </a:lnTo>
                <a:cubicBezTo>
                  <a:pt x="460" y="997"/>
                  <a:pt x="421" y="997"/>
                  <a:pt x="390" y="979"/>
                </a:cubicBezTo>
                <a:lnTo>
                  <a:pt x="50" y="783"/>
                </a:lnTo>
                <a:lnTo>
                  <a:pt x="50" y="783"/>
                </a:lnTo>
                <a:cubicBezTo>
                  <a:pt x="18" y="764"/>
                  <a:pt x="0" y="731"/>
                  <a:pt x="0" y="695"/>
                </a:cubicBezTo>
                <a:lnTo>
                  <a:pt x="0" y="303"/>
                </a:lnTo>
                <a:lnTo>
                  <a:pt x="0" y="303"/>
                </a:lnTo>
                <a:cubicBezTo>
                  <a:pt x="0" y="266"/>
                  <a:pt x="18" y="232"/>
                  <a:pt x="50" y="215"/>
                </a:cubicBezTo>
                <a:lnTo>
                  <a:pt x="390" y="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300">
            <a:extLst>
              <a:ext uri="{FF2B5EF4-FFF2-40B4-BE49-F238E27FC236}">
                <a16:creationId xmlns:a16="http://schemas.microsoft.com/office/drawing/2014/main" id="{55261B0B-3D2F-8048-9085-B1B5BDBE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828" y="9292576"/>
            <a:ext cx="1379572" cy="1558916"/>
          </a:xfrm>
          <a:custGeom>
            <a:avLst/>
            <a:gdLst>
              <a:gd name="T0" fmla="*/ 389 w 883"/>
              <a:gd name="T1" fmla="*/ 18 h 998"/>
              <a:gd name="T2" fmla="*/ 389 w 883"/>
              <a:gd name="T3" fmla="*/ 18 h 998"/>
              <a:gd name="T4" fmla="*/ 491 w 883"/>
              <a:gd name="T5" fmla="*/ 18 h 998"/>
              <a:gd name="T6" fmla="*/ 831 w 883"/>
              <a:gd name="T7" fmla="*/ 214 h 998"/>
              <a:gd name="T8" fmla="*/ 831 w 883"/>
              <a:gd name="T9" fmla="*/ 214 h 998"/>
              <a:gd name="T10" fmla="*/ 882 w 883"/>
              <a:gd name="T11" fmla="*/ 302 h 998"/>
              <a:gd name="T12" fmla="*/ 882 w 883"/>
              <a:gd name="T13" fmla="*/ 694 h 998"/>
              <a:gd name="T14" fmla="*/ 882 w 883"/>
              <a:gd name="T15" fmla="*/ 694 h 998"/>
              <a:gd name="T16" fmla="*/ 831 w 883"/>
              <a:gd name="T17" fmla="*/ 782 h 998"/>
              <a:gd name="T18" fmla="*/ 491 w 883"/>
              <a:gd name="T19" fmla="*/ 978 h 998"/>
              <a:gd name="T20" fmla="*/ 491 w 883"/>
              <a:gd name="T21" fmla="*/ 978 h 998"/>
              <a:gd name="T22" fmla="*/ 389 w 883"/>
              <a:gd name="T23" fmla="*/ 978 h 998"/>
              <a:gd name="T24" fmla="*/ 51 w 883"/>
              <a:gd name="T25" fmla="*/ 782 h 998"/>
              <a:gd name="T26" fmla="*/ 51 w 883"/>
              <a:gd name="T27" fmla="*/ 782 h 998"/>
              <a:gd name="T28" fmla="*/ 0 w 883"/>
              <a:gd name="T29" fmla="*/ 694 h 998"/>
              <a:gd name="T30" fmla="*/ 0 w 883"/>
              <a:gd name="T31" fmla="*/ 302 h 998"/>
              <a:gd name="T32" fmla="*/ 0 w 883"/>
              <a:gd name="T33" fmla="*/ 302 h 998"/>
              <a:gd name="T34" fmla="*/ 51 w 883"/>
              <a:gd name="T35" fmla="*/ 214 h 998"/>
              <a:gd name="T36" fmla="*/ 389 w 883"/>
              <a:gd name="T37" fmla="*/ 1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3" h="998">
                <a:moveTo>
                  <a:pt x="389" y="18"/>
                </a:moveTo>
                <a:lnTo>
                  <a:pt x="389" y="18"/>
                </a:lnTo>
                <a:cubicBezTo>
                  <a:pt x="421" y="0"/>
                  <a:pt x="459" y="0"/>
                  <a:pt x="491" y="18"/>
                </a:cubicBezTo>
                <a:lnTo>
                  <a:pt x="831" y="214"/>
                </a:lnTo>
                <a:lnTo>
                  <a:pt x="831" y="214"/>
                </a:lnTo>
                <a:cubicBezTo>
                  <a:pt x="863" y="232"/>
                  <a:pt x="882" y="266"/>
                  <a:pt x="882" y="302"/>
                </a:cubicBezTo>
                <a:lnTo>
                  <a:pt x="882" y="694"/>
                </a:lnTo>
                <a:lnTo>
                  <a:pt x="882" y="694"/>
                </a:lnTo>
                <a:cubicBezTo>
                  <a:pt x="882" y="731"/>
                  <a:pt x="863" y="764"/>
                  <a:pt x="831" y="782"/>
                </a:cubicBezTo>
                <a:lnTo>
                  <a:pt x="491" y="978"/>
                </a:lnTo>
                <a:lnTo>
                  <a:pt x="491" y="978"/>
                </a:lnTo>
                <a:cubicBezTo>
                  <a:pt x="459" y="997"/>
                  <a:pt x="421" y="997"/>
                  <a:pt x="389" y="978"/>
                </a:cubicBezTo>
                <a:lnTo>
                  <a:pt x="51" y="782"/>
                </a:lnTo>
                <a:lnTo>
                  <a:pt x="51" y="782"/>
                </a:lnTo>
                <a:cubicBezTo>
                  <a:pt x="20" y="764"/>
                  <a:pt x="0" y="731"/>
                  <a:pt x="0" y="694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266"/>
                  <a:pt x="20" y="232"/>
                  <a:pt x="51" y="214"/>
                </a:cubicBezTo>
                <a:lnTo>
                  <a:pt x="389" y="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AED3E-F7CA-9D43-AE0A-F7E706301DD5}"/>
              </a:ext>
            </a:extLst>
          </p:cNvPr>
          <p:cNvSpPr txBox="1"/>
          <p:nvPr/>
        </p:nvSpPr>
        <p:spPr>
          <a:xfrm>
            <a:off x="3697313" y="4518250"/>
            <a:ext cx="463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484E47-A816-CB42-A035-8D3C4289E5E9}"/>
              </a:ext>
            </a:extLst>
          </p:cNvPr>
          <p:cNvSpPr txBox="1"/>
          <p:nvPr/>
        </p:nvSpPr>
        <p:spPr>
          <a:xfrm>
            <a:off x="8984728" y="6200234"/>
            <a:ext cx="627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E4D63-CCCA-F449-A9F8-F531ABE27E67}"/>
              </a:ext>
            </a:extLst>
          </p:cNvPr>
          <p:cNvSpPr txBox="1"/>
          <p:nvPr/>
        </p:nvSpPr>
        <p:spPr>
          <a:xfrm>
            <a:off x="14344279" y="7882218"/>
            <a:ext cx="646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10A6E-E151-CA48-8386-44BB2AD0AEBF}"/>
              </a:ext>
            </a:extLst>
          </p:cNvPr>
          <p:cNvSpPr txBox="1"/>
          <p:nvPr/>
        </p:nvSpPr>
        <p:spPr>
          <a:xfrm>
            <a:off x="19690205" y="9564202"/>
            <a:ext cx="692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4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6934057-6F9F-9E48-9BD3-960449506813}"/>
              </a:ext>
            </a:extLst>
          </p:cNvPr>
          <p:cNvSpPr txBox="1">
            <a:spLocks/>
          </p:cNvSpPr>
          <p:nvPr/>
        </p:nvSpPr>
        <p:spPr>
          <a:xfrm>
            <a:off x="1935079" y="7943427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B2D97-C739-8047-93C3-AD20474C1D2A}"/>
              </a:ext>
            </a:extLst>
          </p:cNvPr>
          <p:cNvSpPr txBox="1"/>
          <p:nvPr/>
        </p:nvSpPr>
        <p:spPr>
          <a:xfrm>
            <a:off x="2450978" y="736149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54029F2-023D-6C43-B6E7-FF04018F061E}"/>
              </a:ext>
            </a:extLst>
          </p:cNvPr>
          <p:cNvSpPr txBox="1">
            <a:spLocks/>
          </p:cNvSpPr>
          <p:nvPr/>
        </p:nvSpPr>
        <p:spPr>
          <a:xfrm>
            <a:off x="7304248" y="3840434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8B04E2-2045-9546-B133-EB8182B4CFDD}"/>
              </a:ext>
            </a:extLst>
          </p:cNvPr>
          <p:cNvSpPr txBox="1"/>
          <p:nvPr/>
        </p:nvSpPr>
        <p:spPr>
          <a:xfrm>
            <a:off x="7780072" y="325850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AD4645B-8CEE-8747-8BDA-C491648C67B7}"/>
              </a:ext>
            </a:extLst>
          </p:cNvPr>
          <p:cNvSpPr txBox="1">
            <a:spLocks/>
          </p:cNvSpPr>
          <p:nvPr/>
        </p:nvSpPr>
        <p:spPr>
          <a:xfrm>
            <a:off x="12673417" y="11429300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6C266-D192-B04E-AA45-3A716E30B2C7}"/>
              </a:ext>
            </a:extLst>
          </p:cNvPr>
          <p:cNvSpPr txBox="1"/>
          <p:nvPr/>
        </p:nvSpPr>
        <p:spPr>
          <a:xfrm>
            <a:off x="13142028" y="1084736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0F7D2C67-8969-9046-B331-393299275600}"/>
              </a:ext>
            </a:extLst>
          </p:cNvPr>
          <p:cNvSpPr txBox="1">
            <a:spLocks/>
          </p:cNvSpPr>
          <p:nvPr/>
        </p:nvSpPr>
        <p:spPr>
          <a:xfrm>
            <a:off x="18042586" y="7297065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3403C0-3A8E-4D41-83D8-912860FE0EE3}"/>
              </a:ext>
            </a:extLst>
          </p:cNvPr>
          <p:cNvSpPr txBox="1"/>
          <p:nvPr/>
        </p:nvSpPr>
        <p:spPr>
          <a:xfrm>
            <a:off x="18496770" y="671513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4490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6FB02-B8A0-FC47-8249-22124FE6DD70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838D4-B672-D846-AA13-F4E107F50B7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B0C0580-EDBC-0C40-893D-01A62D9B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530" y="1965"/>
            <a:ext cx="2543544" cy="13712070"/>
          </a:xfrm>
          <a:custGeom>
            <a:avLst/>
            <a:gdLst>
              <a:gd name="T0" fmla="*/ 0 w 2040"/>
              <a:gd name="T1" fmla="*/ 11007 h 11008"/>
              <a:gd name="T2" fmla="*/ 2039 w 2040"/>
              <a:gd name="T3" fmla="*/ 11007 h 11008"/>
              <a:gd name="T4" fmla="*/ 2039 w 2040"/>
              <a:gd name="T5" fmla="*/ 0 h 11008"/>
              <a:gd name="T6" fmla="*/ 0 w 2040"/>
              <a:gd name="T7" fmla="*/ 0 h 11008"/>
              <a:gd name="T8" fmla="*/ 0 w 204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0" h="11008">
                <a:moveTo>
                  <a:pt x="0" y="11007"/>
                </a:moveTo>
                <a:lnTo>
                  <a:pt x="2039" y="11007"/>
                </a:lnTo>
                <a:lnTo>
                  <a:pt x="203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D3B0DE14-FD97-3C49-AE8C-87690AD8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580" y="12952"/>
            <a:ext cx="65923" cy="13690096"/>
          </a:xfrm>
          <a:custGeom>
            <a:avLst/>
            <a:gdLst>
              <a:gd name="T0" fmla="*/ 0 w 51"/>
              <a:gd name="T1" fmla="*/ 408 h 10988"/>
              <a:gd name="T2" fmla="*/ 50 w 51"/>
              <a:gd name="T3" fmla="*/ 0 h 10988"/>
              <a:gd name="T4" fmla="*/ 50 w 51"/>
              <a:gd name="T5" fmla="*/ 1223 h 10988"/>
              <a:gd name="T6" fmla="*/ 0 w 51"/>
              <a:gd name="T7" fmla="*/ 816 h 10988"/>
              <a:gd name="T8" fmla="*/ 50 w 51"/>
              <a:gd name="T9" fmla="*/ 1223 h 10988"/>
              <a:gd name="T10" fmla="*/ 0 w 51"/>
              <a:gd name="T11" fmla="*/ 2039 h 10988"/>
              <a:gd name="T12" fmla="*/ 50 w 51"/>
              <a:gd name="T13" fmla="*/ 1631 h 10988"/>
              <a:gd name="T14" fmla="*/ 50 w 51"/>
              <a:gd name="T15" fmla="*/ 2854 h 10988"/>
              <a:gd name="T16" fmla="*/ 0 w 51"/>
              <a:gd name="T17" fmla="*/ 2447 h 10988"/>
              <a:gd name="T18" fmla="*/ 50 w 51"/>
              <a:gd name="T19" fmla="*/ 2854 h 10988"/>
              <a:gd name="T20" fmla="*/ 0 w 51"/>
              <a:gd name="T21" fmla="*/ 3670 h 10988"/>
              <a:gd name="T22" fmla="*/ 50 w 51"/>
              <a:gd name="T23" fmla="*/ 3262 h 10988"/>
              <a:gd name="T24" fmla="*/ 50 w 51"/>
              <a:gd name="T25" fmla="*/ 4485 h 10988"/>
              <a:gd name="T26" fmla="*/ 0 w 51"/>
              <a:gd name="T27" fmla="*/ 4077 h 10988"/>
              <a:gd name="T28" fmla="*/ 50 w 51"/>
              <a:gd name="T29" fmla="*/ 4485 h 10988"/>
              <a:gd name="T30" fmla="*/ 0 w 51"/>
              <a:gd name="T31" fmla="*/ 5300 h 10988"/>
              <a:gd name="T32" fmla="*/ 50 w 51"/>
              <a:gd name="T33" fmla="*/ 4893 h 10988"/>
              <a:gd name="T34" fmla="*/ 50 w 51"/>
              <a:gd name="T35" fmla="*/ 6115 h 10988"/>
              <a:gd name="T36" fmla="*/ 0 w 51"/>
              <a:gd name="T37" fmla="*/ 5707 h 10988"/>
              <a:gd name="T38" fmla="*/ 50 w 51"/>
              <a:gd name="T39" fmla="*/ 6115 h 10988"/>
              <a:gd name="T40" fmla="*/ 0 w 51"/>
              <a:gd name="T41" fmla="*/ 6930 h 10988"/>
              <a:gd name="T42" fmla="*/ 50 w 51"/>
              <a:gd name="T43" fmla="*/ 6522 h 10988"/>
              <a:gd name="T44" fmla="*/ 50 w 51"/>
              <a:gd name="T45" fmla="*/ 7745 h 10988"/>
              <a:gd name="T46" fmla="*/ 0 w 51"/>
              <a:gd name="T47" fmla="*/ 7338 h 10988"/>
              <a:gd name="T48" fmla="*/ 50 w 51"/>
              <a:gd name="T49" fmla="*/ 7745 h 10988"/>
              <a:gd name="T50" fmla="*/ 0 w 51"/>
              <a:gd name="T51" fmla="*/ 8561 h 10988"/>
              <a:gd name="T52" fmla="*/ 50 w 51"/>
              <a:gd name="T53" fmla="*/ 8153 h 10988"/>
              <a:gd name="T54" fmla="*/ 50 w 51"/>
              <a:gd name="T55" fmla="*/ 9376 h 10988"/>
              <a:gd name="T56" fmla="*/ 0 w 51"/>
              <a:gd name="T57" fmla="*/ 8968 h 10988"/>
              <a:gd name="T58" fmla="*/ 50 w 51"/>
              <a:gd name="T59" fmla="*/ 9376 h 10988"/>
              <a:gd name="T60" fmla="*/ 0 w 51"/>
              <a:gd name="T61" fmla="*/ 10192 h 10988"/>
              <a:gd name="T62" fmla="*/ 50 w 51"/>
              <a:gd name="T63" fmla="*/ 9784 h 10988"/>
              <a:gd name="T64" fmla="*/ 50 w 51"/>
              <a:gd name="T65" fmla="*/ 10987 h 10988"/>
              <a:gd name="T66" fmla="*/ 0 w 51"/>
              <a:gd name="T67" fmla="*/ 10599 h 10988"/>
              <a:gd name="T68" fmla="*/ 50 w 51"/>
              <a:gd name="T69" fmla="*/ 10987 h 10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" h="10988">
                <a:moveTo>
                  <a:pt x="50" y="408"/>
                </a:moveTo>
                <a:lnTo>
                  <a:pt x="0" y="408"/>
                </a:lnTo>
                <a:lnTo>
                  <a:pt x="0" y="0"/>
                </a:lnTo>
                <a:lnTo>
                  <a:pt x="50" y="0"/>
                </a:lnTo>
                <a:lnTo>
                  <a:pt x="50" y="408"/>
                </a:lnTo>
                <a:close/>
                <a:moveTo>
                  <a:pt x="50" y="1223"/>
                </a:moveTo>
                <a:lnTo>
                  <a:pt x="0" y="1223"/>
                </a:lnTo>
                <a:lnTo>
                  <a:pt x="0" y="816"/>
                </a:lnTo>
                <a:lnTo>
                  <a:pt x="50" y="816"/>
                </a:lnTo>
                <a:lnTo>
                  <a:pt x="50" y="1223"/>
                </a:lnTo>
                <a:close/>
                <a:moveTo>
                  <a:pt x="50" y="2039"/>
                </a:moveTo>
                <a:lnTo>
                  <a:pt x="0" y="2039"/>
                </a:lnTo>
                <a:lnTo>
                  <a:pt x="0" y="1631"/>
                </a:lnTo>
                <a:lnTo>
                  <a:pt x="50" y="1631"/>
                </a:lnTo>
                <a:lnTo>
                  <a:pt x="50" y="2039"/>
                </a:lnTo>
                <a:close/>
                <a:moveTo>
                  <a:pt x="50" y="2854"/>
                </a:moveTo>
                <a:lnTo>
                  <a:pt x="0" y="2854"/>
                </a:lnTo>
                <a:lnTo>
                  <a:pt x="0" y="2447"/>
                </a:lnTo>
                <a:lnTo>
                  <a:pt x="50" y="2447"/>
                </a:lnTo>
                <a:lnTo>
                  <a:pt x="50" y="2854"/>
                </a:lnTo>
                <a:close/>
                <a:moveTo>
                  <a:pt x="50" y="3670"/>
                </a:moveTo>
                <a:lnTo>
                  <a:pt x="0" y="3670"/>
                </a:lnTo>
                <a:lnTo>
                  <a:pt x="0" y="3262"/>
                </a:lnTo>
                <a:lnTo>
                  <a:pt x="50" y="3262"/>
                </a:lnTo>
                <a:lnTo>
                  <a:pt x="50" y="3670"/>
                </a:lnTo>
                <a:close/>
                <a:moveTo>
                  <a:pt x="50" y="4485"/>
                </a:moveTo>
                <a:lnTo>
                  <a:pt x="0" y="4485"/>
                </a:lnTo>
                <a:lnTo>
                  <a:pt x="0" y="4077"/>
                </a:lnTo>
                <a:lnTo>
                  <a:pt x="50" y="4077"/>
                </a:lnTo>
                <a:lnTo>
                  <a:pt x="50" y="4485"/>
                </a:lnTo>
                <a:close/>
                <a:moveTo>
                  <a:pt x="50" y="5300"/>
                </a:moveTo>
                <a:lnTo>
                  <a:pt x="0" y="5300"/>
                </a:lnTo>
                <a:lnTo>
                  <a:pt x="0" y="4893"/>
                </a:lnTo>
                <a:lnTo>
                  <a:pt x="50" y="4893"/>
                </a:lnTo>
                <a:lnTo>
                  <a:pt x="50" y="5300"/>
                </a:lnTo>
                <a:close/>
                <a:moveTo>
                  <a:pt x="50" y="6115"/>
                </a:moveTo>
                <a:lnTo>
                  <a:pt x="0" y="6115"/>
                </a:lnTo>
                <a:lnTo>
                  <a:pt x="0" y="5707"/>
                </a:lnTo>
                <a:lnTo>
                  <a:pt x="50" y="5707"/>
                </a:lnTo>
                <a:lnTo>
                  <a:pt x="50" y="6115"/>
                </a:lnTo>
                <a:close/>
                <a:moveTo>
                  <a:pt x="50" y="6930"/>
                </a:moveTo>
                <a:lnTo>
                  <a:pt x="0" y="6930"/>
                </a:lnTo>
                <a:lnTo>
                  <a:pt x="0" y="6522"/>
                </a:lnTo>
                <a:lnTo>
                  <a:pt x="50" y="6522"/>
                </a:lnTo>
                <a:lnTo>
                  <a:pt x="50" y="6930"/>
                </a:lnTo>
                <a:close/>
                <a:moveTo>
                  <a:pt x="50" y="7745"/>
                </a:moveTo>
                <a:lnTo>
                  <a:pt x="0" y="7745"/>
                </a:lnTo>
                <a:lnTo>
                  <a:pt x="0" y="7338"/>
                </a:lnTo>
                <a:lnTo>
                  <a:pt x="50" y="7338"/>
                </a:lnTo>
                <a:lnTo>
                  <a:pt x="50" y="7745"/>
                </a:lnTo>
                <a:close/>
                <a:moveTo>
                  <a:pt x="50" y="8561"/>
                </a:moveTo>
                <a:lnTo>
                  <a:pt x="0" y="8561"/>
                </a:lnTo>
                <a:lnTo>
                  <a:pt x="0" y="8153"/>
                </a:lnTo>
                <a:lnTo>
                  <a:pt x="50" y="8153"/>
                </a:lnTo>
                <a:lnTo>
                  <a:pt x="50" y="8561"/>
                </a:lnTo>
                <a:close/>
                <a:moveTo>
                  <a:pt x="50" y="9376"/>
                </a:moveTo>
                <a:lnTo>
                  <a:pt x="0" y="9376"/>
                </a:lnTo>
                <a:lnTo>
                  <a:pt x="0" y="8968"/>
                </a:lnTo>
                <a:lnTo>
                  <a:pt x="50" y="8968"/>
                </a:lnTo>
                <a:lnTo>
                  <a:pt x="50" y="9376"/>
                </a:lnTo>
                <a:close/>
                <a:moveTo>
                  <a:pt x="50" y="10192"/>
                </a:moveTo>
                <a:lnTo>
                  <a:pt x="0" y="10192"/>
                </a:lnTo>
                <a:lnTo>
                  <a:pt x="0" y="9784"/>
                </a:lnTo>
                <a:lnTo>
                  <a:pt x="50" y="9784"/>
                </a:lnTo>
                <a:lnTo>
                  <a:pt x="50" y="10192"/>
                </a:lnTo>
                <a:close/>
                <a:moveTo>
                  <a:pt x="50" y="10987"/>
                </a:moveTo>
                <a:lnTo>
                  <a:pt x="0" y="10987"/>
                </a:lnTo>
                <a:lnTo>
                  <a:pt x="0" y="10599"/>
                </a:lnTo>
                <a:lnTo>
                  <a:pt x="50" y="10599"/>
                </a:lnTo>
                <a:lnTo>
                  <a:pt x="50" y="10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0F8375B9-6681-1249-B740-EDD73FEA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914" y="12952"/>
            <a:ext cx="65923" cy="13690096"/>
          </a:xfrm>
          <a:custGeom>
            <a:avLst/>
            <a:gdLst>
              <a:gd name="T0" fmla="*/ 51 w 52"/>
              <a:gd name="T1" fmla="*/ 10987 h 10988"/>
              <a:gd name="T2" fmla="*/ 0 w 52"/>
              <a:gd name="T3" fmla="*/ 10987 h 10988"/>
              <a:gd name="T4" fmla="*/ 0 w 52"/>
              <a:gd name="T5" fmla="*/ 0 h 10988"/>
              <a:gd name="T6" fmla="*/ 51 w 52"/>
              <a:gd name="T7" fmla="*/ 0 h 10988"/>
              <a:gd name="T8" fmla="*/ 51 w 52"/>
              <a:gd name="T9" fmla="*/ 10987 h 10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988">
                <a:moveTo>
                  <a:pt x="51" y="10987"/>
                </a:moveTo>
                <a:lnTo>
                  <a:pt x="0" y="10987"/>
                </a:lnTo>
                <a:lnTo>
                  <a:pt x="0" y="0"/>
                </a:lnTo>
                <a:lnTo>
                  <a:pt x="51" y="0"/>
                </a:lnTo>
                <a:lnTo>
                  <a:pt x="51" y="10987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4C5CB23-F4C1-F649-8916-9AD74C8E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275" y="12952"/>
            <a:ext cx="65923" cy="13690096"/>
          </a:xfrm>
          <a:custGeom>
            <a:avLst/>
            <a:gdLst>
              <a:gd name="T0" fmla="*/ 51 w 52"/>
              <a:gd name="T1" fmla="*/ 10987 h 10988"/>
              <a:gd name="T2" fmla="*/ 0 w 52"/>
              <a:gd name="T3" fmla="*/ 10987 h 10988"/>
              <a:gd name="T4" fmla="*/ 0 w 52"/>
              <a:gd name="T5" fmla="*/ 0 h 10988"/>
              <a:gd name="T6" fmla="*/ 51 w 52"/>
              <a:gd name="T7" fmla="*/ 0 h 10988"/>
              <a:gd name="T8" fmla="*/ 51 w 52"/>
              <a:gd name="T9" fmla="*/ 10987 h 10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0988">
                <a:moveTo>
                  <a:pt x="51" y="10987"/>
                </a:moveTo>
                <a:lnTo>
                  <a:pt x="0" y="10987"/>
                </a:lnTo>
                <a:lnTo>
                  <a:pt x="0" y="0"/>
                </a:lnTo>
                <a:lnTo>
                  <a:pt x="51" y="0"/>
                </a:lnTo>
                <a:lnTo>
                  <a:pt x="51" y="10987"/>
                </a:lnTo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2" name="Freeform 273">
            <a:extLst>
              <a:ext uri="{FF2B5EF4-FFF2-40B4-BE49-F238E27FC236}">
                <a16:creationId xmlns:a16="http://schemas.microsoft.com/office/drawing/2014/main" id="{FBC927BD-C4B0-AD4F-B40C-45E7514C1F5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56248" y="2996615"/>
            <a:ext cx="2395218" cy="2093067"/>
          </a:xfrm>
          <a:custGeom>
            <a:avLst/>
            <a:gdLst>
              <a:gd name="T0" fmla="*/ 298 w 1921"/>
              <a:gd name="T1" fmla="*/ 1380 h 1679"/>
              <a:gd name="T2" fmla="*/ 298 w 1921"/>
              <a:gd name="T3" fmla="*/ 1380 h 1679"/>
              <a:gd name="T4" fmla="*/ 298 w 1921"/>
              <a:gd name="T5" fmla="*/ 299 h 1679"/>
              <a:gd name="T6" fmla="*/ 298 w 1921"/>
              <a:gd name="T7" fmla="*/ 299 h 1679"/>
              <a:gd name="T8" fmla="*/ 1379 w 1921"/>
              <a:gd name="T9" fmla="*/ 299 h 1679"/>
              <a:gd name="T10" fmla="*/ 1920 w 1921"/>
              <a:gd name="T11" fmla="*/ 839 h 1679"/>
              <a:gd name="T12" fmla="*/ 1379 w 1921"/>
              <a:gd name="T13" fmla="*/ 1380 h 1679"/>
              <a:gd name="T14" fmla="*/ 1379 w 1921"/>
              <a:gd name="T15" fmla="*/ 1380 h 1679"/>
              <a:gd name="T16" fmla="*/ 298 w 1921"/>
              <a:gd name="T17" fmla="*/ 1380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80"/>
                </a:moveTo>
                <a:lnTo>
                  <a:pt x="298" y="1380"/>
                </a:lnTo>
                <a:cubicBezTo>
                  <a:pt x="0" y="1082"/>
                  <a:pt x="0" y="597"/>
                  <a:pt x="298" y="299"/>
                </a:cubicBezTo>
                <a:lnTo>
                  <a:pt x="298" y="299"/>
                </a:lnTo>
                <a:cubicBezTo>
                  <a:pt x="596" y="0"/>
                  <a:pt x="1081" y="0"/>
                  <a:pt x="1379" y="299"/>
                </a:cubicBezTo>
                <a:lnTo>
                  <a:pt x="1920" y="839"/>
                </a:lnTo>
                <a:lnTo>
                  <a:pt x="1379" y="1380"/>
                </a:lnTo>
                <a:lnTo>
                  <a:pt x="1379" y="1380"/>
                </a:lnTo>
                <a:cubicBezTo>
                  <a:pt x="1081" y="1678"/>
                  <a:pt x="596" y="1678"/>
                  <a:pt x="298" y="1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3" name="Freeform 276">
            <a:extLst>
              <a:ext uri="{FF2B5EF4-FFF2-40B4-BE49-F238E27FC236}">
                <a16:creationId xmlns:a16="http://schemas.microsoft.com/office/drawing/2014/main" id="{DC63F20F-BA73-A64F-9D9C-5EBA9F4E8D6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56248" y="5618052"/>
            <a:ext cx="2395218" cy="2093067"/>
          </a:xfrm>
          <a:custGeom>
            <a:avLst/>
            <a:gdLst>
              <a:gd name="T0" fmla="*/ 298 w 1921"/>
              <a:gd name="T1" fmla="*/ 1380 h 1679"/>
              <a:gd name="T2" fmla="*/ 298 w 1921"/>
              <a:gd name="T3" fmla="*/ 1380 h 1679"/>
              <a:gd name="T4" fmla="*/ 298 w 1921"/>
              <a:gd name="T5" fmla="*/ 299 h 1679"/>
              <a:gd name="T6" fmla="*/ 298 w 1921"/>
              <a:gd name="T7" fmla="*/ 299 h 1679"/>
              <a:gd name="T8" fmla="*/ 1379 w 1921"/>
              <a:gd name="T9" fmla="*/ 299 h 1679"/>
              <a:gd name="T10" fmla="*/ 1920 w 1921"/>
              <a:gd name="T11" fmla="*/ 839 h 1679"/>
              <a:gd name="T12" fmla="*/ 1379 w 1921"/>
              <a:gd name="T13" fmla="*/ 1380 h 1679"/>
              <a:gd name="T14" fmla="*/ 1379 w 1921"/>
              <a:gd name="T15" fmla="*/ 1380 h 1679"/>
              <a:gd name="T16" fmla="*/ 298 w 1921"/>
              <a:gd name="T17" fmla="*/ 1380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80"/>
                </a:moveTo>
                <a:lnTo>
                  <a:pt x="298" y="1380"/>
                </a:lnTo>
                <a:cubicBezTo>
                  <a:pt x="0" y="1082"/>
                  <a:pt x="0" y="598"/>
                  <a:pt x="298" y="299"/>
                </a:cubicBezTo>
                <a:lnTo>
                  <a:pt x="298" y="299"/>
                </a:lnTo>
                <a:cubicBezTo>
                  <a:pt x="596" y="0"/>
                  <a:pt x="1081" y="0"/>
                  <a:pt x="1379" y="299"/>
                </a:cubicBezTo>
                <a:lnTo>
                  <a:pt x="1920" y="839"/>
                </a:lnTo>
                <a:lnTo>
                  <a:pt x="1379" y="1380"/>
                </a:lnTo>
                <a:lnTo>
                  <a:pt x="1379" y="1380"/>
                </a:lnTo>
                <a:cubicBezTo>
                  <a:pt x="1081" y="1678"/>
                  <a:pt x="596" y="1678"/>
                  <a:pt x="298" y="13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4" name="Freeform 279">
            <a:extLst>
              <a:ext uri="{FF2B5EF4-FFF2-40B4-BE49-F238E27FC236}">
                <a16:creationId xmlns:a16="http://schemas.microsoft.com/office/drawing/2014/main" id="{6AEF9DA8-81B1-6C4E-A361-76CA6C8E20B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56248" y="8239489"/>
            <a:ext cx="2395218" cy="2093070"/>
          </a:xfrm>
          <a:custGeom>
            <a:avLst/>
            <a:gdLst>
              <a:gd name="T0" fmla="*/ 298 w 1921"/>
              <a:gd name="T1" fmla="*/ 1379 h 1679"/>
              <a:gd name="T2" fmla="*/ 298 w 1921"/>
              <a:gd name="T3" fmla="*/ 1379 h 1679"/>
              <a:gd name="T4" fmla="*/ 298 w 1921"/>
              <a:gd name="T5" fmla="*/ 298 h 1679"/>
              <a:gd name="T6" fmla="*/ 298 w 1921"/>
              <a:gd name="T7" fmla="*/ 298 h 1679"/>
              <a:gd name="T8" fmla="*/ 1379 w 1921"/>
              <a:gd name="T9" fmla="*/ 298 h 1679"/>
              <a:gd name="T10" fmla="*/ 1920 w 1921"/>
              <a:gd name="T11" fmla="*/ 839 h 1679"/>
              <a:gd name="T12" fmla="*/ 1379 w 1921"/>
              <a:gd name="T13" fmla="*/ 1379 h 1679"/>
              <a:gd name="T14" fmla="*/ 1379 w 1921"/>
              <a:gd name="T15" fmla="*/ 1379 h 1679"/>
              <a:gd name="T16" fmla="*/ 298 w 1921"/>
              <a:gd name="T17" fmla="*/ 1379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79"/>
                </a:moveTo>
                <a:lnTo>
                  <a:pt x="298" y="1379"/>
                </a:lnTo>
                <a:cubicBezTo>
                  <a:pt x="0" y="1080"/>
                  <a:pt x="0" y="597"/>
                  <a:pt x="298" y="298"/>
                </a:cubicBezTo>
                <a:lnTo>
                  <a:pt x="298" y="298"/>
                </a:lnTo>
                <a:cubicBezTo>
                  <a:pt x="596" y="0"/>
                  <a:pt x="1081" y="0"/>
                  <a:pt x="1379" y="298"/>
                </a:cubicBezTo>
                <a:lnTo>
                  <a:pt x="1920" y="839"/>
                </a:lnTo>
                <a:lnTo>
                  <a:pt x="1379" y="1379"/>
                </a:lnTo>
                <a:lnTo>
                  <a:pt x="1379" y="1379"/>
                </a:lnTo>
                <a:cubicBezTo>
                  <a:pt x="1081" y="1678"/>
                  <a:pt x="596" y="1678"/>
                  <a:pt x="298" y="13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5" name="Freeform 282">
            <a:extLst>
              <a:ext uri="{FF2B5EF4-FFF2-40B4-BE49-F238E27FC236}">
                <a16:creationId xmlns:a16="http://schemas.microsoft.com/office/drawing/2014/main" id="{3EDCF955-92E3-6146-989E-84A2C85F5D6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56248" y="10860930"/>
            <a:ext cx="2395218" cy="2093070"/>
          </a:xfrm>
          <a:custGeom>
            <a:avLst/>
            <a:gdLst>
              <a:gd name="T0" fmla="*/ 298 w 1921"/>
              <a:gd name="T1" fmla="*/ 1379 h 1679"/>
              <a:gd name="T2" fmla="*/ 298 w 1921"/>
              <a:gd name="T3" fmla="*/ 1379 h 1679"/>
              <a:gd name="T4" fmla="*/ 298 w 1921"/>
              <a:gd name="T5" fmla="*/ 298 h 1679"/>
              <a:gd name="T6" fmla="*/ 298 w 1921"/>
              <a:gd name="T7" fmla="*/ 298 h 1679"/>
              <a:gd name="T8" fmla="*/ 1379 w 1921"/>
              <a:gd name="T9" fmla="*/ 298 h 1679"/>
              <a:gd name="T10" fmla="*/ 1920 w 1921"/>
              <a:gd name="T11" fmla="*/ 839 h 1679"/>
              <a:gd name="T12" fmla="*/ 1379 w 1921"/>
              <a:gd name="T13" fmla="*/ 1379 h 1679"/>
              <a:gd name="T14" fmla="*/ 1379 w 1921"/>
              <a:gd name="T15" fmla="*/ 1379 h 1679"/>
              <a:gd name="T16" fmla="*/ 298 w 1921"/>
              <a:gd name="T17" fmla="*/ 1379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1" h="1679">
                <a:moveTo>
                  <a:pt x="298" y="1379"/>
                </a:moveTo>
                <a:lnTo>
                  <a:pt x="298" y="1379"/>
                </a:lnTo>
                <a:cubicBezTo>
                  <a:pt x="0" y="1081"/>
                  <a:pt x="0" y="596"/>
                  <a:pt x="298" y="298"/>
                </a:cubicBezTo>
                <a:lnTo>
                  <a:pt x="298" y="298"/>
                </a:lnTo>
                <a:cubicBezTo>
                  <a:pt x="596" y="0"/>
                  <a:pt x="1081" y="0"/>
                  <a:pt x="1379" y="298"/>
                </a:cubicBezTo>
                <a:lnTo>
                  <a:pt x="1920" y="839"/>
                </a:lnTo>
                <a:lnTo>
                  <a:pt x="1379" y="1379"/>
                </a:lnTo>
                <a:lnTo>
                  <a:pt x="1379" y="1379"/>
                </a:lnTo>
                <a:cubicBezTo>
                  <a:pt x="1081" y="1678"/>
                  <a:pt x="596" y="1678"/>
                  <a:pt x="298" y="13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39283D-23BD-B44D-AB82-660996A4DA61}"/>
              </a:ext>
            </a:extLst>
          </p:cNvPr>
          <p:cNvSpPr txBox="1">
            <a:spLocks/>
          </p:cNvSpPr>
          <p:nvPr/>
        </p:nvSpPr>
        <p:spPr>
          <a:xfrm>
            <a:off x="11365639" y="3862446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40D48-4B7D-0A4F-AFDA-354432403339}"/>
              </a:ext>
            </a:extLst>
          </p:cNvPr>
          <p:cNvSpPr txBox="1"/>
          <p:nvPr/>
        </p:nvSpPr>
        <p:spPr>
          <a:xfrm>
            <a:off x="11365640" y="328051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71CAD6D-4488-6749-BE5B-1F0CA351297F}"/>
              </a:ext>
            </a:extLst>
          </p:cNvPr>
          <p:cNvSpPr txBox="1">
            <a:spLocks/>
          </p:cNvSpPr>
          <p:nvPr/>
        </p:nvSpPr>
        <p:spPr>
          <a:xfrm>
            <a:off x="11365639" y="6483884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F84FEB-0E50-C748-87E8-3D27740F4F12}"/>
              </a:ext>
            </a:extLst>
          </p:cNvPr>
          <p:cNvSpPr txBox="1"/>
          <p:nvPr/>
        </p:nvSpPr>
        <p:spPr>
          <a:xfrm>
            <a:off x="11365640" y="590195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8FA053D-5674-EE48-ACDE-B2BBE91C8F21}"/>
              </a:ext>
            </a:extLst>
          </p:cNvPr>
          <p:cNvSpPr txBox="1">
            <a:spLocks/>
          </p:cNvSpPr>
          <p:nvPr/>
        </p:nvSpPr>
        <p:spPr>
          <a:xfrm>
            <a:off x="11365639" y="9105322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4F0E1-C60C-DA4A-B7F7-A27176326A80}"/>
              </a:ext>
            </a:extLst>
          </p:cNvPr>
          <p:cNvSpPr txBox="1"/>
          <p:nvPr/>
        </p:nvSpPr>
        <p:spPr>
          <a:xfrm>
            <a:off x="11365640" y="8523391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BBAEB497-DF2E-A64E-B70A-22932DD8BD02}"/>
              </a:ext>
            </a:extLst>
          </p:cNvPr>
          <p:cNvSpPr txBox="1">
            <a:spLocks/>
          </p:cNvSpPr>
          <p:nvPr/>
        </p:nvSpPr>
        <p:spPr>
          <a:xfrm>
            <a:off x="11365639" y="11726763"/>
            <a:ext cx="77937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ACA952-771A-474E-B59E-3D7F4A864923}"/>
              </a:ext>
            </a:extLst>
          </p:cNvPr>
          <p:cNvSpPr txBox="1"/>
          <p:nvPr/>
        </p:nvSpPr>
        <p:spPr>
          <a:xfrm>
            <a:off x="11365640" y="1114483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DA8B689C-A9D2-6143-A053-422CD0DC2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3299" y="3608062"/>
            <a:ext cx="656536" cy="870172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932">
            <a:extLst>
              <a:ext uri="{FF2B5EF4-FFF2-40B4-BE49-F238E27FC236}">
                <a16:creationId xmlns:a16="http://schemas.microsoft.com/office/drawing/2014/main" id="{DBD9476D-2B37-5148-A176-674984BB6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17783" y="6229500"/>
            <a:ext cx="867568" cy="870172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94102E24-0C37-A248-B5FC-1B54E074A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16481" y="8850938"/>
            <a:ext cx="870172" cy="870172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933">
            <a:extLst>
              <a:ext uri="{FF2B5EF4-FFF2-40B4-BE49-F238E27FC236}">
                <a16:creationId xmlns:a16="http://schemas.microsoft.com/office/drawing/2014/main" id="{65DD2D89-20BF-534F-8A96-F39D8779BE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16481" y="11501038"/>
            <a:ext cx="870172" cy="812854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DC635-7979-3D45-BC35-25E11CEC265E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DCD10-5D8E-0146-9072-316902C019A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8D143B3-C223-EA46-ADD4-6125315B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1" y="2641360"/>
            <a:ext cx="24379435" cy="7647991"/>
          </a:xfrm>
          <a:custGeom>
            <a:avLst/>
            <a:gdLst>
              <a:gd name="connsiteX0" fmla="*/ 7044965 w 7044965"/>
              <a:gd name="connsiteY0" fmla="*/ 0 h 2210053"/>
              <a:gd name="connsiteX1" fmla="*/ 7044965 w 7044965"/>
              <a:gd name="connsiteY1" fmla="*/ 778480 h 2210053"/>
              <a:gd name="connsiteX2" fmla="*/ 5774274 w 7044965"/>
              <a:gd name="connsiteY2" fmla="*/ 2049354 h 2210053"/>
              <a:gd name="connsiteX3" fmla="*/ 4998153 w 7044965"/>
              <a:gd name="connsiteY3" fmla="*/ 2049354 h 2210053"/>
              <a:gd name="connsiteX4" fmla="*/ 4997073 w 7044965"/>
              <a:gd name="connsiteY4" fmla="*/ 2050434 h 2210053"/>
              <a:gd name="connsiteX5" fmla="*/ 4556096 w 7044965"/>
              <a:gd name="connsiteY5" fmla="*/ 1609298 h 2210053"/>
              <a:gd name="connsiteX6" fmla="*/ 4348386 w 7044965"/>
              <a:gd name="connsiteY6" fmla="*/ 1609298 h 2210053"/>
              <a:gd name="connsiteX7" fmla="*/ 3908489 w 7044965"/>
              <a:gd name="connsiteY7" fmla="*/ 2049354 h 2210053"/>
              <a:gd name="connsiteX8" fmla="*/ 3132728 w 7044965"/>
              <a:gd name="connsiteY8" fmla="*/ 2049354 h 2210053"/>
              <a:gd name="connsiteX9" fmla="*/ 2691390 w 7044965"/>
              <a:gd name="connsiteY9" fmla="*/ 1608218 h 2210053"/>
              <a:gd name="connsiteX10" fmla="*/ 2484041 w 7044965"/>
              <a:gd name="connsiteY10" fmla="*/ 1608218 h 2210053"/>
              <a:gd name="connsiteX11" fmla="*/ 2044143 w 7044965"/>
              <a:gd name="connsiteY11" fmla="*/ 2048274 h 2210053"/>
              <a:gd name="connsiteX12" fmla="*/ 1266223 w 7044965"/>
              <a:gd name="connsiteY12" fmla="*/ 2048274 h 2210053"/>
              <a:gd name="connsiteX13" fmla="*/ 1266582 w 7044965"/>
              <a:gd name="connsiteY13" fmla="*/ 2047553 h 2210053"/>
              <a:gd name="connsiteX14" fmla="*/ 0 w 7044965"/>
              <a:gd name="connsiteY14" fmla="*/ 781062 h 2210053"/>
              <a:gd name="connsiteX15" fmla="*/ 0 w 7044965"/>
              <a:gd name="connsiteY15" fmla="*/ 1952 h 2210053"/>
              <a:gd name="connsiteX16" fmla="*/ 1552048 w 7044965"/>
              <a:gd name="connsiteY16" fmla="*/ 1554201 h 2210053"/>
              <a:gd name="connsiteX17" fmla="*/ 1759757 w 7044965"/>
              <a:gd name="connsiteY17" fmla="*/ 1554201 h 2210053"/>
              <a:gd name="connsiteX18" fmla="*/ 2199655 w 7044965"/>
              <a:gd name="connsiteY18" fmla="*/ 1114505 h 2210053"/>
              <a:gd name="connsiteX19" fmla="*/ 2200735 w 7044965"/>
              <a:gd name="connsiteY19" fmla="*/ 1115226 h 2210053"/>
              <a:gd name="connsiteX20" fmla="*/ 2977216 w 7044965"/>
              <a:gd name="connsiteY20" fmla="*/ 1115226 h 2210053"/>
              <a:gd name="connsiteX21" fmla="*/ 3417113 w 7044965"/>
              <a:gd name="connsiteY21" fmla="*/ 1555281 h 2210053"/>
              <a:gd name="connsiteX22" fmla="*/ 3624103 w 7044965"/>
              <a:gd name="connsiteY22" fmla="*/ 1555281 h 2210053"/>
              <a:gd name="connsiteX23" fmla="*/ 4064001 w 7044965"/>
              <a:gd name="connsiteY23" fmla="*/ 1115226 h 2210053"/>
              <a:gd name="connsiteX24" fmla="*/ 4064361 w 7044965"/>
              <a:gd name="connsiteY24" fmla="*/ 1115226 h 2210053"/>
              <a:gd name="connsiteX25" fmla="*/ 4840841 w 7044965"/>
              <a:gd name="connsiteY25" fmla="*/ 1115226 h 2210053"/>
              <a:gd name="connsiteX26" fmla="*/ 5281459 w 7044965"/>
              <a:gd name="connsiteY26" fmla="*/ 1556002 h 2210053"/>
              <a:gd name="connsiteX27" fmla="*/ 5488809 w 7044965"/>
              <a:gd name="connsiteY27" fmla="*/ 1556002 h 221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44965" h="2210053">
                <a:moveTo>
                  <a:pt x="7044965" y="0"/>
                </a:moveTo>
                <a:lnTo>
                  <a:pt x="7044965" y="778480"/>
                </a:lnTo>
                <a:lnTo>
                  <a:pt x="5774274" y="2049354"/>
                </a:lnTo>
                <a:cubicBezTo>
                  <a:pt x="5560085" y="2263620"/>
                  <a:pt x="5212703" y="2263620"/>
                  <a:pt x="4998153" y="2049354"/>
                </a:cubicBezTo>
                <a:lnTo>
                  <a:pt x="4997073" y="2050434"/>
                </a:lnTo>
                <a:lnTo>
                  <a:pt x="4556096" y="1609298"/>
                </a:lnTo>
                <a:cubicBezTo>
                  <a:pt x="4498499" y="1552040"/>
                  <a:pt x="4405623" y="1552040"/>
                  <a:pt x="4348386" y="1609298"/>
                </a:cubicBezTo>
                <a:lnTo>
                  <a:pt x="3908489" y="2049354"/>
                </a:lnTo>
                <a:cubicBezTo>
                  <a:pt x="3694659" y="2263620"/>
                  <a:pt x="3347277" y="2263620"/>
                  <a:pt x="3132728" y="2049354"/>
                </a:cubicBezTo>
                <a:lnTo>
                  <a:pt x="2691390" y="1608218"/>
                </a:lnTo>
                <a:cubicBezTo>
                  <a:pt x="2634513" y="1550960"/>
                  <a:pt x="2541278" y="1550960"/>
                  <a:pt x="2484041" y="1608218"/>
                </a:cubicBezTo>
                <a:lnTo>
                  <a:pt x="2044143" y="2048274"/>
                </a:lnTo>
                <a:cubicBezTo>
                  <a:pt x="1829234" y="2263260"/>
                  <a:pt x="1481132" y="2263260"/>
                  <a:pt x="1266223" y="2048274"/>
                </a:cubicBezTo>
                <a:lnTo>
                  <a:pt x="1266582" y="2047553"/>
                </a:lnTo>
                <a:lnTo>
                  <a:pt x="0" y="781062"/>
                </a:lnTo>
                <a:lnTo>
                  <a:pt x="0" y="1952"/>
                </a:lnTo>
                <a:lnTo>
                  <a:pt x="1552048" y="1554201"/>
                </a:lnTo>
                <a:cubicBezTo>
                  <a:pt x="1609285" y="1611819"/>
                  <a:pt x="1702160" y="1611819"/>
                  <a:pt x="1759757" y="1554201"/>
                </a:cubicBezTo>
                <a:lnTo>
                  <a:pt x="2199655" y="1114505"/>
                </a:lnTo>
                <a:lnTo>
                  <a:pt x="2200735" y="1115226"/>
                </a:lnTo>
                <a:cubicBezTo>
                  <a:pt x="2414924" y="900960"/>
                  <a:pt x="2762667" y="900960"/>
                  <a:pt x="2977216" y="1115226"/>
                </a:cubicBezTo>
                <a:lnTo>
                  <a:pt x="3417113" y="1555281"/>
                </a:lnTo>
                <a:cubicBezTo>
                  <a:pt x="3474351" y="1612899"/>
                  <a:pt x="3566866" y="1612899"/>
                  <a:pt x="3624103" y="1555281"/>
                </a:cubicBezTo>
                <a:lnTo>
                  <a:pt x="4064001" y="1115226"/>
                </a:lnTo>
                <a:lnTo>
                  <a:pt x="4064361" y="1115226"/>
                </a:lnTo>
                <a:cubicBezTo>
                  <a:pt x="4278910" y="900960"/>
                  <a:pt x="4626292" y="900960"/>
                  <a:pt x="4840841" y="1115226"/>
                </a:cubicBezTo>
                <a:lnTo>
                  <a:pt x="5281459" y="1556002"/>
                </a:lnTo>
                <a:cubicBezTo>
                  <a:pt x="5338696" y="1613619"/>
                  <a:pt x="5431571" y="1613619"/>
                  <a:pt x="5488809" y="15560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A4CEEA5-9FA4-EB42-915F-F785BE06A30A}"/>
              </a:ext>
            </a:extLst>
          </p:cNvPr>
          <p:cNvSpPr/>
          <p:nvPr/>
        </p:nvSpPr>
        <p:spPr>
          <a:xfrm>
            <a:off x="1" y="4030894"/>
            <a:ext cx="24376002" cy="5255210"/>
          </a:xfrm>
          <a:custGeom>
            <a:avLst/>
            <a:gdLst>
              <a:gd name="connsiteX0" fmla="*/ 0 w 24375979"/>
              <a:gd name="connsiteY0" fmla="*/ 0 h 5436788"/>
              <a:gd name="connsiteX1" fmla="*/ 5029200 w 24375979"/>
              <a:gd name="connsiteY1" fmla="*/ 5005137 h 5436788"/>
              <a:gd name="connsiteX2" fmla="*/ 6424863 w 24375979"/>
              <a:gd name="connsiteY2" fmla="*/ 4957011 h 5436788"/>
              <a:gd name="connsiteX3" fmla="*/ 8446168 w 24375979"/>
              <a:gd name="connsiteY3" fmla="*/ 3104148 h 5436788"/>
              <a:gd name="connsiteX4" fmla="*/ 9745579 w 24375979"/>
              <a:gd name="connsiteY4" fmla="*/ 3152274 h 5436788"/>
              <a:gd name="connsiteX5" fmla="*/ 11430000 w 24375979"/>
              <a:gd name="connsiteY5" fmla="*/ 5005137 h 5436788"/>
              <a:gd name="connsiteX6" fmla="*/ 12753474 w 24375979"/>
              <a:gd name="connsiteY6" fmla="*/ 5053264 h 5436788"/>
              <a:gd name="connsiteX7" fmla="*/ 14943221 w 24375979"/>
              <a:gd name="connsiteY7" fmla="*/ 2959769 h 5436788"/>
              <a:gd name="connsiteX8" fmla="*/ 16194505 w 24375979"/>
              <a:gd name="connsiteY8" fmla="*/ 3200400 h 5436788"/>
              <a:gd name="connsiteX9" fmla="*/ 17975179 w 24375979"/>
              <a:gd name="connsiteY9" fmla="*/ 5029200 h 5436788"/>
              <a:gd name="connsiteX10" fmla="*/ 19370842 w 24375979"/>
              <a:gd name="connsiteY10" fmla="*/ 4908885 h 5436788"/>
              <a:gd name="connsiteX11" fmla="*/ 24375979 w 24375979"/>
              <a:gd name="connsiteY11" fmla="*/ 24064 h 5436788"/>
              <a:gd name="connsiteX0" fmla="*/ 0 w 24375979"/>
              <a:gd name="connsiteY0" fmla="*/ 0 h 5406048"/>
              <a:gd name="connsiteX1" fmla="*/ 5018314 w 24375979"/>
              <a:gd name="connsiteY1" fmla="*/ 4961595 h 5406048"/>
              <a:gd name="connsiteX2" fmla="*/ 6424863 w 24375979"/>
              <a:gd name="connsiteY2" fmla="*/ 4957011 h 5406048"/>
              <a:gd name="connsiteX3" fmla="*/ 8446168 w 24375979"/>
              <a:gd name="connsiteY3" fmla="*/ 3104148 h 5406048"/>
              <a:gd name="connsiteX4" fmla="*/ 9745579 w 24375979"/>
              <a:gd name="connsiteY4" fmla="*/ 3152274 h 5406048"/>
              <a:gd name="connsiteX5" fmla="*/ 11430000 w 24375979"/>
              <a:gd name="connsiteY5" fmla="*/ 5005137 h 5406048"/>
              <a:gd name="connsiteX6" fmla="*/ 12753474 w 24375979"/>
              <a:gd name="connsiteY6" fmla="*/ 5053264 h 5406048"/>
              <a:gd name="connsiteX7" fmla="*/ 14943221 w 24375979"/>
              <a:gd name="connsiteY7" fmla="*/ 2959769 h 5406048"/>
              <a:gd name="connsiteX8" fmla="*/ 16194505 w 24375979"/>
              <a:gd name="connsiteY8" fmla="*/ 3200400 h 5406048"/>
              <a:gd name="connsiteX9" fmla="*/ 17975179 w 24375979"/>
              <a:gd name="connsiteY9" fmla="*/ 5029200 h 5406048"/>
              <a:gd name="connsiteX10" fmla="*/ 19370842 w 24375979"/>
              <a:gd name="connsiteY10" fmla="*/ 4908885 h 5406048"/>
              <a:gd name="connsiteX11" fmla="*/ 24375979 w 24375979"/>
              <a:gd name="connsiteY11" fmla="*/ 24064 h 5406048"/>
              <a:gd name="connsiteX0" fmla="*/ 0 w 24375979"/>
              <a:gd name="connsiteY0" fmla="*/ 0 h 5420059"/>
              <a:gd name="connsiteX1" fmla="*/ 5018314 w 24375979"/>
              <a:gd name="connsiteY1" fmla="*/ 4961595 h 5420059"/>
              <a:gd name="connsiteX2" fmla="*/ 6501063 w 24375979"/>
              <a:gd name="connsiteY2" fmla="*/ 4989668 h 5420059"/>
              <a:gd name="connsiteX3" fmla="*/ 8446168 w 24375979"/>
              <a:gd name="connsiteY3" fmla="*/ 3104148 h 5420059"/>
              <a:gd name="connsiteX4" fmla="*/ 9745579 w 24375979"/>
              <a:gd name="connsiteY4" fmla="*/ 3152274 h 5420059"/>
              <a:gd name="connsiteX5" fmla="*/ 11430000 w 24375979"/>
              <a:gd name="connsiteY5" fmla="*/ 5005137 h 5420059"/>
              <a:gd name="connsiteX6" fmla="*/ 12753474 w 24375979"/>
              <a:gd name="connsiteY6" fmla="*/ 5053264 h 5420059"/>
              <a:gd name="connsiteX7" fmla="*/ 14943221 w 24375979"/>
              <a:gd name="connsiteY7" fmla="*/ 2959769 h 5420059"/>
              <a:gd name="connsiteX8" fmla="*/ 16194505 w 24375979"/>
              <a:gd name="connsiteY8" fmla="*/ 3200400 h 5420059"/>
              <a:gd name="connsiteX9" fmla="*/ 17975179 w 24375979"/>
              <a:gd name="connsiteY9" fmla="*/ 5029200 h 5420059"/>
              <a:gd name="connsiteX10" fmla="*/ 19370842 w 24375979"/>
              <a:gd name="connsiteY10" fmla="*/ 4908885 h 5420059"/>
              <a:gd name="connsiteX11" fmla="*/ 24375979 w 24375979"/>
              <a:gd name="connsiteY11" fmla="*/ 24064 h 5420059"/>
              <a:gd name="connsiteX0" fmla="*/ 0 w 24375979"/>
              <a:gd name="connsiteY0" fmla="*/ 0 h 5457047"/>
              <a:gd name="connsiteX1" fmla="*/ 5018314 w 24375979"/>
              <a:gd name="connsiteY1" fmla="*/ 4961595 h 5457047"/>
              <a:gd name="connsiteX2" fmla="*/ 6501063 w 24375979"/>
              <a:gd name="connsiteY2" fmla="*/ 4989668 h 5457047"/>
              <a:gd name="connsiteX3" fmla="*/ 8446168 w 24375979"/>
              <a:gd name="connsiteY3" fmla="*/ 3104148 h 5457047"/>
              <a:gd name="connsiteX4" fmla="*/ 9745579 w 24375979"/>
              <a:gd name="connsiteY4" fmla="*/ 3152274 h 5457047"/>
              <a:gd name="connsiteX5" fmla="*/ 11430000 w 24375979"/>
              <a:gd name="connsiteY5" fmla="*/ 5005137 h 5457047"/>
              <a:gd name="connsiteX6" fmla="*/ 12753474 w 24375979"/>
              <a:gd name="connsiteY6" fmla="*/ 5053264 h 5457047"/>
              <a:gd name="connsiteX7" fmla="*/ 14943221 w 24375979"/>
              <a:gd name="connsiteY7" fmla="*/ 2959769 h 5457047"/>
              <a:gd name="connsiteX8" fmla="*/ 16194505 w 24375979"/>
              <a:gd name="connsiteY8" fmla="*/ 3200400 h 5457047"/>
              <a:gd name="connsiteX9" fmla="*/ 17975179 w 24375979"/>
              <a:gd name="connsiteY9" fmla="*/ 5029200 h 5457047"/>
              <a:gd name="connsiteX10" fmla="*/ 19370842 w 24375979"/>
              <a:gd name="connsiteY10" fmla="*/ 4908885 h 5457047"/>
              <a:gd name="connsiteX11" fmla="*/ 24375979 w 24375979"/>
              <a:gd name="connsiteY11" fmla="*/ 24064 h 5457047"/>
              <a:gd name="connsiteX0" fmla="*/ 0 w 24375979"/>
              <a:gd name="connsiteY0" fmla="*/ 0 h 5396222"/>
              <a:gd name="connsiteX1" fmla="*/ 5018314 w 24375979"/>
              <a:gd name="connsiteY1" fmla="*/ 4961595 h 5396222"/>
              <a:gd name="connsiteX2" fmla="*/ 6501063 w 24375979"/>
              <a:gd name="connsiteY2" fmla="*/ 4989668 h 5396222"/>
              <a:gd name="connsiteX3" fmla="*/ 8446168 w 24375979"/>
              <a:gd name="connsiteY3" fmla="*/ 3104148 h 5396222"/>
              <a:gd name="connsiteX4" fmla="*/ 9745579 w 24375979"/>
              <a:gd name="connsiteY4" fmla="*/ 3152274 h 5396222"/>
              <a:gd name="connsiteX5" fmla="*/ 11430000 w 24375979"/>
              <a:gd name="connsiteY5" fmla="*/ 5005137 h 5396222"/>
              <a:gd name="connsiteX6" fmla="*/ 12753474 w 24375979"/>
              <a:gd name="connsiteY6" fmla="*/ 5053264 h 5396222"/>
              <a:gd name="connsiteX7" fmla="*/ 14943221 w 24375979"/>
              <a:gd name="connsiteY7" fmla="*/ 2959769 h 5396222"/>
              <a:gd name="connsiteX8" fmla="*/ 16194505 w 24375979"/>
              <a:gd name="connsiteY8" fmla="*/ 3200400 h 5396222"/>
              <a:gd name="connsiteX9" fmla="*/ 17975179 w 24375979"/>
              <a:gd name="connsiteY9" fmla="*/ 5029200 h 5396222"/>
              <a:gd name="connsiteX10" fmla="*/ 19370842 w 24375979"/>
              <a:gd name="connsiteY10" fmla="*/ 4908885 h 5396222"/>
              <a:gd name="connsiteX11" fmla="*/ 24375979 w 24375979"/>
              <a:gd name="connsiteY11" fmla="*/ 24064 h 5396222"/>
              <a:gd name="connsiteX0" fmla="*/ 0 w 24375979"/>
              <a:gd name="connsiteY0" fmla="*/ 0 h 5396222"/>
              <a:gd name="connsiteX1" fmla="*/ 5018314 w 24375979"/>
              <a:gd name="connsiteY1" fmla="*/ 4961595 h 5396222"/>
              <a:gd name="connsiteX2" fmla="*/ 6501063 w 24375979"/>
              <a:gd name="connsiteY2" fmla="*/ 4989668 h 5396222"/>
              <a:gd name="connsiteX3" fmla="*/ 8446168 w 24375979"/>
              <a:gd name="connsiteY3" fmla="*/ 3104148 h 5396222"/>
              <a:gd name="connsiteX4" fmla="*/ 9745579 w 24375979"/>
              <a:gd name="connsiteY4" fmla="*/ 3152274 h 5396222"/>
              <a:gd name="connsiteX5" fmla="*/ 11430000 w 24375979"/>
              <a:gd name="connsiteY5" fmla="*/ 5005137 h 5396222"/>
              <a:gd name="connsiteX6" fmla="*/ 12873217 w 24375979"/>
              <a:gd name="connsiteY6" fmla="*/ 4977064 h 5396222"/>
              <a:gd name="connsiteX7" fmla="*/ 14943221 w 24375979"/>
              <a:gd name="connsiteY7" fmla="*/ 2959769 h 5396222"/>
              <a:gd name="connsiteX8" fmla="*/ 16194505 w 24375979"/>
              <a:gd name="connsiteY8" fmla="*/ 3200400 h 5396222"/>
              <a:gd name="connsiteX9" fmla="*/ 17975179 w 24375979"/>
              <a:gd name="connsiteY9" fmla="*/ 5029200 h 5396222"/>
              <a:gd name="connsiteX10" fmla="*/ 19370842 w 24375979"/>
              <a:gd name="connsiteY10" fmla="*/ 4908885 h 5396222"/>
              <a:gd name="connsiteX11" fmla="*/ 24375979 w 24375979"/>
              <a:gd name="connsiteY11" fmla="*/ 24064 h 5396222"/>
              <a:gd name="connsiteX0" fmla="*/ 0 w 24375979"/>
              <a:gd name="connsiteY0" fmla="*/ 0 h 5396222"/>
              <a:gd name="connsiteX1" fmla="*/ 5018314 w 24375979"/>
              <a:gd name="connsiteY1" fmla="*/ 4961595 h 5396222"/>
              <a:gd name="connsiteX2" fmla="*/ 6501063 w 24375979"/>
              <a:gd name="connsiteY2" fmla="*/ 4989668 h 5396222"/>
              <a:gd name="connsiteX3" fmla="*/ 8446168 w 24375979"/>
              <a:gd name="connsiteY3" fmla="*/ 3104148 h 5396222"/>
              <a:gd name="connsiteX4" fmla="*/ 9745579 w 24375979"/>
              <a:gd name="connsiteY4" fmla="*/ 3152274 h 5396222"/>
              <a:gd name="connsiteX5" fmla="*/ 11408228 w 24375979"/>
              <a:gd name="connsiteY5" fmla="*/ 4950708 h 5396222"/>
              <a:gd name="connsiteX6" fmla="*/ 12873217 w 24375979"/>
              <a:gd name="connsiteY6" fmla="*/ 4977064 h 5396222"/>
              <a:gd name="connsiteX7" fmla="*/ 14943221 w 24375979"/>
              <a:gd name="connsiteY7" fmla="*/ 2959769 h 5396222"/>
              <a:gd name="connsiteX8" fmla="*/ 16194505 w 24375979"/>
              <a:gd name="connsiteY8" fmla="*/ 3200400 h 5396222"/>
              <a:gd name="connsiteX9" fmla="*/ 17975179 w 24375979"/>
              <a:gd name="connsiteY9" fmla="*/ 5029200 h 5396222"/>
              <a:gd name="connsiteX10" fmla="*/ 19370842 w 24375979"/>
              <a:gd name="connsiteY10" fmla="*/ 4908885 h 5396222"/>
              <a:gd name="connsiteX11" fmla="*/ 24375979 w 24375979"/>
              <a:gd name="connsiteY11" fmla="*/ 24064 h 5396222"/>
              <a:gd name="connsiteX0" fmla="*/ 0 w 24375979"/>
              <a:gd name="connsiteY0" fmla="*/ 0 h 5371142"/>
              <a:gd name="connsiteX1" fmla="*/ 5018314 w 24375979"/>
              <a:gd name="connsiteY1" fmla="*/ 4961595 h 5371142"/>
              <a:gd name="connsiteX2" fmla="*/ 6501063 w 24375979"/>
              <a:gd name="connsiteY2" fmla="*/ 4989668 h 5371142"/>
              <a:gd name="connsiteX3" fmla="*/ 8446168 w 24375979"/>
              <a:gd name="connsiteY3" fmla="*/ 3104148 h 5371142"/>
              <a:gd name="connsiteX4" fmla="*/ 9745579 w 24375979"/>
              <a:gd name="connsiteY4" fmla="*/ 3152274 h 5371142"/>
              <a:gd name="connsiteX5" fmla="*/ 11408228 w 24375979"/>
              <a:gd name="connsiteY5" fmla="*/ 4950708 h 5371142"/>
              <a:gd name="connsiteX6" fmla="*/ 12873217 w 24375979"/>
              <a:gd name="connsiteY6" fmla="*/ 4977064 h 5371142"/>
              <a:gd name="connsiteX7" fmla="*/ 14943221 w 24375979"/>
              <a:gd name="connsiteY7" fmla="*/ 2959769 h 5371142"/>
              <a:gd name="connsiteX8" fmla="*/ 16194505 w 24375979"/>
              <a:gd name="connsiteY8" fmla="*/ 3200400 h 5371142"/>
              <a:gd name="connsiteX9" fmla="*/ 17909866 w 24375979"/>
              <a:gd name="connsiteY9" fmla="*/ 4974771 h 5371142"/>
              <a:gd name="connsiteX10" fmla="*/ 19370842 w 24375979"/>
              <a:gd name="connsiteY10" fmla="*/ 4908885 h 5371142"/>
              <a:gd name="connsiteX11" fmla="*/ 24375979 w 24375979"/>
              <a:gd name="connsiteY11" fmla="*/ 24064 h 5371142"/>
              <a:gd name="connsiteX0" fmla="*/ 0 w 24375979"/>
              <a:gd name="connsiteY0" fmla="*/ 0 h 5423650"/>
              <a:gd name="connsiteX1" fmla="*/ 5018314 w 24375979"/>
              <a:gd name="connsiteY1" fmla="*/ 4961595 h 5423650"/>
              <a:gd name="connsiteX2" fmla="*/ 6501063 w 24375979"/>
              <a:gd name="connsiteY2" fmla="*/ 4989668 h 5423650"/>
              <a:gd name="connsiteX3" fmla="*/ 8446168 w 24375979"/>
              <a:gd name="connsiteY3" fmla="*/ 3104148 h 5423650"/>
              <a:gd name="connsiteX4" fmla="*/ 9745579 w 24375979"/>
              <a:gd name="connsiteY4" fmla="*/ 3152274 h 5423650"/>
              <a:gd name="connsiteX5" fmla="*/ 11408228 w 24375979"/>
              <a:gd name="connsiteY5" fmla="*/ 4950708 h 5423650"/>
              <a:gd name="connsiteX6" fmla="*/ 12873217 w 24375979"/>
              <a:gd name="connsiteY6" fmla="*/ 4977064 h 5423650"/>
              <a:gd name="connsiteX7" fmla="*/ 14943221 w 24375979"/>
              <a:gd name="connsiteY7" fmla="*/ 2959769 h 5423650"/>
              <a:gd name="connsiteX8" fmla="*/ 16194505 w 24375979"/>
              <a:gd name="connsiteY8" fmla="*/ 3200400 h 5423650"/>
              <a:gd name="connsiteX9" fmla="*/ 17909866 w 24375979"/>
              <a:gd name="connsiteY9" fmla="*/ 4974771 h 5423650"/>
              <a:gd name="connsiteX10" fmla="*/ 19272870 w 24375979"/>
              <a:gd name="connsiteY10" fmla="*/ 4985085 h 5423650"/>
              <a:gd name="connsiteX11" fmla="*/ 24375979 w 24375979"/>
              <a:gd name="connsiteY11" fmla="*/ 24064 h 5423650"/>
              <a:gd name="connsiteX0" fmla="*/ 0 w 24375979"/>
              <a:gd name="connsiteY0" fmla="*/ 0 h 5309747"/>
              <a:gd name="connsiteX1" fmla="*/ 5018314 w 24375979"/>
              <a:gd name="connsiteY1" fmla="*/ 4961595 h 5309747"/>
              <a:gd name="connsiteX2" fmla="*/ 6501063 w 24375979"/>
              <a:gd name="connsiteY2" fmla="*/ 4989668 h 5309747"/>
              <a:gd name="connsiteX3" fmla="*/ 8446168 w 24375979"/>
              <a:gd name="connsiteY3" fmla="*/ 3104148 h 5309747"/>
              <a:gd name="connsiteX4" fmla="*/ 9745579 w 24375979"/>
              <a:gd name="connsiteY4" fmla="*/ 3152274 h 5309747"/>
              <a:gd name="connsiteX5" fmla="*/ 11408228 w 24375979"/>
              <a:gd name="connsiteY5" fmla="*/ 4950708 h 5309747"/>
              <a:gd name="connsiteX6" fmla="*/ 12873217 w 24375979"/>
              <a:gd name="connsiteY6" fmla="*/ 4977064 h 5309747"/>
              <a:gd name="connsiteX7" fmla="*/ 14943221 w 24375979"/>
              <a:gd name="connsiteY7" fmla="*/ 2959769 h 5309747"/>
              <a:gd name="connsiteX8" fmla="*/ 16194505 w 24375979"/>
              <a:gd name="connsiteY8" fmla="*/ 3200400 h 5309747"/>
              <a:gd name="connsiteX9" fmla="*/ 17909866 w 24375979"/>
              <a:gd name="connsiteY9" fmla="*/ 4974771 h 5309747"/>
              <a:gd name="connsiteX10" fmla="*/ 19272870 w 24375979"/>
              <a:gd name="connsiteY10" fmla="*/ 4985085 h 5309747"/>
              <a:gd name="connsiteX11" fmla="*/ 24375979 w 24375979"/>
              <a:gd name="connsiteY11" fmla="*/ 24064 h 5309747"/>
              <a:gd name="connsiteX0" fmla="*/ 0 w 24375979"/>
              <a:gd name="connsiteY0" fmla="*/ 0 h 5309747"/>
              <a:gd name="connsiteX1" fmla="*/ 5018314 w 24375979"/>
              <a:gd name="connsiteY1" fmla="*/ 4961595 h 5309747"/>
              <a:gd name="connsiteX2" fmla="*/ 6501063 w 24375979"/>
              <a:gd name="connsiteY2" fmla="*/ 4989668 h 5309747"/>
              <a:gd name="connsiteX3" fmla="*/ 8446168 w 24375979"/>
              <a:gd name="connsiteY3" fmla="*/ 3104148 h 5309747"/>
              <a:gd name="connsiteX4" fmla="*/ 9745579 w 24375979"/>
              <a:gd name="connsiteY4" fmla="*/ 3152274 h 5309747"/>
              <a:gd name="connsiteX5" fmla="*/ 11408228 w 24375979"/>
              <a:gd name="connsiteY5" fmla="*/ 4950708 h 5309747"/>
              <a:gd name="connsiteX6" fmla="*/ 12873217 w 24375979"/>
              <a:gd name="connsiteY6" fmla="*/ 4977064 h 5309747"/>
              <a:gd name="connsiteX7" fmla="*/ 14943221 w 24375979"/>
              <a:gd name="connsiteY7" fmla="*/ 2959769 h 5309747"/>
              <a:gd name="connsiteX8" fmla="*/ 16194505 w 24375979"/>
              <a:gd name="connsiteY8" fmla="*/ 3200400 h 5309747"/>
              <a:gd name="connsiteX9" fmla="*/ 17909866 w 24375979"/>
              <a:gd name="connsiteY9" fmla="*/ 4974771 h 5309747"/>
              <a:gd name="connsiteX10" fmla="*/ 19272870 w 24375979"/>
              <a:gd name="connsiteY10" fmla="*/ 4985085 h 5309747"/>
              <a:gd name="connsiteX11" fmla="*/ 24375979 w 24375979"/>
              <a:gd name="connsiteY11" fmla="*/ 24064 h 5309747"/>
              <a:gd name="connsiteX0" fmla="*/ 0 w 24376002"/>
              <a:gd name="connsiteY0" fmla="*/ 0 h 5309747"/>
              <a:gd name="connsiteX1" fmla="*/ 5018314 w 24376002"/>
              <a:gd name="connsiteY1" fmla="*/ 4961595 h 5309747"/>
              <a:gd name="connsiteX2" fmla="*/ 6501063 w 24376002"/>
              <a:gd name="connsiteY2" fmla="*/ 4989668 h 5309747"/>
              <a:gd name="connsiteX3" fmla="*/ 8446168 w 24376002"/>
              <a:gd name="connsiteY3" fmla="*/ 3104148 h 5309747"/>
              <a:gd name="connsiteX4" fmla="*/ 9745579 w 24376002"/>
              <a:gd name="connsiteY4" fmla="*/ 3152274 h 5309747"/>
              <a:gd name="connsiteX5" fmla="*/ 11408228 w 24376002"/>
              <a:gd name="connsiteY5" fmla="*/ 4950708 h 5309747"/>
              <a:gd name="connsiteX6" fmla="*/ 12873217 w 24376002"/>
              <a:gd name="connsiteY6" fmla="*/ 4977064 h 5309747"/>
              <a:gd name="connsiteX7" fmla="*/ 14943221 w 24376002"/>
              <a:gd name="connsiteY7" fmla="*/ 2959769 h 5309747"/>
              <a:gd name="connsiteX8" fmla="*/ 16194505 w 24376002"/>
              <a:gd name="connsiteY8" fmla="*/ 3200400 h 5309747"/>
              <a:gd name="connsiteX9" fmla="*/ 17909866 w 24376002"/>
              <a:gd name="connsiteY9" fmla="*/ 4974771 h 5309747"/>
              <a:gd name="connsiteX10" fmla="*/ 19272870 w 24376002"/>
              <a:gd name="connsiteY10" fmla="*/ 4985085 h 5309747"/>
              <a:gd name="connsiteX11" fmla="*/ 24375979 w 24376002"/>
              <a:gd name="connsiteY11" fmla="*/ 24064 h 5309747"/>
              <a:gd name="connsiteX0" fmla="*/ 0 w 24376002"/>
              <a:gd name="connsiteY0" fmla="*/ 0 h 5309747"/>
              <a:gd name="connsiteX1" fmla="*/ 5018314 w 24376002"/>
              <a:gd name="connsiteY1" fmla="*/ 4961595 h 5309747"/>
              <a:gd name="connsiteX2" fmla="*/ 6501063 w 24376002"/>
              <a:gd name="connsiteY2" fmla="*/ 4989668 h 5309747"/>
              <a:gd name="connsiteX3" fmla="*/ 8446168 w 24376002"/>
              <a:gd name="connsiteY3" fmla="*/ 3104148 h 5309747"/>
              <a:gd name="connsiteX4" fmla="*/ 9745579 w 24376002"/>
              <a:gd name="connsiteY4" fmla="*/ 3152274 h 5309747"/>
              <a:gd name="connsiteX5" fmla="*/ 11408228 w 24376002"/>
              <a:gd name="connsiteY5" fmla="*/ 4950708 h 5309747"/>
              <a:gd name="connsiteX6" fmla="*/ 12873217 w 24376002"/>
              <a:gd name="connsiteY6" fmla="*/ 4977064 h 5309747"/>
              <a:gd name="connsiteX7" fmla="*/ 14943221 w 24376002"/>
              <a:gd name="connsiteY7" fmla="*/ 2959769 h 5309747"/>
              <a:gd name="connsiteX8" fmla="*/ 16194505 w 24376002"/>
              <a:gd name="connsiteY8" fmla="*/ 3200400 h 5309747"/>
              <a:gd name="connsiteX9" fmla="*/ 17909866 w 24376002"/>
              <a:gd name="connsiteY9" fmla="*/ 4974771 h 5309747"/>
              <a:gd name="connsiteX10" fmla="*/ 19272870 w 24376002"/>
              <a:gd name="connsiteY10" fmla="*/ 4985085 h 5309747"/>
              <a:gd name="connsiteX11" fmla="*/ 24375979 w 24376002"/>
              <a:gd name="connsiteY11" fmla="*/ 24064 h 5309747"/>
              <a:gd name="connsiteX0" fmla="*/ 0 w 24376002"/>
              <a:gd name="connsiteY0" fmla="*/ 0 h 5309747"/>
              <a:gd name="connsiteX1" fmla="*/ 5018314 w 24376002"/>
              <a:gd name="connsiteY1" fmla="*/ 4961595 h 5309747"/>
              <a:gd name="connsiteX2" fmla="*/ 6501063 w 24376002"/>
              <a:gd name="connsiteY2" fmla="*/ 4989668 h 5309747"/>
              <a:gd name="connsiteX3" fmla="*/ 8446168 w 24376002"/>
              <a:gd name="connsiteY3" fmla="*/ 3104148 h 5309747"/>
              <a:gd name="connsiteX4" fmla="*/ 9821779 w 24376002"/>
              <a:gd name="connsiteY4" fmla="*/ 3282903 h 5309747"/>
              <a:gd name="connsiteX5" fmla="*/ 11408228 w 24376002"/>
              <a:gd name="connsiteY5" fmla="*/ 4950708 h 5309747"/>
              <a:gd name="connsiteX6" fmla="*/ 12873217 w 24376002"/>
              <a:gd name="connsiteY6" fmla="*/ 4977064 h 5309747"/>
              <a:gd name="connsiteX7" fmla="*/ 14943221 w 24376002"/>
              <a:gd name="connsiteY7" fmla="*/ 2959769 h 5309747"/>
              <a:gd name="connsiteX8" fmla="*/ 16194505 w 24376002"/>
              <a:gd name="connsiteY8" fmla="*/ 3200400 h 5309747"/>
              <a:gd name="connsiteX9" fmla="*/ 17909866 w 24376002"/>
              <a:gd name="connsiteY9" fmla="*/ 4974771 h 5309747"/>
              <a:gd name="connsiteX10" fmla="*/ 19272870 w 24376002"/>
              <a:gd name="connsiteY10" fmla="*/ 4985085 h 5309747"/>
              <a:gd name="connsiteX11" fmla="*/ 24375979 w 24376002"/>
              <a:gd name="connsiteY11" fmla="*/ 24064 h 5309747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943221 w 24376002"/>
              <a:gd name="connsiteY7" fmla="*/ 2959769 h 5255210"/>
              <a:gd name="connsiteX8" fmla="*/ 16194505 w 24376002"/>
              <a:gd name="connsiteY8" fmla="*/ 3200400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943221 w 24376002"/>
              <a:gd name="connsiteY7" fmla="*/ 2959769 h 5255210"/>
              <a:gd name="connsiteX8" fmla="*/ 16194505 w 24376002"/>
              <a:gd name="connsiteY8" fmla="*/ 3200400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943221 w 24376002"/>
              <a:gd name="connsiteY7" fmla="*/ 2959769 h 5255210"/>
              <a:gd name="connsiteX8" fmla="*/ 16194505 w 24376002"/>
              <a:gd name="connsiteY8" fmla="*/ 3200400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692850 w 24376002"/>
              <a:gd name="connsiteY7" fmla="*/ 3275455 h 5255210"/>
              <a:gd name="connsiteX8" fmla="*/ 16194505 w 24376002"/>
              <a:gd name="connsiteY8" fmla="*/ 3200400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692850 w 24376002"/>
              <a:gd name="connsiteY7" fmla="*/ 3275455 h 5255210"/>
              <a:gd name="connsiteX8" fmla="*/ 16259819 w 24376002"/>
              <a:gd name="connsiteY8" fmla="*/ 3265714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692850 w 24376002"/>
              <a:gd name="connsiteY7" fmla="*/ 3275455 h 5255210"/>
              <a:gd name="connsiteX8" fmla="*/ 16259819 w 24376002"/>
              <a:gd name="connsiteY8" fmla="*/ 3265714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  <a:gd name="connsiteX0" fmla="*/ 0 w 24376002"/>
              <a:gd name="connsiteY0" fmla="*/ 0 h 5255210"/>
              <a:gd name="connsiteX1" fmla="*/ 5018314 w 24376002"/>
              <a:gd name="connsiteY1" fmla="*/ 4961595 h 5255210"/>
              <a:gd name="connsiteX2" fmla="*/ 6501063 w 24376002"/>
              <a:gd name="connsiteY2" fmla="*/ 4989668 h 5255210"/>
              <a:gd name="connsiteX3" fmla="*/ 8250225 w 24376002"/>
              <a:gd name="connsiteY3" fmla="*/ 3289205 h 5255210"/>
              <a:gd name="connsiteX4" fmla="*/ 9821779 w 24376002"/>
              <a:gd name="connsiteY4" fmla="*/ 3282903 h 5255210"/>
              <a:gd name="connsiteX5" fmla="*/ 11408228 w 24376002"/>
              <a:gd name="connsiteY5" fmla="*/ 4950708 h 5255210"/>
              <a:gd name="connsiteX6" fmla="*/ 12873217 w 24376002"/>
              <a:gd name="connsiteY6" fmla="*/ 4977064 h 5255210"/>
              <a:gd name="connsiteX7" fmla="*/ 14692850 w 24376002"/>
              <a:gd name="connsiteY7" fmla="*/ 3275455 h 5255210"/>
              <a:gd name="connsiteX8" fmla="*/ 16259819 w 24376002"/>
              <a:gd name="connsiteY8" fmla="*/ 3265714 h 5255210"/>
              <a:gd name="connsiteX9" fmla="*/ 17909866 w 24376002"/>
              <a:gd name="connsiteY9" fmla="*/ 4974771 h 5255210"/>
              <a:gd name="connsiteX10" fmla="*/ 19272870 w 24376002"/>
              <a:gd name="connsiteY10" fmla="*/ 4985085 h 5255210"/>
              <a:gd name="connsiteX11" fmla="*/ 24375979 w 24376002"/>
              <a:gd name="connsiteY11" fmla="*/ 24064 h 525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76002" h="5255210">
                <a:moveTo>
                  <a:pt x="0" y="0"/>
                </a:moveTo>
                <a:cubicBezTo>
                  <a:pt x="8880" y="21199"/>
                  <a:pt x="4479088" y="4500098"/>
                  <a:pt x="5018314" y="4961595"/>
                </a:cubicBezTo>
                <a:cubicBezTo>
                  <a:pt x="5557540" y="5423092"/>
                  <a:pt x="5962411" y="5268400"/>
                  <a:pt x="6501063" y="4989668"/>
                </a:cubicBezTo>
                <a:cubicBezTo>
                  <a:pt x="7039715" y="4710936"/>
                  <a:pt x="7794743" y="3671638"/>
                  <a:pt x="8250225" y="3289205"/>
                </a:cubicBezTo>
                <a:cubicBezTo>
                  <a:pt x="8705707" y="2906772"/>
                  <a:pt x="9393416" y="2897128"/>
                  <a:pt x="9821779" y="3282903"/>
                </a:cubicBezTo>
                <a:cubicBezTo>
                  <a:pt x="10250142" y="3668678"/>
                  <a:pt x="10899655" y="4668348"/>
                  <a:pt x="11408228" y="4950708"/>
                </a:cubicBezTo>
                <a:cubicBezTo>
                  <a:pt x="11916801" y="5233068"/>
                  <a:pt x="12325780" y="5256273"/>
                  <a:pt x="12873217" y="4977064"/>
                </a:cubicBezTo>
                <a:cubicBezTo>
                  <a:pt x="13420654" y="4697855"/>
                  <a:pt x="14269930" y="3647765"/>
                  <a:pt x="14692850" y="3275455"/>
                </a:cubicBezTo>
                <a:cubicBezTo>
                  <a:pt x="15115770" y="2903145"/>
                  <a:pt x="15745422" y="2862752"/>
                  <a:pt x="16259819" y="3265714"/>
                </a:cubicBezTo>
                <a:cubicBezTo>
                  <a:pt x="16774216" y="3668676"/>
                  <a:pt x="17407691" y="4688209"/>
                  <a:pt x="17909866" y="4974771"/>
                </a:cubicBezTo>
                <a:cubicBezTo>
                  <a:pt x="18412041" y="5261333"/>
                  <a:pt x="18826556" y="5342117"/>
                  <a:pt x="19272870" y="4985085"/>
                </a:cubicBezTo>
                <a:cubicBezTo>
                  <a:pt x="19719184" y="4628053"/>
                  <a:pt x="24388010" y="46408"/>
                  <a:pt x="24375979" y="2406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37">
            <a:extLst>
              <a:ext uri="{FF2B5EF4-FFF2-40B4-BE49-F238E27FC236}">
                <a16:creationId xmlns:a16="http://schemas.microsoft.com/office/drawing/2014/main" id="{5D03273D-8250-B341-8583-6BA955F5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792" y="7726359"/>
            <a:ext cx="1561158" cy="15611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19" name="Freeform 137">
            <a:extLst>
              <a:ext uri="{FF2B5EF4-FFF2-40B4-BE49-F238E27FC236}">
                <a16:creationId xmlns:a16="http://schemas.microsoft.com/office/drawing/2014/main" id="{523E4F7B-3710-4441-B8FE-503F6779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122" y="5378575"/>
            <a:ext cx="1561158" cy="156115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0" name="Freeform 137">
            <a:extLst>
              <a:ext uri="{FF2B5EF4-FFF2-40B4-BE49-F238E27FC236}">
                <a16:creationId xmlns:a16="http://schemas.microsoft.com/office/drawing/2014/main" id="{73C2A988-6D56-BA45-897B-CCC15B20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710" y="7726359"/>
            <a:ext cx="1561158" cy="156115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137">
            <a:extLst>
              <a:ext uri="{FF2B5EF4-FFF2-40B4-BE49-F238E27FC236}">
                <a16:creationId xmlns:a16="http://schemas.microsoft.com/office/drawing/2014/main" id="{F22C0452-2681-8A46-B7B5-70DF0AFC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878" y="5378575"/>
            <a:ext cx="1561158" cy="156115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Freeform 137">
            <a:extLst>
              <a:ext uri="{FF2B5EF4-FFF2-40B4-BE49-F238E27FC236}">
                <a16:creationId xmlns:a16="http://schemas.microsoft.com/office/drawing/2014/main" id="{8F7B1110-FA2A-7D42-9F68-C01EBF25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192" y="7726359"/>
            <a:ext cx="1561158" cy="156115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BE775DF-E4DE-954B-837B-E85D113E6EB1}"/>
              </a:ext>
            </a:extLst>
          </p:cNvPr>
          <p:cNvSpPr txBox="1">
            <a:spLocks/>
          </p:cNvSpPr>
          <p:nvPr/>
        </p:nvSpPr>
        <p:spPr>
          <a:xfrm>
            <a:off x="3764620" y="11413795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9BB1E-6821-7E4E-8C00-5FF7A21AA7F6}"/>
              </a:ext>
            </a:extLst>
          </p:cNvPr>
          <p:cNvSpPr txBox="1"/>
          <p:nvPr/>
        </p:nvSpPr>
        <p:spPr>
          <a:xfrm>
            <a:off x="4280519" y="1083186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AB7DD77-99C0-614E-9AE5-F1CD4A7E9DC3}"/>
              </a:ext>
            </a:extLst>
          </p:cNvPr>
          <p:cNvSpPr txBox="1">
            <a:spLocks/>
          </p:cNvSpPr>
          <p:nvPr/>
        </p:nvSpPr>
        <p:spPr>
          <a:xfrm>
            <a:off x="6929673" y="3452743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6E65EC-0EC1-B645-84FB-0BE46F1FE4AE}"/>
              </a:ext>
            </a:extLst>
          </p:cNvPr>
          <p:cNvSpPr txBox="1"/>
          <p:nvPr/>
        </p:nvSpPr>
        <p:spPr>
          <a:xfrm>
            <a:off x="7405497" y="287081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64225FC-E072-E748-B8E3-C8959E33D0DD}"/>
              </a:ext>
            </a:extLst>
          </p:cNvPr>
          <p:cNvSpPr txBox="1">
            <a:spLocks/>
          </p:cNvSpPr>
          <p:nvPr/>
        </p:nvSpPr>
        <p:spPr>
          <a:xfrm>
            <a:off x="10194797" y="11413795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152A56-FC6B-7B42-8BCC-B74BADB1EC46}"/>
              </a:ext>
            </a:extLst>
          </p:cNvPr>
          <p:cNvSpPr txBox="1"/>
          <p:nvPr/>
        </p:nvSpPr>
        <p:spPr>
          <a:xfrm>
            <a:off x="10663408" y="1083186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ECF0FCE8-1A7A-A949-A9CA-2C72AACE5A7E}"/>
              </a:ext>
            </a:extLst>
          </p:cNvPr>
          <p:cNvSpPr txBox="1">
            <a:spLocks/>
          </p:cNvSpPr>
          <p:nvPr/>
        </p:nvSpPr>
        <p:spPr>
          <a:xfrm>
            <a:off x="13384965" y="3452743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7359D0-69F9-E54C-9CCD-5249F2BC83AC}"/>
              </a:ext>
            </a:extLst>
          </p:cNvPr>
          <p:cNvSpPr txBox="1"/>
          <p:nvPr/>
        </p:nvSpPr>
        <p:spPr>
          <a:xfrm>
            <a:off x="13839149" y="287081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374D393-67C4-2E4E-94E0-D4F7B1C85A89}"/>
              </a:ext>
            </a:extLst>
          </p:cNvPr>
          <p:cNvSpPr txBox="1">
            <a:spLocks/>
          </p:cNvSpPr>
          <p:nvPr/>
        </p:nvSpPr>
        <p:spPr>
          <a:xfrm>
            <a:off x="16624974" y="11413795"/>
            <a:ext cx="398805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A59718-D817-2D42-91CC-8F8DE0BC6CFF}"/>
              </a:ext>
            </a:extLst>
          </p:cNvPr>
          <p:cNvSpPr txBox="1"/>
          <p:nvPr/>
        </p:nvSpPr>
        <p:spPr>
          <a:xfrm>
            <a:off x="17084768" y="1083186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41" name="Freeform 932">
            <a:extLst>
              <a:ext uri="{FF2B5EF4-FFF2-40B4-BE49-F238E27FC236}">
                <a16:creationId xmlns:a16="http://schemas.microsoft.com/office/drawing/2014/main" id="{AC12EE4A-979F-B340-AF65-5291D66C8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9627" y="8136808"/>
            <a:ext cx="738042" cy="740260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933">
            <a:extLst>
              <a:ext uri="{FF2B5EF4-FFF2-40B4-BE49-F238E27FC236}">
                <a16:creationId xmlns:a16="http://schemas.microsoft.com/office/drawing/2014/main" id="{D58353A3-F182-0F4D-B9A3-02F52B077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8694" y="8161187"/>
            <a:ext cx="740262" cy="69150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1A44043A-5962-D843-8068-1DFCA3DF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53571" y="5789023"/>
            <a:ext cx="740260" cy="74026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08116D88-9E67-F54B-AFDD-CFC4D9B51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99734" y="5789024"/>
            <a:ext cx="558518" cy="740260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777EA7CA-9815-D444-9A32-474F018C4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60750" y="8136808"/>
            <a:ext cx="738042" cy="74026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E1FDC6-4E4E-E64F-8C04-377B4B0DB3B5}"/>
              </a:ext>
            </a:extLst>
          </p:cNvPr>
          <p:cNvSpPr/>
          <p:nvPr/>
        </p:nvSpPr>
        <p:spPr>
          <a:xfrm>
            <a:off x="1587458" y="0"/>
            <a:ext cx="2286274" cy="1437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A70CF6A-937C-ED46-ABC2-6DDBD0DF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58" y="1439823"/>
            <a:ext cx="21202735" cy="12273657"/>
          </a:xfrm>
          <a:custGeom>
            <a:avLst/>
            <a:gdLst>
              <a:gd name="T0" fmla="*/ 1835 w 17022"/>
              <a:gd name="T1" fmla="*/ 0 h 11008"/>
              <a:gd name="T2" fmla="*/ 0 w 17022"/>
              <a:gd name="T3" fmla="*/ 0 h 11008"/>
              <a:gd name="T4" fmla="*/ 0 w 17022"/>
              <a:gd name="T5" fmla="*/ 5504 h 11008"/>
              <a:gd name="T6" fmla="*/ 0 w 17022"/>
              <a:gd name="T7" fmla="*/ 5504 h 11008"/>
              <a:gd name="T8" fmla="*/ 1835 w 17022"/>
              <a:gd name="T9" fmla="*/ 7338 h 11008"/>
              <a:gd name="T10" fmla="*/ 7594 w 17022"/>
              <a:gd name="T11" fmla="*/ 7338 h 11008"/>
              <a:gd name="T12" fmla="*/ 7594 w 17022"/>
              <a:gd name="T13" fmla="*/ 7338 h 11008"/>
              <a:gd name="T14" fmla="*/ 9383 w 17022"/>
              <a:gd name="T15" fmla="*/ 5907 h 11008"/>
              <a:gd name="T16" fmla="*/ 9383 w 17022"/>
              <a:gd name="T17" fmla="*/ 5907 h 11008"/>
              <a:gd name="T18" fmla="*/ 9835 w 17022"/>
              <a:gd name="T19" fmla="*/ 5504 h 11008"/>
              <a:gd name="T20" fmla="*/ 14779 w 17022"/>
              <a:gd name="T21" fmla="*/ 5504 h 11008"/>
              <a:gd name="T22" fmla="*/ 14779 w 17022"/>
              <a:gd name="T23" fmla="*/ 5504 h 11008"/>
              <a:gd name="T24" fmla="*/ 15187 w 17022"/>
              <a:gd name="T25" fmla="*/ 5911 h 11008"/>
              <a:gd name="T26" fmla="*/ 15187 w 17022"/>
              <a:gd name="T27" fmla="*/ 11007 h 11008"/>
              <a:gd name="T28" fmla="*/ 17021 w 17022"/>
              <a:gd name="T29" fmla="*/ 11007 h 11008"/>
              <a:gd name="T30" fmla="*/ 17021 w 17022"/>
              <a:gd name="T31" fmla="*/ 5504 h 11008"/>
              <a:gd name="T32" fmla="*/ 17021 w 17022"/>
              <a:gd name="T33" fmla="*/ 5504 h 11008"/>
              <a:gd name="T34" fmla="*/ 15187 w 17022"/>
              <a:gd name="T35" fmla="*/ 3669 h 11008"/>
              <a:gd name="T36" fmla="*/ 9428 w 17022"/>
              <a:gd name="T37" fmla="*/ 3669 h 11008"/>
              <a:gd name="T38" fmla="*/ 9428 w 17022"/>
              <a:gd name="T39" fmla="*/ 3669 h 11008"/>
              <a:gd name="T40" fmla="*/ 7638 w 17022"/>
              <a:gd name="T41" fmla="*/ 5100 h 11008"/>
              <a:gd name="T42" fmla="*/ 7638 w 17022"/>
              <a:gd name="T43" fmla="*/ 5100 h 11008"/>
              <a:gd name="T44" fmla="*/ 7186 w 17022"/>
              <a:gd name="T45" fmla="*/ 5504 h 11008"/>
              <a:gd name="T46" fmla="*/ 2243 w 17022"/>
              <a:gd name="T47" fmla="*/ 5504 h 11008"/>
              <a:gd name="T48" fmla="*/ 2243 w 17022"/>
              <a:gd name="T49" fmla="*/ 5504 h 11008"/>
              <a:gd name="T50" fmla="*/ 1835 w 17022"/>
              <a:gd name="T51" fmla="*/ 5096 h 11008"/>
              <a:gd name="T52" fmla="*/ 1835 w 17022"/>
              <a:gd name="T53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022" h="11008">
                <a:moveTo>
                  <a:pt x="1835" y="0"/>
                </a:moveTo>
                <a:lnTo>
                  <a:pt x="0" y="0"/>
                </a:lnTo>
                <a:lnTo>
                  <a:pt x="0" y="5504"/>
                </a:lnTo>
                <a:lnTo>
                  <a:pt x="0" y="5504"/>
                </a:lnTo>
                <a:cubicBezTo>
                  <a:pt x="0" y="6516"/>
                  <a:pt x="821" y="7338"/>
                  <a:pt x="1835" y="7338"/>
                </a:cubicBezTo>
                <a:lnTo>
                  <a:pt x="7594" y="7338"/>
                </a:lnTo>
                <a:lnTo>
                  <a:pt x="7594" y="7338"/>
                </a:lnTo>
                <a:cubicBezTo>
                  <a:pt x="8468" y="7338"/>
                  <a:pt x="9199" y="6726"/>
                  <a:pt x="9383" y="5907"/>
                </a:cubicBezTo>
                <a:lnTo>
                  <a:pt x="9383" y="5907"/>
                </a:lnTo>
                <a:cubicBezTo>
                  <a:pt x="9432" y="5688"/>
                  <a:pt x="9610" y="5504"/>
                  <a:pt x="9835" y="5504"/>
                </a:cubicBezTo>
                <a:lnTo>
                  <a:pt x="14779" y="5504"/>
                </a:lnTo>
                <a:lnTo>
                  <a:pt x="14779" y="5504"/>
                </a:lnTo>
                <a:cubicBezTo>
                  <a:pt x="15004" y="5504"/>
                  <a:pt x="15187" y="5685"/>
                  <a:pt x="15187" y="5911"/>
                </a:cubicBezTo>
                <a:lnTo>
                  <a:pt x="15187" y="11007"/>
                </a:lnTo>
                <a:lnTo>
                  <a:pt x="17021" y="11007"/>
                </a:lnTo>
                <a:lnTo>
                  <a:pt x="17021" y="5504"/>
                </a:lnTo>
                <a:lnTo>
                  <a:pt x="17021" y="5504"/>
                </a:lnTo>
                <a:cubicBezTo>
                  <a:pt x="17021" y="4491"/>
                  <a:pt x="16199" y="3669"/>
                  <a:pt x="15187" y="3669"/>
                </a:cubicBezTo>
                <a:lnTo>
                  <a:pt x="9428" y="3669"/>
                </a:lnTo>
                <a:lnTo>
                  <a:pt x="9428" y="3669"/>
                </a:lnTo>
                <a:cubicBezTo>
                  <a:pt x="8553" y="3669"/>
                  <a:pt x="7822" y="4281"/>
                  <a:pt x="7638" y="5100"/>
                </a:cubicBezTo>
                <a:lnTo>
                  <a:pt x="7638" y="5100"/>
                </a:lnTo>
                <a:cubicBezTo>
                  <a:pt x="7589" y="5319"/>
                  <a:pt x="7411" y="5504"/>
                  <a:pt x="7186" y="5504"/>
                </a:cubicBezTo>
                <a:lnTo>
                  <a:pt x="2243" y="5504"/>
                </a:lnTo>
                <a:lnTo>
                  <a:pt x="2243" y="5504"/>
                </a:lnTo>
                <a:cubicBezTo>
                  <a:pt x="2018" y="5504"/>
                  <a:pt x="1835" y="5322"/>
                  <a:pt x="1835" y="5096"/>
                </a:cubicBezTo>
                <a:lnTo>
                  <a:pt x="1835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419CCED-7237-6F45-BB5F-3FF8F2220EF7}"/>
              </a:ext>
            </a:extLst>
          </p:cNvPr>
          <p:cNvSpPr/>
          <p:nvPr/>
        </p:nvSpPr>
        <p:spPr>
          <a:xfrm>
            <a:off x="2767242" y="-20796"/>
            <a:ext cx="18899010" cy="13736796"/>
          </a:xfrm>
          <a:custGeom>
            <a:avLst/>
            <a:gdLst>
              <a:gd name="connsiteX0" fmla="*/ 61720 w 19180226"/>
              <a:gd name="connsiteY0" fmla="*/ 0 h 13716000"/>
              <a:gd name="connsiteX1" fmla="*/ 109846 w 19180226"/>
              <a:gd name="connsiteY1" fmla="*/ 6978316 h 13716000"/>
              <a:gd name="connsiteX2" fmla="*/ 1072372 w 19180226"/>
              <a:gd name="connsiteY2" fmla="*/ 7964905 h 13716000"/>
              <a:gd name="connsiteX3" fmla="*/ 8387572 w 19180226"/>
              <a:gd name="connsiteY3" fmla="*/ 8085221 h 13716000"/>
              <a:gd name="connsiteX4" fmla="*/ 9350099 w 19180226"/>
              <a:gd name="connsiteY4" fmla="*/ 7267074 h 13716000"/>
              <a:gd name="connsiteX5" fmla="*/ 10601383 w 19180226"/>
              <a:gd name="connsiteY5" fmla="*/ 5751095 h 13716000"/>
              <a:gd name="connsiteX6" fmla="*/ 17844394 w 19180226"/>
              <a:gd name="connsiteY6" fmla="*/ 5606716 h 13716000"/>
              <a:gd name="connsiteX7" fmla="*/ 19047551 w 19180226"/>
              <a:gd name="connsiteY7" fmla="*/ 6930189 h 13716000"/>
              <a:gd name="connsiteX8" fmla="*/ 19095678 w 19180226"/>
              <a:gd name="connsiteY8" fmla="*/ 13716000 h 13716000"/>
              <a:gd name="connsiteX0" fmla="*/ 61720 w 19180226"/>
              <a:gd name="connsiteY0" fmla="*/ 0 h 13716000"/>
              <a:gd name="connsiteX1" fmla="*/ 109846 w 19180226"/>
              <a:gd name="connsiteY1" fmla="*/ 6978316 h 13716000"/>
              <a:gd name="connsiteX2" fmla="*/ 1072372 w 19180226"/>
              <a:gd name="connsiteY2" fmla="*/ 7964905 h 13716000"/>
              <a:gd name="connsiteX3" fmla="*/ 8387572 w 19180226"/>
              <a:gd name="connsiteY3" fmla="*/ 8085221 h 13716000"/>
              <a:gd name="connsiteX4" fmla="*/ 9494478 w 19180226"/>
              <a:gd name="connsiteY4" fmla="*/ 6906126 h 13716000"/>
              <a:gd name="connsiteX5" fmla="*/ 10601383 w 19180226"/>
              <a:gd name="connsiteY5" fmla="*/ 5751095 h 13716000"/>
              <a:gd name="connsiteX6" fmla="*/ 17844394 w 19180226"/>
              <a:gd name="connsiteY6" fmla="*/ 5606716 h 13716000"/>
              <a:gd name="connsiteX7" fmla="*/ 19047551 w 19180226"/>
              <a:gd name="connsiteY7" fmla="*/ 6930189 h 13716000"/>
              <a:gd name="connsiteX8" fmla="*/ 19095678 w 19180226"/>
              <a:gd name="connsiteY8" fmla="*/ 13716000 h 13716000"/>
              <a:gd name="connsiteX0" fmla="*/ 61720 w 19157168"/>
              <a:gd name="connsiteY0" fmla="*/ 0 h 13716000"/>
              <a:gd name="connsiteX1" fmla="*/ 109846 w 19157168"/>
              <a:gd name="connsiteY1" fmla="*/ 6978316 h 13716000"/>
              <a:gd name="connsiteX2" fmla="*/ 1072372 w 19157168"/>
              <a:gd name="connsiteY2" fmla="*/ 7964905 h 13716000"/>
              <a:gd name="connsiteX3" fmla="*/ 8387572 w 19157168"/>
              <a:gd name="connsiteY3" fmla="*/ 8085221 h 13716000"/>
              <a:gd name="connsiteX4" fmla="*/ 9494478 w 19157168"/>
              <a:gd name="connsiteY4" fmla="*/ 6906126 h 13716000"/>
              <a:gd name="connsiteX5" fmla="*/ 10601383 w 19157168"/>
              <a:gd name="connsiteY5" fmla="*/ 5751095 h 13716000"/>
              <a:gd name="connsiteX6" fmla="*/ 17844394 w 19157168"/>
              <a:gd name="connsiteY6" fmla="*/ 5606716 h 13716000"/>
              <a:gd name="connsiteX7" fmla="*/ 19047551 w 19157168"/>
              <a:gd name="connsiteY7" fmla="*/ 6930189 h 13716000"/>
              <a:gd name="connsiteX8" fmla="*/ 19095678 w 19157168"/>
              <a:gd name="connsiteY8" fmla="*/ 13716000 h 13716000"/>
              <a:gd name="connsiteX0" fmla="*/ 61720 w 19097436"/>
              <a:gd name="connsiteY0" fmla="*/ 0 h 13716000"/>
              <a:gd name="connsiteX1" fmla="*/ 109846 w 19097436"/>
              <a:gd name="connsiteY1" fmla="*/ 6978316 h 13716000"/>
              <a:gd name="connsiteX2" fmla="*/ 1072372 w 19097436"/>
              <a:gd name="connsiteY2" fmla="*/ 7964905 h 13716000"/>
              <a:gd name="connsiteX3" fmla="*/ 8387572 w 19097436"/>
              <a:gd name="connsiteY3" fmla="*/ 8085221 h 13716000"/>
              <a:gd name="connsiteX4" fmla="*/ 9494478 w 19097436"/>
              <a:gd name="connsiteY4" fmla="*/ 6906126 h 13716000"/>
              <a:gd name="connsiteX5" fmla="*/ 10601383 w 19097436"/>
              <a:gd name="connsiteY5" fmla="*/ 5751095 h 13716000"/>
              <a:gd name="connsiteX6" fmla="*/ 17844394 w 19097436"/>
              <a:gd name="connsiteY6" fmla="*/ 5606716 h 13716000"/>
              <a:gd name="connsiteX7" fmla="*/ 19047551 w 19097436"/>
              <a:gd name="connsiteY7" fmla="*/ 6930189 h 13716000"/>
              <a:gd name="connsiteX8" fmla="*/ 19095678 w 19097436"/>
              <a:gd name="connsiteY8" fmla="*/ 13716000 h 13716000"/>
              <a:gd name="connsiteX0" fmla="*/ 61720 w 19097436"/>
              <a:gd name="connsiteY0" fmla="*/ 0 h 13716000"/>
              <a:gd name="connsiteX1" fmla="*/ 109846 w 19097436"/>
              <a:gd name="connsiteY1" fmla="*/ 6978316 h 13716000"/>
              <a:gd name="connsiteX2" fmla="*/ 1072372 w 19097436"/>
              <a:gd name="connsiteY2" fmla="*/ 7964905 h 13716000"/>
              <a:gd name="connsiteX3" fmla="*/ 8387572 w 19097436"/>
              <a:gd name="connsiteY3" fmla="*/ 8085221 h 13716000"/>
              <a:gd name="connsiteX4" fmla="*/ 9494478 w 19097436"/>
              <a:gd name="connsiteY4" fmla="*/ 6906126 h 13716000"/>
              <a:gd name="connsiteX5" fmla="*/ 10601383 w 19097436"/>
              <a:gd name="connsiteY5" fmla="*/ 5751095 h 13716000"/>
              <a:gd name="connsiteX6" fmla="*/ 17844394 w 19097436"/>
              <a:gd name="connsiteY6" fmla="*/ 5606716 h 13716000"/>
              <a:gd name="connsiteX7" fmla="*/ 19047551 w 19097436"/>
              <a:gd name="connsiteY7" fmla="*/ 6930189 h 13716000"/>
              <a:gd name="connsiteX8" fmla="*/ 19095678 w 19097436"/>
              <a:gd name="connsiteY8" fmla="*/ 13716000 h 13716000"/>
              <a:gd name="connsiteX0" fmla="*/ 61720 w 19097436"/>
              <a:gd name="connsiteY0" fmla="*/ 0 h 13716000"/>
              <a:gd name="connsiteX1" fmla="*/ 109846 w 19097436"/>
              <a:gd name="connsiteY1" fmla="*/ 6978316 h 13716000"/>
              <a:gd name="connsiteX2" fmla="*/ 1072372 w 19097436"/>
              <a:gd name="connsiteY2" fmla="*/ 7964905 h 13716000"/>
              <a:gd name="connsiteX3" fmla="*/ 8387572 w 19097436"/>
              <a:gd name="connsiteY3" fmla="*/ 8085221 h 13716000"/>
              <a:gd name="connsiteX4" fmla="*/ 9494478 w 19097436"/>
              <a:gd name="connsiteY4" fmla="*/ 6906126 h 13716000"/>
              <a:gd name="connsiteX5" fmla="*/ 10601383 w 19097436"/>
              <a:gd name="connsiteY5" fmla="*/ 5751095 h 13716000"/>
              <a:gd name="connsiteX6" fmla="*/ 17844394 w 19097436"/>
              <a:gd name="connsiteY6" fmla="*/ 5606716 h 13716000"/>
              <a:gd name="connsiteX7" fmla="*/ 19047551 w 19097436"/>
              <a:gd name="connsiteY7" fmla="*/ 6930189 h 13716000"/>
              <a:gd name="connsiteX8" fmla="*/ 19095678 w 19097436"/>
              <a:gd name="connsiteY8" fmla="*/ 13716000 h 13716000"/>
              <a:gd name="connsiteX0" fmla="*/ 61720 w 19097436"/>
              <a:gd name="connsiteY0" fmla="*/ 0 h 13716000"/>
              <a:gd name="connsiteX1" fmla="*/ 109846 w 19097436"/>
              <a:gd name="connsiteY1" fmla="*/ 6978316 h 13716000"/>
              <a:gd name="connsiteX2" fmla="*/ 1072372 w 19097436"/>
              <a:gd name="connsiteY2" fmla="*/ 7964905 h 13716000"/>
              <a:gd name="connsiteX3" fmla="*/ 8387572 w 19097436"/>
              <a:gd name="connsiteY3" fmla="*/ 8085221 h 13716000"/>
              <a:gd name="connsiteX4" fmla="*/ 9494478 w 19097436"/>
              <a:gd name="connsiteY4" fmla="*/ 6906126 h 13716000"/>
              <a:gd name="connsiteX5" fmla="*/ 10601383 w 19097436"/>
              <a:gd name="connsiteY5" fmla="*/ 5751095 h 13716000"/>
              <a:gd name="connsiteX6" fmla="*/ 17844394 w 19097436"/>
              <a:gd name="connsiteY6" fmla="*/ 5606716 h 13716000"/>
              <a:gd name="connsiteX7" fmla="*/ 19047551 w 19097436"/>
              <a:gd name="connsiteY7" fmla="*/ 6930189 h 13716000"/>
              <a:gd name="connsiteX8" fmla="*/ 19095678 w 19097436"/>
              <a:gd name="connsiteY8" fmla="*/ 13716000 h 13716000"/>
              <a:gd name="connsiteX0" fmla="*/ 61720 w 19097436"/>
              <a:gd name="connsiteY0" fmla="*/ 0 h 13716000"/>
              <a:gd name="connsiteX1" fmla="*/ 109846 w 19097436"/>
              <a:gd name="connsiteY1" fmla="*/ 6978316 h 13716000"/>
              <a:gd name="connsiteX2" fmla="*/ 1072372 w 19097436"/>
              <a:gd name="connsiteY2" fmla="*/ 7964905 h 13716000"/>
              <a:gd name="connsiteX3" fmla="*/ 8387572 w 19097436"/>
              <a:gd name="connsiteY3" fmla="*/ 8085221 h 13716000"/>
              <a:gd name="connsiteX4" fmla="*/ 9494478 w 19097436"/>
              <a:gd name="connsiteY4" fmla="*/ 6906126 h 13716000"/>
              <a:gd name="connsiteX5" fmla="*/ 10601383 w 19097436"/>
              <a:gd name="connsiteY5" fmla="*/ 5751095 h 13716000"/>
              <a:gd name="connsiteX6" fmla="*/ 17844394 w 19097436"/>
              <a:gd name="connsiteY6" fmla="*/ 5606716 h 13716000"/>
              <a:gd name="connsiteX7" fmla="*/ 19047551 w 19097436"/>
              <a:gd name="connsiteY7" fmla="*/ 6930189 h 13716000"/>
              <a:gd name="connsiteX8" fmla="*/ 19095678 w 19097436"/>
              <a:gd name="connsiteY8" fmla="*/ 13716000 h 13716000"/>
              <a:gd name="connsiteX0" fmla="*/ 61720 w 19097436"/>
              <a:gd name="connsiteY0" fmla="*/ 0 h 13716000"/>
              <a:gd name="connsiteX1" fmla="*/ 109846 w 19097436"/>
              <a:gd name="connsiteY1" fmla="*/ 6978316 h 13716000"/>
              <a:gd name="connsiteX2" fmla="*/ 1072372 w 19097436"/>
              <a:gd name="connsiteY2" fmla="*/ 7964905 h 13716000"/>
              <a:gd name="connsiteX3" fmla="*/ 8387572 w 19097436"/>
              <a:gd name="connsiteY3" fmla="*/ 8085221 h 13716000"/>
              <a:gd name="connsiteX4" fmla="*/ 9494478 w 19097436"/>
              <a:gd name="connsiteY4" fmla="*/ 6906126 h 13716000"/>
              <a:gd name="connsiteX5" fmla="*/ 10601383 w 19097436"/>
              <a:gd name="connsiteY5" fmla="*/ 5751095 h 13716000"/>
              <a:gd name="connsiteX6" fmla="*/ 17844394 w 19097436"/>
              <a:gd name="connsiteY6" fmla="*/ 5606716 h 13716000"/>
              <a:gd name="connsiteX7" fmla="*/ 19047551 w 19097436"/>
              <a:gd name="connsiteY7" fmla="*/ 6930189 h 13716000"/>
              <a:gd name="connsiteX8" fmla="*/ 19095678 w 19097436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601383 w 19097008"/>
              <a:gd name="connsiteY5" fmla="*/ 5751095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601383 w 19097008"/>
              <a:gd name="connsiteY5" fmla="*/ 5751095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601383 w 19097008"/>
              <a:gd name="connsiteY5" fmla="*/ 5751095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61720 w 19097008"/>
              <a:gd name="connsiteY0" fmla="*/ 0 h 13716000"/>
              <a:gd name="connsiteX1" fmla="*/ 109846 w 19097008"/>
              <a:gd name="connsiteY1" fmla="*/ 6978316 h 13716000"/>
              <a:gd name="connsiteX2" fmla="*/ 1072372 w 19097008"/>
              <a:gd name="connsiteY2" fmla="*/ 7964905 h 13716000"/>
              <a:gd name="connsiteX3" fmla="*/ 8387572 w 19097008"/>
              <a:gd name="connsiteY3" fmla="*/ 8085221 h 13716000"/>
              <a:gd name="connsiteX4" fmla="*/ 9494478 w 19097008"/>
              <a:gd name="connsiteY4" fmla="*/ 6906126 h 13716000"/>
              <a:gd name="connsiteX5" fmla="*/ 10589507 w 19097008"/>
              <a:gd name="connsiteY5" fmla="*/ 5679843 h 13716000"/>
              <a:gd name="connsiteX6" fmla="*/ 17844394 w 19097008"/>
              <a:gd name="connsiteY6" fmla="*/ 5606716 h 13716000"/>
              <a:gd name="connsiteX7" fmla="*/ 19047551 w 19097008"/>
              <a:gd name="connsiteY7" fmla="*/ 6930189 h 13716000"/>
              <a:gd name="connsiteX8" fmla="*/ 19095678 w 19097008"/>
              <a:gd name="connsiteY8" fmla="*/ 13716000 h 13716000"/>
              <a:gd name="connsiteX0" fmla="*/ 19881 w 19055169"/>
              <a:gd name="connsiteY0" fmla="*/ 0 h 13716000"/>
              <a:gd name="connsiteX1" fmla="*/ 68007 w 19055169"/>
              <a:gd name="connsiteY1" fmla="*/ 6978316 h 13716000"/>
              <a:gd name="connsiteX2" fmla="*/ 1030533 w 19055169"/>
              <a:gd name="connsiteY2" fmla="*/ 7964905 h 13716000"/>
              <a:gd name="connsiteX3" fmla="*/ 8345733 w 19055169"/>
              <a:gd name="connsiteY3" fmla="*/ 8085221 h 13716000"/>
              <a:gd name="connsiteX4" fmla="*/ 9452639 w 19055169"/>
              <a:gd name="connsiteY4" fmla="*/ 6906126 h 13716000"/>
              <a:gd name="connsiteX5" fmla="*/ 10547668 w 19055169"/>
              <a:gd name="connsiteY5" fmla="*/ 5679843 h 13716000"/>
              <a:gd name="connsiteX6" fmla="*/ 17802555 w 19055169"/>
              <a:gd name="connsiteY6" fmla="*/ 5606716 h 13716000"/>
              <a:gd name="connsiteX7" fmla="*/ 19005712 w 19055169"/>
              <a:gd name="connsiteY7" fmla="*/ 6930189 h 13716000"/>
              <a:gd name="connsiteX8" fmla="*/ 19053839 w 19055169"/>
              <a:gd name="connsiteY8" fmla="*/ 13716000 h 13716000"/>
              <a:gd name="connsiteX0" fmla="*/ 0 w 19035288"/>
              <a:gd name="connsiteY0" fmla="*/ 0 h 13716000"/>
              <a:gd name="connsiteX1" fmla="*/ 48126 w 19035288"/>
              <a:gd name="connsiteY1" fmla="*/ 6978316 h 13716000"/>
              <a:gd name="connsiteX2" fmla="*/ 1010652 w 19035288"/>
              <a:gd name="connsiteY2" fmla="*/ 7964905 h 13716000"/>
              <a:gd name="connsiteX3" fmla="*/ 8325852 w 19035288"/>
              <a:gd name="connsiteY3" fmla="*/ 8085221 h 13716000"/>
              <a:gd name="connsiteX4" fmla="*/ 9432758 w 19035288"/>
              <a:gd name="connsiteY4" fmla="*/ 6906126 h 13716000"/>
              <a:gd name="connsiteX5" fmla="*/ 10527787 w 19035288"/>
              <a:gd name="connsiteY5" fmla="*/ 5679843 h 13716000"/>
              <a:gd name="connsiteX6" fmla="*/ 17782674 w 19035288"/>
              <a:gd name="connsiteY6" fmla="*/ 5606716 h 13716000"/>
              <a:gd name="connsiteX7" fmla="*/ 18985831 w 19035288"/>
              <a:gd name="connsiteY7" fmla="*/ 6930189 h 13716000"/>
              <a:gd name="connsiteX8" fmla="*/ 19033958 w 19035288"/>
              <a:gd name="connsiteY8" fmla="*/ 13716000 h 13716000"/>
              <a:gd name="connsiteX0" fmla="*/ 13487 w 19048775"/>
              <a:gd name="connsiteY0" fmla="*/ 0 h 13716000"/>
              <a:gd name="connsiteX1" fmla="*/ 61613 w 19048775"/>
              <a:gd name="connsiteY1" fmla="*/ 6978316 h 13716000"/>
              <a:gd name="connsiteX2" fmla="*/ 672447 w 19048775"/>
              <a:gd name="connsiteY2" fmla="*/ 7918013 h 13716000"/>
              <a:gd name="connsiteX3" fmla="*/ 8339339 w 19048775"/>
              <a:gd name="connsiteY3" fmla="*/ 8085221 h 13716000"/>
              <a:gd name="connsiteX4" fmla="*/ 9446245 w 19048775"/>
              <a:gd name="connsiteY4" fmla="*/ 6906126 h 13716000"/>
              <a:gd name="connsiteX5" fmla="*/ 10541274 w 19048775"/>
              <a:gd name="connsiteY5" fmla="*/ 5679843 h 13716000"/>
              <a:gd name="connsiteX6" fmla="*/ 17796161 w 19048775"/>
              <a:gd name="connsiteY6" fmla="*/ 5606716 h 13716000"/>
              <a:gd name="connsiteX7" fmla="*/ 18999318 w 19048775"/>
              <a:gd name="connsiteY7" fmla="*/ 6930189 h 13716000"/>
              <a:gd name="connsiteX8" fmla="*/ 19047445 w 19048775"/>
              <a:gd name="connsiteY8" fmla="*/ 13716000 h 13716000"/>
              <a:gd name="connsiteX0" fmla="*/ 127524 w 19162812"/>
              <a:gd name="connsiteY0" fmla="*/ 0 h 13716000"/>
              <a:gd name="connsiteX1" fmla="*/ 175650 w 19162812"/>
              <a:gd name="connsiteY1" fmla="*/ 7517577 h 13716000"/>
              <a:gd name="connsiteX2" fmla="*/ 786484 w 19162812"/>
              <a:gd name="connsiteY2" fmla="*/ 7918013 h 13716000"/>
              <a:gd name="connsiteX3" fmla="*/ 8453376 w 19162812"/>
              <a:gd name="connsiteY3" fmla="*/ 8085221 h 13716000"/>
              <a:gd name="connsiteX4" fmla="*/ 9560282 w 19162812"/>
              <a:gd name="connsiteY4" fmla="*/ 6906126 h 13716000"/>
              <a:gd name="connsiteX5" fmla="*/ 10655311 w 19162812"/>
              <a:gd name="connsiteY5" fmla="*/ 5679843 h 13716000"/>
              <a:gd name="connsiteX6" fmla="*/ 17910198 w 19162812"/>
              <a:gd name="connsiteY6" fmla="*/ 5606716 h 13716000"/>
              <a:gd name="connsiteX7" fmla="*/ 19113355 w 19162812"/>
              <a:gd name="connsiteY7" fmla="*/ 6930189 h 13716000"/>
              <a:gd name="connsiteX8" fmla="*/ 19161482 w 19162812"/>
              <a:gd name="connsiteY8" fmla="*/ 13716000 h 13716000"/>
              <a:gd name="connsiteX0" fmla="*/ 169185 w 19204473"/>
              <a:gd name="connsiteY0" fmla="*/ 0 h 13716000"/>
              <a:gd name="connsiteX1" fmla="*/ 217311 w 19204473"/>
              <a:gd name="connsiteY1" fmla="*/ 7517577 h 13716000"/>
              <a:gd name="connsiteX2" fmla="*/ 828145 w 19204473"/>
              <a:gd name="connsiteY2" fmla="*/ 7918013 h 13716000"/>
              <a:gd name="connsiteX3" fmla="*/ 9104637 w 19204473"/>
              <a:gd name="connsiteY3" fmla="*/ 7967990 h 13716000"/>
              <a:gd name="connsiteX4" fmla="*/ 9601943 w 19204473"/>
              <a:gd name="connsiteY4" fmla="*/ 6906126 h 13716000"/>
              <a:gd name="connsiteX5" fmla="*/ 10696972 w 19204473"/>
              <a:gd name="connsiteY5" fmla="*/ 5679843 h 13716000"/>
              <a:gd name="connsiteX6" fmla="*/ 17951859 w 19204473"/>
              <a:gd name="connsiteY6" fmla="*/ 5606716 h 13716000"/>
              <a:gd name="connsiteX7" fmla="*/ 19155016 w 19204473"/>
              <a:gd name="connsiteY7" fmla="*/ 6930189 h 13716000"/>
              <a:gd name="connsiteX8" fmla="*/ 19203143 w 19204473"/>
              <a:gd name="connsiteY8" fmla="*/ 13716000 h 13716000"/>
              <a:gd name="connsiteX0" fmla="*/ 169185 w 19204473"/>
              <a:gd name="connsiteY0" fmla="*/ 0 h 13716000"/>
              <a:gd name="connsiteX1" fmla="*/ 217311 w 19204473"/>
              <a:gd name="connsiteY1" fmla="*/ 7517577 h 13716000"/>
              <a:gd name="connsiteX2" fmla="*/ 828145 w 19204473"/>
              <a:gd name="connsiteY2" fmla="*/ 7918013 h 13716000"/>
              <a:gd name="connsiteX3" fmla="*/ 9104637 w 19204473"/>
              <a:gd name="connsiteY3" fmla="*/ 7967990 h 13716000"/>
              <a:gd name="connsiteX4" fmla="*/ 9601943 w 19204473"/>
              <a:gd name="connsiteY4" fmla="*/ 6906126 h 13716000"/>
              <a:gd name="connsiteX5" fmla="*/ 10450787 w 19204473"/>
              <a:gd name="connsiteY5" fmla="*/ 5785351 h 13716000"/>
              <a:gd name="connsiteX6" fmla="*/ 17951859 w 19204473"/>
              <a:gd name="connsiteY6" fmla="*/ 5606716 h 13716000"/>
              <a:gd name="connsiteX7" fmla="*/ 19155016 w 19204473"/>
              <a:gd name="connsiteY7" fmla="*/ 6930189 h 13716000"/>
              <a:gd name="connsiteX8" fmla="*/ 19203143 w 19204473"/>
              <a:gd name="connsiteY8" fmla="*/ 13716000 h 13716000"/>
              <a:gd name="connsiteX0" fmla="*/ 169185 w 19263396"/>
              <a:gd name="connsiteY0" fmla="*/ 0 h 13716000"/>
              <a:gd name="connsiteX1" fmla="*/ 217311 w 19263396"/>
              <a:gd name="connsiteY1" fmla="*/ 7517577 h 13716000"/>
              <a:gd name="connsiteX2" fmla="*/ 828145 w 19263396"/>
              <a:gd name="connsiteY2" fmla="*/ 7918013 h 13716000"/>
              <a:gd name="connsiteX3" fmla="*/ 9104637 w 19263396"/>
              <a:gd name="connsiteY3" fmla="*/ 7967990 h 13716000"/>
              <a:gd name="connsiteX4" fmla="*/ 9601943 w 19263396"/>
              <a:gd name="connsiteY4" fmla="*/ 6906126 h 13716000"/>
              <a:gd name="connsiteX5" fmla="*/ 10450787 w 19263396"/>
              <a:gd name="connsiteY5" fmla="*/ 5785351 h 13716000"/>
              <a:gd name="connsiteX6" fmla="*/ 18385613 w 19263396"/>
              <a:gd name="connsiteY6" fmla="*/ 5747393 h 13716000"/>
              <a:gd name="connsiteX7" fmla="*/ 19155016 w 19263396"/>
              <a:gd name="connsiteY7" fmla="*/ 6930189 h 13716000"/>
              <a:gd name="connsiteX8" fmla="*/ 19203143 w 19263396"/>
              <a:gd name="connsiteY8" fmla="*/ 13716000 h 13716000"/>
              <a:gd name="connsiteX0" fmla="*/ 169185 w 19207812"/>
              <a:gd name="connsiteY0" fmla="*/ 0 h 13716000"/>
              <a:gd name="connsiteX1" fmla="*/ 217311 w 19207812"/>
              <a:gd name="connsiteY1" fmla="*/ 7517577 h 13716000"/>
              <a:gd name="connsiteX2" fmla="*/ 828145 w 19207812"/>
              <a:gd name="connsiteY2" fmla="*/ 7918013 h 13716000"/>
              <a:gd name="connsiteX3" fmla="*/ 9104637 w 19207812"/>
              <a:gd name="connsiteY3" fmla="*/ 7967990 h 13716000"/>
              <a:gd name="connsiteX4" fmla="*/ 9601943 w 19207812"/>
              <a:gd name="connsiteY4" fmla="*/ 6906126 h 13716000"/>
              <a:gd name="connsiteX5" fmla="*/ 10450787 w 19207812"/>
              <a:gd name="connsiteY5" fmla="*/ 5785351 h 13716000"/>
              <a:gd name="connsiteX6" fmla="*/ 18385613 w 19207812"/>
              <a:gd name="connsiteY6" fmla="*/ 5747393 h 13716000"/>
              <a:gd name="connsiteX7" fmla="*/ 19049508 w 19207812"/>
              <a:gd name="connsiteY7" fmla="*/ 6672282 h 13716000"/>
              <a:gd name="connsiteX8" fmla="*/ 19203143 w 19207812"/>
              <a:gd name="connsiteY8" fmla="*/ 13716000 h 13716000"/>
              <a:gd name="connsiteX0" fmla="*/ 169185 w 19257287"/>
              <a:gd name="connsiteY0" fmla="*/ 0 h 13716000"/>
              <a:gd name="connsiteX1" fmla="*/ 217311 w 19257287"/>
              <a:gd name="connsiteY1" fmla="*/ 7517577 h 13716000"/>
              <a:gd name="connsiteX2" fmla="*/ 828145 w 19257287"/>
              <a:gd name="connsiteY2" fmla="*/ 7918013 h 13716000"/>
              <a:gd name="connsiteX3" fmla="*/ 9104637 w 19257287"/>
              <a:gd name="connsiteY3" fmla="*/ 7967990 h 13716000"/>
              <a:gd name="connsiteX4" fmla="*/ 9601943 w 19257287"/>
              <a:gd name="connsiteY4" fmla="*/ 6906126 h 13716000"/>
              <a:gd name="connsiteX5" fmla="*/ 10450787 w 19257287"/>
              <a:gd name="connsiteY5" fmla="*/ 5785351 h 13716000"/>
              <a:gd name="connsiteX6" fmla="*/ 18385613 w 19257287"/>
              <a:gd name="connsiteY6" fmla="*/ 5747393 h 13716000"/>
              <a:gd name="connsiteX7" fmla="*/ 19049508 w 19257287"/>
              <a:gd name="connsiteY7" fmla="*/ 6672282 h 13716000"/>
              <a:gd name="connsiteX8" fmla="*/ 19203143 w 19257287"/>
              <a:gd name="connsiteY8" fmla="*/ 13716000 h 13716000"/>
              <a:gd name="connsiteX0" fmla="*/ 169185 w 19203490"/>
              <a:gd name="connsiteY0" fmla="*/ 0 h 13716000"/>
              <a:gd name="connsiteX1" fmla="*/ 217311 w 19203490"/>
              <a:gd name="connsiteY1" fmla="*/ 7517577 h 13716000"/>
              <a:gd name="connsiteX2" fmla="*/ 828145 w 19203490"/>
              <a:gd name="connsiteY2" fmla="*/ 7918013 h 13716000"/>
              <a:gd name="connsiteX3" fmla="*/ 9104637 w 19203490"/>
              <a:gd name="connsiteY3" fmla="*/ 7967990 h 13716000"/>
              <a:gd name="connsiteX4" fmla="*/ 9601943 w 19203490"/>
              <a:gd name="connsiteY4" fmla="*/ 6906126 h 13716000"/>
              <a:gd name="connsiteX5" fmla="*/ 10450787 w 19203490"/>
              <a:gd name="connsiteY5" fmla="*/ 5785351 h 13716000"/>
              <a:gd name="connsiteX6" fmla="*/ 18385613 w 19203490"/>
              <a:gd name="connsiteY6" fmla="*/ 5747393 h 13716000"/>
              <a:gd name="connsiteX7" fmla="*/ 19049508 w 19203490"/>
              <a:gd name="connsiteY7" fmla="*/ 6672282 h 13716000"/>
              <a:gd name="connsiteX8" fmla="*/ 19203143 w 19203490"/>
              <a:gd name="connsiteY8" fmla="*/ 13716000 h 13716000"/>
              <a:gd name="connsiteX0" fmla="*/ 169185 w 19203490"/>
              <a:gd name="connsiteY0" fmla="*/ 0 h 13716000"/>
              <a:gd name="connsiteX1" fmla="*/ 217311 w 19203490"/>
              <a:gd name="connsiteY1" fmla="*/ 7517577 h 13716000"/>
              <a:gd name="connsiteX2" fmla="*/ 828145 w 19203490"/>
              <a:gd name="connsiteY2" fmla="*/ 7918013 h 13716000"/>
              <a:gd name="connsiteX3" fmla="*/ 9104637 w 19203490"/>
              <a:gd name="connsiteY3" fmla="*/ 7967990 h 13716000"/>
              <a:gd name="connsiteX4" fmla="*/ 9601943 w 19203490"/>
              <a:gd name="connsiteY4" fmla="*/ 6906126 h 13716000"/>
              <a:gd name="connsiteX5" fmla="*/ 10450787 w 19203490"/>
              <a:gd name="connsiteY5" fmla="*/ 5785351 h 13716000"/>
              <a:gd name="connsiteX6" fmla="*/ 18385613 w 19203490"/>
              <a:gd name="connsiteY6" fmla="*/ 5747393 h 13716000"/>
              <a:gd name="connsiteX7" fmla="*/ 19049508 w 19203490"/>
              <a:gd name="connsiteY7" fmla="*/ 6672282 h 13716000"/>
              <a:gd name="connsiteX8" fmla="*/ 19203143 w 19203490"/>
              <a:gd name="connsiteY8" fmla="*/ 13716000 h 13716000"/>
              <a:gd name="connsiteX0" fmla="*/ 169185 w 19206144"/>
              <a:gd name="connsiteY0" fmla="*/ 0 h 13716000"/>
              <a:gd name="connsiteX1" fmla="*/ 217311 w 19206144"/>
              <a:gd name="connsiteY1" fmla="*/ 7517577 h 13716000"/>
              <a:gd name="connsiteX2" fmla="*/ 828145 w 19206144"/>
              <a:gd name="connsiteY2" fmla="*/ 7918013 h 13716000"/>
              <a:gd name="connsiteX3" fmla="*/ 9104637 w 19206144"/>
              <a:gd name="connsiteY3" fmla="*/ 7967990 h 13716000"/>
              <a:gd name="connsiteX4" fmla="*/ 9601943 w 19206144"/>
              <a:gd name="connsiteY4" fmla="*/ 6906126 h 13716000"/>
              <a:gd name="connsiteX5" fmla="*/ 10450787 w 19206144"/>
              <a:gd name="connsiteY5" fmla="*/ 5785351 h 13716000"/>
              <a:gd name="connsiteX6" fmla="*/ 18233212 w 19206144"/>
              <a:gd name="connsiteY6" fmla="*/ 5806009 h 13716000"/>
              <a:gd name="connsiteX7" fmla="*/ 19049508 w 19206144"/>
              <a:gd name="connsiteY7" fmla="*/ 6672282 h 13716000"/>
              <a:gd name="connsiteX8" fmla="*/ 19203143 w 19206144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69185 w 19203520"/>
              <a:gd name="connsiteY0" fmla="*/ 0 h 13716000"/>
              <a:gd name="connsiteX1" fmla="*/ 217311 w 19203520"/>
              <a:gd name="connsiteY1" fmla="*/ 7517577 h 13716000"/>
              <a:gd name="connsiteX2" fmla="*/ 828145 w 19203520"/>
              <a:gd name="connsiteY2" fmla="*/ 7918013 h 13716000"/>
              <a:gd name="connsiteX3" fmla="*/ 9104637 w 19203520"/>
              <a:gd name="connsiteY3" fmla="*/ 7967990 h 13716000"/>
              <a:gd name="connsiteX4" fmla="*/ 9601943 w 19203520"/>
              <a:gd name="connsiteY4" fmla="*/ 6906126 h 13716000"/>
              <a:gd name="connsiteX5" fmla="*/ 10450787 w 19203520"/>
              <a:gd name="connsiteY5" fmla="*/ 5785351 h 13716000"/>
              <a:gd name="connsiteX6" fmla="*/ 18233212 w 19203520"/>
              <a:gd name="connsiteY6" fmla="*/ 5806009 h 13716000"/>
              <a:gd name="connsiteX7" fmla="*/ 19049508 w 19203520"/>
              <a:gd name="connsiteY7" fmla="*/ 6672282 h 13716000"/>
              <a:gd name="connsiteX8" fmla="*/ 19203143 w 19203520"/>
              <a:gd name="connsiteY8" fmla="*/ 13716000 h 13716000"/>
              <a:gd name="connsiteX0" fmla="*/ 13488 w 19047823"/>
              <a:gd name="connsiteY0" fmla="*/ 0 h 13716000"/>
              <a:gd name="connsiteX1" fmla="*/ 61614 w 19047823"/>
              <a:gd name="connsiteY1" fmla="*/ 7517577 h 13716000"/>
              <a:gd name="connsiteX2" fmla="*/ 672448 w 19047823"/>
              <a:gd name="connsiteY2" fmla="*/ 7918013 h 13716000"/>
              <a:gd name="connsiteX3" fmla="*/ 8948940 w 19047823"/>
              <a:gd name="connsiteY3" fmla="*/ 7967990 h 13716000"/>
              <a:gd name="connsiteX4" fmla="*/ 9446246 w 19047823"/>
              <a:gd name="connsiteY4" fmla="*/ 6906126 h 13716000"/>
              <a:gd name="connsiteX5" fmla="*/ 10295090 w 19047823"/>
              <a:gd name="connsiteY5" fmla="*/ 5785351 h 13716000"/>
              <a:gd name="connsiteX6" fmla="*/ 18077515 w 19047823"/>
              <a:gd name="connsiteY6" fmla="*/ 5806009 h 13716000"/>
              <a:gd name="connsiteX7" fmla="*/ 18893811 w 19047823"/>
              <a:gd name="connsiteY7" fmla="*/ 6672282 h 13716000"/>
              <a:gd name="connsiteX8" fmla="*/ 19047446 w 19047823"/>
              <a:gd name="connsiteY8" fmla="*/ 13716000 h 13716000"/>
              <a:gd name="connsiteX0" fmla="*/ 0 w 19034335"/>
              <a:gd name="connsiteY0" fmla="*/ 0 h 13716000"/>
              <a:gd name="connsiteX1" fmla="*/ 48126 w 19034335"/>
              <a:gd name="connsiteY1" fmla="*/ 7517577 h 13716000"/>
              <a:gd name="connsiteX2" fmla="*/ 658960 w 19034335"/>
              <a:gd name="connsiteY2" fmla="*/ 7918013 h 13716000"/>
              <a:gd name="connsiteX3" fmla="*/ 8935452 w 19034335"/>
              <a:gd name="connsiteY3" fmla="*/ 7967990 h 13716000"/>
              <a:gd name="connsiteX4" fmla="*/ 9432758 w 19034335"/>
              <a:gd name="connsiteY4" fmla="*/ 6906126 h 13716000"/>
              <a:gd name="connsiteX5" fmla="*/ 10281602 w 19034335"/>
              <a:gd name="connsiteY5" fmla="*/ 5785351 h 13716000"/>
              <a:gd name="connsiteX6" fmla="*/ 18064027 w 19034335"/>
              <a:gd name="connsiteY6" fmla="*/ 5806009 h 13716000"/>
              <a:gd name="connsiteX7" fmla="*/ 18880323 w 19034335"/>
              <a:gd name="connsiteY7" fmla="*/ 6672282 h 13716000"/>
              <a:gd name="connsiteX8" fmla="*/ 19033958 w 19034335"/>
              <a:gd name="connsiteY8" fmla="*/ 13716000 h 13716000"/>
              <a:gd name="connsiteX0" fmla="*/ 0 w 19034335"/>
              <a:gd name="connsiteY0" fmla="*/ 0 h 13716000"/>
              <a:gd name="connsiteX1" fmla="*/ 48126 w 19034335"/>
              <a:gd name="connsiteY1" fmla="*/ 7517577 h 13716000"/>
              <a:gd name="connsiteX2" fmla="*/ 658960 w 19034335"/>
              <a:gd name="connsiteY2" fmla="*/ 7918013 h 13716000"/>
              <a:gd name="connsiteX3" fmla="*/ 8935452 w 19034335"/>
              <a:gd name="connsiteY3" fmla="*/ 7967990 h 13716000"/>
              <a:gd name="connsiteX4" fmla="*/ 9432758 w 19034335"/>
              <a:gd name="connsiteY4" fmla="*/ 6906126 h 13716000"/>
              <a:gd name="connsiteX5" fmla="*/ 10281602 w 19034335"/>
              <a:gd name="connsiteY5" fmla="*/ 5785351 h 13716000"/>
              <a:gd name="connsiteX6" fmla="*/ 18064027 w 19034335"/>
              <a:gd name="connsiteY6" fmla="*/ 5806009 h 13716000"/>
              <a:gd name="connsiteX7" fmla="*/ 18880323 w 19034335"/>
              <a:gd name="connsiteY7" fmla="*/ 6672282 h 13716000"/>
              <a:gd name="connsiteX8" fmla="*/ 19033958 w 19034335"/>
              <a:gd name="connsiteY8" fmla="*/ 13716000 h 13716000"/>
              <a:gd name="connsiteX0" fmla="*/ 183156 w 19217491"/>
              <a:gd name="connsiteY0" fmla="*/ 0 h 13716000"/>
              <a:gd name="connsiteX1" fmla="*/ 231282 w 19217491"/>
              <a:gd name="connsiteY1" fmla="*/ 7517577 h 13716000"/>
              <a:gd name="connsiteX2" fmla="*/ 842116 w 19217491"/>
              <a:gd name="connsiteY2" fmla="*/ 7918013 h 13716000"/>
              <a:gd name="connsiteX3" fmla="*/ 8860701 w 19217491"/>
              <a:gd name="connsiteY3" fmla="*/ 7932821 h 13716000"/>
              <a:gd name="connsiteX4" fmla="*/ 9615914 w 19217491"/>
              <a:gd name="connsiteY4" fmla="*/ 6906126 h 13716000"/>
              <a:gd name="connsiteX5" fmla="*/ 10464758 w 19217491"/>
              <a:gd name="connsiteY5" fmla="*/ 5785351 h 13716000"/>
              <a:gd name="connsiteX6" fmla="*/ 18247183 w 19217491"/>
              <a:gd name="connsiteY6" fmla="*/ 5806009 h 13716000"/>
              <a:gd name="connsiteX7" fmla="*/ 19063479 w 19217491"/>
              <a:gd name="connsiteY7" fmla="*/ 6672282 h 13716000"/>
              <a:gd name="connsiteX8" fmla="*/ 19217114 w 19217491"/>
              <a:gd name="connsiteY8" fmla="*/ 13716000 h 13716000"/>
              <a:gd name="connsiteX0" fmla="*/ 183156 w 19217491"/>
              <a:gd name="connsiteY0" fmla="*/ 0 h 13716000"/>
              <a:gd name="connsiteX1" fmla="*/ 231282 w 19217491"/>
              <a:gd name="connsiteY1" fmla="*/ 7517577 h 13716000"/>
              <a:gd name="connsiteX2" fmla="*/ 842116 w 19217491"/>
              <a:gd name="connsiteY2" fmla="*/ 7918013 h 13716000"/>
              <a:gd name="connsiteX3" fmla="*/ 8860701 w 19217491"/>
              <a:gd name="connsiteY3" fmla="*/ 7932821 h 13716000"/>
              <a:gd name="connsiteX4" fmla="*/ 9615914 w 19217491"/>
              <a:gd name="connsiteY4" fmla="*/ 6906126 h 13716000"/>
              <a:gd name="connsiteX5" fmla="*/ 10464758 w 19217491"/>
              <a:gd name="connsiteY5" fmla="*/ 5785351 h 13716000"/>
              <a:gd name="connsiteX6" fmla="*/ 18247183 w 19217491"/>
              <a:gd name="connsiteY6" fmla="*/ 5806009 h 13716000"/>
              <a:gd name="connsiteX7" fmla="*/ 19063479 w 19217491"/>
              <a:gd name="connsiteY7" fmla="*/ 6672282 h 13716000"/>
              <a:gd name="connsiteX8" fmla="*/ 19217114 w 19217491"/>
              <a:gd name="connsiteY8" fmla="*/ 13716000 h 13716000"/>
              <a:gd name="connsiteX0" fmla="*/ 183156 w 19217491"/>
              <a:gd name="connsiteY0" fmla="*/ 0 h 13716000"/>
              <a:gd name="connsiteX1" fmla="*/ 231282 w 19217491"/>
              <a:gd name="connsiteY1" fmla="*/ 7517577 h 13716000"/>
              <a:gd name="connsiteX2" fmla="*/ 842116 w 19217491"/>
              <a:gd name="connsiteY2" fmla="*/ 7918013 h 13716000"/>
              <a:gd name="connsiteX3" fmla="*/ 8860701 w 19217491"/>
              <a:gd name="connsiteY3" fmla="*/ 7932821 h 13716000"/>
              <a:gd name="connsiteX4" fmla="*/ 9615914 w 19217491"/>
              <a:gd name="connsiteY4" fmla="*/ 6906126 h 13716000"/>
              <a:gd name="connsiteX5" fmla="*/ 10464758 w 19217491"/>
              <a:gd name="connsiteY5" fmla="*/ 5785351 h 13716000"/>
              <a:gd name="connsiteX6" fmla="*/ 18247183 w 19217491"/>
              <a:gd name="connsiteY6" fmla="*/ 5806009 h 13716000"/>
              <a:gd name="connsiteX7" fmla="*/ 19063479 w 19217491"/>
              <a:gd name="connsiteY7" fmla="*/ 6672282 h 13716000"/>
              <a:gd name="connsiteX8" fmla="*/ 19217114 w 19217491"/>
              <a:gd name="connsiteY8" fmla="*/ 13716000 h 13716000"/>
              <a:gd name="connsiteX0" fmla="*/ 0 w 19034335"/>
              <a:gd name="connsiteY0" fmla="*/ 0 h 13716000"/>
              <a:gd name="connsiteX1" fmla="*/ 48126 w 19034335"/>
              <a:gd name="connsiteY1" fmla="*/ 7517577 h 13716000"/>
              <a:gd name="connsiteX2" fmla="*/ 658960 w 19034335"/>
              <a:gd name="connsiteY2" fmla="*/ 7918013 h 13716000"/>
              <a:gd name="connsiteX3" fmla="*/ 8677545 w 19034335"/>
              <a:gd name="connsiteY3" fmla="*/ 7932821 h 13716000"/>
              <a:gd name="connsiteX4" fmla="*/ 9432758 w 19034335"/>
              <a:gd name="connsiteY4" fmla="*/ 6906126 h 13716000"/>
              <a:gd name="connsiteX5" fmla="*/ 10281602 w 19034335"/>
              <a:gd name="connsiteY5" fmla="*/ 5785351 h 13716000"/>
              <a:gd name="connsiteX6" fmla="*/ 18064027 w 19034335"/>
              <a:gd name="connsiteY6" fmla="*/ 5806009 h 13716000"/>
              <a:gd name="connsiteX7" fmla="*/ 18880323 w 19034335"/>
              <a:gd name="connsiteY7" fmla="*/ 6672282 h 13716000"/>
              <a:gd name="connsiteX8" fmla="*/ 19033958 w 19034335"/>
              <a:gd name="connsiteY8" fmla="*/ 13716000 h 13716000"/>
              <a:gd name="connsiteX0" fmla="*/ 0 w 19034335"/>
              <a:gd name="connsiteY0" fmla="*/ 0 h 13716000"/>
              <a:gd name="connsiteX1" fmla="*/ 48126 w 19034335"/>
              <a:gd name="connsiteY1" fmla="*/ 7517577 h 13716000"/>
              <a:gd name="connsiteX2" fmla="*/ 658960 w 19034335"/>
              <a:gd name="connsiteY2" fmla="*/ 7918013 h 13716000"/>
              <a:gd name="connsiteX3" fmla="*/ 8677545 w 19034335"/>
              <a:gd name="connsiteY3" fmla="*/ 7932821 h 13716000"/>
              <a:gd name="connsiteX4" fmla="*/ 9432758 w 19034335"/>
              <a:gd name="connsiteY4" fmla="*/ 6906126 h 13716000"/>
              <a:gd name="connsiteX5" fmla="*/ 10281602 w 19034335"/>
              <a:gd name="connsiteY5" fmla="*/ 5785351 h 13716000"/>
              <a:gd name="connsiteX6" fmla="*/ 18064027 w 19034335"/>
              <a:gd name="connsiteY6" fmla="*/ 5806009 h 13716000"/>
              <a:gd name="connsiteX7" fmla="*/ 18880323 w 19034335"/>
              <a:gd name="connsiteY7" fmla="*/ 6672282 h 13716000"/>
              <a:gd name="connsiteX8" fmla="*/ 19033958 w 19034335"/>
              <a:gd name="connsiteY8" fmla="*/ 13716000 h 13716000"/>
              <a:gd name="connsiteX0" fmla="*/ 0 w 19034335"/>
              <a:gd name="connsiteY0" fmla="*/ 0 h 13716000"/>
              <a:gd name="connsiteX1" fmla="*/ 48126 w 19034335"/>
              <a:gd name="connsiteY1" fmla="*/ 7517577 h 13716000"/>
              <a:gd name="connsiteX2" fmla="*/ 658960 w 19034335"/>
              <a:gd name="connsiteY2" fmla="*/ 7918013 h 13716000"/>
              <a:gd name="connsiteX3" fmla="*/ 8677545 w 19034335"/>
              <a:gd name="connsiteY3" fmla="*/ 7932821 h 13716000"/>
              <a:gd name="connsiteX4" fmla="*/ 9432758 w 19034335"/>
              <a:gd name="connsiteY4" fmla="*/ 6906126 h 13716000"/>
              <a:gd name="connsiteX5" fmla="*/ 10281602 w 19034335"/>
              <a:gd name="connsiteY5" fmla="*/ 5785351 h 13716000"/>
              <a:gd name="connsiteX6" fmla="*/ 18064027 w 19034335"/>
              <a:gd name="connsiteY6" fmla="*/ 5806009 h 13716000"/>
              <a:gd name="connsiteX7" fmla="*/ 18880323 w 19034335"/>
              <a:gd name="connsiteY7" fmla="*/ 6672282 h 13716000"/>
              <a:gd name="connsiteX8" fmla="*/ 19033958 w 19034335"/>
              <a:gd name="connsiteY8" fmla="*/ 13716000 h 13716000"/>
              <a:gd name="connsiteX0" fmla="*/ 43781 w 19028689"/>
              <a:gd name="connsiteY0" fmla="*/ 0 h 15344778"/>
              <a:gd name="connsiteX1" fmla="*/ 42480 w 19028689"/>
              <a:gd name="connsiteY1" fmla="*/ 9146355 h 15344778"/>
              <a:gd name="connsiteX2" fmla="*/ 653314 w 19028689"/>
              <a:gd name="connsiteY2" fmla="*/ 9546791 h 15344778"/>
              <a:gd name="connsiteX3" fmla="*/ 8671899 w 19028689"/>
              <a:gd name="connsiteY3" fmla="*/ 9561599 h 15344778"/>
              <a:gd name="connsiteX4" fmla="*/ 9427112 w 19028689"/>
              <a:gd name="connsiteY4" fmla="*/ 8534904 h 15344778"/>
              <a:gd name="connsiteX5" fmla="*/ 10275956 w 19028689"/>
              <a:gd name="connsiteY5" fmla="*/ 7414129 h 15344778"/>
              <a:gd name="connsiteX6" fmla="*/ 18058381 w 19028689"/>
              <a:gd name="connsiteY6" fmla="*/ 7434787 h 15344778"/>
              <a:gd name="connsiteX7" fmla="*/ 18874677 w 19028689"/>
              <a:gd name="connsiteY7" fmla="*/ 8301060 h 15344778"/>
              <a:gd name="connsiteX8" fmla="*/ 19028312 w 19028689"/>
              <a:gd name="connsiteY8" fmla="*/ 15344778 h 15344778"/>
              <a:gd name="connsiteX0" fmla="*/ 5468 w 18990376"/>
              <a:gd name="connsiteY0" fmla="*/ 0 h 15344778"/>
              <a:gd name="connsiteX1" fmla="*/ 4167 w 18990376"/>
              <a:gd name="connsiteY1" fmla="*/ 9146355 h 15344778"/>
              <a:gd name="connsiteX2" fmla="*/ 615001 w 18990376"/>
              <a:gd name="connsiteY2" fmla="*/ 9546791 h 15344778"/>
              <a:gd name="connsiteX3" fmla="*/ 8633586 w 18990376"/>
              <a:gd name="connsiteY3" fmla="*/ 9561599 h 15344778"/>
              <a:gd name="connsiteX4" fmla="*/ 9388799 w 18990376"/>
              <a:gd name="connsiteY4" fmla="*/ 8534904 h 15344778"/>
              <a:gd name="connsiteX5" fmla="*/ 10237643 w 18990376"/>
              <a:gd name="connsiteY5" fmla="*/ 7414129 h 15344778"/>
              <a:gd name="connsiteX6" fmla="*/ 18020068 w 18990376"/>
              <a:gd name="connsiteY6" fmla="*/ 7434787 h 15344778"/>
              <a:gd name="connsiteX7" fmla="*/ 18836364 w 18990376"/>
              <a:gd name="connsiteY7" fmla="*/ 8301060 h 15344778"/>
              <a:gd name="connsiteX8" fmla="*/ 18989999 w 18990376"/>
              <a:gd name="connsiteY8" fmla="*/ 15344778 h 15344778"/>
              <a:gd name="connsiteX0" fmla="*/ 5468 w 18903154"/>
              <a:gd name="connsiteY0" fmla="*/ 0 h 15344778"/>
              <a:gd name="connsiteX1" fmla="*/ 4167 w 18903154"/>
              <a:gd name="connsiteY1" fmla="*/ 9146355 h 15344778"/>
              <a:gd name="connsiteX2" fmla="*/ 615001 w 18903154"/>
              <a:gd name="connsiteY2" fmla="*/ 9546791 h 15344778"/>
              <a:gd name="connsiteX3" fmla="*/ 8633586 w 18903154"/>
              <a:gd name="connsiteY3" fmla="*/ 9561599 h 15344778"/>
              <a:gd name="connsiteX4" fmla="*/ 9388799 w 18903154"/>
              <a:gd name="connsiteY4" fmla="*/ 8534904 h 15344778"/>
              <a:gd name="connsiteX5" fmla="*/ 10237643 w 18903154"/>
              <a:gd name="connsiteY5" fmla="*/ 7414129 h 15344778"/>
              <a:gd name="connsiteX6" fmla="*/ 18020068 w 18903154"/>
              <a:gd name="connsiteY6" fmla="*/ 7434787 h 15344778"/>
              <a:gd name="connsiteX7" fmla="*/ 18836364 w 18903154"/>
              <a:gd name="connsiteY7" fmla="*/ 8301060 h 15344778"/>
              <a:gd name="connsiteX8" fmla="*/ 18902317 w 18903154"/>
              <a:gd name="connsiteY8" fmla="*/ 15344778 h 15344778"/>
              <a:gd name="connsiteX0" fmla="*/ 5468 w 18903154"/>
              <a:gd name="connsiteY0" fmla="*/ 0 h 15344778"/>
              <a:gd name="connsiteX1" fmla="*/ 4167 w 18903154"/>
              <a:gd name="connsiteY1" fmla="*/ 9146355 h 15344778"/>
              <a:gd name="connsiteX2" fmla="*/ 615001 w 18903154"/>
              <a:gd name="connsiteY2" fmla="*/ 9546791 h 15344778"/>
              <a:gd name="connsiteX3" fmla="*/ 8633586 w 18903154"/>
              <a:gd name="connsiteY3" fmla="*/ 9561599 h 15344778"/>
              <a:gd name="connsiteX4" fmla="*/ 9388799 w 18903154"/>
              <a:gd name="connsiteY4" fmla="*/ 8534904 h 15344778"/>
              <a:gd name="connsiteX5" fmla="*/ 10237643 w 18903154"/>
              <a:gd name="connsiteY5" fmla="*/ 7414129 h 15344778"/>
              <a:gd name="connsiteX6" fmla="*/ 18020068 w 18903154"/>
              <a:gd name="connsiteY6" fmla="*/ 7434787 h 15344778"/>
              <a:gd name="connsiteX7" fmla="*/ 18836364 w 18903154"/>
              <a:gd name="connsiteY7" fmla="*/ 8301060 h 15344778"/>
              <a:gd name="connsiteX8" fmla="*/ 18902317 w 18903154"/>
              <a:gd name="connsiteY8" fmla="*/ 15344778 h 15344778"/>
              <a:gd name="connsiteX0" fmla="*/ 5468 w 18903154"/>
              <a:gd name="connsiteY0" fmla="*/ 0 h 15344778"/>
              <a:gd name="connsiteX1" fmla="*/ 4167 w 18903154"/>
              <a:gd name="connsiteY1" fmla="*/ 9146355 h 15344778"/>
              <a:gd name="connsiteX2" fmla="*/ 615001 w 18903154"/>
              <a:gd name="connsiteY2" fmla="*/ 9546791 h 15344778"/>
              <a:gd name="connsiteX3" fmla="*/ 8633586 w 18903154"/>
              <a:gd name="connsiteY3" fmla="*/ 9561599 h 15344778"/>
              <a:gd name="connsiteX4" fmla="*/ 9388799 w 18903154"/>
              <a:gd name="connsiteY4" fmla="*/ 8534904 h 15344778"/>
              <a:gd name="connsiteX5" fmla="*/ 10237643 w 18903154"/>
              <a:gd name="connsiteY5" fmla="*/ 7414129 h 15344778"/>
              <a:gd name="connsiteX6" fmla="*/ 18020068 w 18903154"/>
              <a:gd name="connsiteY6" fmla="*/ 7434787 h 15344778"/>
              <a:gd name="connsiteX7" fmla="*/ 18836364 w 18903154"/>
              <a:gd name="connsiteY7" fmla="*/ 8301060 h 15344778"/>
              <a:gd name="connsiteX8" fmla="*/ 18902317 w 18903154"/>
              <a:gd name="connsiteY8" fmla="*/ 15344778 h 15344778"/>
              <a:gd name="connsiteX0" fmla="*/ 5468 w 18903154"/>
              <a:gd name="connsiteY0" fmla="*/ 0 h 15344778"/>
              <a:gd name="connsiteX1" fmla="*/ 4167 w 18903154"/>
              <a:gd name="connsiteY1" fmla="*/ 9146355 h 15344778"/>
              <a:gd name="connsiteX2" fmla="*/ 615001 w 18903154"/>
              <a:gd name="connsiteY2" fmla="*/ 9546791 h 15344778"/>
              <a:gd name="connsiteX3" fmla="*/ 8633586 w 18903154"/>
              <a:gd name="connsiteY3" fmla="*/ 9561599 h 15344778"/>
              <a:gd name="connsiteX4" fmla="*/ 9388799 w 18903154"/>
              <a:gd name="connsiteY4" fmla="*/ 8534904 h 15344778"/>
              <a:gd name="connsiteX5" fmla="*/ 10237643 w 18903154"/>
              <a:gd name="connsiteY5" fmla="*/ 7414129 h 15344778"/>
              <a:gd name="connsiteX6" fmla="*/ 18020068 w 18903154"/>
              <a:gd name="connsiteY6" fmla="*/ 7434787 h 15344778"/>
              <a:gd name="connsiteX7" fmla="*/ 18836364 w 18903154"/>
              <a:gd name="connsiteY7" fmla="*/ 8301060 h 15344778"/>
              <a:gd name="connsiteX8" fmla="*/ 18902317 w 18903154"/>
              <a:gd name="connsiteY8" fmla="*/ 15344778 h 15344778"/>
              <a:gd name="connsiteX0" fmla="*/ 5468 w 18903154"/>
              <a:gd name="connsiteY0" fmla="*/ 0 h 15344778"/>
              <a:gd name="connsiteX1" fmla="*/ 4167 w 18903154"/>
              <a:gd name="connsiteY1" fmla="*/ 9146355 h 15344778"/>
              <a:gd name="connsiteX2" fmla="*/ 615001 w 18903154"/>
              <a:gd name="connsiteY2" fmla="*/ 9546791 h 15344778"/>
              <a:gd name="connsiteX3" fmla="*/ 8633586 w 18903154"/>
              <a:gd name="connsiteY3" fmla="*/ 9561599 h 15344778"/>
              <a:gd name="connsiteX4" fmla="*/ 9388799 w 18903154"/>
              <a:gd name="connsiteY4" fmla="*/ 8534904 h 15344778"/>
              <a:gd name="connsiteX5" fmla="*/ 10237643 w 18903154"/>
              <a:gd name="connsiteY5" fmla="*/ 7414129 h 15344778"/>
              <a:gd name="connsiteX6" fmla="*/ 18020068 w 18903154"/>
              <a:gd name="connsiteY6" fmla="*/ 7434787 h 15344778"/>
              <a:gd name="connsiteX7" fmla="*/ 18836364 w 18903154"/>
              <a:gd name="connsiteY7" fmla="*/ 8301060 h 15344778"/>
              <a:gd name="connsiteX8" fmla="*/ 18902317 w 18903154"/>
              <a:gd name="connsiteY8" fmla="*/ 15344778 h 15344778"/>
              <a:gd name="connsiteX0" fmla="*/ 5468 w 18903154"/>
              <a:gd name="connsiteY0" fmla="*/ 0 h 15344778"/>
              <a:gd name="connsiteX1" fmla="*/ 4167 w 18903154"/>
              <a:gd name="connsiteY1" fmla="*/ 9146355 h 15344778"/>
              <a:gd name="connsiteX2" fmla="*/ 615001 w 18903154"/>
              <a:gd name="connsiteY2" fmla="*/ 9546791 h 15344778"/>
              <a:gd name="connsiteX3" fmla="*/ 8633586 w 18903154"/>
              <a:gd name="connsiteY3" fmla="*/ 9561599 h 15344778"/>
              <a:gd name="connsiteX4" fmla="*/ 9388799 w 18903154"/>
              <a:gd name="connsiteY4" fmla="*/ 8534904 h 15344778"/>
              <a:gd name="connsiteX5" fmla="*/ 10237643 w 18903154"/>
              <a:gd name="connsiteY5" fmla="*/ 7414129 h 15344778"/>
              <a:gd name="connsiteX6" fmla="*/ 18020068 w 18903154"/>
              <a:gd name="connsiteY6" fmla="*/ 7434787 h 15344778"/>
              <a:gd name="connsiteX7" fmla="*/ 18836364 w 18903154"/>
              <a:gd name="connsiteY7" fmla="*/ 8301060 h 15344778"/>
              <a:gd name="connsiteX8" fmla="*/ 18902317 w 18903154"/>
              <a:gd name="connsiteY8" fmla="*/ 15344778 h 15344778"/>
              <a:gd name="connsiteX0" fmla="*/ 1643 w 18899329"/>
              <a:gd name="connsiteY0" fmla="*/ 0 h 15344778"/>
              <a:gd name="connsiteX1" fmla="*/ 342 w 18899329"/>
              <a:gd name="connsiteY1" fmla="*/ 9146355 h 15344778"/>
              <a:gd name="connsiteX2" fmla="*/ 611176 w 18899329"/>
              <a:gd name="connsiteY2" fmla="*/ 9546791 h 15344778"/>
              <a:gd name="connsiteX3" fmla="*/ 8629761 w 18899329"/>
              <a:gd name="connsiteY3" fmla="*/ 9561599 h 15344778"/>
              <a:gd name="connsiteX4" fmla="*/ 9384974 w 18899329"/>
              <a:gd name="connsiteY4" fmla="*/ 8534904 h 15344778"/>
              <a:gd name="connsiteX5" fmla="*/ 10233818 w 18899329"/>
              <a:gd name="connsiteY5" fmla="*/ 7414129 h 15344778"/>
              <a:gd name="connsiteX6" fmla="*/ 18016243 w 18899329"/>
              <a:gd name="connsiteY6" fmla="*/ 7434787 h 15344778"/>
              <a:gd name="connsiteX7" fmla="*/ 18832539 w 18899329"/>
              <a:gd name="connsiteY7" fmla="*/ 8301060 h 15344778"/>
              <a:gd name="connsiteX8" fmla="*/ 18898492 w 18899329"/>
              <a:gd name="connsiteY8" fmla="*/ 15344778 h 15344778"/>
              <a:gd name="connsiteX0" fmla="*/ 1643 w 18899329"/>
              <a:gd name="connsiteY0" fmla="*/ 0 h 15344778"/>
              <a:gd name="connsiteX1" fmla="*/ 342 w 18899329"/>
              <a:gd name="connsiteY1" fmla="*/ 9146355 h 15344778"/>
              <a:gd name="connsiteX2" fmla="*/ 611176 w 18899329"/>
              <a:gd name="connsiteY2" fmla="*/ 9546791 h 15344778"/>
              <a:gd name="connsiteX3" fmla="*/ 8629761 w 18899329"/>
              <a:gd name="connsiteY3" fmla="*/ 9561599 h 15344778"/>
              <a:gd name="connsiteX4" fmla="*/ 9384974 w 18899329"/>
              <a:gd name="connsiteY4" fmla="*/ 8534904 h 15344778"/>
              <a:gd name="connsiteX5" fmla="*/ 10233818 w 18899329"/>
              <a:gd name="connsiteY5" fmla="*/ 7414129 h 15344778"/>
              <a:gd name="connsiteX6" fmla="*/ 18016243 w 18899329"/>
              <a:gd name="connsiteY6" fmla="*/ 7434787 h 15344778"/>
              <a:gd name="connsiteX7" fmla="*/ 18832539 w 18899329"/>
              <a:gd name="connsiteY7" fmla="*/ 8301060 h 15344778"/>
              <a:gd name="connsiteX8" fmla="*/ 18898492 w 18899329"/>
              <a:gd name="connsiteY8" fmla="*/ 15344778 h 15344778"/>
              <a:gd name="connsiteX0" fmla="*/ 1643 w 18899329"/>
              <a:gd name="connsiteY0" fmla="*/ 0 h 15344778"/>
              <a:gd name="connsiteX1" fmla="*/ 342 w 18899329"/>
              <a:gd name="connsiteY1" fmla="*/ 9146355 h 15344778"/>
              <a:gd name="connsiteX2" fmla="*/ 611176 w 18899329"/>
              <a:gd name="connsiteY2" fmla="*/ 9546791 h 15344778"/>
              <a:gd name="connsiteX3" fmla="*/ 8629761 w 18899329"/>
              <a:gd name="connsiteY3" fmla="*/ 9561599 h 15344778"/>
              <a:gd name="connsiteX4" fmla="*/ 9384974 w 18899329"/>
              <a:gd name="connsiteY4" fmla="*/ 8534904 h 15344778"/>
              <a:gd name="connsiteX5" fmla="*/ 10233818 w 18899329"/>
              <a:gd name="connsiteY5" fmla="*/ 7414129 h 15344778"/>
              <a:gd name="connsiteX6" fmla="*/ 18016243 w 18899329"/>
              <a:gd name="connsiteY6" fmla="*/ 7434787 h 15344778"/>
              <a:gd name="connsiteX7" fmla="*/ 18832539 w 18899329"/>
              <a:gd name="connsiteY7" fmla="*/ 8301060 h 15344778"/>
              <a:gd name="connsiteX8" fmla="*/ 18898492 w 18899329"/>
              <a:gd name="connsiteY8" fmla="*/ 15344778 h 15344778"/>
              <a:gd name="connsiteX0" fmla="*/ 1643 w 18899329"/>
              <a:gd name="connsiteY0" fmla="*/ 0 h 15344778"/>
              <a:gd name="connsiteX1" fmla="*/ 342 w 18899329"/>
              <a:gd name="connsiteY1" fmla="*/ 9146355 h 15344778"/>
              <a:gd name="connsiteX2" fmla="*/ 611176 w 18899329"/>
              <a:gd name="connsiteY2" fmla="*/ 9546791 h 15344778"/>
              <a:gd name="connsiteX3" fmla="*/ 8629761 w 18899329"/>
              <a:gd name="connsiteY3" fmla="*/ 9561599 h 15344778"/>
              <a:gd name="connsiteX4" fmla="*/ 9384974 w 18899329"/>
              <a:gd name="connsiteY4" fmla="*/ 8534904 h 15344778"/>
              <a:gd name="connsiteX5" fmla="*/ 10233818 w 18899329"/>
              <a:gd name="connsiteY5" fmla="*/ 7414129 h 15344778"/>
              <a:gd name="connsiteX6" fmla="*/ 18016243 w 18899329"/>
              <a:gd name="connsiteY6" fmla="*/ 7434787 h 15344778"/>
              <a:gd name="connsiteX7" fmla="*/ 18832539 w 18899329"/>
              <a:gd name="connsiteY7" fmla="*/ 8301060 h 15344778"/>
              <a:gd name="connsiteX8" fmla="*/ 18898492 w 18899329"/>
              <a:gd name="connsiteY8" fmla="*/ 15344778 h 15344778"/>
              <a:gd name="connsiteX0" fmla="*/ 5467 w 18903153"/>
              <a:gd name="connsiteY0" fmla="*/ 0 h 15344778"/>
              <a:gd name="connsiteX1" fmla="*/ 4166 w 18903153"/>
              <a:gd name="connsiteY1" fmla="*/ 9146355 h 15344778"/>
              <a:gd name="connsiteX2" fmla="*/ 615000 w 18903153"/>
              <a:gd name="connsiteY2" fmla="*/ 9546791 h 15344778"/>
              <a:gd name="connsiteX3" fmla="*/ 8633585 w 18903153"/>
              <a:gd name="connsiteY3" fmla="*/ 9561599 h 15344778"/>
              <a:gd name="connsiteX4" fmla="*/ 9388798 w 18903153"/>
              <a:gd name="connsiteY4" fmla="*/ 8534904 h 15344778"/>
              <a:gd name="connsiteX5" fmla="*/ 10237642 w 18903153"/>
              <a:gd name="connsiteY5" fmla="*/ 7414129 h 15344778"/>
              <a:gd name="connsiteX6" fmla="*/ 18020067 w 18903153"/>
              <a:gd name="connsiteY6" fmla="*/ 7434787 h 15344778"/>
              <a:gd name="connsiteX7" fmla="*/ 18836363 w 18903153"/>
              <a:gd name="connsiteY7" fmla="*/ 8301060 h 15344778"/>
              <a:gd name="connsiteX8" fmla="*/ 18902316 w 18903153"/>
              <a:gd name="connsiteY8" fmla="*/ 15344778 h 15344778"/>
              <a:gd name="connsiteX0" fmla="*/ 5467 w 18903153"/>
              <a:gd name="connsiteY0" fmla="*/ 0 h 15344778"/>
              <a:gd name="connsiteX1" fmla="*/ 4166 w 18903153"/>
              <a:gd name="connsiteY1" fmla="*/ 9146355 h 15344778"/>
              <a:gd name="connsiteX2" fmla="*/ 615000 w 18903153"/>
              <a:gd name="connsiteY2" fmla="*/ 9546791 h 15344778"/>
              <a:gd name="connsiteX3" fmla="*/ 8633585 w 18903153"/>
              <a:gd name="connsiteY3" fmla="*/ 9561599 h 15344778"/>
              <a:gd name="connsiteX4" fmla="*/ 9388798 w 18903153"/>
              <a:gd name="connsiteY4" fmla="*/ 8534904 h 15344778"/>
              <a:gd name="connsiteX5" fmla="*/ 10237642 w 18903153"/>
              <a:gd name="connsiteY5" fmla="*/ 7414129 h 15344778"/>
              <a:gd name="connsiteX6" fmla="*/ 18020067 w 18903153"/>
              <a:gd name="connsiteY6" fmla="*/ 7434787 h 15344778"/>
              <a:gd name="connsiteX7" fmla="*/ 18836363 w 18903153"/>
              <a:gd name="connsiteY7" fmla="*/ 8301060 h 15344778"/>
              <a:gd name="connsiteX8" fmla="*/ 18902316 w 18903153"/>
              <a:gd name="connsiteY8" fmla="*/ 15344778 h 15344778"/>
              <a:gd name="connsiteX0" fmla="*/ 233319 w 19131005"/>
              <a:gd name="connsiteY0" fmla="*/ 0 h 15344778"/>
              <a:gd name="connsiteX1" fmla="*/ 232018 w 19131005"/>
              <a:gd name="connsiteY1" fmla="*/ 8707137 h 15344778"/>
              <a:gd name="connsiteX2" fmla="*/ 842852 w 19131005"/>
              <a:gd name="connsiteY2" fmla="*/ 9546791 h 15344778"/>
              <a:gd name="connsiteX3" fmla="*/ 8861437 w 19131005"/>
              <a:gd name="connsiteY3" fmla="*/ 9561599 h 15344778"/>
              <a:gd name="connsiteX4" fmla="*/ 9616650 w 19131005"/>
              <a:gd name="connsiteY4" fmla="*/ 8534904 h 15344778"/>
              <a:gd name="connsiteX5" fmla="*/ 10465494 w 19131005"/>
              <a:gd name="connsiteY5" fmla="*/ 7414129 h 15344778"/>
              <a:gd name="connsiteX6" fmla="*/ 18247919 w 19131005"/>
              <a:gd name="connsiteY6" fmla="*/ 7434787 h 15344778"/>
              <a:gd name="connsiteX7" fmla="*/ 19064215 w 19131005"/>
              <a:gd name="connsiteY7" fmla="*/ 8301060 h 15344778"/>
              <a:gd name="connsiteX8" fmla="*/ 19130168 w 19131005"/>
              <a:gd name="connsiteY8" fmla="*/ 15344778 h 15344778"/>
              <a:gd name="connsiteX0" fmla="*/ 62032 w 18959718"/>
              <a:gd name="connsiteY0" fmla="*/ 0 h 15344778"/>
              <a:gd name="connsiteX1" fmla="*/ 60731 w 18959718"/>
              <a:gd name="connsiteY1" fmla="*/ 8707137 h 15344778"/>
              <a:gd name="connsiteX2" fmla="*/ 918453 w 18959718"/>
              <a:gd name="connsiteY2" fmla="*/ 9597863 h 15344778"/>
              <a:gd name="connsiteX3" fmla="*/ 8690150 w 18959718"/>
              <a:gd name="connsiteY3" fmla="*/ 9561599 h 15344778"/>
              <a:gd name="connsiteX4" fmla="*/ 9445363 w 18959718"/>
              <a:gd name="connsiteY4" fmla="*/ 8534904 h 15344778"/>
              <a:gd name="connsiteX5" fmla="*/ 10294207 w 18959718"/>
              <a:gd name="connsiteY5" fmla="*/ 7414129 h 15344778"/>
              <a:gd name="connsiteX6" fmla="*/ 18076632 w 18959718"/>
              <a:gd name="connsiteY6" fmla="*/ 7434787 h 15344778"/>
              <a:gd name="connsiteX7" fmla="*/ 18892928 w 18959718"/>
              <a:gd name="connsiteY7" fmla="*/ 8301060 h 15344778"/>
              <a:gd name="connsiteX8" fmla="*/ 18958881 w 18959718"/>
              <a:gd name="connsiteY8" fmla="*/ 15344778 h 15344778"/>
              <a:gd name="connsiteX0" fmla="*/ 62032 w 18959718"/>
              <a:gd name="connsiteY0" fmla="*/ 0 h 15344778"/>
              <a:gd name="connsiteX1" fmla="*/ 60731 w 18959718"/>
              <a:gd name="connsiteY1" fmla="*/ 8707137 h 15344778"/>
              <a:gd name="connsiteX2" fmla="*/ 918453 w 18959718"/>
              <a:gd name="connsiteY2" fmla="*/ 9597863 h 15344778"/>
              <a:gd name="connsiteX3" fmla="*/ 8690150 w 18959718"/>
              <a:gd name="connsiteY3" fmla="*/ 9561599 h 15344778"/>
              <a:gd name="connsiteX4" fmla="*/ 9445363 w 18959718"/>
              <a:gd name="connsiteY4" fmla="*/ 8534904 h 15344778"/>
              <a:gd name="connsiteX5" fmla="*/ 10294207 w 18959718"/>
              <a:gd name="connsiteY5" fmla="*/ 7414129 h 15344778"/>
              <a:gd name="connsiteX6" fmla="*/ 18076632 w 18959718"/>
              <a:gd name="connsiteY6" fmla="*/ 7434787 h 15344778"/>
              <a:gd name="connsiteX7" fmla="*/ 18892928 w 18959718"/>
              <a:gd name="connsiteY7" fmla="*/ 8301060 h 15344778"/>
              <a:gd name="connsiteX8" fmla="*/ 18958881 w 18959718"/>
              <a:gd name="connsiteY8" fmla="*/ 15344778 h 15344778"/>
              <a:gd name="connsiteX0" fmla="*/ 62032 w 18959718"/>
              <a:gd name="connsiteY0" fmla="*/ 0 h 15344778"/>
              <a:gd name="connsiteX1" fmla="*/ 60731 w 18959718"/>
              <a:gd name="connsiteY1" fmla="*/ 8707137 h 15344778"/>
              <a:gd name="connsiteX2" fmla="*/ 918453 w 18959718"/>
              <a:gd name="connsiteY2" fmla="*/ 9597863 h 15344778"/>
              <a:gd name="connsiteX3" fmla="*/ 8690150 w 18959718"/>
              <a:gd name="connsiteY3" fmla="*/ 9561599 h 15344778"/>
              <a:gd name="connsiteX4" fmla="*/ 9445363 w 18959718"/>
              <a:gd name="connsiteY4" fmla="*/ 8534904 h 15344778"/>
              <a:gd name="connsiteX5" fmla="*/ 10294207 w 18959718"/>
              <a:gd name="connsiteY5" fmla="*/ 7414129 h 15344778"/>
              <a:gd name="connsiteX6" fmla="*/ 18076632 w 18959718"/>
              <a:gd name="connsiteY6" fmla="*/ 7434787 h 15344778"/>
              <a:gd name="connsiteX7" fmla="*/ 18892928 w 18959718"/>
              <a:gd name="connsiteY7" fmla="*/ 8301060 h 15344778"/>
              <a:gd name="connsiteX8" fmla="*/ 18958881 w 18959718"/>
              <a:gd name="connsiteY8" fmla="*/ 15344778 h 15344778"/>
              <a:gd name="connsiteX0" fmla="*/ 1324 w 18899010"/>
              <a:gd name="connsiteY0" fmla="*/ 0 h 15344778"/>
              <a:gd name="connsiteX1" fmla="*/ 23 w 18899010"/>
              <a:gd name="connsiteY1" fmla="*/ 8707137 h 15344778"/>
              <a:gd name="connsiteX2" fmla="*/ 857745 w 18899010"/>
              <a:gd name="connsiteY2" fmla="*/ 9597863 h 15344778"/>
              <a:gd name="connsiteX3" fmla="*/ 8629442 w 18899010"/>
              <a:gd name="connsiteY3" fmla="*/ 9561599 h 15344778"/>
              <a:gd name="connsiteX4" fmla="*/ 9384655 w 18899010"/>
              <a:gd name="connsiteY4" fmla="*/ 8534904 h 15344778"/>
              <a:gd name="connsiteX5" fmla="*/ 10233499 w 18899010"/>
              <a:gd name="connsiteY5" fmla="*/ 7414129 h 15344778"/>
              <a:gd name="connsiteX6" fmla="*/ 18015924 w 18899010"/>
              <a:gd name="connsiteY6" fmla="*/ 7434787 h 15344778"/>
              <a:gd name="connsiteX7" fmla="*/ 18832220 w 18899010"/>
              <a:gd name="connsiteY7" fmla="*/ 8301060 h 15344778"/>
              <a:gd name="connsiteX8" fmla="*/ 18898173 w 18899010"/>
              <a:gd name="connsiteY8" fmla="*/ 15344778 h 1534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9010" h="15344778">
                <a:moveTo>
                  <a:pt x="1324" y="0"/>
                </a:moveTo>
                <a:cubicBezTo>
                  <a:pt x="12418" y="46590"/>
                  <a:pt x="3590" y="8006357"/>
                  <a:pt x="23" y="8707137"/>
                </a:cubicBezTo>
                <a:cubicBezTo>
                  <a:pt x="-3544" y="9407917"/>
                  <a:pt x="425349" y="9598454"/>
                  <a:pt x="857745" y="9597863"/>
                </a:cubicBezTo>
                <a:lnTo>
                  <a:pt x="8629442" y="9561599"/>
                </a:lnTo>
                <a:cubicBezTo>
                  <a:pt x="9346506" y="9578512"/>
                  <a:pt x="9387746" y="9074716"/>
                  <a:pt x="9384655" y="8534904"/>
                </a:cubicBezTo>
                <a:cubicBezTo>
                  <a:pt x="9381564" y="7995092"/>
                  <a:pt x="9369385" y="7456806"/>
                  <a:pt x="10233499" y="7414129"/>
                </a:cubicBezTo>
                <a:cubicBezTo>
                  <a:pt x="11097613" y="7371452"/>
                  <a:pt x="17567544" y="7427642"/>
                  <a:pt x="18015924" y="7434787"/>
                </a:cubicBezTo>
                <a:cubicBezTo>
                  <a:pt x="18464304" y="7441932"/>
                  <a:pt x="18822964" y="7885405"/>
                  <a:pt x="18832220" y="8301060"/>
                </a:cubicBezTo>
                <a:cubicBezTo>
                  <a:pt x="18841476" y="8716715"/>
                  <a:pt x="18907131" y="15347095"/>
                  <a:pt x="18898173" y="15344778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8100A-2115-0646-866E-3B94F274E40B}"/>
              </a:ext>
            </a:extLst>
          </p:cNvPr>
          <p:cNvSpPr txBox="1"/>
          <p:nvPr/>
        </p:nvSpPr>
        <p:spPr>
          <a:xfrm>
            <a:off x="8998720" y="612372"/>
            <a:ext cx="6380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ROADMAP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AC960-D14F-E04D-8479-560E97DA630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216">
            <a:extLst>
              <a:ext uri="{FF2B5EF4-FFF2-40B4-BE49-F238E27FC236}">
                <a16:creationId xmlns:a16="http://schemas.microsoft.com/office/drawing/2014/main" id="{61973287-56E7-7940-9FE8-79B52C96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002" y="8776975"/>
            <a:ext cx="1973404" cy="1973404"/>
          </a:xfrm>
          <a:custGeom>
            <a:avLst/>
            <a:gdLst>
              <a:gd name="T0" fmla="*/ 801 w 1314"/>
              <a:gd name="T1" fmla="*/ 79 h 1313"/>
              <a:gd name="T2" fmla="*/ 1233 w 1314"/>
              <a:gd name="T3" fmla="*/ 512 h 1313"/>
              <a:gd name="T4" fmla="*/ 1233 w 1314"/>
              <a:gd name="T5" fmla="*/ 512 h 1313"/>
              <a:gd name="T6" fmla="*/ 1233 w 1314"/>
              <a:gd name="T7" fmla="*/ 800 h 1313"/>
              <a:gd name="T8" fmla="*/ 801 w 1314"/>
              <a:gd name="T9" fmla="*/ 1232 h 1313"/>
              <a:gd name="T10" fmla="*/ 801 w 1314"/>
              <a:gd name="T11" fmla="*/ 1232 h 1313"/>
              <a:gd name="T12" fmla="*/ 512 w 1314"/>
              <a:gd name="T13" fmla="*/ 1232 h 1313"/>
              <a:gd name="T14" fmla="*/ 80 w 1314"/>
              <a:gd name="T15" fmla="*/ 800 h 1313"/>
              <a:gd name="T16" fmla="*/ 80 w 1314"/>
              <a:gd name="T17" fmla="*/ 800 h 1313"/>
              <a:gd name="T18" fmla="*/ 80 w 1314"/>
              <a:gd name="T19" fmla="*/ 512 h 1313"/>
              <a:gd name="T20" fmla="*/ 512 w 1314"/>
              <a:gd name="T21" fmla="*/ 79 h 1313"/>
              <a:gd name="T22" fmla="*/ 512 w 1314"/>
              <a:gd name="T23" fmla="*/ 79 h 1313"/>
              <a:gd name="T24" fmla="*/ 801 w 1314"/>
              <a:gd name="T25" fmla="*/ 79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3">
                <a:moveTo>
                  <a:pt x="801" y="79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1"/>
                  <a:pt x="1313" y="720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2"/>
                  <a:pt x="592" y="1312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0"/>
                  <a:pt x="0" y="591"/>
                  <a:pt x="80" y="512"/>
                </a:cubicBezTo>
                <a:lnTo>
                  <a:pt x="512" y="79"/>
                </a:lnTo>
                <a:lnTo>
                  <a:pt x="512" y="79"/>
                </a:lnTo>
                <a:cubicBezTo>
                  <a:pt x="592" y="0"/>
                  <a:pt x="721" y="0"/>
                  <a:pt x="801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6" name="Freeform 217">
            <a:extLst>
              <a:ext uri="{FF2B5EF4-FFF2-40B4-BE49-F238E27FC236}">
                <a16:creationId xmlns:a16="http://schemas.microsoft.com/office/drawing/2014/main" id="{44661192-14DC-8B4E-8F3A-F3BFE491D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002" y="6250225"/>
            <a:ext cx="1973404" cy="1973404"/>
          </a:xfrm>
          <a:custGeom>
            <a:avLst/>
            <a:gdLst>
              <a:gd name="T0" fmla="*/ 801 w 1314"/>
              <a:gd name="T1" fmla="*/ 80 h 1312"/>
              <a:gd name="T2" fmla="*/ 1233 w 1314"/>
              <a:gd name="T3" fmla="*/ 512 h 1312"/>
              <a:gd name="T4" fmla="*/ 1233 w 1314"/>
              <a:gd name="T5" fmla="*/ 512 h 1312"/>
              <a:gd name="T6" fmla="*/ 1233 w 1314"/>
              <a:gd name="T7" fmla="*/ 800 h 1312"/>
              <a:gd name="T8" fmla="*/ 801 w 1314"/>
              <a:gd name="T9" fmla="*/ 1232 h 1312"/>
              <a:gd name="T10" fmla="*/ 801 w 1314"/>
              <a:gd name="T11" fmla="*/ 1232 h 1312"/>
              <a:gd name="T12" fmla="*/ 512 w 1314"/>
              <a:gd name="T13" fmla="*/ 1232 h 1312"/>
              <a:gd name="T14" fmla="*/ 80 w 1314"/>
              <a:gd name="T15" fmla="*/ 800 h 1312"/>
              <a:gd name="T16" fmla="*/ 80 w 1314"/>
              <a:gd name="T17" fmla="*/ 800 h 1312"/>
              <a:gd name="T18" fmla="*/ 80 w 1314"/>
              <a:gd name="T19" fmla="*/ 512 h 1312"/>
              <a:gd name="T20" fmla="*/ 512 w 1314"/>
              <a:gd name="T21" fmla="*/ 80 h 1312"/>
              <a:gd name="T22" fmla="*/ 512 w 1314"/>
              <a:gd name="T23" fmla="*/ 80 h 1312"/>
              <a:gd name="T24" fmla="*/ 801 w 1314"/>
              <a:gd name="T25" fmla="*/ 8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4" h="1312">
                <a:moveTo>
                  <a:pt x="801" y="80"/>
                </a:moveTo>
                <a:lnTo>
                  <a:pt x="1233" y="512"/>
                </a:lnTo>
                <a:lnTo>
                  <a:pt x="1233" y="512"/>
                </a:lnTo>
                <a:cubicBezTo>
                  <a:pt x="1313" y="592"/>
                  <a:pt x="1313" y="721"/>
                  <a:pt x="1233" y="800"/>
                </a:cubicBezTo>
                <a:lnTo>
                  <a:pt x="801" y="1232"/>
                </a:lnTo>
                <a:lnTo>
                  <a:pt x="801" y="1232"/>
                </a:lnTo>
                <a:cubicBezTo>
                  <a:pt x="721" y="1311"/>
                  <a:pt x="592" y="1311"/>
                  <a:pt x="512" y="1232"/>
                </a:cubicBezTo>
                <a:lnTo>
                  <a:pt x="80" y="800"/>
                </a:lnTo>
                <a:lnTo>
                  <a:pt x="80" y="800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1" y="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7" name="Freeform 218">
            <a:extLst>
              <a:ext uri="{FF2B5EF4-FFF2-40B4-BE49-F238E27FC236}">
                <a16:creationId xmlns:a16="http://schemas.microsoft.com/office/drawing/2014/main" id="{CB70674B-AF41-1248-8A0F-0EFFA25E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924" y="6887335"/>
            <a:ext cx="1973404" cy="1973404"/>
          </a:xfrm>
          <a:custGeom>
            <a:avLst/>
            <a:gdLst>
              <a:gd name="T0" fmla="*/ 799 w 1312"/>
              <a:gd name="T1" fmla="*/ 79 h 1312"/>
              <a:gd name="T2" fmla="*/ 1232 w 1312"/>
              <a:gd name="T3" fmla="*/ 512 h 1312"/>
              <a:gd name="T4" fmla="*/ 1232 w 1312"/>
              <a:gd name="T5" fmla="*/ 512 h 1312"/>
              <a:gd name="T6" fmla="*/ 1232 w 1312"/>
              <a:gd name="T7" fmla="*/ 800 h 1312"/>
              <a:gd name="T8" fmla="*/ 799 w 1312"/>
              <a:gd name="T9" fmla="*/ 1232 h 1312"/>
              <a:gd name="T10" fmla="*/ 799 w 1312"/>
              <a:gd name="T11" fmla="*/ 1232 h 1312"/>
              <a:gd name="T12" fmla="*/ 511 w 1312"/>
              <a:gd name="T13" fmla="*/ 1232 h 1312"/>
              <a:gd name="T14" fmla="*/ 79 w 1312"/>
              <a:gd name="T15" fmla="*/ 800 h 1312"/>
              <a:gd name="T16" fmla="*/ 79 w 1312"/>
              <a:gd name="T17" fmla="*/ 800 h 1312"/>
              <a:gd name="T18" fmla="*/ 79 w 1312"/>
              <a:gd name="T19" fmla="*/ 512 h 1312"/>
              <a:gd name="T20" fmla="*/ 511 w 1312"/>
              <a:gd name="T21" fmla="*/ 79 h 1312"/>
              <a:gd name="T22" fmla="*/ 511 w 1312"/>
              <a:gd name="T23" fmla="*/ 79 h 1312"/>
              <a:gd name="T24" fmla="*/ 799 w 1312"/>
              <a:gd name="T25" fmla="*/ 79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2" h="1312">
                <a:moveTo>
                  <a:pt x="799" y="79"/>
                </a:moveTo>
                <a:lnTo>
                  <a:pt x="1232" y="512"/>
                </a:lnTo>
                <a:lnTo>
                  <a:pt x="1232" y="512"/>
                </a:lnTo>
                <a:cubicBezTo>
                  <a:pt x="1311" y="590"/>
                  <a:pt x="1311" y="719"/>
                  <a:pt x="1232" y="800"/>
                </a:cubicBezTo>
                <a:lnTo>
                  <a:pt x="799" y="1232"/>
                </a:lnTo>
                <a:lnTo>
                  <a:pt x="799" y="1232"/>
                </a:lnTo>
                <a:cubicBezTo>
                  <a:pt x="720" y="1311"/>
                  <a:pt x="591" y="1311"/>
                  <a:pt x="511" y="1232"/>
                </a:cubicBezTo>
                <a:lnTo>
                  <a:pt x="79" y="800"/>
                </a:lnTo>
                <a:lnTo>
                  <a:pt x="79" y="800"/>
                </a:lnTo>
                <a:cubicBezTo>
                  <a:pt x="0" y="719"/>
                  <a:pt x="0" y="590"/>
                  <a:pt x="79" y="512"/>
                </a:cubicBezTo>
                <a:lnTo>
                  <a:pt x="511" y="79"/>
                </a:lnTo>
                <a:lnTo>
                  <a:pt x="511" y="79"/>
                </a:lnTo>
                <a:cubicBezTo>
                  <a:pt x="591" y="0"/>
                  <a:pt x="720" y="0"/>
                  <a:pt x="799" y="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8" name="Freeform 219">
            <a:extLst>
              <a:ext uri="{FF2B5EF4-FFF2-40B4-BE49-F238E27FC236}">
                <a16:creationId xmlns:a16="http://schemas.microsoft.com/office/drawing/2014/main" id="{13D49C4D-C164-F340-A380-CFF4A25B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38" y="4360584"/>
            <a:ext cx="1973404" cy="1973404"/>
          </a:xfrm>
          <a:custGeom>
            <a:avLst/>
            <a:gdLst>
              <a:gd name="T0" fmla="*/ 800 w 1313"/>
              <a:gd name="T1" fmla="*/ 80 h 1314"/>
              <a:gd name="T2" fmla="*/ 1232 w 1313"/>
              <a:gd name="T3" fmla="*/ 512 h 1314"/>
              <a:gd name="T4" fmla="*/ 1232 w 1313"/>
              <a:gd name="T5" fmla="*/ 512 h 1314"/>
              <a:gd name="T6" fmla="*/ 1232 w 1313"/>
              <a:gd name="T7" fmla="*/ 801 h 1314"/>
              <a:gd name="T8" fmla="*/ 800 w 1313"/>
              <a:gd name="T9" fmla="*/ 1233 h 1314"/>
              <a:gd name="T10" fmla="*/ 800 w 1313"/>
              <a:gd name="T11" fmla="*/ 1233 h 1314"/>
              <a:gd name="T12" fmla="*/ 512 w 1313"/>
              <a:gd name="T13" fmla="*/ 1233 h 1314"/>
              <a:gd name="T14" fmla="*/ 80 w 1313"/>
              <a:gd name="T15" fmla="*/ 801 h 1314"/>
              <a:gd name="T16" fmla="*/ 80 w 1313"/>
              <a:gd name="T17" fmla="*/ 801 h 1314"/>
              <a:gd name="T18" fmla="*/ 80 w 1313"/>
              <a:gd name="T19" fmla="*/ 512 h 1314"/>
              <a:gd name="T20" fmla="*/ 512 w 1313"/>
              <a:gd name="T21" fmla="*/ 80 h 1314"/>
              <a:gd name="T22" fmla="*/ 512 w 1313"/>
              <a:gd name="T23" fmla="*/ 80 h 1314"/>
              <a:gd name="T24" fmla="*/ 800 w 1313"/>
              <a:gd name="T25" fmla="*/ 8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3" h="1314">
                <a:moveTo>
                  <a:pt x="800" y="80"/>
                </a:moveTo>
                <a:lnTo>
                  <a:pt x="1232" y="512"/>
                </a:lnTo>
                <a:lnTo>
                  <a:pt x="1232" y="512"/>
                </a:lnTo>
                <a:cubicBezTo>
                  <a:pt x="1312" y="592"/>
                  <a:pt x="1312" y="721"/>
                  <a:pt x="1232" y="801"/>
                </a:cubicBezTo>
                <a:lnTo>
                  <a:pt x="800" y="1233"/>
                </a:lnTo>
                <a:lnTo>
                  <a:pt x="800" y="1233"/>
                </a:lnTo>
                <a:cubicBezTo>
                  <a:pt x="721" y="1313"/>
                  <a:pt x="592" y="1313"/>
                  <a:pt x="512" y="1233"/>
                </a:cubicBezTo>
                <a:lnTo>
                  <a:pt x="80" y="801"/>
                </a:lnTo>
                <a:lnTo>
                  <a:pt x="80" y="801"/>
                </a:lnTo>
                <a:cubicBezTo>
                  <a:pt x="0" y="721"/>
                  <a:pt x="0" y="592"/>
                  <a:pt x="80" y="512"/>
                </a:cubicBezTo>
                <a:lnTo>
                  <a:pt x="512" y="80"/>
                </a:lnTo>
                <a:lnTo>
                  <a:pt x="512" y="80"/>
                </a:lnTo>
                <a:cubicBezTo>
                  <a:pt x="592" y="0"/>
                  <a:pt x="721" y="0"/>
                  <a:pt x="800" y="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7B69951-B85B-4843-AD4E-3841842A3129}"/>
              </a:ext>
            </a:extLst>
          </p:cNvPr>
          <p:cNvSpPr txBox="1">
            <a:spLocks/>
          </p:cNvSpPr>
          <p:nvPr/>
        </p:nvSpPr>
        <p:spPr>
          <a:xfrm>
            <a:off x="4777048" y="11681355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07D34-1781-9C4C-A9C7-C69D18906E20}"/>
              </a:ext>
            </a:extLst>
          </p:cNvPr>
          <p:cNvSpPr txBox="1"/>
          <p:nvPr/>
        </p:nvSpPr>
        <p:spPr>
          <a:xfrm>
            <a:off x="6100499" y="1109942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7F9F64F-1C1F-AC4D-AE65-A836AAF83327}"/>
              </a:ext>
            </a:extLst>
          </p:cNvPr>
          <p:cNvSpPr txBox="1">
            <a:spLocks/>
          </p:cNvSpPr>
          <p:nvPr/>
        </p:nvSpPr>
        <p:spPr>
          <a:xfrm>
            <a:off x="14169971" y="9847734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A0015-4C3A-E746-90D1-8AC16F24ED74}"/>
              </a:ext>
            </a:extLst>
          </p:cNvPr>
          <p:cNvSpPr txBox="1"/>
          <p:nvPr/>
        </p:nvSpPr>
        <p:spPr>
          <a:xfrm>
            <a:off x="15471782" y="926580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55C0685-5D31-3F4A-B20B-4760FEE00964}"/>
              </a:ext>
            </a:extLst>
          </p:cNvPr>
          <p:cNvSpPr txBox="1">
            <a:spLocks/>
          </p:cNvSpPr>
          <p:nvPr/>
        </p:nvSpPr>
        <p:spPr>
          <a:xfrm>
            <a:off x="4777048" y="4902647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BADA09-6B18-A74E-843D-5757151E7FF6}"/>
              </a:ext>
            </a:extLst>
          </p:cNvPr>
          <p:cNvSpPr txBox="1"/>
          <p:nvPr/>
        </p:nvSpPr>
        <p:spPr>
          <a:xfrm>
            <a:off x="6140574" y="432071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557B0C1-1FC1-BF42-B4E2-122E9B28F572}"/>
              </a:ext>
            </a:extLst>
          </p:cNvPr>
          <p:cNvSpPr txBox="1">
            <a:spLocks/>
          </p:cNvSpPr>
          <p:nvPr/>
        </p:nvSpPr>
        <p:spPr>
          <a:xfrm>
            <a:off x="14169971" y="3069026"/>
            <a:ext cx="568331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A0A686-AB6B-2942-B254-C2FB06EF1962}"/>
              </a:ext>
            </a:extLst>
          </p:cNvPr>
          <p:cNvSpPr txBox="1"/>
          <p:nvPr/>
        </p:nvSpPr>
        <p:spPr>
          <a:xfrm>
            <a:off x="15486209" y="248709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6" name="Freeform 933">
            <a:extLst>
              <a:ext uri="{FF2B5EF4-FFF2-40B4-BE49-F238E27FC236}">
                <a16:creationId xmlns:a16="http://schemas.microsoft.com/office/drawing/2014/main" id="{2024B3DB-37AD-AC4E-91EB-8F5B22BBA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8571" y="9417927"/>
            <a:ext cx="740262" cy="691500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67AFA824-102A-0C4F-ABF9-99622C5201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8573" y="6871884"/>
            <a:ext cx="740260" cy="740260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89BD288D-C0D5-B345-BE2D-0DAE52DC4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21381" y="4977156"/>
            <a:ext cx="558518" cy="740260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60BE939D-20A5-B147-BACB-D3AAA64EF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42605" y="7503907"/>
            <a:ext cx="738042" cy="74026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149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82299</TotalTime>
  <Words>2215</Words>
  <Application>Microsoft Macintosh PowerPoint</Application>
  <PresentationFormat>Custom</PresentationFormat>
  <Paragraphs>315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 Unicode MS</vt:lpstr>
      <vt:lpstr>Arial</vt:lpstr>
      <vt:lpstr>Lato Light</vt:lpstr>
      <vt:lpstr>League Spartan</vt:lpstr>
      <vt:lpstr>Mukta ExtraLight</vt:lpstr>
      <vt:lpstr>Open Sans</vt:lpstr>
      <vt:lpstr>Open Sans Light</vt:lpstr>
      <vt:lpstr>Poppins</vt:lpstr>
      <vt:lpstr>Poppins Light</vt:lpstr>
      <vt:lpstr>Poppins SemiBold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9719</cp:revision>
  <cp:lastPrinted>2019-09-18T23:04:43Z</cp:lastPrinted>
  <dcterms:created xsi:type="dcterms:W3CDTF">2014-11-12T21:47:38Z</dcterms:created>
  <dcterms:modified xsi:type="dcterms:W3CDTF">2020-01-20T20:06:01Z</dcterms:modified>
  <cp:category/>
</cp:coreProperties>
</file>